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4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1pPr>
    <a:lvl2pPr marL="0" marR="0" indent="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4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2pPr>
    <a:lvl3pPr marL="0" marR="0" indent="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4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3pPr>
    <a:lvl4pPr marL="0" marR="0" indent="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4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4pPr>
    <a:lvl5pPr marL="0" marR="0" indent="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4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5pPr>
    <a:lvl6pPr marL="0" marR="0" indent="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4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6pPr>
    <a:lvl7pPr marL="0" marR="0" indent="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4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7pPr>
    <a:lvl8pPr marL="0" marR="0" indent="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4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8pPr>
    <a:lvl9pPr marL="0" marR="0" indent="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4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9pPr>
  </p:defaultTextStyle>
  <p:extLst>
    <p:ext uri="{505F2C04-C923-438B-8C0F-E0CD2BADF298}">
      <wppc:fontMiss xmlns:wppc="http://www.wps.cn/officeDocument/PresentationCustomData" type="true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notesMaster" Target="notesMasters/notesMaster1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/>
          <p:nvPr>
            <p:ph type="title" hasCustomPrompt="1"/>
          </p:nvPr>
        </p:nvSpPr>
        <p:spPr>
          <a:xfrm>
            <a:off x="1270000" y="2616200"/>
            <a:ext cx="10464800" cy="25400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2" name="正文级别 1…"/>
          <p:cNvSpPr txBox="1"/>
          <p:nvPr>
            <p:ph type="body" sz="quarter" idx="1" hasCustomPrompt="1"/>
          </p:nvPr>
        </p:nvSpPr>
        <p:spPr>
          <a:xfrm>
            <a:off x="1270000" y="5207000"/>
            <a:ext cx="10464800" cy="1663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0" algn="ctr">
              <a:spcBef>
                <a:spcPts val="0"/>
              </a:spcBef>
              <a:buSzTx/>
              <a:buNone/>
            </a:lvl2pPr>
            <a:lvl3pPr marL="0" indent="0" algn="ctr">
              <a:spcBef>
                <a:spcPts val="0"/>
              </a:spcBef>
              <a:buSzTx/>
              <a:buNone/>
            </a:lvl3pPr>
            <a:lvl4pPr marL="0" indent="0" algn="ctr">
              <a:spcBef>
                <a:spcPts val="0"/>
              </a:spcBef>
              <a:buSzTx/>
              <a:buNone/>
            </a:lvl4pPr>
            <a:lvl5pPr marL="0" indent="0" algn="ctr">
              <a:spcBef>
                <a:spcPts val="0"/>
              </a:spcBef>
              <a:buSzTx/>
              <a:buNone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苏子柔"/>
          <p:cNvSpPr txBox="1"/>
          <p:nvPr>
            <p:ph type="body" sz="quarter" idx="21" hasCustomPrompt="1"/>
          </p:nvPr>
        </p:nvSpPr>
        <p:spPr>
          <a:xfrm>
            <a:off x="1270000" y="6362699"/>
            <a:ext cx="10464800" cy="584872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r>
              <a:t>–苏子柔</a:t>
            </a:r>
          </a:p>
        </p:txBody>
      </p:sp>
      <p:sp>
        <p:nvSpPr>
          <p:cNvPr id="94" name="“在此键入引文。”"/>
          <p:cNvSpPr txBox="1"/>
          <p:nvPr>
            <p:ph type="body" sz="quarter" idx="22" hasCustomPrompt="1"/>
          </p:nvPr>
        </p:nvSpPr>
        <p:spPr>
          <a:xfrm>
            <a:off x="1270000" y="4489449"/>
            <a:ext cx="10464800" cy="7747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2400"/>
              </a:spcBef>
              <a:buSzTx/>
              <a:buNone/>
              <a:defRPr sz="3800"/>
            </a:lvl1pPr>
          </a:lstStyle>
          <a:p>
            <a:r>
              <a:t>“在此键入引文。”</a:t>
            </a:r>
          </a:p>
        </p:txBody>
      </p:sp>
      <p:sp>
        <p:nvSpPr>
          <p:cNvPr id="9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/>
          <p:nvPr>
            <p:ph type="pic" idx="21"/>
          </p:nvPr>
        </p:nvSpPr>
        <p:spPr>
          <a:xfrm>
            <a:off x="-769775" y="-216731"/>
            <a:ext cx="14960601" cy="10287001"/>
          </a:xfrm>
          <a:prstGeom prst="rect">
            <a:avLst/>
          </a:prstGeom>
          <a:ln w="88900"/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10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/>
          <p:nvPr>
            <p:ph type="pic" idx="21"/>
          </p:nvPr>
        </p:nvSpPr>
        <p:spPr>
          <a:xfrm>
            <a:off x="-1358900" y="-1143000"/>
            <a:ext cx="14668500" cy="100584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21" name="标题文本"/>
          <p:cNvSpPr txBox="1"/>
          <p:nvPr>
            <p:ph type="title" hasCustomPrompt="1"/>
          </p:nvPr>
        </p:nvSpPr>
        <p:spPr>
          <a:xfrm>
            <a:off x="1181100" y="6794500"/>
            <a:ext cx="10642600" cy="15113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2" name="正文级别 1…"/>
          <p:cNvSpPr txBox="1"/>
          <p:nvPr>
            <p:ph type="body" sz="quarter" idx="1" hasCustomPrompt="1"/>
          </p:nvPr>
        </p:nvSpPr>
        <p:spPr>
          <a:xfrm>
            <a:off x="1181100" y="8382000"/>
            <a:ext cx="10642600" cy="939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0" algn="ctr">
              <a:spcBef>
                <a:spcPts val="0"/>
              </a:spcBef>
              <a:buSzTx/>
              <a:buNone/>
            </a:lvl2pPr>
            <a:lvl3pPr marL="0" indent="0" algn="ctr">
              <a:spcBef>
                <a:spcPts val="0"/>
              </a:spcBef>
              <a:buSzTx/>
              <a:buNone/>
            </a:lvl3pPr>
            <a:lvl4pPr marL="0" indent="0" algn="ctr">
              <a:spcBef>
                <a:spcPts val="0"/>
              </a:spcBef>
              <a:buSzTx/>
              <a:buNone/>
            </a:lvl4pPr>
            <a:lvl5pPr marL="0" indent="0" algn="ctr">
              <a:spcBef>
                <a:spcPts val="0"/>
              </a:spcBef>
              <a:buSzTx/>
              <a:buNone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/>
          <p:nvPr>
            <p:ph type="title" hasCustomPrompt="1"/>
          </p:nvPr>
        </p:nvSpPr>
        <p:spPr>
          <a:xfrm>
            <a:off x="1270000" y="3606800"/>
            <a:ext cx="10464800" cy="25400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/>
          <p:nvPr>
            <p:ph type="pic" idx="21"/>
          </p:nvPr>
        </p:nvSpPr>
        <p:spPr>
          <a:xfrm>
            <a:off x="2044700" y="-25400"/>
            <a:ext cx="12534901" cy="86487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39" name="标题文本"/>
          <p:cNvSpPr txBox="1"/>
          <p:nvPr>
            <p:ph type="title" hasCustomPrompt="1"/>
          </p:nvPr>
        </p:nvSpPr>
        <p:spPr>
          <a:xfrm>
            <a:off x="609600" y="1155700"/>
            <a:ext cx="5994400" cy="3568700"/>
          </a:xfrm>
          <a:prstGeom prst="rect">
            <a:avLst/>
          </a:prstGeom>
        </p:spPr>
        <p:txBody>
          <a:bodyPr anchor="b"/>
          <a:lstStyle>
            <a:lvl1pPr>
              <a:defRPr sz="5800"/>
            </a:lvl1pPr>
          </a:lstStyle>
          <a:p>
            <a:r>
              <a:t>标题文本</a:t>
            </a:r>
          </a:p>
        </p:txBody>
      </p:sp>
      <p:sp>
        <p:nvSpPr>
          <p:cNvPr id="40" name="正文级别 1…"/>
          <p:cNvSpPr txBox="1"/>
          <p:nvPr>
            <p:ph type="body" sz="quarter" idx="1" hasCustomPrompt="1"/>
          </p:nvPr>
        </p:nvSpPr>
        <p:spPr>
          <a:xfrm>
            <a:off x="609600" y="4762500"/>
            <a:ext cx="5994400" cy="356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0" algn="ctr">
              <a:spcBef>
                <a:spcPts val="0"/>
              </a:spcBef>
              <a:buSzTx/>
              <a:buNone/>
            </a:lvl2pPr>
            <a:lvl3pPr marL="0" indent="0" algn="ctr">
              <a:spcBef>
                <a:spcPts val="0"/>
              </a:spcBef>
              <a:buSzTx/>
              <a:buNone/>
            </a:lvl3pPr>
            <a:lvl4pPr marL="0" indent="0" algn="ctr">
              <a:spcBef>
                <a:spcPts val="0"/>
              </a:spcBef>
              <a:buSzTx/>
              <a:buNone/>
            </a:lvl4pPr>
            <a:lvl5pPr marL="0" indent="0" algn="ctr">
              <a:spcBef>
                <a:spcPts val="0"/>
              </a:spcBef>
              <a:buSzTx/>
              <a:buNone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正文级别 1…"/>
          <p:cNvSpPr txBox="1"/>
          <p:nvPr>
            <p:ph type="body" idx="1" hasCustomPrompt="1"/>
          </p:nvPr>
        </p:nvSpPr>
        <p:spPr>
          <a:xfrm>
            <a:off x="1270000" y="2768600"/>
            <a:ext cx="10464800" cy="57404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/>
          <p:nvPr>
            <p:ph type="pic" idx="21"/>
          </p:nvPr>
        </p:nvSpPr>
        <p:spPr>
          <a:xfrm>
            <a:off x="3543300" y="2018930"/>
            <a:ext cx="10299700" cy="71120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66" name="标题文本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正文级别 1…"/>
          <p:cNvSpPr txBox="1"/>
          <p:nvPr>
            <p:ph type="body" sz="half" idx="1" hasCustomPrompt="1"/>
          </p:nvPr>
        </p:nvSpPr>
        <p:spPr>
          <a:xfrm>
            <a:off x="1270000" y="2946400"/>
            <a:ext cx="5270500" cy="6096000"/>
          </a:xfrm>
          <a:prstGeom prst="rect">
            <a:avLst/>
          </a:prstGeom>
        </p:spPr>
        <p:txBody>
          <a:bodyPr/>
          <a:lstStyle>
            <a:lvl1pPr marL="482600" indent="-482600">
              <a:spcBef>
                <a:spcPts val="3200"/>
              </a:spcBef>
              <a:buBlip>
                <a:blip r:embed="rId2"/>
              </a:buBlip>
              <a:defRPr sz="3200"/>
            </a:lvl1pPr>
            <a:lvl2pPr marL="965200" indent="-482600">
              <a:spcBef>
                <a:spcPts val="3200"/>
              </a:spcBef>
              <a:buBlip>
                <a:blip r:embed="rId2"/>
              </a:buBlip>
              <a:defRPr sz="3200"/>
            </a:lvl2pPr>
            <a:lvl3pPr marL="1447800" indent="-482600">
              <a:spcBef>
                <a:spcPts val="3200"/>
              </a:spcBef>
              <a:buBlip>
                <a:blip r:embed="rId2"/>
              </a:buBlip>
              <a:defRPr sz="3200"/>
            </a:lvl3pPr>
            <a:lvl4pPr marL="1930400" indent="-482600">
              <a:spcBef>
                <a:spcPts val="3200"/>
              </a:spcBef>
              <a:buBlip>
                <a:blip r:embed="rId2"/>
              </a:buBlip>
              <a:defRPr sz="3200"/>
            </a:lvl4pPr>
            <a:lvl5pPr marL="2413000" indent="-482600">
              <a:spcBef>
                <a:spcPts val="3200"/>
              </a:spcBef>
              <a:buBlip>
                <a:blip r:embed="rId2"/>
              </a:buBlip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/>
          <p:nvPr>
            <p:ph type="sldNum" sz="quarter" idx="2"/>
          </p:nvPr>
        </p:nvSpPr>
        <p:spPr>
          <a:xfrm>
            <a:off x="6256723" y="9197831"/>
            <a:ext cx="409839" cy="454169"/>
          </a:xfrm>
          <a:prstGeom prst="rect">
            <a:avLst/>
          </a:prstGeom>
        </p:spPr>
        <p:txBody>
          <a:bodyPr/>
          <a:lstStyle>
            <a:lvl1pPr algn="r"/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/>
          <p:nvPr>
            <p:ph type="pic" idx="21"/>
          </p:nvPr>
        </p:nvSpPr>
        <p:spPr>
          <a:xfrm>
            <a:off x="4703923" y="3389019"/>
            <a:ext cx="9639301" cy="6401759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4" name="图像"/>
          <p:cNvSpPr/>
          <p:nvPr>
            <p:ph type="pic" sz="half" idx="22"/>
          </p:nvPr>
        </p:nvSpPr>
        <p:spPr>
          <a:xfrm rot="21600000">
            <a:off x="7281774" y="-1330382"/>
            <a:ext cx="4978401" cy="6332526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5" name="图像"/>
          <p:cNvSpPr/>
          <p:nvPr>
            <p:ph type="pic" idx="23"/>
          </p:nvPr>
        </p:nvSpPr>
        <p:spPr>
          <a:xfrm rot="21600000">
            <a:off x="-3213100" y="762000"/>
            <a:ext cx="12280900" cy="84963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1.png"/><Relationship Id="rId13" Type="http://schemas.openxmlformats.org/officeDocument/2006/relationships/image" Target="../media/image2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文级别 1…"/>
          <p:cNvSpPr txBox="1"/>
          <p:nvPr>
            <p:ph type="body" idx="1"/>
          </p:nvPr>
        </p:nvSpPr>
        <p:spPr>
          <a:xfrm>
            <a:off x="1270000" y="1066800"/>
            <a:ext cx="10464800" cy="76200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>
            <a:lvl1pPr>
              <a:buBlip>
                <a:blip r:embed="rId14"/>
              </a:buBlip>
            </a:lvl1pPr>
            <a:lvl2pPr>
              <a:buBlip>
                <a:blip r:embed="rId14"/>
              </a:buBlip>
            </a:lvl2pPr>
            <a:lvl3pPr>
              <a:buBlip>
                <a:blip r:embed="rId14"/>
              </a:buBlip>
            </a:lvl3pPr>
            <a:lvl4pPr>
              <a:buBlip>
                <a:blip r:embed="rId14"/>
              </a:buBlip>
            </a:lvl4pPr>
            <a:lvl5pPr>
              <a:buBlip>
                <a:blip r:embed="rId14"/>
              </a:buBlip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" name="标题文本"/>
          <p:cNvSpPr txBox="1"/>
          <p:nvPr>
            <p:ph type="title"/>
          </p:nvPr>
        </p:nvSpPr>
        <p:spPr>
          <a:xfrm>
            <a:off x="1270000" y="203200"/>
            <a:ext cx="10464800" cy="25400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6297011" y="9197831"/>
            <a:ext cx="409839" cy="45416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9pPr>
    </p:titleStyle>
    <p:bodyStyle>
      <a:lvl1pPr marL="571500" marR="0" indent="-571500" algn="l" defTabSz="457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43000"/>
        <a:buFontTx/>
        <a:buBlip>
          <a:blip r:embed="rId14"/>
        </a:buBlip>
        <a:defRPr sz="36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1pPr>
      <a:lvl2pPr marL="1143000" marR="0" indent="-571500" algn="l" defTabSz="457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43000"/>
        <a:buFontTx/>
        <a:buBlip>
          <a:blip r:embed="rId14"/>
        </a:buBlip>
        <a:defRPr sz="36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2pPr>
      <a:lvl3pPr marL="1714500" marR="0" indent="-571500" algn="l" defTabSz="457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43000"/>
        <a:buFontTx/>
        <a:buBlip>
          <a:blip r:embed="rId14"/>
        </a:buBlip>
        <a:defRPr sz="36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3pPr>
      <a:lvl4pPr marL="2286000" marR="0" indent="-571500" algn="l" defTabSz="457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43000"/>
        <a:buFontTx/>
        <a:buBlip>
          <a:blip r:embed="rId14"/>
        </a:buBlip>
        <a:defRPr sz="36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4pPr>
      <a:lvl5pPr marL="2857500" marR="0" indent="-571500" algn="l" defTabSz="457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43000"/>
        <a:buFontTx/>
        <a:buBlip>
          <a:blip r:embed="rId14"/>
        </a:buBlip>
        <a:defRPr sz="36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5pPr>
      <a:lvl6pPr marL="3429000" marR="0" indent="-571500" algn="l" defTabSz="457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43000"/>
        <a:buFontTx/>
        <a:buBlip>
          <a:blip r:embed="rId14"/>
        </a:buBlip>
        <a:defRPr sz="36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6pPr>
      <a:lvl7pPr marL="4000500" marR="0" indent="-571500" algn="l" defTabSz="457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43000"/>
        <a:buFontTx/>
        <a:buBlip>
          <a:blip r:embed="rId14"/>
        </a:buBlip>
        <a:defRPr sz="36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7pPr>
      <a:lvl8pPr marL="4572000" marR="0" indent="-571500" algn="l" defTabSz="457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43000"/>
        <a:buFontTx/>
        <a:buBlip>
          <a:blip r:embed="rId14"/>
        </a:buBlip>
        <a:defRPr sz="36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8pPr>
      <a:lvl9pPr marL="5143500" marR="0" indent="-571500" algn="l" defTabSz="457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43000"/>
        <a:buFontTx/>
        <a:buBlip>
          <a:blip r:embed="rId14"/>
        </a:buBlip>
        <a:defRPr sz="36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9pPr>
    </p:bodyStyle>
    <p:other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99" Type="http://schemas.openxmlformats.org/officeDocument/2006/relationships/image" Target="../media/image1738.png"/><Relationship Id="rId98" Type="http://schemas.openxmlformats.org/officeDocument/2006/relationships/image" Target="../media/image1737.png"/><Relationship Id="rId97" Type="http://schemas.openxmlformats.org/officeDocument/2006/relationships/image" Target="../media/image1736.png"/><Relationship Id="rId96" Type="http://schemas.openxmlformats.org/officeDocument/2006/relationships/image" Target="../media/image1735.png"/><Relationship Id="rId95" Type="http://schemas.openxmlformats.org/officeDocument/2006/relationships/image" Target="../media/image1734.png"/><Relationship Id="rId94" Type="http://schemas.openxmlformats.org/officeDocument/2006/relationships/image" Target="../media/image1733.png"/><Relationship Id="rId93" Type="http://schemas.openxmlformats.org/officeDocument/2006/relationships/image" Target="../media/image1732.png"/><Relationship Id="rId92" Type="http://schemas.openxmlformats.org/officeDocument/2006/relationships/image" Target="../media/image1731.png"/><Relationship Id="rId91" Type="http://schemas.openxmlformats.org/officeDocument/2006/relationships/image" Target="../media/image1730.png"/><Relationship Id="rId90" Type="http://schemas.openxmlformats.org/officeDocument/2006/relationships/image" Target="../media/image1729.png"/><Relationship Id="rId9" Type="http://schemas.openxmlformats.org/officeDocument/2006/relationships/image" Target="../media/image1286.png"/><Relationship Id="rId89" Type="http://schemas.openxmlformats.org/officeDocument/2006/relationships/image" Target="../media/image1728.png"/><Relationship Id="rId88" Type="http://schemas.openxmlformats.org/officeDocument/2006/relationships/image" Target="../media/image1727.png"/><Relationship Id="rId87" Type="http://schemas.openxmlformats.org/officeDocument/2006/relationships/image" Target="../media/image1726.png"/><Relationship Id="rId86" Type="http://schemas.openxmlformats.org/officeDocument/2006/relationships/image" Target="../media/image1725.png"/><Relationship Id="rId85" Type="http://schemas.openxmlformats.org/officeDocument/2006/relationships/image" Target="../media/image1724.png"/><Relationship Id="rId84" Type="http://schemas.openxmlformats.org/officeDocument/2006/relationships/image" Target="../media/image1723.png"/><Relationship Id="rId83" Type="http://schemas.openxmlformats.org/officeDocument/2006/relationships/image" Target="../media/image1722.png"/><Relationship Id="rId82" Type="http://schemas.openxmlformats.org/officeDocument/2006/relationships/image" Target="../media/image1721.png"/><Relationship Id="rId81" Type="http://schemas.openxmlformats.org/officeDocument/2006/relationships/image" Target="../media/image1720.png"/><Relationship Id="rId80" Type="http://schemas.openxmlformats.org/officeDocument/2006/relationships/image" Target="../media/image1719.png"/><Relationship Id="rId8" Type="http://schemas.openxmlformats.org/officeDocument/2006/relationships/image" Target="../media/image1285.png"/><Relationship Id="rId79" Type="http://schemas.openxmlformats.org/officeDocument/2006/relationships/image" Target="../media/image1718.png"/><Relationship Id="rId78" Type="http://schemas.openxmlformats.org/officeDocument/2006/relationships/image" Target="../media/image1717.png"/><Relationship Id="rId77" Type="http://schemas.openxmlformats.org/officeDocument/2006/relationships/image" Target="../media/image1716.png"/><Relationship Id="rId76" Type="http://schemas.openxmlformats.org/officeDocument/2006/relationships/image" Target="../media/image1715.png"/><Relationship Id="rId75" Type="http://schemas.openxmlformats.org/officeDocument/2006/relationships/image" Target="../media/image1714.png"/><Relationship Id="rId74" Type="http://schemas.openxmlformats.org/officeDocument/2006/relationships/image" Target="../media/image1713.png"/><Relationship Id="rId73" Type="http://schemas.openxmlformats.org/officeDocument/2006/relationships/image" Target="../media/image1712.png"/><Relationship Id="rId72" Type="http://schemas.openxmlformats.org/officeDocument/2006/relationships/image" Target="../media/image1711.png"/><Relationship Id="rId71" Type="http://schemas.openxmlformats.org/officeDocument/2006/relationships/image" Target="../media/image1710.png"/><Relationship Id="rId70" Type="http://schemas.openxmlformats.org/officeDocument/2006/relationships/image" Target="../media/image1709.png"/><Relationship Id="rId7" Type="http://schemas.openxmlformats.org/officeDocument/2006/relationships/image" Target="../media/image1284.png"/><Relationship Id="rId69" Type="http://schemas.openxmlformats.org/officeDocument/2006/relationships/image" Target="../media/image1708.png"/><Relationship Id="rId68" Type="http://schemas.openxmlformats.org/officeDocument/2006/relationships/image" Target="../media/image178.png"/><Relationship Id="rId67" Type="http://schemas.openxmlformats.org/officeDocument/2006/relationships/image" Target="../media/image1707.png"/><Relationship Id="rId66" Type="http://schemas.openxmlformats.org/officeDocument/2006/relationships/image" Target="../media/image1706.png"/><Relationship Id="rId65" Type="http://schemas.openxmlformats.org/officeDocument/2006/relationships/image" Target="../media/image1705.png"/><Relationship Id="rId64" Type="http://schemas.openxmlformats.org/officeDocument/2006/relationships/image" Target="../media/image1704.png"/><Relationship Id="rId63" Type="http://schemas.openxmlformats.org/officeDocument/2006/relationships/image" Target="../media/image1703.png"/><Relationship Id="rId62" Type="http://schemas.openxmlformats.org/officeDocument/2006/relationships/image" Target="../media/image1702.png"/><Relationship Id="rId61" Type="http://schemas.openxmlformats.org/officeDocument/2006/relationships/image" Target="../media/image1701.png"/><Relationship Id="rId60" Type="http://schemas.openxmlformats.org/officeDocument/2006/relationships/image" Target="../media/image1700.png"/><Relationship Id="rId6" Type="http://schemas.openxmlformats.org/officeDocument/2006/relationships/image" Target="../media/image1283.png"/><Relationship Id="rId59" Type="http://schemas.openxmlformats.org/officeDocument/2006/relationships/image" Target="../media/image1699.png"/><Relationship Id="rId58" Type="http://schemas.openxmlformats.org/officeDocument/2006/relationships/image" Target="../media/image1698.png"/><Relationship Id="rId57" Type="http://schemas.openxmlformats.org/officeDocument/2006/relationships/image" Target="../media/image1697.png"/><Relationship Id="rId56" Type="http://schemas.openxmlformats.org/officeDocument/2006/relationships/image" Target="../media/image1696.png"/><Relationship Id="rId55" Type="http://schemas.openxmlformats.org/officeDocument/2006/relationships/image" Target="../media/image1695.png"/><Relationship Id="rId54" Type="http://schemas.openxmlformats.org/officeDocument/2006/relationships/image" Target="../media/image1694.png"/><Relationship Id="rId53" Type="http://schemas.openxmlformats.org/officeDocument/2006/relationships/image" Target="../media/image1693.png"/><Relationship Id="rId52" Type="http://schemas.openxmlformats.org/officeDocument/2006/relationships/image" Target="../media/image1692.png"/><Relationship Id="rId51" Type="http://schemas.openxmlformats.org/officeDocument/2006/relationships/image" Target="../media/image1691.png"/><Relationship Id="rId50" Type="http://schemas.openxmlformats.org/officeDocument/2006/relationships/image" Target="../media/image1690.png"/><Relationship Id="rId5" Type="http://schemas.openxmlformats.org/officeDocument/2006/relationships/image" Target="../media/image1282.png"/><Relationship Id="rId49" Type="http://schemas.openxmlformats.org/officeDocument/2006/relationships/image" Target="../media/image1689.png"/><Relationship Id="rId48" Type="http://schemas.openxmlformats.org/officeDocument/2006/relationships/image" Target="../media/image1688.png"/><Relationship Id="rId47" Type="http://schemas.openxmlformats.org/officeDocument/2006/relationships/image" Target="../media/image1687.png"/><Relationship Id="rId46" Type="http://schemas.openxmlformats.org/officeDocument/2006/relationships/image" Target="../media/image1686.png"/><Relationship Id="rId45" Type="http://schemas.openxmlformats.org/officeDocument/2006/relationships/image" Target="../media/image1685.png"/><Relationship Id="rId44" Type="http://schemas.openxmlformats.org/officeDocument/2006/relationships/image" Target="../media/image1684.png"/><Relationship Id="rId43" Type="http://schemas.openxmlformats.org/officeDocument/2006/relationships/image" Target="../media/image1683.png"/><Relationship Id="rId42" Type="http://schemas.openxmlformats.org/officeDocument/2006/relationships/image" Target="../media/image1682.png"/><Relationship Id="rId41" Type="http://schemas.openxmlformats.org/officeDocument/2006/relationships/image" Target="../media/image1318.png"/><Relationship Id="rId40" Type="http://schemas.openxmlformats.org/officeDocument/2006/relationships/image" Target="../media/image1317.png"/><Relationship Id="rId4" Type="http://schemas.openxmlformats.org/officeDocument/2006/relationships/image" Target="../media/image1281.png"/><Relationship Id="rId39" Type="http://schemas.openxmlformats.org/officeDocument/2006/relationships/image" Target="../media/image1316.png"/><Relationship Id="rId38" Type="http://schemas.openxmlformats.org/officeDocument/2006/relationships/image" Target="../media/image1315.png"/><Relationship Id="rId37" Type="http://schemas.openxmlformats.org/officeDocument/2006/relationships/image" Target="../media/image1314.png"/><Relationship Id="rId36" Type="http://schemas.openxmlformats.org/officeDocument/2006/relationships/image" Target="../media/image1313.png"/><Relationship Id="rId35" Type="http://schemas.openxmlformats.org/officeDocument/2006/relationships/image" Target="../media/image1312.png"/><Relationship Id="rId34" Type="http://schemas.openxmlformats.org/officeDocument/2006/relationships/image" Target="../media/image1311.png"/><Relationship Id="rId33" Type="http://schemas.openxmlformats.org/officeDocument/2006/relationships/image" Target="../media/image1310.png"/><Relationship Id="rId32" Type="http://schemas.openxmlformats.org/officeDocument/2006/relationships/image" Target="../media/image1309.png"/><Relationship Id="rId31" Type="http://schemas.openxmlformats.org/officeDocument/2006/relationships/image" Target="../media/image1308.png"/><Relationship Id="rId30" Type="http://schemas.openxmlformats.org/officeDocument/2006/relationships/image" Target="../media/image1307.png"/><Relationship Id="rId3" Type="http://schemas.openxmlformats.org/officeDocument/2006/relationships/image" Target="../media/image1280.png"/><Relationship Id="rId29" Type="http://schemas.openxmlformats.org/officeDocument/2006/relationships/image" Target="../media/image1306.png"/><Relationship Id="rId28" Type="http://schemas.openxmlformats.org/officeDocument/2006/relationships/image" Target="../media/image1305.png"/><Relationship Id="rId27" Type="http://schemas.openxmlformats.org/officeDocument/2006/relationships/image" Target="../media/image1304.png"/><Relationship Id="rId26" Type="http://schemas.openxmlformats.org/officeDocument/2006/relationships/image" Target="../media/image1303.png"/><Relationship Id="rId25" Type="http://schemas.openxmlformats.org/officeDocument/2006/relationships/image" Target="../media/image1302.png"/><Relationship Id="rId24" Type="http://schemas.openxmlformats.org/officeDocument/2006/relationships/image" Target="../media/image1301.png"/><Relationship Id="rId233" Type="http://schemas.openxmlformats.org/officeDocument/2006/relationships/slideLayout" Target="../slideLayouts/slideLayout12.xml"/><Relationship Id="rId232" Type="http://schemas.openxmlformats.org/officeDocument/2006/relationships/image" Target="../media/image1865.png"/><Relationship Id="rId231" Type="http://schemas.openxmlformats.org/officeDocument/2006/relationships/image" Target="../media/image1864.png"/><Relationship Id="rId230" Type="http://schemas.openxmlformats.org/officeDocument/2006/relationships/image" Target="../media/image1863.png"/><Relationship Id="rId23" Type="http://schemas.openxmlformats.org/officeDocument/2006/relationships/image" Target="../media/image1300.png"/><Relationship Id="rId229" Type="http://schemas.openxmlformats.org/officeDocument/2006/relationships/image" Target="../media/image1862.png"/><Relationship Id="rId228" Type="http://schemas.openxmlformats.org/officeDocument/2006/relationships/image" Target="../media/image1861.png"/><Relationship Id="rId227" Type="http://schemas.openxmlformats.org/officeDocument/2006/relationships/image" Target="../media/image1860.png"/><Relationship Id="rId226" Type="http://schemas.openxmlformats.org/officeDocument/2006/relationships/image" Target="../media/image1859.png"/><Relationship Id="rId225" Type="http://schemas.openxmlformats.org/officeDocument/2006/relationships/image" Target="../media/image1858.png"/><Relationship Id="rId224" Type="http://schemas.openxmlformats.org/officeDocument/2006/relationships/image" Target="../media/image1857.png"/><Relationship Id="rId223" Type="http://schemas.openxmlformats.org/officeDocument/2006/relationships/image" Target="../media/image1856.png"/><Relationship Id="rId222" Type="http://schemas.openxmlformats.org/officeDocument/2006/relationships/image" Target="../media/image922.png"/><Relationship Id="rId221" Type="http://schemas.openxmlformats.org/officeDocument/2006/relationships/image" Target="../media/image1855.png"/><Relationship Id="rId220" Type="http://schemas.openxmlformats.org/officeDocument/2006/relationships/image" Target="../media/image1854.png"/><Relationship Id="rId22" Type="http://schemas.openxmlformats.org/officeDocument/2006/relationships/image" Target="../media/image1299.png"/><Relationship Id="rId219" Type="http://schemas.openxmlformats.org/officeDocument/2006/relationships/image" Target="../media/image1853.png"/><Relationship Id="rId218" Type="http://schemas.openxmlformats.org/officeDocument/2006/relationships/image" Target="../media/image1852.png"/><Relationship Id="rId217" Type="http://schemas.openxmlformats.org/officeDocument/2006/relationships/image" Target="../media/image1851.png"/><Relationship Id="rId216" Type="http://schemas.openxmlformats.org/officeDocument/2006/relationships/image" Target="../media/image1850.png"/><Relationship Id="rId215" Type="http://schemas.openxmlformats.org/officeDocument/2006/relationships/image" Target="../media/image1849.png"/><Relationship Id="rId214" Type="http://schemas.openxmlformats.org/officeDocument/2006/relationships/image" Target="../media/image949.png"/><Relationship Id="rId213" Type="http://schemas.openxmlformats.org/officeDocument/2006/relationships/image" Target="../media/image1848.png"/><Relationship Id="rId212" Type="http://schemas.openxmlformats.org/officeDocument/2006/relationships/image" Target="../media/image1847.png"/><Relationship Id="rId211" Type="http://schemas.openxmlformats.org/officeDocument/2006/relationships/image" Target="../media/image1846.png"/><Relationship Id="rId210" Type="http://schemas.openxmlformats.org/officeDocument/2006/relationships/image" Target="../media/image1845.png"/><Relationship Id="rId21" Type="http://schemas.openxmlformats.org/officeDocument/2006/relationships/image" Target="../media/image1298.png"/><Relationship Id="rId209" Type="http://schemas.openxmlformats.org/officeDocument/2006/relationships/image" Target="../media/image1844.png"/><Relationship Id="rId208" Type="http://schemas.openxmlformats.org/officeDocument/2006/relationships/image" Target="../media/image1843.png"/><Relationship Id="rId207" Type="http://schemas.openxmlformats.org/officeDocument/2006/relationships/image" Target="../media/image683.png"/><Relationship Id="rId206" Type="http://schemas.openxmlformats.org/officeDocument/2006/relationships/image" Target="../media/image1842.png"/><Relationship Id="rId205" Type="http://schemas.openxmlformats.org/officeDocument/2006/relationships/image" Target="../media/image1841.png"/><Relationship Id="rId204" Type="http://schemas.openxmlformats.org/officeDocument/2006/relationships/image" Target="../media/image1840.png"/><Relationship Id="rId203" Type="http://schemas.openxmlformats.org/officeDocument/2006/relationships/image" Target="../media/image1839.png"/><Relationship Id="rId202" Type="http://schemas.openxmlformats.org/officeDocument/2006/relationships/image" Target="../media/image1838.png"/><Relationship Id="rId201" Type="http://schemas.openxmlformats.org/officeDocument/2006/relationships/image" Target="../media/image1837.png"/><Relationship Id="rId200" Type="http://schemas.openxmlformats.org/officeDocument/2006/relationships/image" Target="../media/image1836.png"/><Relationship Id="rId20" Type="http://schemas.openxmlformats.org/officeDocument/2006/relationships/image" Target="../media/image1297.png"/><Relationship Id="rId2" Type="http://schemas.openxmlformats.org/officeDocument/2006/relationships/image" Target="../media/image1279.png"/><Relationship Id="rId199" Type="http://schemas.openxmlformats.org/officeDocument/2006/relationships/image" Target="../media/image1835.png"/><Relationship Id="rId198" Type="http://schemas.openxmlformats.org/officeDocument/2006/relationships/image" Target="../media/image1834.png"/><Relationship Id="rId197" Type="http://schemas.openxmlformats.org/officeDocument/2006/relationships/image" Target="../media/image1833.png"/><Relationship Id="rId196" Type="http://schemas.openxmlformats.org/officeDocument/2006/relationships/image" Target="../media/image1832.png"/><Relationship Id="rId195" Type="http://schemas.openxmlformats.org/officeDocument/2006/relationships/image" Target="../media/image1831.png"/><Relationship Id="rId194" Type="http://schemas.openxmlformats.org/officeDocument/2006/relationships/image" Target="../media/image1830.png"/><Relationship Id="rId193" Type="http://schemas.openxmlformats.org/officeDocument/2006/relationships/image" Target="../media/image1829.png"/><Relationship Id="rId192" Type="http://schemas.openxmlformats.org/officeDocument/2006/relationships/image" Target="../media/image1828.png"/><Relationship Id="rId191" Type="http://schemas.openxmlformats.org/officeDocument/2006/relationships/image" Target="../media/image1827.png"/><Relationship Id="rId190" Type="http://schemas.openxmlformats.org/officeDocument/2006/relationships/image" Target="../media/image1826.png"/><Relationship Id="rId19" Type="http://schemas.openxmlformats.org/officeDocument/2006/relationships/image" Target="../media/image1296.png"/><Relationship Id="rId189" Type="http://schemas.openxmlformats.org/officeDocument/2006/relationships/image" Target="../media/image1825.png"/><Relationship Id="rId188" Type="http://schemas.openxmlformats.org/officeDocument/2006/relationships/image" Target="../media/image1824.png"/><Relationship Id="rId187" Type="http://schemas.openxmlformats.org/officeDocument/2006/relationships/image" Target="../media/image1823.png"/><Relationship Id="rId186" Type="http://schemas.openxmlformats.org/officeDocument/2006/relationships/image" Target="../media/image1822.png"/><Relationship Id="rId185" Type="http://schemas.openxmlformats.org/officeDocument/2006/relationships/image" Target="../media/image1821.png"/><Relationship Id="rId184" Type="http://schemas.openxmlformats.org/officeDocument/2006/relationships/image" Target="../media/image1820.png"/><Relationship Id="rId183" Type="http://schemas.openxmlformats.org/officeDocument/2006/relationships/image" Target="../media/image1819.png"/><Relationship Id="rId182" Type="http://schemas.openxmlformats.org/officeDocument/2006/relationships/image" Target="../media/image1818.png"/><Relationship Id="rId181" Type="http://schemas.openxmlformats.org/officeDocument/2006/relationships/image" Target="../media/image1817.png"/><Relationship Id="rId180" Type="http://schemas.openxmlformats.org/officeDocument/2006/relationships/image" Target="../media/image1816.png"/><Relationship Id="rId18" Type="http://schemas.openxmlformats.org/officeDocument/2006/relationships/image" Target="../media/image1295.png"/><Relationship Id="rId179" Type="http://schemas.openxmlformats.org/officeDocument/2006/relationships/image" Target="../media/image1815.png"/><Relationship Id="rId178" Type="http://schemas.openxmlformats.org/officeDocument/2006/relationships/image" Target="../media/image1814.png"/><Relationship Id="rId177" Type="http://schemas.openxmlformats.org/officeDocument/2006/relationships/image" Target="../media/image1813.png"/><Relationship Id="rId176" Type="http://schemas.openxmlformats.org/officeDocument/2006/relationships/image" Target="../media/image1812.png"/><Relationship Id="rId175" Type="http://schemas.openxmlformats.org/officeDocument/2006/relationships/image" Target="../media/image1811.png"/><Relationship Id="rId174" Type="http://schemas.openxmlformats.org/officeDocument/2006/relationships/image" Target="../media/image1810.png"/><Relationship Id="rId173" Type="http://schemas.openxmlformats.org/officeDocument/2006/relationships/image" Target="../media/image1809.png"/><Relationship Id="rId172" Type="http://schemas.openxmlformats.org/officeDocument/2006/relationships/image" Target="../media/image1808.png"/><Relationship Id="rId171" Type="http://schemas.openxmlformats.org/officeDocument/2006/relationships/image" Target="../media/image1807.png"/><Relationship Id="rId170" Type="http://schemas.openxmlformats.org/officeDocument/2006/relationships/image" Target="../media/image1806.png"/><Relationship Id="rId17" Type="http://schemas.openxmlformats.org/officeDocument/2006/relationships/image" Target="../media/image1294.png"/><Relationship Id="rId169" Type="http://schemas.openxmlformats.org/officeDocument/2006/relationships/image" Target="../media/image1805.png"/><Relationship Id="rId168" Type="http://schemas.openxmlformats.org/officeDocument/2006/relationships/image" Target="../media/image1804.png"/><Relationship Id="rId167" Type="http://schemas.openxmlformats.org/officeDocument/2006/relationships/image" Target="../media/image1803.png"/><Relationship Id="rId166" Type="http://schemas.openxmlformats.org/officeDocument/2006/relationships/image" Target="../media/image1802.png"/><Relationship Id="rId165" Type="http://schemas.openxmlformats.org/officeDocument/2006/relationships/image" Target="../media/image1801.png"/><Relationship Id="rId164" Type="http://schemas.openxmlformats.org/officeDocument/2006/relationships/image" Target="../media/image1800.png"/><Relationship Id="rId163" Type="http://schemas.openxmlformats.org/officeDocument/2006/relationships/image" Target="../media/image1799.png"/><Relationship Id="rId162" Type="http://schemas.openxmlformats.org/officeDocument/2006/relationships/image" Target="../media/image1798.png"/><Relationship Id="rId161" Type="http://schemas.openxmlformats.org/officeDocument/2006/relationships/image" Target="../media/image1797.png"/><Relationship Id="rId160" Type="http://schemas.openxmlformats.org/officeDocument/2006/relationships/image" Target="../media/image1796.png"/><Relationship Id="rId16" Type="http://schemas.openxmlformats.org/officeDocument/2006/relationships/image" Target="../media/image1293.png"/><Relationship Id="rId159" Type="http://schemas.openxmlformats.org/officeDocument/2006/relationships/image" Target="../media/image1795.png"/><Relationship Id="rId158" Type="http://schemas.openxmlformats.org/officeDocument/2006/relationships/image" Target="../media/image1794.png"/><Relationship Id="rId157" Type="http://schemas.openxmlformats.org/officeDocument/2006/relationships/image" Target="../media/image1793.png"/><Relationship Id="rId156" Type="http://schemas.openxmlformats.org/officeDocument/2006/relationships/image" Target="../media/image1792.png"/><Relationship Id="rId155" Type="http://schemas.openxmlformats.org/officeDocument/2006/relationships/image" Target="../media/image1791.png"/><Relationship Id="rId154" Type="http://schemas.openxmlformats.org/officeDocument/2006/relationships/image" Target="../media/image1790.png"/><Relationship Id="rId153" Type="http://schemas.openxmlformats.org/officeDocument/2006/relationships/image" Target="../media/image1789.png"/><Relationship Id="rId152" Type="http://schemas.openxmlformats.org/officeDocument/2006/relationships/image" Target="../media/image1788.png"/><Relationship Id="rId151" Type="http://schemas.openxmlformats.org/officeDocument/2006/relationships/image" Target="../media/image1787.png"/><Relationship Id="rId150" Type="http://schemas.openxmlformats.org/officeDocument/2006/relationships/image" Target="../media/image1786.png"/><Relationship Id="rId15" Type="http://schemas.openxmlformats.org/officeDocument/2006/relationships/image" Target="../media/image1292.png"/><Relationship Id="rId149" Type="http://schemas.openxmlformats.org/officeDocument/2006/relationships/image" Target="../media/image1785.png"/><Relationship Id="rId148" Type="http://schemas.openxmlformats.org/officeDocument/2006/relationships/image" Target="../media/image1784.png"/><Relationship Id="rId147" Type="http://schemas.openxmlformats.org/officeDocument/2006/relationships/image" Target="../media/image1783.png"/><Relationship Id="rId146" Type="http://schemas.openxmlformats.org/officeDocument/2006/relationships/image" Target="../media/image1782.png"/><Relationship Id="rId145" Type="http://schemas.openxmlformats.org/officeDocument/2006/relationships/image" Target="../media/image1781.png"/><Relationship Id="rId144" Type="http://schemas.openxmlformats.org/officeDocument/2006/relationships/image" Target="../media/image1780.png"/><Relationship Id="rId143" Type="http://schemas.openxmlformats.org/officeDocument/2006/relationships/image" Target="../media/image1779.png"/><Relationship Id="rId142" Type="http://schemas.openxmlformats.org/officeDocument/2006/relationships/image" Target="../media/image1778.png"/><Relationship Id="rId141" Type="http://schemas.openxmlformats.org/officeDocument/2006/relationships/image" Target="../media/image1777.png"/><Relationship Id="rId140" Type="http://schemas.openxmlformats.org/officeDocument/2006/relationships/image" Target="../media/image1776.png"/><Relationship Id="rId14" Type="http://schemas.openxmlformats.org/officeDocument/2006/relationships/image" Target="../media/image1291.png"/><Relationship Id="rId139" Type="http://schemas.openxmlformats.org/officeDocument/2006/relationships/image" Target="../media/image1775.png"/><Relationship Id="rId138" Type="http://schemas.openxmlformats.org/officeDocument/2006/relationships/image" Target="../media/image1774.png"/><Relationship Id="rId137" Type="http://schemas.openxmlformats.org/officeDocument/2006/relationships/image" Target="../media/image1773.png"/><Relationship Id="rId136" Type="http://schemas.openxmlformats.org/officeDocument/2006/relationships/image" Target="../media/image1772.png"/><Relationship Id="rId135" Type="http://schemas.openxmlformats.org/officeDocument/2006/relationships/image" Target="../media/image1771.png"/><Relationship Id="rId134" Type="http://schemas.openxmlformats.org/officeDocument/2006/relationships/image" Target="../media/image1770.png"/><Relationship Id="rId133" Type="http://schemas.openxmlformats.org/officeDocument/2006/relationships/image" Target="../media/image1769.png"/><Relationship Id="rId132" Type="http://schemas.openxmlformats.org/officeDocument/2006/relationships/image" Target="../media/image1768.png"/><Relationship Id="rId131" Type="http://schemas.openxmlformats.org/officeDocument/2006/relationships/image" Target="../media/image1767.png"/><Relationship Id="rId130" Type="http://schemas.openxmlformats.org/officeDocument/2006/relationships/image" Target="../media/image1766.png"/><Relationship Id="rId13" Type="http://schemas.openxmlformats.org/officeDocument/2006/relationships/image" Target="../media/image1290.png"/><Relationship Id="rId129" Type="http://schemas.openxmlformats.org/officeDocument/2006/relationships/image" Target="../media/image1765.png"/><Relationship Id="rId128" Type="http://schemas.openxmlformats.org/officeDocument/2006/relationships/image" Target="../media/image1764.png"/><Relationship Id="rId127" Type="http://schemas.openxmlformats.org/officeDocument/2006/relationships/image" Target="../media/image577.png"/><Relationship Id="rId126" Type="http://schemas.openxmlformats.org/officeDocument/2006/relationships/image" Target="../media/image1763.png"/><Relationship Id="rId125" Type="http://schemas.openxmlformats.org/officeDocument/2006/relationships/image" Target="../media/image1762.png"/><Relationship Id="rId124" Type="http://schemas.openxmlformats.org/officeDocument/2006/relationships/image" Target="../media/image1761.png"/><Relationship Id="rId123" Type="http://schemas.openxmlformats.org/officeDocument/2006/relationships/image" Target="../media/image1760.png"/><Relationship Id="rId122" Type="http://schemas.openxmlformats.org/officeDocument/2006/relationships/image" Target="../media/image1759.png"/><Relationship Id="rId121" Type="http://schemas.openxmlformats.org/officeDocument/2006/relationships/image" Target="../media/image1758.png"/><Relationship Id="rId120" Type="http://schemas.openxmlformats.org/officeDocument/2006/relationships/image" Target="../media/image1757.png"/><Relationship Id="rId12" Type="http://schemas.openxmlformats.org/officeDocument/2006/relationships/image" Target="../media/image1289.png"/><Relationship Id="rId119" Type="http://schemas.openxmlformats.org/officeDocument/2006/relationships/image" Target="../media/image1756.png"/><Relationship Id="rId118" Type="http://schemas.openxmlformats.org/officeDocument/2006/relationships/image" Target="../media/image1755.png"/><Relationship Id="rId117" Type="http://schemas.openxmlformats.org/officeDocument/2006/relationships/image" Target="../media/image1226.png"/><Relationship Id="rId116" Type="http://schemas.openxmlformats.org/officeDocument/2006/relationships/image" Target="../media/image1754.png"/><Relationship Id="rId115" Type="http://schemas.openxmlformats.org/officeDocument/2006/relationships/image" Target="../media/image1753.png"/><Relationship Id="rId114" Type="http://schemas.openxmlformats.org/officeDocument/2006/relationships/image" Target="../media/image1752.png"/><Relationship Id="rId113" Type="http://schemas.openxmlformats.org/officeDocument/2006/relationships/image" Target="../media/image1751.png"/><Relationship Id="rId112" Type="http://schemas.openxmlformats.org/officeDocument/2006/relationships/image" Target="../media/image1750.png"/><Relationship Id="rId111" Type="http://schemas.openxmlformats.org/officeDocument/2006/relationships/image" Target="../media/image1749.png"/><Relationship Id="rId110" Type="http://schemas.openxmlformats.org/officeDocument/2006/relationships/image" Target="../media/image1748.png"/><Relationship Id="rId11" Type="http://schemas.openxmlformats.org/officeDocument/2006/relationships/image" Target="../media/image1288.png"/><Relationship Id="rId109" Type="http://schemas.openxmlformats.org/officeDocument/2006/relationships/image" Target="../media/image1747.png"/><Relationship Id="rId108" Type="http://schemas.openxmlformats.org/officeDocument/2006/relationships/image" Target="../media/image1746.png"/><Relationship Id="rId107" Type="http://schemas.openxmlformats.org/officeDocument/2006/relationships/image" Target="../media/image1745.png"/><Relationship Id="rId106" Type="http://schemas.openxmlformats.org/officeDocument/2006/relationships/image" Target="../media/image1617.png"/><Relationship Id="rId105" Type="http://schemas.openxmlformats.org/officeDocument/2006/relationships/image" Target="../media/image1744.png"/><Relationship Id="rId104" Type="http://schemas.openxmlformats.org/officeDocument/2006/relationships/image" Target="../media/image1743.png"/><Relationship Id="rId103" Type="http://schemas.openxmlformats.org/officeDocument/2006/relationships/image" Target="../media/image1742.png"/><Relationship Id="rId102" Type="http://schemas.openxmlformats.org/officeDocument/2006/relationships/image" Target="../media/image1741.png"/><Relationship Id="rId101" Type="http://schemas.openxmlformats.org/officeDocument/2006/relationships/image" Target="../media/image1740.png"/><Relationship Id="rId100" Type="http://schemas.openxmlformats.org/officeDocument/2006/relationships/image" Target="../media/image1739.png"/><Relationship Id="rId10" Type="http://schemas.openxmlformats.org/officeDocument/2006/relationships/image" Target="../media/image1287.png"/><Relationship Id="rId1" Type="http://schemas.openxmlformats.org/officeDocument/2006/relationships/image" Target="../media/image1278.png"/></Relationships>
</file>

<file path=ppt/slides/_rels/slide11.xml.rels><?xml version="1.0" encoding="UTF-8" standalone="yes"?>
<Relationships xmlns="http://schemas.openxmlformats.org/package/2006/relationships"><Relationship Id="rId99" Type="http://schemas.openxmlformats.org/officeDocument/2006/relationships/image" Target="../media/image1922.png"/><Relationship Id="rId98" Type="http://schemas.openxmlformats.org/officeDocument/2006/relationships/image" Target="../media/image1921.png"/><Relationship Id="rId97" Type="http://schemas.openxmlformats.org/officeDocument/2006/relationships/image" Target="../media/image1920.png"/><Relationship Id="rId96" Type="http://schemas.openxmlformats.org/officeDocument/2006/relationships/image" Target="../media/image1919.png"/><Relationship Id="rId95" Type="http://schemas.openxmlformats.org/officeDocument/2006/relationships/image" Target="../media/image1918.png"/><Relationship Id="rId94" Type="http://schemas.openxmlformats.org/officeDocument/2006/relationships/image" Target="../media/image1917.png"/><Relationship Id="rId93" Type="http://schemas.openxmlformats.org/officeDocument/2006/relationships/image" Target="../media/image1916.png"/><Relationship Id="rId92" Type="http://schemas.openxmlformats.org/officeDocument/2006/relationships/image" Target="../media/image1915.png"/><Relationship Id="rId91" Type="http://schemas.openxmlformats.org/officeDocument/2006/relationships/image" Target="../media/image1914.png"/><Relationship Id="rId90" Type="http://schemas.openxmlformats.org/officeDocument/2006/relationships/image" Target="../media/image1913.png"/><Relationship Id="rId9" Type="http://schemas.openxmlformats.org/officeDocument/2006/relationships/image" Target="../media/image1286.png"/><Relationship Id="rId89" Type="http://schemas.openxmlformats.org/officeDocument/2006/relationships/image" Target="../media/image1912.png"/><Relationship Id="rId88" Type="http://schemas.openxmlformats.org/officeDocument/2006/relationships/image" Target="../media/image1911.png"/><Relationship Id="rId87" Type="http://schemas.openxmlformats.org/officeDocument/2006/relationships/image" Target="../media/image1910.png"/><Relationship Id="rId86" Type="http://schemas.openxmlformats.org/officeDocument/2006/relationships/image" Target="../media/image1909.png"/><Relationship Id="rId85" Type="http://schemas.openxmlformats.org/officeDocument/2006/relationships/image" Target="../media/image1908.png"/><Relationship Id="rId84" Type="http://schemas.openxmlformats.org/officeDocument/2006/relationships/image" Target="../media/image1907.png"/><Relationship Id="rId83" Type="http://schemas.openxmlformats.org/officeDocument/2006/relationships/image" Target="../media/image1906.png"/><Relationship Id="rId82" Type="http://schemas.openxmlformats.org/officeDocument/2006/relationships/image" Target="../media/image1905.png"/><Relationship Id="rId81" Type="http://schemas.openxmlformats.org/officeDocument/2006/relationships/image" Target="../media/image1904.png"/><Relationship Id="rId80" Type="http://schemas.openxmlformats.org/officeDocument/2006/relationships/image" Target="../media/image1903.png"/><Relationship Id="rId8" Type="http://schemas.openxmlformats.org/officeDocument/2006/relationships/image" Target="../media/image1285.png"/><Relationship Id="rId79" Type="http://schemas.openxmlformats.org/officeDocument/2006/relationships/image" Target="../media/image1902.png"/><Relationship Id="rId78" Type="http://schemas.openxmlformats.org/officeDocument/2006/relationships/image" Target="../media/image1901.png"/><Relationship Id="rId77" Type="http://schemas.openxmlformats.org/officeDocument/2006/relationships/image" Target="../media/image1900.png"/><Relationship Id="rId76" Type="http://schemas.openxmlformats.org/officeDocument/2006/relationships/image" Target="../media/image1899.png"/><Relationship Id="rId75" Type="http://schemas.openxmlformats.org/officeDocument/2006/relationships/image" Target="../media/image1898.png"/><Relationship Id="rId74" Type="http://schemas.openxmlformats.org/officeDocument/2006/relationships/image" Target="../media/image1897.png"/><Relationship Id="rId73" Type="http://schemas.openxmlformats.org/officeDocument/2006/relationships/image" Target="../media/image1896.png"/><Relationship Id="rId72" Type="http://schemas.openxmlformats.org/officeDocument/2006/relationships/image" Target="../media/image1895.png"/><Relationship Id="rId71" Type="http://schemas.openxmlformats.org/officeDocument/2006/relationships/image" Target="../media/image1894.png"/><Relationship Id="rId70" Type="http://schemas.openxmlformats.org/officeDocument/2006/relationships/image" Target="../media/image1893.png"/><Relationship Id="rId7" Type="http://schemas.openxmlformats.org/officeDocument/2006/relationships/image" Target="../media/image1284.png"/><Relationship Id="rId69" Type="http://schemas.openxmlformats.org/officeDocument/2006/relationships/image" Target="../media/image1892.png"/><Relationship Id="rId68" Type="http://schemas.openxmlformats.org/officeDocument/2006/relationships/image" Target="../media/image1891.png"/><Relationship Id="rId67" Type="http://schemas.openxmlformats.org/officeDocument/2006/relationships/image" Target="../media/image1890.png"/><Relationship Id="rId66" Type="http://schemas.openxmlformats.org/officeDocument/2006/relationships/image" Target="../media/image1889.png"/><Relationship Id="rId65" Type="http://schemas.openxmlformats.org/officeDocument/2006/relationships/image" Target="../media/image1888.png"/><Relationship Id="rId64" Type="http://schemas.openxmlformats.org/officeDocument/2006/relationships/image" Target="../media/image1887.png"/><Relationship Id="rId63" Type="http://schemas.openxmlformats.org/officeDocument/2006/relationships/image" Target="../media/image1886.png"/><Relationship Id="rId62" Type="http://schemas.openxmlformats.org/officeDocument/2006/relationships/image" Target="../media/image1885.png"/><Relationship Id="rId61" Type="http://schemas.openxmlformats.org/officeDocument/2006/relationships/image" Target="../media/image1884.png"/><Relationship Id="rId60" Type="http://schemas.openxmlformats.org/officeDocument/2006/relationships/image" Target="../media/image1883.png"/><Relationship Id="rId6" Type="http://schemas.openxmlformats.org/officeDocument/2006/relationships/image" Target="../media/image1283.png"/><Relationship Id="rId59" Type="http://schemas.openxmlformats.org/officeDocument/2006/relationships/image" Target="../media/image1882.png"/><Relationship Id="rId58" Type="http://schemas.openxmlformats.org/officeDocument/2006/relationships/image" Target="../media/image1881.png"/><Relationship Id="rId57" Type="http://schemas.openxmlformats.org/officeDocument/2006/relationships/image" Target="../media/image1880.png"/><Relationship Id="rId56" Type="http://schemas.openxmlformats.org/officeDocument/2006/relationships/image" Target="../media/image1879.png"/><Relationship Id="rId55" Type="http://schemas.openxmlformats.org/officeDocument/2006/relationships/image" Target="../media/image1878.png"/><Relationship Id="rId54" Type="http://schemas.openxmlformats.org/officeDocument/2006/relationships/image" Target="../media/image1877.png"/><Relationship Id="rId53" Type="http://schemas.openxmlformats.org/officeDocument/2006/relationships/image" Target="../media/image1876.png"/><Relationship Id="rId52" Type="http://schemas.openxmlformats.org/officeDocument/2006/relationships/image" Target="../media/image1875.png"/><Relationship Id="rId51" Type="http://schemas.openxmlformats.org/officeDocument/2006/relationships/image" Target="../media/image1874.png"/><Relationship Id="rId50" Type="http://schemas.openxmlformats.org/officeDocument/2006/relationships/image" Target="../media/image1873.png"/><Relationship Id="rId5" Type="http://schemas.openxmlformats.org/officeDocument/2006/relationships/image" Target="../media/image1282.png"/><Relationship Id="rId49" Type="http://schemas.openxmlformats.org/officeDocument/2006/relationships/image" Target="../media/image1872.png"/><Relationship Id="rId48" Type="http://schemas.openxmlformats.org/officeDocument/2006/relationships/image" Target="../media/image1871.png"/><Relationship Id="rId47" Type="http://schemas.openxmlformats.org/officeDocument/2006/relationships/image" Target="../media/image178.png"/><Relationship Id="rId46" Type="http://schemas.openxmlformats.org/officeDocument/2006/relationships/image" Target="../media/image1870.png"/><Relationship Id="rId45" Type="http://schemas.openxmlformats.org/officeDocument/2006/relationships/image" Target="../media/image1869.png"/><Relationship Id="rId44" Type="http://schemas.openxmlformats.org/officeDocument/2006/relationships/image" Target="../media/image1868.png"/><Relationship Id="rId43" Type="http://schemas.openxmlformats.org/officeDocument/2006/relationships/image" Target="../media/image1867.png"/><Relationship Id="rId42" Type="http://schemas.openxmlformats.org/officeDocument/2006/relationships/image" Target="../media/image1866.png"/><Relationship Id="rId41" Type="http://schemas.openxmlformats.org/officeDocument/2006/relationships/image" Target="../media/image1318.png"/><Relationship Id="rId40" Type="http://schemas.openxmlformats.org/officeDocument/2006/relationships/image" Target="../media/image1317.png"/><Relationship Id="rId4" Type="http://schemas.openxmlformats.org/officeDocument/2006/relationships/image" Target="../media/image1281.png"/><Relationship Id="rId39" Type="http://schemas.openxmlformats.org/officeDocument/2006/relationships/image" Target="../media/image1316.png"/><Relationship Id="rId38" Type="http://schemas.openxmlformats.org/officeDocument/2006/relationships/image" Target="../media/image1315.png"/><Relationship Id="rId37" Type="http://schemas.openxmlformats.org/officeDocument/2006/relationships/image" Target="../media/image1314.png"/><Relationship Id="rId36" Type="http://schemas.openxmlformats.org/officeDocument/2006/relationships/image" Target="../media/image1313.png"/><Relationship Id="rId35" Type="http://schemas.openxmlformats.org/officeDocument/2006/relationships/image" Target="../media/image1312.png"/><Relationship Id="rId34" Type="http://schemas.openxmlformats.org/officeDocument/2006/relationships/image" Target="../media/image1311.png"/><Relationship Id="rId33" Type="http://schemas.openxmlformats.org/officeDocument/2006/relationships/image" Target="../media/image1310.png"/><Relationship Id="rId32" Type="http://schemas.openxmlformats.org/officeDocument/2006/relationships/image" Target="../media/image1309.png"/><Relationship Id="rId31" Type="http://schemas.openxmlformats.org/officeDocument/2006/relationships/image" Target="../media/image1308.png"/><Relationship Id="rId306" Type="http://schemas.openxmlformats.org/officeDocument/2006/relationships/slideLayout" Target="../slideLayouts/slideLayout12.xml"/><Relationship Id="rId305" Type="http://schemas.openxmlformats.org/officeDocument/2006/relationships/image" Target="../media/image2122.png"/><Relationship Id="rId304" Type="http://schemas.openxmlformats.org/officeDocument/2006/relationships/image" Target="../media/image2121.png"/><Relationship Id="rId303" Type="http://schemas.openxmlformats.org/officeDocument/2006/relationships/image" Target="../media/image2120.png"/><Relationship Id="rId302" Type="http://schemas.openxmlformats.org/officeDocument/2006/relationships/image" Target="../media/image2119.png"/><Relationship Id="rId301" Type="http://schemas.openxmlformats.org/officeDocument/2006/relationships/image" Target="../media/image2118.png"/><Relationship Id="rId300" Type="http://schemas.openxmlformats.org/officeDocument/2006/relationships/image" Target="../media/image2117.png"/><Relationship Id="rId30" Type="http://schemas.openxmlformats.org/officeDocument/2006/relationships/image" Target="../media/image1307.png"/><Relationship Id="rId3" Type="http://schemas.openxmlformats.org/officeDocument/2006/relationships/image" Target="../media/image1280.png"/><Relationship Id="rId299" Type="http://schemas.openxmlformats.org/officeDocument/2006/relationships/image" Target="../media/image2116.png"/><Relationship Id="rId298" Type="http://schemas.openxmlformats.org/officeDocument/2006/relationships/image" Target="../media/image2115.png"/><Relationship Id="rId297" Type="http://schemas.openxmlformats.org/officeDocument/2006/relationships/image" Target="../media/image2114.png"/><Relationship Id="rId296" Type="http://schemas.openxmlformats.org/officeDocument/2006/relationships/image" Target="../media/image2113.png"/><Relationship Id="rId295" Type="http://schemas.openxmlformats.org/officeDocument/2006/relationships/image" Target="../media/image2112.png"/><Relationship Id="rId294" Type="http://schemas.openxmlformats.org/officeDocument/2006/relationships/image" Target="../media/image2111.png"/><Relationship Id="rId293" Type="http://schemas.openxmlformats.org/officeDocument/2006/relationships/image" Target="../media/image2110.png"/><Relationship Id="rId292" Type="http://schemas.openxmlformats.org/officeDocument/2006/relationships/image" Target="../media/image2109.png"/><Relationship Id="rId291" Type="http://schemas.openxmlformats.org/officeDocument/2006/relationships/image" Target="../media/image2108.png"/><Relationship Id="rId290" Type="http://schemas.openxmlformats.org/officeDocument/2006/relationships/image" Target="../media/image2107.png"/><Relationship Id="rId29" Type="http://schemas.openxmlformats.org/officeDocument/2006/relationships/image" Target="../media/image1306.png"/><Relationship Id="rId289" Type="http://schemas.openxmlformats.org/officeDocument/2006/relationships/image" Target="../media/image2106.png"/><Relationship Id="rId288" Type="http://schemas.openxmlformats.org/officeDocument/2006/relationships/image" Target="../media/image2105.png"/><Relationship Id="rId287" Type="http://schemas.openxmlformats.org/officeDocument/2006/relationships/image" Target="../media/image2104.png"/><Relationship Id="rId286" Type="http://schemas.openxmlformats.org/officeDocument/2006/relationships/image" Target="../media/image2103.png"/><Relationship Id="rId285" Type="http://schemas.openxmlformats.org/officeDocument/2006/relationships/image" Target="../media/image2102.png"/><Relationship Id="rId284" Type="http://schemas.openxmlformats.org/officeDocument/2006/relationships/image" Target="../media/image2101.png"/><Relationship Id="rId283" Type="http://schemas.openxmlformats.org/officeDocument/2006/relationships/image" Target="../media/image2100.png"/><Relationship Id="rId282" Type="http://schemas.openxmlformats.org/officeDocument/2006/relationships/image" Target="../media/image2099.png"/><Relationship Id="rId281" Type="http://schemas.openxmlformats.org/officeDocument/2006/relationships/image" Target="../media/image2098.png"/><Relationship Id="rId280" Type="http://schemas.openxmlformats.org/officeDocument/2006/relationships/image" Target="../media/image2097.png"/><Relationship Id="rId28" Type="http://schemas.openxmlformats.org/officeDocument/2006/relationships/image" Target="../media/image1305.png"/><Relationship Id="rId279" Type="http://schemas.openxmlformats.org/officeDocument/2006/relationships/image" Target="../media/image2096.png"/><Relationship Id="rId278" Type="http://schemas.openxmlformats.org/officeDocument/2006/relationships/image" Target="../media/image2095.png"/><Relationship Id="rId277" Type="http://schemas.openxmlformats.org/officeDocument/2006/relationships/image" Target="../media/image2094.png"/><Relationship Id="rId276" Type="http://schemas.openxmlformats.org/officeDocument/2006/relationships/image" Target="../media/image2093.png"/><Relationship Id="rId275" Type="http://schemas.openxmlformats.org/officeDocument/2006/relationships/image" Target="../media/image2092.png"/><Relationship Id="rId274" Type="http://schemas.openxmlformats.org/officeDocument/2006/relationships/image" Target="../media/image2091.png"/><Relationship Id="rId273" Type="http://schemas.openxmlformats.org/officeDocument/2006/relationships/image" Target="../media/image2090.png"/><Relationship Id="rId272" Type="http://schemas.openxmlformats.org/officeDocument/2006/relationships/image" Target="../media/image2089.png"/><Relationship Id="rId271" Type="http://schemas.openxmlformats.org/officeDocument/2006/relationships/image" Target="../media/image2088.png"/><Relationship Id="rId270" Type="http://schemas.openxmlformats.org/officeDocument/2006/relationships/image" Target="../media/image2087.png"/><Relationship Id="rId27" Type="http://schemas.openxmlformats.org/officeDocument/2006/relationships/image" Target="../media/image1304.png"/><Relationship Id="rId269" Type="http://schemas.openxmlformats.org/officeDocument/2006/relationships/image" Target="../media/image2086.png"/><Relationship Id="rId268" Type="http://schemas.openxmlformats.org/officeDocument/2006/relationships/image" Target="../media/image2085.png"/><Relationship Id="rId267" Type="http://schemas.openxmlformats.org/officeDocument/2006/relationships/image" Target="../media/image2084.png"/><Relationship Id="rId266" Type="http://schemas.openxmlformats.org/officeDocument/2006/relationships/image" Target="../media/image2083.png"/><Relationship Id="rId265" Type="http://schemas.openxmlformats.org/officeDocument/2006/relationships/image" Target="../media/image2082.png"/><Relationship Id="rId264" Type="http://schemas.openxmlformats.org/officeDocument/2006/relationships/image" Target="../media/image2081.png"/><Relationship Id="rId263" Type="http://schemas.openxmlformats.org/officeDocument/2006/relationships/image" Target="../media/image2080.png"/><Relationship Id="rId262" Type="http://schemas.openxmlformats.org/officeDocument/2006/relationships/image" Target="../media/image2079.png"/><Relationship Id="rId261" Type="http://schemas.openxmlformats.org/officeDocument/2006/relationships/image" Target="../media/image2078.png"/><Relationship Id="rId260" Type="http://schemas.openxmlformats.org/officeDocument/2006/relationships/image" Target="../media/image2077.png"/><Relationship Id="rId26" Type="http://schemas.openxmlformats.org/officeDocument/2006/relationships/image" Target="../media/image1303.png"/><Relationship Id="rId259" Type="http://schemas.openxmlformats.org/officeDocument/2006/relationships/image" Target="../media/image2076.png"/><Relationship Id="rId258" Type="http://schemas.openxmlformats.org/officeDocument/2006/relationships/image" Target="../media/image2075.png"/><Relationship Id="rId257" Type="http://schemas.openxmlformats.org/officeDocument/2006/relationships/image" Target="../media/image2074.png"/><Relationship Id="rId256" Type="http://schemas.openxmlformats.org/officeDocument/2006/relationships/image" Target="../media/image2073.png"/><Relationship Id="rId255" Type="http://schemas.openxmlformats.org/officeDocument/2006/relationships/image" Target="../media/image2072.png"/><Relationship Id="rId254" Type="http://schemas.openxmlformats.org/officeDocument/2006/relationships/image" Target="../media/image2071.png"/><Relationship Id="rId253" Type="http://schemas.openxmlformats.org/officeDocument/2006/relationships/image" Target="../media/image2070.png"/><Relationship Id="rId252" Type="http://schemas.openxmlformats.org/officeDocument/2006/relationships/image" Target="../media/image2069.png"/><Relationship Id="rId251" Type="http://schemas.openxmlformats.org/officeDocument/2006/relationships/image" Target="../media/image2068.png"/><Relationship Id="rId250" Type="http://schemas.openxmlformats.org/officeDocument/2006/relationships/image" Target="../media/image2067.png"/><Relationship Id="rId25" Type="http://schemas.openxmlformats.org/officeDocument/2006/relationships/image" Target="../media/image1302.png"/><Relationship Id="rId249" Type="http://schemas.openxmlformats.org/officeDocument/2006/relationships/image" Target="../media/image2066.png"/><Relationship Id="rId248" Type="http://schemas.openxmlformats.org/officeDocument/2006/relationships/image" Target="../media/image2065.png"/><Relationship Id="rId247" Type="http://schemas.openxmlformats.org/officeDocument/2006/relationships/image" Target="../media/image2064.png"/><Relationship Id="rId246" Type="http://schemas.openxmlformats.org/officeDocument/2006/relationships/image" Target="../media/image2063.png"/><Relationship Id="rId245" Type="http://schemas.openxmlformats.org/officeDocument/2006/relationships/image" Target="../media/image2062.png"/><Relationship Id="rId244" Type="http://schemas.openxmlformats.org/officeDocument/2006/relationships/image" Target="../media/image2061.png"/><Relationship Id="rId243" Type="http://schemas.openxmlformats.org/officeDocument/2006/relationships/image" Target="../media/image2060.png"/><Relationship Id="rId242" Type="http://schemas.openxmlformats.org/officeDocument/2006/relationships/image" Target="../media/image2059.png"/><Relationship Id="rId241" Type="http://schemas.openxmlformats.org/officeDocument/2006/relationships/image" Target="../media/image2058.png"/><Relationship Id="rId240" Type="http://schemas.openxmlformats.org/officeDocument/2006/relationships/image" Target="../media/image2057.png"/><Relationship Id="rId24" Type="http://schemas.openxmlformats.org/officeDocument/2006/relationships/image" Target="../media/image1301.png"/><Relationship Id="rId239" Type="http://schemas.openxmlformats.org/officeDocument/2006/relationships/image" Target="../media/image2056.png"/><Relationship Id="rId238" Type="http://schemas.openxmlformats.org/officeDocument/2006/relationships/image" Target="../media/image2055.png"/><Relationship Id="rId237" Type="http://schemas.openxmlformats.org/officeDocument/2006/relationships/image" Target="../media/image2054.png"/><Relationship Id="rId236" Type="http://schemas.openxmlformats.org/officeDocument/2006/relationships/image" Target="../media/image2053.png"/><Relationship Id="rId235" Type="http://schemas.openxmlformats.org/officeDocument/2006/relationships/image" Target="../media/image2052.png"/><Relationship Id="rId234" Type="http://schemas.openxmlformats.org/officeDocument/2006/relationships/image" Target="../media/image2051.png"/><Relationship Id="rId233" Type="http://schemas.openxmlformats.org/officeDocument/2006/relationships/image" Target="../media/image2050.png"/><Relationship Id="rId232" Type="http://schemas.openxmlformats.org/officeDocument/2006/relationships/image" Target="../media/image2049.png"/><Relationship Id="rId231" Type="http://schemas.openxmlformats.org/officeDocument/2006/relationships/image" Target="../media/image2048.png"/><Relationship Id="rId230" Type="http://schemas.openxmlformats.org/officeDocument/2006/relationships/image" Target="../media/image2047.png"/><Relationship Id="rId23" Type="http://schemas.openxmlformats.org/officeDocument/2006/relationships/image" Target="../media/image1300.png"/><Relationship Id="rId229" Type="http://schemas.openxmlformats.org/officeDocument/2006/relationships/image" Target="../media/image2046.png"/><Relationship Id="rId228" Type="http://schemas.openxmlformats.org/officeDocument/2006/relationships/image" Target="../media/image2045.png"/><Relationship Id="rId227" Type="http://schemas.openxmlformats.org/officeDocument/2006/relationships/image" Target="../media/image683.png"/><Relationship Id="rId226" Type="http://schemas.openxmlformats.org/officeDocument/2006/relationships/image" Target="../media/image2044.png"/><Relationship Id="rId225" Type="http://schemas.openxmlformats.org/officeDocument/2006/relationships/image" Target="../media/image2043.png"/><Relationship Id="rId224" Type="http://schemas.openxmlformats.org/officeDocument/2006/relationships/image" Target="../media/image2042.png"/><Relationship Id="rId223" Type="http://schemas.openxmlformats.org/officeDocument/2006/relationships/image" Target="../media/image2041.png"/><Relationship Id="rId222" Type="http://schemas.openxmlformats.org/officeDocument/2006/relationships/image" Target="../media/image2040.png"/><Relationship Id="rId221" Type="http://schemas.openxmlformats.org/officeDocument/2006/relationships/image" Target="../media/image2039.png"/><Relationship Id="rId220" Type="http://schemas.openxmlformats.org/officeDocument/2006/relationships/image" Target="../media/image2038.png"/><Relationship Id="rId22" Type="http://schemas.openxmlformats.org/officeDocument/2006/relationships/image" Target="../media/image1299.png"/><Relationship Id="rId219" Type="http://schemas.openxmlformats.org/officeDocument/2006/relationships/image" Target="../media/image2037.png"/><Relationship Id="rId218" Type="http://schemas.openxmlformats.org/officeDocument/2006/relationships/image" Target="../media/image2036.png"/><Relationship Id="rId217" Type="http://schemas.openxmlformats.org/officeDocument/2006/relationships/image" Target="../media/image2035.png"/><Relationship Id="rId216" Type="http://schemas.openxmlformats.org/officeDocument/2006/relationships/image" Target="../media/image2034.png"/><Relationship Id="rId215" Type="http://schemas.openxmlformats.org/officeDocument/2006/relationships/image" Target="../media/image2033.png"/><Relationship Id="rId214" Type="http://schemas.openxmlformats.org/officeDocument/2006/relationships/image" Target="../media/image2032.png"/><Relationship Id="rId213" Type="http://schemas.openxmlformats.org/officeDocument/2006/relationships/image" Target="../media/image2031.png"/><Relationship Id="rId212" Type="http://schemas.openxmlformats.org/officeDocument/2006/relationships/image" Target="../media/image2030.png"/><Relationship Id="rId211" Type="http://schemas.openxmlformats.org/officeDocument/2006/relationships/image" Target="../media/image2029.png"/><Relationship Id="rId210" Type="http://schemas.openxmlformats.org/officeDocument/2006/relationships/image" Target="../media/image2028.png"/><Relationship Id="rId21" Type="http://schemas.openxmlformats.org/officeDocument/2006/relationships/image" Target="../media/image1298.png"/><Relationship Id="rId209" Type="http://schemas.openxmlformats.org/officeDocument/2006/relationships/image" Target="../media/image2027.png"/><Relationship Id="rId208" Type="http://schemas.openxmlformats.org/officeDocument/2006/relationships/image" Target="../media/image2026.png"/><Relationship Id="rId207" Type="http://schemas.openxmlformats.org/officeDocument/2006/relationships/image" Target="../media/image2025.png"/><Relationship Id="rId206" Type="http://schemas.openxmlformats.org/officeDocument/2006/relationships/image" Target="../media/image2024.png"/><Relationship Id="rId205" Type="http://schemas.openxmlformats.org/officeDocument/2006/relationships/image" Target="../media/image2023.png"/><Relationship Id="rId204" Type="http://schemas.openxmlformats.org/officeDocument/2006/relationships/image" Target="../media/image2022.png"/><Relationship Id="rId203" Type="http://schemas.openxmlformats.org/officeDocument/2006/relationships/image" Target="../media/image2021.png"/><Relationship Id="rId202" Type="http://schemas.openxmlformats.org/officeDocument/2006/relationships/image" Target="../media/image2020.png"/><Relationship Id="rId201" Type="http://schemas.openxmlformats.org/officeDocument/2006/relationships/image" Target="../media/image2019.png"/><Relationship Id="rId200" Type="http://schemas.openxmlformats.org/officeDocument/2006/relationships/image" Target="../media/image2018.png"/><Relationship Id="rId20" Type="http://schemas.openxmlformats.org/officeDocument/2006/relationships/image" Target="../media/image1297.png"/><Relationship Id="rId2" Type="http://schemas.openxmlformats.org/officeDocument/2006/relationships/image" Target="../media/image1279.png"/><Relationship Id="rId199" Type="http://schemas.openxmlformats.org/officeDocument/2006/relationships/image" Target="../media/image2017.png"/><Relationship Id="rId198" Type="http://schemas.openxmlformats.org/officeDocument/2006/relationships/image" Target="../media/image2016.png"/><Relationship Id="rId197" Type="http://schemas.openxmlformats.org/officeDocument/2006/relationships/image" Target="../media/image2015.png"/><Relationship Id="rId196" Type="http://schemas.openxmlformats.org/officeDocument/2006/relationships/image" Target="../media/image2014.png"/><Relationship Id="rId195" Type="http://schemas.openxmlformats.org/officeDocument/2006/relationships/image" Target="../media/image2013.png"/><Relationship Id="rId194" Type="http://schemas.openxmlformats.org/officeDocument/2006/relationships/image" Target="../media/image2012.png"/><Relationship Id="rId193" Type="http://schemas.openxmlformats.org/officeDocument/2006/relationships/image" Target="../media/image2011.png"/><Relationship Id="rId192" Type="http://schemas.openxmlformats.org/officeDocument/2006/relationships/image" Target="../media/image2010.png"/><Relationship Id="rId191" Type="http://schemas.openxmlformats.org/officeDocument/2006/relationships/image" Target="../media/image2009.png"/><Relationship Id="rId190" Type="http://schemas.openxmlformats.org/officeDocument/2006/relationships/image" Target="../media/image2008.png"/><Relationship Id="rId19" Type="http://schemas.openxmlformats.org/officeDocument/2006/relationships/image" Target="../media/image1296.png"/><Relationship Id="rId189" Type="http://schemas.openxmlformats.org/officeDocument/2006/relationships/image" Target="../media/image2007.png"/><Relationship Id="rId188" Type="http://schemas.openxmlformats.org/officeDocument/2006/relationships/image" Target="../media/image2006.png"/><Relationship Id="rId187" Type="http://schemas.openxmlformats.org/officeDocument/2006/relationships/image" Target="../media/image2005.png"/><Relationship Id="rId186" Type="http://schemas.openxmlformats.org/officeDocument/2006/relationships/image" Target="../media/image2004.png"/><Relationship Id="rId185" Type="http://schemas.openxmlformats.org/officeDocument/2006/relationships/image" Target="../media/image2003.png"/><Relationship Id="rId184" Type="http://schemas.openxmlformats.org/officeDocument/2006/relationships/image" Target="../media/image2002.png"/><Relationship Id="rId183" Type="http://schemas.openxmlformats.org/officeDocument/2006/relationships/image" Target="../media/image2001.png"/><Relationship Id="rId182" Type="http://schemas.openxmlformats.org/officeDocument/2006/relationships/image" Target="../media/image2000.png"/><Relationship Id="rId181" Type="http://schemas.openxmlformats.org/officeDocument/2006/relationships/image" Target="../media/image1999.png"/><Relationship Id="rId180" Type="http://schemas.openxmlformats.org/officeDocument/2006/relationships/image" Target="../media/image1998.png"/><Relationship Id="rId18" Type="http://schemas.openxmlformats.org/officeDocument/2006/relationships/image" Target="../media/image1295.png"/><Relationship Id="rId179" Type="http://schemas.openxmlformats.org/officeDocument/2006/relationships/image" Target="../media/image1997.png"/><Relationship Id="rId178" Type="http://schemas.openxmlformats.org/officeDocument/2006/relationships/image" Target="../media/image1996.png"/><Relationship Id="rId177" Type="http://schemas.openxmlformats.org/officeDocument/2006/relationships/image" Target="../media/image1995.png"/><Relationship Id="rId176" Type="http://schemas.openxmlformats.org/officeDocument/2006/relationships/image" Target="../media/image523.png"/><Relationship Id="rId175" Type="http://schemas.openxmlformats.org/officeDocument/2006/relationships/image" Target="../media/image1994.png"/><Relationship Id="rId174" Type="http://schemas.openxmlformats.org/officeDocument/2006/relationships/image" Target="../media/image1993.png"/><Relationship Id="rId173" Type="http://schemas.openxmlformats.org/officeDocument/2006/relationships/image" Target="../media/image1992.png"/><Relationship Id="rId172" Type="http://schemas.openxmlformats.org/officeDocument/2006/relationships/image" Target="../media/image1991.png"/><Relationship Id="rId171" Type="http://schemas.openxmlformats.org/officeDocument/2006/relationships/image" Target="../media/image1990.png"/><Relationship Id="rId170" Type="http://schemas.openxmlformats.org/officeDocument/2006/relationships/image" Target="../media/image1989.png"/><Relationship Id="rId17" Type="http://schemas.openxmlformats.org/officeDocument/2006/relationships/image" Target="../media/image1294.png"/><Relationship Id="rId169" Type="http://schemas.openxmlformats.org/officeDocument/2006/relationships/image" Target="../media/image1988.png"/><Relationship Id="rId168" Type="http://schemas.openxmlformats.org/officeDocument/2006/relationships/image" Target="../media/image1987.png"/><Relationship Id="rId167" Type="http://schemas.openxmlformats.org/officeDocument/2006/relationships/image" Target="../media/image1986.png"/><Relationship Id="rId166" Type="http://schemas.openxmlformats.org/officeDocument/2006/relationships/image" Target="../media/image1126.png"/><Relationship Id="rId165" Type="http://schemas.openxmlformats.org/officeDocument/2006/relationships/image" Target="../media/image1029.png"/><Relationship Id="rId164" Type="http://schemas.openxmlformats.org/officeDocument/2006/relationships/image" Target="../media/image1985.png"/><Relationship Id="rId163" Type="http://schemas.openxmlformats.org/officeDocument/2006/relationships/image" Target="../media/image1984.png"/><Relationship Id="rId162" Type="http://schemas.openxmlformats.org/officeDocument/2006/relationships/image" Target="../media/image1983.png"/><Relationship Id="rId161" Type="http://schemas.openxmlformats.org/officeDocument/2006/relationships/image" Target="../media/image1982.png"/><Relationship Id="rId160" Type="http://schemas.openxmlformats.org/officeDocument/2006/relationships/image" Target="../media/image1981.png"/><Relationship Id="rId16" Type="http://schemas.openxmlformats.org/officeDocument/2006/relationships/image" Target="../media/image1293.png"/><Relationship Id="rId159" Type="http://schemas.openxmlformats.org/officeDocument/2006/relationships/image" Target="../media/image1980.png"/><Relationship Id="rId158" Type="http://schemas.openxmlformats.org/officeDocument/2006/relationships/image" Target="../media/image1979.png"/><Relationship Id="rId157" Type="http://schemas.openxmlformats.org/officeDocument/2006/relationships/image" Target="../media/image1978.png"/><Relationship Id="rId156" Type="http://schemas.openxmlformats.org/officeDocument/2006/relationships/image" Target="../media/image1977.png"/><Relationship Id="rId155" Type="http://schemas.openxmlformats.org/officeDocument/2006/relationships/image" Target="../media/image1976.png"/><Relationship Id="rId154" Type="http://schemas.openxmlformats.org/officeDocument/2006/relationships/image" Target="../media/image1975.png"/><Relationship Id="rId153" Type="http://schemas.openxmlformats.org/officeDocument/2006/relationships/image" Target="../media/image1974.png"/><Relationship Id="rId152" Type="http://schemas.openxmlformats.org/officeDocument/2006/relationships/image" Target="../media/image1973.png"/><Relationship Id="rId151" Type="http://schemas.openxmlformats.org/officeDocument/2006/relationships/image" Target="../media/image1972.png"/><Relationship Id="rId150" Type="http://schemas.openxmlformats.org/officeDocument/2006/relationships/image" Target="../media/image1971.png"/><Relationship Id="rId15" Type="http://schemas.openxmlformats.org/officeDocument/2006/relationships/image" Target="../media/image1292.png"/><Relationship Id="rId149" Type="http://schemas.openxmlformats.org/officeDocument/2006/relationships/image" Target="../media/image1970.png"/><Relationship Id="rId148" Type="http://schemas.openxmlformats.org/officeDocument/2006/relationships/image" Target="../media/image1969.png"/><Relationship Id="rId147" Type="http://schemas.openxmlformats.org/officeDocument/2006/relationships/image" Target="../media/image1968.png"/><Relationship Id="rId146" Type="http://schemas.openxmlformats.org/officeDocument/2006/relationships/image" Target="../media/image1967.png"/><Relationship Id="rId145" Type="http://schemas.openxmlformats.org/officeDocument/2006/relationships/image" Target="../media/image1966.png"/><Relationship Id="rId144" Type="http://schemas.openxmlformats.org/officeDocument/2006/relationships/image" Target="../media/image1965.png"/><Relationship Id="rId143" Type="http://schemas.openxmlformats.org/officeDocument/2006/relationships/image" Target="../media/image1964.png"/><Relationship Id="rId142" Type="http://schemas.openxmlformats.org/officeDocument/2006/relationships/image" Target="../media/image1963.png"/><Relationship Id="rId141" Type="http://schemas.openxmlformats.org/officeDocument/2006/relationships/image" Target="../media/image1962.png"/><Relationship Id="rId140" Type="http://schemas.openxmlformats.org/officeDocument/2006/relationships/image" Target="../media/image1961.png"/><Relationship Id="rId14" Type="http://schemas.openxmlformats.org/officeDocument/2006/relationships/image" Target="../media/image1291.png"/><Relationship Id="rId139" Type="http://schemas.openxmlformats.org/officeDocument/2006/relationships/image" Target="../media/image1960.png"/><Relationship Id="rId138" Type="http://schemas.openxmlformats.org/officeDocument/2006/relationships/image" Target="../media/image1959.png"/><Relationship Id="rId137" Type="http://schemas.openxmlformats.org/officeDocument/2006/relationships/image" Target="../media/image1958.png"/><Relationship Id="rId136" Type="http://schemas.openxmlformats.org/officeDocument/2006/relationships/image" Target="../media/image1957.png"/><Relationship Id="rId135" Type="http://schemas.openxmlformats.org/officeDocument/2006/relationships/image" Target="../media/image1956.png"/><Relationship Id="rId134" Type="http://schemas.openxmlformats.org/officeDocument/2006/relationships/image" Target="../media/image1955.png"/><Relationship Id="rId133" Type="http://schemas.openxmlformats.org/officeDocument/2006/relationships/image" Target="../media/image1954.png"/><Relationship Id="rId132" Type="http://schemas.openxmlformats.org/officeDocument/2006/relationships/image" Target="../media/image1953.png"/><Relationship Id="rId131" Type="http://schemas.openxmlformats.org/officeDocument/2006/relationships/image" Target="../media/image1952.png"/><Relationship Id="rId130" Type="http://schemas.openxmlformats.org/officeDocument/2006/relationships/image" Target="../media/image1951.png"/><Relationship Id="rId13" Type="http://schemas.openxmlformats.org/officeDocument/2006/relationships/image" Target="../media/image1290.png"/><Relationship Id="rId129" Type="http://schemas.openxmlformats.org/officeDocument/2006/relationships/image" Target="../media/image1950.png"/><Relationship Id="rId128" Type="http://schemas.openxmlformats.org/officeDocument/2006/relationships/image" Target="../media/image1949.png"/><Relationship Id="rId127" Type="http://schemas.openxmlformats.org/officeDocument/2006/relationships/image" Target="../media/image1948.png"/><Relationship Id="rId126" Type="http://schemas.openxmlformats.org/officeDocument/2006/relationships/image" Target="../media/image1947.png"/><Relationship Id="rId125" Type="http://schemas.openxmlformats.org/officeDocument/2006/relationships/image" Target="../media/image1946.png"/><Relationship Id="rId124" Type="http://schemas.openxmlformats.org/officeDocument/2006/relationships/image" Target="../media/image1945.png"/><Relationship Id="rId123" Type="http://schemas.openxmlformats.org/officeDocument/2006/relationships/image" Target="../media/image831.png"/><Relationship Id="rId122" Type="http://schemas.openxmlformats.org/officeDocument/2006/relationships/image" Target="../media/image1944.png"/><Relationship Id="rId121" Type="http://schemas.openxmlformats.org/officeDocument/2006/relationships/image" Target="../media/image1943.png"/><Relationship Id="rId120" Type="http://schemas.openxmlformats.org/officeDocument/2006/relationships/image" Target="../media/image1942.png"/><Relationship Id="rId12" Type="http://schemas.openxmlformats.org/officeDocument/2006/relationships/image" Target="../media/image1289.png"/><Relationship Id="rId119" Type="http://schemas.openxmlformats.org/officeDocument/2006/relationships/image" Target="../media/image1941.png"/><Relationship Id="rId118" Type="http://schemas.openxmlformats.org/officeDocument/2006/relationships/image" Target="../media/image1940.png"/><Relationship Id="rId117" Type="http://schemas.openxmlformats.org/officeDocument/2006/relationships/image" Target="../media/image1939.png"/><Relationship Id="rId116" Type="http://schemas.openxmlformats.org/officeDocument/2006/relationships/image" Target="../media/image1938.png"/><Relationship Id="rId115" Type="http://schemas.openxmlformats.org/officeDocument/2006/relationships/image" Target="../media/image1937.png"/><Relationship Id="rId114" Type="http://schemas.openxmlformats.org/officeDocument/2006/relationships/image" Target="../media/image1936.png"/><Relationship Id="rId113" Type="http://schemas.openxmlformats.org/officeDocument/2006/relationships/image" Target="../media/image1935.png"/><Relationship Id="rId112" Type="http://schemas.openxmlformats.org/officeDocument/2006/relationships/image" Target="../media/image1934.png"/><Relationship Id="rId111" Type="http://schemas.openxmlformats.org/officeDocument/2006/relationships/image" Target="../media/image1933.png"/><Relationship Id="rId110" Type="http://schemas.openxmlformats.org/officeDocument/2006/relationships/image" Target="../media/image1932.png"/><Relationship Id="rId11" Type="http://schemas.openxmlformats.org/officeDocument/2006/relationships/image" Target="../media/image1288.png"/><Relationship Id="rId109" Type="http://schemas.openxmlformats.org/officeDocument/2006/relationships/image" Target="../media/image1931.png"/><Relationship Id="rId108" Type="http://schemas.openxmlformats.org/officeDocument/2006/relationships/image" Target="../media/image1930.png"/><Relationship Id="rId107" Type="http://schemas.openxmlformats.org/officeDocument/2006/relationships/image" Target="../media/image1929.png"/><Relationship Id="rId106" Type="http://schemas.openxmlformats.org/officeDocument/2006/relationships/image" Target="../media/image1928.png"/><Relationship Id="rId105" Type="http://schemas.openxmlformats.org/officeDocument/2006/relationships/image" Target="../media/image1927.png"/><Relationship Id="rId104" Type="http://schemas.openxmlformats.org/officeDocument/2006/relationships/image" Target="../media/image1926.png"/><Relationship Id="rId103" Type="http://schemas.openxmlformats.org/officeDocument/2006/relationships/image" Target="../media/image1925.png"/><Relationship Id="rId102" Type="http://schemas.openxmlformats.org/officeDocument/2006/relationships/image" Target="../media/image586.png"/><Relationship Id="rId101" Type="http://schemas.openxmlformats.org/officeDocument/2006/relationships/image" Target="../media/image1924.png"/><Relationship Id="rId100" Type="http://schemas.openxmlformats.org/officeDocument/2006/relationships/image" Target="../media/image1923.png"/><Relationship Id="rId10" Type="http://schemas.openxmlformats.org/officeDocument/2006/relationships/image" Target="../media/image1287.png"/><Relationship Id="rId1" Type="http://schemas.openxmlformats.org/officeDocument/2006/relationships/image" Target="../media/image1278.png"/></Relationships>
</file>

<file path=ppt/slides/_rels/slide12.xml.rels><?xml version="1.0" encoding="UTF-8" standalone="yes"?>
<Relationships xmlns="http://schemas.openxmlformats.org/package/2006/relationships"><Relationship Id="rId99" Type="http://schemas.openxmlformats.org/officeDocument/2006/relationships/image" Target="../media/image2177.png"/><Relationship Id="rId98" Type="http://schemas.openxmlformats.org/officeDocument/2006/relationships/image" Target="../media/image2176.png"/><Relationship Id="rId97" Type="http://schemas.openxmlformats.org/officeDocument/2006/relationships/image" Target="../media/image2175.png"/><Relationship Id="rId96" Type="http://schemas.openxmlformats.org/officeDocument/2006/relationships/image" Target="../media/image2174.png"/><Relationship Id="rId95" Type="http://schemas.openxmlformats.org/officeDocument/2006/relationships/image" Target="../media/image2173.png"/><Relationship Id="rId94" Type="http://schemas.openxmlformats.org/officeDocument/2006/relationships/image" Target="../media/image2172.png"/><Relationship Id="rId93" Type="http://schemas.openxmlformats.org/officeDocument/2006/relationships/image" Target="../media/image2171.png"/><Relationship Id="rId92" Type="http://schemas.openxmlformats.org/officeDocument/2006/relationships/image" Target="../media/image2170.png"/><Relationship Id="rId91" Type="http://schemas.openxmlformats.org/officeDocument/2006/relationships/image" Target="../media/image2169.png"/><Relationship Id="rId90" Type="http://schemas.openxmlformats.org/officeDocument/2006/relationships/image" Target="../media/image2168.png"/><Relationship Id="rId9" Type="http://schemas.openxmlformats.org/officeDocument/2006/relationships/image" Target="../media/image1286.png"/><Relationship Id="rId89" Type="http://schemas.openxmlformats.org/officeDocument/2006/relationships/image" Target="../media/image2167.png"/><Relationship Id="rId88" Type="http://schemas.openxmlformats.org/officeDocument/2006/relationships/image" Target="../media/image2166.png"/><Relationship Id="rId87" Type="http://schemas.openxmlformats.org/officeDocument/2006/relationships/image" Target="../media/image2165.png"/><Relationship Id="rId86" Type="http://schemas.openxmlformats.org/officeDocument/2006/relationships/image" Target="../media/image2164.png"/><Relationship Id="rId85" Type="http://schemas.openxmlformats.org/officeDocument/2006/relationships/image" Target="../media/image2163.png"/><Relationship Id="rId84" Type="http://schemas.openxmlformats.org/officeDocument/2006/relationships/image" Target="../media/image2162.png"/><Relationship Id="rId83" Type="http://schemas.openxmlformats.org/officeDocument/2006/relationships/image" Target="../media/image2161.png"/><Relationship Id="rId82" Type="http://schemas.openxmlformats.org/officeDocument/2006/relationships/image" Target="../media/image2160.png"/><Relationship Id="rId81" Type="http://schemas.openxmlformats.org/officeDocument/2006/relationships/image" Target="../media/image2159.png"/><Relationship Id="rId80" Type="http://schemas.openxmlformats.org/officeDocument/2006/relationships/image" Target="../media/image2158.png"/><Relationship Id="rId8" Type="http://schemas.openxmlformats.org/officeDocument/2006/relationships/image" Target="../media/image1285.png"/><Relationship Id="rId79" Type="http://schemas.openxmlformats.org/officeDocument/2006/relationships/image" Target="../media/image2157.png"/><Relationship Id="rId78" Type="http://schemas.openxmlformats.org/officeDocument/2006/relationships/image" Target="../media/image2156.png"/><Relationship Id="rId77" Type="http://schemas.openxmlformats.org/officeDocument/2006/relationships/image" Target="../media/image2155.png"/><Relationship Id="rId76" Type="http://schemas.openxmlformats.org/officeDocument/2006/relationships/image" Target="../media/image2154.png"/><Relationship Id="rId75" Type="http://schemas.openxmlformats.org/officeDocument/2006/relationships/image" Target="../media/image2153.png"/><Relationship Id="rId74" Type="http://schemas.openxmlformats.org/officeDocument/2006/relationships/image" Target="../media/image2152.png"/><Relationship Id="rId73" Type="http://schemas.openxmlformats.org/officeDocument/2006/relationships/image" Target="../media/image2151.png"/><Relationship Id="rId72" Type="http://schemas.openxmlformats.org/officeDocument/2006/relationships/image" Target="../media/image2150.png"/><Relationship Id="rId71" Type="http://schemas.openxmlformats.org/officeDocument/2006/relationships/image" Target="../media/image2149.png"/><Relationship Id="rId70" Type="http://schemas.openxmlformats.org/officeDocument/2006/relationships/image" Target="../media/image347.png"/><Relationship Id="rId7" Type="http://schemas.openxmlformats.org/officeDocument/2006/relationships/image" Target="../media/image1284.png"/><Relationship Id="rId69" Type="http://schemas.openxmlformats.org/officeDocument/2006/relationships/image" Target="../media/image2148.png"/><Relationship Id="rId68" Type="http://schemas.openxmlformats.org/officeDocument/2006/relationships/image" Target="../media/image2147.png"/><Relationship Id="rId67" Type="http://schemas.openxmlformats.org/officeDocument/2006/relationships/image" Target="../media/image2146.png"/><Relationship Id="rId66" Type="http://schemas.openxmlformats.org/officeDocument/2006/relationships/image" Target="../media/image2145.png"/><Relationship Id="rId65" Type="http://schemas.openxmlformats.org/officeDocument/2006/relationships/image" Target="../media/image2144.png"/><Relationship Id="rId64" Type="http://schemas.openxmlformats.org/officeDocument/2006/relationships/image" Target="../media/image2143.png"/><Relationship Id="rId63" Type="http://schemas.openxmlformats.org/officeDocument/2006/relationships/image" Target="../media/image2142.png"/><Relationship Id="rId62" Type="http://schemas.openxmlformats.org/officeDocument/2006/relationships/image" Target="../media/image2141.png"/><Relationship Id="rId61" Type="http://schemas.openxmlformats.org/officeDocument/2006/relationships/image" Target="../media/image2140.png"/><Relationship Id="rId60" Type="http://schemas.openxmlformats.org/officeDocument/2006/relationships/image" Target="../media/image2139.png"/><Relationship Id="rId6" Type="http://schemas.openxmlformats.org/officeDocument/2006/relationships/image" Target="../media/image1283.png"/><Relationship Id="rId59" Type="http://schemas.openxmlformats.org/officeDocument/2006/relationships/image" Target="../media/image2138.png"/><Relationship Id="rId58" Type="http://schemas.openxmlformats.org/officeDocument/2006/relationships/image" Target="../media/image2137.png"/><Relationship Id="rId57" Type="http://schemas.openxmlformats.org/officeDocument/2006/relationships/image" Target="../media/image2136.png"/><Relationship Id="rId56" Type="http://schemas.openxmlformats.org/officeDocument/2006/relationships/image" Target="../media/image2135.png"/><Relationship Id="rId55" Type="http://schemas.openxmlformats.org/officeDocument/2006/relationships/image" Target="../media/image2134.png"/><Relationship Id="rId54" Type="http://schemas.openxmlformats.org/officeDocument/2006/relationships/image" Target="../media/image683.png"/><Relationship Id="rId53" Type="http://schemas.openxmlformats.org/officeDocument/2006/relationships/image" Target="../media/image2133.png"/><Relationship Id="rId52" Type="http://schemas.openxmlformats.org/officeDocument/2006/relationships/image" Target="../media/image1918.png"/><Relationship Id="rId51" Type="http://schemas.openxmlformats.org/officeDocument/2006/relationships/image" Target="../media/image2132.png"/><Relationship Id="rId50" Type="http://schemas.openxmlformats.org/officeDocument/2006/relationships/image" Target="../media/image2131.png"/><Relationship Id="rId5" Type="http://schemas.openxmlformats.org/officeDocument/2006/relationships/image" Target="../media/image1282.png"/><Relationship Id="rId49" Type="http://schemas.openxmlformats.org/officeDocument/2006/relationships/image" Target="../media/image2130.png"/><Relationship Id="rId48" Type="http://schemas.openxmlformats.org/officeDocument/2006/relationships/image" Target="../media/image2129.png"/><Relationship Id="rId47" Type="http://schemas.openxmlformats.org/officeDocument/2006/relationships/image" Target="../media/image2128.png"/><Relationship Id="rId46" Type="http://schemas.openxmlformats.org/officeDocument/2006/relationships/image" Target="../media/image2127.png"/><Relationship Id="rId45" Type="http://schemas.openxmlformats.org/officeDocument/2006/relationships/image" Target="../media/image2126.png"/><Relationship Id="rId44" Type="http://schemas.openxmlformats.org/officeDocument/2006/relationships/image" Target="../media/image2125.png"/><Relationship Id="rId43" Type="http://schemas.openxmlformats.org/officeDocument/2006/relationships/image" Target="../media/image2124.png"/><Relationship Id="rId42" Type="http://schemas.openxmlformats.org/officeDocument/2006/relationships/image" Target="../media/image2123.png"/><Relationship Id="rId41" Type="http://schemas.openxmlformats.org/officeDocument/2006/relationships/image" Target="../media/image1318.png"/><Relationship Id="rId40" Type="http://schemas.openxmlformats.org/officeDocument/2006/relationships/image" Target="../media/image1317.png"/><Relationship Id="rId4" Type="http://schemas.openxmlformats.org/officeDocument/2006/relationships/image" Target="../media/image1281.png"/><Relationship Id="rId39" Type="http://schemas.openxmlformats.org/officeDocument/2006/relationships/image" Target="../media/image1316.png"/><Relationship Id="rId38" Type="http://schemas.openxmlformats.org/officeDocument/2006/relationships/image" Target="../media/image1315.png"/><Relationship Id="rId37" Type="http://schemas.openxmlformats.org/officeDocument/2006/relationships/image" Target="../media/image1314.png"/><Relationship Id="rId36" Type="http://schemas.openxmlformats.org/officeDocument/2006/relationships/image" Target="../media/image1313.png"/><Relationship Id="rId35" Type="http://schemas.openxmlformats.org/officeDocument/2006/relationships/image" Target="../media/image1312.png"/><Relationship Id="rId34" Type="http://schemas.openxmlformats.org/officeDocument/2006/relationships/image" Target="../media/image1311.png"/><Relationship Id="rId33" Type="http://schemas.openxmlformats.org/officeDocument/2006/relationships/image" Target="../media/image1310.png"/><Relationship Id="rId32" Type="http://schemas.openxmlformats.org/officeDocument/2006/relationships/image" Target="../media/image1309.png"/><Relationship Id="rId31" Type="http://schemas.openxmlformats.org/officeDocument/2006/relationships/image" Target="../media/image1308.png"/><Relationship Id="rId30" Type="http://schemas.openxmlformats.org/officeDocument/2006/relationships/image" Target="../media/image1307.png"/><Relationship Id="rId3" Type="http://schemas.openxmlformats.org/officeDocument/2006/relationships/image" Target="../media/image1280.png"/><Relationship Id="rId29" Type="http://schemas.openxmlformats.org/officeDocument/2006/relationships/image" Target="../media/image1306.png"/><Relationship Id="rId28" Type="http://schemas.openxmlformats.org/officeDocument/2006/relationships/image" Target="../media/image1305.png"/><Relationship Id="rId27" Type="http://schemas.openxmlformats.org/officeDocument/2006/relationships/image" Target="../media/image1304.png"/><Relationship Id="rId26" Type="http://schemas.openxmlformats.org/officeDocument/2006/relationships/image" Target="../media/image1303.png"/><Relationship Id="rId25" Type="http://schemas.openxmlformats.org/officeDocument/2006/relationships/image" Target="../media/image1302.png"/><Relationship Id="rId24" Type="http://schemas.openxmlformats.org/officeDocument/2006/relationships/image" Target="../media/image1301.png"/><Relationship Id="rId23" Type="http://schemas.openxmlformats.org/officeDocument/2006/relationships/image" Target="../media/image1300.png"/><Relationship Id="rId22" Type="http://schemas.openxmlformats.org/officeDocument/2006/relationships/image" Target="../media/image1299.png"/><Relationship Id="rId21" Type="http://schemas.openxmlformats.org/officeDocument/2006/relationships/image" Target="../media/image1298.png"/><Relationship Id="rId209" Type="http://schemas.openxmlformats.org/officeDocument/2006/relationships/slideLayout" Target="../slideLayouts/slideLayout12.xml"/><Relationship Id="rId208" Type="http://schemas.openxmlformats.org/officeDocument/2006/relationships/image" Target="../media/image2279.png"/><Relationship Id="rId207" Type="http://schemas.openxmlformats.org/officeDocument/2006/relationships/image" Target="../media/image2278.png"/><Relationship Id="rId206" Type="http://schemas.openxmlformats.org/officeDocument/2006/relationships/image" Target="../media/image2277.png"/><Relationship Id="rId205" Type="http://schemas.openxmlformats.org/officeDocument/2006/relationships/image" Target="../media/image2276.png"/><Relationship Id="rId204" Type="http://schemas.openxmlformats.org/officeDocument/2006/relationships/image" Target="../media/image2275.png"/><Relationship Id="rId203" Type="http://schemas.openxmlformats.org/officeDocument/2006/relationships/image" Target="../media/image2274.png"/><Relationship Id="rId202" Type="http://schemas.openxmlformats.org/officeDocument/2006/relationships/image" Target="../media/image2273.png"/><Relationship Id="rId201" Type="http://schemas.openxmlformats.org/officeDocument/2006/relationships/image" Target="../media/image2272.png"/><Relationship Id="rId200" Type="http://schemas.openxmlformats.org/officeDocument/2006/relationships/image" Target="../media/image2271.png"/><Relationship Id="rId20" Type="http://schemas.openxmlformats.org/officeDocument/2006/relationships/image" Target="../media/image1297.png"/><Relationship Id="rId2" Type="http://schemas.openxmlformats.org/officeDocument/2006/relationships/image" Target="../media/image1279.png"/><Relationship Id="rId199" Type="http://schemas.openxmlformats.org/officeDocument/2006/relationships/image" Target="../media/image2270.png"/><Relationship Id="rId198" Type="http://schemas.openxmlformats.org/officeDocument/2006/relationships/image" Target="../media/image2269.png"/><Relationship Id="rId197" Type="http://schemas.openxmlformats.org/officeDocument/2006/relationships/image" Target="../media/image2268.png"/><Relationship Id="rId196" Type="http://schemas.openxmlformats.org/officeDocument/2006/relationships/image" Target="../media/image2267.png"/><Relationship Id="rId195" Type="http://schemas.openxmlformats.org/officeDocument/2006/relationships/image" Target="../media/image2266.png"/><Relationship Id="rId194" Type="http://schemas.openxmlformats.org/officeDocument/2006/relationships/image" Target="../media/image2265.png"/><Relationship Id="rId193" Type="http://schemas.openxmlformats.org/officeDocument/2006/relationships/image" Target="../media/image2264.png"/><Relationship Id="rId192" Type="http://schemas.openxmlformats.org/officeDocument/2006/relationships/image" Target="../media/image2263.png"/><Relationship Id="rId191" Type="http://schemas.openxmlformats.org/officeDocument/2006/relationships/image" Target="../media/image2262.png"/><Relationship Id="rId190" Type="http://schemas.openxmlformats.org/officeDocument/2006/relationships/image" Target="../media/image2261.png"/><Relationship Id="rId19" Type="http://schemas.openxmlformats.org/officeDocument/2006/relationships/image" Target="../media/image1296.png"/><Relationship Id="rId189" Type="http://schemas.openxmlformats.org/officeDocument/2006/relationships/image" Target="../media/image2260.png"/><Relationship Id="rId188" Type="http://schemas.openxmlformats.org/officeDocument/2006/relationships/image" Target="../media/image2259.png"/><Relationship Id="rId187" Type="http://schemas.openxmlformats.org/officeDocument/2006/relationships/image" Target="../media/image1124.png"/><Relationship Id="rId186" Type="http://schemas.openxmlformats.org/officeDocument/2006/relationships/image" Target="../media/image2258.png"/><Relationship Id="rId185" Type="http://schemas.openxmlformats.org/officeDocument/2006/relationships/image" Target="../media/image2257.png"/><Relationship Id="rId184" Type="http://schemas.openxmlformats.org/officeDocument/2006/relationships/image" Target="../media/image2256.png"/><Relationship Id="rId183" Type="http://schemas.openxmlformats.org/officeDocument/2006/relationships/image" Target="../media/image2255.png"/><Relationship Id="rId182" Type="http://schemas.openxmlformats.org/officeDocument/2006/relationships/image" Target="../media/image2254.png"/><Relationship Id="rId181" Type="http://schemas.openxmlformats.org/officeDocument/2006/relationships/image" Target="../media/image2253.png"/><Relationship Id="rId180" Type="http://schemas.openxmlformats.org/officeDocument/2006/relationships/image" Target="../media/image2252.png"/><Relationship Id="rId18" Type="http://schemas.openxmlformats.org/officeDocument/2006/relationships/image" Target="../media/image1295.png"/><Relationship Id="rId179" Type="http://schemas.openxmlformats.org/officeDocument/2006/relationships/image" Target="../media/image2251.png"/><Relationship Id="rId178" Type="http://schemas.openxmlformats.org/officeDocument/2006/relationships/image" Target="../media/image2250.png"/><Relationship Id="rId177" Type="http://schemas.openxmlformats.org/officeDocument/2006/relationships/image" Target="../media/image2249.png"/><Relationship Id="rId176" Type="http://schemas.openxmlformats.org/officeDocument/2006/relationships/image" Target="../media/image2248.png"/><Relationship Id="rId175" Type="http://schemas.openxmlformats.org/officeDocument/2006/relationships/image" Target="../media/image2247.png"/><Relationship Id="rId174" Type="http://schemas.openxmlformats.org/officeDocument/2006/relationships/image" Target="../media/image2246.png"/><Relationship Id="rId173" Type="http://schemas.openxmlformats.org/officeDocument/2006/relationships/image" Target="../media/image2245.png"/><Relationship Id="rId172" Type="http://schemas.openxmlformats.org/officeDocument/2006/relationships/image" Target="../media/image2244.png"/><Relationship Id="rId171" Type="http://schemas.openxmlformats.org/officeDocument/2006/relationships/image" Target="../media/image2243.png"/><Relationship Id="rId170" Type="http://schemas.openxmlformats.org/officeDocument/2006/relationships/image" Target="../media/image2242.png"/><Relationship Id="rId17" Type="http://schemas.openxmlformats.org/officeDocument/2006/relationships/image" Target="../media/image1294.png"/><Relationship Id="rId169" Type="http://schemas.openxmlformats.org/officeDocument/2006/relationships/image" Target="../media/image2241.png"/><Relationship Id="rId168" Type="http://schemas.openxmlformats.org/officeDocument/2006/relationships/image" Target="../media/image2240.png"/><Relationship Id="rId167" Type="http://schemas.openxmlformats.org/officeDocument/2006/relationships/image" Target="../media/image2239.png"/><Relationship Id="rId166" Type="http://schemas.openxmlformats.org/officeDocument/2006/relationships/image" Target="../media/image2238.png"/><Relationship Id="rId165" Type="http://schemas.openxmlformats.org/officeDocument/2006/relationships/image" Target="../media/image2237.png"/><Relationship Id="rId164" Type="http://schemas.openxmlformats.org/officeDocument/2006/relationships/image" Target="../media/image2236.png"/><Relationship Id="rId163" Type="http://schemas.openxmlformats.org/officeDocument/2006/relationships/image" Target="../media/image2235.png"/><Relationship Id="rId162" Type="http://schemas.openxmlformats.org/officeDocument/2006/relationships/image" Target="../media/image2234.png"/><Relationship Id="rId161" Type="http://schemas.openxmlformats.org/officeDocument/2006/relationships/image" Target="../media/image2233.png"/><Relationship Id="rId160" Type="http://schemas.openxmlformats.org/officeDocument/2006/relationships/image" Target="../media/image2232.png"/><Relationship Id="rId16" Type="http://schemas.openxmlformats.org/officeDocument/2006/relationships/image" Target="../media/image1293.png"/><Relationship Id="rId159" Type="http://schemas.openxmlformats.org/officeDocument/2006/relationships/image" Target="../media/image2231.png"/><Relationship Id="rId158" Type="http://schemas.openxmlformats.org/officeDocument/2006/relationships/image" Target="../media/image2230.png"/><Relationship Id="rId157" Type="http://schemas.openxmlformats.org/officeDocument/2006/relationships/image" Target="../media/image2229.png"/><Relationship Id="rId156" Type="http://schemas.openxmlformats.org/officeDocument/2006/relationships/image" Target="../media/image2228.png"/><Relationship Id="rId155" Type="http://schemas.openxmlformats.org/officeDocument/2006/relationships/image" Target="../media/image2227.png"/><Relationship Id="rId154" Type="http://schemas.openxmlformats.org/officeDocument/2006/relationships/image" Target="../media/image2226.png"/><Relationship Id="rId153" Type="http://schemas.openxmlformats.org/officeDocument/2006/relationships/image" Target="../media/image2225.png"/><Relationship Id="rId152" Type="http://schemas.openxmlformats.org/officeDocument/2006/relationships/image" Target="../media/image2224.png"/><Relationship Id="rId151" Type="http://schemas.openxmlformats.org/officeDocument/2006/relationships/image" Target="../media/image2223.png"/><Relationship Id="rId150" Type="http://schemas.openxmlformats.org/officeDocument/2006/relationships/image" Target="../media/image2222.png"/><Relationship Id="rId15" Type="http://schemas.openxmlformats.org/officeDocument/2006/relationships/image" Target="../media/image1292.png"/><Relationship Id="rId149" Type="http://schemas.openxmlformats.org/officeDocument/2006/relationships/image" Target="../media/image103.png"/><Relationship Id="rId148" Type="http://schemas.openxmlformats.org/officeDocument/2006/relationships/image" Target="../media/image2221.png"/><Relationship Id="rId147" Type="http://schemas.openxmlformats.org/officeDocument/2006/relationships/image" Target="../media/image2220.png"/><Relationship Id="rId146" Type="http://schemas.openxmlformats.org/officeDocument/2006/relationships/image" Target="../media/image2219.png"/><Relationship Id="rId145" Type="http://schemas.openxmlformats.org/officeDocument/2006/relationships/image" Target="../media/image2218.png"/><Relationship Id="rId144" Type="http://schemas.openxmlformats.org/officeDocument/2006/relationships/image" Target="../media/image2217.png"/><Relationship Id="rId143" Type="http://schemas.openxmlformats.org/officeDocument/2006/relationships/image" Target="../media/image2216.png"/><Relationship Id="rId142" Type="http://schemas.openxmlformats.org/officeDocument/2006/relationships/image" Target="../media/image1216.png"/><Relationship Id="rId141" Type="http://schemas.openxmlformats.org/officeDocument/2006/relationships/image" Target="../media/image2215.png"/><Relationship Id="rId140" Type="http://schemas.openxmlformats.org/officeDocument/2006/relationships/image" Target="../media/image2214.png"/><Relationship Id="rId14" Type="http://schemas.openxmlformats.org/officeDocument/2006/relationships/image" Target="../media/image1291.png"/><Relationship Id="rId139" Type="http://schemas.openxmlformats.org/officeDocument/2006/relationships/image" Target="../media/image2213.png"/><Relationship Id="rId138" Type="http://schemas.openxmlformats.org/officeDocument/2006/relationships/image" Target="../media/image1049.png"/><Relationship Id="rId137" Type="http://schemas.openxmlformats.org/officeDocument/2006/relationships/image" Target="../media/image1415.png"/><Relationship Id="rId136" Type="http://schemas.openxmlformats.org/officeDocument/2006/relationships/image" Target="../media/image2212.png"/><Relationship Id="rId135" Type="http://schemas.openxmlformats.org/officeDocument/2006/relationships/image" Target="../media/image2211.png"/><Relationship Id="rId134" Type="http://schemas.openxmlformats.org/officeDocument/2006/relationships/image" Target="../media/image2210.png"/><Relationship Id="rId133" Type="http://schemas.openxmlformats.org/officeDocument/2006/relationships/image" Target="../media/image2209.png"/><Relationship Id="rId132" Type="http://schemas.openxmlformats.org/officeDocument/2006/relationships/image" Target="../media/image2208.png"/><Relationship Id="rId131" Type="http://schemas.openxmlformats.org/officeDocument/2006/relationships/image" Target="../media/image2207.png"/><Relationship Id="rId130" Type="http://schemas.openxmlformats.org/officeDocument/2006/relationships/image" Target="../media/image2206.png"/><Relationship Id="rId13" Type="http://schemas.openxmlformats.org/officeDocument/2006/relationships/image" Target="../media/image1290.png"/><Relationship Id="rId129" Type="http://schemas.openxmlformats.org/officeDocument/2006/relationships/image" Target="../media/image2205.png"/><Relationship Id="rId128" Type="http://schemas.openxmlformats.org/officeDocument/2006/relationships/image" Target="../media/image2204.png"/><Relationship Id="rId127" Type="http://schemas.openxmlformats.org/officeDocument/2006/relationships/image" Target="../media/image2203.png"/><Relationship Id="rId126" Type="http://schemas.openxmlformats.org/officeDocument/2006/relationships/image" Target="../media/image2202.png"/><Relationship Id="rId125" Type="http://schemas.openxmlformats.org/officeDocument/2006/relationships/image" Target="../media/image2201.png"/><Relationship Id="rId124" Type="http://schemas.openxmlformats.org/officeDocument/2006/relationships/image" Target="../media/image2200.png"/><Relationship Id="rId123" Type="http://schemas.openxmlformats.org/officeDocument/2006/relationships/image" Target="../media/image2199.png"/><Relationship Id="rId122" Type="http://schemas.openxmlformats.org/officeDocument/2006/relationships/image" Target="../media/image2198.png"/><Relationship Id="rId121" Type="http://schemas.openxmlformats.org/officeDocument/2006/relationships/image" Target="../media/image2197.png"/><Relationship Id="rId120" Type="http://schemas.openxmlformats.org/officeDocument/2006/relationships/image" Target="../media/image2196.png"/><Relationship Id="rId12" Type="http://schemas.openxmlformats.org/officeDocument/2006/relationships/image" Target="../media/image1289.png"/><Relationship Id="rId119" Type="http://schemas.openxmlformats.org/officeDocument/2006/relationships/image" Target="../media/image2195.png"/><Relationship Id="rId118" Type="http://schemas.openxmlformats.org/officeDocument/2006/relationships/image" Target="../media/image2194.png"/><Relationship Id="rId117" Type="http://schemas.openxmlformats.org/officeDocument/2006/relationships/image" Target="../media/image2193.png"/><Relationship Id="rId116" Type="http://schemas.openxmlformats.org/officeDocument/2006/relationships/image" Target="../media/image2192.png"/><Relationship Id="rId115" Type="http://schemas.openxmlformats.org/officeDocument/2006/relationships/image" Target="../media/image2191.png"/><Relationship Id="rId114" Type="http://schemas.openxmlformats.org/officeDocument/2006/relationships/image" Target="../media/image2190.png"/><Relationship Id="rId113" Type="http://schemas.openxmlformats.org/officeDocument/2006/relationships/image" Target="../media/image2189.png"/><Relationship Id="rId112" Type="http://schemas.openxmlformats.org/officeDocument/2006/relationships/image" Target="../media/image178.png"/><Relationship Id="rId111" Type="http://schemas.openxmlformats.org/officeDocument/2006/relationships/image" Target="../media/image1148.png"/><Relationship Id="rId110" Type="http://schemas.openxmlformats.org/officeDocument/2006/relationships/image" Target="../media/image2188.png"/><Relationship Id="rId11" Type="http://schemas.openxmlformats.org/officeDocument/2006/relationships/image" Target="../media/image1288.png"/><Relationship Id="rId109" Type="http://schemas.openxmlformats.org/officeDocument/2006/relationships/image" Target="../media/image2187.png"/><Relationship Id="rId108" Type="http://schemas.openxmlformats.org/officeDocument/2006/relationships/image" Target="../media/image2186.png"/><Relationship Id="rId107" Type="http://schemas.openxmlformats.org/officeDocument/2006/relationships/image" Target="../media/image2185.png"/><Relationship Id="rId106" Type="http://schemas.openxmlformats.org/officeDocument/2006/relationships/image" Target="../media/image2184.png"/><Relationship Id="rId105" Type="http://schemas.openxmlformats.org/officeDocument/2006/relationships/image" Target="../media/image2183.png"/><Relationship Id="rId104" Type="http://schemas.openxmlformats.org/officeDocument/2006/relationships/image" Target="../media/image2182.png"/><Relationship Id="rId103" Type="http://schemas.openxmlformats.org/officeDocument/2006/relationships/image" Target="../media/image2181.png"/><Relationship Id="rId102" Type="http://schemas.openxmlformats.org/officeDocument/2006/relationships/image" Target="../media/image2180.png"/><Relationship Id="rId101" Type="http://schemas.openxmlformats.org/officeDocument/2006/relationships/image" Target="../media/image2179.png"/><Relationship Id="rId100" Type="http://schemas.openxmlformats.org/officeDocument/2006/relationships/image" Target="../media/image2178.png"/><Relationship Id="rId10" Type="http://schemas.openxmlformats.org/officeDocument/2006/relationships/image" Target="../media/image1287.png"/><Relationship Id="rId1" Type="http://schemas.openxmlformats.org/officeDocument/2006/relationships/image" Target="../media/image1278.png"/></Relationships>
</file>

<file path=ppt/slides/_rels/slide13.xml.rels><?xml version="1.0" encoding="UTF-8" standalone="yes"?>
<Relationships xmlns="http://schemas.openxmlformats.org/package/2006/relationships"><Relationship Id="rId99" Type="http://schemas.openxmlformats.org/officeDocument/2006/relationships/image" Target="../media/image2332.png"/><Relationship Id="rId98" Type="http://schemas.openxmlformats.org/officeDocument/2006/relationships/image" Target="../media/image2331.png"/><Relationship Id="rId97" Type="http://schemas.openxmlformats.org/officeDocument/2006/relationships/image" Target="../media/image2330.png"/><Relationship Id="rId96" Type="http://schemas.openxmlformats.org/officeDocument/2006/relationships/image" Target="../media/image2329.png"/><Relationship Id="rId95" Type="http://schemas.openxmlformats.org/officeDocument/2006/relationships/image" Target="../media/image2328.png"/><Relationship Id="rId94" Type="http://schemas.openxmlformats.org/officeDocument/2006/relationships/image" Target="../media/image2327.png"/><Relationship Id="rId93" Type="http://schemas.openxmlformats.org/officeDocument/2006/relationships/image" Target="../media/image2326.png"/><Relationship Id="rId92" Type="http://schemas.openxmlformats.org/officeDocument/2006/relationships/image" Target="../media/image676.png"/><Relationship Id="rId91" Type="http://schemas.openxmlformats.org/officeDocument/2006/relationships/image" Target="../media/image2325.png"/><Relationship Id="rId90" Type="http://schemas.openxmlformats.org/officeDocument/2006/relationships/image" Target="../media/image2324.png"/><Relationship Id="rId9" Type="http://schemas.openxmlformats.org/officeDocument/2006/relationships/image" Target="../media/image1286.png"/><Relationship Id="rId89" Type="http://schemas.openxmlformats.org/officeDocument/2006/relationships/image" Target="../media/image2323.png"/><Relationship Id="rId88" Type="http://schemas.openxmlformats.org/officeDocument/2006/relationships/image" Target="../media/image586.png"/><Relationship Id="rId87" Type="http://schemas.openxmlformats.org/officeDocument/2006/relationships/image" Target="../media/image2322.png"/><Relationship Id="rId86" Type="http://schemas.openxmlformats.org/officeDocument/2006/relationships/image" Target="../media/image2321.png"/><Relationship Id="rId85" Type="http://schemas.openxmlformats.org/officeDocument/2006/relationships/image" Target="../media/image2320.png"/><Relationship Id="rId84" Type="http://schemas.openxmlformats.org/officeDocument/2006/relationships/image" Target="../media/image2319.png"/><Relationship Id="rId83" Type="http://schemas.openxmlformats.org/officeDocument/2006/relationships/image" Target="../media/image1270.png"/><Relationship Id="rId82" Type="http://schemas.openxmlformats.org/officeDocument/2006/relationships/image" Target="../media/image2318.png"/><Relationship Id="rId81" Type="http://schemas.openxmlformats.org/officeDocument/2006/relationships/image" Target="../media/image2317.png"/><Relationship Id="rId80" Type="http://schemas.openxmlformats.org/officeDocument/2006/relationships/image" Target="../media/image2316.png"/><Relationship Id="rId8" Type="http://schemas.openxmlformats.org/officeDocument/2006/relationships/image" Target="../media/image1285.png"/><Relationship Id="rId79" Type="http://schemas.openxmlformats.org/officeDocument/2006/relationships/image" Target="../media/image2315.png"/><Relationship Id="rId78" Type="http://schemas.openxmlformats.org/officeDocument/2006/relationships/image" Target="../media/image2314.png"/><Relationship Id="rId77" Type="http://schemas.openxmlformats.org/officeDocument/2006/relationships/image" Target="../media/image2313.png"/><Relationship Id="rId76" Type="http://schemas.openxmlformats.org/officeDocument/2006/relationships/image" Target="../media/image2312.png"/><Relationship Id="rId75" Type="http://schemas.openxmlformats.org/officeDocument/2006/relationships/image" Target="../media/image2311.png"/><Relationship Id="rId74" Type="http://schemas.openxmlformats.org/officeDocument/2006/relationships/image" Target="../media/image2310.png"/><Relationship Id="rId73" Type="http://schemas.openxmlformats.org/officeDocument/2006/relationships/image" Target="../media/image2309.png"/><Relationship Id="rId72" Type="http://schemas.openxmlformats.org/officeDocument/2006/relationships/image" Target="../media/image2308.png"/><Relationship Id="rId71" Type="http://schemas.openxmlformats.org/officeDocument/2006/relationships/image" Target="../media/image2307.png"/><Relationship Id="rId70" Type="http://schemas.openxmlformats.org/officeDocument/2006/relationships/image" Target="../media/image2306.png"/><Relationship Id="rId7" Type="http://schemas.openxmlformats.org/officeDocument/2006/relationships/image" Target="../media/image1284.png"/><Relationship Id="rId69" Type="http://schemas.openxmlformats.org/officeDocument/2006/relationships/image" Target="../media/image2115.png"/><Relationship Id="rId68" Type="http://schemas.openxmlformats.org/officeDocument/2006/relationships/image" Target="../media/image2305.png"/><Relationship Id="rId67" Type="http://schemas.openxmlformats.org/officeDocument/2006/relationships/image" Target="../media/image2304.png"/><Relationship Id="rId66" Type="http://schemas.openxmlformats.org/officeDocument/2006/relationships/image" Target="../media/image2303.png"/><Relationship Id="rId65" Type="http://schemas.openxmlformats.org/officeDocument/2006/relationships/image" Target="../media/image2302.png"/><Relationship Id="rId64" Type="http://schemas.openxmlformats.org/officeDocument/2006/relationships/image" Target="../media/image2301.png"/><Relationship Id="rId63" Type="http://schemas.openxmlformats.org/officeDocument/2006/relationships/image" Target="../media/image2300.png"/><Relationship Id="rId62" Type="http://schemas.openxmlformats.org/officeDocument/2006/relationships/image" Target="../media/image2299.png"/><Relationship Id="rId61" Type="http://schemas.openxmlformats.org/officeDocument/2006/relationships/image" Target="../media/image2298.png"/><Relationship Id="rId60" Type="http://schemas.openxmlformats.org/officeDocument/2006/relationships/image" Target="../media/image2297.png"/><Relationship Id="rId6" Type="http://schemas.openxmlformats.org/officeDocument/2006/relationships/image" Target="../media/image1283.png"/><Relationship Id="rId59" Type="http://schemas.openxmlformats.org/officeDocument/2006/relationships/image" Target="../media/image2296.png"/><Relationship Id="rId58" Type="http://schemas.openxmlformats.org/officeDocument/2006/relationships/image" Target="../media/image2295.png"/><Relationship Id="rId57" Type="http://schemas.openxmlformats.org/officeDocument/2006/relationships/image" Target="../media/image2294.png"/><Relationship Id="rId56" Type="http://schemas.openxmlformats.org/officeDocument/2006/relationships/image" Target="../media/image2293.png"/><Relationship Id="rId55" Type="http://schemas.openxmlformats.org/officeDocument/2006/relationships/image" Target="../media/image2292.png"/><Relationship Id="rId54" Type="http://schemas.openxmlformats.org/officeDocument/2006/relationships/image" Target="../media/image102.png"/><Relationship Id="rId53" Type="http://schemas.openxmlformats.org/officeDocument/2006/relationships/image" Target="../media/image2291.png"/><Relationship Id="rId52" Type="http://schemas.openxmlformats.org/officeDocument/2006/relationships/image" Target="../media/image2290.png"/><Relationship Id="rId51" Type="http://schemas.openxmlformats.org/officeDocument/2006/relationships/image" Target="../media/image2289.png"/><Relationship Id="rId50" Type="http://schemas.openxmlformats.org/officeDocument/2006/relationships/image" Target="../media/image2288.png"/><Relationship Id="rId5" Type="http://schemas.openxmlformats.org/officeDocument/2006/relationships/image" Target="../media/image1282.png"/><Relationship Id="rId49" Type="http://schemas.openxmlformats.org/officeDocument/2006/relationships/image" Target="../media/image2287.png"/><Relationship Id="rId48" Type="http://schemas.openxmlformats.org/officeDocument/2006/relationships/image" Target="../media/image2286.png"/><Relationship Id="rId47" Type="http://schemas.openxmlformats.org/officeDocument/2006/relationships/image" Target="../media/image2285.png"/><Relationship Id="rId46" Type="http://schemas.openxmlformats.org/officeDocument/2006/relationships/image" Target="../media/image2284.png"/><Relationship Id="rId45" Type="http://schemas.openxmlformats.org/officeDocument/2006/relationships/image" Target="../media/image2283.png"/><Relationship Id="rId44" Type="http://schemas.openxmlformats.org/officeDocument/2006/relationships/image" Target="../media/image2282.png"/><Relationship Id="rId43" Type="http://schemas.openxmlformats.org/officeDocument/2006/relationships/image" Target="../media/image2281.png"/><Relationship Id="rId42" Type="http://schemas.openxmlformats.org/officeDocument/2006/relationships/image" Target="../media/image2280.png"/><Relationship Id="rId41" Type="http://schemas.openxmlformats.org/officeDocument/2006/relationships/image" Target="../media/image1318.png"/><Relationship Id="rId40" Type="http://schemas.openxmlformats.org/officeDocument/2006/relationships/image" Target="../media/image1317.png"/><Relationship Id="rId4" Type="http://schemas.openxmlformats.org/officeDocument/2006/relationships/image" Target="../media/image1281.png"/><Relationship Id="rId39" Type="http://schemas.openxmlformats.org/officeDocument/2006/relationships/image" Target="../media/image1316.png"/><Relationship Id="rId38" Type="http://schemas.openxmlformats.org/officeDocument/2006/relationships/image" Target="../media/image1315.png"/><Relationship Id="rId37" Type="http://schemas.openxmlformats.org/officeDocument/2006/relationships/image" Target="../media/image1314.png"/><Relationship Id="rId36" Type="http://schemas.openxmlformats.org/officeDocument/2006/relationships/image" Target="../media/image1313.png"/><Relationship Id="rId35" Type="http://schemas.openxmlformats.org/officeDocument/2006/relationships/image" Target="../media/image1312.png"/><Relationship Id="rId34" Type="http://schemas.openxmlformats.org/officeDocument/2006/relationships/image" Target="../media/image1311.png"/><Relationship Id="rId33" Type="http://schemas.openxmlformats.org/officeDocument/2006/relationships/image" Target="../media/image1310.png"/><Relationship Id="rId32" Type="http://schemas.openxmlformats.org/officeDocument/2006/relationships/image" Target="../media/image1309.png"/><Relationship Id="rId31" Type="http://schemas.openxmlformats.org/officeDocument/2006/relationships/image" Target="../media/image1308.png"/><Relationship Id="rId30" Type="http://schemas.openxmlformats.org/officeDocument/2006/relationships/image" Target="../media/image1307.png"/><Relationship Id="rId3" Type="http://schemas.openxmlformats.org/officeDocument/2006/relationships/image" Target="../media/image1280.png"/><Relationship Id="rId29" Type="http://schemas.openxmlformats.org/officeDocument/2006/relationships/image" Target="../media/image1306.png"/><Relationship Id="rId285" Type="http://schemas.openxmlformats.org/officeDocument/2006/relationships/slideLayout" Target="../slideLayouts/slideLayout12.xml"/><Relationship Id="rId284" Type="http://schemas.openxmlformats.org/officeDocument/2006/relationships/image" Target="../media/image2512.png"/><Relationship Id="rId283" Type="http://schemas.openxmlformats.org/officeDocument/2006/relationships/image" Target="../media/image2511.png"/><Relationship Id="rId282" Type="http://schemas.openxmlformats.org/officeDocument/2006/relationships/image" Target="../media/image2510.png"/><Relationship Id="rId281" Type="http://schemas.openxmlformats.org/officeDocument/2006/relationships/image" Target="../media/image2509.png"/><Relationship Id="rId280" Type="http://schemas.openxmlformats.org/officeDocument/2006/relationships/image" Target="../media/image2508.png"/><Relationship Id="rId28" Type="http://schemas.openxmlformats.org/officeDocument/2006/relationships/image" Target="../media/image1305.png"/><Relationship Id="rId279" Type="http://schemas.openxmlformats.org/officeDocument/2006/relationships/image" Target="../media/image2507.png"/><Relationship Id="rId278" Type="http://schemas.openxmlformats.org/officeDocument/2006/relationships/image" Target="../media/image2506.png"/><Relationship Id="rId277" Type="http://schemas.openxmlformats.org/officeDocument/2006/relationships/image" Target="../media/image2505.png"/><Relationship Id="rId276" Type="http://schemas.openxmlformats.org/officeDocument/2006/relationships/image" Target="../media/image2504.png"/><Relationship Id="rId275" Type="http://schemas.openxmlformats.org/officeDocument/2006/relationships/image" Target="../media/image2503.png"/><Relationship Id="rId274" Type="http://schemas.openxmlformats.org/officeDocument/2006/relationships/image" Target="../media/image2502.png"/><Relationship Id="rId273" Type="http://schemas.openxmlformats.org/officeDocument/2006/relationships/image" Target="../media/image2501.png"/><Relationship Id="rId272" Type="http://schemas.openxmlformats.org/officeDocument/2006/relationships/image" Target="../media/image2500.png"/><Relationship Id="rId271" Type="http://schemas.openxmlformats.org/officeDocument/2006/relationships/image" Target="../media/image2499.png"/><Relationship Id="rId270" Type="http://schemas.openxmlformats.org/officeDocument/2006/relationships/image" Target="../media/image2498.png"/><Relationship Id="rId27" Type="http://schemas.openxmlformats.org/officeDocument/2006/relationships/image" Target="../media/image1304.png"/><Relationship Id="rId269" Type="http://schemas.openxmlformats.org/officeDocument/2006/relationships/image" Target="../media/image2497.png"/><Relationship Id="rId268" Type="http://schemas.openxmlformats.org/officeDocument/2006/relationships/image" Target="../media/image2496.png"/><Relationship Id="rId267" Type="http://schemas.openxmlformats.org/officeDocument/2006/relationships/image" Target="../media/image2495.png"/><Relationship Id="rId266" Type="http://schemas.openxmlformats.org/officeDocument/2006/relationships/image" Target="../media/image2494.png"/><Relationship Id="rId265" Type="http://schemas.openxmlformats.org/officeDocument/2006/relationships/image" Target="../media/image2493.png"/><Relationship Id="rId264" Type="http://schemas.openxmlformats.org/officeDocument/2006/relationships/image" Target="../media/image2492.png"/><Relationship Id="rId263" Type="http://schemas.openxmlformats.org/officeDocument/2006/relationships/image" Target="../media/image2491.png"/><Relationship Id="rId262" Type="http://schemas.openxmlformats.org/officeDocument/2006/relationships/image" Target="../media/image2490.png"/><Relationship Id="rId261" Type="http://schemas.openxmlformats.org/officeDocument/2006/relationships/image" Target="../media/image2489.png"/><Relationship Id="rId260" Type="http://schemas.openxmlformats.org/officeDocument/2006/relationships/image" Target="../media/image2488.png"/><Relationship Id="rId26" Type="http://schemas.openxmlformats.org/officeDocument/2006/relationships/image" Target="../media/image1303.png"/><Relationship Id="rId259" Type="http://schemas.openxmlformats.org/officeDocument/2006/relationships/image" Target="../media/image2487.png"/><Relationship Id="rId258" Type="http://schemas.openxmlformats.org/officeDocument/2006/relationships/image" Target="../media/image2486.png"/><Relationship Id="rId257" Type="http://schemas.openxmlformats.org/officeDocument/2006/relationships/image" Target="../media/image2485.png"/><Relationship Id="rId256" Type="http://schemas.openxmlformats.org/officeDocument/2006/relationships/image" Target="../media/image2484.png"/><Relationship Id="rId255" Type="http://schemas.openxmlformats.org/officeDocument/2006/relationships/image" Target="../media/image2483.png"/><Relationship Id="rId254" Type="http://schemas.openxmlformats.org/officeDocument/2006/relationships/image" Target="../media/image2482.png"/><Relationship Id="rId253" Type="http://schemas.openxmlformats.org/officeDocument/2006/relationships/image" Target="../media/image2481.png"/><Relationship Id="rId252" Type="http://schemas.openxmlformats.org/officeDocument/2006/relationships/image" Target="../media/image2480.png"/><Relationship Id="rId251" Type="http://schemas.openxmlformats.org/officeDocument/2006/relationships/image" Target="../media/image2479.png"/><Relationship Id="rId250" Type="http://schemas.openxmlformats.org/officeDocument/2006/relationships/image" Target="../media/image2478.png"/><Relationship Id="rId25" Type="http://schemas.openxmlformats.org/officeDocument/2006/relationships/image" Target="../media/image1302.png"/><Relationship Id="rId249" Type="http://schemas.openxmlformats.org/officeDocument/2006/relationships/image" Target="../media/image2477.png"/><Relationship Id="rId248" Type="http://schemas.openxmlformats.org/officeDocument/2006/relationships/image" Target="../media/image2476.png"/><Relationship Id="rId247" Type="http://schemas.openxmlformats.org/officeDocument/2006/relationships/image" Target="../media/image2475.png"/><Relationship Id="rId246" Type="http://schemas.openxmlformats.org/officeDocument/2006/relationships/image" Target="../media/image2474.png"/><Relationship Id="rId245" Type="http://schemas.openxmlformats.org/officeDocument/2006/relationships/image" Target="../media/image2473.png"/><Relationship Id="rId244" Type="http://schemas.openxmlformats.org/officeDocument/2006/relationships/image" Target="../media/image2472.png"/><Relationship Id="rId243" Type="http://schemas.openxmlformats.org/officeDocument/2006/relationships/image" Target="../media/image915.png"/><Relationship Id="rId242" Type="http://schemas.openxmlformats.org/officeDocument/2006/relationships/image" Target="../media/image2471.png"/><Relationship Id="rId241" Type="http://schemas.openxmlformats.org/officeDocument/2006/relationships/image" Target="../media/image2470.png"/><Relationship Id="rId240" Type="http://schemas.openxmlformats.org/officeDocument/2006/relationships/image" Target="../media/image2469.png"/><Relationship Id="rId24" Type="http://schemas.openxmlformats.org/officeDocument/2006/relationships/image" Target="../media/image1301.png"/><Relationship Id="rId239" Type="http://schemas.openxmlformats.org/officeDocument/2006/relationships/image" Target="../media/image2468.png"/><Relationship Id="rId238" Type="http://schemas.openxmlformats.org/officeDocument/2006/relationships/image" Target="../media/image2467.png"/><Relationship Id="rId237" Type="http://schemas.openxmlformats.org/officeDocument/2006/relationships/image" Target="../media/image2466.png"/><Relationship Id="rId236" Type="http://schemas.openxmlformats.org/officeDocument/2006/relationships/image" Target="../media/image2465.png"/><Relationship Id="rId235" Type="http://schemas.openxmlformats.org/officeDocument/2006/relationships/image" Target="../media/image2464.png"/><Relationship Id="rId234" Type="http://schemas.openxmlformats.org/officeDocument/2006/relationships/image" Target="../media/image977.png"/><Relationship Id="rId233" Type="http://schemas.openxmlformats.org/officeDocument/2006/relationships/image" Target="../media/image2463.png"/><Relationship Id="rId232" Type="http://schemas.openxmlformats.org/officeDocument/2006/relationships/image" Target="../media/image2462.png"/><Relationship Id="rId231" Type="http://schemas.openxmlformats.org/officeDocument/2006/relationships/image" Target="../media/image2461.png"/><Relationship Id="rId230" Type="http://schemas.openxmlformats.org/officeDocument/2006/relationships/image" Target="../media/image2460.png"/><Relationship Id="rId23" Type="http://schemas.openxmlformats.org/officeDocument/2006/relationships/image" Target="../media/image1300.png"/><Relationship Id="rId229" Type="http://schemas.openxmlformats.org/officeDocument/2006/relationships/image" Target="../media/image2459.png"/><Relationship Id="rId228" Type="http://schemas.openxmlformats.org/officeDocument/2006/relationships/image" Target="../media/image2458.png"/><Relationship Id="rId227" Type="http://schemas.openxmlformats.org/officeDocument/2006/relationships/image" Target="../media/image2457.png"/><Relationship Id="rId226" Type="http://schemas.openxmlformats.org/officeDocument/2006/relationships/image" Target="../media/image2456.png"/><Relationship Id="rId225" Type="http://schemas.openxmlformats.org/officeDocument/2006/relationships/image" Target="../media/image2455.png"/><Relationship Id="rId224" Type="http://schemas.openxmlformats.org/officeDocument/2006/relationships/image" Target="../media/image2454.png"/><Relationship Id="rId223" Type="http://schemas.openxmlformats.org/officeDocument/2006/relationships/image" Target="../media/image2453.png"/><Relationship Id="rId222" Type="http://schemas.openxmlformats.org/officeDocument/2006/relationships/image" Target="../media/image2452.png"/><Relationship Id="rId221" Type="http://schemas.openxmlformats.org/officeDocument/2006/relationships/image" Target="../media/image2451.png"/><Relationship Id="rId220" Type="http://schemas.openxmlformats.org/officeDocument/2006/relationships/image" Target="../media/image2450.png"/><Relationship Id="rId22" Type="http://schemas.openxmlformats.org/officeDocument/2006/relationships/image" Target="../media/image1299.png"/><Relationship Id="rId219" Type="http://schemas.openxmlformats.org/officeDocument/2006/relationships/image" Target="../media/image2449.png"/><Relationship Id="rId218" Type="http://schemas.openxmlformats.org/officeDocument/2006/relationships/image" Target="../media/image2448.png"/><Relationship Id="rId217" Type="http://schemas.openxmlformats.org/officeDocument/2006/relationships/image" Target="../media/image2447.png"/><Relationship Id="rId216" Type="http://schemas.openxmlformats.org/officeDocument/2006/relationships/image" Target="../media/image2446.png"/><Relationship Id="rId215" Type="http://schemas.openxmlformats.org/officeDocument/2006/relationships/image" Target="../media/image2445.png"/><Relationship Id="rId214" Type="http://schemas.openxmlformats.org/officeDocument/2006/relationships/image" Target="../media/image2444.png"/><Relationship Id="rId213" Type="http://schemas.openxmlformats.org/officeDocument/2006/relationships/image" Target="../media/image2443.png"/><Relationship Id="rId212" Type="http://schemas.openxmlformats.org/officeDocument/2006/relationships/image" Target="../media/image2442.png"/><Relationship Id="rId211" Type="http://schemas.openxmlformats.org/officeDocument/2006/relationships/image" Target="../media/image2441.png"/><Relationship Id="rId210" Type="http://schemas.openxmlformats.org/officeDocument/2006/relationships/image" Target="../media/image2440.png"/><Relationship Id="rId21" Type="http://schemas.openxmlformats.org/officeDocument/2006/relationships/image" Target="../media/image1298.png"/><Relationship Id="rId209" Type="http://schemas.openxmlformats.org/officeDocument/2006/relationships/image" Target="../media/image2439.png"/><Relationship Id="rId208" Type="http://schemas.openxmlformats.org/officeDocument/2006/relationships/image" Target="../media/image2438.png"/><Relationship Id="rId207" Type="http://schemas.openxmlformats.org/officeDocument/2006/relationships/image" Target="../media/image2437.png"/><Relationship Id="rId206" Type="http://schemas.openxmlformats.org/officeDocument/2006/relationships/image" Target="../media/image2436.png"/><Relationship Id="rId205" Type="http://schemas.openxmlformats.org/officeDocument/2006/relationships/image" Target="../media/image2435.png"/><Relationship Id="rId204" Type="http://schemas.openxmlformats.org/officeDocument/2006/relationships/image" Target="../media/image2434.png"/><Relationship Id="rId203" Type="http://schemas.openxmlformats.org/officeDocument/2006/relationships/image" Target="../media/image2433.png"/><Relationship Id="rId202" Type="http://schemas.openxmlformats.org/officeDocument/2006/relationships/image" Target="../media/image2432.png"/><Relationship Id="rId201" Type="http://schemas.openxmlformats.org/officeDocument/2006/relationships/image" Target="../media/image2431.png"/><Relationship Id="rId200" Type="http://schemas.openxmlformats.org/officeDocument/2006/relationships/image" Target="../media/image2430.png"/><Relationship Id="rId20" Type="http://schemas.openxmlformats.org/officeDocument/2006/relationships/image" Target="../media/image1297.png"/><Relationship Id="rId2" Type="http://schemas.openxmlformats.org/officeDocument/2006/relationships/image" Target="../media/image1279.png"/><Relationship Id="rId199" Type="http://schemas.openxmlformats.org/officeDocument/2006/relationships/image" Target="../media/image2429.png"/><Relationship Id="rId198" Type="http://schemas.openxmlformats.org/officeDocument/2006/relationships/image" Target="../media/image2428.png"/><Relationship Id="rId197" Type="http://schemas.openxmlformats.org/officeDocument/2006/relationships/image" Target="../media/image2427.png"/><Relationship Id="rId196" Type="http://schemas.openxmlformats.org/officeDocument/2006/relationships/image" Target="../media/image2426.png"/><Relationship Id="rId195" Type="http://schemas.openxmlformats.org/officeDocument/2006/relationships/image" Target="../media/image2425.png"/><Relationship Id="rId194" Type="http://schemas.openxmlformats.org/officeDocument/2006/relationships/image" Target="../media/image2424.png"/><Relationship Id="rId193" Type="http://schemas.openxmlformats.org/officeDocument/2006/relationships/image" Target="../media/image2423.png"/><Relationship Id="rId192" Type="http://schemas.openxmlformats.org/officeDocument/2006/relationships/image" Target="../media/image2422.png"/><Relationship Id="rId191" Type="http://schemas.openxmlformats.org/officeDocument/2006/relationships/image" Target="../media/image2421.png"/><Relationship Id="rId190" Type="http://schemas.openxmlformats.org/officeDocument/2006/relationships/image" Target="../media/image2420.png"/><Relationship Id="rId19" Type="http://schemas.openxmlformats.org/officeDocument/2006/relationships/image" Target="../media/image1296.png"/><Relationship Id="rId189" Type="http://schemas.openxmlformats.org/officeDocument/2006/relationships/image" Target="../media/image2419.png"/><Relationship Id="rId188" Type="http://schemas.openxmlformats.org/officeDocument/2006/relationships/image" Target="../media/image2418.png"/><Relationship Id="rId187" Type="http://schemas.openxmlformats.org/officeDocument/2006/relationships/image" Target="../media/image2417.png"/><Relationship Id="rId186" Type="http://schemas.openxmlformats.org/officeDocument/2006/relationships/image" Target="../media/image2416.png"/><Relationship Id="rId185" Type="http://schemas.openxmlformats.org/officeDocument/2006/relationships/image" Target="../media/image2415.png"/><Relationship Id="rId184" Type="http://schemas.openxmlformats.org/officeDocument/2006/relationships/image" Target="../media/image2414.png"/><Relationship Id="rId183" Type="http://schemas.openxmlformats.org/officeDocument/2006/relationships/image" Target="../media/image2413.png"/><Relationship Id="rId182" Type="http://schemas.openxmlformats.org/officeDocument/2006/relationships/image" Target="../media/image2412.png"/><Relationship Id="rId181" Type="http://schemas.openxmlformats.org/officeDocument/2006/relationships/image" Target="../media/image2411.png"/><Relationship Id="rId180" Type="http://schemas.openxmlformats.org/officeDocument/2006/relationships/image" Target="../media/image2410.png"/><Relationship Id="rId18" Type="http://schemas.openxmlformats.org/officeDocument/2006/relationships/image" Target="../media/image1295.png"/><Relationship Id="rId179" Type="http://schemas.openxmlformats.org/officeDocument/2006/relationships/image" Target="../media/image2409.png"/><Relationship Id="rId178" Type="http://schemas.openxmlformats.org/officeDocument/2006/relationships/image" Target="../media/image2408.png"/><Relationship Id="rId177" Type="http://schemas.openxmlformats.org/officeDocument/2006/relationships/image" Target="../media/image2407.png"/><Relationship Id="rId176" Type="http://schemas.openxmlformats.org/officeDocument/2006/relationships/image" Target="../media/image2406.png"/><Relationship Id="rId175" Type="http://schemas.openxmlformats.org/officeDocument/2006/relationships/image" Target="../media/image2405.png"/><Relationship Id="rId174" Type="http://schemas.openxmlformats.org/officeDocument/2006/relationships/image" Target="../media/image2404.png"/><Relationship Id="rId173" Type="http://schemas.openxmlformats.org/officeDocument/2006/relationships/image" Target="../media/image2403.png"/><Relationship Id="rId172" Type="http://schemas.openxmlformats.org/officeDocument/2006/relationships/image" Target="../media/image2402.png"/><Relationship Id="rId171" Type="http://schemas.openxmlformats.org/officeDocument/2006/relationships/image" Target="../media/image2401.png"/><Relationship Id="rId170" Type="http://schemas.openxmlformats.org/officeDocument/2006/relationships/image" Target="../media/image2400.png"/><Relationship Id="rId17" Type="http://schemas.openxmlformats.org/officeDocument/2006/relationships/image" Target="../media/image1294.png"/><Relationship Id="rId169" Type="http://schemas.openxmlformats.org/officeDocument/2006/relationships/image" Target="../media/image2399.png"/><Relationship Id="rId168" Type="http://schemas.openxmlformats.org/officeDocument/2006/relationships/image" Target="../media/image2398.png"/><Relationship Id="rId167" Type="http://schemas.openxmlformats.org/officeDocument/2006/relationships/image" Target="../media/image2397.png"/><Relationship Id="rId166" Type="http://schemas.openxmlformats.org/officeDocument/2006/relationships/image" Target="../media/image2396.png"/><Relationship Id="rId165" Type="http://schemas.openxmlformats.org/officeDocument/2006/relationships/image" Target="../media/image2395.png"/><Relationship Id="rId164" Type="http://schemas.openxmlformats.org/officeDocument/2006/relationships/image" Target="../media/image2394.png"/><Relationship Id="rId163" Type="http://schemas.openxmlformats.org/officeDocument/2006/relationships/image" Target="../media/image2393.png"/><Relationship Id="rId162" Type="http://schemas.openxmlformats.org/officeDocument/2006/relationships/image" Target="../media/image1465.png"/><Relationship Id="rId161" Type="http://schemas.openxmlformats.org/officeDocument/2006/relationships/image" Target="../media/image2392.png"/><Relationship Id="rId160" Type="http://schemas.openxmlformats.org/officeDocument/2006/relationships/image" Target="../media/image2391.png"/><Relationship Id="rId16" Type="http://schemas.openxmlformats.org/officeDocument/2006/relationships/image" Target="../media/image1293.png"/><Relationship Id="rId159" Type="http://schemas.openxmlformats.org/officeDocument/2006/relationships/image" Target="../media/image2390.png"/><Relationship Id="rId158" Type="http://schemas.openxmlformats.org/officeDocument/2006/relationships/image" Target="../media/image2389.png"/><Relationship Id="rId157" Type="http://schemas.openxmlformats.org/officeDocument/2006/relationships/image" Target="../media/image2388.png"/><Relationship Id="rId156" Type="http://schemas.openxmlformats.org/officeDocument/2006/relationships/image" Target="../media/image2387.png"/><Relationship Id="rId155" Type="http://schemas.openxmlformats.org/officeDocument/2006/relationships/image" Target="../media/image2386.png"/><Relationship Id="rId154" Type="http://schemas.openxmlformats.org/officeDocument/2006/relationships/image" Target="../media/image2385.png"/><Relationship Id="rId153" Type="http://schemas.openxmlformats.org/officeDocument/2006/relationships/image" Target="../media/image2384.png"/><Relationship Id="rId152" Type="http://schemas.openxmlformats.org/officeDocument/2006/relationships/image" Target="../media/image2383.png"/><Relationship Id="rId151" Type="http://schemas.openxmlformats.org/officeDocument/2006/relationships/image" Target="../media/image2382.png"/><Relationship Id="rId150" Type="http://schemas.openxmlformats.org/officeDocument/2006/relationships/image" Target="../media/image2381.png"/><Relationship Id="rId15" Type="http://schemas.openxmlformats.org/officeDocument/2006/relationships/image" Target="../media/image1292.png"/><Relationship Id="rId149" Type="http://schemas.openxmlformats.org/officeDocument/2006/relationships/image" Target="../media/image2380.png"/><Relationship Id="rId148" Type="http://schemas.openxmlformats.org/officeDocument/2006/relationships/image" Target="../media/image2379.png"/><Relationship Id="rId147" Type="http://schemas.openxmlformats.org/officeDocument/2006/relationships/image" Target="../media/image2378.png"/><Relationship Id="rId146" Type="http://schemas.openxmlformats.org/officeDocument/2006/relationships/image" Target="../media/image2377.png"/><Relationship Id="rId145" Type="http://schemas.openxmlformats.org/officeDocument/2006/relationships/image" Target="../media/image2376.png"/><Relationship Id="rId144" Type="http://schemas.openxmlformats.org/officeDocument/2006/relationships/image" Target="../media/image2375.png"/><Relationship Id="rId143" Type="http://schemas.openxmlformats.org/officeDocument/2006/relationships/image" Target="../media/image2374.png"/><Relationship Id="rId142" Type="http://schemas.openxmlformats.org/officeDocument/2006/relationships/image" Target="../media/image2373.png"/><Relationship Id="rId141" Type="http://schemas.openxmlformats.org/officeDocument/2006/relationships/image" Target="../media/image2372.png"/><Relationship Id="rId140" Type="http://schemas.openxmlformats.org/officeDocument/2006/relationships/image" Target="../media/image178.png"/><Relationship Id="rId14" Type="http://schemas.openxmlformats.org/officeDocument/2006/relationships/image" Target="../media/image1291.png"/><Relationship Id="rId139" Type="http://schemas.openxmlformats.org/officeDocument/2006/relationships/image" Target="../media/image2371.png"/><Relationship Id="rId138" Type="http://schemas.openxmlformats.org/officeDocument/2006/relationships/image" Target="../media/image2370.png"/><Relationship Id="rId137" Type="http://schemas.openxmlformats.org/officeDocument/2006/relationships/image" Target="../media/image2369.png"/><Relationship Id="rId136" Type="http://schemas.openxmlformats.org/officeDocument/2006/relationships/image" Target="../media/image2368.png"/><Relationship Id="rId135" Type="http://schemas.openxmlformats.org/officeDocument/2006/relationships/image" Target="../media/image2367.png"/><Relationship Id="rId134" Type="http://schemas.openxmlformats.org/officeDocument/2006/relationships/image" Target="../media/image2366.png"/><Relationship Id="rId133" Type="http://schemas.openxmlformats.org/officeDocument/2006/relationships/image" Target="../media/image2365.png"/><Relationship Id="rId132" Type="http://schemas.openxmlformats.org/officeDocument/2006/relationships/image" Target="../media/image2364.png"/><Relationship Id="rId131" Type="http://schemas.openxmlformats.org/officeDocument/2006/relationships/image" Target="../media/image2363.png"/><Relationship Id="rId130" Type="http://schemas.openxmlformats.org/officeDocument/2006/relationships/image" Target="../media/image2362.png"/><Relationship Id="rId13" Type="http://schemas.openxmlformats.org/officeDocument/2006/relationships/image" Target="../media/image1290.png"/><Relationship Id="rId129" Type="http://schemas.openxmlformats.org/officeDocument/2006/relationships/image" Target="../media/image2361.png"/><Relationship Id="rId128" Type="http://schemas.openxmlformats.org/officeDocument/2006/relationships/image" Target="../media/image2360.png"/><Relationship Id="rId127" Type="http://schemas.openxmlformats.org/officeDocument/2006/relationships/image" Target="../media/image2039.png"/><Relationship Id="rId126" Type="http://schemas.openxmlformats.org/officeDocument/2006/relationships/image" Target="../media/image2359.png"/><Relationship Id="rId125" Type="http://schemas.openxmlformats.org/officeDocument/2006/relationships/image" Target="../media/image2358.png"/><Relationship Id="rId124" Type="http://schemas.openxmlformats.org/officeDocument/2006/relationships/image" Target="../media/image2357.png"/><Relationship Id="rId123" Type="http://schemas.openxmlformats.org/officeDocument/2006/relationships/image" Target="../media/image2356.png"/><Relationship Id="rId122" Type="http://schemas.openxmlformats.org/officeDocument/2006/relationships/image" Target="../media/image2355.png"/><Relationship Id="rId121" Type="http://schemas.openxmlformats.org/officeDocument/2006/relationships/image" Target="../media/image2354.png"/><Relationship Id="rId120" Type="http://schemas.openxmlformats.org/officeDocument/2006/relationships/image" Target="../media/image2353.png"/><Relationship Id="rId12" Type="http://schemas.openxmlformats.org/officeDocument/2006/relationships/image" Target="../media/image1289.png"/><Relationship Id="rId119" Type="http://schemas.openxmlformats.org/officeDocument/2006/relationships/image" Target="../media/image2352.png"/><Relationship Id="rId118" Type="http://schemas.openxmlformats.org/officeDocument/2006/relationships/image" Target="../media/image2351.png"/><Relationship Id="rId117" Type="http://schemas.openxmlformats.org/officeDocument/2006/relationships/image" Target="../media/image2350.png"/><Relationship Id="rId116" Type="http://schemas.openxmlformats.org/officeDocument/2006/relationships/image" Target="../media/image2349.png"/><Relationship Id="rId115" Type="http://schemas.openxmlformats.org/officeDocument/2006/relationships/image" Target="../media/image2348.png"/><Relationship Id="rId114" Type="http://schemas.openxmlformats.org/officeDocument/2006/relationships/image" Target="../media/image2347.png"/><Relationship Id="rId113" Type="http://schemas.openxmlformats.org/officeDocument/2006/relationships/image" Target="../media/image2346.png"/><Relationship Id="rId112" Type="http://schemas.openxmlformats.org/officeDocument/2006/relationships/image" Target="../media/image2345.png"/><Relationship Id="rId111" Type="http://schemas.openxmlformats.org/officeDocument/2006/relationships/image" Target="../media/image2344.png"/><Relationship Id="rId110" Type="http://schemas.openxmlformats.org/officeDocument/2006/relationships/image" Target="../media/image2343.png"/><Relationship Id="rId11" Type="http://schemas.openxmlformats.org/officeDocument/2006/relationships/image" Target="../media/image1288.png"/><Relationship Id="rId109" Type="http://schemas.openxmlformats.org/officeDocument/2006/relationships/image" Target="../media/image2342.png"/><Relationship Id="rId108" Type="http://schemas.openxmlformats.org/officeDocument/2006/relationships/image" Target="../media/image2341.png"/><Relationship Id="rId107" Type="http://schemas.openxmlformats.org/officeDocument/2006/relationships/image" Target="../media/image2340.png"/><Relationship Id="rId106" Type="http://schemas.openxmlformats.org/officeDocument/2006/relationships/image" Target="../media/image2339.png"/><Relationship Id="rId105" Type="http://schemas.openxmlformats.org/officeDocument/2006/relationships/image" Target="../media/image2338.png"/><Relationship Id="rId104" Type="http://schemas.openxmlformats.org/officeDocument/2006/relationships/image" Target="../media/image2337.png"/><Relationship Id="rId103" Type="http://schemas.openxmlformats.org/officeDocument/2006/relationships/image" Target="../media/image2336.png"/><Relationship Id="rId102" Type="http://schemas.openxmlformats.org/officeDocument/2006/relationships/image" Target="../media/image2335.png"/><Relationship Id="rId101" Type="http://schemas.openxmlformats.org/officeDocument/2006/relationships/image" Target="../media/image2334.png"/><Relationship Id="rId100" Type="http://schemas.openxmlformats.org/officeDocument/2006/relationships/image" Target="../media/image2333.png"/><Relationship Id="rId10" Type="http://schemas.openxmlformats.org/officeDocument/2006/relationships/image" Target="../media/image1287.png"/><Relationship Id="rId1" Type="http://schemas.openxmlformats.org/officeDocument/2006/relationships/image" Target="../media/image1278.png"/></Relationships>
</file>

<file path=ppt/slides/_rels/slide14.xml.rels><?xml version="1.0" encoding="UTF-8" standalone="yes"?>
<Relationships xmlns="http://schemas.openxmlformats.org/package/2006/relationships"><Relationship Id="rId99" Type="http://schemas.openxmlformats.org/officeDocument/2006/relationships/image" Target="../media/image2605.png"/><Relationship Id="rId98" Type="http://schemas.openxmlformats.org/officeDocument/2006/relationships/image" Target="../media/image2604.png"/><Relationship Id="rId97" Type="http://schemas.openxmlformats.org/officeDocument/2006/relationships/image" Target="../media/image2603.png"/><Relationship Id="rId96" Type="http://schemas.openxmlformats.org/officeDocument/2006/relationships/image" Target="../media/image2602.png"/><Relationship Id="rId95" Type="http://schemas.openxmlformats.org/officeDocument/2006/relationships/image" Target="../media/image2601.png"/><Relationship Id="rId94" Type="http://schemas.openxmlformats.org/officeDocument/2006/relationships/image" Target="../media/image2600.png"/><Relationship Id="rId93" Type="http://schemas.openxmlformats.org/officeDocument/2006/relationships/image" Target="../media/image2599.png"/><Relationship Id="rId92" Type="http://schemas.openxmlformats.org/officeDocument/2006/relationships/image" Target="../media/image2598.png"/><Relationship Id="rId91" Type="http://schemas.openxmlformats.org/officeDocument/2006/relationships/image" Target="../media/image2597.png"/><Relationship Id="rId90" Type="http://schemas.openxmlformats.org/officeDocument/2006/relationships/image" Target="../media/image2596.png"/><Relationship Id="rId9" Type="http://schemas.openxmlformats.org/officeDocument/2006/relationships/image" Target="../media/image2520.png"/><Relationship Id="rId89" Type="http://schemas.openxmlformats.org/officeDocument/2006/relationships/image" Target="../media/image2595.png"/><Relationship Id="rId88" Type="http://schemas.openxmlformats.org/officeDocument/2006/relationships/image" Target="../media/image2594.png"/><Relationship Id="rId87" Type="http://schemas.openxmlformats.org/officeDocument/2006/relationships/image" Target="../media/image932.png"/><Relationship Id="rId86" Type="http://schemas.openxmlformats.org/officeDocument/2006/relationships/image" Target="../media/image506.png"/><Relationship Id="rId85" Type="http://schemas.openxmlformats.org/officeDocument/2006/relationships/image" Target="../media/image2593.png"/><Relationship Id="rId84" Type="http://schemas.openxmlformats.org/officeDocument/2006/relationships/image" Target="../media/image1614.png"/><Relationship Id="rId83" Type="http://schemas.openxmlformats.org/officeDocument/2006/relationships/image" Target="../media/image2592.png"/><Relationship Id="rId82" Type="http://schemas.openxmlformats.org/officeDocument/2006/relationships/image" Target="../media/image2591.png"/><Relationship Id="rId81" Type="http://schemas.openxmlformats.org/officeDocument/2006/relationships/image" Target="../media/image2590.png"/><Relationship Id="rId80" Type="http://schemas.openxmlformats.org/officeDocument/2006/relationships/image" Target="../media/image2589.png"/><Relationship Id="rId8" Type="http://schemas.openxmlformats.org/officeDocument/2006/relationships/image" Target="../media/image2519.png"/><Relationship Id="rId79" Type="http://schemas.openxmlformats.org/officeDocument/2006/relationships/image" Target="../media/image2588.png"/><Relationship Id="rId78" Type="http://schemas.openxmlformats.org/officeDocument/2006/relationships/image" Target="../media/image2587.png"/><Relationship Id="rId77" Type="http://schemas.openxmlformats.org/officeDocument/2006/relationships/image" Target="../media/image2586.png"/><Relationship Id="rId76" Type="http://schemas.openxmlformats.org/officeDocument/2006/relationships/image" Target="../media/image2585.png"/><Relationship Id="rId75" Type="http://schemas.openxmlformats.org/officeDocument/2006/relationships/image" Target="../media/image2584.png"/><Relationship Id="rId74" Type="http://schemas.openxmlformats.org/officeDocument/2006/relationships/image" Target="../media/image2583.png"/><Relationship Id="rId73" Type="http://schemas.openxmlformats.org/officeDocument/2006/relationships/image" Target="../media/image2582.png"/><Relationship Id="rId72" Type="http://schemas.openxmlformats.org/officeDocument/2006/relationships/image" Target="../media/image2581.png"/><Relationship Id="rId71" Type="http://schemas.openxmlformats.org/officeDocument/2006/relationships/image" Target="../media/image2580.png"/><Relationship Id="rId70" Type="http://schemas.openxmlformats.org/officeDocument/2006/relationships/image" Target="../media/image2579.png"/><Relationship Id="rId7" Type="http://schemas.openxmlformats.org/officeDocument/2006/relationships/image" Target="../media/image2518.png"/><Relationship Id="rId69" Type="http://schemas.openxmlformats.org/officeDocument/2006/relationships/image" Target="../media/image2578.png"/><Relationship Id="rId68" Type="http://schemas.openxmlformats.org/officeDocument/2006/relationships/image" Target="../media/image2577.png"/><Relationship Id="rId67" Type="http://schemas.openxmlformats.org/officeDocument/2006/relationships/image" Target="../media/image2576.png"/><Relationship Id="rId66" Type="http://schemas.openxmlformats.org/officeDocument/2006/relationships/image" Target="../media/image2575.png"/><Relationship Id="rId65" Type="http://schemas.openxmlformats.org/officeDocument/2006/relationships/image" Target="../media/image2574.png"/><Relationship Id="rId64" Type="http://schemas.openxmlformats.org/officeDocument/2006/relationships/image" Target="../media/image2573.png"/><Relationship Id="rId63" Type="http://schemas.openxmlformats.org/officeDocument/2006/relationships/image" Target="../media/image2572.png"/><Relationship Id="rId62" Type="http://schemas.openxmlformats.org/officeDocument/2006/relationships/image" Target="../media/image2571.png"/><Relationship Id="rId61" Type="http://schemas.openxmlformats.org/officeDocument/2006/relationships/image" Target="../media/image2570.png"/><Relationship Id="rId60" Type="http://schemas.openxmlformats.org/officeDocument/2006/relationships/image" Target="../media/image2569.png"/><Relationship Id="rId6" Type="http://schemas.openxmlformats.org/officeDocument/2006/relationships/image" Target="../media/image2517.png"/><Relationship Id="rId59" Type="http://schemas.openxmlformats.org/officeDocument/2006/relationships/image" Target="../media/image2568.png"/><Relationship Id="rId58" Type="http://schemas.openxmlformats.org/officeDocument/2006/relationships/image" Target="../media/image2567.png"/><Relationship Id="rId57" Type="http://schemas.openxmlformats.org/officeDocument/2006/relationships/image" Target="../media/image2566.png"/><Relationship Id="rId56" Type="http://schemas.openxmlformats.org/officeDocument/2006/relationships/image" Target="../media/image2565.png"/><Relationship Id="rId55" Type="http://schemas.openxmlformats.org/officeDocument/2006/relationships/image" Target="../media/image2564.png"/><Relationship Id="rId54" Type="http://schemas.openxmlformats.org/officeDocument/2006/relationships/image" Target="../media/image2563.png"/><Relationship Id="rId53" Type="http://schemas.openxmlformats.org/officeDocument/2006/relationships/image" Target="../media/image2562.png"/><Relationship Id="rId52" Type="http://schemas.openxmlformats.org/officeDocument/2006/relationships/image" Target="../media/image2561.png"/><Relationship Id="rId51" Type="http://schemas.openxmlformats.org/officeDocument/2006/relationships/image" Target="../media/image2560.png"/><Relationship Id="rId50" Type="http://schemas.openxmlformats.org/officeDocument/2006/relationships/image" Target="../media/image2559.png"/><Relationship Id="rId5" Type="http://schemas.openxmlformats.org/officeDocument/2006/relationships/image" Target="../media/image1287.png"/><Relationship Id="rId49" Type="http://schemas.openxmlformats.org/officeDocument/2006/relationships/image" Target="../media/image2558.png"/><Relationship Id="rId48" Type="http://schemas.openxmlformats.org/officeDocument/2006/relationships/image" Target="../media/image2557.png"/><Relationship Id="rId47" Type="http://schemas.openxmlformats.org/officeDocument/2006/relationships/image" Target="../media/image2556.png"/><Relationship Id="rId46" Type="http://schemas.openxmlformats.org/officeDocument/2006/relationships/image" Target="../media/image2555.png"/><Relationship Id="rId45" Type="http://schemas.openxmlformats.org/officeDocument/2006/relationships/image" Target="../media/image2554.png"/><Relationship Id="rId44" Type="http://schemas.openxmlformats.org/officeDocument/2006/relationships/image" Target="../media/image2553.png"/><Relationship Id="rId43" Type="http://schemas.openxmlformats.org/officeDocument/2006/relationships/image" Target="../media/image2552.png"/><Relationship Id="rId42" Type="http://schemas.openxmlformats.org/officeDocument/2006/relationships/image" Target="../media/image2551.png"/><Relationship Id="rId41" Type="http://schemas.openxmlformats.org/officeDocument/2006/relationships/image" Target="../media/image2550.png"/><Relationship Id="rId40" Type="http://schemas.openxmlformats.org/officeDocument/2006/relationships/image" Target="../media/image2549.png"/><Relationship Id="rId4" Type="http://schemas.openxmlformats.org/officeDocument/2006/relationships/image" Target="../media/image2516.png"/><Relationship Id="rId39" Type="http://schemas.openxmlformats.org/officeDocument/2006/relationships/image" Target="../media/image2548.png"/><Relationship Id="rId38" Type="http://schemas.openxmlformats.org/officeDocument/2006/relationships/image" Target="../media/image2547.png"/><Relationship Id="rId37" Type="http://schemas.openxmlformats.org/officeDocument/2006/relationships/image" Target="../media/image2546.png"/><Relationship Id="rId36" Type="http://schemas.openxmlformats.org/officeDocument/2006/relationships/image" Target="../media/image178.png"/><Relationship Id="rId35" Type="http://schemas.openxmlformats.org/officeDocument/2006/relationships/image" Target="../media/image2545.png"/><Relationship Id="rId34" Type="http://schemas.openxmlformats.org/officeDocument/2006/relationships/image" Target="../media/image2544.png"/><Relationship Id="rId33" Type="http://schemas.openxmlformats.org/officeDocument/2006/relationships/image" Target="../media/image2543.png"/><Relationship Id="rId32" Type="http://schemas.openxmlformats.org/officeDocument/2006/relationships/image" Target="../media/image2542.png"/><Relationship Id="rId31" Type="http://schemas.openxmlformats.org/officeDocument/2006/relationships/image" Target="../media/image2541.png"/><Relationship Id="rId30" Type="http://schemas.openxmlformats.org/officeDocument/2006/relationships/image" Target="../media/image1138.png"/><Relationship Id="rId3" Type="http://schemas.openxmlformats.org/officeDocument/2006/relationships/image" Target="../media/image2515.png"/><Relationship Id="rId29" Type="http://schemas.openxmlformats.org/officeDocument/2006/relationships/image" Target="../media/image2540.png"/><Relationship Id="rId28" Type="http://schemas.openxmlformats.org/officeDocument/2006/relationships/image" Target="../media/image2539.png"/><Relationship Id="rId27" Type="http://schemas.openxmlformats.org/officeDocument/2006/relationships/image" Target="../media/image2538.png"/><Relationship Id="rId263" Type="http://schemas.openxmlformats.org/officeDocument/2006/relationships/slideLayout" Target="../slideLayouts/slideLayout12.xml"/><Relationship Id="rId262" Type="http://schemas.openxmlformats.org/officeDocument/2006/relationships/image" Target="../media/image2764.png"/><Relationship Id="rId261" Type="http://schemas.openxmlformats.org/officeDocument/2006/relationships/image" Target="../media/image2763.png"/><Relationship Id="rId260" Type="http://schemas.openxmlformats.org/officeDocument/2006/relationships/image" Target="../media/image2762.png"/><Relationship Id="rId26" Type="http://schemas.openxmlformats.org/officeDocument/2006/relationships/image" Target="../media/image2537.png"/><Relationship Id="rId259" Type="http://schemas.openxmlformats.org/officeDocument/2006/relationships/image" Target="../media/image2761.png"/><Relationship Id="rId258" Type="http://schemas.openxmlformats.org/officeDocument/2006/relationships/image" Target="../media/image2760.png"/><Relationship Id="rId257" Type="http://schemas.openxmlformats.org/officeDocument/2006/relationships/image" Target="../media/image2759.png"/><Relationship Id="rId256" Type="http://schemas.openxmlformats.org/officeDocument/2006/relationships/image" Target="../media/image2758.png"/><Relationship Id="rId255" Type="http://schemas.openxmlformats.org/officeDocument/2006/relationships/image" Target="../media/image2757.png"/><Relationship Id="rId254" Type="http://schemas.openxmlformats.org/officeDocument/2006/relationships/image" Target="../media/image2756.png"/><Relationship Id="rId253" Type="http://schemas.openxmlformats.org/officeDocument/2006/relationships/image" Target="../media/image2755.png"/><Relationship Id="rId252" Type="http://schemas.openxmlformats.org/officeDocument/2006/relationships/image" Target="../media/image2754.png"/><Relationship Id="rId251" Type="http://schemas.openxmlformats.org/officeDocument/2006/relationships/image" Target="../media/image2753.png"/><Relationship Id="rId250" Type="http://schemas.openxmlformats.org/officeDocument/2006/relationships/image" Target="../media/image2752.png"/><Relationship Id="rId25" Type="http://schemas.openxmlformats.org/officeDocument/2006/relationships/image" Target="../media/image2536.png"/><Relationship Id="rId249" Type="http://schemas.openxmlformats.org/officeDocument/2006/relationships/image" Target="../media/image2751.png"/><Relationship Id="rId248" Type="http://schemas.openxmlformats.org/officeDocument/2006/relationships/image" Target="../media/image2750.png"/><Relationship Id="rId247" Type="http://schemas.openxmlformats.org/officeDocument/2006/relationships/image" Target="../media/image2749.png"/><Relationship Id="rId246" Type="http://schemas.openxmlformats.org/officeDocument/2006/relationships/image" Target="../media/image2748.png"/><Relationship Id="rId245" Type="http://schemas.openxmlformats.org/officeDocument/2006/relationships/image" Target="../media/image2747.png"/><Relationship Id="rId244" Type="http://schemas.openxmlformats.org/officeDocument/2006/relationships/image" Target="../media/image2746.png"/><Relationship Id="rId243" Type="http://schemas.openxmlformats.org/officeDocument/2006/relationships/image" Target="../media/image2745.png"/><Relationship Id="rId242" Type="http://schemas.openxmlformats.org/officeDocument/2006/relationships/image" Target="../media/image2744.png"/><Relationship Id="rId241" Type="http://schemas.openxmlformats.org/officeDocument/2006/relationships/image" Target="../media/image2743.png"/><Relationship Id="rId240" Type="http://schemas.openxmlformats.org/officeDocument/2006/relationships/image" Target="../media/image2742.png"/><Relationship Id="rId24" Type="http://schemas.openxmlformats.org/officeDocument/2006/relationships/image" Target="../media/image2535.png"/><Relationship Id="rId239" Type="http://schemas.openxmlformats.org/officeDocument/2006/relationships/image" Target="../media/image2741.png"/><Relationship Id="rId238" Type="http://schemas.openxmlformats.org/officeDocument/2006/relationships/image" Target="../media/image2740.png"/><Relationship Id="rId237" Type="http://schemas.openxmlformats.org/officeDocument/2006/relationships/image" Target="../media/image676.png"/><Relationship Id="rId236" Type="http://schemas.openxmlformats.org/officeDocument/2006/relationships/image" Target="../media/image2739.png"/><Relationship Id="rId235" Type="http://schemas.openxmlformats.org/officeDocument/2006/relationships/image" Target="../media/image2738.png"/><Relationship Id="rId234" Type="http://schemas.openxmlformats.org/officeDocument/2006/relationships/image" Target="../media/image2737.png"/><Relationship Id="rId233" Type="http://schemas.openxmlformats.org/officeDocument/2006/relationships/image" Target="../media/image2736.png"/><Relationship Id="rId232" Type="http://schemas.openxmlformats.org/officeDocument/2006/relationships/image" Target="../media/image2735.png"/><Relationship Id="rId231" Type="http://schemas.openxmlformats.org/officeDocument/2006/relationships/image" Target="../media/image2734.png"/><Relationship Id="rId230" Type="http://schemas.openxmlformats.org/officeDocument/2006/relationships/image" Target="../media/image2733.png"/><Relationship Id="rId23" Type="http://schemas.openxmlformats.org/officeDocument/2006/relationships/image" Target="../media/image2534.png"/><Relationship Id="rId229" Type="http://schemas.openxmlformats.org/officeDocument/2006/relationships/image" Target="../media/image2732.png"/><Relationship Id="rId228" Type="http://schemas.openxmlformats.org/officeDocument/2006/relationships/image" Target="../media/image2731.png"/><Relationship Id="rId227" Type="http://schemas.openxmlformats.org/officeDocument/2006/relationships/image" Target="../media/image2730.png"/><Relationship Id="rId226" Type="http://schemas.openxmlformats.org/officeDocument/2006/relationships/image" Target="../media/image2729.png"/><Relationship Id="rId225" Type="http://schemas.openxmlformats.org/officeDocument/2006/relationships/image" Target="../media/image2728.png"/><Relationship Id="rId224" Type="http://schemas.openxmlformats.org/officeDocument/2006/relationships/image" Target="../media/image2727.png"/><Relationship Id="rId223" Type="http://schemas.openxmlformats.org/officeDocument/2006/relationships/image" Target="../media/image2726.png"/><Relationship Id="rId222" Type="http://schemas.openxmlformats.org/officeDocument/2006/relationships/image" Target="../media/image2725.png"/><Relationship Id="rId221" Type="http://schemas.openxmlformats.org/officeDocument/2006/relationships/image" Target="../media/image2724.png"/><Relationship Id="rId220" Type="http://schemas.openxmlformats.org/officeDocument/2006/relationships/image" Target="../media/image2723.png"/><Relationship Id="rId22" Type="http://schemas.openxmlformats.org/officeDocument/2006/relationships/image" Target="../media/image2533.png"/><Relationship Id="rId219" Type="http://schemas.openxmlformats.org/officeDocument/2006/relationships/image" Target="../media/image2722.png"/><Relationship Id="rId218" Type="http://schemas.openxmlformats.org/officeDocument/2006/relationships/image" Target="../media/image2721.png"/><Relationship Id="rId217" Type="http://schemas.openxmlformats.org/officeDocument/2006/relationships/image" Target="../media/image2720.png"/><Relationship Id="rId216" Type="http://schemas.openxmlformats.org/officeDocument/2006/relationships/image" Target="../media/image2719.png"/><Relationship Id="rId215" Type="http://schemas.openxmlformats.org/officeDocument/2006/relationships/image" Target="../media/image2718.png"/><Relationship Id="rId214" Type="http://schemas.openxmlformats.org/officeDocument/2006/relationships/image" Target="../media/image2717.png"/><Relationship Id="rId213" Type="http://schemas.openxmlformats.org/officeDocument/2006/relationships/image" Target="../media/image2716.png"/><Relationship Id="rId212" Type="http://schemas.openxmlformats.org/officeDocument/2006/relationships/image" Target="../media/image2715.png"/><Relationship Id="rId211" Type="http://schemas.openxmlformats.org/officeDocument/2006/relationships/image" Target="../media/image2714.png"/><Relationship Id="rId210" Type="http://schemas.openxmlformats.org/officeDocument/2006/relationships/image" Target="../media/image2713.png"/><Relationship Id="rId21" Type="http://schemas.openxmlformats.org/officeDocument/2006/relationships/image" Target="../media/image2532.png"/><Relationship Id="rId209" Type="http://schemas.openxmlformats.org/officeDocument/2006/relationships/image" Target="../media/image2712.png"/><Relationship Id="rId208" Type="http://schemas.openxmlformats.org/officeDocument/2006/relationships/image" Target="../media/image2711.png"/><Relationship Id="rId207" Type="http://schemas.openxmlformats.org/officeDocument/2006/relationships/image" Target="../media/image2710.png"/><Relationship Id="rId206" Type="http://schemas.openxmlformats.org/officeDocument/2006/relationships/image" Target="../media/image2709.png"/><Relationship Id="rId205" Type="http://schemas.openxmlformats.org/officeDocument/2006/relationships/image" Target="../media/image2708.png"/><Relationship Id="rId204" Type="http://schemas.openxmlformats.org/officeDocument/2006/relationships/image" Target="../media/image2707.png"/><Relationship Id="rId203" Type="http://schemas.openxmlformats.org/officeDocument/2006/relationships/image" Target="../media/image2706.png"/><Relationship Id="rId202" Type="http://schemas.openxmlformats.org/officeDocument/2006/relationships/image" Target="../media/image2705.png"/><Relationship Id="rId201" Type="http://schemas.openxmlformats.org/officeDocument/2006/relationships/image" Target="../media/image2704.png"/><Relationship Id="rId200" Type="http://schemas.openxmlformats.org/officeDocument/2006/relationships/image" Target="../media/image2703.png"/><Relationship Id="rId20" Type="http://schemas.openxmlformats.org/officeDocument/2006/relationships/image" Target="../media/image2531.png"/><Relationship Id="rId2" Type="http://schemas.openxmlformats.org/officeDocument/2006/relationships/image" Target="../media/image2514.png"/><Relationship Id="rId199" Type="http://schemas.openxmlformats.org/officeDocument/2006/relationships/image" Target="../media/image2702.png"/><Relationship Id="rId198" Type="http://schemas.openxmlformats.org/officeDocument/2006/relationships/image" Target="../media/image2701.png"/><Relationship Id="rId197" Type="http://schemas.openxmlformats.org/officeDocument/2006/relationships/image" Target="../media/image2700.png"/><Relationship Id="rId196" Type="http://schemas.openxmlformats.org/officeDocument/2006/relationships/image" Target="../media/image2699.png"/><Relationship Id="rId195" Type="http://schemas.openxmlformats.org/officeDocument/2006/relationships/image" Target="../media/image2698.png"/><Relationship Id="rId194" Type="http://schemas.openxmlformats.org/officeDocument/2006/relationships/image" Target="../media/image2697.png"/><Relationship Id="rId193" Type="http://schemas.openxmlformats.org/officeDocument/2006/relationships/image" Target="../media/image2696.png"/><Relationship Id="rId192" Type="http://schemas.openxmlformats.org/officeDocument/2006/relationships/image" Target="../media/image2695.png"/><Relationship Id="rId191" Type="http://schemas.openxmlformats.org/officeDocument/2006/relationships/image" Target="../media/image2694.png"/><Relationship Id="rId190" Type="http://schemas.openxmlformats.org/officeDocument/2006/relationships/image" Target="../media/image2693.png"/><Relationship Id="rId19" Type="http://schemas.openxmlformats.org/officeDocument/2006/relationships/image" Target="../media/image2530.png"/><Relationship Id="rId189" Type="http://schemas.openxmlformats.org/officeDocument/2006/relationships/image" Target="../media/image2692.png"/><Relationship Id="rId188" Type="http://schemas.openxmlformats.org/officeDocument/2006/relationships/image" Target="../media/image2691.png"/><Relationship Id="rId187" Type="http://schemas.openxmlformats.org/officeDocument/2006/relationships/image" Target="../media/image2690.png"/><Relationship Id="rId186" Type="http://schemas.openxmlformats.org/officeDocument/2006/relationships/image" Target="../media/image2689.png"/><Relationship Id="rId185" Type="http://schemas.openxmlformats.org/officeDocument/2006/relationships/image" Target="../media/image2688.png"/><Relationship Id="rId184" Type="http://schemas.openxmlformats.org/officeDocument/2006/relationships/image" Target="../media/image2687.png"/><Relationship Id="rId183" Type="http://schemas.openxmlformats.org/officeDocument/2006/relationships/image" Target="../media/image2686.png"/><Relationship Id="rId182" Type="http://schemas.openxmlformats.org/officeDocument/2006/relationships/image" Target="../media/image2685.png"/><Relationship Id="rId181" Type="http://schemas.openxmlformats.org/officeDocument/2006/relationships/image" Target="../media/image2684.png"/><Relationship Id="rId180" Type="http://schemas.openxmlformats.org/officeDocument/2006/relationships/image" Target="../media/image2683.png"/><Relationship Id="rId18" Type="http://schemas.openxmlformats.org/officeDocument/2006/relationships/image" Target="../media/image2529.png"/><Relationship Id="rId179" Type="http://schemas.openxmlformats.org/officeDocument/2006/relationships/image" Target="../media/image2682.png"/><Relationship Id="rId178" Type="http://schemas.openxmlformats.org/officeDocument/2006/relationships/image" Target="../media/image2681.png"/><Relationship Id="rId177" Type="http://schemas.openxmlformats.org/officeDocument/2006/relationships/image" Target="../media/image2680.png"/><Relationship Id="rId176" Type="http://schemas.openxmlformats.org/officeDocument/2006/relationships/image" Target="../media/image2679.png"/><Relationship Id="rId175" Type="http://schemas.openxmlformats.org/officeDocument/2006/relationships/image" Target="../media/image2678.png"/><Relationship Id="rId174" Type="http://schemas.openxmlformats.org/officeDocument/2006/relationships/image" Target="../media/image2677.png"/><Relationship Id="rId173" Type="http://schemas.openxmlformats.org/officeDocument/2006/relationships/image" Target="../media/image2676.png"/><Relationship Id="rId172" Type="http://schemas.openxmlformats.org/officeDocument/2006/relationships/image" Target="../media/image2675.png"/><Relationship Id="rId171" Type="http://schemas.openxmlformats.org/officeDocument/2006/relationships/image" Target="../media/image2674.png"/><Relationship Id="rId170" Type="http://schemas.openxmlformats.org/officeDocument/2006/relationships/image" Target="../media/image2673.png"/><Relationship Id="rId17" Type="http://schemas.openxmlformats.org/officeDocument/2006/relationships/image" Target="../media/image2528.png"/><Relationship Id="rId169" Type="http://schemas.openxmlformats.org/officeDocument/2006/relationships/image" Target="../media/image2672.png"/><Relationship Id="rId168" Type="http://schemas.openxmlformats.org/officeDocument/2006/relationships/image" Target="../media/image2671.png"/><Relationship Id="rId167" Type="http://schemas.openxmlformats.org/officeDocument/2006/relationships/image" Target="../media/image2670.png"/><Relationship Id="rId166" Type="http://schemas.openxmlformats.org/officeDocument/2006/relationships/image" Target="../media/image2669.png"/><Relationship Id="rId165" Type="http://schemas.openxmlformats.org/officeDocument/2006/relationships/image" Target="../media/image2668.png"/><Relationship Id="rId164" Type="http://schemas.openxmlformats.org/officeDocument/2006/relationships/image" Target="../media/image2667.png"/><Relationship Id="rId163" Type="http://schemas.openxmlformats.org/officeDocument/2006/relationships/image" Target="../media/image2666.png"/><Relationship Id="rId162" Type="http://schemas.openxmlformats.org/officeDocument/2006/relationships/image" Target="../media/image2665.png"/><Relationship Id="rId161" Type="http://schemas.openxmlformats.org/officeDocument/2006/relationships/image" Target="../media/image2664.png"/><Relationship Id="rId160" Type="http://schemas.openxmlformats.org/officeDocument/2006/relationships/image" Target="../media/image2663.png"/><Relationship Id="rId16" Type="http://schemas.openxmlformats.org/officeDocument/2006/relationships/image" Target="../media/image2527.png"/><Relationship Id="rId159" Type="http://schemas.openxmlformats.org/officeDocument/2006/relationships/image" Target="../media/image2662.png"/><Relationship Id="rId158" Type="http://schemas.openxmlformats.org/officeDocument/2006/relationships/image" Target="../media/image2661.png"/><Relationship Id="rId157" Type="http://schemas.openxmlformats.org/officeDocument/2006/relationships/image" Target="../media/image2660.png"/><Relationship Id="rId156" Type="http://schemas.openxmlformats.org/officeDocument/2006/relationships/image" Target="../media/image2659.png"/><Relationship Id="rId155" Type="http://schemas.openxmlformats.org/officeDocument/2006/relationships/image" Target="../media/image2658.png"/><Relationship Id="rId154" Type="http://schemas.openxmlformats.org/officeDocument/2006/relationships/image" Target="../media/image2657.png"/><Relationship Id="rId153" Type="http://schemas.openxmlformats.org/officeDocument/2006/relationships/image" Target="../media/image2656.png"/><Relationship Id="rId152" Type="http://schemas.openxmlformats.org/officeDocument/2006/relationships/image" Target="../media/image2655.png"/><Relationship Id="rId151" Type="http://schemas.openxmlformats.org/officeDocument/2006/relationships/image" Target="../media/image2654.png"/><Relationship Id="rId150" Type="http://schemas.openxmlformats.org/officeDocument/2006/relationships/image" Target="../media/image2653.png"/><Relationship Id="rId15" Type="http://schemas.openxmlformats.org/officeDocument/2006/relationships/image" Target="../media/image2526.png"/><Relationship Id="rId149" Type="http://schemas.openxmlformats.org/officeDocument/2006/relationships/image" Target="../media/image2652.png"/><Relationship Id="rId148" Type="http://schemas.openxmlformats.org/officeDocument/2006/relationships/image" Target="../media/image2651.png"/><Relationship Id="rId147" Type="http://schemas.openxmlformats.org/officeDocument/2006/relationships/image" Target="../media/image2650.png"/><Relationship Id="rId146" Type="http://schemas.openxmlformats.org/officeDocument/2006/relationships/image" Target="../media/image2649.png"/><Relationship Id="rId145" Type="http://schemas.openxmlformats.org/officeDocument/2006/relationships/image" Target="../media/image2648.png"/><Relationship Id="rId144" Type="http://schemas.openxmlformats.org/officeDocument/2006/relationships/image" Target="../media/image2647.png"/><Relationship Id="rId143" Type="http://schemas.openxmlformats.org/officeDocument/2006/relationships/image" Target="../media/image2646.png"/><Relationship Id="rId142" Type="http://schemas.openxmlformats.org/officeDocument/2006/relationships/image" Target="../media/image2645.png"/><Relationship Id="rId141" Type="http://schemas.openxmlformats.org/officeDocument/2006/relationships/image" Target="../media/image2644.png"/><Relationship Id="rId140" Type="http://schemas.openxmlformats.org/officeDocument/2006/relationships/image" Target="../media/image2643.png"/><Relationship Id="rId14" Type="http://schemas.openxmlformats.org/officeDocument/2006/relationships/image" Target="../media/image2525.png"/><Relationship Id="rId139" Type="http://schemas.openxmlformats.org/officeDocument/2006/relationships/image" Target="../media/image2642.png"/><Relationship Id="rId138" Type="http://schemas.openxmlformats.org/officeDocument/2006/relationships/image" Target="../media/image2641.png"/><Relationship Id="rId137" Type="http://schemas.openxmlformats.org/officeDocument/2006/relationships/image" Target="../media/image2640.png"/><Relationship Id="rId136" Type="http://schemas.openxmlformats.org/officeDocument/2006/relationships/image" Target="../media/image2639.png"/><Relationship Id="rId135" Type="http://schemas.openxmlformats.org/officeDocument/2006/relationships/image" Target="../media/image2638.png"/><Relationship Id="rId134" Type="http://schemas.openxmlformats.org/officeDocument/2006/relationships/image" Target="../media/image1394.png"/><Relationship Id="rId133" Type="http://schemas.openxmlformats.org/officeDocument/2006/relationships/image" Target="../media/image2637.png"/><Relationship Id="rId132" Type="http://schemas.openxmlformats.org/officeDocument/2006/relationships/image" Target="../media/image2636.png"/><Relationship Id="rId131" Type="http://schemas.openxmlformats.org/officeDocument/2006/relationships/image" Target="../media/image2635.png"/><Relationship Id="rId130" Type="http://schemas.openxmlformats.org/officeDocument/2006/relationships/image" Target="../media/image2634.png"/><Relationship Id="rId13" Type="http://schemas.openxmlformats.org/officeDocument/2006/relationships/image" Target="../media/image2524.png"/><Relationship Id="rId129" Type="http://schemas.openxmlformats.org/officeDocument/2006/relationships/image" Target="../media/image2633.png"/><Relationship Id="rId128" Type="http://schemas.openxmlformats.org/officeDocument/2006/relationships/image" Target="../media/image2632.png"/><Relationship Id="rId127" Type="http://schemas.openxmlformats.org/officeDocument/2006/relationships/image" Target="../media/image2631.png"/><Relationship Id="rId126" Type="http://schemas.openxmlformats.org/officeDocument/2006/relationships/image" Target="../media/image2630.png"/><Relationship Id="rId125" Type="http://schemas.openxmlformats.org/officeDocument/2006/relationships/image" Target="../media/image2629.png"/><Relationship Id="rId124" Type="http://schemas.openxmlformats.org/officeDocument/2006/relationships/image" Target="../media/image2628.png"/><Relationship Id="rId123" Type="http://schemas.openxmlformats.org/officeDocument/2006/relationships/image" Target="../media/image2627.png"/><Relationship Id="rId122" Type="http://schemas.openxmlformats.org/officeDocument/2006/relationships/image" Target="../media/image2626.png"/><Relationship Id="rId121" Type="http://schemas.openxmlformats.org/officeDocument/2006/relationships/image" Target="../media/image788.png"/><Relationship Id="rId120" Type="http://schemas.openxmlformats.org/officeDocument/2006/relationships/image" Target="../media/image2625.png"/><Relationship Id="rId12" Type="http://schemas.openxmlformats.org/officeDocument/2006/relationships/image" Target="../media/image2523.png"/><Relationship Id="rId119" Type="http://schemas.openxmlformats.org/officeDocument/2006/relationships/image" Target="../media/image2624.png"/><Relationship Id="rId118" Type="http://schemas.openxmlformats.org/officeDocument/2006/relationships/image" Target="../media/image2623.png"/><Relationship Id="rId117" Type="http://schemas.openxmlformats.org/officeDocument/2006/relationships/image" Target="../media/image2622.png"/><Relationship Id="rId116" Type="http://schemas.openxmlformats.org/officeDocument/2006/relationships/image" Target="../media/image2621.png"/><Relationship Id="rId115" Type="http://schemas.openxmlformats.org/officeDocument/2006/relationships/image" Target="../media/image2620.png"/><Relationship Id="rId114" Type="http://schemas.openxmlformats.org/officeDocument/2006/relationships/image" Target="../media/image2619.png"/><Relationship Id="rId113" Type="http://schemas.openxmlformats.org/officeDocument/2006/relationships/image" Target="../media/image2618.png"/><Relationship Id="rId112" Type="http://schemas.openxmlformats.org/officeDocument/2006/relationships/image" Target="../media/image2617.png"/><Relationship Id="rId111" Type="http://schemas.openxmlformats.org/officeDocument/2006/relationships/image" Target="../media/image2616.png"/><Relationship Id="rId110" Type="http://schemas.openxmlformats.org/officeDocument/2006/relationships/image" Target="../media/image2615.png"/><Relationship Id="rId11" Type="http://schemas.openxmlformats.org/officeDocument/2006/relationships/image" Target="../media/image2522.png"/><Relationship Id="rId109" Type="http://schemas.openxmlformats.org/officeDocument/2006/relationships/image" Target="../media/image2614.png"/><Relationship Id="rId108" Type="http://schemas.openxmlformats.org/officeDocument/2006/relationships/image" Target="../media/image2613.png"/><Relationship Id="rId107" Type="http://schemas.openxmlformats.org/officeDocument/2006/relationships/image" Target="../media/image2612.png"/><Relationship Id="rId106" Type="http://schemas.openxmlformats.org/officeDocument/2006/relationships/image" Target="../media/image1586.png"/><Relationship Id="rId105" Type="http://schemas.openxmlformats.org/officeDocument/2006/relationships/image" Target="../media/image2611.png"/><Relationship Id="rId104" Type="http://schemas.openxmlformats.org/officeDocument/2006/relationships/image" Target="../media/image2610.png"/><Relationship Id="rId103" Type="http://schemas.openxmlformats.org/officeDocument/2006/relationships/image" Target="../media/image2609.png"/><Relationship Id="rId102" Type="http://schemas.openxmlformats.org/officeDocument/2006/relationships/image" Target="../media/image2608.png"/><Relationship Id="rId101" Type="http://schemas.openxmlformats.org/officeDocument/2006/relationships/image" Target="../media/image2607.png"/><Relationship Id="rId100" Type="http://schemas.openxmlformats.org/officeDocument/2006/relationships/image" Target="../media/image2606.png"/><Relationship Id="rId10" Type="http://schemas.openxmlformats.org/officeDocument/2006/relationships/image" Target="../media/image2521.png"/><Relationship Id="rId1" Type="http://schemas.openxmlformats.org/officeDocument/2006/relationships/image" Target="../media/image2513.png"/></Relationships>
</file>

<file path=ppt/slides/_rels/slide15.xml.rels><?xml version="1.0" encoding="UTF-8" standalone="yes"?>
<Relationships xmlns="http://schemas.openxmlformats.org/package/2006/relationships"><Relationship Id="rId99" Type="http://schemas.openxmlformats.org/officeDocument/2006/relationships/image" Target="../media/image2833.png"/><Relationship Id="rId98" Type="http://schemas.openxmlformats.org/officeDocument/2006/relationships/image" Target="../media/image2832.png"/><Relationship Id="rId97" Type="http://schemas.openxmlformats.org/officeDocument/2006/relationships/image" Target="../media/image2831.png"/><Relationship Id="rId96" Type="http://schemas.openxmlformats.org/officeDocument/2006/relationships/image" Target="../media/image683.png"/><Relationship Id="rId95" Type="http://schemas.openxmlformats.org/officeDocument/2006/relationships/image" Target="../media/image2830.png"/><Relationship Id="rId94" Type="http://schemas.openxmlformats.org/officeDocument/2006/relationships/image" Target="../media/image2829.png"/><Relationship Id="rId93" Type="http://schemas.openxmlformats.org/officeDocument/2006/relationships/image" Target="../media/image2828.png"/><Relationship Id="rId92" Type="http://schemas.openxmlformats.org/officeDocument/2006/relationships/image" Target="../media/image2827.png"/><Relationship Id="rId91" Type="http://schemas.openxmlformats.org/officeDocument/2006/relationships/image" Target="../media/image2826.png"/><Relationship Id="rId90" Type="http://schemas.openxmlformats.org/officeDocument/2006/relationships/image" Target="../media/image2825.png"/><Relationship Id="rId9" Type="http://schemas.openxmlformats.org/officeDocument/2006/relationships/image" Target="../media/image2520.png"/><Relationship Id="rId89" Type="http://schemas.openxmlformats.org/officeDocument/2006/relationships/image" Target="../media/image2824.png"/><Relationship Id="rId88" Type="http://schemas.openxmlformats.org/officeDocument/2006/relationships/image" Target="../media/image2823.png"/><Relationship Id="rId87" Type="http://schemas.openxmlformats.org/officeDocument/2006/relationships/image" Target="../media/image523.png"/><Relationship Id="rId86" Type="http://schemas.openxmlformats.org/officeDocument/2006/relationships/image" Target="../media/image2822.png"/><Relationship Id="rId85" Type="http://schemas.openxmlformats.org/officeDocument/2006/relationships/image" Target="../media/image2821.png"/><Relationship Id="rId84" Type="http://schemas.openxmlformats.org/officeDocument/2006/relationships/image" Target="../media/image2820.png"/><Relationship Id="rId83" Type="http://schemas.openxmlformats.org/officeDocument/2006/relationships/image" Target="../media/image2819.png"/><Relationship Id="rId82" Type="http://schemas.openxmlformats.org/officeDocument/2006/relationships/image" Target="../media/image2818.png"/><Relationship Id="rId81" Type="http://schemas.openxmlformats.org/officeDocument/2006/relationships/image" Target="../media/image2817.png"/><Relationship Id="rId80" Type="http://schemas.openxmlformats.org/officeDocument/2006/relationships/image" Target="../media/image2816.png"/><Relationship Id="rId8" Type="http://schemas.openxmlformats.org/officeDocument/2006/relationships/image" Target="../media/image2519.png"/><Relationship Id="rId79" Type="http://schemas.openxmlformats.org/officeDocument/2006/relationships/image" Target="../media/image774.png"/><Relationship Id="rId78" Type="http://schemas.openxmlformats.org/officeDocument/2006/relationships/image" Target="../media/image2815.png"/><Relationship Id="rId77" Type="http://schemas.openxmlformats.org/officeDocument/2006/relationships/image" Target="../media/image2814.png"/><Relationship Id="rId76" Type="http://schemas.openxmlformats.org/officeDocument/2006/relationships/image" Target="../media/image2813.png"/><Relationship Id="rId75" Type="http://schemas.openxmlformats.org/officeDocument/2006/relationships/image" Target="../media/image2812.png"/><Relationship Id="rId74" Type="http://schemas.openxmlformats.org/officeDocument/2006/relationships/image" Target="../media/image2811.png"/><Relationship Id="rId73" Type="http://schemas.openxmlformats.org/officeDocument/2006/relationships/image" Target="../media/image2810.png"/><Relationship Id="rId72" Type="http://schemas.openxmlformats.org/officeDocument/2006/relationships/image" Target="../media/image2809.png"/><Relationship Id="rId71" Type="http://schemas.openxmlformats.org/officeDocument/2006/relationships/image" Target="../media/image2808.png"/><Relationship Id="rId70" Type="http://schemas.openxmlformats.org/officeDocument/2006/relationships/image" Target="../media/image2807.png"/><Relationship Id="rId7" Type="http://schemas.openxmlformats.org/officeDocument/2006/relationships/image" Target="../media/image2518.png"/><Relationship Id="rId69" Type="http://schemas.openxmlformats.org/officeDocument/2006/relationships/image" Target="../media/image2806.png"/><Relationship Id="rId68" Type="http://schemas.openxmlformats.org/officeDocument/2006/relationships/image" Target="../media/image2805.png"/><Relationship Id="rId67" Type="http://schemas.openxmlformats.org/officeDocument/2006/relationships/image" Target="../media/image2804.png"/><Relationship Id="rId66" Type="http://schemas.openxmlformats.org/officeDocument/2006/relationships/image" Target="../media/image506.png"/><Relationship Id="rId65" Type="http://schemas.openxmlformats.org/officeDocument/2006/relationships/image" Target="../media/image2803.png"/><Relationship Id="rId64" Type="http://schemas.openxmlformats.org/officeDocument/2006/relationships/image" Target="../media/image524.png"/><Relationship Id="rId63" Type="http://schemas.openxmlformats.org/officeDocument/2006/relationships/image" Target="../media/image2630.png"/><Relationship Id="rId62" Type="http://schemas.openxmlformats.org/officeDocument/2006/relationships/image" Target="../media/image2802.png"/><Relationship Id="rId61" Type="http://schemas.openxmlformats.org/officeDocument/2006/relationships/image" Target="../media/image2801.png"/><Relationship Id="rId60" Type="http://schemas.openxmlformats.org/officeDocument/2006/relationships/image" Target="../media/image2800.png"/><Relationship Id="rId6" Type="http://schemas.openxmlformats.org/officeDocument/2006/relationships/image" Target="../media/image2517.png"/><Relationship Id="rId59" Type="http://schemas.openxmlformats.org/officeDocument/2006/relationships/image" Target="../media/image2799.png"/><Relationship Id="rId58" Type="http://schemas.openxmlformats.org/officeDocument/2006/relationships/image" Target="../media/image2798.png"/><Relationship Id="rId57" Type="http://schemas.openxmlformats.org/officeDocument/2006/relationships/image" Target="../media/image2797.png"/><Relationship Id="rId56" Type="http://schemas.openxmlformats.org/officeDocument/2006/relationships/image" Target="../media/image2796.png"/><Relationship Id="rId55" Type="http://schemas.openxmlformats.org/officeDocument/2006/relationships/image" Target="../media/image2795.png"/><Relationship Id="rId54" Type="http://schemas.openxmlformats.org/officeDocument/2006/relationships/image" Target="../media/image2794.png"/><Relationship Id="rId53" Type="http://schemas.openxmlformats.org/officeDocument/2006/relationships/image" Target="../media/image2793.png"/><Relationship Id="rId52" Type="http://schemas.openxmlformats.org/officeDocument/2006/relationships/image" Target="../media/image2792.png"/><Relationship Id="rId51" Type="http://schemas.openxmlformats.org/officeDocument/2006/relationships/image" Target="../media/image2791.png"/><Relationship Id="rId50" Type="http://schemas.openxmlformats.org/officeDocument/2006/relationships/image" Target="../media/image2790.png"/><Relationship Id="rId5" Type="http://schemas.openxmlformats.org/officeDocument/2006/relationships/image" Target="../media/image1287.png"/><Relationship Id="rId49" Type="http://schemas.openxmlformats.org/officeDocument/2006/relationships/image" Target="../media/image2789.png"/><Relationship Id="rId48" Type="http://schemas.openxmlformats.org/officeDocument/2006/relationships/image" Target="../media/image2788.png"/><Relationship Id="rId47" Type="http://schemas.openxmlformats.org/officeDocument/2006/relationships/image" Target="../media/image178.png"/><Relationship Id="rId46" Type="http://schemas.openxmlformats.org/officeDocument/2006/relationships/image" Target="../media/image2787.png"/><Relationship Id="rId45" Type="http://schemas.openxmlformats.org/officeDocument/2006/relationships/image" Target="../media/image2786.png"/><Relationship Id="rId44" Type="http://schemas.openxmlformats.org/officeDocument/2006/relationships/image" Target="../media/image2785.png"/><Relationship Id="rId43" Type="http://schemas.openxmlformats.org/officeDocument/2006/relationships/image" Target="../media/image2784.png"/><Relationship Id="rId42" Type="http://schemas.openxmlformats.org/officeDocument/2006/relationships/image" Target="../media/image2783.png"/><Relationship Id="rId41" Type="http://schemas.openxmlformats.org/officeDocument/2006/relationships/image" Target="../media/image2782.png"/><Relationship Id="rId40" Type="http://schemas.openxmlformats.org/officeDocument/2006/relationships/image" Target="../media/image2781.png"/><Relationship Id="rId4" Type="http://schemas.openxmlformats.org/officeDocument/2006/relationships/image" Target="../media/image2516.png"/><Relationship Id="rId39" Type="http://schemas.openxmlformats.org/officeDocument/2006/relationships/image" Target="../media/image2780.png"/><Relationship Id="rId38" Type="http://schemas.openxmlformats.org/officeDocument/2006/relationships/image" Target="../media/image2779.png"/><Relationship Id="rId37" Type="http://schemas.openxmlformats.org/officeDocument/2006/relationships/image" Target="../media/image2778.png"/><Relationship Id="rId36" Type="http://schemas.openxmlformats.org/officeDocument/2006/relationships/image" Target="../media/image2777.png"/><Relationship Id="rId35" Type="http://schemas.openxmlformats.org/officeDocument/2006/relationships/image" Target="../media/image2776.png"/><Relationship Id="rId34" Type="http://schemas.openxmlformats.org/officeDocument/2006/relationships/image" Target="../media/image2775.png"/><Relationship Id="rId33" Type="http://schemas.openxmlformats.org/officeDocument/2006/relationships/image" Target="../media/image2774.png"/><Relationship Id="rId32" Type="http://schemas.openxmlformats.org/officeDocument/2006/relationships/image" Target="../media/image2773.png"/><Relationship Id="rId31" Type="http://schemas.openxmlformats.org/officeDocument/2006/relationships/image" Target="../media/image2440.png"/><Relationship Id="rId30" Type="http://schemas.openxmlformats.org/officeDocument/2006/relationships/image" Target="../media/image2772.png"/><Relationship Id="rId3" Type="http://schemas.openxmlformats.org/officeDocument/2006/relationships/image" Target="../media/image2515.png"/><Relationship Id="rId29" Type="http://schemas.openxmlformats.org/officeDocument/2006/relationships/image" Target="../media/image2771.png"/><Relationship Id="rId28" Type="http://schemas.openxmlformats.org/officeDocument/2006/relationships/image" Target="../media/image2770.png"/><Relationship Id="rId27" Type="http://schemas.openxmlformats.org/officeDocument/2006/relationships/image" Target="../media/image2039.png"/><Relationship Id="rId26" Type="http://schemas.openxmlformats.org/officeDocument/2006/relationships/image" Target="../media/image2769.png"/><Relationship Id="rId25" Type="http://schemas.openxmlformats.org/officeDocument/2006/relationships/image" Target="../media/image2768.png"/><Relationship Id="rId24" Type="http://schemas.openxmlformats.org/officeDocument/2006/relationships/image" Target="../media/image2767.png"/><Relationship Id="rId23" Type="http://schemas.openxmlformats.org/officeDocument/2006/relationships/image" Target="../media/image2766.png"/><Relationship Id="rId22" Type="http://schemas.openxmlformats.org/officeDocument/2006/relationships/image" Target="../media/image2765.png"/><Relationship Id="rId21" Type="http://schemas.openxmlformats.org/officeDocument/2006/relationships/image" Target="../media/image2532.png"/><Relationship Id="rId20" Type="http://schemas.openxmlformats.org/officeDocument/2006/relationships/image" Target="../media/image2531.png"/><Relationship Id="rId2" Type="http://schemas.openxmlformats.org/officeDocument/2006/relationships/image" Target="../media/image2514.png"/><Relationship Id="rId197" Type="http://schemas.openxmlformats.org/officeDocument/2006/relationships/slideLayout" Target="../slideLayouts/slideLayout12.xml"/><Relationship Id="rId196" Type="http://schemas.openxmlformats.org/officeDocument/2006/relationships/image" Target="../media/image2923.png"/><Relationship Id="rId195" Type="http://schemas.openxmlformats.org/officeDocument/2006/relationships/image" Target="../media/image2922.png"/><Relationship Id="rId194" Type="http://schemas.openxmlformats.org/officeDocument/2006/relationships/image" Target="../media/image2921.png"/><Relationship Id="rId193" Type="http://schemas.openxmlformats.org/officeDocument/2006/relationships/image" Target="../media/image2920.png"/><Relationship Id="rId192" Type="http://schemas.openxmlformats.org/officeDocument/2006/relationships/image" Target="../media/image2919.png"/><Relationship Id="rId191" Type="http://schemas.openxmlformats.org/officeDocument/2006/relationships/image" Target="../media/image2918.png"/><Relationship Id="rId190" Type="http://schemas.openxmlformats.org/officeDocument/2006/relationships/image" Target="../media/image2917.png"/><Relationship Id="rId19" Type="http://schemas.openxmlformats.org/officeDocument/2006/relationships/image" Target="../media/image2530.png"/><Relationship Id="rId189" Type="http://schemas.openxmlformats.org/officeDocument/2006/relationships/image" Target="../media/image2916.png"/><Relationship Id="rId188" Type="http://schemas.openxmlformats.org/officeDocument/2006/relationships/image" Target="../media/image2915.png"/><Relationship Id="rId187" Type="http://schemas.openxmlformats.org/officeDocument/2006/relationships/image" Target="../media/image2914.png"/><Relationship Id="rId186" Type="http://schemas.openxmlformats.org/officeDocument/2006/relationships/image" Target="../media/image2913.png"/><Relationship Id="rId185" Type="http://schemas.openxmlformats.org/officeDocument/2006/relationships/image" Target="../media/image2912.png"/><Relationship Id="rId184" Type="http://schemas.openxmlformats.org/officeDocument/2006/relationships/image" Target="../media/image2911.png"/><Relationship Id="rId183" Type="http://schemas.openxmlformats.org/officeDocument/2006/relationships/image" Target="../media/image2910.png"/><Relationship Id="rId182" Type="http://schemas.openxmlformats.org/officeDocument/2006/relationships/image" Target="../media/image2909.png"/><Relationship Id="rId181" Type="http://schemas.openxmlformats.org/officeDocument/2006/relationships/image" Target="../media/image2908.png"/><Relationship Id="rId180" Type="http://schemas.openxmlformats.org/officeDocument/2006/relationships/image" Target="../media/image2907.png"/><Relationship Id="rId18" Type="http://schemas.openxmlformats.org/officeDocument/2006/relationships/image" Target="../media/image2529.png"/><Relationship Id="rId179" Type="http://schemas.openxmlformats.org/officeDocument/2006/relationships/image" Target="../media/image2906.png"/><Relationship Id="rId178" Type="http://schemas.openxmlformats.org/officeDocument/2006/relationships/image" Target="../media/image2905.png"/><Relationship Id="rId177" Type="http://schemas.openxmlformats.org/officeDocument/2006/relationships/image" Target="../media/image2904.png"/><Relationship Id="rId176" Type="http://schemas.openxmlformats.org/officeDocument/2006/relationships/image" Target="../media/image2903.png"/><Relationship Id="rId175" Type="http://schemas.openxmlformats.org/officeDocument/2006/relationships/image" Target="../media/image2902.png"/><Relationship Id="rId174" Type="http://schemas.openxmlformats.org/officeDocument/2006/relationships/image" Target="../media/image2901.png"/><Relationship Id="rId173" Type="http://schemas.openxmlformats.org/officeDocument/2006/relationships/image" Target="../media/image2900.png"/><Relationship Id="rId172" Type="http://schemas.openxmlformats.org/officeDocument/2006/relationships/image" Target="../media/image2899.png"/><Relationship Id="rId171" Type="http://schemas.openxmlformats.org/officeDocument/2006/relationships/image" Target="../media/image2898.png"/><Relationship Id="rId170" Type="http://schemas.openxmlformats.org/officeDocument/2006/relationships/image" Target="../media/image2897.png"/><Relationship Id="rId17" Type="http://schemas.openxmlformats.org/officeDocument/2006/relationships/image" Target="../media/image2528.png"/><Relationship Id="rId169" Type="http://schemas.openxmlformats.org/officeDocument/2006/relationships/image" Target="../media/image2896.png"/><Relationship Id="rId168" Type="http://schemas.openxmlformats.org/officeDocument/2006/relationships/image" Target="../media/image1151.png"/><Relationship Id="rId167" Type="http://schemas.openxmlformats.org/officeDocument/2006/relationships/image" Target="../media/image2895.png"/><Relationship Id="rId166" Type="http://schemas.openxmlformats.org/officeDocument/2006/relationships/image" Target="../media/image2894.png"/><Relationship Id="rId165" Type="http://schemas.openxmlformats.org/officeDocument/2006/relationships/image" Target="../media/image2893.png"/><Relationship Id="rId164" Type="http://schemas.openxmlformats.org/officeDocument/2006/relationships/image" Target="../media/image2892.png"/><Relationship Id="rId163" Type="http://schemas.openxmlformats.org/officeDocument/2006/relationships/image" Target="../media/image2891.png"/><Relationship Id="rId162" Type="http://schemas.openxmlformats.org/officeDocument/2006/relationships/image" Target="../media/image2890.png"/><Relationship Id="rId161" Type="http://schemas.openxmlformats.org/officeDocument/2006/relationships/image" Target="../media/image2889.png"/><Relationship Id="rId160" Type="http://schemas.openxmlformats.org/officeDocument/2006/relationships/image" Target="../media/image2888.png"/><Relationship Id="rId16" Type="http://schemas.openxmlformats.org/officeDocument/2006/relationships/image" Target="../media/image2527.png"/><Relationship Id="rId159" Type="http://schemas.openxmlformats.org/officeDocument/2006/relationships/image" Target="../media/image2887.png"/><Relationship Id="rId158" Type="http://schemas.openxmlformats.org/officeDocument/2006/relationships/image" Target="../media/image2886.png"/><Relationship Id="rId157" Type="http://schemas.openxmlformats.org/officeDocument/2006/relationships/image" Target="../media/image2885.png"/><Relationship Id="rId156" Type="http://schemas.openxmlformats.org/officeDocument/2006/relationships/image" Target="../media/image2884.png"/><Relationship Id="rId155" Type="http://schemas.openxmlformats.org/officeDocument/2006/relationships/image" Target="../media/image2883.png"/><Relationship Id="rId154" Type="http://schemas.openxmlformats.org/officeDocument/2006/relationships/image" Target="../media/image2882.png"/><Relationship Id="rId153" Type="http://schemas.openxmlformats.org/officeDocument/2006/relationships/image" Target="../media/image2881.png"/><Relationship Id="rId152" Type="http://schemas.openxmlformats.org/officeDocument/2006/relationships/image" Target="../media/image2880.png"/><Relationship Id="rId151" Type="http://schemas.openxmlformats.org/officeDocument/2006/relationships/image" Target="../media/image2879.png"/><Relationship Id="rId150" Type="http://schemas.openxmlformats.org/officeDocument/2006/relationships/image" Target="../media/image2878.png"/><Relationship Id="rId15" Type="http://schemas.openxmlformats.org/officeDocument/2006/relationships/image" Target="../media/image2526.png"/><Relationship Id="rId149" Type="http://schemas.openxmlformats.org/officeDocument/2006/relationships/image" Target="../media/image932.png"/><Relationship Id="rId148" Type="http://schemas.openxmlformats.org/officeDocument/2006/relationships/image" Target="../media/image1465.png"/><Relationship Id="rId147" Type="http://schemas.openxmlformats.org/officeDocument/2006/relationships/image" Target="../media/image682.png"/><Relationship Id="rId146" Type="http://schemas.openxmlformats.org/officeDocument/2006/relationships/image" Target="../media/image2877.png"/><Relationship Id="rId145" Type="http://schemas.openxmlformats.org/officeDocument/2006/relationships/image" Target="../media/image2876.png"/><Relationship Id="rId144" Type="http://schemas.openxmlformats.org/officeDocument/2006/relationships/image" Target="../media/image2875.png"/><Relationship Id="rId143" Type="http://schemas.openxmlformats.org/officeDocument/2006/relationships/image" Target="../media/image2874.png"/><Relationship Id="rId142" Type="http://schemas.openxmlformats.org/officeDocument/2006/relationships/image" Target="../media/image2873.png"/><Relationship Id="rId141" Type="http://schemas.openxmlformats.org/officeDocument/2006/relationships/image" Target="../media/image2872.png"/><Relationship Id="rId140" Type="http://schemas.openxmlformats.org/officeDocument/2006/relationships/image" Target="../media/image2871.png"/><Relationship Id="rId14" Type="http://schemas.openxmlformats.org/officeDocument/2006/relationships/image" Target="../media/image2525.png"/><Relationship Id="rId139" Type="http://schemas.openxmlformats.org/officeDocument/2006/relationships/image" Target="../media/image2870.png"/><Relationship Id="rId138" Type="http://schemas.openxmlformats.org/officeDocument/2006/relationships/image" Target="../media/image2869.png"/><Relationship Id="rId137" Type="http://schemas.openxmlformats.org/officeDocument/2006/relationships/image" Target="../media/image2868.png"/><Relationship Id="rId136" Type="http://schemas.openxmlformats.org/officeDocument/2006/relationships/image" Target="../media/image2867.png"/><Relationship Id="rId135" Type="http://schemas.openxmlformats.org/officeDocument/2006/relationships/image" Target="../media/image2866.png"/><Relationship Id="rId134" Type="http://schemas.openxmlformats.org/officeDocument/2006/relationships/image" Target="../media/image2865.png"/><Relationship Id="rId133" Type="http://schemas.openxmlformats.org/officeDocument/2006/relationships/image" Target="../media/image2864.png"/><Relationship Id="rId132" Type="http://schemas.openxmlformats.org/officeDocument/2006/relationships/image" Target="../media/image2863.png"/><Relationship Id="rId131" Type="http://schemas.openxmlformats.org/officeDocument/2006/relationships/image" Target="../media/image2862.png"/><Relationship Id="rId130" Type="http://schemas.openxmlformats.org/officeDocument/2006/relationships/image" Target="../media/image2861.png"/><Relationship Id="rId13" Type="http://schemas.openxmlformats.org/officeDocument/2006/relationships/image" Target="../media/image2524.png"/><Relationship Id="rId129" Type="http://schemas.openxmlformats.org/officeDocument/2006/relationships/image" Target="../media/image2860.png"/><Relationship Id="rId128" Type="http://schemas.openxmlformats.org/officeDocument/2006/relationships/image" Target="../media/image2859.png"/><Relationship Id="rId127" Type="http://schemas.openxmlformats.org/officeDocument/2006/relationships/image" Target="../media/image2858.png"/><Relationship Id="rId126" Type="http://schemas.openxmlformats.org/officeDocument/2006/relationships/image" Target="../media/image2857.png"/><Relationship Id="rId125" Type="http://schemas.openxmlformats.org/officeDocument/2006/relationships/image" Target="../media/image2856.png"/><Relationship Id="rId124" Type="http://schemas.openxmlformats.org/officeDocument/2006/relationships/image" Target="../media/image2855.png"/><Relationship Id="rId123" Type="http://schemas.openxmlformats.org/officeDocument/2006/relationships/image" Target="../media/image2854.png"/><Relationship Id="rId122" Type="http://schemas.openxmlformats.org/officeDocument/2006/relationships/image" Target="../media/image2853.png"/><Relationship Id="rId121" Type="http://schemas.openxmlformats.org/officeDocument/2006/relationships/image" Target="../media/image2852.png"/><Relationship Id="rId120" Type="http://schemas.openxmlformats.org/officeDocument/2006/relationships/image" Target="../media/image2851.png"/><Relationship Id="rId12" Type="http://schemas.openxmlformats.org/officeDocument/2006/relationships/image" Target="../media/image2523.png"/><Relationship Id="rId119" Type="http://schemas.openxmlformats.org/officeDocument/2006/relationships/image" Target="../media/image2850.png"/><Relationship Id="rId118" Type="http://schemas.openxmlformats.org/officeDocument/2006/relationships/image" Target="../media/image2849.png"/><Relationship Id="rId117" Type="http://schemas.openxmlformats.org/officeDocument/2006/relationships/image" Target="../media/image2848.png"/><Relationship Id="rId116" Type="http://schemas.openxmlformats.org/officeDocument/2006/relationships/image" Target="../media/image839.png"/><Relationship Id="rId115" Type="http://schemas.openxmlformats.org/officeDocument/2006/relationships/image" Target="../media/image945.png"/><Relationship Id="rId114" Type="http://schemas.openxmlformats.org/officeDocument/2006/relationships/image" Target="../media/image2847.png"/><Relationship Id="rId113" Type="http://schemas.openxmlformats.org/officeDocument/2006/relationships/image" Target="../media/image2846.png"/><Relationship Id="rId112" Type="http://schemas.openxmlformats.org/officeDocument/2006/relationships/image" Target="../media/image2845.png"/><Relationship Id="rId111" Type="http://schemas.openxmlformats.org/officeDocument/2006/relationships/image" Target="../media/image2844.png"/><Relationship Id="rId110" Type="http://schemas.openxmlformats.org/officeDocument/2006/relationships/image" Target="../media/image1395.png"/><Relationship Id="rId11" Type="http://schemas.openxmlformats.org/officeDocument/2006/relationships/image" Target="../media/image2522.png"/><Relationship Id="rId109" Type="http://schemas.openxmlformats.org/officeDocument/2006/relationships/image" Target="../media/image2843.png"/><Relationship Id="rId108" Type="http://schemas.openxmlformats.org/officeDocument/2006/relationships/image" Target="../media/image2842.png"/><Relationship Id="rId107" Type="http://schemas.openxmlformats.org/officeDocument/2006/relationships/image" Target="../media/image2841.png"/><Relationship Id="rId106" Type="http://schemas.openxmlformats.org/officeDocument/2006/relationships/image" Target="../media/image2840.png"/><Relationship Id="rId105" Type="http://schemas.openxmlformats.org/officeDocument/2006/relationships/image" Target="../media/image2839.png"/><Relationship Id="rId104" Type="http://schemas.openxmlformats.org/officeDocument/2006/relationships/image" Target="../media/image2838.png"/><Relationship Id="rId103" Type="http://schemas.openxmlformats.org/officeDocument/2006/relationships/image" Target="../media/image2837.png"/><Relationship Id="rId102" Type="http://schemas.openxmlformats.org/officeDocument/2006/relationships/image" Target="../media/image2836.png"/><Relationship Id="rId101" Type="http://schemas.openxmlformats.org/officeDocument/2006/relationships/image" Target="../media/image2835.png"/><Relationship Id="rId100" Type="http://schemas.openxmlformats.org/officeDocument/2006/relationships/image" Target="../media/image2834.png"/><Relationship Id="rId10" Type="http://schemas.openxmlformats.org/officeDocument/2006/relationships/image" Target="../media/image2521.png"/><Relationship Id="rId1" Type="http://schemas.openxmlformats.org/officeDocument/2006/relationships/image" Target="../media/image2513.png"/></Relationships>
</file>

<file path=ppt/slides/_rels/slide16.xml.rels><?xml version="1.0" encoding="UTF-8" standalone="yes"?>
<Relationships xmlns="http://schemas.openxmlformats.org/package/2006/relationships"><Relationship Id="rId99" Type="http://schemas.openxmlformats.org/officeDocument/2006/relationships/image" Target="../media/image2996.png"/><Relationship Id="rId98" Type="http://schemas.openxmlformats.org/officeDocument/2006/relationships/image" Target="../media/image2995.png"/><Relationship Id="rId97" Type="http://schemas.openxmlformats.org/officeDocument/2006/relationships/image" Target="../media/image2994.png"/><Relationship Id="rId96" Type="http://schemas.openxmlformats.org/officeDocument/2006/relationships/image" Target="../media/image2993.png"/><Relationship Id="rId95" Type="http://schemas.openxmlformats.org/officeDocument/2006/relationships/image" Target="../media/image2992.png"/><Relationship Id="rId94" Type="http://schemas.openxmlformats.org/officeDocument/2006/relationships/image" Target="../media/image2991.png"/><Relationship Id="rId93" Type="http://schemas.openxmlformats.org/officeDocument/2006/relationships/image" Target="../media/image2990.png"/><Relationship Id="rId92" Type="http://schemas.openxmlformats.org/officeDocument/2006/relationships/image" Target="../media/image2989.png"/><Relationship Id="rId91" Type="http://schemas.openxmlformats.org/officeDocument/2006/relationships/image" Target="../media/image2988.png"/><Relationship Id="rId90" Type="http://schemas.openxmlformats.org/officeDocument/2006/relationships/image" Target="../media/image2987.png"/><Relationship Id="rId9" Type="http://schemas.openxmlformats.org/officeDocument/2006/relationships/image" Target="../media/image2520.png"/><Relationship Id="rId89" Type="http://schemas.openxmlformats.org/officeDocument/2006/relationships/image" Target="../media/image2986.png"/><Relationship Id="rId88" Type="http://schemas.openxmlformats.org/officeDocument/2006/relationships/image" Target="../media/image2985.png"/><Relationship Id="rId87" Type="http://schemas.openxmlformats.org/officeDocument/2006/relationships/image" Target="../media/image2984.png"/><Relationship Id="rId86" Type="http://schemas.openxmlformats.org/officeDocument/2006/relationships/image" Target="../media/image2983.png"/><Relationship Id="rId85" Type="http://schemas.openxmlformats.org/officeDocument/2006/relationships/image" Target="../media/image2982.png"/><Relationship Id="rId84" Type="http://schemas.openxmlformats.org/officeDocument/2006/relationships/image" Target="../media/image2981.png"/><Relationship Id="rId83" Type="http://schemas.openxmlformats.org/officeDocument/2006/relationships/image" Target="../media/image2980.png"/><Relationship Id="rId82" Type="http://schemas.openxmlformats.org/officeDocument/2006/relationships/image" Target="../media/image178.png"/><Relationship Id="rId81" Type="http://schemas.openxmlformats.org/officeDocument/2006/relationships/image" Target="../media/image2979.png"/><Relationship Id="rId80" Type="http://schemas.openxmlformats.org/officeDocument/2006/relationships/image" Target="../media/image2978.png"/><Relationship Id="rId8" Type="http://schemas.openxmlformats.org/officeDocument/2006/relationships/image" Target="../media/image2519.png"/><Relationship Id="rId79" Type="http://schemas.openxmlformats.org/officeDocument/2006/relationships/image" Target="../media/image2977.png"/><Relationship Id="rId78" Type="http://schemas.openxmlformats.org/officeDocument/2006/relationships/image" Target="../media/image2976.png"/><Relationship Id="rId77" Type="http://schemas.openxmlformats.org/officeDocument/2006/relationships/image" Target="../media/image2975.png"/><Relationship Id="rId76" Type="http://schemas.openxmlformats.org/officeDocument/2006/relationships/image" Target="../media/image2974.png"/><Relationship Id="rId75" Type="http://schemas.openxmlformats.org/officeDocument/2006/relationships/image" Target="../media/image2973.png"/><Relationship Id="rId74" Type="http://schemas.openxmlformats.org/officeDocument/2006/relationships/image" Target="../media/image2972.png"/><Relationship Id="rId73" Type="http://schemas.openxmlformats.org/officeDocument/2006/relationships/image" Target="../media/image2971.png"/><Relationship Id="rId72" Type="http://schemas.openxmlformats.org/officeDocument/2006/relationships/image" Target="../media/image2970.png"/><Relationship Id="rId71" Type="http://schemas.openxmlformats.org/officeDocument/2006/relationships/image" Target="../media/image2969.png"/><Relationship Id="rId70" Type="http://schemas.openxmlformats.org/officeDocument/2006/relationships/image" Target="../media/image2968.png"/><Relationship Id="rId7" Type="http://schemas.openxmlformats.org/officeDocument/2006/relationships/image" Target="../media/image2518.png"/><Relationship Id="rId69" Type="http://schemas.openxmlformats.org/officeDocument/2006/relationships/image" Target="../media/image2967.png"/><Relationship Id="rId68" Type="http://schemas.openxmlformats.org/officeDocument/2006/relationships/image" Target="../media/image2966.png"/><Relationship Id="rId67" Type="http://schemas.openxmlformats.org/officeDocument/2006/relationships/image" Target="../media/image2965.png"/><Relationship Id="rId66" Type="http://schemas.openxmlformats.org/officeDocument/2006/relationships/image" Target="../media/image2964.png"/><Relationship Id="rId65" Type="http://schemas.openxmlformats.org/officeDocument/2006/relationships/image" Target="../media/image2963.png"/><Relationship Id="rId64" Type="http://schemas.openxmlformats.org/officeDocument/2006/relationships/image" Target="../media/image2962.png"/><Relationship Id="rId63" Type="http://schemas.openxmlformats.org/officeDocument/2006/relationships/image" Target="../media/image2961.png"/><Relationship Id="rId62" Type="http://schemas.openxmlformats.org/officeDocument/2006/relationships/image" Target="../media/image2960.png"/><Relationship Id="rId61" Type="http://schemas.openxmlformats.org/officeDocument/2006/relationships/image" Target="../media/image2959.png"/><Relationship Id="rId60" Type="http://schemas.openxmlformats.org/officeDocument/2006/relationships/image" Target="../media/image2274.png"/><Relationship Id="rId6" Type="http://schemas.openxmlformats.org/officeDocument/2006/relationships/image" Target="../media/image2517.png"/><Relationship Id="rId59" Type="http://schemas.openxmlformats.org/officeDocument/2006/relationships/image" Target="../media/image2958.png"/><Relationship Id="rId58" Type="http://schemas.openxmlformats.org/officeDocument/2006/relationships/image" Target="../media/image2957.png"/><Relationship Id="rId57" Type="http://schemas.openxmlformats.org/officeDocument/2006/relationships/image" Target="../media/image2956.png"/><Relationship Id="rId56" Type="http://schemas.openxmlformats.org/officeDocument/2006/relationships/image" Target="../media/image2955.png"/><Relationship Id="rId55" Type="http://schemas.openxmlformats.org/officeDocument/2006/relationships/image" Target="../media/image2954.png"/><Relationship Id="rId54" Type="http://schemas.openxmlformats.org/officeDocument/2006/relationships/image" Target="../media/image2953.png"/><Relationship Id="rId53" Type="http://schemas.openxmlformats.org/officeDocument/2006/relationships/image" Target="../media/image2952.png"/><Relationship Id="rId52" Type="http://schemas.openxmlformats.org/officeDocument/2006/relationships/image" Target="../media/image2951.png"/><Relationship Id="rId51" Type="http://schemas.openxmlformats.org/officeDocument/2006/relationships/image" Target="../media/image2950.png"/><Relationship Id="rId50" Type="http://schemas.openxmlformats.org/officeDocument/2006/relationships/image" Target="../media/image2949.png"/><Relationship Id="rId5" Type="http://schemas.openxmlformats.org/officeDocument/2006/relationships/image" Target="../media/image1287.png"/><Relationship Id="rId49" Type="http://schemas.openxmlformats.org/officeDocument/2006/relationships/image" Target="../media/image2948.png"/><Relationship Id="rId48" Type="http://schemas.openxmlformats.org/officeDocument/2006/relationships/image" Target="../media/image2947.png"/><Relationship Id="rId47" Type="http://schemas.openxmlformats.org/officeDocument/2006/relationships/image" Target="../media/image2946.png"/><Relationship Id="rId46" Type="http://schemas.openxmlformats.org/officeDocument/2006/relationships/image" Target="../media/image2945.png"/><Relationship Id="rId45" Type="http://schemas.openxmlformats.org/officeDocument/2006/relationships/image" Target="../media/image1148.png"/><Relationship Id="rId44" Type="http://schemas.openxmlformats.org/officeDocument/2006/relationships/image" Target="../media/image2944.png"/><Relationship Id="rId43" Type="http://schemas.openxmlformats.org/officeDocument/2006/relationships/image" Target="../media/image2943.png"/><Relationship Id="rId42" Type="http://schemas.openxmlformats.org/officeDocument/2006/relationships/image" Target="../media/image2942.png"/><Relationship Id="rId41" Type="http://schemas.openxmlformats.org/officeDocument/2006/relationships/image" Target="../media/image2941.png"/><Relationship Id="rId40" Type="http://schemas.openxmlformats.org/officeDocument/2006/relationships/image" Target="../media/image2940.png"/><Relationship Id="rId4" Type="http://schemas.openxmlformats.org/officeDocument/2006/relationships/image" Target="../media/image2516.png"/><Relationship Id="rId39" Type="http://schemas.openxmlformats.org/officeDocument/2006/relationships/image" Target="../media/image2939.png"/><Relationship Id="rId38" Type="http://schemas.openxmlformats.org/officeDocument/2006/relationships/image" Target="../media/image1089.png"/><Relationship Id="rId37" Type="http://schemas.openxmlformats.org/officeDocument/2006/relationships/image" Target="../media/image2938.png"/><Relationship Id="rId36" Type="http://schemas.openxmlformats.org/officeDocument/2006/relationships/image" Target="../media/image2937.png"/><Relationship Id="rId35" Type="http://schemas.openxmlformats.org/officeDocument/2006/relationships/image" Target="../media/image2936.png"/><Relationship Id="rId34" Type="http://schemas.openxmlformats.org/officeDocument/2006/relationships/image" Target="../media/image2935.png"/><Relationship Id="rId33" Type="http://schemas.openxmlformats.org/officeDocument/2006/relationships/image" Target="../media/image2934.png"/><Relationship Id="rId32" Type="http://schemas.openxmlformats.org/officeDocument/2006/relationships/image" Target="../media/image2933.png"/><Relationship Id="rId31" Type="http://schemas.openxmlformats.org/officeDocument/2006/relationships/image" Target="../media/image2932.png"/><Relationship Id="rId30" Type="http://schemas.openxmlformats.org/officeDocument/2006/relationships/image" Target="../media/image2931.png"/><Relationship Id="rId3" Type="http://schemas.openxmlformats.org/officeDocument/2006/relationships/image" Target="../media/image2515.png"/><Relationship Id="rId29" Type="http://schemas.openxmlformats.org/officeDocument/2006/relationships/image" Target="../media/image2930.png"/><Relationship Id="rId28" Type="http://schemas.openxmlformats.org/officeDocument/2006/relationships/image" Target="../media/image2929.png"/><Relationship Id="rId27" Type="http://schemas.openxmlformats.org/officeDocument/2006/relationships/image" Target="../media/image2928.png"/><Relationship Id="rId26" Type="http://schemas.openxmlformats.org/officeDocument/2006/relationships/image" Target="../media/image2927.png"/><Relationship Id="rId25" Type="http://schemas.openxmlformats.org/officeDocument/2006/relationships/image" Target="../media/image2926.png"/><Relationship Id="rId24" Type="http://schemas.openxmlformats.org/officeDocument/2006/relationships/image" Target="../media/image2773.png"/><Relationship Id="rId23" Type="http://schemas.openxmlformats.org/officeDocument/2006/relationships/image" Target="../media/image2925.png"/><Relationship Id="rId22" Type="http://schemas.openxmlformats.org/officeDocument/2006/relationships/image" Target="../media/image2924.png"/><Relationship Id="rId21" Type="http://schemas.openxmlformats.org/officeDocument/2006/relationships/image" Target="../media/image2532.png"/><Relationship Id="rId20" Type="http://schemas.openxmlformats.org/officeDocument/2006/relationships/image" Target="../media/image2531.png"/><Relationship Id="rId2" Type="http://schemas.openxmlformats.org/officeDocument/2006/relationships/image" Target="../media/image2514.png"/><Relationship Id="rId197" Type="http://schemas.openxmlformats.org/officeDocument/2006/relationships/slideLayout" Target="../slideLayouts/slideLayout12.xml"/><Relationship Id="rId196" Type="http://schemas.openxmlformats.org/officeDocument/2006/relationships/image" Target="../media/image3087.png"/><Relationship Id="rId195" Type="http://schemas.openxmlformats.org/officeDocument/2006/relationships/image" Target="../media/image3086.png"/><Relationship Id="rId194" Type="http://schemas.openxmlformats.org/officeDocument/2006/relationships/image" Target="../media/image3085.png"/><Relationship Id="rId193" Type="http://schemas.openxmlformats.org/officeDocument/2006/relationships/image" Target="../media/image3084.png"/><Relationship Id="rId192" Type="http://schemas.openxmlformats.org/officeDocument/2006/relationships/image" Target="../media/image3083.png"/><Relationship Id="rId191" Type="http://schemas.openxmlformats.org/officeDocument/2006/relationships/image" Target="../media/image3082.png"/><Relationship Id="rId190" Type="http://schemas.openxmlformats.org/officeDocument/2006/relationships/image" Target="../media/image3081.png"/><Relationship Id="rId19" Type="http://schemas.openxmlformats.org/officeDocument/2006/relationships/image" Target="../media/image2530.png"/><Relationship Id="rId189" Type="http://schemas.openxmlformats.org/officeDocument/2006/relationships/image" Target="../media/image3080.png"/><Relationship Id="rId188" Type="http://schemas.openxmlformats.org/officeDocument/2006/relationships/image" Target="../media/image3079.png"/><Relationship Id="rId187" Type="http://schemas.openxmlformats.org/officeDocument/2006/relationships/image" Target="../media/image3078.png"/><Relationship Id="rId186" Type="http://schemas.openxmlformats.org/officeDocument/2006/relationships/image" Target="../media/image3077.png"/><Relationship Id="rId185" Type="http://schemas.openxmlformats.org/officeDocument/2006/relationships/image" Target="../media/image3076.png"/><Relationship Id="rId184" Type="http://schemas.openxmlformats.org/officeDocument/2006/relationships/image" Target="../media/image3075.png"/><Relationship Id="rId183" Type="http://schemas.openxmlformats.org/officeDocument/2006/relationships/image" Target="../media/image3074.png"/><Relationship Id="rId182" Type="http://schemas.openxmlformats.org/officeDocument/2006/relationships/image" Target="../media/image3073.png"/><Relationship Id="rId181" Type="http://schemas.openxmlformats.org/officeDocument/2006/relationships/image" Target="../media/image3072.png"/><Relationship Id="rId180" Type="http://schemas.openxmlformats.org/officeDocument/2006/relationships/image" Target="../media/image3071.png"/><Relationship Id="rId18" Type="http://schemas.openxmlformats.org/officeDocument/2006/relationships/image" Target="../media/image2529.png"/><Relationship Id="rId179" Type="http://schemas.openxmlformats.org/officeDocument/2006/relationships/image" Target="../media/image3070.png"/><Relationship Id="rId178" Type="http://schemas.openxmlformats.org/officeDocument/2006/relationships/image" Target="../media/image3069.png"/><Relationship Id="rId177" Type="http://schemas.openxmlformats.org/officeDocument/2006/relationships/image" Target="../media/image3068.png"/><Relationship Id="rId176" Type="http://schemas.openxmlformats.org/officeDocument/2006/relationships/image" Target="../media/image3067.png"/><Relationship Id="rId175" Type="http://schemas.openxmlformats.org/officeDocument/2006/relationships/image" Target="../media/image3066.png"/><Relationship Id="rId174" Type="http://schemas.openxmlformats.org/officeDocument/2006/relationships/image" Target="../media/image3065.png"/><Relationship Id="rId173" Type="http://schemas.openxmlformats.org/officeDocument/2006/relationships/image" Target="../media/image3064.png"/><Relationship Id="rId172" Type="http://schemas.openxmlformats.org/officeDocument/2006/relationships/image" Target="../media/image3063.png"/><Relationship Id="rId171" Type="http://schemas.openxmlformats.org/officeDocument/2006/relationships/image" Target="../media/image3062.png"/><Relationship Id="rId170" Type="http://schemas.openxmlformats.org/officeDocument/2006/relationships/image" Target="../media/image1364.png"/><Relationship Id="rId17" Type="http://schemas.openxmlformats.org/officeDocument/2006/relationships/image" Target="../media/image2528.png"/><Relationship Id="rId169" Type="http://schemas.openxmlformats.org/officeDocument/2006/relationships/image" Target="../media/image3061.png"/><Relationship Id="rId168" Type="http://schemas.openxmlformats.org/officeDocument/2006/relationships/image" Target="../media/image3060.png"/><Relationship Id="rId167" Type="http://schemas.openxmlformats.org/officeDocument/2006/relationships/image" Target="../media/image3059.png"/><Relationship Id="rId166" Type="http://schemas.openxmlformats.org/officeDocument/2006/relationships/image" Target="../media/image3058.png"/><Relationship Id="rId165" Type="http://schemas.openxmlformats.org/officeDocument/2006/relationships/image" Target="../media/image3057.png"/><Relationship Id="rId164" Type="http://schemas.openxmlformats.org/officeDocument/2006/relationships/image" Target="../media/image3056.png"/><Relationship Id="rId163" Type="http://schemas.openxmlformats.org/officeDocument/2006/relationships/image" Target="../media/image3055.png"/><Relationship Id="rId162" Type="http://schemas.openxmlformats.org/officeDocument/2006/relationships/image" Target="../media/image3054.png"/><Relationship Id="rId161" Type="http://schemas.openxmlformats.org/officeDocument/2006/relationships/image" Target="../media/image3053.png"/><Relationship Id="rId160" Type="http://schemas.openxmlformats.org/officeDocument/2006/relationships/image" Target="../media/image3052.png"/><Relationship Id="rId16" Type="http://schemas.openxmlformats.org/officeDocument/2006/relationships/image" Target="../media/image2527.png"/><Relationship Id="rId159" Type="http://schemas.openxmlformats.org/officeDocument/2006/relationships/image" Target="../media/image285.png"/><Relationship Id="rId158" Type="http://schemas.openxmlformats.org/officeDocument/2006/relationships/image" Target="../media/image1984.png"/><Relationship Id="rId157" Type="http://schemas.openxmlformats.org/officeDocument/2006/relationships/image" Target="../media/image3051.png"/><Relationship Id="rId156" Type="http://schemas.openxmlformats.org/officeDocument/2006/relationships/image" Target="../media/image3050.png"/><Relationship Id="rId155" Type="http://schemas.openxmlformats.org/officeDocument/2006/relationships/image" Target="../media/image3049.png"/><Relationship Id="rId154" Type="http://schemas.openxmlformats.org/officeDocument/2006/relationships/image" Target="../media/image3048.png"/><Relationship Id="rId153" Type="http://schemas.openxmlformats.org/officeDocument/2006/relationships/image" Target="../media/image3047.png"/><Relationship Id="rId152" Type="http://schemas.openxmlformats.org/officeDocument/2006/relationships/image" Target="../media/image3046.png"/><Relationship Id="rId151" Type="http://schemas.openxmlformats.org/officeDocument/2006/relationships/image" Target="../media/image3045.png"/><Relationship Id="rId150" Type="http://schemas.openxmlformats.org/officeDocument/2006/relationships/image" Target="../media/image3044.png"/><Relationship Id="rId15" Type="http://schemas.openxmlformats.org/officeDocument/2006/relationships/image" Target="../media/image2526.png"/><Relationship Id="rId149" Type="http://schemas.openxmlformats.org/officeDocument/2006/relationships/image" Target="../media/image3043.png"/><Relationship Id="rId148" Type="http://schemas.openxmlformats.org/officeDocument/2006/relationships/image" Target="../media/image3042.png"/><Relationship Id="rId147" Type="http://schemas.openxmlformats.org/officeDocument/2006/relationships/image" Target="../media/image3041.png"/><Relationship Id="rId146" Type="http://schemas.openxmlformats.org/officeDocument/2006/relationships/image" Target="../media/image3040.png"/><Relationship Id="rId145" Type="http://schemas.openxmlformats.org/officeDocument/2006/relationships/image" Target="../media/image3039.png"/><Relationship Id="rId144" Type="http://schemas.openxmlformats.org/officeDocument/2006/relationships/image" Target="../media/image3038.png"/><Relationship Id="rId143" Type="http://schemas.openxmlformats.org/officeDocument/2006/relationships/image" Target="../media/image3037.png"/><Relationship Id="rId142" Type="http://schemas.openxmlformats.org/officeDocument/2006/relationships/image" Target="../media/image3036.png"/><Relationship Id="rId141" Type="http://schemas.openxmlformats.org/officeDocument/2006/relationships/image" Target="../media/image3035.png"/><Relationship Id="rId140" Type="http://schemas.openxmlformats.org/officeDocument/2006/relationships/image" Target="../media/image3034.png"/><Relationship Id="rId14" Type="http://schemas.openxmlformats.org/officeDocument/2006/relationships/image" Target="../media/image2525.png"/><Relationship Id="rId139" Type="http://schemas.openxmlformats.org/officeDocument/2006/relationships/image" Target="../media/image3033.png"/><Relationship Id="rId138" Type="http://schemas.openxmlformats.org/officeDocument/2006/relationships/image" Target="../media/image3032.png"/><Relationship Id="rId137" Type="http://schemas.openxmlformats.org/officeDocument/2006/relationships/image" Target="../media/image3031.png"/><Relationship Id="rId136" Type="http://schemas.openxmlformats.org/officeDocument/2006/relationships/image" Target="../media/image3030.png"/><Relationship Id="rId135" Type="http://schemas.openxmlformats.org/officeDocument/2006/relationships/image" Target="../media/image3029.png"/><Relationship Id="rId134" Type="http://schemas.openxmlformats.org/officeDocument/2006/relationships/image" Target="../media/image3028.png"/><Relationship Id="rId133" Type="http://schemas.openxmlformats.org/officeDocument/2006/relationships/image" Target="../media/image3027.png"/><Relationship Id="rId132" Type="http://schemas.openxmlformats.org/officeDocument/2006/relationships/image" Target="../media/image3026.png"/><Relationship Id="rId131" Type="http://schemas.openxmlformats.org/officeDocument/2006/relationships/image" Target="../media/image3025.png"/><Relationship Id="rId130" Type="http://schemas.openxmlformats.org/officeDocument/2006/relationships/image" Target="../media/image3024.png"/><Relationship Id="rId13" Type="http://schemas.openxmlformats.org/officeDocument/2006/relationships/image" Target="../media/image2524.png"/><Relationship Id="rId129" Type="http://schemas.openxmlformats.org/officeDocument/2006/relationships/image" Target="../media/image3023.png"/><Relationship Id="rId128" Type="http://schemas.openxmlformats.org/officeDocument/2006/relationships/image" Target="../media/image1178.png"/><Relationship Id="rId127" Type="http://schemas.openxmlformats.org/officeDocument/2006/relationships/image" Target="../media/image3022.png"/><Relationship Id="rId126" Type="http://schemas.openxmlformats.org/officeDocument/2006/relationships/image" Target="../media/image1717.png"/><Relationship Id="rId125" Type="http://schemas.openxmlformats.org/officeDocument/2006/relationships/image" Target="../media/image3021.png"/><Relationship Id="rId124" Type="http://schemas.openxmlformats.org/officeDocument/2006/relationships/image" Target="../media/image3020.png"/><Relationship Id="rId123" Type="http://schemas.openxmlformats.org/officeDocument/2006/relationships/image" Target="../media/image3019.png"/><Relationship Id="rId122" Type="http://schemas.openxmlformats.org/officeDocument/2006/relationships/image" Target="../media/image3018.png"/><Relationship Id="rId121" Type="http://schemas.openxmlformats.org/officeDocument/2006/relationships/image" Target="../media/image3017.png"/><Relationship Id="rId120" Type="http://schemas.openxmlformats.org/officeDocument/2006/relationships/image" Target="../media/image3016.png"/><Relationship Id="rId12" Type="http://schemas.openxmlformats.org/officeDocument/2006/relationships/image" Target="../media/image2523.png"/><Relationship Id="rId119" Type="http://schemas.openxmlformats.org/officeDocument/2006/relationships/image" Target="../media/image3015.png"/><Relationship Id="rId118" Type="http://schemas.openxmlformats.org/officeDocument/2006/relationships/image" Target="../media/image3014.png"/><Relationship Id="rId117" Type="http://schemas.openxmlformats.org/officeDocument/2006/relationships/image" Target="../media/image3013.png"/><Relationship Id="rId116" Type="http://schemas.openxmlformats.org/officeDocument/2006/relationships/image" Target="../media/image3012.png"/><Relationship Id="rId115" Type="http://schemas.openxmlformats.org/officeDocument/2006/relationships/image" Target="../media/image3011.png"/><Relationship Id="rId114" Type="http://schemas.openxmlformats.org/officeDocument/2006/relationships/image" Target="../media/image3010.png"/><Relationship Id="rId113" Type="http://schemas.openxmlformats.org/officeDocument/2006/relationships/image" Target="../media/image3009.png"/><Relationship Id="rId112" Type="http://schemas.openxmlformats.org/officeDocument/2006/relationships/image" Target="../media/image3008.png"/><Relationship Id="rId111" Type="http://schemas.openxmlformats.org/officeDocument/2006/relationships/image" Target="../media/image3007.png"/><Relationship Id="rId110" Type="http://schemas.openxmlformats.org/officeDocument/2006/relationships/image" Target="../media/image3006.png"/><Relationship Id="rId11" Type="http://schemas.openxmlformats.org/officeDocument/2006/relationships/image" Target="../media/image2522.png"/><Relationship Id="rId109" Type="http://schemas.openxmlformats.org/officeDocument/2006/relationships/image" Target="../media/image3005.png"/><Relationship Id="rId108" Type="http://schemas.openxmlformats.org/officeDocument/2006/relationships/image" Target="../media/image3004.png"/><Relationship Id="rId107" Type="http://schemas.openxmlformats.org/officeDocument/2006/relationships/image" Target="../media/image3003.png"/><Relationship Id="rId106" Type="http://schemas.openxmlformats.org/officeDocument/2006/relationships/image" Target="../media/image111.png"/><Relationship Id="rId105" Type="http://schemas.openxmlformats.org/officeDocument/2006/relationships/image" Target="../media/image3002.png"/><Relationship Id="rId104" Type="http://schemas.openxmlformats.org/officeDocument/2006/relationships/image" Target="../media/image3001.png"/><Relationship Id="rId103" Type="http://schemas.openxmlformats.org/officeDocument/2006/relationships/image" Target="../media/image3000.png"/><Relationship Id="rId102" Type="http://schemas.openxmlformats.org/officeDocument/2006/relationships/image" Target="../media/image2999.png"/><Relationship Id="rId101" Type="http://schemas.openxmlformats.org/officeDocument/2006/relationships/image" Target="../media/image2998.png"/><Relationship Id="rId100" Type="http://schemas.openxmlformats.org/officeDocument/2006/relationships/image" Target="../media/image2997.png"/><Relationship Id="rId10" Type="http://schemas.openxmlformats.org/officeDocument/2006/relationships/image" Target="../media/image2521.png"/><Relationship Id="rId1" Type="http://schemas.openxmlformats.org/officeDocument/2006/relationships/image" Target="../media/image2513.png"/></Relationships>
</file>

<file path=ppt/slides/_rels/slide17.xml.rels><?xml version="1.0" encoding="UTF-8" standalone="yes"?>
<Relationships xmlns="http://schemas.openxmlformats.org/package/2006/relationships"><Relationship Id="rId99" Type="http://schemas.openxmlformats.org/officeDocument/2006/relationships/image" Target="../media/image3178.png"/><Relationship Id="rId98" Type="http://schemas.openxmlformats.org/officeDocument/2006/relationships/image" Target="../media/image3177.png"/><Relationship Id="rId97" Type="http://schemas.openxmlformats.org/officeDocument/2006/relationships/image" Target="../media/image1859.png"/><Relationship Id="rId96" Type="http://schemas.openxmlformats.org/officeDocument/2006/relationships/image" Target="../media/image3176.png"/><Relationship Id="rId95" Type="http://schemas.openxmlformats.org/officeDocument/2006/relationships/image" Target="../media/image1025.png"/><Relationship Id="rId94" Type="http://schemas.openxmlformats.org/officeDocument/2006/relationships/image" Target="../media/image3175.png"/><Relationship Id="rId93" Type="http://schemas.openxmlformats.org/officeDocument/2006/relationships/image" Target="../media/image3174.png"/><Relationship Id="rId92" Type="http://schemas.openxmlformats.org/officeDocument/2006/relationships/image" Target="../media/image3173.png"/><Relationship Id="rId91" Type="http://schemas.openxmlformats.org/officeDocument/2006/relationships/image" Target="../media/image3172.png"/><Relationship Id="rId90" Type="http://schemas.openxmlformats.org/officeDocument/2006/relationships/image" Target="../media/image3171.png"/><Relationship Id="rId9" Type="http://schemas.openxmlformats.org/officeDocument/2006/relationships/image" Target="../media/image3096.png"/><Relationship Id="rId89" Type="http://schemas.openxmlformats.org/officeDocument/2006/relationships/image" Target="../media/image3170.png"/><Relationship Id="rId88" Type="http://schemas.openxmlformats.org/officeDocument/2006/relationships/image" Target="../media/image3169.png"/><Relationship Id="rId87" Type="http://schemas.openxmlformats.org/officeDocument/2006/relationships/image" Target="../media/image3168.png"/><Relationship Id="rId86" Type="http://schemas.openxmlformats.org/officeDocument/2006/relationships/image" Target="../media/image3167.png"/><Relationship Id="rId85" Type="http://schemas.openxmlformats.org/officeDocument/2006/relationships/image" Target="../media/image3166.png"/><Relationship Id="rId84" Type="http://schemas.openxmlformats.org/officeDocument/2006/relationships/image" Target="../media/image3165.png"/><Relationship Id="rId83" Type="http://schemas.openxmlformats.org/officeDocument/2006/relationships/image" Target="../media/image3164.png"/><Relationship Id="rId82" Type="http://schemas.openxmlformats.org/officeDocument/2006/relationships/image" Target="../media/image3163.png"/><Relationship Id="rId81" Type="http://schemas.openxmlformats.org/officeDocument/2006/relationships/image" Target="../media/image3162.png"/><Relationship Id="rId80" Type="http://schemas.openxmlformats.org/officeDocument/2006/relationships/image" Target="../media/image3161.png"/><Relationship Id="rId8" Type="http://schemas.openxmlformats.org/officeDocument/2006/relationships/image" Target="../media/image3095.png"/><Relationship Id="rId79" Type="http://schemas.openxmlformats.org/officeDocument/2006/relationships/image" Target="../media/image3160.png"/><Relationship Id="rId78" Type="http://schemas.openxmlformats.org/officeDocument/2006/relationships/image" Target="../media/image3159.png"/><Relationship Id="rId77" Type="http://schemas.openxmlformats.org/officeDocument/2006/relationships/image" Target="../media/image3158.png"/><Relationship Id="rId76" Type="http://schemas.openxmlformats.org/officeDocument/2006/relationships/image" Target="../media/image3157.png"/><Relationship Id="rId75" Type="http://schemas.openxmlformats.org/officeDocument/2006/relationships/image" Target="../media/image3156.png"/><Relationship Id="rId74" Type="http://schemas.openxmlformats.org/officeDocument/2006/relationships/image" Target="../media/image3155.png"/><Relationship Id="rId73" Type="http://schemas.openxmlformats.org/officeDocument/2006/relationships/image" Target="../media/image3154.png"/><Relationship Id="rId72" Type="http://schemas.openxmlformats.org/officeDocument/2006/relationships/image" Target="../media/image1614.png"/><Relationship Id="rId71" Type="http://schemas.openxmlformats.org/officeDocument/2006/relationships/image" Target="../media/image3153.png"/><Relationship Id="rId70" Type="http://schemas.openxmlformats.org/officeDocument/2006/relationships/image" Target="../media/image3152.png"/><Relationship Id="rId7" Type="http://schemas.openxmlformats.org/officeDocument/2006/relationships/image" Target="../media/image3094.png"/><Relationship Id="rId69" Type="http://schemas.openxmlformats.org/officeDocument/2006/relationships/image" Target="../media/image3151.png"/><Relationship Id="rId68" Type="http://schemas.openxmlformats.org/officeDocument/2006/relationships/image" Target="../media/image3150.png"/><Relationship Id="rId67" Type="http://schemas.openxmlformats.org/officeDocument/2006/relationships/image" Target="../media/image3149.png"/><Relationship Id="rId66" Type="http://schemas.openxmlformats.org/officeDocument/2006/relationships/image" Target="../media/image3148.png"/><Relationship Id="rId65" Type="http://schemas.openxmlformats.org/officeDocument/2006/relationships/image" Target="../media/image3147.png"/><Relationship Id="rId64" Type="http://schemas.openxmlformats.org/officeDocument/2006/relationships/image" Target="../media/image3146.png"/><Relationship Id="rId63" Type="http://schemas.openxmlformats.org/officeDocument/2006/relationships/image" Target="../media/image3145.png"/><Relationship Id="rId62" Type="http://schemas.openxmlformats.org/officeDocument/2006/relationships/image" Target="../media/image3144.png"/><Relationship Id="rId61" Type="http://schemas.openxmlformats.org/officeDocument/2006/relationships/image" Target="../media/image3143.png"/><Relationship Id="rId60" Type="http://schemas.openxmlformats.org/officeDocument/2006/relationships/image" Target="../media/image3142.png"/><Relationship Id="rId6" Type="http://schemas.openxmlformats.org/officeDocument/2006/relationships/image" Target="../media/image3093.png"/><Relationship Id="rId59" Type="http://schemas.openxmlformats.org/officeDocument/2006/relationships/image" Target="../media/image3141.png"/><Relationship Id="rId58" Type="http://schemas.openxmlformats.org/officeDocument/2006/relationships/image" Target="../media/image3140.png"/><Relationship Id="rId57" Type="http://schemas.openxmlformats.org/officeDocument/2006/relationships/image" Target="../media/image3139.png"/><Relationship Id="rId56" Type="http://schemas.openxmlformats.org/officeDocument/2006/relationships/image" Target="../media/image3138.png"/><Relationship Id="rId55" Type="http://schemas.openxmlformats.org/officeDocument/2006/relationships/image" Target="../media/image3137.png"/><Relationship Id="rId54" Type="http://schemas.openxmlformats.org/officeDocument/2006/relationships/image" Target="../media/image3136.png"/><Relationship Id="rId53" Type="http://schemas.openxmlformats.org/officeDocument/2006/relationships/image" Target="../media/image3135.png"/><Relationship Id="rId52" Type="http://schemas.openxmlformats.org/officeDocument/2006/relationships/image" Target="../media/image586.png"/><Relationship Id="rId51" Type="http://schemas.openxmlformats.org/officeDocument/2006/relationships/image" Target="../media/image3134.png"/><Relationship Id="rId50" Type="http://schemas.openxmlformats.org/officeDocument/2006/relationships/image" Target="../media/image2658.png"/><Relationship Id="rId5" Type="http://schemas.openxmlformats.org/officeDocument/2006/relationships/image" Target="../media/image3092.png"/><Relationship Id="rId49" Type="http://schemas.openxmlformats.org/officeDocument/2006/relationships/image" Target="../media/image3133.png"/><Relationship Id="rId48" Type="http://schemas.openxmlformats.org/officeDocument/2006/relationships/image" Target="../media/image3132.png"/><Relationship Id="rId47" Type="http://schemas.openxmlformats.org/officeDocument/2006/relationships/image" Target="../media/image3131.png"/><Relationship Id="rId46" Type="http://schemas.openxmlformats.org/officeDocument/2006/relationships/image" Target="../media/image178.png"/><Relationship Id="rId45" Type="http://schemas.openxmlformats.org/officeDocument/2006/relationships/image" Target="../media/image2293.png"/><Relationship Id="rId44" Type="http://schemas.openxmlformats.org/officeDocument/2006/relationships/image" Target="../media/image3130.png"/><Relationship Id="rId43" Type="http://schemas.openxmlformats.org/officeDocument/2006/relationships/image" Target="../media/image3129.png"/><Relationship Id="rId42" Type="http://schemas.openxmlformats.org/officeDocument/2006/relationships/image" Target="../media/image3128.png"/><Relationship Id="rId41" Type="http://schemas.openxmlformats.org/officeDocument/2006/relationships/image" Target="../media/image3127.png"/><Relationship Id="rId40" Type="http://schemas.openxmlformats.org/officeDocument/2006/relationships/image" Target="../media/image3126.png"/><Relationship Id="rId4" Type="http://schemas.openxmlformats.org/officeDocument/2006/relationships/image" Target="../media/image3091.png"/><Relationship Id="rId39" Type="http://schemas.openxmlformats.org/officeDocument/2006/relationships/image" Target="../media/image3125.png"/><Relationship Id="rId38" Type="http://schemas.openxmlformats.org/officeDocument/2006/relationships/image" Target="../media/image3124.png"/><Relationship Id="rId37" Type="http://schemas.openxmlformats.org/officeDocument/2006/relationships/image" Target="../media/image3123.png"/><Relationship Id="rId36" Type="http://schemas.openxmlformats.org/officeDocument/2006/relationships/image" Target="../media/image3122.png"/><Relationship Id="rId35" Type="http://schemas.openxmlformats.org/officeDocument/2006/relationships/image" Target="../media/image3121.png"/><Relationship Id="rId34" Type="http://schemas.openxmlformats.org/officeDocument/2006/relationships/image" Target="../media/image3120.png"/><Relationship Id="rId33" Type="http://schemas.openxmlformats.org/officeDocument/2006/relationships/image" Target="../media/image3119.png"/><Relationship Id="rId32" Type="http://schemas.openxmlformats.org/officeDocument/2006/relationships/image" Target="../media/image3118.png"/><Relationship Id="rId31" Type="http://schemas.openxmlformats.org/officeDocument/2006/relationships/image" Target="../media/image3117.png"/><Relationship Id="rId30" Type="http://schemas.openxmlformats.org/officeDocument/2006/relationships/image" Target="../media/image3116.png"/><Relationship Id="rId3" Type="http://schemas.openxmlformats.org/officeDocument/2006/relationships/image" Target="../media/image3090.png"/><Relationship Id="rId29" Type="http://schemas.openxmlformats.org/officeDocument/2006/relationships/image" Target="../media/image3115.png"/><Relationship Id="rId28" Type="http://schemas.openxmlformats.org/officeDocument/2006/relationships/image" Target="../media/image3114.png"/><Relationship Id="rId27" Type="http://schemas.openxmlformats.org/officeDocument/2006/relationships/image" Target="../media/image3113.png"/><Relationship Id="rId26" Type="http://schemas.openxmlformats.org/officeDocument/2006/relationships/image" Target="../media/image3112.png"/><Relationship Id="rId25" Type="http://schemas.openxmlformats.org/officeDocument/2006/relationships/image" Target="../media/image3111.png"/><Relationship Id="rId24" Type="http://schemas.openxmlformats.org/officeDocument/2006/relationships/image" Target="../media/image3110.png"/><Relationship Id="rId23" Type="http://schemas.openxmlformats.org/officeDocument/2006/relationships/image" Target="../media/image3109.png"/><Relationship Id="rId22" Type="http://schemas.openxmlformats.org/officeDocument/2006/relationships/image" Target="../media/image3108.png"/><Relationship Id="rId21" Type="http://schemas.openxmlformats.org/officeDocument/2006/relationships/image" Target="../media/image3107.png"/><Relationship Id="rId20" Type="http://schemas.openxmlformats.org/officeDocument/2006/relationships/image" Target="../media/image3106.png"/><Relationship Id="rId2" Type="http://schemas.openxmlformats.org/officeDocument/2006/relationships/image" Target="../media/image3089.png"/><Relationship Id="rId19" Type="http://schemas.openxmlformats.org/officeDocument/2006/relationships/image" Target="../media/image3105.png"/><Relationship Id="rId18" Type="http://schemas.openxmlformats.org/officeDocument/2006/relationships/image" Target="../media/image3104.png"/><Relationship Id="rId17" Type="http://schemas.openxmlformats.org/officeDocument/2006/relationships/image" Target="../media/image3103.png"/><Relationship Id="rId169" Type="http://schemas.openxmlformats.org/officeDocument/2006/relationships/slideLayout" Target="../slideLayouts/slideLayout12.xml"/><Relationship Id="rId168" Type="http://schemas.openxmlformats.org/officeDocument/2006/relationships/image" Target="../media/image3246.png"/><Relationship Id="rId167" Type="http://schemas.openxmlformats.org/officeDocument/2006/relationships/image" Target="../media/image3245.png"/><Relationship Id="rId166" Type="http://schemas.openxmlformats.org/officeDocument/2006/relationships/image" Target="../media/image3244.png"/><Relationship Id="rId165" Type="http://schemas.openxmlformats.org/officeDocument/2006/relationships/image" Target="../media/image3243.png"/><Relationship Id="rId164" Type="http://schemas.openxmlformats.org/officeDocument/2006/relationships/image" Target="../media/image3242.png"/><Relationship Id="rId163" Type="http://schemas.openxmlformats.org/officeDocument/2006/relationships/image" Target="../media/image3241.png"/><Relationship Id="rId162" Type="http://schemas.openxmlformats.org/officeDocument/2006/relationships/image" Target="../media/image3240.png"/><Relationship Id="rId161" Type="http://schemas.openxmlformats.org/officeDocument/2006/relationships/image" Target="../media/image3239.png"/><Relationship Id="rId160" Type="http://schemas.openxmlformats.org/officeDocument/2006/relationships/image" Target="../media/image3238.png"/><Relationship Id="rId16" Type="http://schemas.openxmlformats.org/officeDocument/2006/relationships/image" Target="../media/image3102.png"/><Relationship Id="rId159" Type="http://schemas.openxmlformats.org/officeDocument/2006/relationships/image" Target="../media/image3237.png"/><Relationship Id="rId158" Type="http://schemas.openxmlformats.org/officeDocument/2006/relationships/image" Target="../media/image3236.png"/><Relationship Id="rId157" Type="http://schemas.openxmlformats.org/officeDocument/2006/relationships/image" Target="../media/image3235.png"/><Relationship Id="rId156" Type="http://schemas.openxmlformats.org/officeDocument/2006/relationships/image" Target="../media/image3234.png"/><Relationship Id="rId155" Type="http://schemas.openxmlformats.org/officeDocument/2006/relationships/image" Target="../media/image3233.png"/><Relationship Id="rId154" Type="http://schemas.openxmlformats.org/officeDocument/2006/relationships/image" Target="../media/image3232.png"/><Relationship Id="rId153" Type="http://schemas.openxmlformats.org/officeDocument/2006/relationships/image" Target="../media/image3231.png"/><Relationship Id="rId152" Type="http://schemas.openxmlformats.org/officeDocument/2006/relationships/image" Target="../media/image3230.png"/><Relationship Id="rId151" Type="http://schemas.openxmlformats.org/officeDocument/2006/relationships/image" Target="../media/image3229.png"/><Relationship Id="rId150" Type="http://schemas.openxmlformats.org/officeDocument/2006/relationships/image" Target="../media/image3228.png"/><Relationship Id="rId15" Type="http://schemas.openxmlformats.org/officeDocument/2006/relationships/image" Target="../media/image3101.png"/><Relationship Id="rId149" Type="http://schemas.openxmlformats.org/officeDocument/2006/relationships/image" Target="../media/image3227.png"/><Relationship Id="rId148" Type="http://schemas.openxmlformats.org/officeDocument/2006/relationships/image" Target="../media/image3226.png"/><Relationship Id="rId147" Type="http://schemas.openxmlformats.org/officeDocument/2006/relationships/image" Target="../media/image3225.png"/><Relationship Id="rId146" Type="http://schemas.openxmlformats.org/officeDocument/2006/relationships/image" Target="../media/image3224.png"/><Relationship Id="rId145" Type="http://schemas.openxmlformats.org/officeDocument/2006/relationships/image" Target="../media/image3223.png"/><Relationship Id="rId144" Type="http://schemas.openxmlformats.org/officeDocument/2006/relationships/image" Target="../media/image3222.png"/><Relationship Id="rId143" Type="http://schemas.openxmlformats.org/officeDocument/2006/relationships/image" Target="../media/image3221.png"/><Relationship Id="rId142" Type="http://schemas.openxmlformats.org/officeDocument/2006/relationships/image" Target="../media/image3220.png"/><Relationship Id="rId141" Type="http://schemas.openxmlformats.org/officeDocument/2006/relationships/image" Target="../media/image3219.png"/><Relationship Id="rId140" Type="http://schemas.openxmlformats.org/officeDocument/2006/relationships/image" Target="../media/image3218.png"/><Relationship Id="rId14" Type="http://schemas.openxmlformats.org/officeDocument/2006/relationships/image" Target="../media/image3100.png"/><Relationship Id="rId139" Type="http://schemas.openxmlformats.org/officeDocument/2006/relationships/image" Target="../media/image3217.png"/><Relationship Id="rId138" Type="http://schemas.openxmlformats.org/officeDocument/2006/relationships/image" Target="../media/image3216.png"/><Relationship Id="rId137" Type="http://schemas.openxmlformats.org/officeDocument/2006/relationships/image" Target="../media/image3215.png"/><Relationship Id="rId136" Type="http://schemas.openxmlformats.org/officeDocument/2006/relationships/image" Target="../media/image3214.png"/><Relationship Id="rId135" Type="http://schemas.openxmlformats.org/officeDocument/2006/relationships/image" Target="../media/image3213.png"/><Relationship Id="rId134" Type="http://schemas.openxmlformats.org/officeDocument/2006/relationships/image" Target="../media/image3212.png"/><Relationship Id="rId133" Type="http://schemas.openxmlformats.org/officeDocument/2006/relationships/image" Target="../media/image3211.png"/><Relationship Id="rId132" Type="http://schemas.openxmlformats.org/officeDocument/2006/relationships/image" Target="../media/image3210.png"/><Relationship Id="rId131" Type="http://schemas.openxmlformats.org/officeDocument/2006/relationships/image" Target="../media/image3209.png"/><Relationship Id="rId130" Type="http://schemas.openxmlformats.org/officeDocument/2006/relationships/image" Target="../media/image3208.png"/><Relationship Id="rId13" Type="http://schemas.openxmlformats.org/officeDocument/2006/relationships/image" Target="../media/image1287.png"/><Relationship Id="rId129" Type="http://schemas.openxmlformats.org/officeDocument/2006/relationships/image" Target="../media/image3207.png"/><Relationship Id="rId128" Type="http://schemas.openxmlformats.org/officeDocument/2006/relationships/image" Target="../media/image3206.png"/><Relationship Id="rId127" Type="http://schemas.openxmlformats.org/officeDocument/2006/relationships/image" Target="../media/image3205.png"/><Relationship Id="rId126" Type="http://schemas.openxmlformats.org/officeDocument/2006/relationships/image" Target="../media/image3204.png"/><Relationship Id="rId125" Type="http://schemas.openxmlformats.org/officeDocument/2006/relationships/image" Target="../media/image3203.png"/><Relationship Id="rId124" Type="http://schemas.openxmlformats.org/officeDocument/2006/relationships/image" Target="../media/image3202.png"/><Relationship Id="rId123" Type="http://schemas.openxmlformats.org/officeDocument/2006/relationships/image" Target="../media/image3201.png"/><Relationship Id="rId122" Type="http://schemas.openxmlformats.org/officeDocument/2006/relationships/image" Target="../media/image3200.png"/><Relationship Id="rId121" Type="http://schemas.openxmlformats.org/officeDocument/2006/relationships/image" Target="../media/image3199.png"/><Relationship Id="rId120" Type="http://schemas.openxmlformats.org/officeDocument/2006/relationships/image" Target="../media/image1006.png"/><Relationship Id="rId12" Type="http://schemas.openxmlformats.org/officeDocument/2006/relationships/image" Target="../media/image3099.png"/><Relationship Id="rId119" Type="http://schemas.openxmlformats.org/officeDocument/2006/relationships/image" Target="../media/image3198.png"/><Relationship Id="rId118" Type="http://schemas.openxmlformats.org/officeDocument/2006/relationships/image" Target="../media/image3197.png"/><Relationship Id="rId117" Type="http://schemas.openxmlformats.org/officeDocument/2006/relationships/image" Target="../media/image3196.png"/><Relationship Id="rId116" Type="http://schemas.openxmlformats.org/officeDocument/2006/relationships/image" Target="../media/image3195.png"/><Relationship Id="rId115" Type="http://schemas.openxmlformats.org/officeDocument/2006/relationships/image" Target="../media/image3194.png"/><Relationship Id="rId114" Type="http://schemas.openxmlformats.org/officeDocument/2006/relationships/image" Target="../media/image3193.png"/><Relationship Id="rId113" Type="http://schemas.openxmlformats.org/officeDocument/2006/relationships/image" Target="../media/image3192.png"/><Relationship Id="rId112" Type="http://schemas.openxmlformats.org/officeDocument/2006/relationships/image" Target="../media/image3191.png"/><Relationship Id="rId111" Type="http://schemas.openxmlformats.org/officeDocument/2006/relationships/image" Target="../media/image3190.png"/><Relationship Id="rId110" Type="http://schemas.openxmlformats.org/officeDocument/2006/relationships/image" Target="../media/image3189.png"/><Relationship Id="rId11" Type="http://schemas.openxmlformats.org/officeDocument/2006/relationships/image" Target="../media/image3098.png"/><Relationship Id="rId109" Type="http://schemas.openxmlformats.org/officeDocument/2006/relationships/image" Target="../media/image3188.png"/><Relationship Id="rId108" Type="http://schemas.openxmlformats.org/officeDocument/2006/relationships/image" Target="../media/image3187.png"/><Relationship Id="rId107" Type="http://schemas.openxmlformats.org/officeDocument/2006/relationships/image" Target="../media/image3186.png"/><Relationship Id="rId106" Type="http://schemas.openxmlformats.org/officeDocument/2006/relationships/image" Target="../media/image3185.png"/><Relationship Id="rId105" Type="http://schemas.openxmlformats.org/officeDocument/2006/relationships/image" Target="../media/image3184.png"/><Relationship Id="rId104" Type="http://schemas.openxmlformats.org/officeDocument/2006/relationships/image" Target="../media/image3183.png"/><Relationship Id="rId103" Type="http://schemas.openxmlformats.org/officeDocument/2006/relationships/image" Target="../media/image3182.png"/><Relationship Id="rId102" Type="http://schemas.openxmlformats.org/officeDocument/2006/relationships/image" Target="../media/image3181.png"/><Relationship Id="rId101" Type="http://schemas.openxmlformats.org/officeDocument/2006/relationships/image" Target="../media/image3180.png"/><Relationship Id="rId100" Type="http://schemas.openxmlformats.org/officeDocument/2006/relationships/image" Target="../media/image3179.png"/><Relationship Id="rId10" Type="http://schemas.openxmlformats.org/officeDocument/2006/relationships/image" Target="../media/image3097.png"/><Relationship Id="rId1" Type="http://schemas.openxmlformats.org/officeDocument/2006/relationships/image" Target="../media/image3088.png"/></Relationships>
</file>

<file path=ppt/slides/_rels/slide18.xml.rels><?xml version="1.0" encoding="UTF-8" standalone="yes"?>
<Relationships xmlns="http://schemas.openxmlformats.org/package/2006/relationships"><Relationship Id="rId99" Type="http://schemas.openxmlformats.org/officeDocument/2006/relationships/image" Target="../media/image3309.png"/><Relationship Id="rId98" Type="http://schemas.openxmlformats.org/officeDocument/2006/relationships/image" Target="../media/image3308.png"/><Relationship Id="rId97" Type="http://schemas.openxmlformats.org/officeDocument/2006/relationships/image" Target="../media/image3307.png"/><Relationship Id="rId96" Type="http://schemas.openxmlformats.org/officeDocument/2006/relationships/image" Target="../media/image3306.png"/><Relationship Id="rId95" Type="http://schemas.openxmlformats.org/officeDocument/2006/relationships/image" Target="../media/image178.png"/><Relationship Id="rId94" Type="http://schemas.openxmlformats.org/officeDocument/2006/relationships/image" Target="../media/image3305.png"/><Relationship Id="rId93" Type="http://schemas.openxmlformats.org/officeDocument/2006/relationships/image" Target="../media/image3304.png"/><Relationship Id="rId92" Type="http://schemas.openxmlformats.org/officeDocument/2006/relationships/image" Target="../media/image3303.png"/><Relationship Id="rId91" Type="http://schemas.openxmlformats.org/officeDocument/2006/relationships/image" Target="../media/image3302.png"/><Relationship Id="rId90" Type="http://schemas.openxmlformats.org/officeDocument/2006/relationships/image" Target="../media/image3301.png"/><Relationship Id="rId9" Type="http://schemas.openxmlformats.org/officeDocument/2006/relationships/image" Target="../media/image3254.png"/><Relationship Id="rId89" Type="http://schemas.openxmlformats.org/officeDocument/2006/relationships/image" Target="../media/image3300.png"/><Relationship Id="rId88" Type="http://schemas.openxmlformats.org/officeDocument/2006/relationships/image" Target="../media/image3299.png"/><Relationship Id="rId87" Type="http://schemas.openxmlformats.org/officeDocument/2006/relationships/image" Target="../media/image3298.png"/><Relationship Id="rId86" Type="http://schemas.openxmlformats.org/officeDocument/2006/relationships/image" Target="../media/image3297.png"/><Relationship Id="rId85" Type="http://schemas.openxmlformats.org/officeDocument/2006/relationships/image" Target="../media/image3296.png"/><Relationship Id="rId84" Type="http://schemas.openxmlformats.org/officeDocument/2006/relationships/image" Target="../media/image3295.png"/><Relationship Id="rId83" Type="http://schemas.openxmlformats.org/officeDocument/2006/relationships/image" Target="../media/image3294.png"/><Relationship Id="rId82" Type="http://schemas.openxmlformats.org/officeDocument/2006/relationships/image" Target="../media/image3293.png"/><Relationship Id="rId81" Type="http://schemas.openxmlformats.org/officeDocument/2006/relationships/image" Target="../media/image3292.png"/><Relationship Id="rId80" Type="http://schemas.openxmlformats.org/officeDocument/2006/relationships/image" Target="../media/image3291.png"/><Relationship Id="rId8" Type="http://schemas.openxmlformats.org/officeDocument/2006/relationships/image" Target="../media/image3253.png"/><Relationship Id="rId79" Type="http://schemas.openxmlformats.org/officeDocument/2006/relationships/image" Target="../media/image3290.png"/><Relationship Id="rId78" Type="http://schemas.openxmlformats.org/officeDocument/2006/relationships/image" Target="../media/image3120.png"/><Relationship Id="rId77" Type="http://schemas.openxmlformats.org/officeDocument/2006/relationships/image" Target="../media/image3119.png"/><Relationship Id="rId76" Type="http://schemas.openxmlformats.org/officeDocument/2006/relationships/image" Target="../media/image3118.png"/><Relationship Id="rId75" Type="http://schemas.openxmlformats.org/officeDocument/2006/relationships/image" Target="../media/image3117.png"/><Relationship Id="rId74" Type="http://schemas.openxmlformats.org/officeDocument/2006/relationships/image" Target="../media/image3116.png"/><Relationship Id="rId73" Type="http://schemas.openxmlformats.org/officeDocument/2006/relationships/image" Target="../media/image3115.png"/><Relationship Id="rId72" Type="http://schemas.openxmlformats.org/officeDocument/2006/relationships/image" Target="../media/image3114.png"/><Relationship Id="rId71" Type="http://schemas.openxmlformats.org/officeDocument/2006/relationships/image" Target="../media/image3113.png"/><Relationship Id="rId70" Type="http://schemas.openxmlformats.org/officeDocument/2006/relationships/image" Target="../media/image3112.png"/><Relationship Id="rId7" Type="http://schemas.openxmlformats.org/officeDocument/2006/relationships/image" Target="../media/image3252.png"/><Relationship Id="rId69" Type="http://schemas.openxmlformats.org/officeDocument/2006/relationships/image" Target="../media/image3111.png"/><Relationship Id="rId68" Type="http://schemas.openxmlformats.org/officeDocument/2006/relationships/image" Target="../media/image3110.png"/><Relationship Id="rId67" Type="http://schemas.openxmlformats.org/officeDocument/2006/relationships/image" Target="../media/image3109.png"/><Relationship Id="rId66" Type="http://schemas.openxmlformats.org/officeDocument/2006/relationships/image" Target="../media/image3108.png"/><Relationship Id="rId65" Type="http://schemas.openxmlformats.org/officeDocument/2006/relationships/image" Target="../media/image3107.png"/><Relationship Id="rId64" Type="http://schemas.openxmlformats.org/officeDocument/2006/relationships/image" Target="../media/image3106.png"/><Relationship Id="rId63" Type="http://schemas.openxmlformats.org/officeDocument/2006/relationships/image" Target="../media/image3105.png"/><Relationship Id="rId62" Type="http://schemas.openxmlformats.org/officeDocument/2006/relationships/image" Target="../media/image3104.png"/><Relationship Id="rId61" Type="http://schemas.openxmlformats.org/officeDocument/2006/relationships/image" Target="../media/image3103.png"/><Relationship Id="rId60" Type="http://schemas.openxmlformats.org/officeDocument/2006/relationships/image" Target="../media/image3102.png"/><Relationship Id="rId6" Type="http://schemas.openxmlformats.org/officeDocument/2006/relationships/image" Target="../media/image3251.png"/><Relationship Id="rId59" Type="http://schemas.openxmlformats.org/officeDocument/2006/relationships/image" Target="../media/image3101.png"/><Relationship Id="rId58" Type="http://schemas.openxmlformats.org/officeDocument/2006/relationships/image" Target="../media/image3100.png"/><Relationship Id="rId57" Type="http://schemas.openxmlformats.org/officeDocument/2006/relationships/image" Target="../media/image1287.png"/><Relationship Id="rId56" Type="http://schemas.openxmlformats.org/officeDocument/2006/relationships/image" Target="../media/image3099.png"/><Relationship Id="rId55" Type="http://schemas.openxmlformats.org/officeDocument/2006/relationships/image" Target="../media/image3098.png"/><Relationship Id="rId54" Type="http://schemas.openxmlformats.org/officeDocument/2006/relationships/image" Target="../media/image3097.png"/><Relationship Id="rId53" Type="http://schemas.openxmlformats.org/officeDocument/2006/relationships/image" Target="../media/image3096.png"/><Relationship Id="rId52" Type="http://schemas.openxmlformats.org/officeDocument/2006/relationships/image" Target="../media/image3095.png"/><Relationship Id="rId51" Type="http://schemas.openxmlformats.org/officeDocument/2006/relationships/image" Target="../media/image3094.png"/><Relationship Id="rId50" Type="http://schemas.openxmlformats.org/officeDocument/2006/relationships/image" Target="../media/image3093.png"/><Relationship Id="rId5" Type="http://schemas.openxmlformats.org/officeDocument/2006/relationships/image" Target="../media/image3250.png"/><Relationship Id="rId49" Type="http://schemas.openxmlformats.org/officeDocument/2006/relationships/image" Target="../media/image3092.png"/><Relationship Id="rId48" Type="http://schemas.openxmlformats.org/officeDocument/2006/relationships/image" Target="../media/image3091.png"/><Relationship Id="rId47" Type="http://schemas.openxmlformats.org/officeDocument/2006/relationships/image" Target="../media/image3090.png"/><Relationship Id="rId46" Type="http://schemas.openxmlformats.org/officeDocument/2006/relationships/image" Target="../media/image3089.png"/><Relationship Id="rId45" Type="http://schemas.openxmlformats.org/officeDocument/2006/relationships/image" Target="../media/image3088.png"/><Relationship Id="rId44" Type="http://schemas.openxmlformats.org/officeDocument/2006/relationships/image" Target="../media/image3289.png"/><Relationship Id="rId43" Type="http://schemas.openxmlformats.org/officeDocument/2006/relationships/image" Target="../media/image3288.png"/><Relationship Id="rId42" Type="http://schemas.openxmlformats.org/officeDocument/2006/relationships/image" Target="../media/image3287.png"/><Relationship Id="rId41" Type="http://schemas.openxmlformats.org/officeDocument/2006/relationships/image" Target="../media/image3286.png"/><Relationship Id="rId40" Type="http://schemas.openxmlformats.org/officeDocument/2006/relationships/image" Target="../media/image3285.png"/><Relationship Id="rId4" Type="http://schemas.openxmlformats.org/officeDocument/2006/relationships/image" Target="../media/image2135.png"/><Relationship Id="rId39" Type="http://schemas.openxmlformats.org/officeDocument/2006/relationships/image" Target="../media/image3284.png"/><Relationship Id="rId38" Type="http://schemas.openxmlformats.org/officeDocument/2006/relationships/image" Target="../media/image3283.png"/><Relationship Id="rId37" Type="http://schemas.openxmlformats.org/officeDocument/2006/relationships/image" Target="../media/image3282.png"/><Relationship Id="rId36" Type="http://schemas.openxmlformats.org/officeDocument/2006/relationships/image" Target="../media/image3281.png"/><Relationship Id="rId35" Type="http://schemas.openxmlformats.org/officeDocument/2006/relationships/image" Target="../media/image3280.png"/><Relationship Id="rId34" Type="http://schemas.openxmlformats.org/officeDocument/2006/relationships/image" Target="../media/image3279.png"/><Relationship Id="rId33" Type="http://schemas.openxmlformats.org/officeDocument/2006/relationships/image" Target="../media/image3278.png"/><Relationship Id="rId32" Type="http://schemas.openxmlformats.org/officeDocument/2006/relationships/image" Target="../media/image3277.png"/><Relationship Id="rId31" Type="http://schemas.openxmlformats.org/officeDocument/2006/relationships/image" Target="../media/image3276.png"/><Relationship Id="rId30" Type="http://schemas.openxmlformats.org/officeDocument/2006/relationships/image" Target="../media/image3275.png"/><Relationship Id="rId3" Type="http://schemas.openxmlformats.org/officeDocument/2006/relationships/image" Target="../media/image3249.png"/><Relationship Id="rId29" Type="http://schemas.openxmlformats.org/officeDocument/2006/relationships/image" Target="../media/image3274.png"/><Relationship Id="rId28" Type="http://schemas.openxmlformats.org/officeDocument/2006/relationships/image" Target="../media/image3273.png"/><Relationship Id="rId27" Type="http://schemas.openxmlformats.org/officeDocument/2006/relationships/image" Target="../media/image3272.png"/><Relationship Id="rId26" Type="http://schemas.openxmlformats.org/officeDocument/2006/relationships/image" Target="../media/image3271.png"/><Relationship Id="rId25" Type="http://schemas.openxmlformats.org/officeDocument/2006/relationships/image" Target="../media/image3270.png"/><Relationship Id="rId24" Type="http://schemas.openxmlformats.org/officeDocument/2006/relationships/image" Target="../media/image3269.png"/><Relationship Id="rId23" Type="http://schemas.openxmlformats.org/officeDocument/2006/relationships/image" Target="../media/image3268.png"/><Relationship Id="rId22" Type="http://schemas.openxmlformats.org/officeDocument/2006/relationships/image" Target="../media/image3267.png"/><Relationship Id="rId21" Type="http://schemas.openxmlformats.org/officeDocument/2006/relationships/image" Target="../media/image3266.png"/><Relationship Id="rId201" Type="http://schemas.openxmlformats.org/officeDocument/2006/relationships/slideLayout" Target="../slideLayouts/slideLayout12.xml"/><Relationship Id="rId200" Type="http://schemas.openxmlformats.org/officeDocument/2006/relationships/image" Target="../media/image3406.png"/><Relationship Id="rId20" Type="http://schemas.openxmlformats.org/officeDocument/2006/relationships/image" Target="../media/image3265.png"/><Relationship Id="rId2" Type="http://schemas.openxmlformats.org/officeDocument/2006/relationships/image" Target="../media/image3248.png"/><Relationship Id="rId199" Type="http://schemas.openxmlformats.org/officeDocument/2006/relationships/image" Target="../media/image3405.png"/><Relationship Id="rId198" Type="http://schemas.openxmlformats.org/officeDocument/2006/relationships/image" Target="../media/image3404.png"/><Relationship Id="rId197" Type="http://schemas.openxmlformats.org/officeDocument/2006/relationships/image" Target="../media/image3403.png"/><Relationship Id="rId196" Type="http://schemas.openxmlformats.org/officeDocument/2006/relationships/image" Target="../media/image3402.png"/><Relationship Id="rId195" Type="http://schemas.openxmlformats.org/officeDocument/2006/relationships/image" Target="../media/image3401.png"/><Relationship Id="rId194" Type="http://schemas.openxmlformats.org/officeDocument/2006/relationships/image" Target="../media/image3400.png"/><Relationship Id="rId193" Type="http://schemas.openxmlformats.org/officeDocument/2006/relationships/image" Target="../media/image3399.png"/><Relationship Id="rId192" Type="http://schemas.openxmlformats.org/officeDocument/2006/relationships/image" Target="../media/image3398.png"/><Relationship Id="rId191" Type="http://schemas.openxmlformats.org/officeDocument/2006/relationships/image" Target="../media/image3397.png"/><Relationship Id="rId190" Type="http://schemas.openxmlformats.org/officeDocument/2006/relationships/image" Target="../media/image3396.png"/><Relationship Id="rId19" Type="http://schemas.openxmlformats.org/officeDocument/2006/relationships/image" Target="../media/image3264.png"/><Relationship Id="rId189" Type="http://schemas.openxmlformats.org/officeDocument/2006/relationships/image" Target="../media/image3395.png"/><Relationship Id="rId188" Type="http://schemas.openxmlformats.org/officeDocument/2006/relationships/image" Target="../media/image3394.png"/><Relationship Id="rId187" Type="http://schemas.openxmlformats.org/officeDocument/2006/relationships/image" Target="../media/image3393.png"/><Relationship Id="rId186" Type="http://schemas.openxmlformats.org/officeDocument/2006/relationships/image" Target="../media/image42.png"/><Relationship Id="rId185" Type="http://schemas.openxmlformats.org/officeDocument/2006/relationships/image" Target="../media/image3392.png"/><Relationship Id="rId184" Type="http://schemas.openxmlformats.org/officeDocument/2006/relationships/image" Target="../media/image3391.png"/><Relationship Id="rId183" Type="http://schemas.openxmlformats.org/officeDocument/2006/relationships/image" Target="../media/image3390.png"/><Relationship Id="rId182" Type="http://schemas.openxmlformats.org/officeDocument/2006/relationships/image" Target="../media/image3389.png"/><Relationship Id="rId181" Type="http://schemas.openxmlformats.org/officeDocument/2006/relationships/image" Target="../media/image3388.png"/><Relationship Id="rId180" Type="http://schemas.openxmlformats.org/officeDocument/2006/relationships/image" Target="../media/image3387.png"/><Relationship Id="rId18" Type="http://schemas.openxmlformats.org/officeDocument/2006/relationships/image" Target="../media/image3263.png"/><Relationship Id="rId179" Type="http://schemas.openxmlformats.org/officeDocument/2006/relationships/image" Target="../media/image3386.png"/><Relationship Id="rId178" Type="http://schemas.openxmlformats.org/officeDocument/2006/relationships/image" Target="../media/image3385.png"/><Relationship Id="rId177" Type="http://schemas.openxmlformats.org/officeDocument/2006/relationships/image" Target="../media/image3384.png"/><Relationship Id="rId176" Type="http://schemas.openxmlformats.org/officeDocument/2006/relationships/image" Target="../media/image3383.png"/><Relationship Id="rId175" Type="http://schemas.openxmlformats.org/officeDocument/2006/relationships/image" Target="../media/image3382.png"/><Relationship Id="rId174" Type="http://schemas.openxmlformats.org/officeDocument/2006/relationships/image" Target="../media/image3381.png"/><Relationship Id="rId173" Type="http://schemas.openxmlformats.org/officeDocument/2006/relationships/image" Target="../media/image3380.png"/><Relationship Id="rId172" Type="http://schemas.openxmlformats.org/officeDocument/2006/relationships/image" Target="../media/image758.png"/><Relationship Id="rId171" Type="http://schemas.openxmlformats.org/officeDocument/2006/relationships/image" Target="../media/image932.png"/><Relationship Id="rId170" Type="http://schemas.openxmlformats.org/officeDocument/2006/relationships/image" Target="../media/image3379.png"/><Relationship Id="rId17" Type="http://schemas.openxmlformats.org/officeDocument/2006/relationships/image" Target="../media/image3262.png"/><Relationship Id="rId169" Type="http://schemas.openxmlformats.org/officeDocument/2006/relationships/image" Target="../media/image3378.png"/><Relationship Id="rId168" Type="http://schemas.openxmlformats.org/officeDocument/2006/relationships/image" Target="../media/image3377.png"/><Relationship Id="rId167" Type="http://schemas.openxmlformats.org/officeDocument/2006/relationships/image" Target="../media/image3376.png"/><Relationship Id="rId166" Type="http://schemas.openxmlformats.org/officeDocument/2006/relationships/image" Target="../media/image3375.png"/><Relationship Id="rId165" Type="http://schemas.openxmlformats.org/officeDocument/2006/relationships/image" Target="../media/image3374.png"/><Relationship Id="rId164" Type="http://schemas.openxmlformats.org/officeDocument/2006/relationships/image" Target="../media/image3373.png"/><Relationship Id="rId163" Type="http://schemas.openxmlformats.org/officeDocument/2006/relationships/image" Target="../media/image3372.png"/><Relationship Id="rId162" Type="http://schemas.openxmlformats.org/officeDocument/2006/relationships/image" Target="../media/image3371.png"/><Relationship Id="rId161" Type="http://schemas.openxmlformats.org/officeDocument/2006/relationships/image" Target="../media/image3370.png"/><Relationship Id="rId160" Type="http://schemas.openxmlformats.org/officeDocument/2006/relationships/image" Target="../media/image3369.png"/><Relationship Id="rId16" Type="http://schemas.openxmlformats.org/officeDocument/2006/relationships/image" Target="../media/image3261.png"/><Relationship Id="rId159" Type="http://schemas.openxmlformats.org/officeDocument/2006/relationships/image" Target="../media/image3368.png"/><Relationship Id="rId158" Type="http://schemas.openxmlformats.org/officeDocument/2006/relationships/image" Target="../media/image3367.png"/><Relationship Id="rId157" Type="http://schemas.openxmlformats.org/officeDocument/2006/relationships/image" Target="../media/image3366.png"/><Relationship Id="rId156" Type="http://schemas.openxmlformats.org/officeDocument/2006/relationships/image" Target="../media/image3365.png"/><Relationship Id="rId155" Type="http://schemas.openxmlformats.org/officeDocument/2006/relationships/image" Target="../media/image3364.png"/><Relationship Id="rId154" Type="http://schemas.openxmlformats.org/officeDocument/2006/relationships/image" Target="../media/image3363.png"/><Relationship Id="rId153" Type="http://schemas.openxmlformats.org/officeDocument/2006/relationships/image" Target="../media/image3362.png"/><Relationship Id="rId152" Type="http://schemas.openxmlformats.org/officeDocument/2006/relationships/image" Target="../media/image3361.png"/><Relationship Id="rId151" Type="http://schemas.openxmlformats.org/officeDocument/2006/relationships/image" Target="../media/image444.png"/><Relationship Id="rId150" Type="http://schemas.openxmlformats.org/officeDocument/2006/relationships/image" Target="../media/image3360.png"/><Relationship Id="rId15" Type="http://schemas.openxmlformats.org/officeDocument/2006/relationships/image" Target="../media/image3260.png"/><Relationship Id="rId149" Type="http://schemas.openxmlformats.org/officeDocument/2006/relationships/image" Target="../media/image3359.png"/><Relationship Id="rId148" Type="http://schemas.openxmlformats.org/officeDocument/2006/relationships/image" Target="../media/image3358.png"/><Relationship Id="rId147" Type="http://schemas.openxmlformats.org/officeDocument/2006/relationships/image" Target="../media/image3357.png"/><Relationship Id="rId146" Type="http://schemas.openxmlformats.org/officeDocument/2006/relationships/image" Target="../media/image3356.png"/><Relationship Id="rId145" Type="http://schemas.openxmlformats.org/officeDocument/2006/relationships/image" Target="../media/image3355.png"/><Relationship Id="rId144" Type="http://schemas.openxmlformats.org/officeDocument/2006/relationships/image" Target="../media/image3354.png"/><Relationship Id="rId143" Type="http://schemas.openxmlformats.org/officeDocument/2006/relationships/image" Target="../media/image3353.png"/><Relationship Id="rId142" Type="http://schemas.openxmlformats.org/officeDocument/2006/relationships/image" Target="../media/image3352.png"/><Relationship Id="rId141" Type="http://schemas.openxmlformats.org/officeDocument/2006/relationships/image" Target="../media/image3351.png"/><Relationship Id="rId140" Type="http://schemas.openxmlformats.org/officeDocument/2006/relationships/image" Target="../media/image3350.png"/><Relationship Id="rId14" Type="http://schemas.openxmlformats.org/officeDocument/2006/relationships/image" Target="../media/image3259.png"/><Relationship Id="rId139" Type="http://schemas.openxmlformats.org/officeDocument/2006/relationships/image" Target="../media/image3349.png"/><Relationship Id="rId138" Type="http://schemas.openxmlformats.org/officeDocument/2006/relationships/image" Target="../media/image3348.png"/><Relationship Id="rId137" Type="http://schemas.openxmlformats.org/officeDocument/2006/relationships/image" Target="../media/image3347.png"/><Relationship Id="rId136" Type="http://schemas.openxmlformats.org/officeDocument/2006/relationships/image" Target="../media/image3346.png"/><Relationship Id="rId135" Type="http://schemas.openxmlformats.org/officeDocument/2006/relationships/image" Target="../media/image3345.png"/><Relationship Id="rId134" Type="http://schemas.openxmlformats.org/officeDocument/2006/relationships/image" Target="../media/image3344.png"/><Relationship Id="rId133" Type="http://schemas.openxmlformats.org/officeDocument/2006/relationships/image" Target="../media/image3343.png"/><Relationship Id="rId132" Type="http://schemas.openxmlformats.org/officeDocument/2006/relationships/image" Target="../media/image3342.png"/><Relationship Id="rId131" Type="http://schemas.openxmlformats.org/officeDocument/2006/relationships/image" Target="../media/image3341.png"/><Relationship Id="rId130" Type="http://schemas.openxmlformats.org/officeDocument/2006/relationships/image" Target="../media/image3340.png"/><Relationship Id="rId13" Type="http://schemas.openxmlformats.org/officeDocument/2006/relationships/image" Target="../media/image3258.png"/><Relationship Id="rId129" Type="http://schemas.openxmlformats.org/officeDocument/2006/relationships/image" Target="../media/image3339.png"/><Relationship Id="rId128" Type="http://schemas.openxmlformats.org/officeDocument/2006/relationships/image" Target="../media/image3338.png"/><Relationship Id="rId127" Type="http://schemas.openxmlformats.org/officeDocument/2006/relationships/image" Target="../media/image3337.png"/><Relationship Id="rId126" Type="http://schemas.openxmlformats.org/officeDocument/2006/relationships/image" Target="../media/image3336.png"/><Relationship Id="rId125" Type="http://schemas.openxmlformats.org/officeDocument/2006/relationships/image" Target="../media/image3335.png"/><Relationship Id="rId124" Type="http://schemas.openxmlformats.org/officeDocument/2006/relationships/image" Target="../media/image3334.png"/><Relationship Id="rId123" Type="http://schemas.openxmlformats.org/officeDocument/2006/relationships/image" Target="../media/image3333.png"/><Relationship Id="rId122" Type="http://schemas.openxmlformats.org/officeDocument/2006/relationships/image" Target="../media/image3332.png"/><Relationship Id="rId121" Type="http://schemas.openxmlformats.org/officeDocument/2006/relationships/image" Target="../media/image3331.png"/><Relationship Id="rId120" Type="http://schemas.openxmlformats.org/officeDocument/2006/relationships/image" Target="../media/image3330.png"/><Relationship Id="rId12" Type="http://schemas.openxmlformats.org/officeDocument/2006/relationships/image" Target="../media/image3257.png"/><Relationship Id="rId119" Type="http://schemas.openxmlformats.org/officeDocument/2006/relationships/image" Target="../media/image3329.png"/><Relationship Id="rId118" Type="http://schemas.openxmlformats.org/officeDocument/2006/relationships/image" Target="../media/image3328.png"/><Relationship Id="rId117" Type="http://schemas.openxmlformats.org/officeDocument/2006/relationships/image" Target="../media/image3327.png"/><Relationship Id="rId116" Type="http://schemas.openxmlformats.org/officeDocument/2006/relationships/image" Target="../media/image3326.png"/><Relationship Id="rId115" Type="http://schemas.openxmlformats.org/officeDocument/2006/relationships/image" Target="../media/image3325.png"/><Relationship Id="rId114" Type="http://schemas.openxmlformats.org/officeDocument/2006/relationships/image" Target="../media/image3324.png"/><Relationship Id="rId113" Type="http://schemas.openxmlformats.org/officeDocument/2006/relationships/image" Target="../media/image3323.png"/><Relationship Id="rId112" Type="http://schemas.openxmlformats.org/officeDocument/2006/relationships/image" Target="../media/image3322.png"/><Relationship Id="rId111" Type="http://schemas.openxmlformats.org/officeDocument/2006/relationships/image" Target="../media/image3321.png"/><Relationship Id="rId110" Type="http://schemas.openxmlformats.org/officeDocument/2006/relationships/image" Target="../media/image3320.png"/><Relationship Id="rId11" Type="http://schemas.openxmlformats.org/officeDocument/2006/relationships/image" Target="../media/image3256.png"/><Relationship Id="rId109" Type="http://schemas.openxmlformats.org/officeDocument/2006/relationships/image" Target="../media/image3319.png"/><Relationship Id="rId108" Type="http://schemas.openxmlformats.org/officeDocument/2006/relationships/image" Target="../media/image3318.png"/><Relationship Id="rId107" Type="http://schemas.openxmlformats.org/officeDocument/2006/relationships/image" Target="../media/image3317.png"/><Relationship Id="rId106" Type="http://schemas.openxmlformats.org/officeDocument/2006/relationships/image" Target="../media/image3316.png"/><Relationship Id="rId105" Type="http://schemas.openxmlformats.org/officeDocument/2006/relationships/image" Target="../media/image3315.png"/><Relationship Id="rId104" Type="http://schemas.openxmlformats.org/officeDocument/2006/relationships/image" Target="../media/image3314.png"/><Relationship Id="rId103" Type="http://schemas.openxmlformats.org/officeDocument/2006/relationships/image" Target="../media/image3313.png"/><Relationship Id="rId102" Type="http://schemas.openxmlformats.org/officeDocument/2006/relationships/image" Target="../media/image3312.png"/><Relationship Id="rId101" Type="http://schemas.openxmlformats.org/officeDocument/2006/relationships/image" Target="../media/image3311.png"/><Relationship Id="rId100" Type="http://schemas.openxmlformats.org/officeDocument/2006/relationships/image" Target="../media/image3310.png"/><Relationship Id="rId10" Type="http://schemas.openxmlformats.org/officeDocument/2006/relationships/image" Target="../media/image3255.png"/><Relationship Id="rId1" Type="http://schemas.openxmlformats.org/officeDocument/2006/relationships/image" Target="../media/image3247.png"/></Relationships>
</file>

<file path=ppt/slides/_rels/slide19.xml.rels><?xml version="1.0" encoding="UTF-8" standalone="yes"?>
<Relationships xmlns="http://schemas.openxmlformats.org/package/2006/relationships"><Relationship Id="rId99" Type="http://schemas.openxmlformats.org/officeDocument/2006/relationships/image" Target="../media/image3502.png"/><Relationship Id="rId98" Type="http://schemas.openxmlformats.org/officeDocument/2006/relationships/image" Target="../media/image3501.png"/><Relationship Id="rId97" Type="http://schemas.openxmlformats.org/officeDocument/2006/relationships/image" Target="../media/image3500.png"/><Relationship Id="rId96" Type="http://schemas.openxmlformats.org/officeDocument/2006/relationships/image" Target="../media/image3499.png"/><Relationship Id="rId95" Type="http://schemas.openxmlformats.org/officeDocument/2006/relationships/image" Target="../media/image3498.png"/><Relationship Id="rId94" Type="http://schemas.openxmlformats.org/officeDocument/2006/relationships/image" Target="../media/image3497.png"/><Relationship Id="rId93" Type="http://schemas.openxmlformats.org/officeDocument/2006/relationships/image" Target="../media/image3496.png"/><Relationship Id="rId92" Type="http://schemas.openxmlformats.org/officeDocument/2006/relationships/image" Target="../media/image3495.png"/><Relationship Id="rId91" Type="http://schemas.openxmlformats.org/officeDocument/2006/relationships/image" Target="../media/image3494.png"/><Relationship Id="rId90" Type="http://schemas.openxmlformats.org/officeDocument/2006/relationships/image" Target="../media/image3493.png"/><Relationship Id="rId9" Type="http://schemas.openxmlformats.org/officeDocument/2006/relationships/image" Target="../media/image3414.png"/><Relationship Id="rId89" Type="http://schemas.openxmlformats.org/officeDocument/2006/relationships/image" Target="../media/image3492.png"/><Relationship Id="rId88" Type="http://schemas.openxmlformats.org/officeDocument/2006/relationships/image" Target="../media/image3491.png"/><Relationship Id="rId87" Type="http://schemas.openxmlformats.org/officeDocument/2006/relationships/image" Target="../media/image3490.png"/><Relationship Id="rId86" Type="http://schemas.openxmlformats.org/officeDocument/2006/relationships/image" Target="../media/image3489.png"/><Relationship Id="rId85" Type="http://schemas.openxmlformats.org/officeDocument/2006/relationships/image" Target="../media/image3488.png"/><Relationship Id="rId84" Type="http://schemas.openxmlformats.org/officeDocument/2006/relationships/image" Target="../media/image3487.png"/><Relationship Id="rId83" Type="http://schemas.openxmlformats.org/officeDocument/2006/relationships/image" Target="../media/image1615.png"/><Relationship Id="rId82" Type="http://schemas.openxmlformats.org/officeDocument/2006/relationships/image" Target="../media/image3486.png"/><Relationship Id="rId81" Type="http://schemas.openxmlformats.org/officeDocument/2006/relationships/image" Target="../media/image3485.png"/><Relationship Id="rId80" Type="http://schemas.openxmlformats.org/officeDocument/2006/relationships/image" Target="../media/image3484.png"/><Relationship Id="rId8" Type="http://schemas.openxmlformats.org/officeDocument/2006/relationships/image" Target="../media/image309.png"/><Relationship Id="rId79" Type="http://schemas.openxmlformats.org/officeDocument/2006/relationships/image" Target="../media/image3483.png"/><Relationship Id="rId78" Type="http://schemas.openxmlformats.org/officeDocument/2006/relationships/image" Target="../media/image3482.png"/><Relationship Id="rId77" Type="http://schemas.openxmlformats.org/officeDocument/2006/relationships/image" Target="../media/image3481.png"/><Relationship Id="rId76" Type="http://schemas.openxmlformats.org/officeDocument/2006/relationships/image" Target="../media/image3480.png"/><Relationship Id="rId75" Type="http://schemas.openxmlformats.org/officeDocument/2006/relationships/image" Target="../media/image3479.png"/><Relationship Id="rId74" Type="http://schemas.openxmlformats.org/officeDocument/2006/relationships/image" Target="../media/image3478.png"/><Relationship Id="rId73" Type="http://schemas.openxmlformats.org/officeDocument/2006/relationships/image" Target="../media/image3477.png"/><Relationship Id="rId72" Type="http://schemas.openxmlformats.org/officeDocument/2006/relationships/image" Target="../media/image3476.png"/><Relationship Id="rId71" Type="http://schemas.openxmlformats.org/officeDocument/2006/relationships/image" Target="../media/image3475.png"/><Relationship Id="rId70" Type="http://schemas.openxmlformats.org/officeDocument/2006/relationships/image" Target="../media/image3474.png"/><Relationship Id="rId7" Type="http://schemas.openxmlformats.org/officeDocument/2006/relationships/image" Target="../media/image3413.png"/><Relationship Id="rId69" Type="http://schemas.openxmlformats.org/officeDocument/2006/relationships/image" Target="../media/image3473.png"/><Relationship Id="rId68" Type="http://schemas.openxmlformats.org/officeDocument/2006/relationships/image" Target="../media/image3472.png"/><Relationship Id="rId67" Type="http://schemas.openxmlformats.org/officeDocument/2006/relationships/image" Target="../media/image1029.png"/><Relationship Id="rId66" Type="http://schemas.openxmlformats.org/officeDocument/2006/relationships/image" Target="../media/image3471.png"/><Relationship Id="rId65" Type="http://schemas.openxmlformats.org/officeDocument/2006/relationships/image" Target="../media/image3470.png"/><Relationship Id="rId64" Type="http://schemas.openxmlformats.org/officeDocument/2006/relationships/image" Target="../media/image3469.png"/><Relationship Id="rId63" Type="http://schemas.openxmlformats.org/officeDocument/2006/relationships/image" Target="../media/image3468.png"/><Relationship Id="rId62" Type="http://schemas.openxmlformats.org/officeDocument/2006/relationships/image" Target="../media/image3467.png"/><Relationship Id="rId61" Type="http://schemas.openxmlformats.org/officeDocument/2006/relationships/image" Target="../media/image3466.png"/><Relationship Id="rId60" Type="http://schemas.openxmlformats.org/officeDocument/2006/relationships/image" Target="../media/image3465.png"/><Relationship Id="rId6" Type="http://schemas.openxmlformats.org/officeDocument/2006/relationships/image" Target="../media/image3412.png"/><Relationship Id="rId59" Type="http://schemas.openxmlformats.org/officeDocument/2006/relationships/image" Target="../media/image3464.png"/><Relationship Id="rId58" Type="http://schemas.openxmlformats.org/officeDocument/2006/relationships/image" Target="../media/image3463.png"/><Relationship Id="rId57" Type="http://schemas.openxmlformats.org/officeDocument/2006/relationships/image" Target="../media/image3462.png"/><Relationship Id="rId56" Type="http://schemas.openxmlformats.org/officeDocument/2006/relationships/image" Target="../media/image3461.png"/><Relationship Id="rId55" Type="http://schemas.openxmlformats.org/officeDocument/2006/relationships/image" Target="../media/image3460.png"/><Relationship Id="rId54" Type="http://schemas.openxmlformats.org/officeDocument/2006/relationships/image" Target="../media/image3459.png"/><Relationship Id="rId53" Type="http://schemas.openxmlformats.org/officeDocument/2006/relationships/image" Target="../media/image3458.png"/><Relationship Id="rId52" Type="http://schemas.openxmlformats.org/officeDocument/2006/relationships/image" Target="../media/image3457.png"/><Relationship Id="rId51" Type="http://schemas.openxmlformats.org/officeDocument/2006/relationships/image" Target="../media/image3456.png"/><Relationship Id="rId50" Type="http://schemas.openxmlformats.org/officeDocument/2006/relationships/image" Target="../media/image3455.png"/><Relationship Id="rId5" Type="http://schemas.openxmlformats.org/officeDocument/2006/relationships/image" Target="../media/image3411.png"/><Relationship Id="rId49" Type="http://schemas.openxmlformats.org/officeDocument/2006/relationships/image" Target="../media/image3454.png"/><Relationship Id="rId48" Type="http://schemas.openxmlformats.org/officeDocument/2006/relationships/image" Target="../media/image3453.png"/><Relationship Id="rId47" Type="http://schemas.openxmlformats.org/officeDocument/2006/relationships/image" Target="../media/image3452.png"/><Relationship Id="rId46" Type="http://schemas.openxmlformats.org/officeDocument/2006/relationships/image" Target="../media/image3451.png"/><Relationship Id="rId45" Type="http://schemas.openxmlformats.org/officeDocument/2006/relationships/image" Target="../media/image3450.png"/><Relationship Id="rId44" Type="http://schemas.openxmlformats.org/officeDocument/2006/relationships/image" Target="../media/image3449.png"/><Relationship Id="rId43" Type="http://schemas.openxmlformats.org/officeDocument/2006/relationships/image" Target="../media/image3448.png"/><Relationship Id="rId42" Type="http://schemas.openxmlformats.org/officeDocument/2006/relationships/image" Target="../media/image3447.png"/><Relationship Id="rId41" Type="http://schemas.openxmlformats.org/officeDocument/2006/relationships/image" Target="../media/image3446.png"/><Relationship Id="rId40" Type="http://schemas.openxmlformats.org/officeDocument/2006/relationships/image" Target="../media/image3445.png"/><Relationship Id="rId4" Type="http://schemas.openxmlformats.org/officeDocument/2006/relationships/image" Target="../media/image3410.png"/><Relationship Id="rId39" Type="http://schemas.openxmlformats.org/officeDocument/2006/relationships/image" Target="../media/image3444.png"/><Relationship Id="rId38" Type="http://schemas.openxmlformats.org/officeDocument/2006/relationships/image" Target="../media/image3443.png"/><Relationship Id="rId37" Type="http://schemas.openxmlformats.org/officeDocument/2006/relationships/image" Target="../media/image3442.png"/><Relationship Id="rId36" Type="http://schemas.openxmlformats.org/officeDocument/2006/relationships/image" Target="../media/image3441.png"/><Relationship Id="rId35" Type="http://schemas.openxmlformats.org/officeDocument/2006/relationships/image" Target="../media/image3440.png"/><Relationship Id="rId34" Type="http://schemas.openxmlformats.org/officeDocument/2006/relationships/image" Target="../media/image3439.png"/><Relationship Id="rId33" Type="http://schemas.openxmlformats.org/officeDocument/2006/relationships/image" Target="../media/image3438.png"/><Relationship Id="rId32" Type="http://schemas.openxmlformats.org/officeDocument/2006/relationships/image" Target="../media/image3437.png"/><Relationship Id="rId31" Type="http://schemas.openxmlformats.org/officeDocument/2006/relationships/image" Target="../media/image3436.png"/><Relationship Id="rId30" Type="http://schemas.openxmlformats.org/officeDocument/2006/relationships/image" Target="../media/image3435.png"/><Relationship Id="rId3" Type="http://schemas.openxmlformats.org/officeDocument/2006/relationships/image" Target="../media/image3409.png"/><Relationship Id="rId29" Type="http://schemas.openxmlformats.org/officeDocument/2006/relationships/image" Target="../media/image3434.png"/><Relationship Id="rId28" Type="http://schemas.openxmlformats.org/officeDocument/2006/relationships/image" Target="../media/image3433.png"/><Relationship Id="rId27" Type="http://schemas.openxmlformats.org/officeDocument/2006/relationships/image" Target="../media/image3432.png"/><Relationship Id="rId26" Type="http://schemas.openxmlformats.org/officeDocument/2006/relationships/image" Target="../media/image3431.png"/><Relationship Id="rId25" Type="http://schemas.openxmlformats.org/officeDocument/2006/relationships/image" Target="../media/image3430.png"/><Relationship Id="rId24" Type="http://schemas.openxmlformats.org/officeDocument/2006/relationships/image" Target="../media/image3429.png"/><Relationship Id="rId23" Type="http://schemas.openxmlformats.org/officeDocument/2006/relationships/image" Target="../media/image3428.png"/><Relationship Id="rId22" Type="http://schemas.openxmlformats.org/officeDocument/2006/relationships/image" Target="../media/image3427.png"/><Relationship Id="rId215" Type="http://schemas.openxmlformats.org/officeDocument/2006/relationships/slideLayout" Target="../slideLayouts/slideLayout12.xml"/><Relationship Id="rId214" Type="http://schemas.openxmlformats.org/officeDocument/2006/relationships/image" Target="../media/image3582.png"/><Relationship Id="rId213" Type="http://schemas.openxmlformats.org/officeDocument/2006/relationships/image" Target="../media/image3581.png"/><Relationship Id="rId212" Type="http://schemas.openxmlformats.org/officeDocument/2006/relationships/image" Target="../media/image3580.png"/><Relationship Id="rId211" Type="http://schemas.openxmlformats.org/officeDocument/2006/relationships/image" Target="../media/image3579.png"/><Relationship Id="rId210" Type="http://schemas.openxmlformats.org/officeDocument/2006/relationships/image" Target="../media/image3578.png"/><Relationship Id="rId21" Type="http://schemas.openxmlformats.org/officeDocument/2006/relationships/image" Target="../media/image3426.png"/><Relationship Id="rId209" Type="http://schemas.openxmlformats.org/officeDocument/2006/relationships/image" Target="../media/image3577.png"/><Relationship Id="rId208" Type="http://schemas.openxmlformats.org/officeDocument/2006/relationships/image" Target="../media/image3576.png"/><Relationship Id="rId207" Type="http://schemas.openxmlformats.org/officeDocument/2006/relationships/image" Target="../media/image3575.png"/><Relationship Id="rId206" Type="http://schemas.openxmlformats.org/officeDocument/2006/relationships/image" Target="../media/image3574.png"/><Relationship Id="rId205" Type="http://schemas.openxmlformats.org/officeDocument/2006/relationships/image" Target="../media/image3573.png"/><Relationship Id="rId204" Type="http://schemas.openxmlformats.org/officeDocument/2006/relationships/image" Target="../media/image3572.png"/><Relationship Id="rId203" Type="http://schemas.openxmlformats.org/officeDocument/2006/relationships/image" Target="../media/image3571.png"/><Relationship Id="rId202" Type="http://schemas.openxmlformats.org/officeDocument/2006/relationships/image" Target="../media/image3570.png"/><Relationship Id="rId201" Type="http://schemas.openxmlformats.org/officeDocument/2006/relationships/image" Target="../media/image3569.png"/><Relationship Id="rId200" Type="http://schemas.openxmlformats.org/officeDocument/2006/relationships/image" Target="../media/image3568.png"/><Relationship Id="rId20" Type="http://schemas.openxmlformats.org/officeDocument/2006/relationships/image" Target="../media/image3425.png"/><Relationship Id="rId2" Type="http://schemas.openxmlformats.org/officeDocument/2006/relationships/image" Target="../media/image3408.png"/><Relationship Id="rId199" Type="http://schemas.openxmlformats.org/officeDocument/2006/relationships/image" Target="../media/image3567.png"/><Relationship Id="rId198" Type="http://schemas.openxmlformats.org/officeDocument/2006/relationships/image" Target="../media/image3566.png"/><Relationship Id="rId197" Type="http://schemas.openxmlformats.org/officeDocument/2006/relationships/image" Target="../media/image3565.png"/><Relationship Id="rId196" Type="http://schemas.openxmlformats.org/officeDocument/2006/relationships/image" Target="../media/image3564.png"/><Relationship Id="rId195" Type="http://schemas.openxmlformats.org/officeDocument/2006/relationships/image" Target="../media/image3563.png"/><Relationship Id="rId194" Type="http://schemas.openxmlformats.org/officeDocument/2006/relationships/image" Target="../media/image3562.png"/><Relationship Id="rId193" Type="http://schemas.openxmlformats.org/officeDocument/2006/relationships/image" Target="../media/image3561.png"/><Relationship Id="rId192" Type="http://schemas.openxmlformats.org/officeDocument/2006/relationships/image" Target="../media/image3560.png"/><Relationship Id="rId191" Type="http://schemas.openxmlformats.org/officeDocument/2006/relationships/image" Target="../media/image3559.png"/><Relationship Id="rId190" Type="http://schemas.openxmlformats.org/officeDocument/2006/relationships/image" Target="../media/image3558.png"/><Relationship Id="rId19" Type="http://schemas.openxmlformats.org/officeDocument/2006/relationships/image" Target="../media/image3424.png"/><Relationship Id="rId189" Type="http://schemas.openxmlformats.org/officeDocument/2006/relationships/image" Target="../media/image3120.png"/><Relationship Id="rId188" Type="http://schemas.openxmlformats.org/officeDocument/2006/relationships/image" Target="../media/image3119.png"/><Relationship Id="rId187" Type="http://schemas.openxmlformats.org/officeDocument/2006/relationships/image" Target="../media/image3118.png"/><Relationship Id="rId186" Type="http://schemas.openxmlformats.org/officeDocument/2006/relationships/image" Target="../media/image3117.png"/><Relationship Id="rId185" Type="http://schemas.openxmlformats.org/officeDocument/2006/relationships/image" Target="../media/image3116.png"/><Relationship Id="rId184" Type="http://schemas.openxmlformats.org/officeDocument/2006/relationships/image" Target="../media/image3115.png"/><Relationship Id="rId183" Type="http://schemas.openxmlformats.org/officeDocument/2006/relationships/image" Target="../media/image3114.png"/><Relationship Id="rId182" Type="http://schemas.openxmlformats.org/officeDocument/2006/relationships/image" Target="../media/image3113.png"/><Relationship Id="rId181" Type="http://schemas.openxmlformats.org/officeDocument/2006/relationships/image" Target="../media/image3112.png"/><Relationship Id="rId180" Type="http://schemas.openxmlformats.org/officeDocument/2006/relationships/image" Target="../media/image3111.png"/><Relationship Id="rId18" Type="http://schemas.openxmlformats.org/officeDocument/2006/relationships/image" Target="../media/image3423.png"/><Relationship Id="rId179" Type="http://schemas.openxmlformats.org/officeDocument/2006/relationships/image" Target="../media/image3110.png"/><Relationship Id="rId178" Type="http://schemas.openxmlformats.org/officeDocument/2006/relationships/image" Target="../media/image3109.png"/><Relationship Id="rId177" Type="http://schemas.openxmlformats.org/officeDocument/2006/relationships/image" Target="../media/image3108.png"/><Relationship Id="rId176" Type="http://schemas.openxmlformats.org/officeDocument/2006/relationships/image" Target="../media/image3107.png"/><Relationship Id="rId175" Type="http://schemas.openxmlformats.org/officeDocument/2006/relationships/image" Target="../media/image3106.png"/><Relationship Id="rId174" Type="http://schemas.openxmlformats.org/officeDocument/2006/relationships/image" Target="../media/image3105.png"/><Relationship Id="rId173" Type="http://schemas.openxmlformats.org/officeDocument/2006/relationships/image" Target="../media/image3104.png"/><Relationship Id="rId172" Type="http://schemas.openxmlformats.org/officeDocument/2006/relationships/image" Target="../media/image3103.png"/><Relationship Id="rId171" Type="http://schemas.openxmlformats.org/officeDocument/2006/relationships/image" Target="../media/image3102.png"/><Relationship Id="rId170" Type="http://schemas.openxmlformats.org/officeDocument/2006/relationships/image" Target="../media/image3101.png"/><Relationship Id="rId17" Type="http://schemas.openxmlformats.org/officeDocument/2006/relationships/image" Target="../media/image3422.png"/><Relationship Id="rId169" Type="http://schemas.openxmlformats.org/officeDocument/2006/relationships/image" Target="../media/image3100.png"/><Relationship Id="rId168" Type="http://schemas.openxmlformats.org/officeDocument/2006/relationships/image" Target="../media/image1287.png"/><Relationship Id="rId167" Type="http://schemas.openxmlformats.org/officeDocument/2006/relationships/image" Target="../media/image3099.png"/><Relationship Id="rId166" Type="http://schemas.openxmlformats.org/officeDocument/2006/relationships/image" Target="../media/image3098.png"/><Relationship Id="rId165" Type="http://schemas.openxmlformats.org/officeDocument/2006/relationships/image" Target="../media/image3097.png"/><Relationship Id="rId164" Type="http://schemas.openxmlformats.org/officeDocument/2006/relationships/image" Target="../media/image3096.png"/><Relationship Id="rId163" Type="http://schemas.openxmlformats.org/officeDocument/2006/relationships/image" Target="../media/image3095.png"/><Relationship Id="rId162" Type="http://schemas.openxmlformats.org/officeDocument/2006/relationships/image" Target="../media/image3094.png"/><Relationship Id="rId161" Type="http://schemas.openxmlformats.org/officeDocument/2006/relationships/image" Target="../media/image3093.png"/><Relationship Id="rId160" Type="http://schemas.openxmlformats.org/officeDocument/2006/relationships/image" Target="../media/image3092.png"/><Relationship Id="rId16" Type="http://schemas.openxmlformats.org/officeDocument/2006/relationships/image" Target="../media/image3421.png"/><Relationship Id="rId159" Type="http://schemas.openxmlformats.org/officeDocument/2006/relationships/image" Target="../media/image3091.png"/><Relationship Id="rId158" Type="http://schemas.openxmlformats.org/officeDocument/2006/relationships/image" Target="../media/image3090.png"/><Relationship Id="rId157" Type="http://schemas.openxmlformats.org/officeDocument/2006/relationships/image" Target="../media/image3089.png"/><Relationship Id="rId156" Type="http://schemas.openxmlformats.org/officeDocument/2006/relationships/image" Target="../media/image3088.png"/><Relationship Id="rId155" Type="http://schemas.openxmlformats.org/officeDocument/2006/relationships/image" Target="../media/image3557.png"/><Relationship Id="rId154" Type="http://schemas.openxmlformats.org/officeDocument/2006/relationships/image" Target="../media/image3556.png"/><Relationship Id="rId153" Type="http://schemas.openxmlformats.org/officeDocument/2006/relationships/image" Target="../media/image3555.png"/><Relationship Id="rId152" Type="http://schemas.openxmlformats.org/officeDocument/2006/relationships/image" Target="../media/image3554.png"/><Relationship Id="rId151" Type="http://schemas.openxmlformats.org/officeDocument/2006/relationships/image" Target="../media/image3553.png"/><Relationship Id="rId150" Type="http://schemas.openxmlformats.org/officeDocument/2006/relationships/image" Target="../media/image3552.png"/><Relationship Id="rId15" Type="http://schemas.openxmlformats.org/officeDocument/2006/relationships/image" Target="../media/image3420.png"/><Relationship Id="rId149" Type="http://schemas.openxmlformats.org/officeDocument/2006/relationships/image" Target="../media/image3551.png"/><Relationship Id="rId148" Type="http://schemas.openxmlformats.org/officeDocument/2006/relationships/image" Target="../media/image3550.png"/><Relationship Id="rId147" Type="http://schemas.openxmlformats.org/officeDocument/2006/relationships/image" Target="../media/image3549.png"/><Relationship Id="rId146" Type="http://schemas.openxmlformats.org/officeDocument/2006/relationships/image" Target="../media/image3548.png"/><Relationship Id="rId145" Type="http://schemas.openxmlformats.org/officeDocument/2006/relationships/image" Target="../media/image3547.png"/><Relationship Id="rId144" Type="http://schemas.openxmlformats.org/officeDocument/2006/relationships/image" Target="../media/image3546.png"/><Relationship Id="rId143" Type="http://schemas.openxmlformats.org/officeDocument/2006/relationships/image" Target="../media/image178.png"/><Relationship Id="rId142" Type="http://schemas.openxmlformats.org/officeDocument/2006/relationships/image" Target="../media/image3545.png"/><Relationship Id="rId141" Type="http://schemas.openxmlformats.org/officeDocument/2006/relationships/image" Target="../media/image3544.png"/><Relationship Id="rId140" Type="http://schemas.openxmlformats.org/officeDocument/2006/relationships/image" Target="../media/image3543.png"/><Relationship Id="rId14" Type="http://schemas.openxmlformats.org/officeDocument/2006/relationships/image" Target="../media/image3419.png"/><Relationship Id="rId139" Type="http://schemas.openxmlformats.org/officeDocument/2006/relationships/image" Target="../media/image3542.png"/><Relationship Id="rId138" Type="http://schemas.openxmlformats.org/officeDocument/2006/relationships/image" Target="../media/image3541.png"/><Relationship Id="rId137" Type="http://schemas.openxmlformats.org/officeDocument/2006/relationships/image" Target="../media/image3540.png"/><Relationship Id="rId136" Type="http://schemas.openxmlformats.org/officeDocument/2006/relationships/image" Target="../media/image3539.png"/><Relationship Id="rId135" Type="http://schemas.openxmlformats.org/officeDocument/2006/relationships/image" Target="../media/image3538.png"/><Relationship Id="rId134" Type="http://schemas.openxmlformats.org/officeDocument/2006/relationships/image" Target="../media/image3537.png"/><Relationship Id="rId133" Type="http://schemas.openxmlformats.org/officeDocument/2006/relationships/image" Target="../media/image3536.png"/><Relationship Id="rId132" Type="http://schemas.openxmlformats.org/officeDocument/2006/relationships/image" Target="../media/image3535.png"/><Relationship Id="rId131" Type="http://schemas.openxmlformats.org/officeDocument/2006/relationships/image" Target="../media/image3534.png"/><Relationship Id="rId130" Type="http://schemas.openxmlformats.org/officeDocument/2006/relationships/image" Target="../media/image3533.png"/><Relationship Id="rId13" Type="http://schemas.openxmlformats.org/officeDocument/2006/relationships/image" Target="../media/image3418.png"/><Relationship Id="rId129" Type="http://schemas.openxmlformats.org/officeDocument/2006/relationships/image" Target="../media/image3532.png"/><Relationship Id="rId128" Type="http://schemas.openxmlformats.org/officeDocument/2006/relationships/image" Target="../media/image3531.png"/><Relationship Id="rId127" Type="http://schemas.openxmlformats.org/officeDocument/2006/relationships/image" Target="../media/image3530.png"/><Relationship Id="rId126" Type="http://schemas.openxmlformats.org/officeDocument/2006/relationships/image" Target="../media/image3529.png"/><Relationship Id="rId125" Type="http://schemas.openxmlformats.org/officeDocument/2006/relationships/image" Target="../media/image3528.png"/><Relationship Id="rId124" Type="http://schemas.openxmlformats.org/officeDocument/2006/relationships/image" Target="../media/image3527.png"/><Relationship Id="rId123" Type="http://schemas.openxmlformats.org/officeDocument/2006/relationships/image" Target="../media/image3526.png"/><Relationship Id="rId122" Type="http://schemas.openxmlformats.org/officeDocument/2006/relationships/image" Target="../media/image3525.png"/><Relationship Id="rId121" Type="http://schemas.openxmlformats.org/officeDocument/2006/relationships/image" Target="../media/image3524.png"/><Relationship Id="rId120" Type="http://schemas.openxmlformats.org/officeDocument/2006/relationships/image" Target="../media/image3523.png"/><Relationship Id="rId12" Type="http://schemas.openxmlformats.org/officeDocument/2006/relationships/image" Target="../media/image3417.png"/><Relationship Id="rId119" Type="http://schemas.openxmlformats.org/officeDocument/2006/relationships/image" Target="../media/image3522.png"/><Relationship Id="rId118" Type="http://schemas.openxmlformats.org/officeDocument/2006/relationships/image" Target="../media/image3521.png"/><Relationship Id="rId117" Type="http://schemas.openxmlformats.org/officeDocument/2006/relationships/image" Target="../media/image3520.png"/><Relationship Id="rId116" Type="http://schemas.openxmlformats.org/officeDocument/2006/relationships/image" Target="../media/image3519.png"/><Relationship Id="rId115" Type="http://schemas.openxmlformats.org/officeDocument/2006/relationships/image" Target="../media/image3518.png"/><Relationship Id="rId114" Type="http://schemas.openxmlformats.org/officeDocument/2006/relationships/image" Target="../media/image3517.png"/><Relationship Id="rId113" Type="http://schemas.openxmlformats.org/officeDocument/2006/relationships/image" Target="../media/image3516.png"/><Relationship Id="rId112" Type="http://schemas.openxmlformats.org/officeDocument/2006/relationships/image" Target="../media/image3515.png"/><Relationship Id="rId111" Type="http://schemas.openxmlformats.org/officeDocument/2006/relationships/image" Target="../media/image3514.png"/><Relationship Id="rId110" Type="http://schemas.openxmlformats.org/officeDocument/2006/relationships/image" Target="../media/image3513.png"/><Relationship Id="rId11" Type="http://schemas.openxmlformats.org/officeDocument/2006/relationships/image" Target="../media/image3416.png"/><Relationship Id="rId109" Type="http://schemas.openxmlformats.org/officeDocument/2006/relationships/image" Target="../media/image3512.png"/><Relationship Id="rId108" Type="http://schemas.openxmlformats.org/officeDocument/2006/relationships/image" Target="../media/image3511.png"/><Relationship Id="rId107" Type="http://schemas.openxmlformats.org/officeDocument/2006/relationships/image" Target="../media/image3510.png"/><Relationship Id="rId106" Type="http://schemas.openxmlformats.org/officeDocument/2006/relationships/image" Target="../media/image3509.png"/><Relationship Id="rId105" Type="http://schemas.openxmlformats.org/officeDocument/2006/relationships/image" Target="../media/image3508.png"/><Relationship Id="rId104" Type="http://schemas.openxmlformats.org/officeDocument/2006/relationships/image" Target="../media/image3507.png"/><Relationship Id="rId103" Type="http://schemas.openxmlformats.org/officeDocument/2006/relationships/image" Target="../media/image3506.png"/><Relationship Id="rId102" Type="http://schemas.openxmlformats.org/officeDocument/2006/relationships/image" Target="../media/image3505.png"/><Relationship Id="rId101" Type="http://schemas.openxmlformats.org/officeDocument/2006/relationships/image" Target="../media/image3504.png"/><Relationship Id="rId100" Type="http://schemas.openxmlformats.org/officeDocument/2006/relationships/image" Target="../media/image3503.png"/><Relationship Id="rId10" Type="http://schemas.openxmlformats.org/officeDocument/2006/relationships/image" Target="../media/image3415.png"/><Relationship Id="rId1" Type="http://schemas.openxmlformats.org/officeDocument/2006/relationships/image" Target="../media/image3407.png"/></Relationships>
</file>

<file path=ppt/slides/_rels/slide2.xml.rels><?xml version="1.0" encoding="UTF-8" standalone="yes"?>
<Relationships xmlns="http://schemas.openxmlformats.org/package/2006/relationships"><Relationship Id="rId99" Type="http://schemas.openxmlformats.org/officeDocument/2006/relationships/image" Target="../media/image102.png"/><Relationship Id="rId98" Type="http://schemas.openxmlformats.org/officeDocument/2006/relationships/image" Target="../media/image101.png"/><Relationship Id="rId97" Type="http://schemas.openxmlformats.org/officeDocument/2006/relationships/image" Target="../media/image100.png"/><Relationship Id="rId96" Type="http://schemas.openxmlformats.org/officeDocument/2006/relationships/image" Target="../media/image99.png"/><Relationship Id="rId95" Type="http://schemas.openxmlformats.org/officeDocument/2006/relationships/image" Target="../media/image98.png"/><Relationship Id="rId94" Type="http://schemas.openxmlformats.org/officeDocument/2006/relationships/image" Target="../media/image97.png"/><Relationship Id="rId93" Type="http://schemas.openxmlformats.org/officeDocument/2006/relationships/image" Target="../media/image96.png"/><Relationship Id="rId92" Type="http://schemas.openxmlformats.org/officeDocument/2006/relationships/image" Target="../media/image95.png"/><Relationship Id="rId91" Type="http://schemas.openxmlformats.org/officeDocument/2006/relationships/image" Target="../media/image94.png"/><Relationship Id="rId90" Type="http://schemas.openxmlformats.org/officeDocument/2006/relationships/image" Target="../media/image93.png"/><Relationship Id="rId9" Type="http://schemas.openxmlformats.org/officeDocument/2006/relationships/image" Target="../media/image12.png"/><Relationship Id="rId89" Type="http://schemas.openxmlformats.org/officeDocument/2006/relationships/image" Target="../media/image92.png"/><Relationship Id="rId88" Type="http://schemas.openxmlformats.org/officeDocument/2006/relationships/image" Target="../media/image91.png"/><Relationship Id="rId87" Type="http://schemas.openxmlformats.org/officeDocument/2006/relationships/image" Target="../media/image90.png"/><Relationship Id="rId86" Type="http://schemas.openxmlformats.org/officeDocument/2006/relationships/image" Target="../media/image89.png"/><Relationship Id="rId85" Type="http://schemas.openxmlformats.org/officeDocument/2006/relationships/image" Target="../media/image88.png"/><Relationship Id="rId84" Type="http://schemas.openxmlformats.org/officeDocument/2006/relationships/image" Target="../media/image87.png"/><Relationship Id="rId83" Type="http://schemas.openxmlformats.org/officeDocument/2006/relationships/image" Target="../media/image86.png"/><Relationship Id="rId82" Type="http://schemas.openxmlformats.org/officeDocument/2006/relationships/image" Target="../media/image85.png"/><Relationship Id="rId81" Type="http://schemas.openxmlformats.org/officeDocument/2006/relationships/image" Target="../media/image84.png"/><Relationship Id="rId80" Type="http://schemas.openxmlformats.org/officeDocument/2006/relationships/image" Target="../media/image83.png"/><Relationship Id="rId8" Type="http://schemas.openxmlformats.org/officeDocument/2006/relationships/image" Target="../media/image11.png"/><Relationship Id="rId79" Type="http://schemas.openxmlformats.org/officeDocument/2006/relationships/image" Target="../media/image82.png"/><Relationship Id="rId78" Type="http://schemas.openxmlformats.org/officeDocument/2006/relationships/image" Target="../media/image81.png"/><Relationship Id="rId77" Type="http://schemas.openxmlformats.org/officeDocument/2006/relationships/image" Target="../media/image80.png"/><Relationship Id="rId76" Type="http://schemas.openxmlformats.org/officeDocument/2006/relationships/image" Target="../media/image79.png"/><Relationship Id="rId75" Type="http://schemas.openxmlformats.org/officeDocument/2006/relationships/image" Target="../media/image78.png"/><Relationship Id="rId74" Type="http://schemas.openxmlformats.org/officeDocument/2006/relationships/image" Target="../media/image77.png"/><Relationship Id="rId73" Type="http://schemas.openxmlformats.org/officeDocument/2006/relationships/image" Target="../media/image76.png"/><Relationship Id="rId72" Type="http://schemas.openxmlformats.org/officeDocument/2006/relationships/image" Target="../media/image75.png"/><Relationship Id="rId71" Type="http://schemas.openxmlformats.org/officeDocument/2006/relationships/image" Target="../media/image74.png"/><Relationship Id="rId70" Type="http://schemas.openxmlformats.org/officeDocument/2006/relationships/image" Target="../media/image73.png"/><Relationship Id="rId7" Type="http://schemas.openxmlformats.org/officeDocument/2006/relationships/image" Target="../media/image10.png"/><Relationship Id="rId69" Type="http://schemas.openxmlformats.org/officeDocument/2006/relationships/image" Target="../media/image72.png"/><Relationship Id="rId68" Type="http://schemas.openxmlformats.org/officeDocument/2006/relationships/image" Target="../media/image71.png"/><Relationship Id="rId67" Type="http://schemas.openxmlformats.org/officeDocument/2006/relationships/image" Target="../media/image70.png"/><Relationship Id="rId66" Type="http://schemas.openxmlformats.org/officeDocument/2006/relationships/image" Target="../media/image69.png"/><Relationship Id="rId65" Type="http://schemas.openxmlformats.org/officeDocument/2006/relationships/image" Target="../media/image68.png"/><Relationship Id="rId64" Type="http://schemas.openxmlformats.org/officeDocument/2006/relationships/image" Target="../media/image67.png"/><Relationship Id="rId63" Type="http://schemas.openxmlformats.org/officeDocument/2006/relationships/image" Target="../media/image66.png"/><Relationship Id="rId62" Type="http://schemas.openxmlformats.org/officeDocument/2006/relationships/image" Target="../media/image65.png"/><Relationship Id="rId61" Type="http://schemas.openxmlformats.org/officeDocument/2006/relationships/image" Target="../media/image64.png"/><Relationship Id="rId60" Type="http://schemas.openxmlformats.org/officeDocument/2006/relationships/image" Target="../media/image63.png"/><Relationship Id="rId6" Type="http://schemas.openxmlformats.org/officeDocument/2006/relationships/image" Target="../media/image9.png"/><Relationship Id="rId59" Type="http://schemas.openxmlformats.org/officeDocument/2006/relationships/image" Target="../media/image62.png"/><Relationship Id="rId58" Type="http://schemas.openxmlformats.org/officeDocument/2006/relationships/image" Target="../media/image61.png"/><Relationship Id="rId57" Type="http://schemas.openxmlformats.org/officeDocument/2006/relationships/image" Target="../media/image60.png"/><Relationship Id="rId56" Type="http://schemas.openxmlformats.org/officeDocument/2006/relationships/image" Target="../media/image59.png"/><Relationship Id="rId55" Type="http://schemas.openxmlformats.org/officeDocument/2006/relationships/image" Target="../media/image58.png"/><Relationship Id="rId54" Type="http://schemas.openxmlformats.org/officeDocument/2006/relationships/image" Target="../media/image57.png"/><Relationship Id="rId53" Type="http://schemas.openxmlformats.org/officeDocument/2006/relationships/image" Target="../media/image56.png"/><Relationship Id="rId52" Type="http://schemas.openxmlformats.org/officeDocument/2006/relationships/image" Target="../media/image55.png"/><Relationship Id="rId51" Type="http://schemas.openxmlformats.org/officeDocument/2006/relationships/image" Target="../media/image54.png"/><Relationship Id="rId50" Type="http://schemas.openxmlformats.org/officeDocument/2006/relationships/image" Target="../media/image53.png"/><Relationship Id="rId5" Type="http://schemas.openxmlformats.org/officeDocument/2006/relationships/image" Target="../media/image8.png"/><Relationship Id="rId49" Type="http://schemas.openxmlformats.org/officeDocument/2006/relationships/image" Target="../media/image52.png"/><Relationship Id="rId48" Type="http://schemas.openxmlformats.org/officeDocument/2006/relationships/image" Target="../media/image51.png"/><Relationship Id="rId47" Type="http://schemas.openxmlformats.org/officeDocument/2006/relationships/image" Target="../media/image50.png"/><Relationship Id="rId46" Type="http://schemas.openxmlformats.org/officeDocument/2006/relationships/image" Target="../media/image49.png"/><Relationship Id="rId45" Type="http://schemas.openxmlformats.org/officeDocument/2006/relationships/image" Target="../media/image48.png"/><Relationship Id="rId44" Type="http://schemas.openxmlformats.org/officeDocument/2006/relationships/image" Target="../media/image47.png"/><Relationship Id="rId43" Type="http://schemas.openxmlformats.org/officeDocument/2006/relationships/image" Target="../media/image46.png"/><Relationship Id="rId42" Type="http://schemas.openxmlformats.org/officeDocument/2006/relationships/image" Target="../media/image45.png"/><Relationship Id="rId41" Type="http://schemas.openxmlformats.org/officeDocument/2006/relationships/image" Target="../media/image44.png"/><Relationship Id="rId40" Type="http://schemas.openxmlformats.org/officeDocument/2006/relationships/image" Target="../media/image43.png"/><Relationship Id="rId4" Type="http://schemas.openxmlformats.org/officeDocument/2006/relationships/image" Target="../media/image7.png"/><Relationship Id="rId39" Type="http://schemas.openxmlformats.org/officeDocument/2006/relationships/image" Target="../media/image42.png"/><Relationship Id="rId38" Type="http://schemas.openxmlformats.org/officeDocument/2006/relationships/image" Target="../media/image41.png"/><Relationship Id="rId37" Type="http://schemas.openxmlformats.org/officeDocument/2006/relationships/image" Target="../media/image40.png"/><Relationship Id="rId36" Type="http://schemas.openxmlformats.org/officeDocument/2006/relationships/image" Target="../media/image39.png"/><Relationship Id="rId35" Type="http://schemas.openxmlformats.org/officeDocument/2006/relationships/image" Target="../media/image38.png"/><Relationship Id="rId34" Type="http://schemas.openxmlformats.org/officeDocument/2006/relationships/image" Target="../media/image37.png"/><Relationship Id="rId33" Type="http://schemas.openxmlformats.org/officeDocument/2006/relationships/image" Target="../media/image36.png"/><Relationship Id="rId32" Type="http://schemas.openxmlformats.org/officeDocument/2006/relationships/image" Target="../media/image35.png"/><Relationship Id="rId31" Type="http://schemas.openxmlformats.org/officeDocument/2006/relationships/image" Target="../media/image34.png"/><Relationship Id="rId30" Type="http://schemas.openxmlformats.org/officeDocument/2006/relationships/image" Target="../media/image33.png"/><Relationship Id="rId3" Type="http://schemas.openxmlformats.org/officeDocument/2006/relationships/image" Target="../media/image6.png"/><Relationship Id="rId29" Type="http://schemas.openxmlformats.org/officeDocument/2006/relationships/image" Target="../media/image32.png"/><Relationship Id="rId28" Type="http://schemas.openxmlformats.org/officeDocument/2006/relationships/image" Target="../media/image31.png"/><Relationship Id="rId27" Type="http://schemas.openxmlformats.org/officeDocument/2006/relationships/image" Target="../media/image30.png"/><Relationship Id="rId26" Type="http://schemas.openxmlformats.org/officeDocument/2006/relationships/image" Target="../media/image29.png"/><Relationship Id="rId25" Type="http://schemas.openxmlformats.org/officeDocument/2006/relationships/image" Target="../media/image28.png"/><Relationship Id="rId24" Type="http://schemas.openxmlformats.org/officeDocument/2006/relationships/image" Target="../media/image27.png"/><Relationship Id="rId23" Type="http://schemas.openxmlformats.org/officeDocument/2006/relationships/image" Target="../media/image26.png"/><Relationship Id="rId22" Type="http://schemas.openxmlformats.org/officeDocument/2006/relationships/image" Target="../media/image25.png"/><Relationship Id="rId21" Type="http://schemas.openxmlformats.org/officeDocument/2006/relationships/image" Target="../media/image24.png"/><Relationship Id="rId20" Type="http://schemas.openxmlformats.org/officeDocument/2006/relationships/image" Target="../media/image23.png"/><Relationship Id="rId2" Type="http://schemas.openxmlformats.org/officeDocument/2006/relationships/image" Target="../media/image5.png"/><Relationship Id="rId19" Type="http://schemas.openxmlformats.org/officeDocument/2006/relationships/image" Target="../media/image22.png"/><Relationship Id="rId18" Type="http://schemas.openxmlformats.org/officeDocument/2006/relationships/image" Target="../media/image21.png"/><Relationship Id="rId17" Type="http://schemas.openxmlformats.org/officeDocument/2006/relationships/image" Target="../media/image20.png"/><Relationship Id="rId16" Type="http://schemas.openxmlformats.org/officeDocument/2006/relationships/image" Target="../media/image19.png"/><Relationship Id="rId15" Type="http://schemas.openxmlformats.org/officeDocument/2006/relationships/image" Target="../media/image18.png"/><Relationship Id="rId146" Type="http://schemas.openxmlformats.org/officeDocument/2006/relationships/slideLayout" Target="../slideLayouts/slideLayout5.xml"/><Relationship Id="rId145" Type="http://schemas.openxmlformats.org/officeDocument/2006/relationships/image" Target="../media/image148.png"/><Relationship Id="rId144" Type="http://schemas.openxmlformats.org/officeDocument/2006/relationships/image" Target="../media/image147.png"/><Relationship Id="rId143" Type="http://schemas.openxmlformats.org/officeDocument/2006/relationships/image" Target="../media/image146.png"/><Relationship Id="rId142" Type="http://schemas.openxmlformats.org/officeDocument/2006/relationships/image" Target="../media/image145.png"/><Relationship Id="rId141" Type="http://schemas.openxmlformats.org/officeDocument/2006/relationships/image" Target="../media/image144.png"/><Relationship Id="rId140" Type="http://schemas.openxmlformats.org/officeDocument/2006/relationships/image" Target="../media/image143.png"/><Relationship Id="rId14" Type="http://schemas.openxmlformats.org/officeDocument/2006/relationships/image" Target="../media/image17.png"/><Relationship Id="rId139" Type="http://schemas.openxmlformats.org/officeDocument/2006/relationships/image" Target="../media/image142.png"/><Relationship Id="rId138" Type="http://schemas.openxmlformats.org/officeDocument/2006/relationships/image" Target="../media/image141.png"/><Relationship Id="rId137" Type="http://schemas.openxmlformats.org/officeDocument/2006/relationships/image" Target="../media/image140.png"/><Relationship Id="rId136" Type="http://schemas.openxmlformats.org/officeDocument/2006/relationships/image" Target="../media/image139.png"/><Relationship Id="rId135" Type="http://schemas.openxmlformats.org/officeDocument/2006/relationships/image" Target="../media/image138.png"/><Relationship Id="rId134" Type="http://schemas.openxmlformats.org/officeDocument/2006/relationships/image" Target="../media/image137.png"/><Relationship Id="rId133" Type="http://schemas.openxmlformats.org/officeDocument/2006/relationships/image" Target="../media/image136.png"/><Relationship Id="rId132" Type="http://schemas.openxmlformats.org/officeDocument/2006/relationships/image" Target="../media/image135.png"/><Relationship Id="rId131" Type="http://schemas.openxmlformats.org/officeDocument/2006/relationships/image" Target="../media/image134.png"/><Relationship Id="rId130" Type="http://schemas.openxmlformats.org/officeDocument/2006/relationships/image" Target="../media/image133.png"/><Relationship Id="rId13" Type="http://schemas.openxmlformats.org/officeDocument/2006/relationships/image" Target="../media/image16.png"/><Relationship Id="rId129" Type="http://schemas.openxmlformats.org/officeDocument/2006/relationships/image" Target="../media/image132.png"/><Relationship Id="rId128" Type="http://schemas.openxmlformats.org/officeDocument/2006/relationships/image" Target="../media/image131.png"/><Relationship Id="rId127" Type="http://schemas.openxmlformats.org/officeDocument/2006/relationships/image" Target="../media/image130.png"/><Relationship Id="rId126" Type="http://schemas.openxmlformats.org/officeDocument/2006/relationships/image" Target="../media/image129.png"/><Relationship Id="rId125" Type="http://schemas.openxmlformats.org/officeDocument/2006/relationships/image" Target="../media/image128.png"/><Relationship Id="rId124" Type="http://schemas.openxmlformats.org/officeDocument/2006/relationships/image" Target="../media/image127.png"/><Relationship Id="rId123" Type="http://schemas.openxmlformats.org/officeDocument/2006/relationships/image" Target="../media/image126.png"/><Relationship Id="rId122" Type="http://schemas.openxmlformats.org/officeDocument/2006/relationships/image" Target="../media/image125.png"/><Relationship Id="rId121" Type="http://schemas.openxmlformats.org/officeDocument/2006/relationships/image" Target="../media/image124.png"/><Relationship Id="rId120" Type="http://schemas.openxmlformats.org/officeDocument/2006/relationships/image" Target="../media/image123.png"/><Relationship Id="rId12" Type="http://schemas.openxmlformats.org/officeDocument/2006/relationships/image" Target="../media/image15.png"/><Relationship Id="rId119" Type="http://schemas.openxmlformats.org/officeDocument/2006/relationships/image" Target="../media/image122.png"/><Relationship Id="rId118" Type="http://schemas.openxmlformats.org/officeDocument/2006/relationships/image" Target="../media/image121.png"/><Relationship Id="rId117" Type="http://schemas.openxmlformats.org/officeDocument/2006/relationships/image" Target="../media/image120.png"/><Relationship Id="rId116" Type="http://schemas.openxmlformats.org/officeDocument/2006/relationships/image" Target="../media/image119.png"/><Relationship Id="rId115" Type="http://schemas.openxmlformats.org/officeDocument/2006/relationships/image" Target="../media/image118.png"/><Relationship Id="rId114" Type="http://schemas.openxmlformats.org/officeDocument/2006/relationships/image" Target="../media/image117.png"/><Relationship Id="rId113" Type="http://schemas.openxmlformats.org/officeDocument/2006/relationships/image" Target="../media/image116.png"/><Relationship Id="rId112" Type="http://schemas.openxmlformats.org/officeDocument/2006/relationships/image" Target="../media/image115.png"/><Relationship Id="rId111" Type="http://schemas.openxmlformats.org/officeDocument/2006/relationships/image" Target="../media/image114.png"/><Relationship Id="rId110" Type="http://schemas.openxmlformats.org/officeDocument/2006/relationships/image" Target="../media/image113.png"/><Relationship Id="rId11" Type="http://schemas.openxmlformats.org/officeDocument/2006/relationships/image" Target="../media/image14.png"/><Relationship Id="rId109" Type="http://schemas.openxmlformats.org/officeDocument/2006/relationships/image" Target="../media/image112.png"/><Relationship Id="rId108" Type="http://schemas.openxmlformats.org/officeDocument/2006/relationships/image" Target="../media/image111.png"/><Relationship Id="rId107" Type="http://schemas.openxmlformats.org/officeDocument/2006/relationships/image" Target="../media/image110.png"/><Relationship Id="rId106" Type="http://schemas.openxmlformats.org/officeDocument/2006/relationships/image" Target="../media/image109.png"/><Relationship Id="rId105" Type="http://schemas.openxmlformats.org/officeDocument/2006/relationships/image" Target="../media/image108.png"/><Relationship Id="rId104" Type="http://schemas.openxmlformats.org/officeDocument/2006/relationships/image" Target="../media/image107.png"/><Relationship Id="rId103" Type="http://schemas.openxmlformats.org/officeDocument/2006/relationships/image" Target="../media/image106.png"/><Relationship Id="rId102" Type="http://schemas.openxmlformats.org/officeDocument/2006/relationships/image" Target="../media/image105.png"/><Relationship Id="rId101" Type="http://schemas.openxmlformats.org/officeDocument/2006/relationships/image" Target="../media/image104.png"/><Relationship Id="rId100" Type="http://schemas.openxmlformats.org/officeDocument/2006/relationships/image" Target="../media/image103.png"/><Relationship Id="rId10" Type="http://schemas.openxmlformats.org/officeDocument/2006/relationships/image" Target="../media/image13.png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99" Type="http://schemas.openxmlformats.org/officeDocument/2006/relationships/image" Target="../media/image3679.png"/><Relationship Id="rId98" Type="http://schemas.openxmlformats.org/officeDocument/2006/relationships/image" Target="../media/image3678.png"/><Relationship Id="rId97" Type="http://schemas.openxmlformats.org/officeDocument/2006/relationships/image" Target="../media/image3677.png"/><Relationship Id="rId96" Type="http://schemas.openxmlformats.org/officeDocument/2006/relationships/image" Target="../media/image3676.png"/><Relationship Id="rId95" Type="http://schemas.openxmlformats.org/officeDocument/2006/relationships/image" Target="../media/image3675.png"/><Relationship Id="rId94" Type="http://schemas.openxmlformats.org/officeDocument/2006/relationships/image" Target="../media/image3674.png"/><Relationship Id="rId93" Type="http://schemas.openxmlformats.org/officeDocument/2006/relationships/image" Target="../media/image3673.png"/><Relationship Id="rId92" Type="http://schemas.openxmlformats.org/officeDocument/2006/relationships/image" Target="../media/image3672.png"/><Relationship Id="rId91" Type="http://schemas.openxmlformats.org/officeDocument/2006/relationships/image" Target="../media/image3671.png"/><Relationship Id="rId90" Type="http://schemas.openxmlformats.org/officeDocument/2006/relationships/image" Target="../media/image3670.png"/><Relationship Id="rId9" Type="http://schemas.openxmlformats.org/officeDocument/2006/relationships/image" Target="../media/image3591.png"/><Relationship Id="rId89" Type="http://schemas.openxmlformats.org/officeDocument/2006/relationships/image" Target="../media/image3669.png"/><Relationship Id="rId88" Type="http://schemas.openxmlformats.org/officeDocument/2006/relationships/image" Target="../media/image3668.png"/><Relationship Id="rId87" Type="http://schemas.openxmlformats.org/officeDocument/2006/relationships/image" Target="../media/image3667.png"/><Relationship Id="rId86" Type="http://schemas.openxmlformats.org/officeDocument/2006/relationships/image" Target="../media/image3666.png"/><Relationship Id="rId85" Type="http://schemas.openxmlformats.org/officeDocument/2006/relationships/image" Target="../media/image3665.png"/><Relationship Id="rId84" Type="http://schemas.openxmlformats.org/officeDocument/2006/relationships/image" Target="../media/image3664.png"/><Relationship Id="rId83" Type="http://schemas.openxmlformats.org/officeDocument/2006/relationships/image" Target="../media/image3663.png"/><Relationship Id="rId82" Type="http://schemas.openxmlformats.org/officeDocument/2006/relationships/image" Target="../media/image3662.png"/><Relationship Id="rId81" Type="http://schemas.openxmlformats.org/officeDocument/2006/relationships/image" Target="../media/image3661.png"/><Relationship Id="rId80" Type="http://schemas.openxmlformats.org/officeDocument/2006/relationships/image" Target="../media/image3660.png"/><Relationship Id="rId8" Type="http://schemas.openxmlformats.org/officeDocument/2006/relationships/image" Target="../media/image3590.png"/><Relationship Id="rId79" Type="http://schemas.openxmlformats.org/officeDocument/2006/relationships/image" Target="../media/image3659.png"/><Relationship Id="rId78" Type="http://schemas.openxmlformats.org/officeDocument/2006/relationships/image" Target="../media/image3658.png"/><Relationship Id="rId77" Type="http://schemas.openxmlformats.org/officeDocument/2006/relationships/image" Target="../media/image3657.png"/><Relationship Id="rId76" Type="http://schemas.openxmlformats.org/officeDocument/2006/relationships/image" Target="../media/image3656.png"/><Relationship Id="rId75" Type="http://schemas.openxmlformats.org/officeDocument/2006/relationships/image" Target="../media/image3655.png"/><Relationship Id="rId74" Type="http://schemas.openxmlformats.org/officeDocument/2006/relationships/image" Target="../media/image3654.png"/><Relationship Id="rId73" Type="http://schemas.openxmlformats.org/officeDocument/2006/relationships/image" Target="../media/image3653.png"/><Relationship Id="rId72" Type="http://schemas.openxmlformats.org/officeDocument/2006/relationships/image" Target="../media/image3652.png"/><Relationship Id="rId71" Type="http://schemas.openxmlformats.org/officeDocument/2006/relationships/image" Target="../media/image3651.png"/><Relationship Id="rId70" Type="http://schemas.openxmlformats.org/officeDocument/2006/relationships/image" Target="../media/image3650.png"/><Relationship Id="rId7" Type="http://schemas.openxmlformats.org/officeDocument/2006/relationships/image" Target="../media/image3589.png"/><Relationship Id="rId69" Type="http://schemas.openxmlformats.org/officeDocument/2006/relationships/image" Target="../media/image3649.png"/><Relationship Id="rId68" Type="http://schemas.openxmlformats.org/officeDocument/2006/relationships/image" Target="../media/image3648.png"/><Relationship Id="rId67" Type="http://schemas.openxmlformats.org/officeDocument/2006/relationships/image" Target="../media/image3647.png"/><Relationship Id="rId66" Type="http://schemas.openxmlformats.org/officeDocument/2006/relationships/image" Target="../media/image3646.png"/><Relationship Id="rId65" Type="http://schemas.openxmlformats.org/officeDocument/2006/relationships/image" Target="../media/image3645.png"/><Relationship Id="rId64" Type="http://schemas.openxmlformats.org/officeDocument/2006/relationships/image" Target="../media/image3644.png"/><Relationship Id="rId63" Type="http://schemas.openxmlformats.org/officeDocument/2006/relationships/image" Target="../media/image3643.png"/><Relationship Id="rId62" Type="http://schemas.openxmlformats.org/officeDocument/2006/relationships/image" Target="../media/image3642.png"/><Relationship Id="rId61" Type="http://schemas.openxmlformats.org/officeDocument/2006/relationships/image" Target="../media/image3641.png"/><Relationship Id="rId60" Type="http://schemas.openxmlformats.org/officeDocument/2006/relationships/image" Target="../media/image3640.png"/><Relationship Id="rId6" Type="http://schemas.openxmlformats.org/officeDocument/2006/relationships/image" Target="../media/image3588.png"/><Relationship Id="rId59" Type="http://schemas.openxmlformats.org/officeDocument/2006/relationships/image" Target="../media/image3639.png"/><Relationship Id="rId58" Type="http://schemas.openxmlformats.org/officeDocument/2006/relationships/image" Target="../media/image3638.png"/><Relationship Id="rId57" Type="http://schemas.openxmlformats.org/officeDocument/2006/relationships/image" Target="../media/image3637.png"/><Relationship Id="rId56" Type="http://schemas.openxmlformats.org/officeDocument/2006/relationships/image" Target="../media/image3636.png"/><Relationship Id="rId55" Type="http://schemas.openxmlformats.org/officeDocument/2006/relationships/image" Target="../media/image3635.png"/><Relationship Id="rId54" Type="http://schemas.openxmlformats.org/officeDocument/2006/relationships/image" Target="../media/image3634.png"/><Relationship Id="rId53" Type="http://schemas.openxmlformats.org/officeDocument/2006/relationships/image" Target="../media/image3633.png"/><Relationship Id="rId52" Type="http://schemas.openxmlformats.org/officeDocument/2006/relationships/image" Target="../media/image3632.png"/><Relationship Id="rId51" Type="http://schemas.openxmlformats.org/officeDocument/2006/relationships/image" Target="../media/image3631.png"/><Relationship Id="rId50" Type="http://schemas.openxmlformats.org/officeDocument/2006/relationships/image" Target="../media/image3630.png"/><Relationship Id="rId5" Type="http://schemas.openxmlformats.org/officeDocument/2006/relationships/image" Target="../media/image3587.png"/><Relationship Id="rId49" Type="http://schemas.openxmlformats.org/officeDocument/2006/relationships/image" Target="../media/image3629.png"/><Relationship Id="rId48" Type="http://schemas.openxmlformats.org/officeDocument/2006/relationships/image" Target="../media/image3628.png"/><Relationship Id="rId47" Type="http://schemas.openxmlformats.org/officeDocument/2006/relationships/image" Target="../media/image3627.png"/><Relationship Id="rId46" Type="http://schemas.openxmlformats.org/officeDocument/2006/relationships/image" Target="../media/image3626.png"/><Relationship Id="rId45" Type="http://schemas.openxmlformats.org/officeDocument/2006/relationships/image" Target="../media/image3625.png"/><Relationship Id="rId44" Type="http://schemas.openxmlformats.org/officeDocument/2006/relationships/image" Target="../media/image3624.png"/><Relationship Id="rId43" Type="http://schemas.openxmlformats.org/officeDocument/2006/relationships/image" Target="../media/image3623.png"/><Relationship Id="rId42" Type="http://schemas.openxmlformats.org/officeDocument/2006/relationships/image" Target="../media/image3622.png"/><Relationship Id="rId41" Type="http://schemas.openxmlformats.org/officeDocument/2006/relationships/image" Target="../media/image3621.png"/><Relationship Id="rId40" Type="http://schemas.openxmlformats.org/officeDocument/2006/relationships/image" Target="../media/image3620.png"/><Relationship Id="rId4" Type="http://schemas.openxmlformats.org/officeDocument/2006/relationships/image" Target="../media/image3586.png"/><Relationship Id="rId39" Type="http://schemas.openxmlformats.org/officeDocument/2006/relationships/image" Target="../media/image3619.png"/><Relationship Id="rId38" Type="http://schemas.openxmlformats.org/officeDocument/2006/relationships/image" Target="../media/image3618.png"/><Relationship Id="rId37" Type="http://schemas.openxmlformats.org/officeDocument/2006/relationships/image" Target="../media/image3617.png"/><Relationship Id="rId36" Type="http://schemas.openxmlformats.org/officeDocument/2006/relationships/image" Target="../media/image3616.png"/><Relationship Id="rId35" Type="http://schemas.openxmlformats.org/officeDocument/2006/relationships/image" Target="../media/image178.png"/><Relationship Id="rId34" Type="http://schemas.openxmlformats.org/officeDocument/2006/relationships/image" Target="../media/image3615.png"/><Relationship Id="rId33" Type="http://schemas.openxmlformats.org/officeDocument/2006/relationships/image" Target="../media/image3614.png"/><Relationship Id="rId32" Type="http://schemas.openxmlformats.org/officeDocument/2006/relationships/image" Target="../media/image3613.png"/><Relationship Id="rId31" Type="http://schemas.openxmlformats.org/officeDocument/2006/relationships/image" Target="../media/image3612.png"/><Relationship Id="rId30" Type="http://schemas.openxmlformats.org/officeDocument/2006/relationships/image" Target="../media/image3611.png"/><Relationship Id="rId3" Type="http://schemas.openxmlformats.org/officeDocument/2006/relationships/image" Target="../media/image3585.png"/><Relationship Id="rId290" Type="http://schemas.openxmlformats.org/officeDocument/2006/relationships/slideLayout" Target="../slideLayouts/slideLayout12.xml"/><Relationship Id="rId29" Type="http://schemas.openxmlformats.org/officeDocument/2006/relationships/image" Target="../media/image3610.png"/><Relationship Id="rId289" Type="http://schemas.openxmlformats.org/officeDocument/2006/relationships/image" Target="../media/image3825.png"/><Relationship Id="rId288" Type="http://schemas.openxmlformats.org/officeDocument/2006/relationships/image" Target="../media/image3824.png"/><Relationship Id="rId287" Type="http://schemas.openxmlformats.org/officeDocument/2006/relationships/image" Target="../media/image3823.png"/><Relationship Id="rId286" Type="http://schemas.openxmlformats.org/officeDocument/2006/relationships/image" Target="../media/image3822.png"/><Relationship Id="rId285" Type="http://schemas.openxmlformats.org/officeDocument/2006/relationships/image" Target="../media/image1043.png"/><Relationship Id="rId284" Type="http://schemas.openxmlformats.org/officeDocument/2006/relationships/image" Target="../media/image823.png"/><Relationship Id="rId283" Type="http://schemas.openxmlformats.org/officeDocument/2006/relationships/image" Target="../media/image788.png"/><Relationship Id="rId282" Type="http://schemas.openxmlformats.org/officeDocument/2006/relationships/image" Target="../media/image3821.png"/><Relationship Id="rId281" Type="http://schemas.openxmlformats.org/officeDocument/2006/relationships/image" Target="../media/image3820.png"/><Relationship Id="rId280" Type="http://schemas.openxmlformats.org/officeDocument/2006/relationships/image" Target="../media/image3819.png"/><Relationship Id="rId28" Type="http://schemas.openxmlformats.org/officeDocument/2006/relationships/image" Target="../media/image3609.png"/><Relationship Id="rId279" Type="http://schemas.openxmlformats.org/officeDocument/2006/relationships/image" Target="../media/image774.png"/><Relationship Id="rId278" Type="http://schemas.openxmlformats.org/officeDocument/2006/relationships/image" Target="../media/image1120.png"/><Relationship Id="rId277" Type="http://schemas.openxmlformats.org/officeDocument/2006/relationships/image" Target="../media/image3818.png"/><Relationship Id="rId276" Type="http://schemas.openxmlformats.org/officeDocument/2006/relationships/image" Target="../media/image3817.png"/><Relationship Id="rId275" Type="http://schemas.openxmlformats.org/officeDocument/2006/relationships/image" Target="../media/image3816.png"/><Relationship Id="rId274" Type="http://schemas.openxmlformats.org/officeDocument/2006/relationships/image" Target="../media/image3815.png"/><Relationship Id="rId273" Type="http://schemas.openxmlformats.org/officeDocument/2006/relationships/image" Target="../media/image3814.png"/><Relationship Id="rId272" Type="http://schemas.openxmlformats.org/officeDocument/2006/relationships/image" Target="../media/image3813.png"/><Relationship Id="rId271" Type="http://schemas.openxmlformats.org/officeDocument/2006/relationships/image" Target="../media/image3812.png"/><Relationship Id="rId270" Type="http://schemas.openxmlformats.org/officeDocument/2006/relationships/image" Target="../media/image3811.png"/><Relationship Id="rId27" Type="http://schemas.openxmlformats.org/officeDocument/2006/relationships/image" Target="../media/image3608.png"/><Relationship Id="rId269" Type="http://schemas.openxmlformats.org/officeDocument/2006/relationships/image" Target="../media/image3810.png"/><Relationship Id="rId268" Type="http://schemas.openxmlformats.org/officeDocument/2006/relationships/image" Target="../media/image3809.png"/><Relationship Id="rId267" Type="http://schemas.openxmlformats.org/officeDocument/2006/relationships/image" Target="../media/image3808.png"/><Relationship Id="rId266" Type="http://schemas.openxmlformats.org/officeDocument/2006/relationships/image" Target="../media/image3807.png"/><Relationship Id="rId265" Type="http://schemas.openxmlformats.org/officeDocument/2006/relationships/image" Target="../media/image3806.png"/><Relationship Id="rId264" Type="http://schemas.openxmlformats.org/officeDocument/2006/relationships/image" Target="../media/image3805.png"/><Relationship Id="rId263" Type="http://schemas.openxmlformats.org/officeDocument/2006/relationships/image" Target="../media/image3804.png"/><Relationship Id="rId262" Type="http://schemas.openxmlformats.org/officeDocument/2006/relationships/image" Target="../media/image3803.png"/><Relationship Id="rId261" Type="http://schemas.openxmlformats.org/officeDocument/2006/relationships/image" Target="../media/image3802.png"/><Relationship Id="rId260" Type="http://schemas.openxmlformats.org/officeDocument/2006/relationships/image" Target="../media/image3801.png"/><Relationship Id="rId26" Type="http://schemas.openxmlformats.org/officeDocument/2006/relationships/image" Target="../media/image3607.png"/><Relationship Id="rId259" Type="http://schemas.openxmlformats.org/officeDocument/2006/relationships/image" Target="../media/image3800.png"/><Relationship Id="rId258" Type="http://schemas.openxmlformats.org/officeDocument/2006/relationships/image" Target="../media/image3799.png"/><Relationship Id="rId257" Type="http://schemas.openxmlformats.org/officeDocument/2006/relationships/image" Target="../media/image3798.png"/><Relationship Id="rId256" Type="http://schemas.openxmlformats.org/officeDocument/2006/relationships/image" Target="../media/image3797.png"/><Relationship Id="rId255" Type="http://schemas.openxmlformats.org/officeDocument/2006/relationships/image" Target="../media/image3796.png"/><Relationship Id="rId254" Type="http://schemas.openxmlformats.org/officeDocument/2006/relationships/image" Target="../media/image3795.png"/><Relationship Id="rId253" Type="http://schemas.openxmlformats.org/officeDocument/2006/relationships/image" Target="../media/image3794.png"/><Relationship Id="rId252" Type="http://schemas.openxmlformats.org/officeDocument/2006/relationships/image" Target="../media/image3793.png"/><Relationship Id="rId251" Type="http://schemas.openxmlformats.org/officeDocument/2006/relationships/image" Target="../media/image3792.png"/><Relationship Id="rId250" Type="http://schemas.openxmlformats.org/officeDocument/2006/relationships/image" Target="../media/image3791.png"/><Relationship Id="rId25" Type="http://schemas.openxmlformats.org/officeDocument/2006/relationships/image" Target="../media/image3606.png"/><Relationship Id="rId249" Type="http://schemas.openxmlformats.org/officeDocument/2006/relationships/image" Target="../media/image3790.png"/><Relationship Id="rId248" Type="http://schemas.openxmlformats.org/officeDocument/2006/relationships/image" Target="../media/image3789.png"/><Relationship Id="rId247" Type="http://schemas.openxmlformats.org/officeDocument/2006/relationships/image" Target="../media/image3788.png"/><Relationship Id="rId246" Type="http://schemas.openxmlformats.org/officeDocument/2006/relationships/image" Target="../media/image3787.png"/><Relationship Id="rId245" Type="http://schemas.openxmlformats.org/officeDocument/2006/relationships/image" Target="../media/image3786.png"/><Relationship Id="rId244" Type="http://schemas.openxmlformats.org/officeDocument/2006/relationships/image" Target="../media/image3785.png"/><Relationship Id="rId243" Type="http://schemas.openxmlformats.org/officeDocument/2006/relationships/image" Target="../media/image3784.png"/><Relationship Id="rId242" Type="http://schemas.openxmlformats.org/officeDocument/2006/relationships/image" Target="../media/image3783.png"/><Relationship Id="rId241" Type="http://schemas.openxmlformats.org/officeDocument/2006/relationships/image" Target="../media/image3782.png"/><Relationship Id="rId240" Type="http://schemas.openxmlformats.org/officeDocument/2006/relationships/image" Target="../media/image3781.png"/><Relationship Id="rId24" Type="http://schemas.openxmlformats.org/officeDocument/2006/relationships/image" Target="../media/image3605.png"/><Relationship Id="rId239" Type="http://schemas.openxmlformats.org/officeDocument/2006/relationships/image" Target="../media/image3780.png"/><Relationship Id="rId238" Type="http://schemas.openxmlformats.org/officeDocument/2006/relationships/image" Target="../media/image3779.png"/><Relationship Id="rId237" Type="http://schemas.openxmlformats.org/officeDocument/2006/relationships/image" Target="../media/image3778.png"/><Relationship Id="rId236" Type="http://schemas.openxmlformats.org/officeDocument/2006/relationships/image" Target="../media/image3777.png"/><Relationship Id="rId235" Type="http://schemas.openxmlformats.org/officeDocument/2006/relationships/image" Target="../media/image3776.png"/><Relationship Id="rId234" Type="http://schemas.openxmlformats.org/officeDocument/2006/relationships/image" Target="../media/image3775.png"/><Relationship Id="rId233" Type="http://schemas.openxmlformats.org/officeDocument/2006/relationships/image" Target="../media/image2773.png"/><Relationship Id="rId232" Type="http://schemas.openxmlformats.org/officeDocument/2006/relationships/image" Target="../media/image1465.png"/><Relationship Id="rId231" Type="http://schemas.openxmlformats.org/officeDocument/2006/relationships/image" Target="../media/image3774.png"/><Relationship Id="rId230" Type="http://schemas.openxmlformats.org/officeDocument/2006/relationships/image" Target="../media/image521.png"/><Relationship Id="rId23" Type="http://schemas.openxmlformats.org/officeDocument/2006/relationships/image" Target="../media/image3604.png"/><Relationship Id="rId229" Type="http://schemas.openxmlformats.org/officeDocument/2006/relationships/image" Target="../media/image3773.png"/><Relationship Id="rId228" Type="http://schemas.openxmlformats.org/officeDocument/2006/relationships/image" Target="../media/image3772.png"/><Relationship Id="rId227" Type="http://schemas.openxmlformats.org/officeDocument/2006/relationships/image" Target="../media/image3771.png"/><Relationship Id="rId226" Type="http://schemas.openxmlformats.org/officeDocument/2006/relationships/image" Target="../media/image3770.png"/><Relationship Id="rId225" Type="http://schemas.openxmlformats.org/officeDocument/2006/relationships/image" Target="../media/image3769.png"/><Relationship Id="rId224" Type="http://schemas.openxmlformats.org/officeDocument/2006/relationships/image" Target="../media/image3768.png"/><Relationship Id="rId223" Type="http://schemas.openxmlformats.org/officeDocument/2006/relationships/image" Target="../media/image3767.png"/><Relationship Id="rId222" Type="http://schemas.openxmlformats.org/officeDocument/2006/relationships/image" Target="../media/image3766.png"/><Relationship Id="rId221" Type="http://schemas.openxmlformats.org/officeDocument/2006/relationships/image" Target="../media/image3765.png"/><Relationship Id="rId220" Type="http://schemas.openxmlformats.org/officeDocument/2006/relationships/image" Target="../media/image3764.png"/><Relationship Id="rId22" Type="http://schemas.openxmlformats.org/officeDocument/2006/relationships/image" Target="../media/image3603.png"/><Relationship Id="rId219" Type="http://schemas.openxmlformats.org/officeDocument/2006/relationships/image" Target="../media/image3763.png"/><Relationship Id="rId218" Type="http://schemas.openxmlformats.org/officeDocument/2006/relationships/image" Target="../media/image3762.png"/><Relationship Id="rId217" Type="http://schemas.openxmlformats.org/officeDocument/2006/relationships/image" Target="../media/image3761.png"/><Relationship Id="rId216" Type="http://schemas.openxmlformats.org/officeDocument/2006/relationships/image" Target="../media/image3760.png"/><Relationship Id="rId215" Type="http://schemas.openxmlformats.org/officeDocument/2006/relationships/image" Target="../media/image3759.png"/><Relationship Id="rId214" Type="http://schemas.openxmlformats.org/officeDocument/2006/relationships/image" Target="../media/image3758.png"/><Relationship Id="rId213" Type="http://schemas.openxmlformats.org/officeDocument/2006/relationships/image" Target="../media/image3757.png"/><Relationship Id="rId212" Type="http://schemas.openxmlformats.org/officeDocument/2006/relationships/image" Target="../media/image3756.png"/><Relationship Id="rId211" Type="http://schemas.openxmlformats.org/officeDocument/2006/relationships/image" Target="../media/image3755.png"/><Relationship Id="rId210" Type="http://schemas.openxmlformats.org/officeDocument/2006/relationships/image" Target="../media/image3754.png"/><Relationship Id="rId21" Type="http://schemas.openxmlformats.org/officeDocument/2006/relationships/image" Target="../media/image3602.png"/><Relationship Id="rId209" Type="http://schemas.openxmlformats.org/officeDocument/2006/relationships/image" Target="../media/image3753.png"/><Relationship Id="rId208" Type="http://schemas.openxmlformats.org/officeDocument/2006/relationships/image" Target="../media/image3752.png"/><Relationship Id="rId207" Type="http://schemas.openxmlformats.org/officeDocument/2006/relationships/image" Target="../media/image3751.png"/><Relationship Id="rId206" Type="http://schemas.openxmlformats.org/officeDocument/2006/relationships/image" Target="../media/image3750.png"/><Relationship Id="rId205" Type="http://schemas.openxmlformats.org/officeDocument/2006/relationships/image" Target="../media/image3749.png"/><Relationship Id="rId204" Type="http://schemas.openxmlformats.org/officeDocument/2006/relationships/image" Target="../media/image3748.png"/><Relationship Id="rId203" Type="http://schemas.openxmlformats.org/officeDocument/2006/relationships/image" Target="../media/image3747.png"/><Relationship Id="rId202" Type="http://schemas.openxmlformats.org/officeDocument/2006/relationships/image" Target="../media/image3746.png"/><Relationship Id="rId201" Type="http://schemas.openxmlformats.org/officeDocument/2006/relationships/image" Target="../media/image3745.png"/><Relationship Id="rId200" Type="http://schemas.openxmlformats.org/officeDocument/2006/relationships/image" Target="../media/image3744.png"/><Relationship Id="rId20" Type="http://schemas.openxmlformats.org/officeDocument/2006/relationships/image" Target="../media/image1721.png"/><Relationship Id="rId2" Type="http://schemas.openxmlformats.org/officeDocument/2006/relationships/image" Target="../media/image3584.png"/><Relationship Id="rId199" Type="http://schemas.openxmlformats.org/officeDocument/2006/relationships/image" Target="../media/image3743.png"/><Relationship Id="rId198" Type="http://schemas.openxmlformats.org/officeDocument/2006/relationships/image" Target="../media/image3742.png"/><Relationship Id="rId197" Type="http://schemas.openxmlformats.org/officeDocument/2006/relationships/image" Target="../media/image3741.png"/><Relationship Id="rId196" Type="http://schemas.openxmlformats.org/officeDocument/2006/relationships/image" Target="../media/image3740.png"/><Relationship Id="rId195" Type="http://schemas.openxmlformats.org/officeDocument/2006/relationships/image" Target="../media/image3739.png"/><Relationship Id="rId194" Type="http://schemas.openxmlformats.org/officeDocument/2006/relationships/image" Target="../media/image3738.png"/><Relationship Id="rId193" Type="http://schemas.openxmlformats.org/officeDocument/2006/relationships/image" Target="../media/image3737.png"/><Relationship Id="rId192" Type="http://schemas.openxmlformats.org/officeDocument/2006/relationships/image" Target="../media/image3736.png"/><Relationship Id="rId191" Type="http://schemas.openxmlformats.org/officeDocument/2006/relationships/image" Target="../media/image3735.png"/><Relationship Id="rId190" Type="http://schemas.openxmlformats.org/officeDocument/2006/relationships/image" Target="../media/image3734.png"/><Relationship Id="rId19" Type="http://schemas.openxmlformats.org/officeDocument/2006/relationships/image" Target="../media/image3601.png"/><Relationship Id="rId189" Type="http://schemas.openxmlformats.org/officeDocument/2006/relationships/image" Target="../media/image3733.png"/><Relationship Id="rId188" Type="http://schemas.openxmlformats.org/officeDocument/2006/relationships/image" Target="../media/image3732.png"/><Relationship Id="rId187" Type="http://schemas.openxmlformats.org/officeDocument/2006/relationships/image" Target="../media/image3731.png"/><Relationship Id="rId186" Type="http://schemas.openxmlformats.org/officeDocument/2006/relationships/image" Target="../media/image3730.png"/><Relationship Id="rId185" Type="http://schemas.openxmlformats.org/officeDocument/2006/relationships/image" Target="../media/image3729.png"/><Relationship Id="rId184" Type="http://schemas.openxmlformats.org/officeDocument/2006/relationships/image" Target="../media/image3728.png"/><Relationship Id="rId183" Type="http://schemas.openxmlformats.org/officeDocument/2006/relationships/image" Target="../media/image676.png"/><Relationship Id="rId182" Type="http://schemas.openxmlformats.org/officeDocument/2006/relationships/image" Target="../media/image3727.png"/><Relationship Id="rId181" Type="http://schemas.openxmlformats.org/officeDocument/2006/relationships/image" Target="../media/image3726.png"/><Relationship Id="rId180" Type="http://schemas.openxmlformats.org/officeDocument/2006/relationships/image" Target="../media/image3725.png"/><Relationship Id="rId18" Type="http://schemas.openxmlformats.org/officeDocument/2006/relationships/image" Target="../media/image3600.png"/><Relationship Id="rId179" Type="http://schemas.openxmlformats.org/officeDocument/2006/relationships/image" Target="../media/image3724.png"/><Relationship Id="rId178" Type="http://schemas.openxmlformats.org/officeDocument/2006/relationships/image" Target="../media/image3723.png"/><Relationship Id="rId177" Type="http://schemas.openxmlformats.org/officeDocument/2006/relationships/image" Target="../media/image3722.png"/><Relationship Id="rId176" Type="http://schemas.openxmlformats.org/officeDocument/2006/relationships/image" Target="../media/image3721.png"/><Relationship Id="rId175" Type="http://schemas.openxmlformats.org/officeDocument/2006/relationships/image" Target="../media/image3720.png"/><Relationship Id="rId174" Type="http://schemas.openxmlformats.org/officeDocument/2006/relationships/image" Target="../media/image3719.png"/><Relationship Id="rId173" Type="http://schemas.openxmlformats.org/officeDocument/2006/relationships/image" Target="../media/image3718.png"/><Relationship Id="rId172" Type="http://schemas.openxmlformats.org/officeDocument/2006/relationships/image" Target="../media/image3717.png"/><Relationship Id="rId171" Type="http://schemas.openxmlformats.org/officeDocument/2006/relationships/image" Target="../media/image3716.png"/><Relationship Id="rId170" Type="http://schemas.openxmlformats.org/officeDocument/2006/relationships/image" Target="../media/image3715.png"/><Relationship Id="rId17" Type="http://schemas.openxmlformats.org/officeDocument/2006/relationships/image" Target="../media/image3599.png"/><Relationship Id="rId169" Type="http://schemas.openxmlformats.org/officeDocument/2006/relationships/image" Target="../media/image3714.png"/><Relationship Id="rId168" Type="http://schemas.openxmlformats.org/officeDocument/2006/relationships/image" Target="../media/image3713.png"/><Relationship Id="rId167" Type="http://schemas.openxmlformats.org/officeDocument/2006/relationships/image" Target="../media/image3712.png"/><Relationship Id="rId166" Type="http://schemas.openxmlformats.org/officeDocument/2006/relationships/image" Target="../media/image3711.png"/><Relationship Id="rId165" Type="http://schemas.openxmlformats.org/officeDocument/2006/relationships/image" Target="../media/image3710.png"/><Relationship Id="rId164" Type="http://schemas.openxmlformats.org/officeDocument/2006/relationships/image" Target="../media/image3709.png"/><Relationship Id="rId163" Type="http://schemas.openxmlformats.org/officeDocument/2006/relationships/image" Target="../media/image3708.png"/><Relationship Id="rId162" Type="http://schemas.openxmlformats.org/officeDocument/2006/relationships/image" Target="../media/image689.png"/><Relationship Id="rId161" Type="http://schemas.openxmlformats.org/officeDocument/2006/relationships/image" Target="../media/image3707.png"/><Relationship Id="rId160" Type="http://schemas.openxmlformats.org/officeDocument/2006/relationships/image" Target="../media/image3706.png"/><Relationship Id="rId16" Type="http://schemas.openxmlformats.org/officeDocument/2006/relationships/image" Target="../media/image3598.png"/><Relationship Id="rId159" Type="http://schemas.openxmlformats.org/officeDocument/2006/relationships/image" Target="../media/image3705.png"/><Relationship Id="rId158" Type="http://schemas.openxmlformats.org/officeDocument/2006/relationships/image" Target="../media/image3704.png"/><Relationship Id="rId157" Type="http://schemas.openxmlformats.org/officeDocument/2006/relationships/image" Target="../media/image3703.png"/><Relationship Id="rId156" Type="http://schemas.openxmlformats.org/officeDocument/2006/relationships/image" Target="../media/image3702.png"/><Relationship Id="rId155" Type="http://schemas.openxmlformats.org/officeDocument/2006/relationships/image" Target="../media/image3701.png"/><Relationship Id="rId154" Type="http://schemas.openxmlformats.org/officeDocument/2006/relationships/image" Target="../media/image3700.png"/><Relationship Id="rId153" Type="http://schemas.openxmlformats.org/officeDocument/2006/relationships/image" Target="../media/image3699.png"/><Relationship Id="rId152" Type="http://schemas.openxmlformats.org/officeDocument/2006/relationships/image" Target="../media/image3698.png"/><Relationship Id="rId151" Type="http://schemas.openxmlformats.org/officeDocument/2006/relationships/image" Target="../media/image3697.png"/><Relationship Id="rId150" Type="http://schemas.openxmlformats.org/officeDocument/2006/relationships/image" Target="../media/image3696.png"/><Relationship Id="rId15" Type="http://schemas.openxmlformats.org/officeDocument/2006/relationships/image" Target="../media/image3597.png"/><Relationship Id="rId149" Type="http://schemas.openxmlformats.org/officeDocument/2006/relationships/image" Target="../media/image3695.png"/><Relationship Id="rId148" Type="http://schemas.openxmlformats.org/officeDocument/2006/relationships/image" Target="../media/image3694.png"/><Relationship Id="rId147" Type="http://schemas.openxmlformats.org/officeDocument/2006/relationships/image" Target="../media/image3693.png"/><Relationship Id="rId146" Type="http://schemas.openxmlformats.org/officeDocument/2006/relationships/image" Target="../media/image3692.png"/><Relationship Id="rId145" Type="http://schemas.openxmlformats.org/officeDocument/2006/relationships/image" Target="../media/image3691.png"/><Relationship Id="rId144" Type="http://schemas.openxmlformats.org/officeDocument/2006/relationships/image" Target="../media/image3690.png"/><Relationship Id="rId143" Type="http://schemas.openxmlformats.org/officeDocument/2006/relationships/image" Target="../media/image3689.png"/><Relationship Id="rId142" Type="http://schemas.openxmlformats.org/officeDocument/2006/relationships/image" Target="../media/image3688.png"/><Relationship Id="rId141" Type="http://schemas.openxmlformats.org/officeDocument/2006/relationships/image" Target="../media/image3687.png"/><Relationship Id="rId140" Type="http://schemas.openxmlformats.org/officeDocument/2006/relationships/image" Target="../media/image3686.png"/><Relationship Id="rId14" Type="http://schemas.openxmlformats.org/officeDocument/2006/relationships/image" Target="../media/image3596.png"/><Relationship Id="rId139" Type="http://schemas.openxmlformats.org/officeDocument/2006/relationships/image" Target="../media/image3685.png"/><Relationship Id="rId138" Type="http://schemas.openxmlformats.org/officeDocument/2006/relationships/image" Target="../media/image3684.png"/><Relationship Id="rId137" Type="http://schemas.openxmlformats.org/officeDocument/2006/relationships/image" Target="../media/image3683.png"/><Relationship Id="rId136" Type="http://schemas.openxmlformats.org/officeDocument/2006/relationships/image" Target="../media/image3682.png"/><Relationship Id="rId135" Type="http://schemas.openxmlformats.org/officeDocument/2006/relationships/image" Target="../media/image3120.png"/><Relationship Id="rId134" Type="http://schemas.openxmlformats.org/officeDocument/2006/relationships/image" Target="../media/image3119.png"/><Relationship Id="rId133" Type="http://schemas.openxmlformats.org/officeDocument/2006/relationships/image" Target="../media/image3118.png"/><Relationship Id="rId132" Type="http://schemas.openxmlformats.org/officeDocument/2006/relationships/image" Target="../media/image3117.png"/><Relationship Id="rId131" Type="http://schemas.openxmlformats.org/officeDocument/2006/relationships/image" Target="../media/image3116.png"/><Relationship Id="rId130" Type="http://schemas.openxmlformats.org/officeDocument/2006/relationships/image" Target="../media/image3115.png"/><Relationship Id="rId13" Type="http://schemas.openxmlformats.org/officeDocument/2006/relationships/image" Target="../media/image3595.png"/><Relationship Id="rId129" Type="http://schemas.openxmlformats.org/officeDocument/2006/relationships/image" Target="../media/image3114.png"/><Relationship Id="rId128" Type="http://schemas.openxmlformats.org/officeDocument/2006/relationships/image" Target="../media/image3113.png"/><Relationship Id="rId127" Type="http://schemas.openxmlformats.org/officeDocument/2006/relationships/image" Target="../media/image3112.png"/><Relationship Id="rId126" Type="http://schemas.openxmlformats.org/officeDocument/2006/relationships/image" Target="../media/image3111.png"/><Relationship Id="rId125" Type="http://schemas.openxmlformats.org/officeDocument/2006/relationships/image" Target="../media/image3110.png"/><Relationship Id="rId124" Type="http://schemas.openxmlformats.org/officeDocument/2006/relationships/image" Target="../media/image3109.png"/><Relationship Id="rId123" Type="http://schemas.openxmlformats.org/officeDocument/2006/relationships/image" Target="../media/image3108.png"/><Relationship Id="rId122" Type="http://schemas.openxmlformats.org/officeDocument/2006/relationships/image" Target="../media/image3107.png"/><Relationship Id="rId121" Type="http://schemas.openxmlformats.org/officeDocument/2006/relationships/image" Target="../media/image3106.png"/><Relationship Id="rId120" Type="http://schemas.openxmlformats.org/officeDocument/2006/relationships/image" Target="../media/image3105.png"/><Relationship Id="rId12" Type="http://schemas.openxmlformats.org/officeDocument/2006/relationships/image" Target="../media/image3594.png"/><Relationship Id="rId119" Type="http://schemas.openxmlformats.org/officeDocument/2006/relationships/image" Target="../media/image3104.png"/><Relationship Id="rId118" Type="http://schemas.openxmlformats.org/officeDocument/2006/relationships/image" Target="../media/image3103.png"/><Relationship Id="rId117" Type="http://schemas.openxmlformats.org/officeDocument/2006/relationships/image" Target="../media/image3102.png"/><Relationship Id="rId116" Type="http://schemas.openxmlformats.org/officeDocument/2006/relationships/image" Target="../media/image3101.png"/><Relationship Id="rId115" Type="http://schemas.openxmlformats.org/officeDocument/2006/relationships/image" Target="../media/image3100.png"/><Relationship Id="rId114" Type="http://schemas.openxmlformats.org/officeDocument/2006/relationships/image" Target="../media/image1287.png"/><Relationship Id="rId113" Type="http://schemas.openxmlformats.org/officeDocument/2006/relationships/image" Target="../media/image3099.png"/><Relationship Id="rId112" Type="http://schemas.openxmlformats.org/officeDocument/2006/relationships/image" Target="../media/image3098.png"/><Relationship Id="rId111" Type="http://schemas.openxmlformats.org/officeDocument/2006/relationships/image" Target="../media/image3097.png"/><Relationship Id="rId110" Type="http://schemas.openxmlformats.org/officeDocument/2006/relationships/image" Target="../media/image3096.png"/><Relationship Id="rId11" Type="http://schemas.openxmlformats.org/officeDocument/2006/relationships/image" Target="../media/image3593.png"/><Relationship Id="rId109" Type="http://schemas.openxmlformats.org/officeDocument/2006/relationships/image" Target="../media/image3095.png"/><Relationship Id="rId108" Type="http://schemas.openxmlformats.org/officeDocument/2006/relationships/image" Target="../media/image3094.png"/><Relationship Id="rId107" Type="http://schemas.openxmlformats.org/officeDocument/2006/relationships/image" Target="../media/image3093.png"/><Relationship Id="rId106" Type="http://schemas.openxmlformats.org/officeDocument/2006/relationships/image" Target="../media/image3092.png"/><Relationship Id="rId105" Type="http://schemas.openxmlformats.org/officeDocument/2006/relationships/image" Target="../media/image3091.png"/><Relationship Id="rId104" Type="http://schemas.openxmlformats.org/officeDocument/2006/relationships/image" Target="../media/image3090.png"/><Relationship Id="rId103" Type="http://schemas.openxmlformats.org/officeDocument/2006/relationships/image" Target="../media/image3089.png"/><Relationship Id="rId102" Type="http://schemas.openxmlformats.org/officeDocument/2006/relationships/image" Target="../media/image3088.png"/><Relationship Id="rId101" Type="http://schemas.openxmlformats.org/officeDocument/2006/relationships/image" Target="../media/image3681.png"/><Relationship Id="rId100" Type="http://schemas.openxmlformats.org/officeDocument/2006/relationships/image" Target="../media/image3680.png"/><Relationship Id="rId10" Type="http://schemas.openxmlformats.org/officeDocument/2006/relationships/image" Target="../media/image3592.png"/><Relationship Id="rId1" Type="http://schemas.openxmlformats.org/officeDocument/2006/relationships/image" Target="../media/image3583.png"/></Relationships>
</file>

<file path=ppt/slides/_rels/slide21.xml.rels><?xml version="1.0" encoding="UTF-8" standalone="yes"?>
<Relationships xmlns="http://schemas.openxmlformats.org/package/2006/relationships"><Relationship Id="rId99" Type="http://schemas.openxmlformats.org/officeDocument/2006/relationships/image" Target="../media/image3917.png"/><Relationship Id="rId98" Type="http://schemas.openxmlformats.org/officeDocument/2006/relationships/image" Target="../media/image3916.png"/><Relationship Id="rId97" Type="http://schemas.openxmlformats.org/officeDocument/2006/relationships/image" Target="../media/image3915.png"/><Relationship Id="rId96" Type="http://schemas.openxmlformats.org/officeDocument/2006/relationships/image" Target="../media/image3914.png"/><Relationship Id="rId95" Type="http://schemas.openxmlformats.org/officeDocument/2006/relationships/image" Target="../media/image3913.png"/><Relationship Id="rId94" Type="http://schemas.openxmlformats.org/officeDocument/2006/relationships/image" Target="../media/image3912.png"/><Relationship Id="rId93" Type="http://schemas.openxmlformats.org/officeDocument/2006/relationships/image" Target="../media/image3911.png"/><Relationship Id="rId92" Type="http://schemas.openxmlformats.org/officeDocument/2006/relationships/image" Target="../media/image3910.png"/><Relationship Id="rId91" Type="http://schemas.openxmlformats.org/officeDocument/2006/relationships/image" Target="../media/image3909.png"/><Relationship Id="rId90" Type="http://schemas.openxmlformats.org/officeDocument/2006/relationships/image" Target="../media/image3908.png"/><Relationship Id="rId9" Type="http://schemas.openxmlformats.org/officeDocument/2006/relationships/image" Target="../media/image3834.png"/><Relationship Id="rId89" Type="http://schemas.openxmlformats.org/officeDocument/2006/relationships/image" Target="../media/image3907.png"/><Relationship Id="rId88" Type="http://schemas.openxmlformats.org/officeDocument/2006/relationships/image" Target="../media/image3906.png"/><Relationship Id="rId87" Type="http://schemas.openxmlformats.org/officeDocument/2006/relationships/image" Target="../media/image3905.png"/><Relationship Id="rId86" Type="http://schemas.openxmlformats.org/officeDocument/2006/relationships/image" Target="../media/image3904.png"/><Relationship Id="rId85" Type="http://schemas.openxmlformats.org/officeDocument/2006/relationships/image" Target="../media/image3903.png"/><Relationship Id="rId84" Type="http://schemas.openxmlformats.org/officeDocument/2006/relationships/image" Target="../media/image3902.png"/><Relationship Id="rId83" Type="http://schemas.openxmlformats.org/officeDocument/2006/relationships/image" Target="../media/image231.png"/><Relationship Id="rId82" Type="http://schemas.openxmlformats.org/officeDocument/2006/relationships/image" Target="../media/image649.png"/><Relationship Id="rId81" Type="http://schemas.openxmlformats.org/officeDocument/2006/relationships/image" Target="../media/image285.png"/><Relationship Id="rId80" Type="http://schemas.openxmlformats.org/officeDocument/2006/relationships/image" Target="../media/image3901.png"/><Relationship Id="rId8" Type="http://schemas.openxmlformats.org/officeDocument/2006/relationships/image" Target="../media/image3833.png"/><Relationship Id="rId79" Type="http://schemas.openxmlformats.org/officeDocument/2006/relationships/image" Target="../media/image3900.png"/><Relationship Id="rId78" Type="http://schemas.openxmlformats.org/officeDocument/2006/relationships/image" Target="../media/image3899.png"/><Relationship Id="rId77" Type="http://schemas.openxmlformats.org/officeDocument/2006/relationships/image" Target="../media/image3898.png"/><Relationship Id="rId76" Type="http://schemas.openxmlformats.org/officeDocument/2006/relationships/image" Target="../media/image3897.png"/><Relationship Id="rId75" Type="http://schemas.openxmlformats.org/officeDocument/2006/relationships/image" Target="../media/image1516.png"/><Relationship Id="rId74" Type="http://schemas.openxmlformats.org/officeDocument/2006/relationships/image" Target="../media/image3896.png"/><Relationship Id="rId73" Type="http://schemas.openxmlformats.org/officeDocument/2006/relationships/image" Target="../media/image3895.png"/><Relationship Id="rId72" Type="http://schemas.openxmlformats.org/officeDocument/2006/relationships/image" Target="../media/image3894.png"/><Relationship Id="rId71" Type="http://schemas.openxmlformats.org/officeDocument/2006/relationships/image" Target="../media/image3893.png"/><Relationship Id="rId70" Type="http://schemas.openxmlformats.org/officeDocument/2006/relationships/image" Target="../media/image3892.png"/><Relationship Id="rId7" Type="http://schemas.openxmlformats.org/officeDocument/2006/relationships/image" Target="../media/image3832.png"/><Relationship Id="rId69" Type="http://schemas.openxmlformats.org/officeDocument/2006/relationships/image" Target="../media/image3891.png"/><Relationship Id="rId68" Type="http://schemas.openxmlformats.org/officeDocument/2006/relationships/image" Target="../media/image3890.png"/><Relationship Id="rId67" Type="http://schemas.openxmlformats.org/officeDocument/2006/relationships/image" Target="../media/image3889.png"/><Relationship Id="rId66" Type="http://schemas.openxmlformats.org/officeDocument/2006/relationships/image" Target="../media/image3888.png"/><Relationship Id="rId65" Type="http://schemas.openxmlformats.org/officeDocument/2006/relationships/image" Target="../media/image3887.png"/><Relationship Id="rId64" Type="http://schemas.openxmlformats.org/officeDocument/2006/relationships/image" Target="../media/image3886.png"/><Relationship Id="rId63" Type="http://schemas.openxmlformats.org/officeDocument/2006/relationships/image" Target="../media/image3885.png"/><Relationship Id="rId62" Type="http://schemas.openxmlformats.org/officeDocument/2006/relationships/image" Target="../media/image3884.png"/><Relationship Id="rId61" Type="http://schemas.openxmlformats.org/officeDocument/2006/relationships/image" Target="../media/image3883.png"/><Relationship Id="rId60" Type="http://schemas.openxmlformats.org/officeDocument/2006/relationships/image" Target="../media/image3882.png"/><Relationship Id="rId6" Type="http://schemas.openxmlformats.org/officeDocument/2006/relationships/image" Target="../media/image3831.png"/><Relationship Id="rId59" Type="http://schemas.openxmlformats.org/officeDocument/2006/relationships/image" Target="../media/image3881.png"/><Relationship Id="rId58" Type="http://schemas.openxmlformats.org/officeDocument/2006/relationships/image" Target="../media/image3880.png"/><Relationship Id="rId57" Type="http://schemas.openxmlformats.org/officeDocument/2006/relationships/image" Target="../media/image3879.png"/><Relationship Id="rId56" Type="http://schemas.openxmlformats.org/officeDocument/2006/relationships/image" Target="../media/image3878.png"/><Relationship Id="rId55" Type="http://schemas.openxmlformats.org/officeDocument/2006/relationships/image" Target="../media/image3877.png"/><Relationship Id="rId54" Type="http://schemas.openxmlformats.org/officeDocument/2006/relationships/image" Target="../media/image3876.png"/><Relationship Id="rId53" Type="http://schemas.openxmlformats.org/officeDocument/2006/relationships/image" Target="../media/image3875.png"/><Relationship Id="rId52" Type="http://schemas.openxmlformats.org/officeDocument/2006/relationships/image" Target="../media/image3874.png"/><Relationship Id="rId51" Type="http://schemas.openxmlformats.org/officeDocument/2006/relationships/image" Target="../media/image3873.png"/><Relationship Id="rId50" Type="http://schemas.openxmlformats.org/officeDocument/2006/relationships/image" Target="../media/image3872.png"/><Relationship Id="rId5" Type="http://schemas.openxmlformats.org/officeDocument/2006/relationships/image" Target="../media/image3830.png"/><Relationship Id="rId49" Type="http://schemas.openxmlformats.org/officeDocument/2006/relationships/image" Target="../media/image3871.png"/><Relationship Id="rId48" Type="http://schemas.openxmlformats.org/officeDocument/2006/relationships/image" Target="../media/image3870.png"/><Relationship Id="rId47" Type="http://schemas.openxmlformats.org/officeDocument/2006/relationships/image" Target="../media/image3869.png"/><Relationship Id="rId46" Type="http://schemas.openxmlformats.org/officeDocument/2006/relationships/image" Target="../media/image3868.png"/><Relationship Id="rId45" Type="http://schemas.openxmlformats.org/officeDocument/2006/relationships/image" Target="../media/image3867.png"/><Relationship Id="rId44" Type="http://schemas.openxmlformats.org/officeDocument/2006/relationships/image" Target="../media/image3866.png"/><Relationship Id="rId43" Type="http://schemas.openxmlformats.org/officeDocument/2006/relationships/image" Target="../media/image1122.png"/><Relationship Id="rId42" Type="http://schemas.openxmlformats.org/officeDocument/2006/relationships/image" Target="../media/image3865.png"/><Relationship Id="rId41" Type="http://schemas.openxmlformats.org/officeDocument/2006/relationships/image" Target="../media/image3864.png"/><Relationship Id="rId40" Type="http://schemas.openxmlformats.org/officeDocument/2006/relationships/image" Target="../media/image3863.png"/><Relationship Id="rId4" Type="http://schemas.openxmlformats.org/officeDocument/2006/relationships/image" Target="../media/image3829.png"/><Relationship Id="rId39" Type="http://schemas.openxmlformats.org/officeDocument/2006/relationships/image" Target="../media/image3862.png"/><Relationship Id="rId38" Type="http://schemas.openxmlformats.org/officeDocument/2006/relationships/image" Target="../media/image3861.png"/><Relationship Id="rId37" Type="http://schemas.openxmlformats.org/officeDocument/2006/relationships/image" Target="../media/image3860.png"/><Relationship Id="rId36" Type="http://schemas.openxmlformats.org/officeDocument/2006/relationships/image" Target="../media/image3859.png"/><Relationship Id="rId35" Type="http://schemas.openxmlformats.org/officeDocument/2006/relationships/image" Target="../media/image3858.png"/><Relationship Id="rId34" Type="http://schemas.openxmlformats.org/officeDocument/2006/relationships/image" Target="../media/image3857.png"/><Relationship Id="rId33" Type="http://schemas.openxmlformats.org/officeDocument/2006/relationships/image" Target="../media/image3856.png"/><Relationship Id="rId32" Type="http://schemas.openxmlformats.org/officeDocument/2006/relationships/image" Target="../media/image3855.png"/><Relationship Id="rId31" Type="http://schemas.openxmlformats.org/officeDocument/2006/relationships/image" Target="../media/image3854.png"/><Relationship Id="rId30" Type="http://schemas.openxmlformats.org/officeDocument/2006/relationships/image" Target="../media/image2895.png"/><Relationship Id="rId3" Type="http://schemas.openxmlformats.org/officeDocument/2006/relationships/image" Target="../media/image3828.png"/><Relationship Id="rId29" Type="http://schemas.openxmlformats.org/officeDocument/2006/relationships/image" Target="../media/image3853.png"/><Relationship Id="rId28" Type="http://schemas.openxmlformats.org/officeDocument/2006/relationships/image" Target="../media/image3852.png"/><Relationship Id="rId27" Type="http://schemas.openxmlformats.org/officeDocument/2006/relationships/image" Target="../media/image3851.png"/><Relationship Id="rId26" Type="http://schemas.openxmlformats.org/officeDocument/2006/relationships/image" Target="../media/image3850.png"/><Relationship Id="rId25" Type="http://schemas.openxmlformats.org/officeDocument/2006/relationships/image" Target="../media/image3849.png"/><Relationship Id="rId24" Type="http://schemas.openxmlformats.org/officeDocument/2006/relationships/image" Target="../media/image3848.png"/><Relationship Id="rId23" Type="http://schemas.openxmlformats.org/officeDocument/2006/relationships/image" Target="../media/image3847.png"/><Relationship Id="rId225" Type="http://schemas.openxmlformats.org/officeDocument/2006/relationships/slideLayout" Target="../slideLayouts/slideLayout12.xml"/><Relationship Id="rId224" Type="http://schemas.openxmlformats.org/officeDocument/2006/relationships/image" Target="../media/image4037.png"/><Relationship Id="rId223" Type="http://schemas.openxmlformats.org/officeDocument/2006/relationships/image" Target="../media/image4036.png"/><Relationship Id="rId222" Type="http://schemas.openxmlformats.org/officeDocument/2006/relationships/image" Target="../media/image4035.png"/><Relationship Id="rId221" Type="http://schemas.openxmlformats.org/officeDocument/2006/relationships/image" Target="../media/image4034.png"/><Relationship Id="rId220" Type="http://schemas.openxmlformats.org/officeDocument/2006/relationships/image" Target="../media/image4033.png"/><Relationship Id="rId22" Type="http://schemas.openxmlformats.org/officeDocument/2006/relationships/image" Target="../media/image3846.png"/><Relationship Id="rId219" Type="http://schemas.openxmlformats.org/officeDocument/2006/relationships/image" Target="../media/image4032.png"/><Relationship Id="rId218" Type="http://schemas.openxmlformats.org/officeDocument/2006/relationships/image" Target="../media/image4031.png"/><Relationship Id="rId217" Type="http://schemas.openxmlformats.org/officeDocument/2006/relationships/image" Target="../media/image4030.png"/><Relationship Id="rId216" Type="http://schemas.openxmlformats.org/officeDocument/2006/relationships/image" Target="../media/image4029.png"/><Relationship Id="rId215" Type="http://schemas.openxmlformats.org/officeDocument/2006/relationships/image" Target="../media/image4028.png"/><Relationship Id="rId214" Type="http://schemas.openxmlformats.org/officeDocument/2006/relationships/image" Target="../media/image4027.png"/><Relationship Id="rId213" Type="http://schemas.openxmlformats.org/officeDocument/2006/relationships/image" Target="../media/image4026.png"/><Relationship Id="rId212" Type="http://schemas.openxmlformats.org/officeDocument/2006/relationships/image" Target="../media/image4025.png"/><Relationship Id="rId211" Type="http://schemas.openxmlformats.org/officeDocument/2006/relationships/image" Target="../media/image4024.png"/><Relationship Id="rId210" Type="http://schemas.openxmlformats.org/officeDocument/2006/relationships/image" Target="../media/image4023.png"/><Relationship Id="rId21" Type="http://schemas.openxmlformats.org/officeDocument/2006/relationships/image" Target="../media/image3845.png"/><Relationship Id="rId209" Type="http://schemas.openxmlformats.org/officeDocument/2006/relationships/image" Target="../media/image4022.png"/><Relationship Id="rId208" Type="http://schemas.openxmlformats.org/officeDocument/2006/relationships/image" Target="../media/image4021.png"/><Relationship Id="rId207" Type="http://schemas.openxmlformats.org/officeDocument/2006/relationships/image" Target="../media/image4020.png"/><Relationship Id="rId206" Type="http://schemas.openxmlformats.org/officeDocument/2006/relationships/image" Target="../media/image4019.png"/><Relationship Id="rId205" Type="http://schemas.openxmlformats.org/officeDocument/2006/relationships/image" Target="../media/image4018.png"/><Relationship Id="rId204" Type="http://schemas.openxmlformats.org/officeDocument/2006/relationships/image" Target="../media/image4017.png"/><Relationship Id="rId203" Type="http://schemas.openxmlformats.org/officeDocument/2006/relationships/image" Target="../media/image4016.png"/><Relationship Id="rId202" Type="http://schemas.openxmlformats.org/officeDocument/2006/relationships/image" Target="../media/image4015.png"/><Relationship Id="rId201" Type="http://schemas.openxmlformats.org/officeDocument/2006/relationships/image" Target="../media/image4014.png"/><Relationship Id="rId200" Type="http://schemas.openxmlformats.org/officeDocument/2006/relationships/image" Target="../media/image4013.png"/><Relationship Id="rId20" Type="http://schemas.openxmlformats.org/officeDocument/2006/relationships/image" Target="../media/image3844.png"/><Relationship Id="rId2" Type="http://schemas.openxmlformats.org/officeDocument/2006/relationships/image" Target="../media/image3827.png"/><Relationship Id="rId199" Type="http://schemas.openxmlformats.org/officeDocument/2006/relationships/image" Target="../media/image4012.png"/><Relationship Id="rId198" Type="http://schemas.openxmlformats.org/officeDocument/2006/relationships/image" Target="../media/image4011.png"/><Relationship Id="rId197" Type="http://schemas.openxmlformats.org/officeDocument/2006/relationships/image" Target="../media/image4010.png"/><Relationship Id="rId196" Type="http://schemas.openxmlformats.org/officeDocument/2006/relationships/image" Target="../media/image4009.png"/><Relationship Id="rId195" Type="http://schemas.openxmlformats.org/officeDocument/2006/relationships/image" Target="../media/image4008.png"/><Relationship Id="rId194" Type="http://schemas.openxmlformats.org/officeDocument/2006/relationships/image" Target="../media/image4007.png"/><Relationship Id="rId193" Type="http://schemas.openxmlformats.org/officeDocument/2006/relationships/image" Target="../media/image4006.png"/><Relationship Id="rId192" Type="http://schemas.openxmlformats.org/officeDocument/2006/relationships/image" Target="../media/image4005.png"/><Relationship Id="rId191" Type="http://schemas.openxmlformats.org/officeDocument/2006/relationships/image" Target="../media/image4004.png"/><Relationship Id="rId190" Type="http://schemas.openxmlformats.org/officeDocument/2006/relationships/image" Target="../media/image4003.png"/><Relationship Id="rId19" Type="http://schemas.openxmlformats.org/officeDocument/2006/relationships/image" Target="../media/image3843.png"/><Relationship Id="rId189" Type="http://schemas.openxmlformats.org/officeDocument/2006/relationships/image" Target="../media/image4002.png"/><Relationship Id="rId188" Type="http://schemas.openxmlformats.org/officeDocument/2006/relationships/image" Target="../media/image4001.png"/><Relationship Id="rId187" Type="http://schemas.openxmlformats.org/officeDocument/2006/relationships/image" Target="../media/image4000.png"/><Relationship Id="rId186" Type="http://schemas.openxmlformats.org/officeDocument/2006/relationships/image" Target="../media/image3999.png"/><Relationship Id="rId185" Type="http://schemas.openxmlformats.org/officeDocument/2006/relationships/image" Target="../media/image3998.png"/><Relationship Id="rId184" Type="http://schemas.openxmlformats.org/officeDocument/2006/relationships/image" Target="../media/image3997.png"/><Relationship Id="rId183" Type="http://schemas.openxmlformats.org/officeDocument/2006/relationships/image" Target="../media/image3996.png"/><Relationship Id="rId182" Type="http://schemas.openxmlformats.org/officeDocument/2006/relationships/image" Target="../media/image3995.png"/><Relationship Id="rId181" Type="http://schemas.openxmlformats.org/officeDocument/2006/relationships/image" Target="../media/image3994.png"/><Relationship Id="rId180" Type="http://schemas.openxmlformats.org/officeDocument/2006/relationships/image" Target="../media/image3993.png"/><Relationship Id="rId18" Type="http://schemas.openxmlformats.org/officeDocument/2006/relationships/image" Target="../media/image3842.png"/><Relationship Id="rId179" Type="http://schemas.openxmlformats.org/officeDocument/2006/relationships/image" Target="../media/image3992.png"/><Relationship Id="rId178" Type="http://schemas.openxmlformats.org/officeDocument/2006/relationships/image" Target="../media/image3991.png"/><Relationship Id="rId177" Type="http://schemas.openxmlformats.org/officeDocument/2006/relationships/image" Target="../media/image3990.png"/><Relationship Id="rId176" Type="http://schemas.openxmlformats.org/officeDocument/2006/relationships/image" Target="../media/image2917.png"/><Relationship Id="rId175" Type="http://schemas.openxmlformats.org/officeDocument/2006/relationships/image" Target="../media/image2773.png"/><Relationship Id="rId174" Type="http://schemas.openxmlformats.org/officeDocument/2006/relationships/image" Target="../media/image3989.png"/><Relationship Id="rId173" Type="http://schemas.openxmlformats.org/officeDocument/2006/relationships/image" Target="../media/image1013.png"/><Relationship Id="rId172" Type="http://schemas.openxmlformats.org/officeDocument/2006/relationships/image" Target="../media/image3988.png"/><Relationship Id="rId171" Type="http://schemas.openxmlformats.org/officeDocument/2006/relationships/image" Target="../media/image3987.png"/><Relationship Id="rId170" Type="http://schemas.openxmlformats.org/officeDocument/2006/relationships/image" Target="../media/image3986.png"/><Relationship Id="rId17" Type="http://schemas.openxmlformats.org/officeDocument/2006/relationships/image" Target="../media/image3841.png"/><Relationship Id="rId169" Type="http://schemas.openxmlformats.org/officeDocument/2006/relationships/image" Target="../media/image3985.png"/><Relationship Id="rId168" Type="http://schemas.openxmlformats.org/officeDocument/2006/relationships/image" Target="../media/image3984.png"/><Relationship Id="rId167" Type="http://schemas.openxmlformats.org/officeDocument/2006/relationships/image" Target="../media/image3983.png"/><Relationship Id="rId166" Type="http://schemas.openxmlformats.org/officeDocument/2006/relationships/image" Target="../media/image3982.png"/><Relationship Id="rId165" Type="http://schemas.openxmlformats.org/officeDocument/2006/relationships/image" Target="../media/image3981.png"/><Relationship Id="rId164" Type="http://schemas.openxmlformats.org/officeDocument/2006/relationships/image" Target="../media/image3980.png"/><Relationship Id="rId163" Type="http://schemas.openxmlformats.org/officeDocument/2006/relationships/image" Target="../media/image462.png"/><Relationship Id="rId162" Type="http://schemas.openxmlformats.org/officeDocument/2006/relationships/image" Target="../media/image3979.png"/><Relationship Id="rId161" Type="http://schemas.openxmlformats.org/officeDocument/2006/relationships/image" Target="../media/image3978.png"/><Relationship Id="rId160" Type="http://schemas.openxmlformats.org/officeDocument/2006/relationships/image" Target="../media/image3977.png"/><Relationship Id="rId16" Type="http://schemas.openxmlformats.org/officeDocument/2006/relationships/image" Target="../media/image3840.png"/><Relationship Id="rId159" Type="http://schemas.openxmlformats.org/officeDocument/2006/relationships/image" Target="../media/image3976.png"/><Relationship Id="rId158" Type="http://schemas.openxmlformats.org/officeDocument/2006/relationships/image" Target="../media/image3975.png"/><Relationship Id="rId157" Type="http://schemas.openxmlformats.org/officeDocument/2006/relationships/image" Target="../media/image3974.png"/><Relationship Id="rId156" Type="http://schemas.openxmlformats.org/officeDocument/2006/relationships/image" Target="../media/image3973.png"/><Relationship Id="rId155" Type="http://schemas.openxmlformats.org/officeDocument/2006/relationships/image" Target="../media/image3972.png"/><Relationship Id="rId154" Type="http://schemas.openxmlformats.org/officeDocument/2006/relationships/image" Target="../media/image3971.png"/><Relationship Id="rId153" Type="http://schemas.openxmlformats.org/officeDocument/2006/relationships/image" Target="../media/image3970.png"/><Relationship Id="rId152" Type="http://schemas.openxmlformats.org/officeDocument/2006/relationships/image" Target="../media/image3969.png"/><Relationship Id="rId151" Type="http://schemas.openxmlformats.org/officeDocument/2006/relationships/image" Target="../media/image3968.png"/><Relationship Id="rId150" Type="http://schemas.openxmlformats.org/officeDocument/2006/relationships/image" Target="../media/image3967.png"/><Relationship Id="rId15" Type="http://schemas.openxmlformats.org/officeDocument/2006/relationships/image" Target="../media/image3839.png"/><Relationship Id="rId149" Type="http://schemas.openxmlformats.org/officeDocument/2006/relationships/image" Target="../media/image3966.png"/><Relationship Id="rId148" Type="http://schemas.openxmlformats.org/officeDocument/2006/relationships/image" Target="../media/image3965.png"/><Relationship Id="rId147" Type="http://schemas.openxmlformats.org/officeDocument/2006/relationships/image" Target="../media/image3964.png"/><Relationship Id="rId146" Type="http://schemas.openxmlformats.org/officeDocument/2006/relationships/image" Target="../media/image3963.png"/><Relationship Id="rId145" Type="http://schemas.openxmlformats.org/officeDocument/2006/relationships/image" Target="../media/image3962.png"/><Relationship Id="rId144" Type="http://schemas.openxmlformats.org/officeDocument/2006/relationships/image" Target="../media/image3961.png"/><Relationship Id="rId143" Type="http://schemas.openxmlformats.org/officeDocument/2006/relationships/image" Target="../media/image3960.png"/><Relationship Id="rId142" Type="http://schemas.openxmlformats.org/officeDocument/2006/relationships/image" Target="../media/image3959.png"/><Relationship Id="rId141" Type="http://schemas.openxmlformats.org/officeDocument/2006/relationships/image" Target="../media/image3958.png"/><Relationship Id="rId140" Type="http://schemas.openxmlformats.org/officeDocument/2006/relationships/image" Target="../media/image3957.png"/><Relationship Id="rId14" Type="http://schemas.openxmlformats.org/officeDocument/2006/relationships/image" Target="../media/image3838.png"/><Relationship Id="rId139" Type="http://schemas.openxmlformats.org/officeDocument/2006/relationships/image" Target="../media/image3956.png"/><Relationship Id="rId138" Type="http://schemas.openxmlformats.org/officeDocument/2006/relationships/image" Target="../media/image3955.png"/><Relationship Id="rId137" Type="http://schemas.openxmlformats.org/officeDocument/2006/relationships/image" Target="../media/image1287.png"/><Relationship Id="rId136" Type="http://schemas.openxmlformats.org/officeDocument/2006/relationships/image" Target="../media/image3954.png"/><Relationship Id="rId135" Type="http://schemas.openxmlformats.org/officeDocument/2006/relationships/image" Target="../media/image3953.png"/><Relationship Id="rId134" Type="http://schemas.openxmlformats.org/officeDocument/2006/relationships/image" Target="../media/image3952.png"/><Relationship Id="rId133" Type="http://schemas.openxmlformats.org/officeDocument/2006/relationships/image" Target="../media/image3951.png"/><Relationship Id="rId132" Type="http://schemas.openxmlformats.org/officeDocument/2006/relationships/image" Target="../media/image3950.png"/><Relationship Id="rId131" Type="http://schemas.openxmlformats.org/officeDocument/2006/relationships/image" Target="../media/image3949.png"/><Relationship Id="rId130" Type="http://schemas.openxmlformats.org/officeDocument/2006/relationships/image" Target="../media/image3948.png"/><Relationship Id="rId13" Type="http://schemas.openxmlformats.org/officeDocument/2006/relationships/image" Target="../media/image3837.png"/><Relationship Id="rId129" Type="http://schemas.openxmlformats.org/officeDocument/2006/relationships/image" Target="../media/image3947.png"/><Relationship Id="rId128" Type="http://schemas.openxmlformats.org/officeDocument/2006/relationships/image" Target="../media/image3946.png"/><Relationship Id="rId127" Type="http://schemas.openxmlformats.org/officeDocument/2006/relationships/image" Target="../media/image3945.png"/><Relationship Id="rId126" Type="http://schemas.openxmlformats.org/officeDocument/2006/relationships/image" Target="../media/image3944.png"/><Relationship Id="rId125" Type="http://schemas.openxmlformats.org/officeDocument/2006/relationships/image" Target="../media/image3943.png"/><Relationship Id="rId124" Type="http://schemas.openxmlformats.org/officeDocument/2006/relationships/image" Target="../media/image3942.png"/><Relationship Id="rId123" Type="http://schemas.openxmlformats.org/officeDocument/2006/relationships/image" Target="../media/image3941.png"/><Relationship Id="rId122" Type="http://schemas.openxmlformats.org/officeDocument/2006/relationships/image" Target="../media/image3940.png"/><Relationship Id="rId121" Type="http://schemas.openxmlformats.org/officeDocument/2006/relationships/image" Target="../media/image3939.png"/><Relationship Id="rId120" Type="http://schemas.openxmlformats.org/officeDocument/2006/relationships/image" Target="../media/image3938.png"/><Relationship Id="rId12" Type="http://schemas.openxmlformats.org/officeDocument/2006/relationships/image" Target="../media/image178.png"/><Relationship Id="rId119" Type="http://schemas.openxmlformats.org/officeDocument/2006/relationships/image" Target="../media/image3937.png"/><Relationship Id="rId118" Type="http://schemas.openxmlformats.org/officeDocument/2006/relationships/image" Target="../media/image3936.png"/><Relationship Id="rId117" Type="http://schemas.openxmlformats.org/officeDocument/2006/relationships/image" Target="../media/image3935.png"/><Relationship Id="rId116" Type="http://schemas.openxmlformats.org/officeDocument/2006/relationships/image" Target="../media/image3934.png"/><Relationship Id="rId115" Type="http://schemas.openxmlformats.org/officeDocument/2006/relationships/image" Target="../media/image3933.png"/><Relationship Id="rId114" Type="http://schemas.openxmlformats.org/officeDocument/2006/relationships/image" Target="../media/image3932.png"/><Relationship Id="rId113" Type="http://schemas.openxmlformats.org/officeDocument/2006/relationships/image" Target="../media/image3931.png"/><Relationship Id="rId112" Type="http://schemas.openxmlformats.org/officeDocument/2006/relationships/image" Target="../media/image3930.png"/><Relationship Id="rId111" Type="http://schemas.openxmlformats.org/officeDocument/2006/relationships/image" Target="../media/image3929.png"/><Relationship Id="rId110" Type="http://schemas.openxmlformats.org/officeDocument/2006/relationships/image" Target="../media/image3928.png"/><Relationship Id="rId11" Type="http://schemas.openxmlformats.org/officeDocument/2006/relationships/image" Target="../media/image3836.png"/><Relationship Id="rId109" Type="http://schemas.openxmlformats.org/officeDocument/2006/relationships/image" Target="../media/image3927.png"/><Relationship Id="rId108" Type="http://schemas.openxmlformats.org/officeDocument/2006/relationships/image" Target="../media/image3926.png"/><Relationship Id="rId107" Type="http://schemas.openxmlformats.org/officeDocument/2006/relationships/image" Target="../media/image3925.png"/><Relationship Id="rId106" Type="http://schemas.openxmlformats.org/officeDocument/2006/relationships/image" Target="../media/image3924.png"/><Relationship Id="rId105" Type="http://schemas.openxmlformats.org/officeDocument/2006/relationships/image" Target="../media/image3923.png"/><Relationship Id="rId104" Type="http://schemas.openxmlformats.org/officeDocument/2006/relationships/image" Target="../media/image3922.png"/><Relationship Id="rId103" Type="http://schemas.openxmlformats.org/officeDocument/2006/relationships/image" Target="../media/image3921.png"/><Relationship Id="rId102" Type="http://schemas.openxmlformats.org/officeDocument/2006/relationships/image" Target="../media/image3920.png"/><Relationship Id="rId101" Type="http://schemas.openxmlformats.org/officeDocument/2006/relationships/image" Target="../media/image3919.png"/><Relationship Id="rId100" Type="http://schemas.openxmlformats.org/officeDocument/2006/relationships/image" Target="../media/image3918.png"/><Relationship Id="rId10" Type="http://schemas.openxmlformats.org/officeDocument/2006/relationships/image" Target="../media/image3835.png"/><Relationship Id="rId1" Type="http://schemas.openxmlformats.org/officeDocument/2006/relationships/image" Target="../media/image3826.png"/></Relationships>
</file>

<file path=ppt/slides/_rels/slide22.xml.rels><?xml version="1.0" encoding="UTF-8" standalone="yes"?>
<Relationships xmlns="http://schemas.openxmlformats.org/package/2006/relationships"><Relationship Id="rId99" Type="http://schemas.openxmlformats.org/officeDocument/2006/relationships/image" Target="../media/image4106.png"/><Relationship Id="rId98" Type="http://schemas.openxmlformats.org/officeDocument/2006/relationships/image" Target="../media/image4105.png"/><Relationship Id="rId97" Type="http://schemas.openxmlformats.org/officeDocument/2006/relationships/image" Target="../media/image804.png"/><Relationship Id="rId96" Type="http://schemas.openxmlformats.org/officeDocument/2006/relationships/image" Target="../media/image4104.png"/><Relationship Id="rId95" Type="http://schemas.openxmlformats.org/officeDocument/2006/relationships/image" Target="../media/image4103.png"/><Relationship Id="rId94" Type="http://schemas.openxmlformats.org/officeDocument/2006/relationships/image" Target="../media/image4102.png"/><Relationship Id="rId93" Type="http://schemas.openxmlformats.org/officeDocument/2006/relationships/image" Target="../media/image4101.png"/><Relationship Id="rId92" Type="http://schemas.openxmlformats.org/officeDocument/2006/relationships/image" Target="../media/image4100.png"/><Relationship Id="rId91" Type="http://schemas.openxmlformats.org/officeDocument/2006/relationships/image" Target="../media/image4099.png"/><Relationship Id="rId90" Type="http://schemas.openxmlformats.org/officeDocument/2006/relationships/image" Target="../media/image4098.png"/><Relationship Id="rId9" Type="http://schemas.openxmlformats.org/officeDocument/2006/relationships/image" Target="../media/image4046.png"/><Relationship Id="rId89" Type="http://schemas.openxmlformats.org/officeDocument/2006/relationships/image" Target="../media/image4097.png"/><Relationship Id="rId88" Type="http://schemas.openxmlformats.org/officeDocument/2006/relationships/image" Target="../media/image4096.png"/><Relationship Id="rId87" Type="http://schemas.openxmlformats.org/officeDocument/2006/relationships/image" Target="../media/image4095.png"/><Relationship Id="rId86" Type="http://schemas.openxmlformats.org/officeDocument/2006/relationships/image" Target="../media/image4094.png"/><Relationship Id="rId85" Type="http://schemas.openxmlformats.org/officeDocument/2006/relationships/image" Target="../media/image4093.png"/><Relationship Id="rId84" Type="http://schemas.openxmlformats.org/officeDocument/2006/relationships/image" Target="../media/image4092.png"/><Relationship Id="rId83" Type="http://schemas.openxmlformats.org/officeDocument/2006/relationships/image" Target="../media/image4091.png"/><Relationship Id="rId82" Type="http://schemas.openxmlformats.org/officeDocument/2006/relationships/image" Target="../media/image4090.png"/><Relationship Id="rId81" Type="http://schemas.openxmlformats.org/officeDocument/2006/relationships/image" Target="../media/image4089.png"/><Relationship Id="rId80" Type="http://schemas.openxmlformats.org/officeDocument/2006/relationships/image" Target="../media/image4088.png"/><Relationship Id="rId8" Type="http://schemas.openxmlformats.org/officeDocument/2006/relationships/image" Target="../media/image4045.png"/><Relationship Id="rId79" Type="http://schemas.openxmlformats.org/officeDocument/2006/relationships/image" Target="../media/image4087.png"/><Relationship Id="rId78" Type="http://schemas.openxmlformats.org/officeDocument/2006/relationships/image" Target="../media/image4086.png"/><Relationship Id="rId77" Type="http://schemas.openxmlformats.org/officeDocument/2006/relationships/image" Target="../media/image4085.png"/><Relationship Id="rId76" Type="http://schemas.openxmlformats.org/officeDocument/2006/relationships/image" Target="../media/image4084.png"/><Relationship Id="rId75" Type="http://schemas.openxmlformats.org/officeDocument/2006/relationships/image" Target="../media/image49.png"/><Relationship Id="rId74" Type="http://schemas.openxmlformats.org/officeDocument/2006/relationships/image" Target="../media/image4083.png"/><Relationship Id="rId73" Type="http://schemas.openxmlformats.org/officeDocument/2006/relationships/image" Target="../media/image4082.png"/><Relationship Id="rId72" Type="http://schemas.openxmlformats.org/officeDocument/2006/relationships/image" Target="../media/image4081.png"/><Relationship Id="rId71" Type="http://schemas.openxmlformats.org/officeDocument/2006/relationships/image" Target="../media/image4080.png"/><Relationship Id="rId70" Type="http://schemas.openxmlformats.org/officeDocument/2006/relationships/image" Target="../media/image111.png"/><Relationship Id="rId7" Type="http://schemas.openxmlformats.org/officeDocument/2006/relationships/image" Target="../media/image4044.png"/><Relationship Id="rId69" Type="http://schemas.openxmlformats.org/officeDocument/2006/relationships/image" Target="../media/image4079.png"/><Relationship Id="rId68" Type="http://schemas.openxmlformats.org/officeDocument/2006/relationships/image" Target="../media/image4078.png"/><Relationship Id="rId67" Type="http://schemas.openxmlformats.org/officeDocument/2006/relationships/image" Target="../media/image4077.png"/><Relationship Id="rId66" Type="http://schemas.openxmlformats.org/officeDocument/2006/relationships/image" Target="../media/image4076.png"/><Relationship Id="rId65" Type="http://schemas.openxmlformats.org/officeDocument/2006/relationships/image" Target="../media/image4075.png"/><Relationship Id="rId64" Type="http://schemas.openxmlformats.org/officeDocument/2006/relationships/image" Target="../media/image4074.png"/><Relationship Id="rId63" Type="http://schemas.openxmlformats.org/officeDocument/2006/relationships/image" Target="../media/image4073.png"/><Relationship Id="rId62" Type="http://schemas.openxmlformats.org/officeDocument/2006/relationships/image" Target="../media/image4072.png"/><Relationship Id="rId61" Type="http://schemas.openxmlformats.org/officeDocument/2006/relationships/image" Target="../media/image4071.png"/><Relationship Id="rId60" Type="http://schemas.openxmlformats.org/officeDocument/2006/relationships/image" Target="../media/image4070.png"/><Relationship Id="rId6" Type="http://schemas.openxmlformats.org/officeDocument/2006/relationships/image" Target="../media/image4043.png"/><Relationship Id="rId59" Type="http://schemas.openxmlformats.org/officeDocument/2006/relationships/image" Target="../media/image4069.png"/><Relationship Id="rId58" Type="http://schemas.openxmlformats.org/officeDocument/2006/relationships/image" Target="../media/image4068.png"/><Relationship Id="rId57" Type="http://schemas.openxmlformats.org/officeDocument/2006/relationships/image" Target="../media/image4067.png"/><Relationship Id="rId56" Type="http://schemas.openxmlformats.org/officeDocument/2006/relationships/image" Target="../media/image4066.png"/><Relationship Id="rId55" Type="http://schemas.openxmlformats.org/officeDocument/2006/relationships/image" Target="../media/image4065.png"/><Relationship Id="rId54" Type="http://schemas.openxmlformats.org/officeDocument/2006/relationships/image" Target="../media/image4064.png"/><Relationship Id="rId53" Type="http://schemas.openxmlformats.org/officeDocument/2006/relationships/image" Target="../media/image4063.png"/><Relationship Id="rId52" Type="http://schemas.openxmlformats.org/officeDocument/2006/relationships/image" Target="../media/image4062.png"/><Relationship Id="rId51" Type="http://schemas.openxmlformats.org/officeDocument/2006/relationships/image" Target="../media/image3966.png"/><Relationship Id="rId50" Type="http://schemas.openxmlformats.org/officeDocument/2006/relationships/image" Target="../media/image3965.png"/><Relationship Id="rId5" Type="http://schemas.openxmlformats.org/officeDocument/2006/relationships/image" Target="../media/image4042.png"/><Relationship Id="rId49" Type="http://schemas.openxmlformats.org/officeDocument/2006/relationships/image" Target="../media/image3964.png"/><Relationship Id="rId48" Type="http://schemas.openxmlformats.org/officeDocument/2006/relationships/image" Target="../media/image3963.png"/><Relationship Id="rId47" Type="http://schemas.openxmlformats.org/officeDocument/2006/relationships/image" Target="../media/image3962.png"/><Relationship Id="rId46" Type="http://schemas.openxmlformats.org/officeDocument/2006/relationships/image" Target="../media/image3961.png"/><Relationship Id="rId45" Type="http://schemas.openxmlformats.org/officeDocument/2006/relationships/image" Target="../media/image3960.png"/><Relationship Id="rId44" Type="http://schemas.openxmlformats.org/officeDocument/2006/relationships/image" Target="../media/image3959.png"/><Relationship Id="rId43" Type="http://schemas.openxmlformats.org/officeDocument/2006/relationships/image" Target="../media/image3958.png"/><Relationship Id="rId42" Type="http://schemas.openxmlformats.org/officeDocument/2006/relationships/image" Target="../media/image3957.png"/><Relationship Id="rId41" Type="http://schemas.openxmlformats.org/officeDocument/2006/relationships/image" Target="../media/image3956.png"/><Relationship Id="rId40" Type="http://schemas.openxmlformats.org/officeDocument/2006/relationships/image" Target="../media/image3955.png"/><Relationship Id="rId4" Type="http://schemas.openxmlformats.org/officeDocument/2006/relationships/image" Target="../media/image4041.png"/><Relationship Id="rId39" Type="http://schemas.openxmlformats.org/officeDocument/2006/relationships/image" Target="../media/image1287.png"/><Relationship Id="rId38" Type="http://schemas.openxmlformats.org/officeDocument/2006/relationships/image" Target="../media/image3954.png"/><Relationship Id="rId37" Type="http://schemas.openxmlformats.org/officeDocument/2006/relationships/image" Target="../media/image3953.png"/><Relationship Id="rId36" Type="http://schemas.openxmlformats.org/officeDocument/2006/relationships/image" Target="../media/image3952.png"/><Relationship Id="rId35" Type="http://schemas.openxmlformats.org/officeDocument/2006/relationships/image" Target="../media/image3951.png"/><Relationship Id="rId34" Type="http://schemas.openxmlformats.org/officeDocument/2006/relationships/image" Target="../media/image3950.png"/><Relationship Id="rId33" Type="http://schemas.openxmlformats.org/officeDocument/2006/relationships/image" Target="../media/image3949.png"/><Relationship Id="rId32" Type="http://schemas.openxmlformats.org/officeDocument/2006/relationships/image" Target="../media/image3948.png"/><Relationship Id="rId31" Type="http://schemas.openxmlformats.org/officeDocument/2006/relationships/image" Target="../media/image3947.png"/><Relationship Id="rId30" Type="http://schemas.openxmlformats.org/officeDocument/2006/relationships/image" Target="../media/image3946.png"/><Relationship Id="rId3" Type="http://schemas.openxmlformats.org/officeDocument/2006/relationships/image" Target="../media/image4040.png"/><Relationship Id="rId29" Type="http://schemas.openxmlformats.org/officeDocument/2006/relationships/image" Target="../media/image3945.png"/><Relationship Id="rId28" Type="http://schemas.openxmlformats.org/officeDocument/2006/relationships/image" Target="../media/image3944.png"/><Relationship Id="rId27" Type="http://schemas.openxmlformats.org/officeDocument/2006/relationships/image" Target="../media/image3943.png"/><Relationship Id="rId267" Type="http://schemas.openxmlformats.org/officeDocument/2006/relationships/slideLayout" Target="../slideLayouts/slideLayout12.xml"/><Relationship Id="rId266" Type="http://schemas.openxmlformats.org/officeDocument/2006/relationships/image" Target="../media/image4264.png"/><Relationship Id="rId265" Type="http://schemas.openxmlformats.org/officeDocument/2006/relationships/image" Target="../media/image4263.png"/><Relationship Id="rId264" Type="http://schemas.openxmlformats.org/officeDocument/2006/relationships/image" Target="../media/image4262.png"/><Relationship Id="rId263" Type="http://schemas.openxmlformats.org/officeDocument/2006/relationships/image" Target="../media/image4261.png"/><Relationship Id="rId262" Type="http://schemas.openxmlformats.org/officeDocument/2006/relationships/image" Target="../media/image4260.png"/><Relationship Id="rId261" Type="http://schemas.openxmlformats.org/officeDocument/2006/relationships/image" Target="../media/image4259.png"/><Relationship Id="rId260" Type="http://schemas.openxmlformats.org/officeDocument/2006/relationships/image" Target="../media/image4258.png"/><Relationship Id="rId26" Type="http://schemas.openxmlformats.org/officeDocument/2006/relationships/image" Target="../media/image3942.png"/><Relationship Id="rId259" Type="http://schemas.openxmlformats.org/officeDocument/2006/relationships/image" Target="../media/image4257.png"/><Relationship Id="rId258" Type="http://schemas.openxmlformats.org/officeDocument/2006/relationships/image" Target="../media/image4256.png"/><Relationship Id="rId257" Type="http://schemas.openxmlformats.org/officeDocument/2006/relationships/image" Target="../media/image4255.png"/><Relationship Id="rId256" Type="http://schemas.openxmlformats.org/officeDocument/2006/relationships/image" Target="../media/image4254.png"/><Relationship Id="rId255" Type="http://schemas.openxmlformats.org/officeDocument/2006/relationships/image" Target="../media/image4253.png"/><Relationship Id="rId254" Type="http://schemas.openxmlformats.org/officeDocument/2006/relationships/image" Target="../media/image4252.png"/><Relationship Id="rId253" Type="http://schemas.openxmlformats.org/officeDocument/2006/relationships/image" Target="../media/image4251.png"/><Relationship Id="rId252" Type="http://schemas.openxmlformats.org/officeDocument/2006/relationships/image" Target="../media/image4250.png"/><Relationship Id="rId251" Type="http://schemas.openxmlformats.org/officeDocument/2006/relationships/image" Target="../media/image4249.png"/><Relationship Id="rId250" Type="http://schemas.openxmlformats.org/officeDocument/2006/relationships/image" Target="../media/image4248.png"/><Relationship Id="rId25" Type="http://schemas.openxmlformats.org/officeDocument/2006/relationships/image" Target="../media/image4061.png"/><Relationship Id="rId249" Type="http://schemas.openxmlformats.org/officeDocument/2006/relationships/image" Target="../media/image4247.png"/><Relationship Id="rId248" Type="http://schemas.openxmlformats.org/officeDocument/2006/relationships/image" Target="../media/image4246.png"/><Relationship Id="rId247" Type="http://schemas.openxmlformats.org/officeDocument/2006/relationships/image" Target="../media/image4245.png"/><Relationship Id="rId246" Type="http://schemas.openxmlformats.org/officeDocument/2006/relationships/image" Target="../media/image4244.png"/><Relationship Id="rId245" Type="http://schemas.openxmlformats.org/officeDocument/2006/relationships/image" Target="../media/image4243.png"/><Relationship Id="rId244" Type="http://schemas.openxmlformats.org/officeDocument/2006/relationships/image" Target="../media/image4242.png"/><Relationship Id="rId243" Type="http://schemas.openxmlformats.org/officeDocument/2006/relationships/image" Target="../media/image4241.png"/><Relationship Id="rId242" Type="http://schemas.openxmlformats.org/officeDocument/2006/relationships/image" Target="../media/image4240.png"/><Relationship Id="rId241" Type="http://schemas.openxmlformats.org/officeDocument/2006/relationships/image" Target="../media/image4239.png"/><Relationship Id="rId240" Type="http://schemas.openxmlformats.org/officeDocument/2006/relationships/image" Target="../media/image4238.png"/><Relationship Id="rId24" Type="http://schemas.openxmlformats.org/officeDocument/2006/relationships/image" Target="../media/image4060.png"/><Relationship Id="rId239" Type="http://schemas.openxmlformats.org/officeDocument/2006/relationships/image" Target="../media/image4237.png"/><Relationship Id="rId238" Type="http://schemas.openxmlformats.org/officeDocument/2006/relationships/image" Target="../media/image4236.png"/><Relationship Id="rId237" Type="http://schemas.openxmlformats.org/officeDocument/2006/relationships/image" Target="../media/image4235.png"/><Relationship Id="rId236" Type="http://schemas.openxmlformats.org/officeDocument/2006/relationships/image" Target="../media/image4234.png"/><Relationship Id="rId235" Type="http://schemas.openxmlformats.org/officeDocument/2006/relationships/image" Target="../media/image4233.png"/><Relationship Id="rId234" Type="http://schemas.openxmlformats.org/officeDocument/2006/relationships/image" Target="../media/image4232.png"/><Relationship Id="rId233" Type="http://schemas.openxmlformats.org/officeDocument/2006/relationships/image" Target="../media/image4231.png"/><Relationship Id="rId232" Type="http://schemas.openxmlformats.org/officeDocument/2006/relationships/image" Target="../media/image4230.png"/><Relationship Id="rId231" Type="http://schemas.openxmlformats.org/officeDocument/2006/relationships/image" Target="../media/image4229.png"/><Relationship Id="rId230" Type="http://schemas.openxmlformats.org/officeDocument/2006/relationships/image" Target="../media/image4228.png"/><Relationship Id="rId23" Type="http://schemas.openxmlformats.org/officeDocument/2006/relationships/image" Target="../media/image4059.png"/><Relationship Id="rId229" Type="http://schemas.openxmlformats.org/officeDocument/2006/relationships/image" Target="../media/image4227.png"/><Relationship Id="rId228" Type="http://schemas.openxmlformats.org/officeDocument/2006/relationships/image" Target="../media/image4226.png"/><Relationship Id="rId227" Type="http://schemas.openxmlformats.org/officeDocument/2006/relationships/image" Target="../media/image4225.png"/><Relationship Id="rId226" Type="http://schemas.openxmlformats.org/officeDocument/2006/relationships/image" Target="../media/image4224.png"/><Relationship Id="rId225" Type="http://schemas.openxmlformats.org/officeDocument/2006/relationships/image" Target="../media/image4223.png"/><Relationship Id="rId224" Type="http://schemas.openxmlformats.org/officeDocument/2006/relationships/image" Target="../media/image4222.png"/><Relationship Id="rId223" Type="http://schemas.openxmlformats.org/officeDocument/2006/relationships/image" Target="../media/image4221.png"/><Relationship Id="rId222" Type="http://schemas.openxmlformats.org/officeDocument/2006/relationships/image" Target="../media/image4220.png"/><Relationship Id="rId221" Type="http://schemas.openxmlformats.org/officeDocument/2006/relationships/image" Target="../media/image4219.png"/><Relationship Id="rId220" Type="http://schemas.openxmlformats.org/officeDocument/2006/relationships/image" Target="../media/image4218.png"/><Relationship Id="rId22" Type="http://schemas.openxmlformats.org/officeDocument/2006/relationships/image" Target="../media/image178.png"/><Relationship Id="rId219" Type="http://schemas.openxmlformats.org/officeDocument/2006/relationships/image" Target="../media/image4217.png"/><Relationship Id="rId218" Type="http://schemas.openxmlformats.org/officeDocument/2006/relationships/image" Target="../media/image4216.png"/><Relationship Id="rId217" Type="http://schemas.openxmlformats.org/officeDocument/2006/relationships/image" Target="../media/image4215.png"/><Relationship Id="rId216" Type="http://schemas.openxmlformats.org/officeDocument/2006/relationships/image" Target="../media/image4214.png"/><Relationship Id="rId215" Type="http://schemas.openxmlformats.org/officeDocument/2006/relationships/image" Target="../media/image4213.png"/><Relationship Id="rId214" Type="http://schemas.openxmlformats.org/officeDocument/2006/relationships/image" Target="../media/image4212.png"/><Relationship Id="rId213" Type="http://schemas.openxmlformats.org/officeDocument/2006/relationships/image" Target="../media/image4211.png"/><Relationship Id="rId212" Type="http://schemas.openxmlformats.org/officeDocument/2006/relationships/image" Target="../media/image4210.png"/><Relationship Id="rId211" Type="http://schemas.openxmlformats.org/officeDocument/2006/relationships/image" Target="../media/image4209.png"/><Relationship Id="rId210" Type="http://schemas.openxmlformats.org/officeDocument/2006/relationships/image" Target="../media/image4208.png"/><Relationship Id="rId21" Type="http://schemas.openxmlformats.org/officeDocument/2006/relationships/image" Target="../media/image4058.png"/><Relationship Id="rId209" Type="http://schemas.openxmlformats.org/officeDocument/2006/relationships/image" Target="../media/image4207.png"/><Relationship Id="rId208" Type="http://schemas.openxmlformats.org/officeDocument/2006/relationships/image" Target="../media/image4206.png"/><Relationship Id="rId207" Type="http://schemas.openxmlformats.org/officeDocument/2006/relationships/image" Target="../media/image4205.png"/><Relationship Id="rId206" Type="http://schemas.openxmlformats.org/officeDocument/2006/relationships/image" Target="../media/image4204.png"/><Relationship Id="rId205" Type="http://schemas.openxmlformats.org/officeDocument/2006/relationships/image" Target="../media/image4203.png"/><Relationship Id="rId204" Type="http://schemas.openxmlformats.org/officeDocument/2006/relationships/image" Target="../media/image4202.png"/><Relationship Id="rId203" Type="http://schemas.openxmlformats.org/officeDocument/2006/relationships/image" Target="../media/image4201.png"/><Relationship Id="rId202" Type="http://schemas.openxmlformats.org/officeDocument/2006/relationships/image" Target="../media/image4200.png"/><Relationship Id="rId201" Type="http://schemas.openxmlformats.org/officeDocument/2006/relationships/image" Target="../media/image4199.png"/><Relationship Id="rId200" Type="http://schemas.openxmlformats.org/officeDocument/2006/relationships/image" Target="../media/image4198.png"/><Relationship Id="rId20" Type="http://schemas.openxmlformats.org/officeDocument/2006/relationships/image" Target="../media/image4057.png"/><Relationship Id="rId2" Type="http://schemas.openxmlformats.org/officeDocument/2006/relationships/image" Target="../media/image4039.png"/><Relationship Id="rId199" Type="http://schemas.openxmlformats.org/officeDocument/2006/relationships/image" Target="../media/image4197.png"/><Relationship Id="rId198" Type="http://schemas.openxmlformats.org/officeDocument/2006/relationships/image" Target="../media/image4196.png"/><Relationship Id="rId197" Type="http://schemas.openxmlformats.org/officeDocument/2006/relationships/image" Target="../media/image4195.png"/><Relationship Id="rId196" Type="http://schemas.openxmlformats.org/officeDocument/2006/relationships/image" Target="../media/image4194.png"/><Relationship Id="rId195" Type="http://schemas.openxmlformats.org/officeDocument/2006/relationships/image" Target="../media/image4193.png"/><Relationship Id="rId194" Type="http://schemas.openxmlformats.org/officeDocument/2006/relationships/image" Target="../media/image4192.png"/><Relationship Id="rId193" Type="http://schemas.openxmlformats.org/officeDocument/2006/relationships/image" Target="../media/image4191.png"/><Relationship Id="rId192" Type="http://schemas.openxmlformats.org/officeDocument/2006/relationships/image" Target="../media/image4190.png"/><Relationship Id="rId191" Type="http://schemas.openxmlformats.org/officeDocument/2006/relationships/image" Target="../media/image4189.png"/><Relationship Id="rId190" Type="http://schemas.openxmlformats.org/officeDocument/2006/relationships/image" Target="../media/image347.png"/><Relationship Id="rId19" Type="http://schemas.openxmlformats.org/officeDocument/2006/relationships/image" Target="../media/image4056.png"/><Relationship Id="rId189" Type="http://schemas.openxmlformats.org/officeDocument/2006/relationships/image" Target="../media/image4188.png"/><Relationship Id="rId188" Type="http://schemas.openxmlformats.org/officeDocument/2006/relationships/image" Target="../media/image4187.png"/><Relationship Id="rId187" Type="http://schemas.openxmlformats.org/officeDocument/2006/relationships/image" Target="../media/image4186.png"/><Relationship Id="rId186" Type="http://schemas.openxmlformats.org/officeDocument/2006/relationships/image" Target="../media/image4185.png"/><Relationship Id="rId185" Type="http://schemas.openxmlformats.org/officeDocument/2006/relationships/image" Target="../media/image4184.png"/><Relationship Id="rId184" Type="http://schemas.openxmlformats.org/officeDocument/2006/relationships/image" Target="../media/image4183.png"/><Relationship Id="rId183" Type="http://schemas.openxmlformats.org/officeDocument/2006/relationships/image" Target="../media/image4182.png"/><Relationship Id="rId182" Type="http://schemas.openxmlformats.org/officeDocument/2006/relationships/image" Target="../media/image4181.png"/><Relationship Id="rId181" Type="http://schemas.openxmlformats.org/officeDocument/2006/relationships/image" Target="../media/image4180.png"/><Relationship Id="rId180" Type="http://schemas.openxmlformats.org/officeDocument/2006/relationships/image" Target="../media/image4179.png"/><Relationship Id="rId18" Type="http://schemas.openxmlformats.org/officeDocument/2006/relationships/image" Target="../media/image4055.png"/><Relationship Id="rId179" Type="http://schemas.openxmlformats.org/officeDocument/2006/relationships/image" Target="../media/image4178.png"/><Relationship Id="rId178" Type="http://schemas.openxmlformats.org/officeDocument/2006/relationships/image" Target="../media/image932.png"/><Relationship Id="rId177" Type="http://schemas.openxmlformats.org/officeDocument/2006/relationships/image" Target="../media/image524.png"/><Relationship Id="rId176" Type="http://schemas.openxmlformats.org/officeDocument/2006/relationships/image" Target="../media/image987.png"/><Relationship Id="rId175" Type="http://schemas.openxmlformats.org/officeDocument/2006/relationships/image" Target="../media/image4177.png"/><Relationship Id="rId174" Type="http://schemas.openxmlformats.org/officeDocument/2006/relationships/image" Target="../media/image4176.png"/><Relationship Id="rId173" Type="http://schemas.openxmlformats.org/officeDocument/2006/relationships/image" Target="../media/image4175.png"/><Relationship Id="rId172" Type="http://schemas.openxmlformats.org/officeDocument/2006/relationships/image" Target="../media/image4174.png"/><Relationship Id="rId171" Type="http://schemas.openxmlformats.org/officeDocument/2006/relationships/image" Target="../media/image4173.png"/><Relationship Id="rId170" Type="http://schemas.openxmlformats.org/officeDocument/2006/relationships/image" Target="../media/image4172.png"/><Relationship Id="rId17" Type="http://schemas.openxmlformats.org/officeDocument/2006/relationships/image" Target="../media/image4054.png"/><Relationship Id="rId169" Type="http://schemas.openxmlformats.org/officeDocument/2006/relationships/image" Target="../media/image4171.png"/><Relationship Id="rId168" Type="http://schemas.openxmlformats.org/officeDocument/2006/relationships/image" Target="../media/image4170.png"/><Relationship Id="rId167" Type="http://schemas.openxmlformats.org/officeDocument/2006/relationships/image" Target="../media/image4169.png"/><Relationship Id="rId166" Type="http://schemas.openxmlformats.org/officeDocument/2006/relationships/image" Target="../media/image4168.png"/><Relationship Id="rId165" Type="http://schemas.openxmlformats.org/officeDocument/2006/relationships/image" Target="../media/image4167.png"/><Relationship Id="rId164" Type="http://schemas.openxmlformats.org/officeDocument/2006/relationships/image" Target="../media/image4166.png"/><Relationship Id="rId163" Type="http://schemas.openxmlformats.org/officeDocument/2006/relationships/image" Target="../media/image4165.png"/><Relationship Id="rId162" Type="http://schemas.openxmlformats.org/officeDocument/2006/relationships/image" Target="../media/image4164.png"/><Relationship Id="rId161" Type="http://schemas.openxmlformats.org/officeDocument/2006/relationships/image" Target="../media/image4163.png"/><Relationship Id="rId160" Type="http://schemas.openxmlformats.org/officeDocument/2006/relationships/image" Target="../media/image4162.png"/><Relationship Id="rId16" Type="http://schemas.openxmlformats.org/officeDocument/2006/relationships/image" Target="../media/image4053.png"/><Relationship Id="rId159" Type="http://schemas.openxmlformats.org/officeDocument/2006/relationships/image" Target="../media/image1721.png"/><Relationship Id="rId158" Type="http://schemas.openxmlformats.org/officeDocument/2006/relationships/image" Target="../media/image4161.png"/><Relationship Id="rId157" Type="http://schemas.openxmlformats.org/officeDocument/2006/relationships/image" Target="../media/image4160.png"/><Relationship Id="rId156" Type="http://schemas.openxmlformats.org/officeDocument/2006/relationships/image" Target="../media/image4159.png"/><Relationship Id="rId155" Type="http://schemas.openxmlformats.org/officeDocument/2006/relationships/image" Target="../media/image4158.png"/><Relationship Id="rId154" Type="http://schemas.openxmlformats.org/officeDocument/2006/relationships/image" Target="../media/image4157.png"/><Relationship Id="rId153" Type="http://schemas.openxmlformats.org/officeDocument/2006/relationships/image" Target="../media/image4156.png"/><Relationship Id="rId152" Type="http://schemas.openxmlformats.org/officeDocument/2006/relationships/image" Target="../media/image4155.png"/><Relationship Id="rId151" Type="http://schemas.openxmlformats.org/officeDocument/2006/relationships/image" Target="../media/image4154.png"/><Relationship Id="rId150" Type="http://schemas.openxmlformats.org/officeDocument/2006/relationships/image" Target="../media/image4153.png"/><Relationship Id="rId15" Type="http://schemas.openxmlformats.org/officeDocument/2006/relationships/image" Target="../media/image4052.png"/><Relationship Id="rId149" Type="http://schemas.openxmlformats.org/officeDocument/2006/relationships/image" Target="../media/image4152.png"/><Relationship Id="rId148" Type="http://schemas.openxmlformats.org/officeDocument/2006/relationships/image" Target="../media/image4151.png"/><Relationship Id="rId147" Type="http://schemas.openxmlformats.org/officeDocument/2006/relationships/image" Target="../media/image4150.png"/><Relationship Id="rId146" Type="http://schemas.openxmlformats.org/officeDocument/2006/relationships/image" Target="../media/image4149.png"/><Relationship Id="rId145" Type="http://schemas.openxmlformats.org/officeDocument/2006/relationships/image" Target="../media/image4148.png"/><Relationship Id="rId144" Type="http://schemas.openxmlformats.org/officeDocument/2006/relationships/image" Target="../media/image4147.png"/><Relationship Id="rId143" Type="http://schemas.openxmlformats.org/officeDocument/2006/relationships/image" Target="../media/image4146.png"/><Relationship Id="rId142" Type="http://schemas.openxmlformats.org/officeDocument/2006/relationships/image" Target="../media/image4145.png"/><Relationship Id="rId141" Type="http://schemas.openxmlformats.org/officeDocument/2006/relationships/image" Target="../media/image4144.png"/><Relationship Id="rId140" Type="http://schemas.openxmlformats.org/officeDocument/2006/relationships/image" Target="../media/image4143.png"/><Relationship Id="rId14" Type="http://schemas.openxmlformats.org/officeDocument/2006/relationships/image" Target="../media/image4051.png"/><Relationship Id="rId139" Type="http://schemas.openxmlformats.org/officeDocument/2006/relationships/image" Target="../media/image4142.png"/><Relationship Id="rId138" Type="http://schemas.openxmlformats.org/officeDocument/2006/relationships/image" Target="../media/image1226.png"/><Relationship Id="rId137" Type="http://schemas.openxmlformats.org/officeDocument/2006/relationships/image" Target="../media/image4141.png"/><Relationship Id="rId136" Type="http://schemas.openxmlformats.org/officeDocument/2006/relationships/image" Target="../media/image4140.png"/><Relationship Id="rId135" Type="http://schemas.openxmlformats.org/officeDocument/2006/relationships/image" Target="../media/image4139.png"/><Relationship Id="rId134" Type="http://schemas.openxmlformats.org/officeDocument/2006/relationships/image" Target="../media/image4138.png"/><Relationship Id="rId133" Type="http://schemas.openxmlformats.org/officeDocument/2006/relationships/image" Target="../media/image4137.png"/><Relationship Id="rId132" Type="http://schemas.openxmlformats.org/officeDocument/2006/relationships/image" Target="../media/image4136.png"/><Relationship Id="rId131" Type="http://schemas.openxmlformats.org/officeDocument/2006/relationships/image" Target="../media/image4135.png"/><Relationship Id="rId130" Type="http://schemas.openxmlformats.org/officeDocument/2006/relationships/image" Target="../media/image4134.png"/><Relationship Id="rId13" Type="http://schemas.openxmlformats.org/officeDocument/2006/relationships/image" Target="../media/image4050.png"/><Relationship Id="rId129" Type="http://schemas.openxmlformats.org/officeDocument/2006/relationships/image" Target="../media/image4133.png"/><Relationship Id="rId128" Type="http://schemas.openxmlformats.org/officeDocument/2006/relationships/image" Target="../media/image4132.png"/><Relationship Id="rId127" Type="http://schemas.openxmlformats.org/officeDocument/2006/relationships/image" Target="../media/image2039.png"/><Relationship Id="rId126" Type="http://schemas.openxmlformats.org/officeDocument/2006/relationships/image" Target="../media/image4131.png"/><Relationship Id="rId125" Type="http://schemas.openxmlformats.org/officeDocument/2006/relationships/image" Target="../media/image4130.png"/><Relationship Id="rId124" Type="http://schemas.openxmlformats.org/officeDocument/2006/relationships/image" Target="../media/image4129.png"/><Relationship Id="rId123" Type="http://schemas.openxmlformats.org/officeDocument/2006/relationships/image" Target="../media/image4128.png"/><Relationship Id="rId122" Type="http://schemas.openxmlformats.org/officeDocument/2006/relationships/image" Target="../media/image4127.png"/><Relationship Id="rId121" Type="http://schemas.openxmlformats.org/officeDocument/2006/relationships/image" Target="../media/image232.png"/><Relationship Id="rId120" Type="http://schemas.openxmlformats.org/officeDocument/2006/relationships/image" Target="../media/image4126.png"/><Relationship Id="rId12" Type="http://schemas.openxmlformats.org/officeDocument/2006/relationships/image" Target="../media/image4049.png"/><Relationship Id="rId119" Type="http://schemas.openxmlformats.org/officeDocument/2006/relationships/image" Target="../media/image4125.png"/><Relationship Id="rId118" Type="http://schemas.openxmlformats.org/officeDocument/2006/relationships/image" Target="../media/image4124.png"/><Relationship Id="rId117" Type="http://schemas.openxmlformats.org/officeDocument/2006/relationships/image" Target="../media/image4123.png"/><Relationship Id="rId116" Type="http://schemas.openxmlformats.org/officeDocument/2006/relationships/image" Target="../media/image4122.png"/><Relationship Id="rId115" Type="http://schemas.openxmlformats.org/officeDocument/2006/relationships/image" Target="../media/image4121.png"/><Relationship Id="rId114" Type="http://schemas.openxmlformats.org/officeDocument/2006/relationships/image" Target="../media/image4120.png"/><Relationship Id="rId113" Type="http://schemas.openxmlformats.org/officeDocument/2006/relationships/image" Target="../media/image4119.png"/><Relationship Id="rId112" Type="http://schemas.openxmlformats.org/officeDocument/2006/relationships/image" Target="../media/image4118.png"/><Relationship Id="rId111" Type="http://schemas.openxmlformats.org/officeDocument/2006/relationships/image" Target="../media/image4117.png"/><Relationship Id="rId110" Type="http://schemas.openxmlformats.org/officeDocument/2006/relationships/image" Target="../media/image3442.png"/><Relationship Id="rId11" Type="http://schemas.openxmlformats.org/officeDocument/2006/relationships/image" Target="../media/image4048.png"/><Relationship Id="rId109" Type="http://schemas.openxmlformats.org/officeDocument/2006/relationships/image" Target="../media/image4116.png"/><Relationship Id="rId108" Type="http://schemas.openxmlformats.org/officeDocument/2006/relationships/image" Target="../media/image4115.png"/><Relationship Id="rId107" Type="http://schemas.openxmlformats.org/officeDocument/2006/relationships/image" Target="../media/image4114.png"/><Relationship Id="rId106" Type="http://schemas.openxmlformats.org/officeDocument/2006/relationships/image" Target="../media/image4113.png"/><Relationship Id="rId105" Type="http://schemas.openxmlformats.org/officeDocument/2006/relationships/image" Target="../media/image4112.png"/><Relationship Id="rId104" Type="http://schemas.openxmlformats.org/officeDocument/2006/relationships/image" Target="../media/image4111.png"/><Relationship Id="rId103" Type="http://schemas.openxmlformats.org/officeDocument/2006/relationships/image" Target="../media/image4110.png"/><Relationship Id="rId102" Type="http://schemas.openxmlformats.org/officeDocument/2006/relationships/image" Target="../media/image4109.png"/><Relationship Id="rId101" Type="http://schemas.openxmlformats.org/officeDocument/2006/relationships/image" Target="../media/image4108.png"/><Relationship Id="rId100" Type="http://schemas.openxmlformats.org/officeDocument/2006/relationships/image" Target="../media/image4107.png"/><Relationship Id="rId10" Type="http://schemas.openxmlformats.org/officeDocument/2006/relationships/image" Target="../media/image4047.png"/><Relationship Id="rId1" Type="http://schemas.openxmlformats.org/officeDocument/2006/relationships/image" Target="../media/image4038.png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image" Target="../media/image4273.png"/><Relationship Id="rId8" Type="http://schemas.openxmlformats.org/officeDocument/2006/relationships/image" Target="../media/image4272.png"/><Relationship Id="rId7" Type="http://schemas.openxmlformats.org/officeDocument/2006/relationships/image" Target="../media/image4271.png"/><Relationship Id="rId6" Type="http://schemas.openxmlformats.org/officeDocument/2006/relationships/image" Target="../media/image4270.png"/><Relationship Id="rId5" Type="http://schemas.openxmlformats.org/officeDocument/2006/relationships/image" Target="../media/image4269.png"/><Relationship Id="rId4" Type="http://schemas.openxmlformats.org/officeDocument/2006/relationships/image" Target="../media/image4268.png"/><Relationship Id="rId3" Type="http://schemas.openxmlformats.org/officeDocument/2006/relationships/image" Target="../media/image4267.png"/><Relationship Id="rId2" Type="http://schemas.openxmlformats.org/officeDocument/2006/relationships/image" Target="../media/image4266.png"/><Relationship Id="rId18" Type="http://schemas.openxmlformats.org/officeDocument/2006/relationships/slideLayout" Target="../slideLayouts/slideLayout12.xml"/><Relationship Id="rId17" Type="http://schemas.openxmlformats.org/officeDocument/2006/relationships/image" Target="../media/image4281.png"/><Relationship Id="rId16" Type="http://schemas.openxmlformats.org/officeDocument/2006/relationships/image" Target="../media/image4280.png"/><Relationship Id="rId15" Type="http://schemas.openxmlformats.org/officeDocument/2006/relationships/image" Target="../media/image4279.png"/><Relationship Id="rId14" Type="http://schemas.openxmlformats.org/officeDocument/2006/relationships/image" Target="../media/image4278.png"/><Relationship Id="rId13" Type="http://schemas.openxmlformats.org/officeDocument/2006/relationships/image" Target="../media/image4277.png"/><Relationship Id="rId12" Type="http://schemas.openxmlformats.org/officeDocument/2006/relationships/image" Target="../media/image4276.png"/><Relationship Id="rId11" Type="http://schemas.openxmlformats.org/officeDocument/2006/relationships/image" Target="../media/image4275.png"/><Relationship Id="rId10" Type="http://schemas.openxmlformats.org/officeDocument/2006/relationships/image" Target="../media/image4274.png"/><Relationship Id="rId1" Type="http://schemas.openxmlformats.org/officeDocument/2006/relationships/image" Target="../media/image4265.png"/></Relationships>
</file>

<file path=ppt/slides/_rels/slide3.xml.rels><?xml version="1.0" encoding="UTF-8" standalone="yes"?>
<Relationships xmlns="http://schemas.openxmlformats.org/package/2006/relationships"><Relationship Id="rId99" Type="http://schemas.openxmlformats.org/officeDocument/2006/relationships/image" Target="../media/image247.png"/><Relationship Id="rId98" Type="http://schemas.openxmlformats.org/officeDocument/2006/relationships/image" Target="../media/image246.png"/><Relationship Id="rId97" Type="http://schemas.openxmlformats.org/officeDocument/2006/relationships/image" Target="../media/image245.png"/><Relationship Id="rId96" Type="http://schemas.openxmlformats.org/officeDocument/2006/relationships/image" Target="../media/image244.png"/><Relationship Id="rId95" Type="http://schemas.openxmlformats.org/officeDocument/2006/relationships/image" Target="../media/image243.png"/><Relationship Id="rId94" Type="http://schemas.openxmlformats.org/officeDocument/2006/relationships/image" Target="../media/image242.png"/><Relationship Id="rId93" Type="http://schemas.openxmlformats.org/officeDocument/2006/relationships/image" Target="../media/image241.png"/><Relationship Id="rId92" Type="http://schemas.openxmlformats.org/officeDocument/2006/relationships/image" Target="../media/image240.png"/><Relationship Id="rId91" Type="http://schemas.openxmlformats.org/officeDocument/2006/relationships/image" Target="../media/image239.png"/><Relationship Id="rId90" Type="http://schemas.openxmlformats.org/officeDocument/2006/relationships/image" Target="../media/image238.png"/><Relationship Id="rId9" Type="http://schemas.openxmlformats.org/officeDocument/2006/relationships/image" Target="../media/image157.png"/><Relationship Id="rId89" Type="http://schemas.openxmlformats.org/officeDocument/2006/relationships/image" Target="../media/image237.png"/><Relationship Id="rId88" Type="http://schemas.openxmlformats.org/officeDocument/2006/relationships/image" Target="../media/image236.png"/><Relationship Id="rId87" Type="http://schemas.openxmlformats.org/officeDocument/2006/relationships/image" Target="../media/image235.png"/><Relationship Id="rId86" Type="http://schemas.openxmlformats.org/officeDocument/2006/relationships/image" Target="../media/image234.png"/><Relationship Id="rId85" Type="http://schemas.openxmlformats.org/officeDocument/2006/relationships/image" Target="../media/image233.png"/><Relationship Id="rId84" Type="http://schemas.openxmlformats.org/officeDocument/2006/relationships/image" Target="../media/image232.png"/><Relationship Id="rId83" Type="http://schemas.openxmlformats.org/officeDocument/2006/relationships/image" Target="../media/image231.png"/><Relationship Id="rId82" Type="http://schemas.openxmlformats.org/officeDocument/2006/relationships/image" Target="../media/image230.png"/><Relationship Id="rId81" Type="http://schemas.openxmlformats.org/officeDocument/2006/relationships/image" Target="../media/image229.png"/><Relationship Id="rId80" Type="http://schemas.openxmlformats.org/officeDocument/2006/relationships/image" Target="../media/image228.png"/><Relationship Id="rId8" Type="http://schemas.openxmlformats.org/officeDocument/2006/relationships/image" Target="../media/image156.png"/><Relationship Id="rId79" Type="http://schemas.openxmlformats.org/officeDocument/2006/relationships/image" Target="../media/image227.png"/><Relationship Id="rId78" Type="http://schemas.openxmlformats.org/officeDocument/2006/relationships/image" Target="../media/image226.png"/><Relationship Id="rId77" Type="http://schemas.openxmlformats.org/officeDocument/2006/relationships/image" Target="../media/image225.png"/><Relationship Id="rId76" Type="http://schemas.openxmlformats.org/officeDocument/2006/relationships/image" Target="../media/image224.png"/><Relationship Id="rId75" Type="http://schemas.openxmlformats.org/officeDocument/2006/relationships/image" Target="../media/image223.png"/><Relationship Id="rId74" Type="http://schemas.openxmlformats.org/officeDocument/2006/relationships/image" Target="../media/image222.png"/><Relationship Id="rId73" Type="http://schemas.openxmlformats.org/officeDocument/2006/relationships/image" Target="../media/image221.png"/><Relationship Id="rId72" Type="http://schemas.openxmlformats.org/officeDocument/2006/relationships/image" Target="../media/image220.png"/><Relationship Id="rId71" Type="http://schemas.openxmlformats.org/officeDocument/2006/relationships/image" Target="../media/image219.png"/><Relationship Id="rId70" Type="http://schemas.openxmlformats.org/officeDocument/2006/relationships/image" Target="../media/image218.png"/><Relationship Id="rId7" Type="http://schemas.openxmlformats.org/officeDocument/2006/relationships/image" Target="../media/image155.png"/><Relationship Id="rId69" Type="http://schemas.openxmlformats.org/officeDocument/2006/relationships/image" Target="../media/image217.png"/><Relationship Id="rId68" Type="http://schemas.openxmlformats.org/officeDocument/2006/relationships/image" Target="../media/image216.png"/><Relationship Id="rId67" Type="http://schemas.openxmlformats.org/officeDocument/2006/relationships/image" Target="../media/image215.png"/><Relationship Id="rId66" Type="http://schemas.openxmlformats.org/officeDocument/2006/relationships/image" Target="../media/image214.png"/><Relationship Id="rId65" Type="http://schemas.openxmlformats.org/officeDocument/2006/relationships/image" Target="../media/image213.png"/><Relationship Id="rId64" Type="http://schemas.openxmlformats.org/officeDocument/2006/relationships/image" Target="../media/image212.png"/><Relationship Id="rId63" Type="http://schemas.openxmlformats.org/officeDocument/2006/relationships/image" Target="../media/image211.png"/><Relationship Id="rId62" Type="http://schemas.openxmlformats.org/officeDocument/2006/relationships/image" Target="../media/image210.png"/><Relationship Id="rId61" Type="http://schemas.openxmlformats.org/officeDocument/2006/relationships/image" Target="../media/image209.png"/><Relationship Id="rId60" Type="http://schemas.openxmlformats.org/officeDocument/2006/relationships/image" Target="../media/image208.png"/><Relationship Id="rId6" Type="http://schemas.openxmlformats.org/officeDocument/2006/relationships/image" Target="../media/image154.png"/><Relationship Id="rId59" Type="http://schemas.openxmlformats.org/officeDocument/2006/relationships/image" Target="../media/image207.png"/><Relationship Id="rId58" Type="http://schemas.openxmlformats.org/officeDocument/2006/relationships/image" Target="../media/image206.png"/><Relationship Id="rId57" Type="http://schemas.openxmlformats.org/officeDocument/2006/relationships/image" Target="../media/image205.png"/><Relationship Id="rId56" Type="http://schemas.openxmlformats.org/officeDocument/2006/relationships/image" Target="../media/image204.png"/><Relationship Id="rId55" Type="http://schemas.openxmlformats.org/officeDocument/2006/relationships/image" Target="../media/image203.png"/><Relationship Id="rId54" Type="http://schemas.openxmlformats.org/officeDocument/2006/relationships/image" Target="../media/image202.png"/><Relationship Id="rId53" Type="http://schemas.openxmlformats.org/officeDocument/2006/relationships/image" Target="../media/image201.png"/><Relationship Id="rId52" Type="http://schemas.openxmlformats.org/officeDocument/2006/relationships/image" Target="../media/image200.png"/><Relationship Id="rId51" Type="http://schemas.openxmlformats.org/officeDocument/2006/relationships/image" Target="../media/image199.png"/><Relationship Id="rId50" Type="http://schemas.openxmlformats.org/officeDocument/2006/relationships/image" Target="../media/image198.png"/><Relationship Id="rId5" Type="http://schemas.openxmlformats.org/officeDocument/2006/relationships/image" Target="../media/image153.png"/><Relationship Id="rId49" Type="http://schemas.openxmlformats.org/officeDocument/2006/relationships/image" Target="../media/image197.png"/><Relationship Id="rId48" Type="http://schemas.openxmlformats.org/officeDocument/2006/relationships/image" Target="../media/image196.png"/><Relationship Id="rId47" Type="http://schemas.openxmlformats.org/officeDocument/2006/relationships/image" Target="../media/image195.png"/><Relationship Id="rId46" Type="http://schemas.openxmlformats.org/officeDocument/2006/relationships/image" Target="../media/image194.png"/><Relationship Id="rId45" Type="http://schemas.openxmlformats.org/officeDocument/2006/relationships/image" Target="../media/image193.png"/><Relationship Id="rId44" Type="http://schemas.openxmlformats.org/officeDocument/2006/relationships/image" Target="../media/image192.png"/><Relationship Id="rId43" Type="http://schemas.openxmlformats.org/officeDocument/2006/relationships/image" Target="../media/image191.png"/><Relationship Id="rId42" Type="http://schemas.openxmlformats.org/officeDocument/2006/relationships/image" Target="../media/image190.png"/><Relationship Id="rId41" Type="http://schemas.openxmlformats.org/officeDocument/2006/relationships/image" Target="../media/image189.png"/><Relationship Id="rId40" Type="http://schemas.openxmlformats.org/officeDocument/2006/relationships/image" Target="../media/image188.png"/><Relationship Id="rId4" Type="http://schemas.openxmlformats.org/officeDocument/2006/relationships/image" Target="../media/image152.png"/><Relationship Id="rId39" Type="http://schemas.openxmlformats.org/officeDocument/2006/relationships/image" Target="../media/image187.png"/><Relationship Id="rId38" Type="http://schemas.openxmlformats.org/officeDocument/2006/relationships/image" Target="../media/image186.png"/><Relationship Id="rId37" Type="http://schemas.openxmlformats.org/officeDocument/2006/relationships/image" Target="../media/image185.png"/><Relationship Id="rId36" Type="http://schemas.openxmlformats.org/officeDocument/2006/relationships/image" Target="../media/image184.png"/><Relationship Id="rId35" Type="http://schemas.openxmlformats.org/officeDocument/2006/relationships/image" Target="../media/image183.png"/><Relationship Id="rId34" Type="http://schemas.openxmlformats.org/officeDocument/2006/relationships/image" Target="../media/image182.png"/><Relationship Id="rId33" Type="http://schemas.openxmlformats.org/officeDocument/2006/relationships/image" Target="../media/image181.png"/><Relationship Id="rId32" Type="http://schemas.openxmlformats.org/officeDocument/2006/relationships/image" Target="../media/image180.png"/><Relationship Id="rId31" Type="http://schemas.openxmlformats.org/officeDocument/2006/relationships/image" Target="../media/image179.png"/><Relationship Id="rId30" Type="http://schemas.openxmlformats.org/officeDocument/2006/relationships/image" Target="../media/image178.png"/><Relationship Id="rId3" Type="http://schemas.openxmlformats.org/officeDocument/2006/relationships/image" Target="../media/image151.png"/><Relationship Id="rId29" Type="http://schemas.openxmlformats.org/officeDocument/2006/relationships/image" Target="../media/image177.png"/><Relationship Id="rId28" Type="http://schemas.openxmlformats.org/officeDocument/2006/relationships/image" Target="../media/image176.png"/><Relationship Id="rId27" Type="http://schemas.openxmlformats.org/officeDocument/2006/relationships/image" Target="../media/image175.png"/><Relationship Id="rId26" Type="http://schemas.openxmlformats.org/officeDocument/2006/relationships/image" Target="../media/image174.png"/><Relationship Id="rId257" Type="http://schemas.openxmlformats.org/officeDocument/2006/relationships/slideLayout" Target="../slideLayouts/slideLayout12.xml"/><Relationship Id="rId256" Type="http://schemas.openxmlformats.org/officeDocument/2006/relationships/image" Target="../media/image403.png"/><Relationship Id="rId255" Type="http://schemas.openxmlformats.org/officeDocument/2006/relationships/image" Target="../media/image402.png"/><Relationship Id="rId254" Type="http://schemas.openxmlformats.org/officeDocument/2006/relationships/image" Target="../media/image401.png"/><Relationship Id="rId253" Type="http://schemas.openxmlformats.org/officeDocument/2006/relationships/image" Target="../media/image400.png"/><Relationship Id="rId252" Type="http://schemas.openxmlformats.org/officeDocument/2006/relationships/image" Target="../media/image399.png"/><Relationship Id="rId251" Type="http://schemas.openxmlformats.org/officeDocument/2006/relationships/image" Target="../media/image398.png"/><Relationship Id="rId250" Type="http://schemas.openxmlformats.org/officeDocument/2006/relationships/image" Target="../media/image397.png"/><Relationship Id="rId25" Type="http://schemas.openxmlformats.org/officeDocument/2006/relationships/image" Target="../media/image173.png"/><Relationship Id="rId249" Type="http://schemas.openxmlformats.org/officeDocument/2006/relationships/image" Target="../media/image396.png"/><Relationship Id="rId248" Type="http://schemas.openxmlformats.org/officeDocument/2006/relationships/image" Target="../media/image395.png"/><Relationship Id="rId247" Type="http://schemas.openxmlformats.org/officeDocument/2006/relationships/image" Target="../media/image394.png"/><Relationship Id="rId246" Type="http://schemas.openxmlformats.org/officeDocument/2006/relationships/image" Target="../media/image393.png"/><Relationship Id="rId245" Type="http://schemas.openxmlformats.org/officeDocument/2006/relationships/image" Target="../media/image392.png"/><Relationship Id="rId244" Type="http://schemas.openxmlformats.org/officeDocument/2006/relationships/image" Target="../media/image391.png"/><Relationship Id="rId243" Type="http://schemas.openxmlformats.org/officeDocument/2006/relationships/image" Target="../media/image390.png"/><Relationship Id="rId242" Type="http://schemas.openxmlformats.org/officeDocument/2006/relationships/image" Target="../media/image389.png"/><Relationship Id="rId241" Type="http://schemas.openxmlformats.org/officeDocument/2006/relationships/image" Target="../media/image388.png"/><Relationship Id="rId240" Type="http://schemas.openxmlformats.org/officeDocument/2006/relationships/image" Target="../media/image387.png"/><Relationship Id="rId24" Type="http://schemas.openxmlformats.org/officeDocument/2006/relationships/image" Target="../media/image172.png"/><Relationship Id="rId239" Type="http://schemas.openxmlformats.org/officeDocument/2006/relationships/image" Target="../media/image386.png"/><Relationship Id="rId238" Type="http://schemas.openxmlformats.org/officeDocument/2006/relationships/image" Target="../media/image385.png"/><Relationship Id="rId237" Type="http://schemas.openxmlformats.org/officeDocument/2006/relationships/image" Target="../media/image384.png"/><Relationship Id="rId236" Type="http://schemas.openxmlformats.org/officeDocument/2006/relationships/image" Target="../media/image383.png"/><Relationship Id="rId235" Type="http://schemas.openxmlformats.org/officeDocument/2006/relationships/image" Target="../media/image382.png"/><Relationship Id="rId234" Type="http://schemas.openxmlformats.org/officeDocument/2006/relationships/image" Target="../media/image381.png"/><Relationship Id="rId233" Type="http://schemas.openxmlformats.org/officeDocument/2006/relationships/image" Target="../media/image380.png"/><Relationship Id="rId232" Type="http://schemas.openxmlformats.org/officeDocument/2006/relationships/image" Target="../media/image379.png"/><Relationship Id="rId231" Type="http://schemas.openxmlformats.org/officeDocument/2006/relationships/image" Target="../media/image378.png"/><Relationship Id="rId230" Type="http://schemas.openxmlformats.org/officeDocument/2006/relationships/image" Target="../media/image377.png"/><Relationship Id="rId23" Type="http://schemas.openxmlformats.org/officeDocument/2006/relationships/image" Target="../media/image171.png"/><Relationship Id="rId229" Type="http://schemas.openxmlformats.org/officeDocument/2006/relationships/image" Target="../media/image376.png"/><Relationship Id="rId228" Type="http://schemas.openxmlformats.org/officeDocument/2006/relationships/image" Target="../media/image375.png"/><Relationship Id="rId227" Type="http://schemas.openxmlformats.org/officeDocument/2006/relationships/image" Target="../media/image374.png"/><Relationship Id="rId226" Type="http://schemas.openxmlformats.org/officeDocument/2006/relationships/image" Target="../media/image373.png"/><Relationship Id="rId225" Type="http://schemas.openxmlformats.org/officeDocument/2006/relationships/image" Target="../media/image372.png"/><Relationship Id="rId224" Type="http://schemas.openxmlformats.org/officeDocument/2006/relationships/image" Target="../media/image371.png"/><Relationship Id="rId223" Type="http://schemas.openxmlformats.org/officeDocument/2006/relationships/image" Target="../media/image370.png"/><Relationship Id="rId222" Type="http://schemas.openxmlformats.org/officeDocument/2006/relationships/image" Target="../media/image369.png"/><Relationship Id="rId221" Type="http://schemas.openxmlformats.org/officeDocument/2006/relationships/image" Target="../media/image368.png"/><Relationship Id="rId220" Type="http://schemas.openxmlformats.org/officeDocument/2006/relationships/image" Target="../media/image367.png"/><Relationship Id="rId22" Type="http://schemas.openxmlformats.org/officeDocument/2006/relationships/image" Target="../media/image170.png"/><Relationship Id="rId219" Type="http://schemas.openxmlformats.org/officeDocument/2006/relationships/image" Target="../media/image366.png"/><Relationship Id="rId218" Type="http://schemas.openxmlformats.org/officeDocument/2006/relationships/image" Target="../media/image365.png"/><Relationship Id="rId217" Type="http://schemas.openxmlformats.org/officeDocument/2006/relationships/image" Target="../media/image364.png"/><Relationship Id="rId216" Type="http://schemas.openxmlformats.org/officeDocument/2006/relationships/image" Target="../media/image363.png"/><Relationship Id="rId215" Type="http://schemas.openxmlformats.org/officeDocument/2006/relationships/image" Target="../media/image362.png"/><Relationship Id="rId214" Type="http://schemas.openxmlformats.org/officeDocument/2006/relationships/image" Target="../media/image361.png"/><Relationship Id="rId213" Type="http://schemas.openxmlformats.org/officeDocument/2006/relationships/image" Target="../media/image360.png"/><Relationship Id="rId212" Type="http://schemas.openxmlformats.org/officeDocument/2006/relationships/image" Target="../media/image359.png"/><Relationship Id="rId211" Type="http://schemas.openxmlformats.org/officeDocument/2006/relationships/image" Target="../media/image358.png"/><Relationship Id="rId210" Type="http://schemas.openxmlformats.org/officeDocument/2006/relationships/image" Target="../media/image357.png"/><Relationship Id="rId21" Type="http://schemas.openxmlformats.org/officeDocument/2006/relationships/image" Target="../media/image169.png"/><Relationship Id="rId209" Type="http://schemas.openxmlformats.org/officeDocument/2006/relationships/image" Target="../media/image356.png"/><Relationship Id="rId208" Type="http://schemas.openxmlformats.org/officeDocument/2006/relationships/image" Target="../media/image355.png"/><Relationship Id="rId207" Type="http://schemas.openxmlformats.org/officeDocument/2006/relationships/image" Target="../media/image354.png"/><Relationship Id="rId206" Type="http://schemas.openxmlformats.org/officeDocument/2006/relationships/image" Target="../media/image353.png"/><Relationship Id="rId205" Type="http://schemas.openxmlformats.org/officeDocument/2006/relationships/image" Target="../media/image352.png"/><Relationship Id="rId204" Type="http://schemas.openxmlformats.org/officeDocument/2006/relationships/image" Target="../media/image351.png"/><Relationship Id="rId203" Type="http://schemas.openxmlformats.org/officeDocument/2006/relationships/image" Target="../media/image350.png"/><Relationship Id="rId202" Type="http://schemas.openxmlformats.org/officeDocument/2006/relationships/image" Target="../media/image349.png"/><Relationship Id="rId201" Type="http://schemas.openxmlformats.org/officeDocument/2006/relationships/image" Target="../media/image348.png"/><Relationship Id="rId200" Type="http://schemas.openxmlformats.org/officeDocument/2006/relationships/image" Target="../media/image347.png"/><Relationship Id="rId20" Type="http://schemas.openxmlformats.org/officeDocument/2006/relationships/image" Target="../media/image168.png"/><Relationship Id="rId2" Type="http://schemas.openxmlformats.org/officeDocument/2006/relationships/image" Target="../media/image150.png"/><Relationship Id="rId199" Type="http://schemas.openxmlformats.org/officeDocument/2006/relationships/image" Target="../media/image346.png"/><Relationship Id="rId198" Type="http://schemas.openxmlformats.org/officeDocument/2006/relationships/image" Target="../media/image345.png"/><Relationship Id="rId197" Type="http://schemas.openxmlformats.org/officeDocument/2006/relationships/image" Target="../media/image344.png"/><Relationship Id="rId196" Type="http://schemas.openxmlformats.org/officeDocument/2006/relationships/image" Target="../media/image343.png"/><Relationship Id="rId195" Type="http://schemas.openxmlformats.org/officeDocument/2006/relationships/image" Target="../media/image342.png"/><Relationship Id="rId194" Type="http://schemas.openxmlformats.org/officeDocument/2006/relationships/image" Target="../media/image341.png"/><Relationship Id="rId193" Type="http://schemas.openxmlformats.org/officeDocument/2006/relationships/image" Target="../media/image340.png"/><Relationship Id="rId192" Type="http://schemas.openxmlformats.org/officeDocument/2006/relationships/image" Target="../media/image339.png"/><Relationship Id="rId191" Type="http://schemas.openxmlformats.org/officeDocument/2006/relationships/image" Target="../media/image338.png"/><Relationship Id="rId190" Type="http://schemas.openxmlformats.org/officeDocument/2006/relationships/image" Target="../media/image337.png"/><Relationship Id="rId19" Type="http://schemas.openxmlformats.org/officeDocument/2006/relationships/image" Target="../media/image167.png"/><Relationship Id="rId189" Type="http://schemas.openxmlformats.org/officeDocument/2006/relationships/image" Target="../media/image336.png"/><Relationship Id="rId188" Type="http://schemas.openxmlformats.org/officeDocument/2006/relationships/image" Target="../media/image335.png"/><Relationship Id="rId187" Type="http://schemas.openxmlformats.org/officeDocument/2006/relationships/image" Target="../media/image334.png"/><Relationship Id="rId186" Type="http://schemas.openxmlformats.org/officeDocument/2006/relationships/image" Target="../media/image333.png"/><Relationship Id="rId185" Type="http://schemas.openxmlformats.org/officeDocument/2006/relationships/image" Target="../media/image332.png"/><Relationship Id="rId184" Type="http://schemas.openxmlformats.org/officeDocument/2006/relationships/image" Target="../media/image331.png"/><Relationship Id="rId183" Type="http://schemas.openxmlformats.org/officeDocument/2006/relationships/image" Target="../media/image330.png"/><Relationship Id="rId182" Type="http://schemas.openxmlformats.org/officeDocument/2006/relationships/image" Target="../media/image329.png"/><Relationship Id="rId181" Type="http://schemas.openxmlformats.org/officeDocument/2006/relationships/image" Target="../media/image328.png"/><Relationship Id="rId180" Type="http://schemas.openxmlformats.org/officeDocument/2006/relationships/image" Target="../media/image327.png"/><Relationship Id="rId18" Type="http://schemas.openxmlformats.org/officeDocument/2006/relationships/image" Target="../media/image166.png"/><Relationship Id="rId179" Type="http://schemas.openxmlformats.org/officeDocument/2006/relationships/image" Target="../media/image326.png"/><Relationship Id="rId178" Type="http://schemas.openxmlformats.org/officeDocument/2006/relationships/image" Target="../media/image325.png"/><Relationship Id="rId177" Type="http://schemas.openxmlformats.org/officeDocument/2006/relationships/image" Target="../media/image324.png"/><Relationship Id="rId176" Type="http://schemas.openxmlformats.org/officeDocument/2006/relationships/image" Target="../media/image323.png"/><Relationship Id="rId175" Type="http://schemas.openxmlformats.org/officeDocument/2006/relationships/image" Target="../media/image322.png"/><Relationship Id="rId174" Type="http://schemas.openxmlformats.org/officeDocument/2006/relationships/image" Target="../media/image321.png"/><Relationship Id="rId173" Type="http://schemas.openxmlformats.org/officeDocument/2006/relationships/image" Target="../media/image320.png"/><Relationship Id="rId172" Type="http://schemas.openxmlformats.org/officeDocument/2006/relationships/image" Target="../media/image319.png"/><Relationship Id="rId171" Type="http://schemas.openxmlformats.org/officeDocument/2006/relationships/image" Target="../media/image318.png"/><Relationship Id="rId170" Type="http://schemas.openxmlformats.org/officeDocument/2006/relationships/image" Target="../media/image317.png"/><Relationship Id="rId17" Type="http://schemas.openxmlformats.org/officeDocument/2006/relationships/image" Target="../media/image165.png"/><Relationship Id="rId169" Type="http://schemas.openxmlformats.org/officeDocument/2006/relationships/image" Target="../media/image316.png"/><Relationship Id="rId168" Type="http://schemas.openxmlformats.org/officeDocument/2006/relationships/image" Target="../media/image315.png"/><Relationship Id="rId167" Type="http://schemas.openxmlformats.org/officeDocument/2006/relationships/image" Target="../media/image314.png"/><Relationship Id="rId166" Type="http://schemas.openxmlformats.org/officeDocument/2006/relationships/image" Target="../media/image313.png"/><Relationship Id="rId165" Type="http://schemas.openxmlformats.org/officeDocument/2006/relationships/image" Target="../media/image312.png"/><Relationship Id="rId164" Type="http://schemas.openxmlformats.org/officeDocument/2006/relationships/image" Target="../media/image311.png"/><Relationship Id="rId163" Type="http://schemas.openxmlformats.org/officeDocument/2006/relationships/image" Target="../media/image310.png"/><Relationship Id="rId162" Type="http://schemas.openxmlformats.org/officeDocument/2006/relationships/image" Target="../media/image102.png"/><Relationship Id="rId161" Type="http://schemas.openxmlformats.org/officeDocument/2006/relationships/image" Target="../media/image309.png"/><Relationship Id="rId160" Type="http://schemas.openxmlformats.org/officeDocument/2006/relationships/image" Target="../media/image308.png"/><Relationship Id="rId16" Type="http://schemas.openxmlformats.org/officeDocument/2006/relationships/image" Target="../media/image164.png"/><Relationship Id="rId159" Type="http://schemas.openxmlformats.org/officeDocument/2006/relationships/image" Target="../media/image307.png"/><Relationship Id="rId158" Type="http://schemas.openxmlformats.org/officeDocument/2006/relationships/image" Target="../media/image306.png"/><Relationship Id="rId157" Type="http://schemas.openxmlformats.org/officeDocument/2006/relationships/image" Target="../media/image305.png"/><Relationship Id="rId156" Type="http://schemas.openxmlformats.org/officeDocument/2006/relationships/image" Target="../media/image304.png"/><Relationship Id="rId155" Type="http://schemas.openxmlformats.org/officeDocument/2006/relationships/image" Target="../media/image303.png"/><Relationship Id="rId154" Type="http://schemas.openxmlformats.org/officeDocument/2006/relationships/image" Target="../media/image302.png"/><Relationship Id="rId153" Type="http://schemas.openxmlformats.org/officeDocument/2006/relationships/image" Target="../media/image301.png"/><Relationship Id="rId152" Type="http://schemas.openxmlformats.org/officeDocument/2006/relationships/image" Target="../media/image300.png"/><Relationship Id="rId151" Type="http://schemas.openxmlformats.org/officeDocument/2006/relationships/image" Target="../media/image299.png"/><Relationship Id="rId150" Type="http://schemas.openxmlformats.org/officeDocument/2006/relationships/image" Target="../media/image298.png"/><Relationship Id="rId15" Type="http://schemas.openxmlformats.org/officeDocument/2006/relationships/image" Target="../media/image163.png"/><Relationship Id="rId149" Type="http://schemas.openxmlformats.org/officeDocument/2006/relationships/image" Target="../media/image297.png"/><Relationship Id="rId148" Type="http://schemas.openxmlformats.org/officeDocument/2006/relationships/image" Target="../media/image296.png"/><Relationship Id="rId147" Type="http://schemas.openxmlformats.org/officeDocument/2006/relationships/image" Target="../media/image295.png"/><Relationship Id="rId146" Type="http://schemas.openxmlformats.org/officeDocument/2006/relationships/image" Target="../media/image294.png"/><Relationship Id="rId145" Type="http://schemas.openxmlformats.org/officeDocument/2006/relationships/image" Target="../media/image293.png"/><Relationship Id="rId144" Type="http://schemas.openxmlformats.org/officeDocument/2006/relationships/image" Target="../media/image292.png"/><Relationship Id="rId143" Type="http://schemas.openxmlformats.org/officeDocument/2006/relationships/image" Target="../media/image291.png"/><Relationship Id="rId142" Type="http://schemas.openxmlformats.org/officeDocument/2006/relationships/image" Target="../media/image290.png"/><Relationship Id="rId141" Type="http://schemas.openxmlformats.org/officeDocument/2006/relationships/image" Target="../media/image289.png"/><Relationship Id="rId140" Type="http://schemas.openxmlformats.org/officeDocument/2006/relationships/image" Target="../media/image288.png"/><Relationship Id="rId14" Type="http://schemas.openxmlformats.org/officeDocument/2006/relationships/image" Target="../media/image162.png"/><Relationship Id="rId139" Type="http://schemas.openxmlformats.org/officeDocument/2006/relationships/image" Target="../media/image287.png"/><Relationship Id="rId138" Type="http://schemas.openxmlformats.org/officeDocument/2006/relationships/image" Target="../media/image286.png"/><Relationship Id="rId137" Type="http://schemas.openxmlformats.org/officeDocument/2006/relationships/image" Target="../media/image285.png"/><Relationship Id="rId136" Type="http://schemas.openxmlformats.org/officeDocument/2006/relationships/image" Target="../media/image284.png"/><Relationship Id="rId135" Type="http://schemas.openxmlformats.org/officeDocument/2006/relationships/image" Target="../media/image283.png"/><Relationship Id="rId134" Type="http://schemas.openxmlformats.org/officeDocument/2006/relationships/image" Target="../media/image282.png"/><Relationship Id="rId133" Type="http://schemas.openxmlformats.org/officeDocument/2006/relationships/image" Target="../media/image281.png"/><Relationship Id="rId132" Type="http://schemas.openxmlformats.org/officeDocument/2006/relationships/image" Target="../media/image280.png"/><Relationship Id="rId131" Type="http://schemas.openxmlformats.org/officeDocument/2006/relationships/image" Target="../media/image279.png"/><Relationship Id="rId130" Type="http://schemas.openxmlformats.org/officeDocument/2006/relationships/image" Target="../media/image278.png"/><Relationship Id="rId13" Type="http://schemas.openxmlformats.org/officeDocument/2006/relationships/image" Target="../media/image161.png"/><Relationship Id="rId129" Type="http://schemas.openxmlformats.org/officeDocument/2006/relationships/image" Target="../media/image277.png"/><Relationship Id="rId128" Type="http://schemas.openxmlformats.org/officeDocument/2006/relationships/image" Target="../media/image276.png"/><Relationship Id="rId127" Type="http://schemas.openxmlformats.org/officeDocument/2006/relationships/image" Target="../media/image275.png"/><Relationship Id="rId126" Type="http://schemas.openxmlformats.org/officeDocument/2006/relationships/image" Target="../media/image274.png"/><Relationship Id="rId125" Type="http://schemas.openxmlformats.org/officeDocument/2006/relationships/image" Target="../media/image273.png"/><Relationship Id="rId124" Type="http://schemas.openxmlformats.org/officeDocument/2006/relationships/image" Target="../media/image272.png"/><Relationship Id="rId123" Type="http://schemas.openxmlformats.org/officeDocument/2006/relationships/image" Target="../media/image271.png"/><Relationship Id="rId122" Type="http://schemas.openxmlformats.org/officeDocument/2006/relationships/image" Target="../media/image270.png"/><Relationship Id="rId121" Type="http://schemas.openxmlformats.org/officeDocument/2006/relationships/image" Target="../media/image269.png"/><Relationship Id="rId120" Type="http://schemas.openxmlformats.org/officeDocument/2006/relationships/image" Target="../media/image268.png"/><Relationship Id="rId12" Type="http://schemas.openxmlformats.org/officeDocument/2006/relationships/image" Target="../media/image160.png"/><Relationship Id="rId119" Type="http://schemas.openxmlformats.org/officeDocument/2006/relationships/image" Target="../media/image267.png"/><Relationship Id="rId118" Type="http://schemas.openxmlformats.org/officeDocument/2006/relationships/image" Target="../media/image266.png"/><Relationship Id="rId117" Type="http://schemas.openxmlformats.org/officeDocument/2006/relationships/image" Target="../media/image265.png"/><Relationship Id="rId116" Type="http://schemas.openxmlformats.org/officeDocument/2006/relationships/image" Target="../media/image264.png"/><Relationship Id="rId115" Type="http://schemas.openxmlformats.org/officeDocument/2006/relationships/image" Target="../media/image263.png"/><Relationship Id="rId114" Type="http://schemas.openxmlformats.org/officeDocument/2006/relationships/image" Target="../media/image262.png"/><Relationship Id="rId113" Type="http://schemas.openxmlformats.org/officeDocument/2006/relationships/image" Target="../media/image261.png"/><Relationship Id="rId112" Type="http://schemas.openxmlformats.org/officeDocument/2006/relationships/image" Target="../media/image260.png"/><Relationship Id="rId111" Type="http://schemas.openxmlformats.org/officeDocument/2006/relationships/image" Target="../media/image259.png"/><Relationship Id="rId110" Type="http://schemas.openxmlformats.org/officeDocument/2006/relationships/image" Target="../media/image258.png"/><Relationship Id="rId11" Type="http://schemas.openxmlformats.org/officeDocument/2006/relationships/image" Target="../media/image159.png"/><Relationship Id="rId109" Type="http://schemas.openxmlformats.org/officeDocument/2006/relationships/image" Target="../media/image257.png"/><Relationship Id="rId108" Type="http://schemas.openxmlformats.org/officeDocument/2006/relationships/image" Target="../media/image256.png"/><Relationship Id="rId107" Type="http://schemas.openxmlformats.org/officeDocument/2006/relationships/image" Target="../media/image255.png"/><Relationship Id="rId106" Type="http://schemas.openxmlformats.org/officeDocument/2006/relationships/image" Target="../media/image254.png"/><Relationship Id="rId105" Type="http://schemas.openxmlformats.org/officeDocument/2006/relationships/image" Target="../media/image253.png"/><Relationship Id="rId104" Type="http://schemas.openxmlformats.org/officeDocument/2006/relationships/image" Target="../media/image252.png"/><Relationship Id="rId103" Type="http://schemas.openxmlformats.org/officeDocument/2006/relationships/image" Target="../media/image251.png"/><Relationship Id="rId102" Type="http://schemas.openxmlformats.org/officeDocument/2006/relationships/image" Target="../media/image250.png"/><Relationship Id="rId101" Type="http://schemas.openxmlformats.org/officeDocument/2006/relationships/image" Target="../media/image249.png"/><Relationship Id="rId100" Type="http://schemas.openxmlformats.org/officeDocument/2006/relationships/image" Target="../media/image248.png"/><Relationship Id="rId10" Type="http://schemas.openxmlformats.org/officeDocument/2006/relationships/image" Target="../media/image158.png"/><Relationship Id="rId1" Type="http://schemas.openxmlformats.org/officeDocument/2006/relationships/image" Target="../media/image149.png"/></Relationships>
</file>

<file path=ppt/slides/_rels/slide4.xml.rels><?xml version="1.0" encoding="UTF-8" standalone="yes"?>
<Relationships xmlns="http://schemas.openxmlformats.org/package/2006/relationships"><Relationship Id="rId99" Type="http://schemas.openxmlformats.org/officeDocument/2006/relationships/image" Target="../media/image500.png"/><Relationship Id="rId98" Type="http://schemas.openxmlformats.org/officeDocument/2006/relationships/image" Target="../media/image499.png"/><Relationship Id="rId97" Type="http://schemas.openxmlformats.org/officeDocument/2006/relationships/image" Target="../media/image498.png"/><Relationship Id="rId96" Type="http://schemas.openxmlformats.org/officeDocument/2006/relationships/image" Target="../media/image497.png"/><Relationship Id="rId95" Type="http://schemas.openxmlformats.org/officeDocument/2006/relationships/image" Target="../media/image496.png"/><Relationship Id="rId94" Type="http://schemas.openxmlformats.org/officeDocument/2006/relationships/image" Target="../media/image495.png"/><Relationship Id="rId93" Type="http://schemas.openxmlformats.org/officeDocument/2006/relationships/image" Target="../media/image494.png"/><Relationship Id="rId92" Type="http://schemas.openxmlformats.org/officeDocument/2006/relationships/image" Target="../media/image493.png"/><Relationship Id="rId91" Type="http://schemas.openxmlformats.org/officeDocument/2006/relationships/image" Target="../media/image492.png"/><Relationship Id="rId90" Type="http://schemas.openxmlformats.org/officeDocument/2006/relationships/image" Target="../media/image491.png"/><Relationship Id="rId9" Type="http://schemas.openxmlformats.org/officeDocument/2006/relationships/image" Target="../media/image411.png"/><Relationship Id="rId89" Type="http://schemas.openxmlformats.org/officeDocument/2006/relationships/image" Target="../media/image153.png"/><Relationship Id="rId88" Type="http://schemas.openxmlformats.org/officeDocument/2006/relationships/image" Target="../media/image490.png"/><Relationship Id="rId87" Type="http://schemas.openxmlformats.org/officeDocument/2006/relationships/image" Target="../media/image489.png"/><Relationship Id="rId86" Type="http://schemas.openxmlformats.org/officeDocument/2006/relationships/image" Target="../media/image488.png"/><Relationship Id="rId85" Type="http://schemas.openxmlformats.org/officeDocument/2006/relationships/image" Target="../media/image487.png"/><Relationship Id="rId84" Type="http://schemas.openxmlformats.org/officeDocument/2006/relationships/image" Target="../media/image486.png"/><Relationship Id="rId83" Type="http://schemas.openxmlformats.org/officeDocument/2006/relationships/image" Target="../media/image485.png"/><Relationship Id="rId82" Type="http://schemas.openxmlformats.org/officeDocument/2006/relationships/image" Target="../media/image484.png"/><Relationship Id="rId81" Type="http://schemas.openxmlformats.org/officeDocument/2006/relationships/image" Target="../media/image483.png"/><Relationship Id="rId80" Type="http://schemas.openxmlformats.org/officeDocument/2006/relationships/image" Target="../media/image482.png"/><Relationship Id="rId8" Type="http://schemas.openxmlformats.org/officeDocument/2006/relationships/image" Target="../media/image410.png"/><Relationship Id="rId79" Type="http://schemas.openxmlformats.org/officeDocument/2006/relationships/image" Target="../media/image481.png"/><Relationship Id="rId78" Type="http://schemas.openxmlformats.org/officeDocument/2006/relationships/image" Target="../media/image480.png"/><Relationship Id="rId77" Type="http://schemas.openxmlformats.org/officeDocument/2006/relationships/image" Target="../media/image479.png"/><Relationship Id="rId76" Type="http://schemas.openxmlformats.org/officeDocument/2006/relationships/image" Target="../media/image478.png"/><Relationship Id="rId75" Type="http://schemas.openxmlformats.org/officeDocument/2006/relationships/image" Target="../media/image477.png"/><Relationship Id="rId74" Type="http://schemas.openxmlformats.org/officeDocument/2006/relationships/image" Target="../media/image476.png"/><Relationship Id="rId73" Type="http://schemas.openxmlformats.org/officeDocument/2006/relationships/image" Target="../media/image475.png"/><Relationship Id="rId72" Type="http://schemas.openxmlformats.org/officeDocument/2006/relationships/image" Target="../media/image474.png"/><Relationship Id="rId71" Type="http://schemas.openxmlformats.org/officeDocument/2006/relationships/image" Target="../media/image473.png"/><Relationship Id="rId70" Type="http://schemas.openxmlformats.org/officeDocument/2006/relationships/image" Target="../media/image472.png"/><Relationship Id="rId7" Type="http://schemas.openxmlformats.org/officeDocument/2006/relationships/image" Target="../media/image409.png"/><Relationship Id="rId69" Type="http://schemas.openxmlformats.org/officeDocument/2006/relationships/image" Target="../media/image471.png"/><Relationship Id="rId68" Type="http://schemas.openxmlformats.org/officeDocument/2006/relationships/image" Target="../media/image470.png"/><Relationship Id="rId67" Type="http://schemas.openxmlformats.org/officeDocument/2006/relationships/image" Target="../media/image469.png"/><Relationship Id="rId66" Type="http://schemas.openxmlformats.org/officeDocument/2006/relationships/image" Target="../media/image468.png"/><Relationship Id="rId65" Type="http://schemas.openxmlformats.org/officeDocument/2006/relationships/image" Target="../media/image467.png"/><Relationship Id="rId64" Type="http://schemas.openxmlformats.org/officeDocument/2006/relationships/image" Target="../media/image466.png"/><Relationship Id="rId63" Type="http://schemas.openxmlformats.org/officeDocument/2006/relationships/image" Target="../media/image465.png"/><Relationship Id="rId62" Type="http://schemas.openxmlformats.org/officeDocument/2006/relationships/image" Target="../media/image464.png"/><Relationship Id="rId61" Type="http://schemas.openxmlformats.org/officeDocument/2006/relationships/image" Target="../media/image463.png"/><Relationship Id="rId60" Type="http://schemas.openxmlformats.org/officeDocument/2006/relationships/image" Target="../media/image462.png"/><Relationship Id="rId6" Type="http://schemas.openxmlformats.org/officeDocument/2006/relationships/image" Target="../media/image408.png"/><Relationship Id="rId59" Type="http://schemas.openxmlformats.org/officeDocument/2006/relationships/image" Target="../media/image461.png"/><Relationship Id="rId58" Type="http://schemas.openxmlformats.org/officeDocument/2006/relationships/image" Target="../media/image460.png"/><Relationship Id="rId57" Type="http://schemas.openxmlformats.org/officeDocument/2006/relationships/image" Target="../media/image459.png"/><Relationship Id="rId56" Type="http://schemas.openxmlformats.org/officeDocument/2006/relationships/image" Target="../media/image458.png"/><Relationship Id="rId55" Type="http://schemas.openxmlformats.org/officeDocument/2006/relationships/image" Target="../media/image457.png"/><Relationship Id="rId54" Type="http://schemas.openxmlformats.org/officeDocument/2006/relationships/image" Target="../media/image456.png"/><Relationship Id="rId53" Type="http://schemas.openxmlformats.org/officeDocument/2006/relationships/image" Target="../media/image455.png"/><Relationship Id="rId52" Type="http://schemas.openxmlformats.org/officeDocument/2006/relationships/image" Target="../media/image454.png"/><Relationship Id="rId51" Type="http://schemas.openxmlformats.org/officeDocument/2006/relationships/image" Target="../media/image453.png"/><Relationship Id="rId50" Type="http://schemas.openxmlformats.org/officeDocument/2006/relationships/image" Target="../media/image452.png"/><Relationship Id="rId5" Type="http://schemas.openxmlformats.org/officeDocument/2006/relationships/image" Target="../media/image178.png"/><Relationship Id="rId49" Type="http://schemas.openxmlformats.org/officeDocument/2006/relationships/image" Target="../media/image451.png"/><Relationship Id="rId48" Type="http://schemas.openxmlformats.org/officeDocument/2006/relationships/image" Target="../media/image450.png"/><Relationship Id="rId47" Type="http://schemas.openxmlformats.org/officeDocument/2006/relationships/image" Target="../media/image449.png"/><Relationship Id="rId46" Type="http://schemas.openxmlformats.org/officeDocument/2006/relationships/image" Target="../media/image448.png"/><Relationship Id="rId45" Type="http://schemas.openxmlformats.org/officeDocument/2006/relationships/image" Target="../media/image447.png"/><Relationship Id="rId44" Type="http://schemas.openxmlformats.org/officeDocument/2006/relationships/image" Target="../media/image446.png"/><Relationship Id="rId43" Type="http://schemas.openxmlformats.org/officeDocument/2006/relationships/image" Target="../media/image445.png"/><Relationship Id="rId42" Type="http://schemas.openxmlformats.org/officeDocument/2006/relationships/image" Target="../media/image444.png"/><Relationship Id="rId41" Type="http://schemas.openxmlformats.org/officeDocument/2006/relationships/image" Target="../media/image443.png"/><Relationship Id="rId40" Type="http://schemas.openxmlformats.org/officeDocument/2006/relationships/image" Target="../media/image442.png"/><Relationship Id="rId4" Type="http://schemas.openxmlformats.org/officeDocument/2006/relationships/image" Target="../media/image407.png"/><Relationship Id="rId39" Type="http://schemas.openxmlformats.org/officeDocument/2006/relationships/image" Target="../media/image441.png"/><Relationship Id="rId38" Type="http://schemas.openxmlformats.org/officeDocument/2006/relationships/image" Target="../media/image440.png"/><Relationship Id="rId37" Type="http://schemas.openxmlformats.org/officeDocument/2006/relationships/image" Target="../media/image439.png"/><Relationship Id="rId36" Type="http://schemas.openxmlformats.org/officeDocument/2006/relationships/image" Target="../media/image438.png"/><Relationship Id="rId35" Type="http://schemas.openxmlformats.org/officeDocument/2006/relationships/image" Target="../media/image437.png"/><Relationship Id="rId34" Type="http://schemas.openxmlformats.org/officeDocument/2006/relationships/image" Target="../media/image436.png"/><Relationship Id="rId33" Type="http://schemas.openxmlformats.org/officeDocument/2006/relationships/image" Target="../media/image435.png"/><Relationship Id="rId32" Type="http://schemas.openxmlformats.org/officeDocument/2006/relationships/image" Target="../media/image434.png"/><Relationship Id="rId31" Type="http://schemas.openxmlformats.org/officeDocument/2006/relationships/image" Target="../media/image433.png"/><Relationship Id="rId30" Type="http://schemas.openxmlformats.org/officeDocument/2006/relationships/image" Target="../media/image432.png"/><Relationship Id="rId3" Type="http://schemas.openxmlformats.org/officeDocument/2006/relationships/image" Target="../media/image406.png"/><Relationship Id="rId29" Type="http://schemas.openxmlformats.org/officeDocument/2006/relationships/image" Target="../media/image431.png"/><Relationship Id="rId28" Type="http://schemas.openxmlformats.org/officeDocument/2006/relationships/image" Target="../media/image430.png"/><Relationship Id="rId27" Type="http://schemas.openxmlformats.org/officeDocument/2006/relationships/image" Target="../media/image429.png"/><Relationship Id="rId261" Type="http://schemas.openxmlformats.org/officeDocument/2006/relationships/slideLayout" Target="../slideLayouts/slideLayout12.xml"/><Relationship Id="rId260" Type="http://schemas.openxmlformats.org/officeDocument/2006/relationships/image" Target="../media/image649.png"/><Relationship Id="rId26" Type="http://schemas.openxmlformats.org/officeDocument/2006/relationships/image" Target="../media/image428.png"/><Relationship Id="rId259" Type="http://schemas.openxmlformats.org/officeDocument/2006/relationships/image" Target="../media/image648.png"/><Relationship Id="rId258" Type="http://schemas.openxmlformats.org/officeDocument/2006/relationships/image" Target="../media/image647.png"/><Relationship Id="rId257" Type="http://schemas.openxmlformats.org/officeDocument/2006/relationships/image" Target="../media/image646.png"/><Relationship Id="rId256" Type="http://schemas.openxmlformats.org/officeDocument/2006/relationships/image" Target="../media/image645.png"/><Relationship Id="rId255" Type="http://schemas.openxmlformats.org/officeDocument/2006/relationships/image" Target="../media/image644.png"/><Relationship Id="rId254" Type="http://schemas.openxmlformats.org/officeDocument/2006/relationships/image" Target="../media/image643.png"/><Relationship Id="rId253" Type="http://schemas.openxmlformats.org/officeDocument/2006/relationships/image" Target="../media/image642.png"/><Relationship Id="rId252" Type="http://schemas.openxmlformats.org/officeDocument/2006/relationships/image" Target="../media/image641.png"/><Relationship Id="rId251" Type="http://schemas.openxmlformats.org/officeDocument/2006/relationships/image" Target="../media/image640.png"/><Relationship Id="rId250" Type="http://schemas.openxmlformats.org/officeDocument/2006/relationships/image" Target="../media/image639.png"/><Relationship Id="rId25" Type="http://schemas.openxmlformats.org/officeDocument/2006/relationships/image" Target="../media/image427.png"/><Relationship Id="rId249" Type="http://schemas.openxmlformats.org/officeDocument/2006/relationships/image" Target="../media/image638.png"/><Relationship Id="rId248" Type="http://schemas.openxmlformats.org/officeDocument/2006/relationships/image" Target="../media/image637.png"/><Relationship Id="rId247" Type="http://schemas.openxmlformats.org/officeDocument/2006/relationships/image" Target="../media/image636.png"/><Relationship Id="rId246" Type="http://schemas.openxmlformats.org/officeDocument/2006/relationships/image" Target="../media/image635.png"/><Relationship Id="rId245" Type="http://schemas.openxmlformats.org/officeDocument/2006/relationships/image" Target="../media/image634.png"/><Relationship Id="rId244" Type="http://schemas.openxmlformats.org/officeDocument/2006/relationships/image" Target="../media/image633.png"/><Relationship Id="rId243" Type="http://schemas.openxmlformats.org/officeDocument/2006/relationships/image" Target="../media/image632.png"/><Relationship Id="rId242" Type="http://schemas.openxmlformats.org/officeDocument/2006/relationships/image" Target="../media/image631.png"/><Relationship Id="rId241" Type="http://schemas.openxmlformats.org/officeDocument/2006/relationships/image" Target="../media/image630.png"/><Relationship Id="rId240" Type="http://schemas.openxmlformats.org/officeDocument/2006/relationships/image" Target="../media/image629.png"/><Relationship Id="rId24" Type="http://schemas.openxmlformats.org/officeDocument/2006/relationships/image" Target="../media/image426.png"/><Relationship Id="rId239" Type="http://schemas.openxmlformats.org/officeDocument/2006/relationships/image" Target="../media/image628.png"/><Relationship Id="rId238" Type="http://schemas.openxmlformats.org/officeDocument/2006/relationships/image" Target="../media/image627.png"/><Relationship Id="rId237" Type="http://schemas.openxmlformats.org/officeDocument/2006/relationships/image" Target="../media/image626.png"/><Relationship Id="rId236" Type="http://schemas.openxmlformats.org/officeDocument/2006/relationships/image" Target="../media/image625.png"/><Relationship Id="rId235" Type="http://schemas.openxmlformats.org/officeDocument/2006/relationships/image" Target="../media/image624.png"/><Relationship Id="rId234" Type="http://schemas.openxmlformats.org/officeDocument/2006/relationships/image" Target="../media/image623.png"/><Relationship Id="rId233" Type="http://schemas.openxmlformats.org/officeDocument/2006/relationships/image" Target="../media/image622.png"/><Relationship Id="rId232" Type="http://schemas.openxmlformats.org/officeDocument/2006/relationships/image" Target="../media/image621.png"/><Relationship Id="rId231" Type="http://schemas.openxmlformats.org/officeDocument/2006/relationships/image" Target="../media/image620.png"/><Relationship Id="rId230" Type="http://schemas.openxmlformats.org/officeDocument/2006/relationships/image" Target="../media/image619.png"/><Relationship Id="rId23" Type="http://schemas.openxmlformats.org/officeDocument/2006/relationships/image" Target="../media/image425.png"/><Relationship Id="rId229" Type="http://schemas.openxmlformats.org/officeDocument/2006/relationships/image" Target="../media/image618.png"/><Relationship Id="rId228" Type="http://schemas.openxmlformats.org/officeDocument/2006/relationships/image" Target="../media/image617.png"/><Relationship Id="rId227" Type="http://schemas.openxmlformats.org/officeDocument/2006/relationships/image" Target="../media/image616.png"/><Relationship Id="rId226" Type="http://schemas.openxmlformats.org/officeDocument/2006/relationships/image" Target="../media/image615.png"/><Relationship Id="rId225" Type="http://schemas.openxmlformats.org/officeDocument/2006/relationships/image" Target="../media/image614.png"/><Relationship Id="rId224" Type="http://schemas.openxmlformats.org/officeDocument/2006/relationships/image" Target="../media/image613.png"/><Relationship Id="rId223" Type="http://schemas.openxmlformats.org/officeDocument/2006/relationships/image" Target="../media/image612.png"/><Relationship Id="rId222" Type="http://schemas.openxmlformats.org/officeDocument/2006/relationships/image" Target="../media/image611.png"/><Relationship Id="rId221" Type="http://schemas.openxmlformats.org/officeDocument/2006/relationships/image" Target="../media/image610.png"/><Relationship Id="rId220" Type="http://schemas.openxmlformats.org/officeDocument/2006/relationships/image" Target="../media/image609.png"/><Relationship Id="rId22" Type="http://schemas.openxmlformats.org/officeDocument/2006/relationships/image" Target="../media/image424.png"/><Relationship Id="rId219" Type="http://schemas.openxmlformats.org/officeDocument/2006/relationships/image" Target="../media/image608.png"/><Relationship Id="rId218" Type="http://schemas.openxmlformats.org/officeDocument/2006/relationships/image" Target="../media/image607.png"/><Relationship Id="rId217" Type="http://schemas.openxmlformats.org/officeDocument/2006/relationships/image" Target="../media/image606.png"/><Relationship Id="rId216" Type="http://schemas.openxmlformats.org/officeDocument/2006/relationships/image" Target="../media/image605.png"/><Relationship Id="rId215" Type="http://schemas.openxmlformats.org/officeDocument/2006/relationships/image" Target="../media/image604.png"/><Relationship Id="rId214" Type="http://schemas.openxmlformats.org/officeDocument/2006/relationships/image" Target="../media/image603.png"/><Relationship Id="rId213" Type="http://schemas.openxmlformats.org/officeDocument/2006/relationships/image" Target="../media/image602.png"/><Relationship Id="rId212" Type="http://schemas.openxmlformats.org/officeDocument/2006/relationships/image" Target="../media/image601.png"/><Relationship Id="rId211" Type="http://schemas.openxmlformats.org/officeDocument/2006/relationships/image" Target="../media/image600.png"/><Relationship Id="rId210" Type="http://schemas.openxmlformats.org/officeDocument/2006/relationships/image" Target="../media/image599.png"/><Relationship Id="rId21" Type="http://schemas.openxmlformats.org/officeDocument/2006/relationships/image" Target="../media/image423.png"/><Relationship Id="rId209" Type="http://schemas.openxmlformats.org/officeDocument/2006/relationships/image" Target="../media/image598.png"/><Relationship Id="rId208" Type="http://schemas.openxmlformats.org/officeDocument/2006/relationships/image" Target="../media/image597.png"/><Relationship Id="rId207" Type="http://schemas.openxmlformats.org/officeDocument/2006/relationships/image" Target="../media/image596.png"/><Relationship Id="rId206" Type="http://schemas.openxmlformats.org/officeDocument/2006/relationships/image" Target="../media/image595.png"/><Relationship Id="rId205" Type="http://schemas.openxmlformats.org/officeDocument/2006/relationships/image" Target="../media/image594.png"/><Relationship Id="rId204" Type="http://schemas.openxmlformats.org/officeDocument/2006/relationships/image" Target="../media/image593.png"/><Relationship Id="rId203" Type="http://schemas.openxmlformats.org/officeDocument/2006/relationships/image" Target="../media/image592.png"/><Relationship Id="rId202" Type="http://schemas.openxmlformats.org/officeDocument/2006/relationships/image" Target="../media/image591.png"/><Relationship Id="rId201" Type="http://schemas.openxmlformats.org/officeDocument/2006/relationships/image" Target="../media/image216.png"/><Relationship Id="rId200" Type="http://schemas.openxmlformats.org/officeDocument/2006/relationships/image" Target="../media/image215.png"/><Relationship Id="rId20" Type="http://schemas.openxmlformats.org/officeDocument/2006/relationships/image" Target="../media/image422.png"/><Relationship Id="rId2" Type="http://schemas.openxmlformats.org/officeDocument/2006/relationships/image" Target="../media/image405.png"/><Relationship Id="rId199" Type="http://schemas.openxmlformats.org/officeDocument/2006/relationships/image" Target="../media/image214.png"/><Relationship Id="rId198" Type="http://schemas.openxmlformats.org/officeDocument/2006/relationships/image" Target="../media/image213.png"/><Relationship Id="rId197" Type="http://schemas.openxmlformats.org/officeDocument/2006/relationships/image" Target="../media/image212.png"/><Relationship Id="rId196" Type="http://schemas.openxmlformats.org/officeDocument/2006/relationships/image" Target="../media/image211.png"/><Relationship Id="rId195" Type="http://schemas.openxmlformats.org/officeDocument/2006/relationships/image" Target="../media/image210.png"/><Relationship Id="rId194" Type="http://schemas.openxmlformats.org/officeDocument/2006/relationships/image" Target="../media/image209.png"/><Relationship Id="rId193" Type="http://schemas.openxmlformats.org/officeDocument/2006/relationships/image" Target="../media/image208.png"/><Relationship Id="rId192" Type="http://schemas.openxmlformats.org/officeDocument/2006/relationships/image" Target="../media/image207.png"/><Relationship Id="rId191" Type="http://schemas.openxmlformats.org/officeDocument/2006/relationships/image" Target="../media/image206.png"/><Relationship Id="rId190" Type="http://schemas.openxmlformats.org/officeDocument/2006/relationships/image" Target="../media/image205.png"/><Relationship Id="rId19" Type="http://schemas.openxmlformats.org/officeDocument/2006/relationships/image" Target="../media/image421.png"/><Relationship Id="rId189" Type="http://schemas.openxmlformats.org/officeDocument/2006/relationships/image" Target="../media/image590.png"/><Relationship Id="rId188" Type="http://schemas.openxmlformats.org/officeDocument/2006/relationships/image" Target="../media/image589.png"/><Relationship Id="rId187" Type="http://schemas.openxmlformats.org/officeDocument/2006/relationships/image" Target="../media/image588.png"/><Relationship Id="rId186" Type="http://schemas.openxmlformats.org/officeDocument/2006/relationships/image" Target="../media/image587.png"/><Relationship Id="rId185" Type="http://schemas.openxmlformats.org/officeDocument/2006/relationships/image" Target="../media/image586.png"/><Relationship Id="rId184" Type="http://schemas.openxmlformats.org/officeDocument/2006/relationships/image" Target="../media/image585.png"/><Relationship Id="rId183" Type="http://schemas.openxmlformats.org/officeDocument/2006/relationships/image" Target="../media/image584.png"/><Relationship Id="rId182" Type="http://schemas.openxmlformats.org/officeDocument/2006/relationships/image" Target="../media/image583.png"/><Relationship Id="rId181" Type="http://schemas.openxmlformats.org/officeDocument/2006/relationships/image" Target="../media/image582.png"/><Relationship Id="rId180" Type="http://schemas.openxmlformats.org/officeDocument/2006/relationships/image" Target="../media/image581.png"/><Relationship Id="rId18" Type="http://schemas.openxmlformats.org/officeDocument/2006/relationships/image" Target="../media/image420.png"/><Relationship Id="rId179" Type="http://schemas.openxmlformats.org/officeDocument/2006/relationships/image" Target="../media/image580.png"/><Relationship Id="rId178" Type="http://schemas.openxmlformats.org/officeDocument/2006/relationships/image" Target="../media/image579.png"/><Relationship Id="rId177" Type="http://schemas.openxmlformats.org/officeDocument/2006/relationships/image" Target="../media/image578.png"/><Relationship Id="rId176" Type="http://schemas.openxmlformats.org/officeDocument/2006/relationships/image" Target="../media/image577.png"/><Relationship Id="rId175" Type="http://schemas.openxmlformats.org/officeDocument/2006/relationships/image" Target="../media/image576.png"/><Relationship Id="rId174" Type="http://schemas.openxmlformats.org/officeDocument/2006/relationships/image" Target="../media/image575.png"/><Relationship Id="rId173" Type="http://schemas.openxmlformats.org/officeDocument/2006/relationships/image" Target="../media/image574.png"/><Relationship Id="rId172" Type="http://schemas.openxmlformats.org/officeDocument/2006/relationships/image" Target="../media/image573.png"/><Relationship Id="rId171" Type="http://schemas.openxmlformats.org/officeDocument/2006/relationships/image" Target="../media/image572.png"/><Relationship Id="rId170" Type="http://schemas.openxmlformats.org/officeDocument/2006/relationships/image" Target="../media/image571.png"/><Relationship Id="rId17" Type="http://schemas.openxmlformats.org/officeDocument/2006/relationships/image" Target="../media/image419.png"/><Relationship Id="rId169" Type="http://schemas.openxmlformats.org/officeDocument/2006/relationships/image" Target="../media/image570.png"/><Relationship Id="rId168" Type="http://schemas.openxmlformats.org/officeDocument/2006/relationships/image" Target="../media/image569.png"/><Relationship Id="rId167" Type="http://schemas.openxmlformats.org/officeDocument/2006/relationships/image" Target="../media/image568.png"/><Relationship Id="rId166" Type="http://schemas.openxmlformats.org/officeDocument/2006/relationships/image" Target="../media/image567.png"/><Relationship Id="rId165" Type="http://schemas.openxmlformats.org/officeDocument/2006/relationships/image" Target="../media/image566.png"/><Relationship Id="rId164" Type="http://schemas.openxmlformats.org/officeDocument/2006/relationships/image" Target="../media/image565.png"/><Relationship Id="rId163" Type="http://schemas.openxmlformats.org/officeDocument/2006/relationships/image" Target="../media/image564.png"/><Relationship Id="rId162" Type="http://schemas.openxmlformats.org/officeDocument/2006/relationships/image" Target="../media/image563.png"/><Relationship Id="rId161" Type="http://schemas.openxmlformats.org/officeDocument/2006/relationships/image" Target="../media/image562.png"/><Relationship Id="rId160" Type="http://schemas.openxmlformats.org/officeDocument/2006/relationships/image" Target="../media/image561.png"/><Relationship Id="rId16" Type="http://schemas.openxmlformats.org/officeDocument/2006/relationships/image" Target="../media/image418.png"/><Relationship Id="rId159" Type="http://schemas.openxmlformats.org/officeDocument/2006/relationships/image" Target="../media/image560.png"/><Relationship Id="rId158" Type="http://schemas.openxmlformats.org/officeDocument/2006/relationships/image" Target="../media/image559.png"/><Relationship Id="rId157" Type="http://schemas.openxmlformats.org/officeDocument/2006/relationships/image" Target="../media/image558.png"/><Relationship Id="rId156" Type="http://schemas.openxmlformats.org/officeDocument/2006/relationships/image" Target="../media/image557.png"/><Relationship Id="rId155" Type="http://schemas.openxmlformats.org/officeDocument/2006/relationships/image" Target="../media/image556.png"/><Relationship Id="rId154" Type="http://schemas.openxmlformats.org/officeDocument/2006/relationships/image" Target="../media/image555.png"/><Relationship Id="rId153" Type="http://schemas.openxmlformats.org/officeDocument/2006/relationships/image" Target="../media/image554.png"/><Relationship Id="rId152" Type="http://schemas.openxmlformats.org/officeDocument/2006/relationships/image" Target="../media/image553.png"/><Relationship Id="rId151" Type="http://schemas.openxmlformats.org/officeDocument/2006/relationships/image" Target="../media/image552.png"/><Relationship Id="rId150" Type="http://schemas.openxmlformats.org/officeDocument/2006/relationships/image" Target="../media/image551.png"/><Relationship Id="rId15" Type="http://schemas.openxmlformats.org/officeDocument/2006/relationships/image" Target="../media/image417.png"/><Relationship Id="rId149" Type="http://schemas.openxmlformats.org/officeDocument/2006/relationships/image" Target="../media/image550.png"/><Relationship Id="rId148" Type="http://schemas.openxmlformats.org/officeDocument/2006/relationships/image" Target="../media/image549.png"/><Relationship Id="rId147" Type="http://schemas.openxmlformats.org/officeDocument/2006/relationships/image" Target="../media/image548.png"/><Relationship Id="rId146" Type="http://schemas.openxmlformats.org/officeDocument/2006/relationships/image" Target="../media/image547.png"/><Relationship Id="rId145" Type="http://schemas.openxmlformats.org/officeDocument/2006/relationships/image" Target="../media/image546.png"/><Relationship Id="rId144" Type="http://schemas.openxmlformats.org/officeDocument/2006/relationships/image" Target="../media/image545.png"/><Relationship Id="rId143" Type="http://schemas.openxmlformats.org/officeDocument/2006/relationships/image" Target="../media/image544.png"/><Relationship Id="rId142" Type="http://schemas.openxmlformats.org/officeDocument/2006/relationships/image" Target="../media/image543.png"/><Relationship Id="rId141" Type="http://schemas.openxmlformats.org/officeDocument/2006/relationships/image" Target="../media/image542.png"/><Relationship Id="rId140" Type="http://schemas.openxmlformats.org/officeDocument/2006/relationships/image" Target="../media/image541.png"/><Relationship Id="rId14" Type="http://schemas.openxmlformats.org/officeDocument/2006/relationships/image" Target="../media/image416.png"/><Relationship Id="rId139" Type="http://schemas.openxmlformats.org/officeDocument/2006/relationships/image" Target="../media/image540.png"/><Relationship Id="rId138" Type="http://schemas.openxmlformats.org/officeDocument/2006/relationships/image" Target="../media/image539.png"/><Relationship Id="rId137" Type="http://schemas.openxmlformats.org/officeDocument/2006/relationships/image" Target="../media/image538.png"/><Relationship Id="rId136" Type="http://schemas.openxmlformats.org/officeDocument/2006/relationships/image" Target="../media/image537.png"/><Relationship Id="rId135" Type="http://schemas.openxmlformats.org/officeDocument/2006/relationships/image" Target="../media/image536.png"/><Relationship Id="rId134" Type="http://schemas.openxmlformats.org/officeDocument/2006/relationships/image" Target="../media/image535.png"/><Relationship Id="rId133" Type="http://schemas.openxmlformats.org/officeDocument/2006/relationships/image" Target="../media/image534.png"/><Relationship Id="rId132" Type="http://schemas.openxmlformats.org/officeDocument/2006/relationships/image" Target="../media/image533.png"/><Relationship Id="rId131" Type="http://schemas.openxmlformats.org/officeDocument/2006/relationships/image" Target="../media/image532.png"/><Relationship Id="rId130" Type="http://schemas.openxmlformats.org/officeDocument/2006/relationships/image" Target="../media/image531.png"/><Relationship Id="rId13" Type="http://schemas.openxmlformats.org/officeDocument/2006/relationships/image" Target="../media/image415.png"/><Relationship Id="rId129" Type="http://schemas.openxmlformats.org/officeDocument/2006/relationships/image" Target="../media/image530.png"/><Relationship Id="rId128" Type="http://schemas.openxmlformats.org/officeDocument/2006/relationships/image" Target="../media/image529.png"/><Relationship Id="rId127" Type="http://schemas.openxmlformats.org/officeDocument/2006/relationships/image" Target="../media/image528.png"/><Relationship Id="rId126" Type="http://schemas.openxmlformats.org/officeDocument/2006/relationships/image" Target="../media/image527.png"/><Relationship Id="rId125" Type="http://schemas.openxmlformats.org/officeDocument/2006/relationships/image" Target="../media/image526.png"/><Relationship Id="rId124" Type="http://schemas.openxmlformats.org/officeDocument/2006/relationships/image" Target="../media/image525.png"/><Relationship Id="rId123" Type="http://schemas.openxmlformats.org/officeDocument/2006/relationships/image" Target="../media/image524.png"/><Relationship Id="rId122" Type="http://schemas.openxmlformats.org/officeDocument/2006/relationships/image" Target="../media/image523.png"/><Relationship Id="rId121" Type="http://schemas.openxmlformats.org/officeDocument/2006/relationships/image" Target="../media/image522.png"/><Relationship Id="rId120" Type="http://schemas.openxmlformats.org/officeDocument/2006/relationships/image" Target="../media/image521.png"/><Relationship Id="rId12" Type="http://schemas.openxmlformats.org/officeDocument/2006/relationships/image" Target="../media/image414.png"/><Relationship Id="rId119" Type="http://schemas.openxmlformats.org/officeDocument/2006/relationships/image" Target="../media/image520.png"/><Relationship Id="rId118" Type="http://schemas.openxmlformats.org/officeDocument/2006/relationships/image" Target="../media/image519.png"/><Relationship Id="rId117" Type="http://schemas.openxmlformats.org/officeDocument/2006/relationships/image" Target="../media/image518.png"/><Relationship Id="rId116" Type="http://schemas.openxmlformats.org/officeDocument/2006/relationships/image" Target="../media/image517.png"/><Relationship Id="rId115" Type="http://schemas.openxmlformats.org/officeDocument/2006/relationships/image" Target="../media/image516.png"/><Relationship Id="rId114" Type="http://schemas.openxmlformats.org/officeDocument/2006/relationships/image" Target="../media/image515.png"/><Relationship Id="rId113" Type="http://schemas.openxmlformats.org/officeDocument/2006/relationships/image" Target="../media/image514.png"/><Relationship Id="rId112" Type="http://schemas.openxmlformats.org/officeDocument/2006/relationships/image" Target="../media/image513.png"/><Relationship Id="rId111" Type="http://schemas.openxmlformats.org/officeDocument/2006/relationships/image" Target="../media/image512.png"/><Relationship Id="rId110" Type="http://schemas.openxmlformats.org/officeDocument/2006/relationships/image" Target="../media/image511.png"/><Relationship Id="rId11" Type="http://schemas.openxmlformats.org/officeDocument/2006/relationships/image" Target="../media/image413.png"/><Relationship Id="rId109" Type="http://schemas.openxmlformats.org/officeDocument/2006/relationships/image" Target="../media/image510.png"/><Relationship Id="rId108" Type="http://schemas.openxmlformats.org/officeDocument/2006/relationships/image" Target="../media/image509.png"/><Relationship Id="rId107" Type="http://schemas.openxmlformats.org/officeDocument/2006/relationships/image" Target="../media/image508.png"/><Relationship Id="rId106" Type="http://schemas.openxmlformats.org/officeDocument/2006/relationships/image" Target="../media/image507.png"/><Relationship Id="rId105" Type="http://schemas.openxmlformats.org/officeDocument/2006/relationships/image" Target="../media/image506.png"/><Relationship Id="rId104" Type="http://schemas.openxmlformats.org/officeDocument/2006/relationships/image" Target="../media/image505.png"/><Relationship Id="rId103" Type="http://schemas.openxmlformats.org/officeDocument/2006/relationships/image" Target="../media/image504.png"/><Relationship Id="rId102" Type="http://schemas.openxmlformats.org/officeDocument/2006/relationships/image" Target="../media/image503.png"/><Relationship Id="rId101" Type="http://schemas.openxmlformats.org/officeDocument/2006/relationships/image" Target="../media/image502.png"/><Relationship Id="rId100" Type="http://schemas.openxmlformats.org/officeDocument/2006/relationships/image" Target="../media/image501.png"/><Relationship Id="rId10" Type="http://schemas.openxmlformats.org/officeDocument/2006/relationships/image" Target="../media/image412.png"/><Relationship Id="rId1" Type="http://schemas.openxmlformats.org/officeDocument/2006/relationships/image" Target="../media/image404.png"/></Relationships>
</file>

<file path=ppt/slides/_rels/slide5.xml.rels><?xml version="1.0" encoding="UTF-8" standalone="yes"?>
<Relationships xmlns="http://schemas.openxmlformats.org/package/2006/relationships"><Relationship Id="rId99" Type="http://schemas.openxmlformats.org/officeDocument/2006/relationships/image" Target="../media/image734.png"/><Relationship Id="rId98" Type="http://schemas.openxmlformats.org/officeDocument/2006/relationships/image" Target="../media/image733.png"/><Relationship Id="rId97" Type="http://schemas.openxmlformats.org/officeDocument/2006/relationships/image" Target="../media/image732.png"/><Relationship Id="rId96" Type="http://schemas.openxmlformats.org/officeDocument/2006/relationships/image" Target="../media/image731.png"/><Relationship Id="rId95" Type="http://schemas.openxmlformats.org/officeDocument/2006/relationships/image" Target="../media/image730.png"/><Relationship Id="rId94" Type="http://schemas.openxmlformats.org/officeDocument/2006/relationships/image" Target="../media/image729.png"/><Relationship Id="rId93" Type="http://schemas.openxmlformats.org/officeDocument/2006/relationships/image" Target="../media/image728.png"/><Relationship Id="rId92" Type="http://schemas.openxmlformats.org/officeDocument/2006/relationships/image" Target="../media/image727.png"/><Relationship Id="rId91" Type="http://schemas.openxmlformats.org/officeDocument/2006/relationships/image" Target="../media/image726.png"/><Relationship Id="rId90" Type="http://schemas.openxmlformats.org/officeDocument/2006/relationships/image" Target="../media/image725.png"/><Relationship Id="rId9" Type="http://schemas.openxmlformats.org/officeDocument/2006/relationships/image" Target="../media/image213.png"/><Relationship Id="rId89" Type="http://schemas.openxmlformats.org/officeDocument/2006/relationships/image" Target="../media/image724.png"/><Relationship Id="rId88" Type="http://schemas.openxmlformats.org/officeDocument/2006/relationships/image" Target="../media/image723.png"/><Relationship Id="rId87" Type="http://schemas.openxmlformats.org/officeDocument/2006/relationships/image" Target="../media/image722.png"/><Relationship Id="rId86" Type="http://schemas.openxmlformats.org/officeDocument/2006/relationships/image" Target="../media/image721.png"/><Relationship Id="rId85" Type="http://schemas.openxmlformats.org/officeDocument/2006/relationships/image" Target="../media/image720.png"/><Relationship Id="rId84" Type="http://schemas.openxmlformats.org/officeDocument/2006/relationships/image" Target="../media/image719.png"/><Relationship Id="rId83" Type="http://schemas.openxmlformats.org/officeDocument/2006/relationships/image" Target="../media/image718.png"/><Relationship Id="rId82" Type="http://schemas.openxmlformats.org/officeDocument/2006/relationships/image" Target="../media/image717.png"/><Relationship Id="rId81" Type="http://schemas.openxmlformats.org/officeDocument/2006/relationships/image" Target="../media/image716.png"/><Relationship Id="rId80" Type="http://schemas.openxmlformats.org/officeDocument/2006/relationships/image" Target="../media/image715.png"/><Relationship Id="rId8" Type="http://schemas.openxmlformats.org/officeDocument/2006/relationships/image" Target="../media/image212.png"/><Relationship Id="rId79" Type="http://schemas.openxmlformats.org/officeDocument/2006/relationships/image" Target="../media/image714.png"/><Relationship Id="rId78" Type="http://schemas.openxmlformats.org/officeDocument/2006/relationships/image" Target="../media/image713.png"/><Relationship Id="rId77" Type="http://schemas.openxmlformats.org/officeDocument/2006/relationships/image" Target="../media/image712.png"/><Relationship Id="rId76" Type="http://schemas.openxmlformats.org/officeDocument/2006/relationships/image" Target="../media/image711.png"/><Relationship Id="rId75" Type="http://schemas.openxmlformats.org/officeDocument/2006/relationships/image" Target="../media/image710.png"/><Relationship Id="rId74" Type="http://schemas.openxmlformats.org/officeDocument/2006/relationships/image" Target="../media/image709.png"/><Relationship Id="rId73" Type="http://schemas.openxmlformats.org/officeDocument/2006/relationships/image" Target="../media/image708.png"/><Relationship Id="rId72" Type="http://schemas.openxmlformats.org/officeDocument/2006/relationships/image" Target="../media/image707.png"/><Relationship Id="rId71" Type="http://schemas.openxmlformats.org/officeDocument/2006/relationships/image" Target="../media/image706.png"/><Relationship Id="rId70" Type="http://schemas.openxmlformats.org/officeDocument/2006/relationships/image" Target="../media/image705.png"/><Relationship Id="rId7" Type="http://schemas.openxmlformats.org/officeDocument/2006/relationships/image" Target="../media/image211.png"/><Relationship Id="rId69" Type="http://schemas.openxmlformats.org/officeDocument/2006/relationships/image" Target="../media/image273.png"/><Relationship Id="rId68" Type="http://schemas.openxmlformats.org/officeDocument/2006/relationships/image" Target="../media/image704.png"/><Relationship Id="rId67" Type="http://schemas.openxmlformats.org/officeDocument/2006/relationships/image" Target="../media/image703.png"/><Relationship Id="rId66" Type="http://schemas.openxmlformats.org/officeDocument/2006/relationships/image" Target="../media/image702.png"/><Relationship Id="rId65" Type="http://schemas.openxmlformats.org/officeDocument/2006/relationships/image" Target="../media/image701.png"/><Relationship Id="rId64" Type="http://schemas.openxmlformats.org/officeDocument/2006/relationships/image" Target="../media/image700.png"/><Relationship Id="rId63" Type="http://schemas.openxmlformats.org/officeDocument/2006/relationships/image" Target="../media/image699.png"/><Relationship Id="rId62" Type="http://schemas.openxmlformats.org/officeDocument/2006/relationships/image" Target="../media/image698.png"/><Relationship Id="rId61" Type="http://schemas.openxmlformats.org/officeDocument/2006/relationships/image" Target="../media/image697.png"/><Relationship Id="rId60" Type="http://schemas.openxmlformats.org/officeDocument/2006/relationships/image" Target="../media/image696.png"/><Relationship Id="rId6" Type="http://schemas.openxmlformats.org/officeDocument/2006/relationships/image" Target="../media/image210.png"/><Relationship Id="rId59" Type="http://schemas.openxmlformats.org/officeDocument/2006/relationships/image" Target="../media/image695.png"/><Relationship Id="rId58" Type="http://schemas.openxmlformats.org/officeDocument/2006/relationships/image" Target="../media/image694.png"/><Relationship Id="rId57" Type="http://schemas.openxmlformats.org/officeDocument/2006/relationships/image" Target="../media/image693.png"/><Relationship Id="rId56" Type="http://schemas.openxmlformats.org/officeDocument/2006/relationships/image" Target="../media/image692.png"/><Relationship Id="rId55" Type="http://schemas.openxmlformats.org/officeDocument/2006/relationships/image" Target="../media/image691.png"/><Relationship Id="rId54" Type="http://schemas.openxmlformats.org/officeDocument/2006/relationships/image" Target="../media/image690.png"/><Relationship Id="rId53" Type="http://schemas.openxmlformats.org/officeDocument/2006/relationships/image" Target="../media/image689.png"/><Relationship Id="rId52" Type="http://schemas.openxmlformats.org/officeDocument/2006/relationships/image" Target="../media/image688.png"/><Relationship Id="rId51" Type="http://schemas.openxmlformats.org/officeDocument/2006/relationships/image" Target="../media/image687.png"/><Relationship Id="rId50" Type="http://schemas.openxmlformats.org/officeDocument/2006/relationships/image" Target="../media/image686.png"/><Relationship Id="rId5" Type="http://schemas.openxmlformats.org/officeDocument/2006/relationships/image" Target="../media/image209.png"/><Relationship Id="rId49" Type="http://schemas.openxmlformats.org/officeDocument/2006/relationships/image" Target="../media/image685.png"/><Relationship Id="rId48" Type="http://schemas.openxmlformats.org/officeDocument/2006/relationships/image" Target="../media/image684.png"/><Relationship Id="rId47" Type="http://schemas.openxmlformats.org/officeDocument/2006/relationships/image" Target="../media/image683.png"/><Relationship Id="rId46" Type="http://schemas.openxmlformats.org/officeDocument/2006/relationships/image" Target="../media/image682.png"/><Relationship Id="rId45" Type="http://schemas.openxmlformats.org/officeDocument/2006/relationships/image" Target="../media/image681.png"/><Relationship Id="rId44" Type="http://schemas.openxmlformats.org/officeDocument/2006/relationships/image" Target="../media/image680.png"/><Relationship Id="rId43" Type="http://schemas.openxmlformats.org/officeDocument/2006/relationships/image" Target="../media/image679.png"/><Relationship Id="rId42" Type="http://schemas.openxmlformats.org/officeDocument/2006/relationships/image" Target="../media/image678.png"/><Relationship Id="rId41" Type="http://schemas.openxmlformats.org/officeDocument/2006/relationships/image" Target="../media/image677.png"/><Relationship Id="rId40" Type="http://schemas.openxmlformats.org/officeDocument/2006/relationships/image" Target="../media/image178.png"/><Relationship Id="rId4" Type="http://schemas.openxmlformats.org/officeDocument/2006/relationships/image" Target="../media/image208.png"/><Relationship Id="rId39" Type="http://schemas.openxmlformats.org/officeDocument/2006/relationships/image" Target="../media/image676.png"/><Relationship Id="rId38" Type="http://schemas.openxmlformats.org/officeDocument/2006/relationships/image" Target="../media/image675.png"/><Relationship Id="rId37" Type="http://schemas.openxmlformats.org/officeDocument/2006/relationships/image" Target="../media/image674.png"/><Relationship Id="rId36" Type="http://schemas.openxmlformats.org/officeDocument/2006/relationships/image" Target="../media/image673.png"/><Relationship Id="rId35" Type="http://schemas.openxmlformats.org/officeDocument/2006/relationships/image" Target="../media/image672.png"/><Relationship Id="rId34" Type="http://schemas.openxmlformats.org/officeDocument/2006/relationships/image" Target="../media/image671.png"/><Relationship Id="rId33" Type="http://schemas.openxmlformats.org/officeDocument/2006/relationships/image" Target="../media/image670.png"/><Relationship Id="rId32" Type="http://schemas.openxmlformats.org/officeDocument/2006/relationships/image" Target="../media/image669.png"/><Relationship Id="rId31" Type="http://schemas.openxmlformats.org/officeDocument/2006/relationships/image" Target="../media/image668.png"/><Relationship Id="rId30" Type="http://schemas.openxmlformats.org/officeDocument/2006/relationships/image" Target="../media/image667.png"/><Relationship Id="rId3" Type="http://schemas.openxmlformats.org/officeDocument/2006/relationships/image" Target="../media/image207.png"/><Relationship Id="rId29" Type="http://schemas.openxmlformats.org/officeDocument/2006/relationships/image" Target="../media/image666.png"/><Relationship Id="rId28" Type="http://schemas.openxmlformats.org/officeDocument/2006/relationships/image" Target="../media/image665.png"/><Relationship Id="rId27" Type="http://schemas.openxmlformats.org/officeDocument/2006/relationships/image" Target="../media/image664.png"/><Relationship Id="rId26" Type="http://schemas.openxmlformats.org/officeDocument/2006/relationships/image" Target="../media/image663.png"/><Relationship Id="rId25" Type="http://schemas.openxmlformats.org/officeDocument/2006/relationships/image" Target="../media/image662.png"/><Relationship Id="rId24" Type="http://schemas.openxmlformats.org/officeDocument/2006/relationships/image" Target="../media/image661.png"/><Relationship Id="rId23" Type="http://schemas.openxmlformats.org/officeDocument/2006/relationships/image" Target="../media/image660.png"/><Relationship Id="rId22" Type="http://schemas.openxmlformats.org/officeDocument/2006/relationships/image" Target="../media/image659.png"/><Relationship Id="rId211" Type="http://schemas.openxmlformats.org/officeDocument/2006/relationships/slideLayout" Target="../slideLayouts/slideLayout12.xml"/><Relationship Id="rId210" Type="http://schemas.openxmlformats.org/officeDocument/2006/relationships/image" Target="../media/image844.png"/><Relationship Id="rId21" Type="http://schemas.openxmlformats.org/officeDocument/2006/relationships/image" Target="../media/image658.png"/><Relationship Id="rId209" Type="http://schemas.openxmlformats.org/officeDocument/2006/relationships/image" Target="../media/image843.png"/><Relationship Id="rId208" Type="http://schemas.openxmlformats.org/officeDocument/2006/relationships/image" Target="../media/image842.png"/><Relationship Id="rId207" Type="http://schemas.openxmlformats.org/officeDocument/2006/relationships/image" Target="../media/image841.png"/><Relationship Id="rId206" Type="http://schemas.openxmlformats.org/officeDocument/2006/relationships/image" Target="../media/image840.png"/><Relationship Id="rId205" Type="http://schemas.openxmlformats.org/officeDocument/2006/relationships/image" Target="../media/image839.png"/><Relationship Id="rId204" Type="http://schemas.openxmlformats.org/officeDocument/2006/relationships/image" Target="../media/image838.png"/><Relationship Id="rId203" Type="http://schemas.openxmlformats.org/officeDocument/2006/relationships/image" Target="../media/image837.png"/><Relationship Id="rId202" Type="http://schemas.openxmlformats.org/officeDocument/2006/relationships/image" Target="../media/image836.png"/><Relationship Id="rId201" Type="http://schemas.openxmlformats.org/officeDocument/2006/relationships/image" Target="../media/image835.png"/><Relationship Id="rId200" Type="http://schemas.openxmlformats.org/officeDocument/2006/relationships/image" Target="../media/image834.png"/><Relationship Id="rId20" Type="http://schemas.openxmlformats.org/officeDocument/2006/relationships/image" Target="../media/image657.png"/><Relationship Id="rId2" Type="http://schemas.openxmlformats.org/officeDocument/2006/relationships/image" Target="../media/image206.png"/><Relationship Id="rId199" Type="http://schemas.openxmlformats.org/officeDocument/2006/relationships/image" Target="../media/image833.png"/><Relationship Id="rId198" Type="http://schemas.openxmlformats.org/officeDocument/2006/relationships/image" Target="../media/image832.png"/><Relationship Id="rId197" Type="http://schemas.openxmlformats.org/officeDocument/2006/relationships/image" Target="../media/image831.png"/><Relationship Id="rId196" Type="http://schemas.openxmlformats.org/officeDocument/2006/relationships/image" Target="../media/image830.png"/><Relationship Id="rId195" Type="http://schemas.openxmlformats.org/officeDocument/2006/relationships/image" Target="../media/image829.png"/><Relationship Id="rId194" Type="http://schemas.openxmlformats.org/officeDocument/2006/relationships/image" Target="../media/image828.png"/><Relationship Id="rId193" Type="http://schemas.openxmlformats.org/officeDocument/2006/relationships/image" Target="../media/image827.png"/><Relationship Id="rId192" Type="http://schemas.openxmlformats.org/officeDocument/2006/relationships/image" Target="../media/image826.png"/><Relationship Id="rId191" Type="http://schemas.openxmlformats.org/officeDocument/2006/relationships/image" Target="../media/image825.png"/><Relationship Id="rId190" Type="http://schemas.openxmlformats.org/officeDocument/2006/relationships/image" Target="../media/image824.png"/><Relationship Id="rId19" Type="http://schemas.openxmlformats.org/officeDocument/2006/relationships/image" Target="../media/image656.png"/><Relationship Id="rId189" Type="http://schemas.openxmlformats.org/officeDocument/2006/relationships/image" Target="../media/image823.png"/><Relationship Id="rId188" Type="http://schemas.openxmlformats.org/officeDocument/2006/relationships/image" Target="../media/image822.png"/><Relationship Id="rId187" Type="http://schemas.openxmlformats.org/officeDocument/2006/relationships/image" Target="../media/image821.png"/><Relationship Id="rId186" Type="http://schemas.openxmlformats.org/officeDocument/2006/relationships/image" Target="../media/image820.png"/><Relationship Id="rId185" Type="http://schemas.openxmlformats.org/officeDocument/2006/relationships/image" Target="../media/image819.png"/><Relationship Id="rId184" Type="http://schemas.openxmlformats.org/officeDocument/2006/relationships/image" Target="../media/image818.png"/><Relationship Id="rId183" Type="http://schemas.openxmlformats.org/officeDocument/2006/relationships/image" Target="../media/image817.png"/><Relationship Id="rId182" Type="http://schemas.openxmlformats.org/officeDocument/2006/relationships/image" Target="../media/image816.png"/><Relationship Id="rId181" Type="http://schemas.openxmlformats.org/officeDocument/2006/relationships/image" Target="../media/image815.png"/><Relationship Id="rId180" Type="http://schemas.openxmlformats.org/officeDocument/2006/relationships/image" Target="../media/image814.png"/><Relationship Id="rId18" Type="http://schemas.openxmlformats.org/officeDocument/2006/relationships/image" Target="../media/image655.png"/><Relationship Id="rId179" Type="http://schemas.openxmlformats.org/officeDocument/2006/relationships/image" Target="../media/image813.png"/><Relationship Id="rId178" Type="http://schemas.openxmlformats.org/officeDocument/2006/relationships/image" Target="../media/image812.png"/><Relationship Id="rId177" Type="http://schemas.openxmlformats.org/officeDocument/2006/relationships/image" Target="../media/image811.png"/><Relationship Id="rId176" Type="http://schemas.openxmlformats.org/officeDocument/2006/relationships/image" Target="../media/image810.png"/><Relationship Id="rId175" Type="http://schemas.openxmlformats.org/officeDocument/2006/relationships/image" Target="../media/image809.png"/><Relationship Id="rId174" Type="http://schemas.openxmlformats.org/officeDocument/2006/relationships/image" Target="../media/image808.png"/><Relationship Id="rId173" Type="http://schemas.openxmlformats.org/officeDocument/2006/relationships/image" Target="../media/image807.png"/><Relationship Id="rId172" Type="http://schemas.openxmlformats.org/officeDocument/2006/relationships/image" Target="../media/image806.png"/><Relationship Id="rId171" Type="http://schemas.openxmlformats.org/officeDocument/2006/relationships/image" Target="../media/image805.png"/><Relationship Id="rId170" Type="http://schemas.openxmlformats.org/officeDocument/2006/relationships/image" Target="../media/image804.png"/><Relationship Id="rId17" Type="http://schemas.openxmlformats.org/officeDocument/2006/relationships/image" Target="../media/image654.png"/><Relationship Id="rId169" Type="http://schemas.openxmlformats.org/officeDocument/2006/relationships/image" Target="../media/image803.png"/><Relationship Id="rId168" Type="http://schemas.openxmlformats.org/officeDocument/2006/relationships/image" Target="../media/image802.png"/><Relationship Id="rId167" Type="http://schemas.openxmlformats.org/officeDocument/2006/relationships/image" Target="../media/image801.png"/><Relationship Id="rId166" Type="http://schemas.openxmlformats.org/officeDocument/2006/relationships/image" Target="../media/image800.png"/><Relationship Id="rId165" Type="http://schemas.openxmlformats.org/officeDocument/2006/relationships/image" Target="../media/image799.png"/><Relationship Id="rId164" Type="http://schemas.openxmlformats.org/officeDocument/2006/relationships/image" Target="../media/image798.png"/><Relationship Id="rId163" Type="http://schemas.openxmlformats.org/officeDocument/2006/relationships/image" Target="../media/image797.png"/><Relationship Id="rId162" Type="http://schemas.openxmlformats.org/officeDocument/2006/relationships/image" Target="../media/image796.png"/><Relationship Id="rId161" Type="http://schemas.openxmlformats.org/officeDocument/2006/relationships/image" Target="../media/image795.png"/><Relationship Id="rId160" Type="http://schemas.openxmlformats.org/officeDocument/2006/relationships/image" Target="../media/image794.png"/><Relationship Id="rId16" Type="http://schemas.openxmlformats.org/officeDocument/2006/relationships/image" Target="../media/image653.png"/><Relationship Id="rId159" Type="http://schemas.openxmlformats.org/officeDocument/2006/relationships/image" Target="../media/image793.png"/><Relationship Id="rId158" Type="http://schemas.openxmlformats.org/officeDocument/2006/relationships/image" Target="../media/image792.png"/><Relationship Id="rId157" Type="http://schemas.openxmlformats.org/officeDocument/2006/relationships/image" Target="../media/image791.png"/><Relationship Id="rId156" Type="http://schemas.openxmlformats.org/officeDocument/2006/relationships/image" Target="../media/image790.png"/><Relationship Id="rId155" Type="http://schemas.openxmlformats.org/officeDocument/2006/relationships/image" Target="../media/image789.png"/><Relationship Id="rId154" Type="http://schemas.openxmlformats.org/officeDocument/2006/relationships/image" Target="../media/image788.png"/><Relationship Id="rId153" Type="http://schemas.openxmlformats.org/officeDocument/2006/relationships/image" Target="../media/image787.png"/><Relationship Id="rId152" Type="http://schemas.openxmlformats.org/officeDocument/2006/relationships/image" Target="../media/image786.png"/><Relationship Id="rId151" Type="http://schemas.openxmlformats.org/officeDocument/2006/relationships/image" Target="../media/image785.png"/><Relationship Id="rId150" Type="http://schemas.openxmlformats.org/officeDocument/2006/relationships/image" Target="../media/image784.png"/><Relationship Id="rId15" Type="http://schemas.openxmlformats.org/officeDocument/2006/relationships/image" Target="../media/image652.png"/><Relationship Id="rId149" Type="http://schemas.openxmlformats.org/officeDocument/2006/relationships/image" Target="../media/image783.png"/><Relationship Id="rId148" Type="http://schemas.openxmlformats.org/officeDocument/2006/relationships/image" Target="../media/image782.png"/><Relationship Id="rId147" Type="http://schemas.openxmlformats.org/officeDocument/2006/relationships/image" Target="../media/image781.png"/><Relationship Id="rId146" Type="http://schemas.openxmlformats.org/officeDocument/2006/relationships/image" Target="../media/image780.png"/><Relationship Id="rId145" Type="http://schemas.openxmlformats.org/officeDocument/2006/relationships/image" Target="../media/image779.png"/><Relationship Id="rId144" Type="http://schemas.openxmlformats.org/officeDocument/2006/relationships/image" Target="../media/image778.png"/><Relationship Id="rId143" Type="http://schemas.openxmlformats.org/officeDocument/2006/relationships/image" Target="../media/image777.png"/><Relationship Id="rId142" Type="http://schemas.openxmlformats.org/officeDocument/2006/relationships/image" Target="../media/image776.png"/><Relationship Id="rId141" Type="http://schemas.openxmlformats.org/officeDocument/2006/relationships/image" Target="../media/image775.png"/><Relationship Id="rId140" Type="http://schemas.openxmlformats.org/officeDocument/2006/relationships/image" Target="../media/image774.png"/><Relationship Id="rId14" Type="http://schemas.openxmlformats.org/officeDocument/2006/relationships/image" Target="../media/image651.png"/><Relationship Id="rId139" Type="http://schemas.openxmlformats.org/officeDocument/2006/relationships/image" Target="../media/image773.png"/><Relationship Id="rId138" Type="http://schemas.openxmlformats.org/officeDocument/2006/relationships/image" Target="../media/image772.png"/><Relationship Id="rId137" Type="http://schemas.openxmlformats.org/officeDocument/2006/relationships/image" Target="../media/image771.png"/><Relationship Id="rId136" Type="http://schemas.openxmlformats.org/officeDocument/2006/relationships/image" Target="../media/image770.png"/><Relationship Id="rId135" Type="http://schemas.openxmlformats.org/officeDocument/2006/relationships/image" Target="../media/image769.png"/><Relationship Id="rId134" Type="http://schemas.openxmlformats.org/officeDocument/2006/relationships/image" Target="../media/image768.png"/><Relationship Id="rId133" Type="http://schemas.openxmlformats.org/officeDocument/2006/relationships/image" Target="../media/image767.png"/><Relationship Id="rId132" Type="http://schemas.openxmlformats.org/officeDocument/2006/relationships/image" Target="../media/image766.png"/><Relationship Id="rId131" Type="http://schemas.openxmlformats.org/officeDocument/2006/relationships/image" Target="../media/image765.png"/><Relationship Id="rId130" Type="http://schemas.openxmlformats.org/officeDocument/2006/relationships/image" Target="../media/image764.png"/><Relationship Id="rId13" Type="http://schemas.openxmlformats.org/officeDocument/2006/relationships/image" Target="../media/image650.png"/><Relationship Id="rId129" Type="http://schemas.openxmlformats.org/officeDocument/2006/relationships/image" Target="../media/image763.png"/><Relationship Id="rId128" Type="http://schemas.openxmlformats.org/officeDocument/2006/relationships/image" Target="../media/image762.png"/><Relationship Id="rId127" Type="http://schemas.openxmlformats.org/officeDocument/2006/relationships/image" Target="../media/image761.png"/><Relationship Id="rId126" Type="http://schemas.openxmlformats.org/officeDocument/2006/relationships/image" Target="../media/image760.png"/><Relationship Id="rId125" Type="http://schemas.openxmlformats.org/officeDocument/2006/relationships/image" Target="../media/image759.png"/><Relationship Id="rId124" Type="http://schemas.openxmlformats.org/officeDocument/2006/relationships/image" Target="../media/image758.png"/><Relationship Id="rId123" Type="http://schemas.openxmlformats.org/officeDocument/2006/relationships/image" Target="../media/image757.png"/><Relationship Id="rId122" Type="http://schemas.openxmlformats.org/officeDocument/2006/relationships/image" Target="../media/image756.png"/><Relationship Id="rId121" Type="http://schemas.openxmlformats.org/officeDocument/2006/relationships/image" Target="../media/image755.png"/><Relationship Id="rId120" Type="http://schemas.openxmlformats.org/officeDocument/2006/relationships/image" Target="../media/image754.png"/><Relationship Id="rId12" Type="http://schemas.openxmlformats.org/officeDocument/2006/relationships/image" Target="../media/image216.png"/><Relationship Id="rId119" Type="http://schemas.openxmlformats.org/officeDocument/2006/relationships/image" Target="../media/image753.png"/><Relationship Id="rId118" Type="http://schemas.openxmlformats.org/officeDocument/2006/relationships/image" Target="../media/image752.png"/><Relationship Id="rId117" Type="http://schemas.openxmlformats.org/officeDocument/2006/relationships/image" Target="../media/image751.png"/><Relationship Id="rId116" Type="http://schemas.openxmlformats.org/officeDocument/2006/relationships/image" Target="../media/image750.png"/><Relationship Id="rId115" Type="http://schemas.openxmlformats.org/officeDocument/2006/relationships/image" Target="../media/image749.png"/><Relationship Id="rId114" Type="http://schemas.openxmlformats.org/officeDocument/2006/relationships/image" Target="../media/image102.png"/><Relationship Id="rId113" Type="http://schemas.openxmlformats.org/officeDocument/2006/relationships/image" Target="../media/image748.png"/><Relationship Id="rId112" Type="http://schemas.openxmlformats.org/officeDocument/2006/relationships/image" Target="../media/image747.png"/><Relationship Id="rId111" Type="http://schemas.openxmlformats.org/officeDocument/2006/relationships/image" Target="../media/image746.png"/><Relationship Id="rId110" Type="http://schemas.openxmlformats.org/officeDocument/2006/relationships/image" Target="../media/image745.png"/><Relationship Id="rId11" Type="http://schemas.openxmlformats.org/officeDocument/2006/relationships/image" Target="../media/image215.png"/><Relationship Id="rId109" Type="http://schemas.openxmlformats.org/officeDocument/2006/relationships/image" Target="../media/image744.png"/><Relationship Id="rId108" Type="http://schemas.openxmlformats.org/officeDocument/2006/relationships/image" Target="../media/image743.png"/><Relationship Id="rId107" Type="http://schemas.openxmlformats.org/officeDocument/2006/relationships/image" Target="../media/image742.png"/><Relationship Id="rId106" Type="http://schemas.openxmlformats.org/officeDocument/2006/relationships/image" Target="../media/image741.png"/><Relationship Id="rId105" Type="http://schemas.openxmlformats.org/officeDocument/2006/relationships/image" Target="../media/image740.png"/><Relationship Id="rId104" Type="http://schemas.openxmlformats.org/officeDocument/2006/relationships/image" Target="../media/image739.png"/><Relationship Id="rId103" Type="http://schemas.openxmlformats.org/officeDocument/2006/relationships/image" Target="../media/image738.png"/><Relationship Id="rId102" Type="http://schemas.openxmlformats.org/officeDocument/2006/relationships/image" Target="../media/image737.png"/><Relationship Id="rId101" Type="http://schemas.openxmlformats.org/officeDocument/2006/relationships/image" Target="../media/image736.png"/><Relationship Id="rId100" Type="http://schemas.openxmlformats.org/officeDocument/2006/relationships/image" Target="../media/image735.png"/><Relationship Id="rId10" Type="http://schemas.openxmlformats.org/officeDocument/2006/relationships/image" Target="../media/image214.png"/><Relationship Id="rId1" Type="http://schemas.openxmlformats.org/officeDocument/2006/relationships/image" Target="../media/image205.png"/></Relationships>
</file>

<file path=ppt/slides/_rels/slide6.xml.rels><?xml version="1.0" encoding="UTF-8" standalone="yes"?>
<Relationships xmlns="http://schemas.openxmlformats.org/package/2006/relationships"><Relationship Id="rId99" Type="http://schemas.openxmlformats.org/officeDocument/2006/relationships/image" Target="../media/image880.png"/><Relationship Id="rId98" Type="http://schemas.openxmlformats.org/officeDocument/2006/relationships/image" Target="../media/image879.png"/><Relationship Id="rId97" Type="http://schemas.openxmlformats.org/officeDocument/2006/relationships/image" Target="../media/image838.png"/><Relationship Id="rId96" Type="http://schemas.openxmlformats.org/officeDocument/2006/relationships/image" Target="../media/image878.png"/><Relationship Id="rId95" Type="http://schemas.openxmlformats.org/officeDocument/2006/relationships/image" Target="../media/image877.png"/><Relationship Id="rId94" Type="http://schemas.openxmlformats.org/officeDocument/2006/relationships/image" Target="../media/image876.png"/><Relationship Id="rId93" Type="http://schemas.openxmlformats.org/officeDocument/2006/relationships/image" Target="../media/image875.png"/><Relationship Id="rId92" Type="http://schemas.openxmlformats.org/officeDocument/2006/relationships/image" Target="../media/image804.png"/><Relationship Id="rId91" Type="http://schemas.openxmlformats.org/officeDocument/2006/relationships/image" Target="../media/image874.png"/><Relationship Id="rId90" Type="http://schemas.openxmlformats.org/officeDocument/2006/relationships/image" Target="../media/image873.png"/><Relationship Id="rId9" Type="http://schemas.openxmlformats.org/officeDocument/2006/relationships/image" Target="../media/image213.png"/><Relationship Id="rId89" Type="http://schemas.openxmlformats.org/officeDocument/2006/relationships/image" Target="../media/image872.png"/><Relationship Id="rId88" Type="http://schemas.openxmlformats.org/officeDocument/2006/relationships/image" Target="../media/image871.png"/><Relationship Id="rId87" Type="http://schemas.openxmlformats.org/officeDocument/2006/relationships/image" Target="../media/image870.png"/><Relationship Id="rId86" Type="http://schemas.openxmlformats.org/officeDocument/2006/relationships/image" Target="../media/image869.png"/><Relationship Id="rId85" Type="http://schemas.openxmlformats.org/officeDocument/2006/relationships/image" Target="../media/image868.png"/><Relationship Id="rId84" Type="http://schemas.openxmlformats.org/officeDocument/2006/relationships/image" Target="../media/image867.png"/><Relationship Id="rId83" Type="http://schemas.openxmlformats.org/officeDocument/2006/relationships/image" Target="../media/image866.png"/><Relationship Id="rId82" Type="http://schemas.openxmlformats.org/officeDocument/2006/relationships/image" Target="../media/image865.png"/><Relationship Id="rId81" Type="http://schemas.openxmlformats.org/officeDocument/2006/relationships/image" Target="../media/image864.png"/><Relationship Id="rId80" Type="http://schemas.openxmlformats.org/officeDocument/2006/relationships/image" Target="../media/image863.png"/><Relationship Id="rId8" Type="http://schemas.openxmlformats.org/officeDocument/2006/relationships/image" Target="../media/image212.png"/><Relationship Id="rId79" Type="http://schemas.openxmlformats.org/officeDocument/2006/relationships/image" Target="../media/image862.png"/><Relationship Id="rId78" Type="http://schemas.openxmlformats.org/officeDocument/2006/relationships/image" Target="../media/image861.png"/><Relationship Id="rId77" Type="http://schemas.openxmlformats.org/officeDocument/2006/relationships/image" Target="../media/image860.png"/><Relationship Id="rId76" Type="http://schemas.openxmlformats.org/officeDocument/2006/relationships/image" Target="../media/image859.png"/><Relationship Id="rId75" Type="http://schemas.openxmlformats.org/officeDocument/2006/relationships/image" Target="../media/image774.png"/><Relationship Id="rId74" Type="http://schemas.openxmlformats.org/officeDocument/2006/relationships/image" Target="../media/image178.png"/><Relationship Id="rId73" Type="http://schemas.openxmlformats.org/officeDocument/2006/relationships/image" Target="../media/image858.png"/><Relationship Id="rId72" Type="http://schemas.openxmlformats.org/officeDocument/2006/relationships/image" Target="../media/image857.png"/><Relationship Id="rId71" Type="http://schemas.openxmlformats.org/officeDocument/2006/relationships/image" Target="../media/image856.png"/><Relationship Id="rId70" Type="http://schemas.openxmlformats.org/officeDocument/2006/relationships/image" Target="../media/image855.png"/><Relationship Id="rId7" Type="http://schemas.openxmlformats.org/officeDocument/2006/relationships/image" Target="../media/image211.png"/><Relationship Id="rId69" Type="http://schemas.openxmlformats.org/officeDocument/2006/relationships/image" Target="../media/image854.png"/><Relationship Id="rId68" Type="http://schemas.openxmlformats.org/officeDocument/2006/relationships/image" Target="../media/image853.png"/><Relationship Id="rId67" Type="http://schemas.openxmlformats.org/officeDocument/2006/relationships/image" Target="../media/image852.png"/><Relationship Id="rId66" Type="http://schemas.openxmlformats.org/officeDocument/2006/relationships/image" Target="../media/image851.png"/><Relationship Id="rId65" Type="http://schemas.openxmlformats.org/officeDocument/2006/relationships/image" Target="../media/image850.png"/><Relationship Id="rId64" Type="http://schemas.openxmlformats.org/officeDocument/2006/relationships/image" Target="../media/image849.png"/><Relationship Id="rId63" Type="http://schemas.openxmlformats.org/officeDocument/2006/relationships/image" Target="../media/image848.png"/><Relationship Id="rId62" Type="http://schemas.openxmlformats.org/officeDocument/2006/relationships/image" Target="../media/image847.png"/><Relationship Id="rId61" Type="http://schemas.openxmlformats.org/officeDocument/2006/relationships/image" Target="../media/image846.png"/><Relationship Id="rId60" Type="http://schemas.openxmlformats.org/officeDocument/2006/relationships/image" Target="../media/image845.png"/><Relationship Id="rId6" Type="http://schemas.openxmlformats.org/officeDocument/2006/relationships/image" Target="../media/image210.png"/><Relationship Id="rId59" Type="http://schemas.openxmlformats.org/officeDocument/2006/relationships/image" Target="../media/image497.png"/><Relationship Id="rId58" Type="http://schemas.openxmlformats.org/officeDocument/2006/relationships/image" Target="../media/image496.png"/><Relationship Id="rId57" Type="http://schemas.openxmlformats.org/officeDocument/2006/relationships/image" Target="../media/image495.png"/><Relationship Id="rId56" Type="http://schemas.openxmlformats.org/officeDocument/2006/relationships/image" Target="../media/image494.png"/><Relationship Id="rId55" Type="http://schemas.openxmlformats.org/officeDocument/2006/relationships/image" Target="../media/image493.png"/><Relationship Id="rId54" Type="http://schemas.openxmlformats.org/officeDocument/2006/relationships/image" Target="../media/image492.png"/><Relationship Id="rId53" Type="http://schemas.openxmlformats.org/officeDocument/2006/relationships/image" Target="../media/image491.png"/><Relationship Id="rId52" Type="http://schemas.openxmlformats.org/officeDocument/2006/relationships/image" Target="../media/image153.png"/><Relationship Id="rId51" Type="http://schemas.openxmlformats.org/officeDocument/2006/relationships/image" Target="../media/image490.png"/><Relationship Id="rId50" Type="http://schemas.openxmlformats.org/officeDocument/2006/relationships/image" Target="../media/image489.png"/><Relationship Id="rId5" Type="http://schemas.openxmlformats.org/officeDocument/2006/relationships/image" Target="../media/image209.png"/><Relationship Id="rId49" Type="http://schemas.openxmlformats.org/officeDocument/2006/relationships/image" Target="../media/image488.png"/><Relationship Id="rId48" Type="http://schemas.openxmlformats.org/officeDocument/2006/relationships/image" Target="../media/image487.png"/><Relationship Id="rId47" Type="http://schemas.openxmlformats.org/officeDocument/2006/relationships/image" Target="../media/image486.png"/><Relationship Id="rId46" Type="http://schemas.openxmlformats.org/officeDocument/2006/relationships/image" Target="../media/image485.png"/><Relationship Id="rId45" Type="http://schemas.openxmlformats.org/officeDocument/2006/relationships/image" Target="../media/image484.png"/><Relationship Id="rId44" Type="http://schemas.openxmlformats.org/officeDocument/2006/relationships/image" Target="../media/image483.png"/><Relationship Id="rId43" Type="http://schemas.openxmlformats.org/officeDocument/2006/relationships/image" Target="../media/image482.png"/><Relationship Id="rId42" Type="http://schemas.openxmlformats.org/officeDocument/2006/relationships/image" Target="../media/image481.png"/><Relationship Id="rId41" Type="http://schemas.openxmlformats.org/officeDocument/2006/relationships/image" Target="../media/image480.png"/><Relationship Id="rId40" Type="http://schemas.openxmlformats.org/officeDocument/2006/relationships/image" Target="../media/image479.png"/><Relationship Id="rId4" Type="http://schemas.openxmlformats.org/officeDocument/2006/relationships/image" Target="../media/image208.png"/><Relationship Id="rId39" Type="http://schemas.openxmlformats.org/officeDocument/2006/relationships/image" Target="../media/image478.png"/><Relationship Id="rId38" Type="http://schemas.openxmlformats.org/officeDocument/2006/relationships/image" Target="../media/image477.png"/><Relationship Id="rId37" Type="http://schemas.openxmlformats.org/officeDocument/2006/relationships/image" Target="../media/image476.png"/><Relationship Id="rId36" Type="http://schemas.openxmlformats.org/officeDocument/2006/relationships/image" Target="../media/image475.png"/><Relationship Id="rId35" Type="http://schemas.openxmlformats.org/officeDocument/2006/relationships/image" Target="../media/image474.png"/><Relationship Id="rId34" Type="http://schemas.openxmlformats.org/officeDocument/2006/relationships/image" Target="../media/image473.png"/><Relationship Id="rId33" Type="http://schemas.openxmlformats.org/officeDocument/2006/relationships/image" Target="../media/image472.png"/><Relationship Id="rId32" Type="http://schemas.openxmlformats.org/officeDocument/2006/relationships/image" Target="../media/image471.png"/><Relationship Id="rId31" Type="http://schemas.openxmlformats.org/officeDocument/2006/relationships/image" Target="../media/image470.png"/><Relationship Id="rId30" Type="http://schemas.openxmlformats.org/officeDocument/2006/relationships/image" Target="../media/image469.png"/><Relationship Id="rId3" Type="http://schemas.openxmlformats.org/officeDocument/2006/relationships/image" Target="../media/image207.png"/><Relationship Id="rId29" Type="http://schemas.openxmlformats.org/officeDocument/2006/relationships/image" Target="../media/image468.png"/><Relationship Id="rId28" Type="http://schemas.openxmlformats.org/officeDocument/2006/relationships/image" Target="../media/image467.png"/><Relationship Id="rId27" Type="http://schemas.openxmlformats.org/officeDocument/2006/relationships/image" Target="../media/image466.png"/><Relationship Id="rId26" Type="http://schemas.openxmlformats.org/officeDocument/2006/relationships/image" Target="../media/image465.png"/><Relationship Id="rId25" Type="http://schemas.openxmlformats.org/officeDocument/2006/relationships/image" Target="../media/image464.png"/><Relationship Id="rId24" Type="http://schemas.openxmlformats.org/officeDocument/2006/relationships/image" Target="../media/image463.png"/><Relationship Id="rId23" Type="http://schemas.openxmlformats.org/officeDocument/2006/relationships/image" Target="../media/image462.png"/><Relationship Id="rId223" Type="http://schemas.openxmlformats.org/officeDocument/2006/relationships/slideLayout" Target="../slideLayouts/slideLayout12.xml"/><Relationship Id="rId222" Type="http://schemas.openxmlformats.org/officeDocument/2006/relationships/image" Target="../media/image996.png"/><Relationship Id="rId221" Type="http://schemas.openxmlformats.org/officeDocument/2006/relationships/image" Target="../media/image995.png"/><Relationship Id="rId220" Type="http://schemas.openxmlformats.org/officeDocument/2006/relationships/image" Target="../media/image994.png"/><Relationship Id="rId22" Type="http://schemas.openxmlformats.org/officeDocument/2006/relationships/image" Target="../media/image461.png"/><Relationship Id="rId219" Type="http://schemas.openxmlformats.org/officeDocument/2006/relationships/image" Target="../media/image993.png"/><Relationship Id="rId218" Type="http://schemas.openxmlformats.org/officeDocument/2006/relationships/image" Target="../media/image992.png"/><Relationship Id="rId217" Type="http://schemas.openxmlformats.org/officeDocument/2006/relationships/image" Target="../media/image991.png"/><Relationship Id="rId216" Type="http://schemas.openxmlformats.org/officeDocument/2006/relationships/image" Target="../media/image990.png"/><Relationship Id="rId215" Type="http://schemas.openxmlformats.org/officeDocument/2006/relationships/image" Target="../media/image989.png"/><Relationship Id="rId214" Type="http://schemas.openxmlformats.org/officeDocument/2006/relationships/image" Target="../media/image988.png"/><Relationship Id="rId213" Type="http://schemas.openxmlformats.org/officeDocument/2006/relationships/image" Target="../media/image823.png"/><Relationship Id="rId212" Type="http://schemas.openxmlformats.org/officeDocument/2006/relationships/image" Target="../media/image987.png"/><Relationship Id="rId211" Type="http://schemas.openxmlformats.org/officeDocument/2006/relationships/image" Target="../media/image986.png"/><Relationship Id="rId210" Type="http://schemas.openxmlformats.org/officeDocument/2006/relationships/image" Target="../media/image985.png"/><Relationship Id="rId21" Type="http://schemas.openxmlformats.org/officeDocument/2006/relationships/image" Target="../media/image460.png"/><Relationship Id="rId209" Type="http://schemas.openxmlformats.org/officeDocument/2006/relationships/image" Target="../media/image984.png"/><Relationship Id="rId208" Type="http://schemas.openxmlformats.org/officeDocument/2006/relationships/image" Target="../media/image983.png"/><Relationship Id="rId207" Type="http://schemas.openxmlformats.org/officeDocument/2006/relationships/image" Target="../media/image982.png"/><Relationship Id="rId206" Type="http://schemas.openxmlformats.org/officeDocument/2006/relationships/image" Target="../media/image981.png"/><Relationship Id="rId205" Type="http://schemas.openxmlformats.org/officeDocument/2006/relationships/image" Target="../media/image980.png"/><Relationship Id="rId204" Type="http://schemas.openxmlformats.org/officeDocument/2006/relationships/image" Target="../media/image979.png"/><Relationship Id="rId203" Type="http://schemas.openxmlformats.org/officeDocument/2006/relationships/image" Target="../media/image978.png"/><Relationship Id="rId202" Type="http://schemas.openxmlformats.org/officeDocument/2006/relationships/image" Target="../media/image977.png"/><Relationship Id="rId201" Type="http://schemas.openxmlformats.org/officeDocument/2006/relationships/image" Target="../media/image976.png"/><Relationship Id="rId200" Type="http://schemas.openxmlformats.org/officeDocument/2006/relationships/image" Target="../media/image975.png"/><Relationship Id="rId20" Type="http://schemas.openxmlformats.org/officeDocument/2006/relationships/image" Target="../media/image459.png"/><Relationship Id="rId2" Type="http://schemas.openxmlformats.org/officeDocument/2006/relationships/image" Target="../media/image206.png"/><Relationship Id="rId199" Type="http://schemas.openxmlformats.org/officeDocument/2006/relationships/image" Target="../media/image974.png"/><Relationship Id="rId198" Type="http://schemas.openxmlformats.org/officeDocument/2006/relationships/image" Target="../media/image973.png"/><Relationship Id="rId197" Type="http://schemas.openxmlformats.org/officeDocument/2006/relationships/image" Target="../media/image972.png"/><Relationship Id="rId196" Type="http://schemas.openxmlformats.org/officeDocument/2006/relationships/image" Target="../media/image971.png"/><Relationship Id="rId195" Type="http://schemas.openxmlformats.org/officeDocument/2006/relationships/image" Target="../media/image970.png"/><Relationship Id="rId194" Type="http://schemas.openxmlformats.org/officeDocument/2006/relationships/image" Target="../media/image969.png"/><Relationship Id="rId193" Type="http://schemas.openxmlformats.org/officeDocument/2006/relationships/image" Target="../media/image968.png"/><Relationship Id="rId192" Type="http://schemas.openxmlformats.org/officeDocument/2006/relationships/image" Target="../media/image967.png"/><Relationship Id="rId191" Type="http://schemas.openxmlformats.org/officeDocument/2006/relationships/image" Target="../media/image966.png"/><Relationship Id="rId190" Type="http://schemas.openxmlformats.org/officeDocument/2006/relationships/image" Target="../media/image965.png"/><Relationship Id="rId19" Type="http://schemas.openxmlformats.org/officeDocument/2006/relationships/image" Target="../media/image458.png"/><Relationship Id="rId189" Type="http://schemas.openxmlformats.org/officeDocument/2006/relationships/image" Target="../media/image964.png"/><Relationship Id="rId188" Type="http://schemas.openxmlformats.org/officeDocument/2006/relationships/image" Target="../media/image963.png"/><Relationship Id="rId187" Type="http://schemas.openxmlformats.org/officeDocument/2006/relationships/image" Target="../media/image962.png"/><Relationship Id="rId186" Type="http://schemas.openxmlformats.org/officeDocument/2006/relationships/image" Target="../media/image961.png"/><Relationship Id="rId185" Type="http://schemas.openxmlformats.org/officeDocument/2006/relationships/image" Target="../media/image960.png"/><Relationship Id="rId184" Type="http://schemas.openxmlformats.org/officeDocument/2006/relationships/image" Target="../media/image959.png"/><Relationship Id="rId183" Type="http://schemas.openxmlformats.org/officeDocument/2006/relationships/image" Target="../media/image958.png"/><Relationship Id="rId182" Type="http://schemas.openxmlformats.org/officeDocument/2006/relationships/image" Target="../media/image957.png"/><Relationship Id="rId181" Type="http://schemas.openxmlformats.org/officeDocument/2006/relationships/image" Target="../media/image956.png"/><Relationship Id="rId180" Type="http://schemas.openxmlformats.org/officeDocument/2006/relationships/image" Target="../media/image955.png"/><Relationship Id="rId18" Type="http://schemas.openxmlformats.org/officeDocument/2006/relationships/image" Target="../media/image457.png"/><Relationship Id="rId179" Type="http://schemas.openxmlformats.org/officeDocument/2006/relationships/image" Target="../media/image954.png"/><Relationship Id="rId178" Type="http://schemas.openxmlformats.org/officeDocument/2006/relationships/image" Target="../media/image953.png"/><Relationship Id="rId177" Type="http://schemas.openxmlformats.org/officeDocument/2006/relationships/image" Target="../media/image952.png"/><Relationship Id="rId176" Type="http://schemas.openxmlformats.org/officeDocument/2006/relationships/image" Target="../media/image951.png"/><Relationship Id="rId175" Type="http://schemas.openxmlformats.org/officeDocument/2006/relationships/image" Target="../media/image950.png"/><Relationship Id="rId174" Type="http://schemas.openxmlformats.org/officeDocument/2006/relationships/image" Target="../media/image803.png"/><Relationship Id="rId173" Type="http://schemas.openxmlformats.org/officeDocument/2006/relationships/image" Target="../media/image949.png"/><Relationship Id="rId172" Type="http://schemas.openxmlformats.org/officeDocument/2006/relationships/image" Target="../media/image948.png"/><Relationship Id="rId171" Type="http://schemas.openxmlformats.org/officeDocument/2006/relationships/image" Target="../media/image947.png"/><Relationship Id="rId170" Type="http://schemas.openxmlformats.org/officeDocument/2006/relationships/image" Target="../media/image946.png"/><Relationship Id="rId17" Type="http://schemas.openxmlformats.org/officeDocument/2006/relationships/image" Target="../media/image456.png"/><Relationship Id="rId169" Type="http://schemas.openxmlformats.org/officeDocument/2006/relationships/image" Target="../media/image945.png"/><Relationship Id="rId168" Type="http://schemas.openxmlformats.org/officeDocument/2006/relationships/image" Target="../media/image778.png"/><Relationship Id="rId167" Type="http://schemas.openxmlformats.org/officeDocument/2006/relationships/image" Target="../media/image944.png"/><Relationship Id="rId166" Type="http://schemas.openxmlformats.org/officeDocument/2006/relationships/image" Target="../media/image943.png"/><Relationship Id="rId165" Type="http://schemas.openxmlformats.org/officeDocument/2006/relationships/image" Target="../media/image942.png"/><Relationship Id="rId164" Type="http://schemas.openxmlformats.org/officeDocument/2006/relationships/image" Target="../media/image941.png"/><Relationship Id="rId163" Type="http://schemas.openxmlformats.org/officeDocument/2006/relationships/image" Target="../media/image940.png"/><Relationship Id="rId162" Type="http://schemas.openxmlformats.org/officeDocument/2006/relationships/image" Target="../media/image939.png"/><Relationship Id="rId161" Type="http://schemas.openxmlformats.org/officeDocument/2006/relationships/image" Target="../media/image938.png"/><Relationship Id="rId160" Type="http://schemas.openxmlformats.org/officeDocument/2006/relationships/image" Target="../media/image937.png"/><Relationship Id="rId16" Type="http://schemas.openxmlformats.org/officeDocument/2006/relationships/image" Target="../media/image455.png"/><Relationship Id="rId159" Type="http://schemas.openxmlformats.org/officeDocument/2006/relationships/image" Target="../media/image936.png"/><Relationship Id="rId158" Type="http://schemas.openxmlformats.org/officeDocument/2006/relationships/image" Target="../media/image935.png"/><Relationship Id="rId157" Type="http://schemas.openxmlformats.org/officeDocument/2006/relationships/image" Target="../media/image507.png"/><Relationship Id="rId156" Type="http://schemas.openxmlformats.org/officeDocument/2006/relationships/image" Target="../media/image934.png"/><Relationship Id="rId155" Type="http://schemas.openxmlformats.org/officeDocument/2006/relationships/image" Target="../media/image933.png"/><Relationship Id="rId154" Type="http://schemas.openxmlformats.org/officeDocument/2006/relationships/image" Target="../media/image521.png"/><Relationship Id="rId153" Type="http://schemas.openxmlformats.org/officeDocument/2006/relationships/image" Target="../media/image932.png"/><Relationship Id="rId152" Type="http://schemas.openxmlformats.org/officeDocument/2006/relationships/image" Target="../media/image931.png"/><Relationship Id="rId151" Type="http://schemas.openxmlformats.org/officeDocument/2006/relationships/image" Target="../media/image930.png"/><Relationship Id="rId150" Type="http://schemas.openxmlformats.org/officeDocument/2006/relationships/image" Target="../media/image929.png"/><Relationship Id="rId15" Type="http://schemas.openxmlformats.org/officeDocument/2006/relationships/image" Target="../media/image454.png"/><Relationship Id="rId149" Type="http://schemas.openxmlformats.org/officeDocument/2006/relationships/image" Target="../media/image928.png"/><Relationship Id="rId148" Type="http://schemas.openxmlformats.org/officeDocument/2006/relationships/image" Target="../media/image927.png"/><Relationship Id="rId147" Type="http://schemas.openxmlformats.org/officeDocument/2006/relationships/image" Target="../media/image926.png"/><Relationship Id="rId146" Type="http://schemas.openxmlformats.org/officeDocument/2006/relationships/image" Target="../media/image925.png"/><Relationship Id="rId145" Type="http://schemas.openxmlformats.org/officeDocument/2006/relationships/image" Target="../media/image785.png"/><Relationship Id="rId144" Type="http://schemas.openxmlformats.org/officeDocument/2006/relationships/image" Target="../media/image924.png"/><Relationship Id="rId143" Type="http://schemas.openxmlformats.org/officeDocument/2006/relationships/image" Target="../media/image923.png"/><Relationship Id="rId142" Type="http://schemas.openxmlformats.org/officeDocument/2006/relationships/image" Target="../media/image922.png"/><Relationship Id="rId141" Type="http://schemas.openxmlformats.org/officeDocument/2006/relationships/image" Target="../media/image921.png"/><Relationship Id="rId140" Type="http://schemas.openxmlformats.org/officeDocument/2006/relationships/image" Target="../media/image920.png"/><Relationship Id="rId14" Type="http://schemas.openxmlformats.org/officeDocument/2006/relationships/image" Target="../media/image453.png"/><Relationship Id="rId139" Type="http://schemas.openxmlformats.org/officeDocument/2006/relationships/image" Target="../media/image919.png"/><Relationship Id="rId138" Type="http://schemas.openxmlformats.org/officeDocument/2006/relationships/image" Target="../media/image918.png"/><Relationship Id="rId137" Type="http://schemas.openxmlformats.org/officeDocument/2006/relationships/image" Target="../media/image917.png"/><Relationship Id="rId136" Type="http://schemas.openxmlformats.org/officeDocument/2006/relationships/image" Target="../media/image916.png"/><Relationship Id="rId135" Type="http://schemas.openxmlformats.org/officeDocument/2006/relationships/image" Target="../media/image915.png"/><Relationship Id="rId134" Type="http://schemas.openxmlformats.org/officeDocument/2006/relationships/image" Target="../media/image914.png"/><Relationship Id="rId133" Type="http://schemas.openxmlformats.org/officeDocument/2006/relationships/image" Target="../media/image913.png"/><Relationship Id="rId132" Type="http://schemas.openxmlformats.org/officeDocument/2006/relationships/image" Target="../media/image912.png"/><Relationship Id="rId131" Type="http://schemas.openxmlformats.org/officeDocument/2006/relationships/image" Target="../media/image911.png"/><Relationship Id="rId130" Type="http://schemas.openxmlformats.org/officeDocument/2006/relationships/image" Target="../media/image910.png"/><Relationship Id="rId13" Type="http://schemas.openxmlformats.org/officeDocument/2006/relationships/image" Target="../media/image452.png"/><Relationship Id="rId129" Type="http://schemas.openxmlformats.org/officeDocument/2006/relationships/image" Target="../media/image909.png"/><Relationship Id="rId128" Type="http://schemas.openxmlformats.org/officeDocument/2006/relationships/image" Target="../media/image908.png"/><Relationship Id="rId127" Type="http://schemas.openxmlformats.org/officeDocument/2006/relationships/image" Target="../media/image907.png"/><Relationship Id="rId126" Type="http://schemas.openxmlformats.org/officeDocument/2006/relationships/image" Target="../media/image906.png"/><Relationship Id="rId125" Type="http://schemas.openxmlformats.org/officeDocument/2006/relationships/image" Target="../media/image905.png"/><Relationship Id="rId124" Type="http://schemas.openxmlformats.org/officeDocument/2006/relationships/image" Target="../media/image904.png"/><Relationship Id="rId123" Type="http://schemas.openxmlformats.org/officeDocument/2006/relationships/image" Target="../media/image903.png"/><Relationship Id="rId122" Type="http://schemas.openxmlformats.org/officeDocument/2006/relationships/image" Target="../media/image902.png"/><Relationship Id="rId121" Type="http://schemas.openxmlformats.org/officeDocument/2006/relationships/image" Target="../media/image901.png"/><Relationship Id="rId120" Type="http://schemas.openxmlformats.org/officeDocument/2006/relationships/image" Target="../media/image900.png"/><Relationship Id="rId12" Type="http://schemas.openxmlformats.org/officeDocument/2006/relationships/image" Target="../media/image216.png"/><Relationship Id="rId119" Type="http://schemas.openxmlformats.org/officeDocument/2006/relationships/image" Target="../media/image899.png"/><Relationship Id="rId118" Type="http://schemas.openxmlformats.org/officeDocument/2006/relationships/image" Target="../media/image898.png"/><Relationship Id="rId117" Type="http://schemas.openxmlformats.org/officeDocument/2006/relationships/image" Target="../media/image897.png"/><Relationship Id="rId116" Type="http://schemas.openxmlformats.org/officeDocument/2006/relationships/image" Target="../media/image896.png"/><Relationship Id="rId115" Type="http://schemas.openxmlformats.org/officeDocument/2006/relationships/image" Target="../media/image895.png"/><Relationship Id="rId114" Type="http://schemas.openxmlformats.org/officeDocument/2006/relationships/image" Target="../media/image894.png"/><Relationship Id="rId113" Type="http://schemas.openxmlformats.org/officeDocument/2006/relationships/image" Target="../media/image893.png"/><Relationship Id="rId112" Type="http://schemas.openxmlformats.org/officeDocument/2006/relationships/image" Target="../media/image892.png"/><Relationship Id="rId111" Type="http://schemas.openxmlformats.org/officeDocument/2006/relationships/image" Target="../media/image891.png"/><Relationship Id="rId110" Type="http://schemas.openxmlformats.org/officeDocument/2006/relationships/image" Target="../media/image890.png"/><Relationship Id="rId11" Type="http://schemas.openxmlformats.org/officeDocument/2006/relationships/image" Target="../media/image215.png"/><Relationship Id="rId109" Type="http://schemas.openxmlformats.org/officeDocument/2006/relationships/image" Target="../media/image889.png"/><Relationship Id="rId108" Type="http://schemas.openxmlformats.org/officeDocument/2006/relationships/image" Target="../media/image888.png"/><Relationship Id="rId107" Type="http://schemas.openxmlformats.org/officeDocument/2006/relationships/image" Target="../media/image887.png"/><Relationship Id="rId106" Type="http://schemas.openxmlformats.org/officeDocument/2006/relationships/image" Target="../media/image886.png"/><Relationship Id="rId105" Type="http://schemas.openxmlformats.org/officeDocument/2006/relationships/image" Target="../media/image885.png"/><Relationship Id="rId104" Type="http://schemas.openxmlformats.org/officeDocument/2006/relationships/image" Target="../media/image884.png"/><Relationship Id="rId103" Type="http://schemas.openxmlformats.org/officeDocument/2006/relationships/image" Target="../media/image883.png"/><Relationship Id="rId102" Type="http://schemas.openxmlformats.org/officeDocument/2006/relationships/image" Target="../media/image882.png"/><Relationship Id="rId101" Type="http://schemas.openxmlformats.org/officeDocument/2006/relationships/image" Target="../media/image881.png"/><Relationship Id="rId100" Type="http://schemas.openxmlformats.org/officeDocument/2006/relationships/image" Target="../media/image682.png"/><Relationship Id="rId10" Type="http://schemas.openxmlformats.org/officeDocument/2006/relationships/image" Target="../media/image214.png"/><Relationship Id="rId1" Type="http://schemas.openxmlformats.org/officeDocument/2006/relationships/image" Target="../media/image205.png"/></Relationships>
</file>

<file path=ppt/slides/_rels/slide7.xml.rels><?xml version="1.0" encoding="UTF-8" standalone="yes"?>
<Relationships xmlns="http://schemas.openxmlformats.org/package/2006/relationships"><Relationship Id="rId99" Type="http://schemas.openxmlformats.org/officeDocument/2006/relationships/image" Target="../media/image1073.png"/><Relationship Id="rId98" Type="http://schemas.openxmlformats.org/officeDocument/2006/relationships/image" Target="../media/image823.png"/><Relationship Id="rId97" Type="http://schemas.openxmlformats.org/officeDocument/2006/relationships/image" Target="../media/image1072.png"/><Relationship Id="rId96" Type="http://schemas.openxmlformats.org/officeDocument/2006/relationships/image" Target="../media/image507.png"/><Relationship Id="rId95" Type="http://schemas.openxmlformats.org/officeDocument/2006/relationships/image" Target="../media/image1071.png"/><Relationship Id="rId94" Type="http://schemas.openxmlformats.org/officeDocument/2006/relationships/image" Target="../media/image1070.png"/><Relationship Id="rId93" Type="http://schemas.openxmlformats.org/officeDocument/2006/relationships/image" Target="../media/image1069.png"/><Relationship Id="rId92" Type="http://schemas.openxmlformats.org/officeDocument/2006/relationships/image" Target="../media/image1068.png"/><Relationship Id="rId91" Type="http://schemas.openxmlformats.org/officeDocument/2006/relationships/image" Target="../media/image1067.png"/><Relationship Id="rId90" Type="http://schemas.openxmlformats.org/officeDocument/2006/relationships/image" Target="../media/image1066.png"/><Relationship Id="rId9" Type="http://schemas.openxmlformats.org/officeDocument/2006/relationships/image" Target="../media/image213.png"/><Relationship Id="rId89" Type="http://schemas.openxmlformats.org/officeDocument/2006/relationships/image" Target="../media/image1065.png"/><Relationship Id="rId88" Type="http://schemas.openxmlformats.org/officeDocument/2006/relationships/image" Target="../media/image1064.png"/><Relationship Id="rId87" Type="http://schemas.openxmlformats.org/officeDocument/2006/relationships/image" Target="../media/image1063.png"/><Relationship Id="rId86" Type="http://schemas.openxmlformats.org/officeDocument/2006/relationships/image" Target="../media/image1062.png"/><Relationship Id="rId85" Type="http://schemas.openxmlformats.org/officeDocument/2006/relationships/image" Target="../media/image1061.png"/><Relationship Id="rId84" Type="http://schemas.openxmlformats.org/officeDocument/2006/relationships/image" Target="../media/image1060.png"/><Relationship Id="rId83" Type="http://schemas.openxmlformats.org/officeDocument/2006/relationships/image" Target="../media/image1059.png"/><Relationship Id="rId82" Type="http://schemas.openxmlformats.org/officeDocument/2006/relationships/image" Target="../media/image1058.png"/><Relationship Id="rId81" Type="http://schemas.openxmlformats.org/officeDocument/2006/relationships/image" Target="../media/image1057.png"/><Relationship Id="rId80" Type="http://schemas.openxmlformats.org/officeDocument/2006/relationships/image" Target="../media/image1056.png"/><Relationship Id="rId8" Type="http://schemas.openxmlformats.org/officeDocument/2006/relationships/image" Target="../media/image212.png"/><Relationship Id="rId79" Type="http://schemas.openxmlformats.org/officeDocument/2006/relationships/image" Target="../media/image1055.png"/><Relationship Id="rId78" Type="http://schemas.openxmlformats.org/officeDocument/2006/relationships/image" Target="../media/image1054.png"/><Relationship Id="rId77" Type="http://schemas.openxmlformats.org/officeDocument/2006/relationships/image" Target="../media/image1053.png"/><Relationship Id="rId76" Type="http://schemas.openxmlformats.org/officeDocument/2006/relationships/image" Target="../media/image831.png"/><Relationship Id="rId75" Type="http://schemas.openxmlformats.org/officeDocument/2006/relationships/image" Target="../media/image1052.png"/><Relationship Id="rId74" Type="http://schemas.openxmlformats.org/officeDocument/2006/relationships/image" Target="../media/image1051.png"/><Relationship Id="rId73" Type="http://schemas.openxmlformats.org/officeDocument/2006/relationships/image" Target="../media/image1050.png"/><Relationship Id="rId72" Type="http://schemas.openxmlformats.org/officeDocument/2006/relationships/image" Target="../media/image1049.png"/><Relationship Id="rId71" Type="http://schemas.openxmlformats.org/officeDocument/2006/relationships/image" Target="../media/image1048.png"/><Relationship Id="rId70" Type="http://schemas.openxmlformats.org/officeDocument/2006/relationships/image" Target="../media/image1047.png"/><Relationship Id="rId7" Type="http://schemas.openxmlformats.org/officeDocument/2006/relationships/image" Target="../media/image211.png"/><Relationship Id="rId69" Type="http://schemas.openxmlformats.org/officeDocument/2006/relationships/image" Target="../media/image1046.png"/><Relationship Id="rId68" Type="http://schemas.openxmlformats.org/officeDocument/2006/relationships/image" Target="../media/image1045.png"/><Relationship Id="rId67" Type="http://schemas.openxmlformats.org/officeDocument/2006/relationships/image" Target="../media/image804.png"/><Relationship Id="rId66" Type="http://schemas.openxmlformats.org/officeDocument/2006/relationships/image" Target="../media/image1044.png"/><Relationship Id="rId65" Type="http://schemas.openxmlformats.org/officeDocument/2006/relationships/image" Target="../media/image1043.png"/><Relationship Id="rId64" Type="http://schemas.openxmlformats.org/officeDocument/2006/relationships/image" Target="../media/image1042.png"/><Relationship Id="rId63" Type="http://schemas.openxmlformats.org/officeDocument/2006/relationships/image" Target="../media/image682.png"/><Relationship Id="rId62" Type="http://schemas.openxmlformats.org/officeDocument/2006/relationships/image" Target="../media/image1041.png"/><Relationship Id="rId61" Type="http://schemas.openxmlformats.org/officeDocument/2006/relationships/image" Target="../media/image1040.png"/><Relationship Id="rId60" Type="http://schemas.openxmlformats.org/officeDocument/2006/relationships/image" Target="../media/image1039.png"/><Relationship Id="rId6" Type="http://schemas.openxmlformats.org/officeDocument/2006/relationships/image" Target="../media/image210.png"/><Relationship Id="rId59" Type="http://schemas.openxmlformats.org/officeDocument/2006/relationships/image" Target="../media/image1038.png"/><Relationship Id="rId58" Type="http://schemas.openxmlformats.org/officeDocument/2006/relationships/image" Target="../media/image1037.png"/><Relationship Id="rId57" Type="http://schemas.openxmlformats.org/officeDocument/2006/relationships/image" Target="../media/image1036.png"/><Relationship Id="rId56" Type="http://schemas.openxmlformats.org/officeDocument/2006/relationships/image" Target="../media/image1035.png"/><Relationship Id="rId55" Type="http://schemas.openxmlformats.org/officeDocument/2006/relationships/image" Target="../media/image523.png"/><Relationship Id="rId54" Type="http://schemas.openxmlformats.org/officeDocument/2006/relationships/image" Target="../media/image1034.png"/><Relationship Id="rId53" Type="http://schemas.openxmlformats.org/officeDocument/2006/relationships/image" Target="../media/image1033.png"/><Relationship Id="rId52" Type="http://schemas.openxmlformats.org/officeDocument/2006/relationships/image" Target="../media/image1032.png"/><Relationship Id="rId51" Type="http://schemas.openxmlformats.org/officeDocument/2006/relationships/image" Target="../media/image1031.png"/><Relationship Id="rId50" Type="http://schemas.openxmlformats.org/officeDocument/2006/relationships/image" Target="../media/image1030.png"/><Relationship Id="rId5" Type="http://schemas.openxmlformats.org/officeDocument/2006/relationships/image" Target="../media/image209.png"/><Relationship Id="rId49" Type="http://schemas.openxmlformats.org/officeDocument/2006/relationships/image" Target="../media/image1029.png"/><Relationship Id="rId48" Type="http://schemas.openxmlformats.org/officeDocument/2006/relationships/image" Target="../media/image1028.png"/><Relationship Id="rId47" Type="http://schemas.openxmlformats.org/officeDocument/2006/relationships/image" Target="../media/image774.png"/><Relationship Id="rId46" Type="http://schemas.openxmlformats.org/officeDocument/2006/relationships/image" Target="../media/image760.png"/><Relationship Id="rId45" Type="http://schemas.openxmlformats.org/officeDocument/2006/relationships/image" Target="../media/image1027.png"/><Relationship Id="rId44" Type="http://schemas.openxmlformats.org/officeDocument/2006/relationships/image" Target="../media/image1026.png"/><Relationship Id="rId43" Type="http://schemas.openxmlformats.org/officeDocument/2006/relationships/image" Target="../media/image882.png"/><Relationship Id="rId42" Type="http://schemas.openxmlformats.org/officeDocument/2006/relationships/image" Target="../media/image1025.png"/><Relationship Id="rId41" Type="http://schemas.openxmlformats.org/officeDocument/2006/relationships/image" Target="../media/image1024.png"/><Relationship Id="rId40" Type="http://schemas.openxmlformats.org/officeDocument/2006/relationships/image" Target="../media/image1023.png"/><Relationship Id="rId4" Type="http://schemas.openxmlformats.org/officeDocument/2006/relationships/image" Target="../media/image208.png"/><Relationship Id="rId39" Type="http://schemas.openxmlformats.org/officeDocument/2006/relationships/image" Target="../media/image1022.png"/><Relationship Id="rId38" Type="http://schemas.openxmlformats.org/officeDocument/2006/relationships/image" Target="../media/image1021.png"/><Relationship Id="rId37" Type="http://schemas.openxmlformats.org/officeDocument/2006/relationships/image" Target="../media/image1020.png"/><Relationship Id="rId36" Type="http://schemas.openxmlformats.org/officeDocument/2006/relationships/image" Target="../media/image1019.png"/><Relationship Id="rId35" Type="http://schemas.openxmlformats.org/officeDocument/2006/relationships/image" Target="../media/image1018.png"/><Relationship Id="rId34" Type="http://schemas.openxmlformats.org/officeDocument/2006/relationships/image" Target="../media/image1017.png"/><Relationship Id="rId33" Type="http://schemas.openxmlformats.org/officeDocument/2006/relationships/image" Target="../media/image1016.png"/><Relationship Id="rId32" Type="http://schemas.openxmlformats.org/officeDocument/2006/relationships/image" Target="../media/image1015.png"/><Relationship Id="rId31" Type="http://schemas.openxmlformats.org/officeDocument/2006/relationships/image" Target="../media/image1014.png"/><Relationship Id="rId30" Type="http://schemas.openxmlformats.org/officeDocument/2006/relationships/image" Target="../media/image1013.png"/><Relationship Id="rId3" Type="http://schemas.openxmlformats.org/officeDocument/2006/relationships/image" Target="../media/image207.png"/><Relationship Id="rId29" Type="http://schemas.openxmlformats.org/officeDocument/2006/relationships/image" Target="../media/image178.png"/><Relationship Id="rId28" Type="http://schemas.openxmlformats.org/officeDocument/2006/relationships/image" Target="../media/image1012.png"/><Relationship Id="rId27" Type="http://schemas.openxmlformats.org/officeDocument/2006/relationships/image" Target="../media/image1011.png"/><Relationship Id="rId26" Type="http://schemas.openxmlformats.org/officeDocument/2006/relationships/image" Target="../media/image1010.png"/><Relationship Id="rId25" Type="http://schemas.openxmlformats.org/officeDocument/2006/relationships/image" Target="../media/image1009.png"/><Relationship Id="rId24" Type="http://schemas.openxmlformats.org/officeDocument/2006/relationships/image" Target="../media/image1008.png"/><Relationship Id="rId23" Type="http://schemas.openxmlformats.org/officeDocument/2006/relationships/image" Target="../media/image1007.png"/><Relationship Id="rId22" Type="http://schemas.openxmlformats.org/officeDocument/2006/relationships/image" Target="../media/image1006.png"/><Relationship Id="rId21" Type="http://schemas.openxmlformats.org/officeDocument/2006/relationships/image" Target="../media/image1005.png"/><Relationship Id="rId20" Type="http://schemas.openxmlformats.org/officeDocument/2006/relationships/image" Target="../media/image1004.png"/><Relationship Id="rId2" Type="http://schemas.openxmlformats.org/officeDocument/2006/relationships/image" Target="../media/image206.png"/><Relationship Id="rId194" Type="http://schemas.openxmlformats.org/officeDocument/2006/relationships/slideLayout" Target="../slideLayouts/slideLayout12.xml"/><Relationship Id="rId193" Type="http://schemas.openxmlformats.org/officeDocument/2006/relationships/image" Target="../media/image1160.png"/><Relationship Id="rId192" Type="http://schemas.openxmlformats.org/officeDocument/2006/relationships/image" Target="../media/image1159.png"/><Relationship Id="rId191" Type="http://schemas.openxmlformats.org/officeDocument/2006/relationships/image" Target="../media/image1158.png"/><Relationship Id="rId190" Type="http://schemas.openxmlformats.org/officeDocument/2006/relationships/image" Target="../media/image1157.png"/><Relationship Id="rId19" Type="http://schemas.openxmlformats.org/officeDocument/2006/relationships/image" Target="../media/image1003.png"/><Relationship Id="rId189" Type="http://schemas.openxmlformats.org/officeDocument/2006/relationships/image" Target="../media/image1156.png"/><Relationship Id="rId188" Type="http://schemas.openxmlformats.org/officeDocument/2006/relationships/image" Target="../media/image1155.png"/><Relationship Id="rId187" Type="http://schemas.openxmlformats.org/officeDocument/2006/relationships/image" Target="../media/image1154.png"/><Relationship Id="rId186" Type="http://schemas.openxmlformats.org/officeDocument/2006/relationships/image" Target="../media/image1153.png"/><Relationship Id="rId185" Type="http://schemas.openxmlformats.org/officeDocument/2006/relationships/image" Target="../media/image788.png"/><Relationship Id="rId184" Type="http://schemas.openxmlformats.org/officeDocument/2006/relationships/image" Target="../media/image1152.png"/><Relationship Id="rId183" Type="http://schemas.openxmlformats.org/officeDocument/2006/relationships/image" Target="../media/image1151.png"/><Relationship Id="rId182" Type="http://schemas.openxmlformats.org/officeDocument/2006/relationships/image" Target="../media/image1150.png"/><Relationship Id="rId181" Type="http://schemas.openxmlformats.org/officeDocument/2006/relationships/image" Target="../media/image1149.png"/><Relationship Id="rId180" Type="http://schemas.openxmlformats.org/officeDocument/2006/relationships/image" Target="../media/image1148.png"/><Relationship Id="rId18" Type="http://schemas.openxmlformats.org/officeDocument/2006/relationships/image" Target="../media/image1002.png"/><Relationship Id="rId179" Type="http://schemas.openxmlformats.org/officeDocument/2006/relationships/image" Target="../media/image1147.png"/><Relationship Id="rId178" Type="http://schemas.openxmlformats.org/officeDocument/2006/relationships/image" Target="../media/image1146.png"/><Relationship Id="rId177" Type="http://schemas.openxmlformats.org/officeDocument/2006/relationships/image" Target="../media/image1145.png"/><Relationship Id="rId176" Type="http://schemas.openxmlformats.org/officeDocument/2006/relationships/image" Target="../media/image1144.png"/><Relationship Id="rId175" Type="http://schemas.openxmlformats.org/officeDocument/2006/relationships/image" Target="../media/image1143.png"/><Relationship Id="rId174" Type="http://schemas.openxmlformats.org/officeDocument/2006/relationships/image" Target="../media/image1142.png"/><Relationship Id="rId173" Type="http://schemas.openxmlformats.org/officeDocument/2006/relationships/image" Target="../media/image780.png"/><Relationship Id="rId172" Type="http://schemas.openxmlformats.org/officeDocument/2006/relationships/image" Target="../media/image1141.png"/><Relationship Id="rId171" Type="http://schemas.openxmlformats.org/officeDocument/2006/relationships/image" Target="../media/image1140.png"/><Relationship Id="rId170" Type="http://schemas.openxmlformats.org/officeDocument/2006/relationships/image" Target="../media/image1139.png"/><Relationship Id="rId17" Type="http://schemas.openxmlformats.org/officeDocument/2006/relationships/image" Target="../media/image1001.png"/><Relationship Id="rId169" Type="http://schemas.openxmlformats.org/officeDocument/2006/relationships/image" Target="../media/image1138.png"/><Relationship Id="rId168" Type="http://schemas.openxmlformats.org/officeDocument/2006/relationships/image" Target="../media/image1137.png"/><Relationship Id="rId167" Type="http://schemas.openxmlformats.org/officeDocument/2006/relationships/image" Target="../media/image1136.png"/><Relationship Id="rId166" Type="http://schemas.openxmlformats.org/officeDocument/2006/relationships/image" Target="../media/image1135.png"/><Relationship Id="rId165" Type="http://schemas.openxmlformats.org/officeDocument/2006/relationships/image" Target="../media/image1134.png"/><Relationship Id="rId164" Type="http://schemas.openxmlformats.org/officeDocument/2006/relationships/image" Target="../media/image1133.png"/><Relationship Id="rId163" Type="http://schemas.openxmlformats.org/officeDocument/2006/relationships/image" Target="../media/image778.png"/><Relationship Id="rId162" Type="http://schemas.openxmlformats.org/officeDocument/2006/relationships/image" Target="../media/image1132.png"/><Relationship Id="rId161" Type="http://schemas.openxmlformats.org/officeDocument/2006/relationships/image" Target="../media/image1131.png"/><Relationship Id="rId160" Type="http://schemas.openxmlformats.org/officeDocument/2006/relationships/image" Target="../media/image1130.png"/><Relationship Id="rId16" Type="http://schemas.openxmlformats.org/officeDocument/2006/relationships/image" Target="../media/image1000.png"/><Relationship Id="rId159" Type="http://schemas.openxmlformats.org/officeDocument/2006/relationships/image" Target="../media/image1129.png"/><Relationship Id="rId158" Type="http://schemas.openxmlformats.org/officeDocument/2006/relationships/image" Target="../media/image1128.png"/><Relationship Id="rId157" Type="http://schemas.openxmlformats.org/officeDocument/2006/relationships/image" Target="../media/image1127.png"/><Relationship Id="rId156" Type="http://schemas.openxmlformats.org/officeDocument/2006/relationships/image" Target="../media/image1126.png"/><Relationship Id="rId155" Type="http://schemas.openxmlformats.org/officeDocument/2006/relationships/image" Target="../media/image1125.png"/><Relationship Id="rId154" Type="http://schemas.openxmlformats.org/officeDocument/2006/relationships/image" Target="../media/image462.png"/><Relationship Id="rId153" Type="http://schemas.openxmlformats.org/officeDocument/2006/relationships/image" Target="../media/image179.png"/><Relationship Id="rId152" Type="http://schemas.openxmlformats.org/officeDocument/2006/relationships/image" Target="../media/image1124.png"/><Relationship Id="rId151" Type="http://schemas.openxmlformats.org/officeDocument/2006/relationships/image" Target="../media/image1123.png"/><Relationship Id="rId150" Type="http://schemas.openxmlformats.org/officeDocument/2006/relationships/image" Target="../media/image1122.png"/><Relationship Id="rId15" Type="http://schemas.openxmlformats.org/officeDocument/2006/relationships/image" Target="../media/image999.png"/><Relationship Id="rId149" Type="http://schemas.openxmlformats.org/officeDocument/2006/relationships/image" Target="../media/image1121.png"/><Relationship Id="rId148" Type="http://schemas.openxmlformats.org/officeDocument/2006/relationships/image" Target="../media/image1120.png"/><Relationship Id="rId147" Type="http://schemas.openxmlformats.org/officeDocument/2006/relationships/image" Target="../media/image1119.png"/><Relationship Id="rId146" Type="http://schemas.openxmlformats.org/officeDocument/2006/relationships/image" Target="../media/image1118.png"/><Relationship Id="rId145" Type="http://schemas.openxmlformats.org/officeDocument/2006/relationships/image" Target="../media/image1117.png"/><Relationship Id="rId144" Type="http://schemas.openxmlformats.org/officeDocument/2006/relationships/image" Target="../media/image1116.png"/><Relationship Id="rId143" Type="http://schemas.openxmlformats.org/officeDocument/2006/relationships/image" Target="../media/image1115.png"/><Relationship Id="rId142" Type="http://schemas.openxmlformats.org/officeDocument/2006/relationships/image" Target="../media/image1114.png"/><Relationship Id="rId141" Type="http://schemas.openxmlformats.org/officeDocument/2006/relationships/image" Target="../media/image1113.png"/><Relationship Id="rId140" Type="http://schemas.openxmlformats.org/officeDocument/2006/relationships/image" Target="../media/image1112.png"/><Relationship Id="rId14" Type="http://schemas.openxmlformats.org/officeDocument/2006/relationships/image" Target="../media/image998.png"/><Relationship Id="rId139" Type="http://schemas.openxmlformats.org/officeDocument/2006/relationships/image" Target="../media/image1111.png"/><Relationship Id="rId138" Type="http://schemas.openxmlformats.org/officeDocument/2006/relationships/image" Target="../media/image1110.png"/><Relationship Id="rId137" Type="http://schemas.openxmlformats.org/officeDocument/2006/relationships/image" Target="../media/image1109.png"/><Relationship Id="rId136" Type="http://schemas.openxmlformats.org/officeDocument/2006/relationships/image" Target="../media/image1108.png"/><Relationship Id="rId135" Type="http://schemas.openxmlformats.org/officeDocument/2006/relationships/image" Target="../media/image1107.png"/><Relationship Id="rId134" Type="http://schemas.openxmlformats.org/officeDocument/2006/relationships/image" Target="../media/image1106.png"/><Relationship Id="rId133" Type="http://schemas.openxmlformats.org/officeDocument/2006/relationships/image" Target="../media/image1105.png"/><Relationship Id="rId132" Type="http://schemas.openxmlformats.org/officeDocument/2006/relationships/image" Target="../media/image1104.png"/><Relationship Id="rId131" Type="http://schemas.openxmlformats.org/officeDocument/2006/relationships/image" Target="../media/image1103.png"/><Relationship Id="rId130" Type="http://schemas.openxmlformats.org/officeDocument/2006/relationships/image" Target="../media/image1102.png"/><Relationship Id="rId13" Type="http://schemas.openxmlformats.org/officeDocument/2006/relationships/image" Target="../media/image997.png"/><Relationship Id="rId129" Type="http://schemas.openxmlformats.org/officeDocument/2006/relationships/image" Target="../media/image1101.png"/><Relationship Id="rId128" Type="http://schemas.openxmlformats.org/officeDocument/2006/relationships/image" Target="../media/image1100.png"/><Relationship Id="rId127" Type="http://schemas.openxmlformats.org/officeDocument/2006/relationships/image" Target="../media/image1099.png"/><Relationship Id="rId126" Type="http://schemas.openxmlformats.org/officeDocument/2006/relationships/image" Target="../media/image1098.png"/><Relationship Id="rId125" Type="http://schemas.openxmlformats.org/officeDocument/2006/relationships/image" Target="../media/image1097.png"/><Relationship Id="rId124" Type="http://schemas.openxmlformats.org/officeDocument/2006/relationships/image" Target="../media/image1096.png"/><Relationship Id="rId123" Type="http://schemas.openxmlformats.org/officeDocument/2006/relationships/image" Target="../media/image942.png"/><Relationship Id="rId122" Type="http://schemas.openxmlformats.org/officeDocument/2006/relationships/image" Target="../media/image1095.png"/><Relationship Id="rId121" Type="http://schemas.openxmlformats.org/officeDocument/2006/relationships/image" Target="../media/image1094.png"/><Relationship Id="rId120" Type="http://schemas.openxmlformats.org/officeDocument/2006/relationships/image" Target="../media/image1093.png"/><Relationship Id="rId12" Type="http://schemas.openxmlformats.org/officeDocument/2006/relationships/image" Target="../media/image216.png"/><Relationship Id="rId119" Type="http://schemas.openxmlformats.org/officeDocument/2006/relationships/image" Target="../media/image1092.png"/><Relationship Id="rId118" Type="http://schemas.openxmlformats.org/officeDocument/2006/relationships/image" Target="../media/image1091.png"/><Relationship Id="rId117" Type="http://schemas.openxmlformats.org/officeDocument/2006/relationships/image" Target="../media/image1090.png"/><Relationship Id="rId116" Type="http://schemas.openxmlformats.org/officeDocument/2006/relationships/image" Target="../media/image1089.png"/><Relationship Id="rId115" Type="http://schemas.openxmlformats.org/officeDocument/2006/relationships/image" Target="../media/image1088.png"/><Relationship Id="rId114" Type="http://schemas.openxmlformats.org/officeDocument/2006/relationships/image" Target="../media/image1087.png"/><Relationship Id="rId113" Type="http://schemas.openxmlformats.org/officeDocument/2006/relationships/image" Target="../media/image1086.png"/><Relationship Id="rId112" Type="http://schemas.openxmlformats.org/officeDocument/2006/relationships/image" Target="../media/image1085.png"/><Relationship Id="rId111" Type="http://schemas.openxmlformats.org/officeDocument/2006/relationships/image" Target="../media/image1084.png"/><Relationship Id="rId110" Type="http://schemas.openxmlformats.org/officeDocument/2006/relationships/image" Target="../media/image1083.png"/><Relationship Id="rId11" Type="http://schemas.openxmlformats.org/officeDocument/2006/relationships/image" Target="../media/image215.png"/><Relationship Id="rId109" Type="http://schemas.openxmlformats.org/officeDocument/2006/relationships/image" Target="../media/image1082.png"/><Relationship Id="rId108" Type="http://schemas.openxmlformats.org/officeDocument/2006/relationships/image" Target="../media/image1081.png"/><Relationship Id="rId107" Type="http://schemas.openxmlformats.org/officeDocument/2006/relationships/image" Target="../media/image1080.png"/><Relationship Id="rId106" Type="http://schemas.openxmlformats.org/officeDocument/2006/relationships/image" Target="../media/image1079.png"/><Relationship Id="rId105" Type="http://schemas.openxmlformats.org/officeDocument/2006/relationships/image" Target="../media/image1078.png"/><Relationship Id="rId104" Type="http://schemas.openxmlformats.org/officeDocument/2006/relationships/image" Target="../media/image1077.png"/><Relationship Id="rId103" Type="http://schemas.openxmlformats.org/officeDocument/2006/relationships/image" Target="../media/image1076.png"/><Relationship Id="rId102" Type="http://schemas.openxmlformats.org/officeDocument/2006/relationships/image" Target="../media/image1075.png"/><Relationship Id="rId101" Type="http://schemas.openxmlformats.org/officeDocument/2006/relationships/image" Target="../media/image577.png"/><Relationship Id="rId100" Type="http://schemas.openxmlformats.org/officeDocument/2006/relationships/image" Target="../media/image1074.png"/><Relationship Id="rId10" Type="http://schemas.openxmlformats.org/officeDocument/2006/relationships/image" Target="../media/image214.png"/><Relationship Id="rId1" Type="http://schemas.openxmlformats.org/officeDocument/2006/relationships/image" Target="../media/image205.png"/></Relationships>
</file>

<file path=ppt/slides/_rels/slide8.xml.rels><?xml version="1.0" encoding="UTF-8" standalone="yes"?>
<Relationships xmlns="http://schemas.openxmlformats.org/package/2006/relationships"><Relationship Id="rId99" Type="http://schemas.openxmlformats.org/officeDocument/2006/relationships/image" Target="../media/image1255.png"/><Relationship Id="rId98" Type="http://schemas.openxmlformats.org/officeDocument/2006/relationships/image" Target="../media/image1254.png"/><Relationship Id="rId97" Type="http://schemas.openxmlformats.org/officeDocument/2006/relationships/image" Target="../media/image1253.png"/><Relationship Id="rId96" Type="http://schemas.openxmlformats.org/officeDocument/2006/relationships/image" Target="../media/image1252.png"/><Relationship Id="rId95" Type="http://schemas.openxmlformats.org/officeDocument/2006/relationships/image" Target="../media/image1251.png"/><Relationship Id="rId94" Type="http://schemas.openxmlformats.org/officeDocument/2006/relationships/image" Target="../media/image1250.png"/><Relationship Id="rId93" Type="http://schemas.openxmlformats.org/officeDocument/2006/relationships/image" Target="../media/image1249.png"/><Relationship Id="rId92" Type="http://schemas.openxmlformats.org/officeDocument/2006/relationships/image" Target="../media/image1248.png"/><Relationship Id="rId91" Type="http://schemas.openxmlformats.org/officeDocument/2006/relationships/image" Target="../media/image1247.png"/><Relationship Id="rId90" Type="http://schemas.openxmlformats.org/officeDocument/2006/relationships/image" Target="../media/image1246.png"/><Relationship Id="rId9" Type="http://schemas.openxmlformats.org/officeDocument/2006/relationships/image" Target="../media/image1169.png"/><Relationship Id="rId89" Type="http://schemas.openxmlformats.org/officeDocument/2006/relationships/image" Target="../media/image1245.png"/><Relationship Id="rId88" Type="http://schemas.openxmlformats.org/officeDocument/2006/relationships/image" Target="../media/image1244.png"/><Relationship Id="rId87" Type="http://schemas.openxmlformats.org/officeDocument/2006/relationships/image" Target="../media/image1243.png"/><Relationship Id="rId86" Type="http://schemas.openxmlformats.org/officeDocument/2006/relationships/image" Target="../media/image1242.png"/><Relationship Id="rId85" Type="http://schemas.openxmlformats.org/officeDocument/2006/relationships/image" Target="../media/image1241.png"/><Relationship Id="rId84" Type="http://schemas.openxmlformats.org/officeDocument/2006/relationships/image" Target="../media/image1240.png"/><Relationship Id="rId83" Type="http://schemas.openxmlformats.org/officeDocument/2006/relationships/image" Target="../media/image55.png"/><Relationship Id="rId82" Type="http://schemas.openxmlformats.org/officeDocument/2006/relationships/image" Target="../media/image1239.png"/><Relationship Id="rId81" Type="http://schemas.openxmlformats.org/officeDocument/2006/relationships/image" Target="../media/image1238.png"/><Relationship Id="rId80" Type="http://schemas.openxmlformats.org/officeDocument/2006/relationships/image" Target="../media/image1237.png"/><Relationship Id="rId8" Type="http://schemas.openxmlformats.org/officeDocument/2006/relationships/image" Target="../media/image1168.png"/><Relationship Id="rId79" Type="http://schemas.openxmlformats.org/officeDocument/2006/relationships/image" Target="../media/image1236.png"/><Relationship Id="rId78" Type="http://schemas.openxmlformats.org/officeDocument/2006/relationships/image" Target="../media/image1235.png"/><Relationship Id="rId77" Type="http://schemas.openxmlformats.org/officeDocument/2006/relationships/image" Target="../media/image1234.png"/><Relationship Id="rId76" Type="http://schemas.openxmlformats.org/officeDocument/2006/relationships/image" Target="../media/image1233.png"/><Relationship Id="rId75" Type="http://schemas.openxmlformats.org/officeDocument/2006/relationships/image" Target="../media/image1232.png"/><Relationship Id="rId74" Type="http://schemas.openxmlformats.org/officeDocument/2006/relationships/image" Target="../media/image1231.png"/><Relationship Id="rId73" Type="http://schemas.openxmlformats.org/officeDocument/2006/relationships/image" Target="../media/image1230.png"/><Relationship Id="rId72" Type="http://schemas.openxmlformats.org/officeDocument/2006/relationships/image" Target="../media/image1229.png"/><Relationship Id="rId71" Type="http://schemas.openxmlformats.org/officeDocument/2006/relationships/image" Target="../media/image1228.png"/><Relationship Id="rId70" Type="http://schemas.openxmlformats.org/officeDocument/2006/relationships/image" Target="../media/image1227.png"/><Relationship Id="rId7" Type="http://schemas.openxmlformats.org/officeDocument/2006/relationships/image" Target="../media/image1167.png"/><Relationship Id="rId69" Type="http://schemas.openxmlformats.org/officeDocument/2006/relationships/image" Target="../media/image1226.png"/><Relationship Id="rId68" Type="http://schemas.openxmlformats.org/officeDocument/2006/relationships/image" Target="../media/image1225.png"/><Relationship Id="rId67" Type="http://schemas.openxmlformats.org/officeDocument/2006/relationships/image" Target="../media/image1224.png"/><Relationship Id="rId66" Type="http://schemas.openxmlformats.org/officeDocument/2006/relationships/image" Target="../media/image1223.png"/><Relationship Id="rId65" Type="http://schemas.openxmlformats.org/officeDocument/2006/relationships/image" Target="../media/image1222.png"/><Relationship Id="rId64" Type="http://schemas.openxmlformats.org/officeDocument/2006/relationships/image" Target="../media/image1221.png"/><Relationship Id="rId63" Type="http://schemas.openxmlformats.org/officeDocument/2006/relationships/image" Target="../media/image1220.png"/><Relationship Id="rId62" Type="http://schemas.openxmlformats.org/officeDocument/2006/relationships/image" Target="../media/image1219.png"/><Relationship Id="rId61" Type="http://schemas.openxmlformats.org/officeDocument/2006/relationships/image" Target="../media/image1218.png"/><Relationship Id="rId60" Type="http://schemas.openxmlformats.org/officeDocument/2006/relationships/image" Target="../media/image1217.png"/><Relationship Id="rId6" Type="http://schemas.openxmlformats.org/officeDocument/2006/relationships/image" Target="../media/image1166.png"/><Relationship Id="rId59" Type="http://schemas.openxmlformats.org/officeDocument/2006/relationships/image" Target="../media/image1216.png"/><Relationship Id="rId58" Type="http://schemas.openxmlformats.org/officeDocument/2006/relationships/image" Target="../media/image111.png"/><Relationship Id="rId57" Type="http://schemas.openxmlformats.org/officeDocument/2006/relationships/image" Target="../media/image1215.png"/><Relationship Id="rId56" Type="http://schemas.openxmlformats.org/officeDocument/2006/relationships/image" Target="../media/image1214.png"/><Relationship Id="rId55" Type="http://schemas.openxmlformats.org/officeDocument/2006/relationships/image" Target="../media/image1213.png"/><Relationship Id="rId54" Type="http://schemas.openxmlformats.org/officeDocument/2006/relationships/image" Target="../media/image1212.png"/><Relationship Id="rId53" Type="http://schemas.openxmlformats.org/officeDocument/2006/relationships/image" Target="../media/image1211.png"/><Relationship Id="rId52" Type="http://schemas.openxmlformats.org/officeDocument/2006/relationships/image" Target="../media/image1210.png"/><Relationship Id="rId51" Type="http://schemas.openxmlformats.org/officeDocument/2006/relationships/image" Target="../media/image1209.png"/><Relationship Id="rId50" Type="http://schemas.openxmlformats.org/officeDocument/2006/relationships/image" Target="../media/image1208.png"/><Relationship Id="rId5" Type="http://schemas.openxmlformats.org/officeDocument/2006/relationships/image" Target="../media/image1165.png"/><Relationship Id="rId49" Type="http://schemas.openxmlformats.org/officeDocument/2006/relationships/image" Target="../media/image1207.png"/><Relationship Id="rId48" Type="http://schemas.openxmlformats.org/officeDocument/2006/relationships/image" Target="../media/image1206.png"/><Relationship Id="rId47" Type="http://schemas.openxmlformats.org/officeDocument/2006/relationships/image" Target="../media/image1205.png"/><Relationship Id="rId46" Type="http://schemas.openxmlformats.org/officeDocument/2006/relationships/image" Target="../media/image1204.png"/><Relationship Id="rId45" Type="http://schemas.openxmlformats.org/officeDocument/2006/relationships/image" Target="../media/image1203.png"/><Relationship Id="rId44" Type="http://schemas.openxmlformats.org/officeDocument/2006/relationships/image" Target="../media/image1202.png"/><Relationship Id="rId43" Type="http://schemas.openxmlformats.org/officeDocument/2006/relationships/image" Target="../media/image1201.png"/><Relationship Id="rId42" Type="http://schemas.openxmlformats.org/officeDocument/2006/relationships/image" Target="../media/image1200.png"/><Relationship Id="rId41" Type="http://schemas.openxmlformats.org/officeDocument/2006/relationships/image" Target="../media/image1199.png"/><Relationship Id="rId40" Type="http://schemas.openxmlformats.org/officeDocument/2006/relationships/image" Target="../media/image1198.png"/><Relationship Id="rId4" Type="http://schemas.openxmlformats.org/officeDocument/2006/relationships/image" Target="../media/image1164.png"/><Relationship Id="rId39" Type="http://schemas.openxmlformats.org/officeDocument/2006/relationships/image" Target="../media/image1197.png"/><Relationship Id="rId38" Type="http://schemas.openxmlformats.org/officeDocument/2006/relationships/image" Target="../media/image1196.png"/><Relationship Id="rId37" Type="http://schemas.openxmlformats.org/officeDocument/2006/relationships/image" Target="../media/image1195.png"/><Relationship Id="rId36" Type="http://schemas.openxmlformats.org/officeDocument/2006/relationships/image" Target="../media/image1194.png"/><Relationship Id="rId35" Type="http://schemas.openxmlformats.org/officeDocument/2006/relationships/image" Target="../media/image1193.png"/><Relationship Id="rId34" Type="http://schemas.openxmlformats.org/officeDocument/2006/relationships/image" Target="../media/image1192.png"/><Relationship Id="rId33" Type="http://schemas.openxmlformats.org/officeDocument/2006/relationships/image" Target="../media/image1191.png"/><Relationship Id="rId32" Type="http://schemas.openxmlformats.org/officeDocument/2006/relationships/image" Target="../media/image1190.png"/><Relationship Id="rId31" Type="http://schemas.openxmlformats.org/officeDocument/2006/relationships/image" Target="../media/image1189.png"/><Relationship Id="rId30" Type="http://schemas.openxmlformats.org/officeDocument/2006/relationships/image" Target="../media/image1188.png"/><Relationship Id="rId3" Type="http://schemas.openxmlformats.org/officeDocument/2006/relationships/image" Target="../media/image1163.png"/><Relationship Id="rId29" Type="http://schemas.openxmlformats.org/officeDocument/2006/relationships/image" Target="../media/image1187.png"/><Relationship Id="rId281" Type="http://schemas.openxmlformats.org/officeDocument/2006/relationships/slideLayout" Target="../slideLayouts/slideLayout12.xml"/><Relationship Id="rId280" Type="http://schemas.openxmlformats.org/officeDocument/2006/relationships/image" Target="../media/image1435.png"/><Relationship Id="rId28" Type="http://schemas.openxmlformats.org/officeDocument/2006/relationships/image" Target="../media/image1186.png"/><Relationship Id="rId279" Type="http://schemas.openxmlformats.org/officeDocument/2006/relationships/image" Target="../media/image1434.png"/><Relationship Id="rId278" Type="http://schemas.openxmlformats.org/officeDocument/2006/relationships/image" Target="../media/image1433.png"/><Relationship Id="rId277" Type="http://schemas.openxmlformats.org/officeDocument/2006/relationships/image" Target="../media/image1432.png"/><Relationship Id="rId276" Type="http://schemas.openxmlformats.org/officeDocument/2006/relationships/image" Target="../media/image1431.png"/><Relationship Id="rId275" Type="http://schemas.openxmlformats.org/officeDocument/2006/relationships/image" Target="../media/image1430.png"/><Relationship Id="rId274" Type="http://schemas.openxmlformats.org/officeDocument/2006/relationships/image" Target="../media/image1429.png"/><Relationship Id="rId273" Type="http://schemas.openxmlformats.org/officeDocument/2006/relationships/image" Target="../media/image1428.png"/><Relationship Id="rId272" Type="http://schemas.openxmlformats.org/officeDocument/2006/relationships/image" Target="../media/image1427.png"/><Relationship Id="rId271" Type="http://schemas.openxmlformats.org/officeDocument/2006/relationships/image" Target="../media/image1426.png"/><Relationship Id="rId270" Type="http://schemas.openxmlformats.org/officeDocument/2006/relationships/image" Target="../media/image1425.png"/><Relationship Id="rId27" Type="http://schemas.openxmlformats.org/officeDocument/2006/relationships/image" Target="../media/image1185.png"/><Relationship Id="rId269" Type="http://schemas.openxmlformats.org/officeDocument/2006/relationships/image" Target="../media/image1424.png"/><Relationship Id="rId268" Type="http://schemas.openxmlformats.org/officeDocument/2006/relationships/image" Target="../media/image1423.png"/><Relationship Id="rId267" Type="http://schemas.openxmlformats.org/officeDocument/2006/relationships/image" Target="../media/image1422.png"/><Relationship Id="rId266" Type="http://schemas.openxmlformats.org/officeDocument/2006/relationships/image" Target="../media/image1421.png"/><Relationship Id="rId265" Type="http://schemas.openxmlformats.org/officeDocument/2006/relationships/image" Target="../media/image1420.png"/><Relationship Id="rId264" Type="http://schemas.openxmlformats.org/officeDocument/2006/relationships/image" Target="../media/image1419.png"/><Relationship Id="rId263" Type="http://schemas.openxmlformats.org/officeDocument/2006/relationships/image" Target="../media/image1418.png"/><Relationship Id="rId262" Type="http://schemas.openxmlformats.org/officeDocument/2006/relationships/image" Target="../media/image1417.png"/><Relationship Id="rId261" Type="http://schemas.openxmlformats.org/officeDocument/2006/relationships/image" Target="../media/image1416.png"/><Relationship Id="rId260" Type="http://schemas.openxmlformats.org/officeDocument/2006/relationships/image" Target="../media/image1415.png"/><Relationship Id="rId26" Type="http://schemas.openxmlformats.org/officeDocument/2006/relationships/image" Target="../media/image1184.png"/><Relationship Id="rId259" Type="http://schemas.openxmlformats.org/officeDocument/2006/relationships/image" Target="../media/image1414.png"/><Relationship Id="rId258" Type="http://schemas.openxmlformats.org/officeDocument/2006/relationships/image" Target="../media/image1413.png"/><Relationship Id="rId257" Type="http://schemas.openxmlformats.org/officeDocument/2006/relationships/image" Target="../media/image1412.png"/><Relationship Id="rId256" Type="http://schemas.openxmlformats.org/officeDocument/2006/relationships/image" Target="../media/image1411.png"/><Relationship Id="rId255" Type="http://schemas.openxmlformats.org/officeDocument/2006/relationships/image" Target="../media/image1410.png"/><Relationship Id="rId254" Type="http://schemas.openxmlformats.org/officeDocument/2006/relationships/image" Target="../media/image1409.png"/><Relationship Id="rId253" Type="http://schemas.openxmlformats.org/officeDocument/2006/relationships/image" Target="../media/image1408.png"/><Relationship Id="rId252" Type="http://schemas.openxmlformats.org/officeDocument/2006/relationships/image" Target="../media/image1407.png"/><Relationship Id="rId251" Type="http://schemas.openxmlformats.org/officeDocument/2006/relationships/image" Target="../media/image1406.png"/><Relationship Id="rId250" Type="http://schemas.openxmlformats.org/officeDocument/2006/relationships/image" Target="../media/image1405.png"/><Relationship Id="rId25" Type="http://schemas.openxmlformats.org/officeDocument/2006/relationships/image" Target="../media/image1183.png"/><Relationship Id="rId249" Type="http://schemas.openxmlformats.org/officeDocument/2006/relationships/image" Target="../media/image1404.png"/><Relationship Id="rId248" Type="http://schemas.openxmlformats.org/officeDocument/2006/relationships/image" Target="../media/image1403.png"/><Relationship Id="rId247" Type="http://schemas.openxmlformats.org/officeDocument/2006/relationships/image" Target="../media/image1402.png"/><Relationship Id="rId246" Type="http://schemas.openxmlformats.org/officeDocument/2006/relationships/image" Target="../media/image1401.png"/><Relationship Id="rId245" Type="http://schemas.openxmlformats.org/officeDocument/2006/relationships/image" Target="../media/image1400.png"/><Relationship Id="rId244" Type="http://schemas.openxmlformats.org/officeDocument/2006/relationships/image" Target="../media/image1399.png"/><Relationship Id="rId243" Type="http://schemas.openxmlformats.org/officeDocument/2006/relationships/image" Target="../media/image1398.png"/><Relationship Id="rId242" Type="http://schemas.openxmlformats.org/officeDocument/2006/relationships/image" Target="../media/image577.png"/><Relationship Id="rId241" Type="http://schemas.openxmlformats.org/officeDocument/2006/relationships/image" Target="../media/image1397.png"/><Relationship Id="rId240" Type="http://schemas.openxmlformats.org/officeDocument/2006/relationships/image" Target="../media/image1396.png"/><Relationship Id="rId24" Type="http://schemas.openxmlformats.org/officeDocument/2006/relationships/image" Target="../media/image1182.png"/><Relationship Id="rId239" Type="http://schemas.openxmlformats.org/officeDocument/2006/relationships/image" Target="../media/image1395.png"/><Relationship Id="rId238" Type="http://schemas.openxmlformats.org/officeDocument/2006/relationships/image" Target="../media/image1394.png"/><Relationship Id="rId237" Type="http://schemas.openxmlformats.org/officeDocument/2006/relationships/image" Target="../media/image1393.png"/><Relationship Id="rId236" Type="http://schemas.openxmlformats.org/officeDocument/2006/relationships/image" Target="../media/image1392.png"/><Relationship Id="rId235" Type="http://schemas.openxmlformats.org/officeDocument/2006/relationships/image" Target="../media/image1391.png"/><Relationship Id="rId234" Type="http://schemas.openxmlformats.org/officeDocument/2006/relationships/image" Target="../media/image1390.png"/><Relationship Id="rId233" Type="http://schemas.openxmlformats.org/officeDocument/2006/relationships/image" Target="../media/image1389.png"/><Relationship Id="rId232" Type="http://schemas.openxmlformats.org/officeDocument/2006/relationships/image" Target="../media/image1388.png"/><Relationship Id="rId231" Type="http://schemas.openxmlformats.org/officeDocument/2006/relationships/image" Target="../media/image1387.png"/><Relationship Id="rId230" Type="http://schemas.openxmlformats.org/officeDocument/2006/relationships/image" Target="../media/image1386.png"/><Relationship Id="rId23" Type="http://schemas.openxmlformats.org/officeDocument/2006/relationships/image" Target="../media/image1181.png"/><Relationship Id="rId229" Type="http://schemas.openxmlformats.org/officeDocument/2006/relationships/image" Target="../media/image1385.png"/><Relationship Id="rId228" Type="http://schemas.openxmlformats.org/officeDocument/2006/relationships/image" Target="../media/image1384.png"/><Relationship Id="rId227" Type="http://schemas.openxmlformats.org/officeDocument/2006/relationships/image" Target="../media/image1383.png"/><Relationship Id="rId226" Type="http://schemas.openxmlformats.org/officeDocument/2006/relationships/image" Target="../media/image1382.png"/><Relationship Id="rId225" Type="http://schemas.openxmlformats.org/officeDocument/2006/relationships/image" Target="../media/image1381.png"/><Relationship Id="rId224" Type="http://schemas.openxmlformats.org/officeDocument/2006/relationships/image" Target="../media/image1380.png"/><Relationship Id="rId223" Type="http://schemas.openxmlformats.org/officeDocument/2006/relationships/image" Target="../media/image1379.png"/><Relationship Id="rId222" Type="http://schemas.openxmlformats.org/officeDocument/2006/relationships/image" Target="../media/image1378.png"/><Relationship Id="rId221" Type="http://schemas.openxmlformats.org/officeDocument/2006/relationships/image" Target="../media/image1377.png"/><Relationship Id="rId220" Type="http://schemas.openxmlformats.org/officeDocument/2006/relationships/image" Target="../media/image1376.png"/><Relationship Id="rId22" Type="http://schemas.openxmlformats.org/officeDocument/2006/relationships/image" Target="../media/image1180.png"/><Relationship Id="rId219" Type="http://schemas.openxmlformats.org/officeDocument/2006/relationships/image" Target="../media/image1375.png"/><Relationship Id="rId218" Type="http://schemas.openxmlformats.org/officeDocument/2006/relationships/image" Target="../media/image1374.png"/><Relationship Id="rId217" Type="http://schemas.openxmlformats.org/officeDocument/2006/relationships/image" Target="../media/image1373.png"/><Relationship Id="rId216" Type="http://schemas.openxmlformats.org/officeDocument/2006/relationships/image" Target="../media/image1372.png"/><Relationship Id="rId215" Type="http://schemas.openxmlformats.org/officeDocument/2006/relationships/image" Target="../media/image1371.png"/><Relationship Id="rId214" Type="http://schemas.openxmlformats.org/officeDocument/2006/relationships/image" Target="../media/image1370.png"/><Relationship Id="rId213" Type="http://schemas.openxmlformats.org/officeDocument/2006/relationships/image" Target="../media/image1369.png"/><Relationship Id="rId212" Type="http://schemas.openxmlformats.org/officeDocument/2006/relationships/image" Target="../media/image1368.png"/><Relationship Id="rId211" Type="http://schemas.openxmlformats.org/officeDocument/2006/relationships/image" Target="../media/image1367.png"/><Relationship Id="rId210" Type="http://schemas.openxmlformats.org/officeDocument/2006/relationships/image" Target="../media/image1366.png"/><Relationship Id="rId21" Type="http://schemas.openxmlformats.org/officeDocument/2006/relationships/image" Target="../media/image1179.png"/><Relationship Id="rId209" Type="http://schemas.openxmlformats.org/officeDocument/2006/relationships/image" Target="../media/image1365.png"/><Relationship Id="rId208" Type="http://schemas.openxmlformats.org/officeDocument/2006/relationships/image" Target="../media/image1364.png"/><Relationship Id="rId207" Type="http://schemas.openxmlformats.org/officeDocument/2006/relationships/image" Target="../media/image1363.png"/><Relationship Id="rId206" Type="http://schemas.openxmlformats.org/officeDocument/2006/relationships/image" Target="../media/image1362.png"/><Relationship Id="rId205" Type="http://schemas.openxmlformats.org/officeDocument/2006/relationships/image" Target="../media/image1361.png"/><Relationship Id="rId204" Type="http://schemas.openxmlformats.org/officeDocument/2006/relationships/image" Target="../media/image1360.png"/><Relationship Id="rId203" Type="http://schemas.openxmlformats.org/officeDocument/2006/relationships/image" Target="../media/image1359.png"/><Relationship Id="rId202" Type="http://schemas.openxmlformats.org/officeDocument/2006/relationships/image" Target="../media/image1358.png"/><Relationship Id="rId201" Type="http://schemas.openxmlformats.org/officeDocument/2006/relationships/image" Target="../media/image1357.png"/><Relationship Id="rId200" Type="http://schemas.openxmlformats.org/officeDocument/2006/relationships/image" Target="../media/image1356.png"/><Relationship Id="rId20" Type="http://schemas.openxmlformats.org/officeDocument/2006/relationships/image" Target="../media/image1178.png"/><Relationship Id="rId2" Type="http://schemas.openxmlformats.org/officeDocument/2006/relationships/image" Target="../media/image1162.png"/><Relationship Id="rId199" Type="http://schemas.openxmlformats.org/officeDocument/2006/relationships/image" Target="../media/image1355.png"/><Relationship Id="rId198" Type="http://schemas.openxmlformats.org/officeDocument/2006/relationships/image" Target="../media/image1354.png"/><Relationship Id="rId197" Type="http://schemas.openxmlformats.org/officeDocument/2006/relationships/image" Target="../media/image1353.png"/><Relationship Id="rId196" Type="http://schemas.openxmlformats.org/officeDocument/2006/relationships/image" Target="../media/image1352.png"/><Relationship Id="rId195" Type="http://schemas.openxmlformats.org/officeDocument/2006/relationships/image" Target="../media/image1351.png"/><Relationship Id="rId194" Type="http://schemas.openxmlformats.org/officeDocument/2006/relationships/image" Target="../media/image1350.png"/><Relationship Id="rId193" Type="http://schemas.openxmlformats.org/officeDocument/2006/relationships/image" Target="../media/image1349.png"/><Relationship Id="rId192" Type="http://schemas.openxmlformats.org/officeDocument/2006/relationships/image" Target="../media/image1348.png"/><Relationship Id="rId191" Type="http://schemas.openxmlformats.org/officeDocument/2006/relationships/image" Target="../media/image1347.png"/><Relationship Id="rId190" Type="http://schemas.openxmlformats.org/officeDocument/2006/relationships/image" Target="../media/image1346.png"/><Relationship Id="rId19" Type="http://schemas.openxmlformats.org/officeDocument/2006/relationships/image" Target="../media/image1177.png"/><Relationship Id="rId189" Type="http://schemas.openxmlformats.org/officeDocument/2006/relationships/image" Target="../media/image1345.png"/><Relationship Id="rId188" Type="http://schemas.openxmlformats.org/officeDocument/2006/relationships/image" Target="../media/image1344.png"/><Relationship Id="rId187" Type="http://schemas.openxmlformats.org/officeDocument/2006/relationships/image" Target="../media/image1343.png"/><Relationship Id="rId186" Type="http://schemas.openxmlformats.org/officeDocument/2006/relationships/image" Target="../media/image1342.png"/><Relationship Id="rId185" Type="http://schemas.openxmlformats.org/officeDocument/2006/relationships/image" Target="../media/image1341.png"/><Relationship Id="rId184" Type="http://schemas.openxmlformats.org/officeDocument/2006/relationships/image" Target="../media/image1340.png"/><Relationship Id="rId183" Type="http://schemas.openxmlformats.org/officeDocument/2006/relationships/image" Target="../media/image1339.png"/><Relationship Id="rId182" Type="http://schemas.openxmlformats.org/officeDocument/2006/relationships/image" Target="../media/image1338.png"/><Relationship Id="rId181" Type="http://schemas.openxmlformats.org/officeDocument/2006/relationships/image" Target="../media/image1337.png"/><Relationship Id="rId180" Type="http://schemas.openxmlformats.org/officeDocument/2006/relationships/image" Target="../media/image1336.png"/><Relationship Id="rId18" Type="http://schemas.openxmlformats.org/officeDocument/2006/relationships/image" Target="../media/image1176.png"/><Relationship Id="rId179" Type="http://schemas.openxmlformats.org/officeDocument/2006/relationships/image" Target="../media/image1335.png"/><Relationship Id="rId178" Type="http://schemas.openxmlformats.org/officeDocument/2006/relationships/image" Target="../media/image1334.png"/><Relationship Id="rId177" Type="http://schemas.openxmlformats.org/officeDocument/2006/relationships/image" Target="../media/image1333.png"/><Relationship Id="rId176" Type="http://schemas.openxmlformats.org/officeDocument/2006/relationships/image" Target="../media/image1332.png"/><Relationship Id="rId175" Type="http://schemas.openxmlformats.org/officeDocument/2006/relationships/image" Target="../media/image1331.png"/><Relationship Id="rId174" Type="http://schemas.openxmlformats.org/officeDocument/2006/relationships/image" Target="../media/image1330.png"/><Relationship Id="rId173" Type="http://schemas.openxmlformats.org/officeDocument/2006/relationships/image" Target="../media/image1329.png"/><Relationship Id="rId172" Type="http://schemas.openxmlformats.org/officeDocument/2006/relationships/image" Target="../media/image1328.png"/><Relationship Id="rId171" Type="http://schemas.openxmlformats.org/officeDocument/2006/relationships/image" Target="../media/image1327.png"/><Relationship Id="rId170" Type="http://schemas.openxmlformats.org/officeDocument/2006/relationships/image" Target="../media/image1326.png"/><Relationship Id="rId17" Type="http://schemas.openxmlformats.org/officeDocument/2006/relationships/image" Target="../media/image178.png"/><Relationship Id="rId169" Type="http://schemas.openxmlformats.org/officeDocument/2006/relationships/image" Target="../media/image1325.png"/><Relationship Id="rId168" Type="http://schemas.openxmlformats.org/officeDocument/2006/relationships/image" Target="../media/image1324.png"/><Relationship Id="rId167" Type="http://schemas.openxmlformats.org/officeDocument/2006/relationships/image" Target="../media/image1323.png"/><Relationship Id="rId166" Type="http://schemas.openxmlformats.org/officeDocument/2006/relationships/image" Target="../media/image1322.png"/><Relationship Id="rId165" Type="http://schemas.openxmlformats.org/officeDocument/2006/relationships/image" Target="../media/image1321.png"/><Relationship Id="rId164" Type="http://schemas.openxmlformats.org/officeDocument/2006/relationships/image" Target="../media/image1320.png"/><Relationship Id="rId163" Type="http://schemas.openxmlformats.org/officeDocument/2006/relationships/image" Target="../media/image1319.png"/><Relationship Id="rId162" Type="http://schemas.openxmlformats.org/officeDocument/2006/relationships/image" Target="../media/image1318.png"/><Relationship Id="rId161" Type="http://schemas.openxmlformats.org/officeDocument/2006/relationships/image" Target="../media/image1317.png"/><Relationship Id="rId160" Type="http://schemas.openxmlformats.org/officeDocument/2006/relationships/image" Target="../media/image1316.png"/><Relationship Id="rId16" Type="http://schemas.openxmlformats.org/officeDocument/2006/relationships/image" Target="../media/image309.png"/><Relationship Id="rId159" Type="http://schemas.openxmlformats.org/officeDocument/2006/relationships/image" Target="../media/image1315.png"/><Relationship Id="rId158" Type="http://schemas.openxmlformats.org/officeDocument/2006/relationships/image" Target="../media/image1314.png"/><Relationship Id="rId157" Type="http://schemas.openxmlformats.org/officeDocument/2006/relationships/image" Target="../media/image1313.png"/><Relationship Id="rId156" Type="http://schemas.openxmlformats.org/officeDocument/2006/relationships/image" Target="../media/image1312.png"/><Relationship Id="rId155" Type="http://schemas.openxmlformats.org/officeDocument/2006/relationships/image" Target="../media/image1311.png"/><Relationship Id="rId154" Type="http://schemas.openxmlformats.org/officeDocument/2006/relationships/image" Target="../media/image1310.png"/><Relationship Id="rId153" Type="http://schemas.openxmlformats.org/officeDocument/2006/relationships/image" Target="../media/image1309.png"/><Relationship Id="rId152" Type="http://schemas.openxmlformats.org/officeDocument/2006/relationships/image" Target="../media/image1308.png"/><Relationship Id="rId151" Type="http://schemas.openxmlformats.org/officeDocument/2006/relationships/image" Target="../media/image1307.png"/><Relationship Id="rId150" Type="http://schemas.openxmlformats.org/officeDocument/2006/relationships/image" Target="../media/image1306.png"/><Relationship Id="rId15" Type="http://schemas.openxmlformats.org/officeDocument/2006/relationships/image" Target="../media/image1175.png"/><Relationship Id="rId149" Type="http://schemas.openxmlformats.org/officeDocument/2006/relationships/image" Target="../media/image1305.png"/><Relationship Id="rId148" Type="http://schemas.openxmlformats.org/officeDocument/2006/relationships/image" Target="../media/image1304.png"/><Relationship Id="rId147" Type="http://schemas.openxmlformats.org/officeDocument/2006/relationships/image" Target="../media/image1303.png"/><Relationship Id="rId146" Type="http://schemas.openxmlformats.org/officeDocument/2006/relationships/image" Target="../media/image1302.png"/><Relationship Id="rId145" Type="http://schemas.openxmlformats.org/officeDocument/2006/relationships/image" Target="../media/image1301.png"/><Relationship Id="rId144" Type="http://schemas.openxmlformats.org/officeDocument/2006/relationships/image" Target="../media/image1300.png"/><Relationship Id="rId143" Type="http://schemas.openxmlformats.org/officeDocument/2006/relationships/image" Target="../media/image1299.png"/><Relationship Id="rId142" Type="http://schemas.openxmlformats.org/officeDocument/2006/relationships/image" Target="../media/image1298.png"/><Relationship Id="rId141" Type="http://schemas.openxmlformats.org/officeDocument/2006/relationships/image" Target="../media/image1297.png"/><Relationship Id="rId140" Type="http://schemas.openxmlformats.org/officeDocument/2006/relationships/image" Target="../media/image1296.png"/><Relationship Id="rId14" Type="http://schemas.openxmlformats.org/officeDocument/2006/relationships/image" Target="../media/image1174.png"/><Relationship Id="rId139" Type="http://schemas.openxmlformats.org/officeDocument/2006/relationships/image" Target="../media/image1295.png"/><Relationship Id="rId138" Type="http://schemas.openxmlformats.org/officeDocument/2006/relationships/image" Target="../media/image1294.png"/><Relationship Id="rId137" Type="http://schemas.openxmlformats.org/officeDocument/2006/relationships/image" Target="../media/image1293.png"/><Relationship Id="rId136" Type="http://schemas.openxmlformats.org/officeDocument/2006/relationships/image" Target="../media/image1292.png"/><Relationship Id="rId135" Type="http://schemas.openxmlformats.org/officeDocument/2006/relationships/image" Target="../media/image1291.png"/><Relationship Id="rId134" Type="http://schemas.openxmlformats.org/officeDocument/2006/relationships/image" Target="../media/image1290.png"/><Relationship Id="rId133" Type="http://schemas.openxmlformats.org/officeDocument/2006/relationships/image" Target="../media/image1289.png"/><Relationship Id="rId132" Type="http://schemas.openxmlformats.org/officeDocument/2006/relationships/image" Target="../media/image1288.png"/><Relationship Id="rId131" Type="http://schemas.openxmlformats.org/officeDocument/2006/relationships/image" Target="../media/image1287.png"/><Relationship Id="rId130" Type="http://schemas.openxmlformats.org/officeDocument/2006/relationships/image" Target="../media/image1286.png"/><Relationship Id="rId13" Type="http://schemas.openxmlformats.org/officeDocument/2006/relationships/image" Target="../media/image1173.png"/><Relationship Id="rId129" Type="http://schemas.openxmlformats.org/officeDocument/2006/relationships/image" Target="../media/image1285.png"/><Relationship Id="rId128" Type="http://schemas.openxmlformats.org/officeDocument/2006/relationships/image" Target="../media/image1284.png"/><Relationship Id="rId127" Type="http://schemas.openxmlformats.org/officeDocument/2006/relationships/image" Target="../media/image1283.png"/><Relationship Id="rId126" Type="http://schemas.openxmlformats.org/officeDocument/2006/relationships/image" Target="../media/image1282.png"/><Relationship Id="rId125" Type="http://schemas.openxmlformats.org/officeDocument/2006/relationships/image" Target="../media/image1281.png"/><Relationship Id="rId124" Type="http://schemas.openxmlformats.org/officeDocument/2006/relationships/image" Target="../media/image1280.png"/><Relationship Id="rId123" Type="http://schemas.openxmlformats.org/officeDocument/2006/relationships/image" Target="../media/image1279.png"/><Relationship Id="rId122" Type="http://schemas.openxmlformats.org/officeDocument/2006/relationships/image" Target="../media/image1278.png"/><Relationship Id="rId121" Type="http://schemas.openxmlformats.org/officeDocument/2006/relationships/image" Target="../media/image1277.png"/><Relationship Id="rId120" Type="http://schemas.openxmlformats.org/officeDocument/2006/relationships/image" Target="../media/image1276.png"/><Relationship Id="rId12" Type="http://schemas.openxmlformats.org/officeDocument/2006/relationships/image" Target="../media/image1172.png"/><Relationship Id="rId119" Type="http://schemas.openxmlformats.org/officeDocument/2006/relationships/image" Target="../media/image1275.png"/><Relationship Id="rId118" Type="http://schemas.openxmlformats.org/officeDocument/2006/relationships/image" Target="../media/image1274.png"/><Relationship Id="rId117" Type="http://schemas.openxmlformats.org/officeDocument/2006/relationships/image" Target="../media/image1273.png"/><Relationship Id="rId116" Type="http://schemas.openxmlformats.org/officeDocument/2006/relationships/image" Target="../media/image1272.png"/><Relationship Id="rId115" Type="http://schemas.openxmlformats.org/officeDocument/2006/relationships/image" Target="../media/image1271.png"/><Relationship Id="rId114" Type="http://schemas.openxmlformats.org/officeDocument/2006/relationships/image" Target="../media/image1270.png"/><Relationship Id="rId113" Type="http://schemas.openxmlformats.org/officeDocument/2006/relationships/image" Target="../media/image1269.png"/><Relationship Id="rId112" Type="http://schemas.openxmlformats.org/officeDocument/2006/relationships/image" Target="../media/image1268.png"/><Relationship Id="rId111" Type="http://schemas.openxmlformats.org/officeDocument/2006/relationships/image" Target="../media/image1267.png"/><Relationship Id="rId110" Type="http://schemas.openxmlformats.org/officeDocument/2006/relationships/image" Target="../media/image1266.png"/><Relationship Id="rId11" Type="http://schemas.openxmlformats.org/officeDocument/2006/relationships/image" Target="../media/image1171.png"/><Relationship Id="rId109" Type="http://schemas.openxmlformats.org/officeDocument/2006/relationships/image" Target="../media/image1265.png"/><Relationship Id="rId108" Type="http://schemas.openxmlformats.org/officeDocument/2006/relationships/image" Target="../media/image1264.png"/><Relationship Id="rId107" Type="http://schemas.openxmlformats.org/officeDocument/2006/relationships/image" Target="../media/image1263.png"/><Relationship Id="rId106" Type="http://schemas.openxmlformats.org/officeDocument/2006/relationships/image" Target="../media/image1262.png"/><Relationship Id="rId105" Type="http://schemas.openxmlformats.org/officeDocument/2006/relationships/image" Target="../media/image1261.png"/><Relationship Id="rId104" Type="http://schemas.openxmlformats.org/officeDocument/2006/relationships/image" Target="../media/image1260.png"/><Relationship Id="rId103" Type="http://schemas.openxmlformats.org/officeDocument/2006/relationships/image" Target="../media/image1259.png"/><Relationship Id="rId102" Type="http://schemas.openxmlformats.org/officeDocument/2006/relationships/image" Target="../media/image1258.png"/><Relationship Id="rId101" Type="http://schemas.openxmlformats.org/officeDocument/2006/relationships/image" Target="../media/image1257.png"/><Relationship Id="rId100" Type="http://schemas.openxmlformats.org/officeDocument/2006/relationships/image" Target="../media/image1256.png"/><Relationship Id="rId10" Type="http://schemas.openxmlformats.org/officeDocument/2006/relationships/image" Target="../media/image1170.png"/><Relationship Id="rId1" Type="http://schemas.openxmlformats.org/officeDocument/2006/relationships/image" Target="../media/image1161.png"/></Relationships>
</file>

<file path=ppt/slides/_rels/slide9.xml.rels><?xml version="1.0" encoding="UTF-8" standalone="yes"?>
<Relationships xmlns="http://schemas.openxmlformats.org/package/2006/relationships"><Relationship Id="rId99" Type="http://schemas.openxmlformats.org/officeDocument/2006/relationships/image" Target="../media/image1527.png"/><Relationship Id="rId98" Type="http://schemas.openxmlformats.org/officeDocument/2006/relationships/image" Target="../media/image1526.png"/><Relationship Id="rId97" Type="http://schemas.openxmlformats.org/officeDocument/2006/relationships/image" Target="../media/image1525.png"/><Relationship Id="rId96" Type="http://schemas.openxmlformats.org/officeDocument/2006/relationships/image" Target="../media/image1524.png"/><Relationship Id="rId95" Type="http://schemas.openxmlformats.org/officeDocument/2006/relationships/image" Target="../media/image1523.png"/><Relationship Id="rId94" Type="http://schemas.openxmlformats.org/officeDocument/2006/relationships/image" Target="../media/image1522.png"/><Relationship Id="rId93" Type="http://schemas.openxmlformats.org/officeDocument/2006/relationships/image" Target="../media/image1521.png"/><Relationship Id="rId92" Type="http://schemas.openxmlformats.org/officeDocument/2006/relationships/image" Target="../media/image1520.png"/><Relationship Id="rId91" Type="http://schemas.openxmlformats.org/officeDocument/2006/relationships/image" Target="../media/image1519.png"/><Relationship Id="rId90" Type="http://schemas.openxmlformats.org/officeDocument/2006/relationships/image" Target="../media/image1518.png"/><Relationship Id="rId9" Type="http://schemas.openxmlformats.org/officeDocument/2006/relationships/image" Target="../media/image1444.png"/><Relationship Id="rId89" Type="http://schemas.openxmlformats.org/officeDocument/2006/relationships/image" Target="../media/image1517.png"/><Relationship Id="rId88" Type="http://schemas.openxmlformats.org/officeDocument/2006/relationships/image" Target="../media/image1516.png"/><Relationship Id="rId87" Type="http://schemas.openxmlformats.org/officeDocument/2006/relationships/image" Target="../media/image1515.png"/><Relationship Id="rId86" Type="http://schemas.openxmlformats.org/officeDocument/2006/relationships/image" Target="../media/image1514.png"/><Relationship Id="rId85" Type="http://schemas.openxmlformats.org/officeDocument/2006/relationships/image" Target="../media/image1513.png"/><Relationship Id="rId84" Type="http://schemas.openxmlformats.org/officeDocument/2006/relationships/image" Target="../media/image1512.png"/><Relationship Id="rId83" Type="http://schemas.openxmlformats.org/officeDocument/2006/relationships/image" Target="../media/image1511.png"/><Relationship Id="rId82" Type="http://schemas.openxmlformats.org/officeDocument/2006/relationships/image" Target="../media/image1510.png"/><Relationship Id="rId81" Type="http://schemas.openxmlformats.org/officeDocument/2006/relationships/image" Target="../media/image1509.png"/><Relationship Id="rId80" Type="http://schemas.openxmlformats.org/officeDocument/2006/relationships/image" Target="../media/image1508.png"/><Relationship Id="rId8" Type="http://schemas.openxmlformats.org/officeDocument/2006/relationships/image" Target="../media/image1443.png"/><Relationship Id="rId79" Type="http://schemas.openxmlformats.org/officeDocument/2006/relationships/image" Target="../media/image1507.png"/><Relationship Id="rId78" Type="http://schemas.openxmlformats.org/officeDocument/2006/relationships/image" Target="../media/image1506.png"/><Relationship Id="rId77" Type="http://schemas.openxmlformats.org/officeDocument/2006/relationships/image" Target="../media/image1505.png"/><Relationship Id="rId76" Type="http://schemas.openxmlformats.org/officeDocument/2006/relationships/image" Target="../media/image1504.png"/><Relationship Id="rId75" Type="http://schemas.openxmlformats.org/officeDocument/2006/relationships/image" Target="../media/image1503.png"/><Relationship Id="rId74" Type="http://schemas.openxmlformats.org/officeDocument/2006/relationships/image" Target="../media/image774.png"/><Relationship Id="rId73" Type="http://schemas.openxmlformats.org/officeDocument/2006/relationships/image" Target="../media/image1502.png"/><Relationship Id="rId72" Type="http://schemas.openxmlformats.org/officeDocument/2006/relationships/image" Target="../media/image1501.png"/><Relationship Id="rId71" Type="http://schemas.openxmlformats.org/officeDocument/2006/relationships/image" Target="../media/image1041.png"/><Relationship Id="rId70" Type="http://schemas.openxmlformats.org/officeDocument/2006/relationships/image" Target="../media/image1500.png"/><Relationship Id="rId7" Type="http://schemas.openxmlformats.org/officeDocument/2006/relationships/image" Target="../media/image1442.png"/><Relationship Id="rId69" Type="http://schemas.openxmlformats.org/officeDocument/2006/relationships/image" Target="../media/image1499.png"/><Relationship Id="rId68" Type="http://schemas.openxmlformats.org/officeDocument/2006/relationships/image" Target="../media/image1498.png"/><Relationship Id="rId67" Type="http://schemas.openxmlformats.org/officeDocument/2006/relationships/image" Target="../media/image1497.png"/><Relationship Id="rId66" Type="http://schemas.openxmlformats.org/officeDocument/2006/relationships/image" Target="../media/image1496.png"/><Relationship Id="rId65" Type="http://schemas.openxmlformats.org/officeDocument/2006/relationships/image" Target="../media/image1495.png"/><Relationship Id="rId64" Type="http://schemas.openxmlformats.org/officeDocument/2006/relationships/image" Target="../media/image1494.png"/><Relationship Id="rId63" Type="http://schemas.openxmlformats.org/officeDocument/2006/relationships/image" Target="../media/image1493.png"/><Relationship Id="rId62" Type="http://schemas.openxmlformats.org/officeDocument/2006/relationships/image" Target="../media/image1492.png"/><Relationship Id="rId61" Type="http://schemas.openxmlformats.org/officeDocument/2006/relationships/image" Target="../media/image1491.png"/><Relationship Id="rId60" Type="http://schemas.openxmlformats.org/officeDocument/2006/relationships/image" Target="../media/image1490.png"/><Relationship Id="rId6" Type="http://schemas.openxmlformats.org/officeDocument/2006/relationships/image" Target="../media/image1441.png"/><Relationship Id="rId59" Type="http://schemas.openxmlformats.org/officeDocument/2006/relationships/image" Target="../media/image1489.png"/><Relationship Id="rId58" Type="http://schemas.openxmlformats.org/officeDocument/2006/relationships/image" Target="../media/image1488.png"/><Relationship Id="rId57" Type="http://schemas.openxmlformats.org/officeDocument/2006/relationships/image" Target="../media/image460.png"/><Relationship Id="rId56" Type="http://schemas.openxmlformats.org/officeDocument/2006/relationships/image" Target="../media/image1487.png"/><Relationship Id="rId55" Type="http://schemas.openxmlformats.org/officeDocument/2006/relationships/image" Target="../media/image1486.png"/><Relationship Id="rId54" Type="http://schemas.openxmlformats.org/officeDocument/2006/relationships/image" Target="../media/image1485.png"/><Relationship Id="rId53" Type="http://schemas.openxmlformats.org/officeDocument/2006/relationships/image" Target="../media/image1484.png"/><Relationship Id="rId52" Type="http://schemas.openxmlformats.org/officeDocument/2006/relationships/image" Target="../media/image1483.png"/><Relationship Id="rId51" Type="http://schemas.openxmlformats.org/officeDocument/2006/relationships/image" Target="../media/image1482.png"/><Relationship Id="rId50" Type="http://schemas.openxmlformats.org/officeDocument/2006/relationships/image" Target="../media/image1481.png"/><Relationship Id="rId5" Type="http://schemas.openxmlformats.org/officeDocument/2006/relationships/image" Target="../media/image1440.png"/><Relationship Id="rId49" Type="http://schemas.openxmlformats.org/officeDocument/2006/relationships/image" Target="../media/image1480.png"/><Relationship Id="rId48" Type="http://schemas.openxmlformats.org/officeDocument/2006/relationships/image" Target="../media/image1479.png"/><Relationship Id="rId47" Type="http://schemas.openxmlformats.org/officeDocument/2006/relationships/image" Target="../media/image1478.png"/><Relationship Id="rId46" Type="http://schemas.openxmlformats.org/officeDocument/2006/relationships/image" Target="../media/image1477.png"/><Relationship Id="rId45" Type="http://schemas.openxmlformats.org/officeDocument/2006/relationships/image" Target="../media/image1151.png"/><Relationship Id="rId44" Type="http://schemas.openxmlformats.org/officeDocument/2006/relationships/image" Target="../media/image1025.png"/><Relationship Id="rId43" Type="http://schemas.openxmlformats.org/officeDocument/2006/relationships/image" Target="../media/image1476.png"/><Relationship Id="rId42" Type="http://schemas.openxmlformats.org/officeDocument/2006/relationships/image" Target="../media/image1475.png"/><Relationship Id="rId41" Type="http://schemas.openxmlformats.org/officeDocument/2006/relationships/image" Target="../media/image1474.png"/><Relationship Id="rId40" Type="http://schemas.openxmlformats.org/officeDocument/2006/relationships/image" Target="../media/image1473.png"/><Relationship Id="rId4" Type="http://schemas.openxmlformats.org/officeDocument/2006/relationships/image" Target="../media/image1439.png"/><Relationship Id="rId39" Type="http://schemas.openxmlformats.org/officeDocument/2006/relationships/image" Target="../media/image1472.png"/><Relationship Id="rId38" Type="http://schemas.openxmlformats.org/officeDocument/2006/relationships/image" Target="../media/image1471.png"/><Relationship Id="rId37" Type="http://schemas.openxmlformats.org/officeDocument/2006/relationships/image" Target="../media/image1470.png"/><Relationship Id="rId36" Type="http://schemas.openxmlformats.org/officeDocument/2006/relationships/image" Target="../media/image1469.png"/><Relationship Id="rId35" Type="http://schemas.openxmlformats.org/officeDocument/2006/relationships/image" Target="../media/image178.png"/><Relationship Id="rId34" Type="http://schemas.openxmlformats.org/officeDocument/2006/relationships/image" Target="../media/image1468.png"/><Relationship Id="rId33" Type="http://schemas.openxmlformats.org/officeDocument/2006/relationships/image" Target="../media/image1467.png"/><Relationship Id="rId32" Type="http://schemas.openxmlformats.org/officeDocument/2006/relationships/image" Target="../media/image804.png"/><Relationship Id="rId31" Type="http://schemas.openxmlformats.org/officeDocument/2006/relationships/image" Target="../media/image1466.png"/><Relationship Id="rId300" Type="http://schemas.openxmlformats.org/officeDocument/2006/relationships/slideLayout" Target="../slideLayouts/slideLayout12.xml"/><Relationship Id="rId30" Type="http://schemas.openxmlformats.org/officeDocument/2006/relationships/image" Target="../media/image1465.png"/><Relationship Id="rId3" Type="http://schemas.openxmlformats.org/officeDocument/2006/relationships/image" Target="../media/image1438.png"/><Relationship Id="rId299" Type="http://schemas.openxmlformats.org/officeDocument/2006/relationships/image" Target="../media/image1681.png"/><Relationship Id="rId298" Type="http://schemas.openxmlformats.org/officeDocument/2006/relationships/image" Target="../media/image1680.png"/><Relationship Id="rId297" Type="http://schemas.openxmlformats.org/officeDocument/2006/relationships/image" Target="../media/image1679.png"/><Relationship Id="rId296" Type="http://schemas.openxmlformats.org/officeDocument/2006/relationships/image" Target="../media/image1678.png"/><Relationship Id="rId295" Type="http://schemas.openxmlformats.org/officeDocument/2006/relationships/image" Target="../media/image1677.png"/><Relationship Id="rId294" Type="http://schemas.openxmlformats.org/officeDocument/2006/relationships/image" Target="../media/image1676.png"/><Relationship Id="rId293" Type="http://schemas.openxmlformats.org/officeDocument/2006/relationships/image" Target="../media/image1675.png"/><Relationship Id="rId292" Type="http://schemas.openxmlformats.org/officeDocument/2006/relationships/image" Target="../media/image1674.png"/><Relationship Id="rId291" Type="http://schemas.openxmlformats.org/officeDocument/2006/relationships/image" Target="../media/image1673.png"/><Relationship Id="rId290" Type="http://schemas.openxmlformats.org/officeDocument/2006/relationships/image" Target="../media/image1672.png"/><Relationship Id="rId29" Type="http://schemas.openxmlformats.org/officeDocument/2006/relationships/image" Target="../media/image1464.png"/><Relationship Id="rId289" Type="http://schemas.openxmlformats.org/officeDocument/2006/relationships/image" Target="../media/image1671.png"/><Relationship Id="rId288" Type="http://schemas.openxmlformats.org/officeDocument/2006/relationships/image" Target="../media/image1670.png"/><Relationship Id="rId287" Type="http://schemas.openxmlformats.org/officeDocument/2006/relationships/image" Target="../media/image1669.png"/><Relationship Id="rId286" Type="http://schemas.openxmlformats.org/officeDocument/2006/relationships/image" Target="../media/image1668.png"/><Relationship Id="rId285" Type="http://schemas.openxmlformats.org/officeDocument/2006/relationships/image" Target="../media/image1667.png"/><Relationship Id="rId284" Type="http://schemas.openxmlformats.org/officeDocument/2006/relationships/image" Target="../media/image1666.png"/><Relationship Id="rId283" Type="http://schemas.openxmlformats.org/officeDocument/2006/relationships/image" Target="../media/image1665.png"/><Relationship Id="rId282" Type="http://schemas.openxmlformats.org/officeDocument/2006/relationships/image" Target="../media/image1664.png"/><Relationship Id="rId281" Type="http://schemas.openxmlformats.org/officeDocument/2006/relationships/image" Target="../media/image1663.png"/><Relationship Id="rId280" Type="http://schemas.openxmlformats.org/officeDocument/2006/relationships/image" Target="../media/image1662.png"/><Relationship Id="rId28" Type="http://schemas.openxmlformats.org/officeDocument/2006/relationships/image" Target="../media/image1463.png"/><Relationship Id="rId279" Type="http://schemas.openxmlformats.org/officeDocument/2006/relationships/image" Target="../media/image1661.png"/><Relationship Id="rId278" Type="http://schemas.openxmlformats.org/officeDocument/2006/relationships/image" Target="../media/image1660.png"/><Relationship Id="rId277" Type="http://schemas.openxmlformats.org/officeDocument/2006/relationships/image" Target="../media/image1659.png"/><Relationship Id="rId276" Type="http://schemas.openxmlformats.org/officeDocument/2006/relationships/image" Target="../media/image1658.png"/><Relationship Id="rId275" Type="http://schemas.openxmlformats.org/officeDocument/2006/relationships/image" Target="../media/image1657.png"/><Relationship Id="rId274" Type="http://schemas.openxmlformats.org/officeDocument/2006/relationships/image" Target="../media/image1656.png"/><Relationship Id="rId273" Type="http://schemas.openxmlformats.org/officeDocument/2006/relationships/image" Target="../media/image1655.png"/><Relationship Id="rId272" Type="http://schemas.openxmlformats.org/officeDocument/2006/relationships/image" Target="../media/image1654.png"/><Relationship Id="rId271" Type="http://schemas.openxmlformats.org/officeDocument/2006/relationships/image" Target="../media/image1653.png"/><Relationship Id="rId270" Type="http://schemas.openxmlformats.org/officeDocument/2006/relationships/image" Target="../media/image1652.png"/><Relationship Id="rId27" Type="http://schemas.openxmlformats.org/officeDocument/2006/relationships/image" Target="../media/image1462.png"/><Relationship Id="rId269" Type="http://schemas.openxmlformats.org/officeDocument/2006/relationships/image" Target="../media/image1651.png"/><Relationship Id="rId268" Type="http://schemas.openxmlformats.org/officeDocument/2006/relationships/image" Target="../media/image1650.png"/><Relationship Id="rId267" Type="http://schemas.openxmlformats.org/officeDocument/2006/relationships/image" Target="../media/image1649.png"/><Relationship Id="rId266" Type="http://schemas.openxmlformats.org/officeDocument/2006/relationships/image" Target="../media/image1648.png"/><Relationship Id="rId265" Type="http://schemas.openxmlformats.org/officeDocument/2006/relationships/image" Target="../media/image1647.png"/><Relationship Id="rId264" Type="http://schemas.openxmlformats.org/officeDocument/2006/relationships/image" Target="../media/image1646.png"/><Relationship Id="rId263" Type="http://schemas.openxmlformats.org/officeDocument/2006/relationships/image" Target="../media/image1645.png"/><Relationship Id="rId262" Type="http://schemas.openxmlformats.org/officeDocument/2006/relationships/image" Target="../media/image1644.png"/><Relationship Id="rId261" Type="http://schemas.openxmlformats.org/officeDocument/2006/relationships/image" Target="../media/image1643.png"/><Relationship Id="rId260" Type="http://schemas.openxmlformats.org/officeDocument/2006/relationships/image" Target="../media/image1642.png"/><Relationship Id="rId26" Type="http://schemas.openxmlformats.org/officeDocument/2006/relationships/image" Target="../media/image1461.png"/><Relationship Id="rId259" Type="http://schemas.openxmlformats.org/officeDocument/2006/relationships/image" Target="../media/image1641.png"/><Relationship Id="rId258" Type="http://schemas.openxmlformats.org/officeDocument/2006/relationships/image" Target="../media/image1640.png"/><Relationship Id="rId257" Type="http://schemas.openxmlformats.org/officeDocument/2006/relationships/image" Target="../media/image1178.png"/><Relationship Id="rId256" Type="http://schemas.openxmlformats.org/officeDocument/2006/relationships/image" Target="../media/image1639.png"/><Relationship Id="rId255" Type="http://schemas.openxmlformats.org/officeDocument/2006/relationships/image" Target="../media/image1638.png"/><Relationship Id="rId254" Type="http://schemas.openxmlformats.org/officeDocument/2006/relationships/image" Target="../media/image1637.png"/><Relationship Id="rId253" Type="http://schemas.openxmlformats.org/officeDocument/2006/relationships/image" Target="../media/image1394.png"/><Relationship Id="rId252" Type="http://schemas.openxmlformats.org/officeDocument/2006/relationships/image" Target="../media/image1636.png"/><Relationship Id="rId251" Type="http://schemas.openxmlformats.org/officeDocument/2006/relationships/image" Target="../media/image1635.png"/><Relationship Id="rId250" Type="http://schemas.openxmlformats.org/officeDocument/2006/relationships/image" Target="../media/image1634.png"/><Relationship Id="rId25" Type="http://schemas.openxmlformats.org/officeDocument/2006/relationships/image" Target="../media/image1460.png"/><Relationship Id="rId249" Type="http://schemas.openxmlformats.org/officeDocument/2006/relationships/image" Target="../media/image1633.png"/><Relationship Id="rId248" Type="http://schemas.openxmlformats.org/officeDocument/2006/relationships/image" Target="../media/image1632.png"/><Relationship Id="rId247" Type="http://schemas.openxmlformats.org/officeDocument/2006/relationships/image" Target="../media/image1631.png"/><Relationship Id="rId246" Type="http://schemas.openxmlformats.org/officeDocument/2006/relationships/image" Target="../media/image1630.png"/><Relationship Id="rId245" Type="http://schemas.openxmlformats.org/officeDocument/2006/relationships/image" Target="../media/image1629.png"/><Relationship Id="rId244" Type="http://schemas.openxmlformats.org/officeDocument/2006/relationships/image" Target="../media/image1628.png"/><Relationship Id="rId243" Type="http://schemas.openxmlformats.org/officeDocument/2006/relationships/image" Target="../media/image1627.png"/><Relationship Id="rId242" Type="http://schemas.openxmlformats.org/officeDocument/2006/relationships/image" Target="../media/image1626.png"/><Relationship Id="rId241" Type="http://schemas.openxmlformats.org/officeDocument/2006/relationships/image" Target="../media/image1625.png"/><Relationship Id="rId240" Type="http://schemas.openxmlformats.org/officeDocument/2006/relationships/image" Target="../media/image1624.png"/><Relationship Id="rId24" Type="http://schemas.openxmlformats.org/officeDocument/2006/relationships/image" Target="../media/image1459.png"/><Relationship Id="rId239" Type="http://schemas.openxmlformats.org/officeDocument/2006/relationships/image" Target="../media/image1623.png"/><Relationship Id="rId238" Type="http://schemas.openxmlformats.org/officeDocument/2006/relationships/image" Target="../media/image1622.png"/><Relationship Id="rId237" Type="http://schemas.openxmlformats.org/officeDocument/2006/relationships/image" Target="../media/image1621.png"/><Relationship Id="rId236" Type="http://schemas.openxmlformats.org/officeDocument/2006/relationships/image" Target="../media/image1620.png"/><Relationship Id="rId235" Type="http://schemas.openxmlformats.org/officeDocument/2006/relationships/image" Target="../media/image1619.png"/><Relationship Id="rId234" Type="http://schemas.openxmlformats.org/officeDocument/2006/relationships/image" Target="../media/image1618.png"/><Relationship Id="rId233" Type="http://schemas.openxmlformats.org/officeDocument/2006/relationships/image" Target="../media/image1617.png"/><Relationship Id="rId232" Type="http://schemas.openxmlformats.org/officeDocument/2006/relationships/image" Target="../media/image1616.png"/><Relationship Id="rId231" Type="http://schemas.openxmlformats.org/officeDocument/2006/relationships/image" Target="../media/image1615.png"/><Relationship Id="rId230" Type="http://schemas.openxmlformats.org/officeDocument/2006/relationships/image" Target="../media/image1614.png"/><Relationship Id="rId23" Type="http://schemas.openxmlformats.org/officeDocument/2006/relationships/image" Target="../media/image1458.png"/><Relationship Id="rId229" Type="http://schemas.openxmlformats.org/officeDocument/2006/relationships/image" Target="../media/image1613.png"/><Relationship Id="rId228" Type="http://schemas.openxmlformats.org/officeDocument/2006/relationships/image" Target="../media/image1612.png"/><Relationship Id="rId227" Type="http://schemas.openxmlformats.org/officeDocument/2006/relationships/image" Target="../media/image752.png"/><Relationship Id="rId226" Type="http://schemas.openxmlformats.org/officeDocument/2006/relationships/image" Target="../media/image1611.png"/><Relationship Id="rId225" Type="http://schemas.openxmlformats.org/officeDocument/2006/relationships/image" Target="../media/image1610.png"/><Relationship Id="rId224" Type="http://schemas.openxmlformats.org/officeDocument/2006/relationships/image" Target="../media/image1609.png"/><Relationship Id="rId223" Type="http://schemas.openxmlformats.org/officeDocument/2006/relationships/image" Target="../media/image1608.png"/><Relationship Id="rId222" Type="http://schemas.openxmlformats.org/officeDocument/2006/relationships/image" Target="../media/image1607.png"/><Relationship Id="rId221" Type="http://schemas.openxmlformats.org/officeDocument/2006/relationships/image" Target="../media/image1606.png"/><Relationship Id="rId220" Type="http://schemas.openxmlformats.org/officeDocument/2006/relationships/image" Target="../media/image1605.png"/><Relationship Id="rId22" Type="http://schemas.openxmlformats.org/officeDocument/2006/relationships/image" Target="../media/image1457.png"/><Relationship Id="rId219" Type="http://schemas.openxmlformats.org/officeDocument/2006/relationships/image" Target="../media/image1604.png"/><Relationship Id="rId218" Type="http://schemas.openxmlformats.org/officeDocument/2006/relationships/image" Target="../media/image1603.png"/><Relationship Id="rId217" Type="http://schemas.openxmlformats.org/officeDocument/2006/relationships/image" Target="../media/image1602.png"/><Relationship Id="rId216" Type="http://schemas.openxmlformats.org/officeDocument/2006/relationships/image" Target="../media/image1601.png"/><Relationship Id="rId215" Type="http://schemas.openxmlformats.org/officeDocument/2006/relationships/image" Target="../media/image1600.png"/><Relationship Id="rId214" Type="http://schemas.openxmlformats.org/officeDocument/2006/relationships/image" Target="../media/image1599.png"/><Relationship Id="rId213" Type="http://schemas.openxmlformats.org/officeDocument/2006/relationships/image" Target="../media/image1598.png"/><Relationship Id="rId212" Type="http://schemas.openxmlformats.org/officeDocument/2006/relationships/image" Target="../media/image1597.png"/><Relationship Id="rId211" Type="http://schemas.openxmlformats.org/officeDocument/2006/relationships/image" Target="../media/image1596.png"/><Relationship Id="rId210" Type="http://schemas.openxmlformats.org/officeDocument/2006/relationships/image" Target="../media/image1595.png"/><Relationship Id="rId21" Type="http://schemas.openxmlformats.org/officeDocument/2006/relationships/image" Target="../media/image1456.png"/><Relationship Id="rId209" Type="http://schemas.openxmlformats.org/officeDocument/2006/relationships/image" Target="../media/image1594.png"/><Relationship Id="rId208" Type="http://schemas.openxmlformats.org/officeDocument/2006/relationships/image" Target="../media/image1593.png"/><Relationship Id="rId207" Type="http://schemas.openxmlformats.org/officeDocument/2006/relationships/image" Target="../media/image1592.png"/><Relationship Id="rId206" Type="http://schemas.openxmlformats.org/officeDocument/2006/relationships/image" Target="../media/image977.png"/><Relationship Id="rId205" Type="http://schemas.openxmlformats.org/officeDocument/2006/relationships/image" Target="../media/image1591.png"/><Relationship Id="rId204" Type="http://schemas.openxmlformats.org/officeDocument/2006/relationships/image" Target="../media/image270.png"/><Relationship Id="rId203" Type="http://schemas.openxmlformats.org/officeDocument/2006/relationships/image" Target="../media/image1590.png"/><Relationship Id="rId202" Type="http://schemas.openxmlformats.org/officeDocument/2006/relationships/image" Target="../media/image1589.png"/><Relationship Id="rId201" Type="http://schemas.openxmlformats.org/officeDocument/2006/relationships/image" Target="../media/image1588.png"/><Relationship Id="rId200" Type="http://schemas.openxmlformats.org/officeDocument/2006/relationships/image" Target="../media/image1587.png"/><Relationship Id="rId20" Type="http://schemas.openxmlformats.org/officeDocument/2006/relationships/image" Target="../media/image1455.png"/><Relationship Id="rId2" Type="http://schemas.openxmlformats.org/officeDocument/2006/relationships/image" Target="../media/image1437.png"/><Relationship Id="rId199" Type="http://schemas.openxmlformats.org/officeDocument/2006/relationships/image" Target="../media/image1586.png"/><Relationship Id="rId198" Type="http://schemas.openxmlformats.org/officeDocument/2006/relationships/image" Target="../media/image1585.png"/><Relationship Id="rId197" Type="http://schemas.openxmlformats.org/officeDocument/2006/relationships/image" Target="../media/image1584.png"/><Relationship Id="rId196" Type="http://schemas.openxmlformats.org/officeDocument/2006/relationships/image" Target="../media/image1583.png"/><Relationship Id="rId195" Type="http://schemas.openxmlformats.org/officeDocument/2006/relationships/image" Target="../media/image1582.png"/><Relationship Id="rId194" Type="http://schemas.openxmlformats.org/officeDocument/2006/relationships/image" Target="../media/image1581.png"/><Relationship Id="rId193" Type="http://schemas.openxmlformats.org/officeDocument/2006/relationships/image" Target="../media/image1580.png"/><Relationship Id="rId192" Type="http://schemas.openxmlformats.org/officeDocument/2006/relationships/image" Target="../media/image1318.png"/><Relationship Id="rId191" Type="http://schemas.openxmlformats.org/officeDocument/2006/relationships/image" Target="../media/image1317.png"/><Relationship Id="rId190" Type="http://schemas.openxmlformats.org/officeDocument/2006/relationships/image" Target="../media/image1316.png"/><Relationship Id="rId19" Type="http://schemas.openxmlformats.org/officeDocument/2006/relationships/image" Target="../media/image1454.png"/><Relationship Id="rId189" Type="http://schemas.openxmlformats.org/officeDocument/2006/relationships/image" Target="../media/image1315.png"/><Relationship Id="rId188" Type="http://schemas.openxmlformats.org/officeDocument/2006/relationships/image" Target="../media/image1314.png"/><Relationship Id="rId187" Type="http://schemas.openxmlformats.org/officeDocument/2006/relationships/image" Target="../media/image1313.png"/><Relationship Id="rId186" Type="http://schemas.openxmlformats.org/officeDocument/2006/relationships/image" Target="../media/image1312.png"/><Relationship Id="rId185" Type="http://schemas.openxmlformats.org/officeDocument/2006/relationships/image" Target="../media/image1311.png"/><Relationship Id="rId184" Type="http://schemas.openxmlformats.org/officeDocument/2006/relationships/image" Target="../media/image1310.png"/><Relationship Id="rId183" Type="http://schemas.openxmlformats.org/officeDocument/2006/relationships/image" Target="../media/image1309.png"/><Relationship Id="rId182" Type="http://schemas.openxmlformats.org/officeDocument/2006/relationships/image" Target="../media/image1308.png"/><Relationship Id="rId181" Type="http://schemas.openxmlformats.org/officeDocument/2006/relationships/image" Target="../media/image1307.png"/><Relationship Id="rId180" Type="http://schemas.openxmlformats.org/officeDocument/2006/relationships/image" Target="../media/image1306.png"/><Relationship Id="rId18" Type="http://schemas.openxmlformats.org/officeDocument/2006/relationships/image" Target="../media/image1453.png"/><Relationship Id="rId179" Type="http://schemas.openxmlformats.org/officeDocument/2006/relationships/image" Target="../media/image1305.png"/><Relationship Id="rId178" Type="http://schemas.openxmlformats.org/officeDocument/2006/relationships/image" Target="../media/image1304.png"/><Relationship Id="rId177" Type="http://schemas.openxmlformats.org/officeDocument/2006/relationships/image" Target="../media/image1303.png"/><Relationship Id="rId176" Type="http://schemas.openxmlformats.org/officeDocument/2006/relationships/image" Target="../media/image1302.png"/><Relationship Id="rId175" Type="http://schemas.openxmlformats.org/officeDocument/2006/relationships/image" Target="../media/image1301.png"/><Relationship Id="rId174" Type="http://schemas.openxmlformats.org/officeDocument/2006/relationships/image" Target="../media/image1300.png"/><Relationship Id="rId173" Type="http://schemas.openxmlformats.org/officeDocument/2006/relationships/image" Target="../media/image1299.png"/><Relationship Id="rId172" Type="http://schemas.openxmlformats.org/officeDocument/2006/relationships/image" Target="../media/image1298.png"/><Relationship Id="rId171" Type="http://schemas.openxmlformats.org/officeDocument/2006/relationships/image" Target="../media/image1297.png"/><Relationship Id="rId170" Type="http://schemas.openxmlformats.org/officeDocument/2006/relationships/image" Target="../media/image1296.png"/><Relationship Id="rId17" Type="http://schemas.openxmlformats.org/officeDocument/2006/relationships/image" Target="../media/image1452.png"/><Relationship Id="rId169" Type="http://schemas.openxmlformats.org/officeDocument/2006/relationships/image" Target="../media/image1295.png"/><Relationship Id="rId168" Type="http://schemas.openxmlformats.org/officeDocument/2006/relationships/image" Target="../media/image1294.png"/><Relationship Id="rId167" Type="http://schemas.openxmlformats.org/officeDocument/2006/relationships/image" Target="../media/image1293.png"/><Relationship Id="rId166" Type="http://schemas.openxmlformats.org/officeDocument/2006/relationships/image" Target="../media/image1292.png"/><Relationship Id="rId165" Type="http://schemas.openxmlformats.org/officeDocument/2006/relationships/image" Target="../media/image1291.png"/><Relationship Id="rId164" Type="http://schemas.openxmlformats.org/officeDocument/2006/relationships/image" Target="../media/image1290.png"/><Relationship Id="rId163" Type="http://schemas.openxmlformats.org/officeDocument/2006/relationships/image" Target="../media/image1289.png"/><Relationship Id="rId162" Type="http://schemas.openxmlformats.org/officeDocument/2006/relationships/image" Target="../media/image1288.png"/><Relationship Id="rId161" Type="http://schemas.openxmlformats.org/officeDocument/2006/relationships/image" Target="../media/image1287.png"/><Relationship Id="rId160" Type="http://schemas.openxmlformats.org/officeDocument/2006/relationships/image" Target="../media/image1286.png"/><Relationship Id="rId16" Type="http://schemas.openxmlformats.org/officeDocument/2006/relationships/image" Target="../media/image1451.png"/><Relationship Id="rId159" Type="http://schemas.openxmlformats.org/officeDocument/2006/relationships/image" Target="../media/image1285.png"/><Relationship Id="rId158" Type="http://schemas.openxmlformats.org/officeDocument/2006/relationships/image" Target="../media/image1284.png"/><Relationship Id="rId157" Type="http://schemas.openxmlformats.org/officeDocument/2006/relationships/image" Target="../media/image1283.png"/><Relationship Id="rId156" Type="http://schemas.openxmlformats.org/officeDocument/2006/relationships/image" Target="../media/image1282.png"/><Relationship Id="rId155" Type="http://schemas.openxmlformats.org/officeDocument/2006/relationships/image" Target="../media/image1281.png"/><Relationship Id="rId154" Type="http://schemas.openxmlformats.org/officeDocument/2006/relationships/image" Target="../media/image1280.png"/><Relationship Id="rId153" Type="http://schemas.openxmlformats.org/officeDocument/2006/relationships/image" Target="../media/image1279.png"/><Relationship Id="rId152" Type="http://schemas.openxmlformats.org/officeDocument/2006/relationships/image" Target="../media/image1278.png"/><Relationship Id="rId151" Type="http://schemas.openxmlformats.org/officeDocument/2006/relationships/image" Target="../media/image1579.png"/><Relationship Id="rId150" Type="http://schemas.openxmlformats.org/officeDocument/2006/relationships/image" Target="../media/image1578.png"/><Relationship Id="rId15" Type="http://schemas.openxmlformats.org/officeDocument/2006/relationships/image" Target="../media/image1450.png"/><Relationship Id="rId149" Type="http://schemas.openxmlformats.org/officeDocument/2006/relationships/image" Target="../media/image1577.png"/><Relationship Id="rId148" Type="http://schemas.openxmlformats.org/officeDocument/2006/relationships/image" Target="../media/image1576.png"/><Relationship Id="rId147" Type="http://schemas.openxmlformats.org/officeDocument/2006/relationships/image" Target="../media/image1575.png"/><Relationship Id="rId146" Type="http://schemas.openxmlformats.org/officeDocument/2006/relationships/image" Target="../media/image1574.png"/><Relationship Id="rId145" Type="http://schemas.openxmlformats.org/officeDocument/2006/relationships/image" Target="../media/image1573.png"/><Relationship Id="rId144" Type="http://schemas.openxmlformats.org/officeDocument/2006/relationships/image" Target="../media/image1572.png"/><Relationship Id="rId143" Type="http://schemas.openxmlformats.org/officeDocument/2006/relationships/image" Target="../media/image1571.png"/><Relationship Id="rId142" Type="http://schemas.openxmlformats.org/officeDocument/2006/relationships/image" Target="../media/image1570.png"/><Relationship Id="rId141" Type="http://schemas.openxmlformats.org/officeDocument/2006/relationships/image" Target="../media/image1569.png"/><Relationship Id="rId140" Type="http://schemas.openxmlformats.org/officeDocument/2006/relationships/image" Target="../media/image1568.png"/><Relationship Id="rId14" Type="http://schemas.openxmlformats.org/officeDocument/2006/relationships/image" Target="../media/image1449.png"/><Relationship Id="rId139" Type="http://schemas.openxmlformats.org/officeDocument/2006/relationships/image" Target="../media/image1567.png"/><Relationship Id="rId138" Type="http://schemas.openxmlformats.org/officeDocument/2006/relationships/image" Target="../media/image1566.png"/><Relationship Id="rId137" Type="http://schemas.openxmlformats.org/officeDocument/2006/relationships/image" Target="../media/image1565.png"/><Relationship Id="rId136" Type="http://schemas.openxmlformats.org/officeDocument/2006/relationships/image" Target="../media/image1564.png"/><Relationship Id="rId135" Type="http://schemas.openxmlformats.org/officeDocument/2006/relationships/image" Target="../media/image1563.png"/><Relationship Id="rId134" Type="http://schemas.openxmlformats.org/officeDocument/2006/relationships/image" Target="../media/image1562.png"/><Relationship Id="rId133" Type="http://schemas.openxmlformats.org/officeDocument/2006/relationships/image" Target="../media/image1561.png"/><Relationship Id="rId132" Type="http://schemas.openxmlformats.org/officeDocument/2006/relationships/image" Target="../media/image1560.png"/><Relationship Id="rId131" Type="http://schemas.openxmlformats.org/officeDocument/2006/relationships/image" Target="../media/image1559.png"/><Relationship Id="rId130" Type="http://schemas.openxmlformats.org/officeDocument/2006/relationships/image" Target="../media/image1558.png"/><Relationship Id="rId13" Type="http://schemas.openxmlformats.org/officeDocument/2006/relationships/image" Target="../media/image1448.png"/><Relationship Id="rId129" Type="http://schemas.openxmlformats.org/officeDocument/2006/relationships/image" Target="../media/image1557.png"/><Relationship Id="rId128" Type="http://schemas.openxmlformats.org/officeDocument/2006/relationships/image" Target="../media/image1556.png"/><Relationship Id="rId127" Type="http://schemas.openxmlformats.org/officeDocument/2006/relationships/image" Target="../media/image1555.png"/><Relationship Id="rId126" Type="http://schemas.openxmlformats.org/officeDocument/2006/relationships/image" Target="../media/image1554.png"/><Relationship Id="rId125" Type="http://schemas.openxmlformats.org/officeDocument/2006/relationships/image" Target="../media/image1553.png"/><Relationship Id="rId124" Type="http://schemas.openxmlformats.org/officeDocument/2006/relationships/image" Target="../media/image1552.png"/><Relationship Id="rId123" Type="http://schemas.openxmlformats.org/officeDocument/2006/relationships/image" Target="../media/image1551.png"/><Relationship Id="rId122" Type="http://schemas.openxmlformats.org/officeDocument/2006/relationships/image" Target="../media/image1550.png"/><Relationship Id="rId121" Type="http://schemas.openxmlformats.org/officeDocument/2006/relationships/image" Target="../media/image1549.png"/><Relationship Id="rId120" Type="http://schemas.openxmlformats.org/officeDocument/2006/relationships/image" Target="../media/image1548.png"/><Relationship Id="rId12" Type="http://schemas.openxmlformats.org/officeDocument/2006/relationships/image" Target="../media/image1447.png"/><Relationship Id="rId119" Type="http://schemas.openxmlformats.org/officeDocument/2006/relationships/image" Target="../media/image1547.png"/><Relationship Id="rId118" Type="http://schemas.openxmlformats.org/officeDocument/2006/relationships/image" Target="../media/image1546.png"/><Relationship Id="rId117" Type="http://schemas.openxmlformats.org/officeDocument/2006/relationships/image" Target="../media/image1545.png"/><Relationship Id="rId116" Type="http://schemas.openxmlformats.org/officeDocument/2006/relationships/image" Target="../media/image1544.png"/><Relationship Id="rId115" Type="http://schemas.openxmlformats.org/officeDocument/2006/relationships/image" Target="../media/image1543.png"/><Relationship Id="rId114" Type="http://schemas.openxmlformats.org/officeDocument/2006/relationships/image" Target="../media/image1542.png"/><Relationship Id="rId113" Type="http://schemas.openxmlformats.org/officeDocument/2006/relationships/image" Target="../media/image1541.png"/><Relationship Id="rId112" Type="http://schemas.openxmlformats.org/officeDocument/2006/relationships/image" Target="../media/image1540.png"/><Relationship Id="rId111" Type="http://schemas.openxmlformats.org/officeDocument/2006/relationships/image" Target="../media/image1539.png"/><Relationship Id="rId110" Type="http://schemas.openxmlformats.org/officeDocument/2006/relationships/image" Target="../media/image1538.png"/><Relationship Id="rId11" Type="http://schemas.openxmlformats.org/officeDocument/2006/relationships/image" Target="../media/image1446.png"/><Relationship Id="rId109" Type="http://schemas.openxmlformats.org/officeDocument/2006/relationships/image" Target="../media/image1537.png"/><Relationship Id="rId108" Type="http://schemas.openxmlformats.org/officeDocument/2006/relationships/image" Target="../media/image1536.png"/><Relationship Id="rId107" Type="http://schemas.openxmlformats.org/officeDocument/2006/relationships/image" Target="../media/image1535.png"/><Relationship Id="rId106" Type="http://schemas.openxmlformats.org/officeDocument/2006/relationships/image" Target="../media/image1534.png"/><Relationship Id="rId105" Type="http://schemas.openxmlformats.org/officeDocument/2006/relationships/image" Target="../media/image1533.png"/><Relationship Id="rId104" Type="http://schemas.openxmlformats.org/officeDocument/2006/relationships/image" Target="../media/image1532.png"/><Relationship Id="rId103" Type="http://schemas.openxmlformats.org/officeDocument/2006/relationships/image" Target="../media/image1531.png"/><Relationship Id="rId102" Type="http://schemas.openxmlformats.org/officeDocument/2006/relationships/image" Target="../media/image1530.png"/><Relationship Id="rId101" Type="http://schemas.openxmlformats.org/officeDocument/2006/relationships/image" Target="../media/image1529.png"/><Relationship Id="rId100" Type="http://schemas.openxmlformats.org/officeDocument/2006/relationships/image" Target="../media/image1528.png"/><Relationship Id="rId10" Type="http://schemas.openxmlformats.org/officeDocument/2006/relationships/image" Target="../media/image1445.png"/><Relationship Id="rId1" Type="http://schemas.openxmlformats.org/officeDocument/2006/relationships/image" Target="../media/image14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Quasisymmetric and Schur expansions…"/>
          <p:cNvSpPr txBox="1"/>
          <p:nvPr>
            <p:ph type="ctrTitle"/>
          </p:nvPr>
        </p:nvSpPr>
        <p:spPr>
          <a:xfrm>
            <a:off x="698963" y="1838258"/>
            <a:ext cx="11606874" cy="1922260"/>
          </a:xfrm>
          <a:prstGeom prst="rect">
            <a:avLst/>
          </a:prstGeom>
        </p:spPr>
        <p:txBody>
          <a:bodyPr/>
          <a:lstStyle/>
          <a:p>
            <a:pPr defTabSz="265430">
              <a:defRPr sz="4100"/>
            </a:pPr>
            <a:r>
              <a:rPr sz="5400"/>
              <a:t>Quasisymmetric and Schur expansions</a:t>
            </a:r>
            <a:endParaRPr sz="5400"/>
          </a:p>
          <a:p>
            <a:pPr defTabSz="265430">
              <a:defRPr sz="4100"/>
            </a:pPr>
            <a:r>
              <a:rPr sz="5400"/>
              <a:t>of symmetric functions</a:t>
            </a:r>
            <a:endParaRPr sz="5400"/>
          </a:p>
        </p:txBody>
      </p:sp>
      <p:sp>
        <p:nvSpPr>
          <p:cNvPr id="120" name="Dun Qiu…"/>
          <p:cNvSpPr txBox="1"/>
          <p:nvPr>
            <p:ph type="subTitle" sz="half" idx="1"/>
          </p:nvPr>
        </p:nvSpPr>
        <p:spPr>
          <a:xfrm>
            <a:off x="1840121" y="5025856"/>
            <a:ext cx="9324558" cy="3255919"/>
          </a:xfrm>
          <a:prstGeom prst="rect">
            <a:avLst/>
          </a:prstGeom>
        </p:spPr>
        <p:txBody>
          <a:bodyPr/>
          <a:lstStyle/>
          <a:p>
            <a:pPr defTabSz="362585">
              <a:defRPr sz="2690"/>
            </a:pPr>
            <a:r>
              <a:rPr sz="3600"/>
              <a:t>Dun Qiu</a:t>
            </a:r>
            <a:endParaRPr sz="3600"/>
          </a:p>
          <a:p>
            <a:pPr defTabSz="362585">
              <a:defRPr sz="2690"/>
            </a:pPr>
            <a:r>
              <a:rPr sz="3600"/>
              <a:t>Beijing Jiaotong University</a:t>
            </a:r>
            <a:endParaRPr sz="3600"/>
          </a:p>
          <a:p>
            <a:pPr defTabSz="362585">
              <a:defRPr sz="2690"/>
            </a:pPr>
            <a:endParaRPr sz="3600"/>
          </a:p>
          <a:p>
            <a:pPr defTabSz="362585">
              <a:defRPr sz="2690"/>
            </a:pPr>
            <a:r>
              <a:rPr sz="3600"/>
              <a:t>Center for Combinatorics of Nankai University </a:t>
            </a:r>
            <a:endParaRPr sz="3600"/>
          </a:p>
          <a:p>
            <a:pPr defTabSz="362585">
              <a:defRPr sz="2690"/>
            </a:pPr>
            <a:r>
              <a:rPr sz="3600"/>
              <a:t>2020.10.10</a:t>
            </a:r>
            <a:endParaRPr sz="360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44" name="绘图"/>
          <p:cNvGrpSpPr/>
          <p:nvPr/>
        </p:nvGrpSpPr>
        <p:grpSpPr>
          <a:xfrm>
            <a:off x="478671" y="191056"/>
            <a:ext cx="12532107" cy="4079961"/>
            <a:chOff x="-44450" y="-44449"/>
            <a:chExt cx="12532105" cy="4079960"/>
          </a:xfrm>
        </p:grpSpPr>
        <p:pic>
          <p:nvPicPr>
            <p:cNvPr id="4042" name="直线 形状" descr="直线 形状"/>
            <p:cNvPicPr/>
            <p:nvPr/>
          </p:nvPicPr>
          <p:blipFill>
            <a:blip r:embed="rId1"/>
            <a:stretch>
              <a:fillRect/>
            </a:stretch>
          </p:blipFill>
          <p:spPr>
            <a:xfrm>
              <a:off x="-44450" y="163294"/>
              <a:ext cx="414854" cy="112040"/>
            </a:xfrm>
            <a:prstGeom prst="rect">
              <a:avLst/>
            </a:prstGeom>
            <a:effectLst/>
          </p:spPr>
        </p:pic>
        <p:pic>
          <p:nvPicPr>
            <p:cNvPr id="4044" name="直线 形状" descr="直线 形状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-148" y="233968"/>
              <a:ext cx="126087" cy="691008"/>
            </a:xfrm>
            <a:prstGeom prst="rect">
              <a:avLst/>
            </a:prstGeom>
            <a:effectLst/>
          </p:spPr>
        </p:pic>
        <p:pic>
          <p:nvPicPr>
            <p:cNvPr id="4046" name="直线 形状" descr="直线 形状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9875" y="472295"/>
              <a:ext cx="333366" cy="156155"/>
            </a:xfrm>
            <a:prstGeom prst="rect">
              <a:avLst/>
            </a:prstGeom>
            <a:effectLst/>
          </p:spPr>
        </p:pic>
        <p:pic>
          <p:nvPicPr>
            <p:cNvPr id="4048" name="直线 形状" descr="直线 形状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308665" y="430898"/>
              <a:ext cx="447832" cy="361738"/>
            </a:xfrm>
            <a:prstGeom prst="rect">
              <a:avLst/>
            </a:prstGeom>
            <a:effectLst/>
          </p:spPr>
        </p:pic>
        <p:pic>
          <p:nvPicPr>
            <p:cNvPr id="4050" name="直线 形状" descr="直线 形状"/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770432" y="452278"/>
              <a:ext cx="455598" cy="332357"/>
            </a:xfrm>
            <a:prstGeom prst="rect">
              <a:avLst/>
            </a:prstGeom>
            <a:effectLst/>
          </p:spPr>
        </p:pic>
        <p:pic>
          <p:nvPicPr>
            <p:cNvPr id="4052" name="直线 形状" descr="直线 形状"/>
            <p:cNvPicPr/>
            <p:nvPr/>
          </p:nvPicPr>
          <p:blipFill>
            <a:blip r:embed="rId6"/>
            <a:stretch>
              <a:fillRect/>
            </a:stretch>
          </p:blipFill>
          <p:spPr>
            <a:xfrm>
              <a:off x="1885114" y="328546"/>
              <a:ext cx="420635" cy="793168"/>
            </a:xfrm>
            <a:prstGeom prst="rect">
              <a:avLst/>
            </a:prstGeom>
            <a:effectLst/>
          </p:spPr>
        </p:pic>
        <p:pic>
          <p:nvPicPr>
            <p:cNvPr id="4054" name="直线 形状" descr="直线 形状"/>
            <p:cNvPicPr/>
            <p:nvPr/>
          </p:nvPicPr>
          <p:blipFill>
            <a:blip r:embed="rId7"/>
            <a:stretch>
              <a:fillRect/>
            </a:stretch>
          </p:blipFill>
          <p:spPr>
            <a:xfrm>
              <a:off x="2232693" y="368572"/>
              <a:ext cx="310730" cy="292823"/>
            </a:xfrm>
            <a:prstGeom prst="rect">
              <a:avLst/>
            </a:prstGeom>
            <a:effectLst/>
          </p:spPr>
        </p:pic>
        <p:pic>
          <p:nvPicPr>
            <p:cNvPr id="4056" name="直线 形状" descr="直线 形状"/>
            <p:cNvPicPr/>
            <p:nvPr/>
          </p:nvPicPr>
          <p:blipFill>
            <a:blip r:embed="rId8"/>
            <a:stretch>
              <a:fillRect/>
            </a:stretch>
          </p:blipFill>
          <p:spPr>
            <a:xfrm>
              <a:off x="2481685" y="315496"/>
              <a:ext cx="265459" cy="279000"/>
            </a:xfrm>
            <a:prstGeom prst="rect">
              <a:avLst/>
            </a:prstGeom>
            <a:effectLst/>
          </p:spPr>
        </p:pic>
        <p:pic>
          <p:nvPicPr>
            <p:cNvPr id="4058" name="直线 形状" descr="直线 形状"/>
            <p:cNvPicPr/>
            <p:nvPr/>
          </p:nvPicPr>
          <p:blipFill>
            <a:blip r:embed="rId9"/>
            <a:stretch>
              <a:fillRect/>
            </a:stretch>
          </p:blipFill>
          <p:spPr>
            <a:xfrm>
              <a:off x="2773684" y="329037"/>
              <a:ext cx="175766" cy="299421"/>
            </a:xfrm>
            <a:prstGeom prst="rect">
              <a:avLst/>
            </a:prstGeom>
            <a:effectLst/>
          </p:spPr>
        </p:pic>
        <p:pic>
          <p:nvPicPr>
            <p:cNvPr id="4060" name="直线 直线" descr="直线 直线"/>
            <p:cNvPicPr/>
            <p:nvPr/>
          </p:nvPicPr>
          <p:blipFill>
            <a:blip r:embed="rId10"/>
            <a:stretch>
              <a:fillRect/>
            </a:stretch>
          </p:blipFill>
          <p:spPr>
            <a:xfrm>
              <a:off x="2912583" y="166061"/>
              <a:ext cx="177801" cy="88901"/>
            </a:xfrm>
            <a:prstGeom prst="rect">
              <a:avLst/>
            </a:prstGeom>
            <a:effectLst/>
          </p:spPr>
        </p:pic>
        <p:pic>
          <p:nvPicPr>
            <p:cNvPr id="4062" name="直线 直线" descr="直线 直线"/>
            <p:cNvPicPr/>
            <p:nvPr/>
          </p:nvPicPr>
          <p:blipFill>
            <a:blip r:embed="rId11"/>
            <a:stretch>
              <a:fillRect/>
            </a:stretch>
          </p:blipFill>
          <p:spPr>
            <a:xfrm>
              <a:off x="2963824" y="369781"/>
              <a:ext cx="102482" cy="245087"/>
            </a:xfrm>
            <a:prstGeom prst="rect">
              <a:avLst/>
            </a:prstGeom>
            <a:effectLst/>
          </p:spPr>
        </p:pic>
        <p:pic>
          <p:nvPicPr>
            <p:cNvPr id="4064" name="直线 形状" descr="直线 形状"/>
            <p:cNvPicPr/>
            <p:nvPr/>
          </p:nvPicPr>
          <p:blipFill>
            <a:blip r:embed="rId12"/>
            <a:stretch>
              <a:fillRect/>
            </a:stretch>
          </p:blipFill>
          <p:spPr>
            <a:xfrm>
              <a:off x="3211588" y="369781"/>
              <a:ext cx="309694" cy="143227"/>
            </a:xfrm>
            <a:prstGeom prst="rect">
              <a:avLst/>
            </a:prstGeom>
            <a:effectLst/>
          </p:spPr>
        </p:pic>
        <p:pic>
          <p:nvPicPr>
            <p:cNvPr id="4066" name="直线 形状" descr="直线 形状"/>
            <p:cNvPicPr/>
            <p:nvPr/>
          </p:nvPicPr>
          <p:blipFill>
            <a:blip r:embed="rId13"/>
            <a:stretch>
              <a:fillRect/>
            </a:stretch>
          </p:blipFill>
          <p:spPr>
            <a:xfrm>
              <a:off x="3626364" y="217574"/>
              <a:ext cx="263453" cy="341961"/>
            </a:xfrm>
            <a:prstGeom prst="rect">
              <a:avLst/>
            </a:prstGeom>
            <a:effectLst/>
          </p:spPr>
        </p:pic>
        <p:pic>
          <p:nvPicPr>
            <p:cNvPr id="4068" name="直线 形状" descr="直线 形状"/>
            <p:cNvPicPr/>
            <p:nvPr/>
          </p:nvPicPr>
          <p:blipFill>
            <a:blip r:embed="rId14"/>
            <a:stretch>
              <a:fillRect/>
            </a:stretch>
          </p:blipFill>
          <p:spPr>
            <a:xfrm>
              <a:off x="3900939" y="232760"/>
              <a:ext cx="260983" cy="719818"/>
            </a:xfrm>
            <a:prstGeom prst="rect">
              <a:avLst/>
            </a:prstGeom>
            <a:effectLst/>
          </p:spPr>
        </p:pic>
        <p:pic>
          <p:nvPicPr>
            <p:cNvPr id="4070" name="直线 形状" descr="直线 形状"/>
            <p:cNvPicPr/>
            <p:nvPr/>
          </p:nvPicPr>
          <p:blipFill>
            <a:blip r:embed="rId15"/>
            <a:stretch>
              <a:fillRect/>
            </a:stretch>
          </p:blipFill>
          <p:spPr>
            <a:xfrm>
              <a:off x="4288008" y="198806"/>
              <a:ext cx="346947" cy="276072"/>
            </a:xfrm>
            <a:prstGeom prst="rect">
              <a:avLst/>
            </a:prstGeom>
            <a:effectLst/>
          </p:spPr>
        </p:pic>
        <p:pic>
          <p:nvPicPr>
            <p:cNvPr id="4072" name="直线 形状" descr="直线 形状"/>
            <p:cNvPicPr/>
            <p:nvPr/>
          </p:nvPicPr>
          <p:blipFill>
            <a:blip r:embed="rId16"/>
            <a:stretch>
              <a:fillRect/>
            </a:stretch>
          </p:blipFill>
          <p:spPr>
            <a:xfrm>
              <a:off x="4677340" y="224822"/>
              <a:ext cx="432963" cy="262232"/>
            </a:xfrm>
            <a:prstGeom prst="rect">
              <a:avLst/>
            </a:prstGeom>
            <a:effectLst/>
          </p:spPr>
        </p:pic>
        <p:pic>
          <p:nvPicPr>
            <p:cNvPr id="4074" name="直线 形状" descr="直线 形状"/>
            <p:cNvPicPr/>
            <p:nvPr/>
          </p:nvPicPr>
          <p:blipFill>
            <a:blip r:embed="rId17"/>
            <a:stretch>
              <a:fillRect/>
            </a:stretch>
          </p:blipFill>
          <p:spPr>
            <a:xfrm>
              <a:off x="5120192" y="203547"/>
              <a:ext cx="268529" cy="270980"/>
            </a:xfrm>
            <a:prstGeom prst="rect">
              <a:avLst/>
            </a:prstGeom>
            <a:effectLst/>
          </p:spPr>
        </p:pic>
        <p:pic>
          <p:nvPicPr>
            <p:cNvPr id="4076" name="直线 形状" descr="直线 形状"/>
            <p:cNvPicPr/>
            <p:nvPr/>
          </p:nvPicPr>
          <p:blipFill>
            <a:blip r:embed="rId18"/>
            <a:stretch>
              <a:fillRect/>
            </a:stretch>
          </p:blipFill>
          <p:spPr>
            <a:xfrm>
              <a:off x="5347355" y="213596"/>
              <a:ext cx="272250" cy="109273"/>
            </a:xfrm>
            <a:prstGeom prst="rect">
              <a:avLst/>
            </a:prstGeom>
            <a:effectLst/>
          </p:spPr>
        </p:pic>
        <p:pic>
          <p:nvPicPr>
            <p:cNvPr id="4078" name="直线 形状" descr="直线 形状"/>
            <p:cNvPicPr/>
            <p:nvPr/>
          </p:nvPicPr>
          <p:blipFill>
            <a:blip r:embed="rId19"/>
            <a:stretch>
              <a:fillRect/>
            </a:stretch>
          </p:blipFill>
          <p:spPr>
            <a:xfrm>
              <a:off x="5442928" y="77782"/>
              <a:ext cx="149514" cy="455598"/>
            </a:xfrm>
            <a:prstGeom prst="rect">
              <a:avLst/>
            </a:prstGeom>
            <a:effectLst/>
          </p:spPr>
        </p:pic>
        <p:pic>
          <p:nvPicPr>
            <p:cNvPr id="4080" name="直线 形状" descr="直线 形状"/>
            <p:cNvPicPr/>
            <p:nvPr/>
          </p:nvPicPr>
          <p:blipFill>
            <a:blip r:embed="rId20"/>
            <a:stretch>
              <a:fillRect/>
            </a:stretch>
          </p:blipFill>
          <p:spPr>
            <a:xfrm>
              <a:off x="5612192" y="200014"/>
              <a:ext cx="238296" cy="298347"/>
            </a:xfrm>
            <a:prstGeom prst="rect">
              <a:avLst/>
            </a:prstGeom>
            <a:effectLst/>
          </p:spPr>
        </p:pic>
        <p:pic>
          <p:nvPicPr>
            <p:cNvPr id="4082" name="直线 直线" descr="直线 直线"/>
            <p:cNvPicPr/>
            <p:nvPr/>
          </p:nvPicPr>
          <p:blipFill>
            <a:blip r:embed="rId10"/>
            <a:stretch>
              <a:fillRect/>
            </a:stretch>
          </p:blipFill>
          <p:spPr>
            <a:xfrm>
              <a:off x="5771463" y="125317"/>
              <a:ext cx="177801" cy="88901"/>
            </a:xfrm>
            <a:prstGeom prst="rect">
              <a:avLst/>
            </a:prstGeom>
            <a:effectLst/>
          </p:spPr>
        </p:pic>
        <p:pic>
          <p:nvPicPr>
            <p:cNvPr id="4084" name="直线 形状" descr="直线 形状"/>
            <p:cNvPicPr/>
            <p:nvPr/>
          </p:nvPicPr>
          <p:blipFill>
            <a:blip r:embed="rId21"/>
            <a:stretch>
              <a:fillRect/>
            </a:stretch>
          </p:blipFill>
          <p:spPr>
            <a:xfrm>
              <a:off x="5863448" y="233968"/>
              <a:ext cx="122854" cy="265459"/>
            </a:xfrm>
            <a:prstGeom prst="rect">
              <a:avLst/>
            </a:prstGeom>
            <a:effectLst/>
          </p:spPr>
        </p:pic>
        <p:pic>
          <p:nvPicPr>
            <p:cNvPr id="4086" name="直线 形状" descr="直线 形状"/>
            <p:cNvPicPr/>
            <p:nvPr/>
          </p:nvPicPr>
          <p:blipFill>
            <a:blip r:embed="rId22"/>
            <a:stretch>
              <a:fillRect/>
            </a:stretch>
          </p:blipFill>
          <p:spPr>
            <a:xfrm>
              <a:off x="5995772" y="220386"/>
              <a:ext cx="187460" cy="312994"/>
            </a:xfrm>
            <a:prstGeom prst="rect">
              <a:avLst/>
            </a:prstGeom>
            <a:effectLst/>
          </p:spPr>
        </p:pic>
        <p:pic>
          <p:nvPicPr>
            <p:cNvPr id="4088" name="直线 形状" descr="直线 形状"/>
            <p:cNvPicPr/>
            <p:nvPr/>
          </p:nvPicPr>
          <p:blipFill>
            <a:blip r:embed="rId23"/>
            <a:stretch>
              <a:fillRect/>
            </a:stretch>
          </p:blipFill>
          <p:spPr>
            <a:xfrm>
              <a:off x="6508563" y="254340"/>
              <a:ext cx="401272" cy="129126"/>
            </a:xfrm>
            <a:prstGeom prst="rect">
              <a:avLst/>
            </a:prstGeom>
            <a:effectLst/>
          </p:spPr>
        </p:pic>
        <p:pic>
          <p:nvPicPr>
            <p:cNvPr id="4090" name="直线 形状" descr="直线 形状"/>
            <p:cNvPicPr/>
            <p:nvPr/>
          </p:nvPicPr>
          <p:blipFill>
            <a:blip r:embed="rId24"/>
            <a:stretch>
              <a:fillRect/>
            </a:stretch>
          </p:blipFill>
          <p:spPr>
            <a:xfrm>
              <a:off x="6655839" y="152426"/>
              <a:ext cx="179299" cy="421698"/>
            </a:xfrm>
            <a:prstGeom prst="rect">
              <a:avLst/>
            </a:prstGeom>
            <a:effectLst/>
          </p:spPr>
        </p:pic>
        <p:pic>
          <p:nvPicPr>
            <p:cNvPr id="4092" name="直线 形状" descr="直线 形状"/>
            <p:cNvPicPr/>
            <p:nvPr/>
          </p:nvPicPr>
          <p:blipFill>
            <a:blip r:embed="rId25"/>
            <a:stretch>
              <a:fillRect/>
            </a:stretch>
          </p:blipFill>
          <p:spPr>
            <a:xfrm>
              <a:off x="6834516" y="345135"/>
              <a:ext cx="254912" cy="184674"/>
            </a:xfrm>
            <a:prstGeom prst="rect">
              <a:avLst/>
            </a:prstGeom>
            <a:effectLst/>
          </p:spPr>
        </p:pic>
        <p:pic>
          <p:nvPicPr>
            <p:cNvPr id="4094" name="直线 形状" descr="直线 形状"/>
            <p:cNvPicPr/>
            <p:nvPr/>
          </p:nvPicPr>
          <p:blipFill>
            <a:blip r:embed="rId26"/>
            <a:stretch>
              <a:fillRect/>
            </a:stretch>
          </p:blipFill>
          <p:spPr>
            <a:xfrm>
              <a:off x="7605162" y="15113"/>
              <a:ext cx="316487" cy="479535"/>
            </a:xfrm>
            <a:prstGeom prst="rect">
              <a:avLst/>
            </a:prstGeom>
            <a:effectLst/>
          </p:spPr>
        </p:pic>
        <p:pic>
          <p:nvPicPr>
            <p:cNvPr id="4096" name="直线 形状" descr="直线 形状"/>
            <p:cNvPicPr/>
            <p:nvPr/>
          </p:nvPicPr>
          <p:blipFill>
            <a:blip r:embed="rId27"/>
            <a:stretch>
              <a:fillRect/>
            </a:stretch>
          </p:blipFill>
          <p:spPr>
            <a:xfrm>
              <a:off x="7856297" y="193224"/>
              <a:ext cx="248699" cy="253471"/>
            </a:xfrm>
            <a:prstGeom prst="rect">
              <a:avLst/>
            </a:prstGeom>
            <a:effectLst/>
          </p:spPr>
        </p:pic>
        <p:pic>
          <p:nvPicPr>
            <p:cNvPr id="4098" name="直线 形状" descr="直线 形状"/>
            <p:cNvPicPr/>
            <p:nvPr/>
          </p:nvPicPr>
          <p:blipFill>
            <a:blip r:embed="rId28"/>
            <a:stretch>
              <a:fillRect/>
            </a:stretch>
          </p:blipFill>
          <p:spPr>
            <a:xfrm>
              <a:off x="8050552" y="-44450"/>
              <a:ext cx="312490" cy="554155"/>
            </a:xfrm>
            <a:prstGeom prst="rect">
              <a:avLst/>
            </a:prstGeom>
            <a:effectLst/>
          </p:spPr>
        </p:pic>
        <p:pic>
          <p:nvPicPr>
            <p:cNvPr id="4100" name="直线 形状" descr="直线 形状"/>
            <p:cNvPicPr/>
            <p:nvPr/>
          </p:nvPicPr>
          <p:blipFill>
            <a:blip r:embed="rId29"/>
            <a:stretch>
              <a:fillRect/>
            </a:stretch>
          </p:blipFill>
          <p:spPr>
            <a:xfrm>
              <a:off x="8308095" y="217248"/>
              <a:ext cx="285831" cy="271144"/>
            </a:xfrm>
            <a:prstGeom prst="rect">
              <a:avLst/>
            </a:prstGeom>
            <a:effectLst/>
          </p:spPr>
        </p:pic>
        <p:pic>
          <p:nvPicPr>
            <p:cNvPr id="4102" name="直线 形状" descr="直线 形状"/>
            <p:cNvPicPr/>
            <p:nvPr/>
          </p:nvPicPr>
          <p:blipFill>
            <a:blip r:embed="rId30"/>
            <a:stretch>
              <a:fillRect/>
            </a:stretch>
          </p:blipFill>
          <p:spPr>
            <a:xfrm>
              <a:off x="8647629" y="213596"/>
              <a:ext cx="258668" cy="257228"/>
            </a:xfrm>
            <a:prstGeom prst="rect">
              <a:avLst/>
            </a:prstGeom>
            <a:effectLst/>
          </p:spPr>
        </p:pic>
        <p:pic>
          <p:nvPicPr>
            <p:cNvPr id="4104" name="直线 形状" descr="直线 形状"/>
            <p:cNvPicPr/>
            <p:nvPr/>
          </p:nvPicPr>
          <p:blipFill>
            <a:blip r:embed="rId31"/>
            <a:stretch>
              <a:fillRect/>
            </a:stretch>
          </p:blipFill>
          <p:spPr>
            <a:xfrm>
              <a:off x="9368193" y="133174"/>
              <a:ext cx="414102" cy="351917"/>
            </a:xfrm>
            <a:prstGeom prst="rect">
              <a:avLst/>
            </a:prstGeom>
            <a:effectLst/>
          </p:spPr>
        </p:pic>
        <p:pic>
          <p:nvPicPr>
            <p:cNvPr id="4106" name="直线 形状" descr="直线 形状"/>
            <p:cNvPicPr/>
            <p:nvPr/>
          </p:nvPicPr>
          <p:blipFill>
            <a:blip r:embed="rId32"/>
            <a:stretch>
              <a:fillRect/>
            </a:stretch>
          </p:blipFill>
          <p:spPr>
            <a:xfrm>
              <a:off x="9751648" y="125317"/>
              <a:ext cx="315857" cy="296920"/>
            </a:xfrm>
            <a:prstGeom prst="rect">
              <a:avLst/>
            </a:prstGeom>
            <a:effectLst/>
          </p:spPr>
        </p:pic>
        <p:pic>
          <p:nvPicPr>
            <p:cNvPr id="4108" name="直线 形状" descr="直线 形状"/>
            <p:cNvPicPr/>
            <p:nvPr/>
          </p:nvPicPr>
          <p:blipFill>
            <a:blip r:embed="rId33"/>
            <a:stretch>
              <a:fillRect/>
            </a:stretch>
          </p:blipFill>
          <p:spPr>
            <a:xfrm>
              <a:off x="9711299" y="138898"/>
              <a:ext cx="342624" cy="550668"/>
            </a:xfrm>
            <a:prstGeom prst="rect">
              <a:avLst/>
            </a:prstGeom>
            <a:effectLst/>
          </p:spPr>
        </p:pic>
        <p:pic>
          <p:nvPicPr>
            <p:cNvPr id="4110" name="直线 形状" descr="直线 形状"/>
            <p:cNvPicPr/>
            <p:nvPr/>
          </p:nvPicPr>
          <p:blipFill>
            <a:blip r:embed="rId34"/>
            <a:stretch>
              <a:fillRect/>
            </a:stretch>
          </p:blipFill>
          <p:spPr>
            <a:xfrm>
              <a:off x="10034476" y="142734"/>
              <a:ext cx="278028" cy="875019"/>
            </a:xfrm>
            <a:prstGeom prst="rect">
              <a:avLst/>
            </a:prstGeom>
            <a:effectLst/>
          </p:spPr>
        </p:pic>
        <p:pic>
          <p:nvPicPr>
            <p:cNvPr id="4112" name="直线 形状" descr="直线 形状"/>
            <p:cNvPicPr/>
            <p:nvPr/>
          </p:nvPicPr>
          <p:blipFill>
            <a:blip r:embed="rId35"/>
            <a:stretch>
              <a:fillRect/>
            </a:stretch>
          </p:blipFill>
          <p:spPr>
            <a:xfrm>
              <a:off x="10283024" y="155350"/>
              <a:ext cx="286992" cy="303332"/>
            </a:xfrm>
            <a:prstGeom prst="rect">
              <a:avLst/>
            </a:prstGeom>
            <a:effectLst/>
          </p:spPr>
        </p:pic>
        <p:pic>
          <p:nvPicPr>
            <p:cNvPr id="4114" name="直线 形状" descr="直线 形状"/>
            <p:cNvPicPr/>
            <p:nvPr/>
          </p:nvPicPr>
          <p:blipFill>
            <a:blip r:embed="rId36"/>
            <a:stretch>
              <a:fillRect/>
            </a:stretch>
          </p:blipFill>
          <p:spPr>
            <a:xfrm>
              <a:off x="10593425" y="125317"/>
              <a:ext cx="282171" cy="380900"/>
            </a:xfrm>
            <a:prstGeom prst="rect">
              <a:avLst/>
            </a:prstGeom>
            <a:effectLst/>
          </p:spPr>
        </p:pic>
        <p:pic>
          <p:nvPicPr>
            <p:cNvPr id="4116" name="直线 形状" descr="直线 形状"/>
            <p:cNvPicPr/>
            <p:nvPr/>
          </p:nvPicPr>
          <p:blipFill>
            <a:blip r:embed="rId37"/>
            <a:stretch>
              <a:fillRect/>
            </a:stretch>
          </p:blipFill>
          <p:spPr>
            <a:xfrm>
              <a:off x="10859999" y="173859"/>
              <a:ext cx="218309" cy="356447"/>
            </a:xfrm>
            <a:prstGeom prst="rect">
              <a:avLst/>
            </a:prstGeom>
            <a:effectLst/>
          </p:spPr>
        </p:pic>
        <p:pic>
          <p:nvPicPr>
            <p:cNvPr id="4118" name="直线 形状" descr="直线 形状"/>
            <p:cNvPicPr/>
            <p:nvPr/>
          </p:nvPicPr>
          <p:blipFill>
            <a:blip r:embed="rId38"/>
            <a:stretch>
              <a:fillRect/>
            </a:stretch>
          </p:blipFill>
          <p:spPr>
            <a:xfrm>
              <a:off x="11131710" y="50619"/>
              <a:ext cx="103793" cy="224715"/>
            </a:xfrm>
            <a:prstGeom prst="rect">
              <a:avLst/>
            </a:prstGeom>
            <a:effectLst/>
          </p:spPr>
        </p:pic>
        <p:pic>
          <p:nvPicPr>
            <p:cNvPr id="4120" name="直线 形状" descr="直线 形状"/>
            <p:cNvPicPr/>
            <p:nvPr/>
          </p:nvPicPr>
          <p:blipFill>
            <a:blip r:embed="rId39"/>
            <a:stretch>
              <a:fillRect/>
            </a:stretch>
          </p:blipFill>
          <p:spPr>
            <a:xfrm>
              <a:off x="11141072" y="206805"/>
              <a:ext cx="162337" cy="294885"/>
            </a:xfrm>
            <a:prstGeom prst="rect">
              <a:avLst/>
            </a:prstGeom>
            <a:effectLst/>
          </p:spPr>
        </p:pic>
        <p:pic>
          <p:nvPicPr>
            <p:cNvPr id="4122" name="直线 形状" descr="直线 形状"/>
            <p:cNvPicPr/>
            <p:nvPr/>
          </p:nvPicPr>
          <p:blipFill>
            <a:blip r:embed="rId40"/>
            <a:stretch>
              <a:fillRect/>
            </a:stretch>
          </p:blipFill>
          <p:spPr>
            <a:xfrm>
              <a:off x="11181929" y="155058"/>
              <a:ext cx="278974" cy="286905"/>
            </a:xfrm>
            <a:prstGeom prst="rect">
              <a:avLst/>
            </a:prstGeom>
            <a:effectLst/>
          </p:spPr>
        </p:pic>
        <p:pic>
          <p:nvPicPr>
            <p:cNvPr id="4124" name="直线 形状" descr="直线 形状"/>
            <p:cNvPicPr/>
            <p:nvPr/>
          </p:nvPicPr>
          <p:blipFill>
            <a:blip r:embed="rId41"/>
            <a:stretch>
              <a:fillRect/>
            </a:stretch>
          </p:blipFill>
          <p:spPr>
            <a:xfrm>
              <a:off x="11520089" y="147454"/>
              <a:ext cx="408063" cy="521740"/>
            </a:xfrm>
            <a:prstGeom prst="rect">
              <a:avLst/>
            </a:prstGeom>
            <a:effectLst/>
          </p:spPr>
        </p:pic>
        <p:pic>
          <p:nvPicPr>
            <p:cNvPr id="4126" name="直线 直线" descr="直线 直线"/>
            <p:cNvPicPr/>
            <p:nvPr/>
          </p:nvPicPr>
          <p:blipFill>
            <a:blip r:embed="rId10"/>
            <a:stretch>
              <a:fillRect/>
            </a:stretch>
          </p:blipFill>
          <p:spPr>
            <a:xfrm>
              <a:off x="11917034" y="573502"/>
              <a:ext cx="177801" cy="88901"/>
            </a:xfrm>
            <a:prstGeom prst="rect">
              <a:avLst/>
            </a:prstGeom>
            <a:effectLst/>
          </p:spPr>
        </p:pic>
        <p:pic>
          <p:nvPicPr>
            <p:cNvPr id="4128" name="直线 形状" descr="直线 形状"/>
            <p:cNvPicPr/>
            <p:nvPr/>
          </p:nvPicPr>
          <p:blipFill>
            <a:blip r:embed="rId42"/>
            <a:stretch>
              <a:fillRect/>
            </a:stretch>
          </p:blipFill>
          <p:spPr>
            <a:xfrm>
              <a:off x="150478" y="1512262"/>
              <a:ext cx="438751" cy="84395"/>
            </a:xfrm>
            <a:prstGeom prst="rect">
              <a:avLst/>
            </a:prstGeom>
            <a:effectLst/>
          </p:spPr>
        </p:pic>
        <p:pic>
          <p:nvPicPr>
            <p:cNvPr id="4130" name="直线 形状" descr="直线 形状"/>
            <p:cNvPicPr/>
            <p:nvPr/>
          </p:nvPicPr>
          <p:blipFill>
            <a:blip r:embed="rId43"/>
            <a:stretch>
              <a:fillRect/>
            </a:stretch>
          </p:blipFill>
          <p:spPr>
            <a:xfrm>
              <a:off x="348185" y="1551766"/>
              <a:ext cx="91650" cy="450508"/>
            </a:xfrm>
            <a:prstGeom prst="rect">
              <a:avLst/>
            </a:prstGeom>
            <a:effectLst/>
          </p:spPr>
        </p:pic>
        <p:pic>
          <p:nvPicPr>
            <p:cNvPr id="4132" name="直线 形状" descr="直线 形状"/>
            <p:cNvPicPr/>
            <p:nvPr/>
          </p:nvPicPr>
          <p:blipFill>
            <a:blip r:embed="rId44"/>
            <a:stretch>
              <a:fillRect/>
            </a:stretch>
          </p:blipFill>
          <p:spPr>
            <a:xfrm>
              <a:off x="565396" y="1504231"/>
              <a:ext cx="91740" cy="478202"/>
            </a:xfrm>
            <a:prstGeom prst="rect">
              <a:avLst/>
            </a:prstGeom>
            <a:effectLst/>
          </p:spPr>
        </p:pic>
        <p:pic>
          <p:nvPicPr>
            <p:cNvPr id="4134" name="直线 形状" descr="直线 形状"/>
            <p:cNvPicPr/>
            <p:nvPr/>
          </p:nvPicPr>
          <p:blipFill>
            <a:blip r:embed="rId45"/>
            <a:stretch>
              <a:fillRect/>
            </a:stretch>
          </p:blipFill>
          <p:spPr>
            <a:xfrm>
              <a:off x="603034" y="1755589"/>
              <a:ext cx="176335" cy="208976"/>
            </a:xfrm>
            <a:prstGeom prst="rect">
              <a:avLst/>
            </a:prstGeom>
            <a:effectLst/>
          </p:spPr>
        </p:pic>
        <p:pic>
          <p:nvPicPr>
            <p:cNvPr id="4136" name="直线 形状" descr="直线 形状"/>
            <p:cNvPicPr/>
            <p:nvPr/>
          </p:nvPicPr>
          <p:blipFill>
            <a:blip r:embed="rId46"/>
            <a:stretch>
              <a:fillRect/>
            </a:stretch>
          </p:blipFill>
          <p:spPr>
            <a:xfrm>
              <a:off x="843128" y="1745074"/>
              <a:ext cx="364054" cy="218280"/>
            </a:xfrm>
            <a:prstGeom prst="rect">
              <a:avLst/>
            </a:prstGeom>
            <a:effectLst/>
          </p:spPr>
        </p:pic>
        <p:pic>
          <p:nvPicPr>
            <p:cNvPr id="4138" name="直线 形状" descr="直线 形状"/>
            <p:cNvPicPr/>
            <p:nvPr/>
          </p:nvPicPr>
          <p:blipFill>
            <a:blip r:embed="rId47"/>
            <a:stretch>
              <a:fillRect/>
            </a:stretch>
          </p:blipFill>
          <p:spPr>
            <a:xfrm>
              <a:off x="1447500" y="1405941"/>
              <a:ext cx="180705" cy="441972"/>
            </a:xfrm>
            <a:prstGeom prst="rect">
              <a:avLst/>
            </a:prstGeom>
            <a:effectLst/>
          </p:spPr>
        </p:pic>
        <p:pic>
          <p:nvPicPr>
            <p:cNvPr id="4140" name="直线 形状" descr="直线 形状"/>
            <p:cNvPicPr/>
            <p:nvPr/>
          </p:nvPicPr>
          <p:blipFill>
            <a:blip r:embed="rId48"/>
            <a:stretch>
              <a:fillRect/>
            </a:stretch>
          </p:blipFill>
          <p:spPr>
            <a:xfrm>
              <a:off x="1501825" y="1809812"/>
              <a:ext cx="282619" cy="72054"/>
            </a:xfrm>
            <a:prstGeom prst="rect">
              <a:avLst/>
            </a:prstGeom>
            <a:effectLst/>
          </p:spPr>
        </p:pic>
        <p:pic>
          <p:nvPicPr>
            <p:cNvPr id="4142" name="直线 形状" descr="直线 形状"/>
            <p:cNvPicPr/>
            <p:nvPr/>
          </p:nvPicPr>
          <p:blipFill>
            <a:blip r:embed="rId49"/>
            <a:stretch>
              <a:fillRect/>
            </a:stretch>
          </p:blipFill>
          <p:spPr>
            <a:xfrm>
              <a:off x="1946935" y="1361626"/>
              <a:ext cx="265269" cy="737542"/>
            </a:xfrm>
            <a:prstGeom prst="rect">
              <a:avLst/>
            </a:prstGeom>
            <a:effectLst/>
          </p:spPr>
        </p:pic>
        <p:pic>
          <p:nvPicPr>
            <p:cNvPr id="4144" name="直线 形状" descr="直线 形状"/>
            <p:cNvPicPr/>
            <p:nvPr/>
          </p:nvPicPr>
          <p:blipFill>
            <a:blip r:embed="rId50"/>
            <a:stretch>
              <a:fillRect/>
            </a:stretch>
          </p:blipFill>
          <p:spPr>
            <a:xfrm>
              <a:off x="2398195" y="1439913"/>
              <a:ext cx="316520" cy="54884"/>
            </a:xfrm>
            <a:prstGeom prst="rect">
              <a:avLst/>
            </a:prstGeom>
            <a:effectLst/>
          </p:spPr>
        </p:pic>
        <p:pic>
          <p:nvPicPr>
            <p:cNvPr id="4146" name="直线 形状" descr="直线 形状"/>
            <p:cNvPicPr/>
            <p:nvPr/>
          </p:nvPicPr>
          <p:blipFill>
            <a:blip r:embed="rId51"/>
            <a:stretch>
              <a:fillRect/>
            </a:stretch>
          </p:blipFill>
          <p:spPr>
            <a:xfrm>
              <a:off x="2439328" y="1456696"/>
              <a:ext cx="78457" cy="430141"/>
            </a:xfrm>
            <a:prstGeom prst="rect">
              <a:avLst/>
            </a:prstGeom>
            <a:effectLst/>
          </p:spPr>
        </p:pic>
        <p:pic>
          <p:nvPicPr>
            <p:cNvPr id="4148" name="直线 形状" descr="直线 形状"/>
            <p:cNvPicPr/>
            <p:nvPr/>
          </p:nvPicPr>
          <p:blipFill>
            <a:blip r:embed="rId52"/>
            <a:stretch>
              <a:fillRect/>
            </a:stretch>
          </p:blipFill>
          <p:spPr>
            <a:xfrm>
              <a:off x="2445730" y="1671734"/>
              <a:ext cx="282566" cy="47156"/>
            </a:xfrm>
            <a:prstGeom prst="rect">
              <a:avLst/>
            </a:prstGeom>
            <a:effectLst/>
          </p:spPr>
        </p:pic>
        <p:pic>
          <p:nvPicPr>
            <p:cNvPr id="4150" name="直线 形状" descr="直线 形状"/>
            <p:cNvPicPr/>
            <p:nvPr/>
          </p:nvPicPr>
          <p:blipFill>
            <a:blip r:embed="rId53"/>
            <a:stretch>
              <a:fillRect/>
            </a:stretch>
          </p:blipFill>
          <p:spPr>
            <a:xfrm>
              <a:off x="2420387" y="1836974"/>
              <a:ext cx="301118" cy="90765"/>
            </a:xfrm>
            <a:prstGeom prst="rect">
              <a:avLst/>
            </a:prstGeom>
            <a:effectLst/>
          </p:spPr>
        </p:pic>
        <p:pic>
          <p:nvPicPr>
            <p:cNvPr id="4152" name="直线 形状" descr="直线 形状"/>
            <p:cNvPicPr/>
            <p:nvPr/>
          </p:nvPicPr>
          <p:blipFill>
            <a:blip r:embed="rId54"/>
            <a:stretch>
              <a:fillRect/>
            </a:stretch>
          </p:blipFill>
          <p:spPr>
            <a:xfrm>
              <a:off x="2722614" y="1671986"/>
              <a:ext cx="179976" cy="466915"/>
            </a:xfrm>
            <a:prstGeom prst="rect">
              <a:avLst/>
            </a:prstGeom>
            <a:effectLst/>
          </p:spPr>
        </p:pic>
        <p:pic>
          <p:nvPicPr>
            <p:cNvPr id="4154" name="直线 形状" descr="直线 形状"/>
            <p:cNvPicPr/>
            <p:nvPr/>
          </p:nvPicPr>
          <p:blipFill>
            <a:blip r:embed="rId55"/>
            <a:stretch>
              <a:fillRect/>
            </a:stretch>
          </p:blipFill>
          <p:spPr>
            <a:xfrm>
              <a:off x="2922159" y="1649376"/>
              <a:ext cx="163780" cy="499177"/>
            </a:xfrm>
            <a:prstGeom prst="rect">
              <a:avLst/>
            </a:prstGeom>
            <a:effectLst/>
          </p:spPr>
        </p:pic>
        <p:pic>
          <p:nvPicPr>
            <p:cNvPr id="4156" name="直线 形状" descr="直线 形状"/>
            <p:cNvPicPr/>
            <p:nvPr/>
          </p:nvPicPr>
          <p:blipFill>
            <a:blip r:embed="rId56"/>
            <a:stretch>
              <a:fillRect/>
            </a:stretch>
          </p:blipFill>
          <p:spPr>
            <a:xfrm>
              <a:off x="3145171" y="1660525"/>
              <a:ext cx="228240" cy="223189"/>
            </a:xfrm>
            <a:prstGeom prst="rect">
              <a:avLst/>
            </a:prstGeom>
            <a:effectLst/>
          </p:spPr>
        </p:pic>
        <p:pic>
          <p:nvPicPr>
            <p:cNvPr id="4158" name="直线 直线" descr="直线 直线"/>
            <p:cNvPicPr/>
            <p:nvPr/>
          </p:nvPicPr>
          <p:blipFill>
            <a:blip r:embed="rId57"/>
            <a:stretch>
              <a:fillRect/>
            </a:stretch>
          </p:blipFill>
          <p:spPr>
            <a:xfrm>
              <a:off x="3477915" y="1680789"/>
              <a:ext cx="187496" cy="51682"/>
            </a:xfrm>
            <a:prstGeom prst="rect">
              <a:avLst/>
            </a:prstGeom>
            <a:effectLst/>
          </p:spPr>
        </p:pic>
        <p:pic>
          <p:nvPicPr>
            <p:cNvPr id="4160" name="直线 形状" descr="直线 形状"/>
            <p:cNvPicPr/>
            <p:nvPr/>
          </p:nvPicPr>
          <p:blipFill>
            <a:blip r:embed="rId58"/>
            <a:stretch>
              <a:fillRect/>
            </a:stretch>
          </p:blipFill>
          <p:spPr>
            <a:xfrm>
              <a:off x="3854515" y="1327673"/>
              <a:ext cx="279454" cy="512941"/>
            </a:xfrm>
            <a:prstGeom prst="rect">
              <a:avLst/>
            </a:prstGeom>
            <a:effectLst/>
          </p:spPr>
        </p:pic>
        <p:pic>
          <p:nvPicPr>
            <p:cNvPr id="4162" name="直线 形状" descr="直线 形状"/>
            <p:cNvPicPr/>
            <p:nvPr/>
          </p:nvPicPr>
          <p:blipFill>
            <a:blip r:embed="rId59"/>
            <a:stretch>
              <a:fillRect/>
            </a:stretch>
          </p:blipFill>
          <p:spPr>
            <a:xfrm>
              <a:off x="4055214" y="1609779"/>
              <a:ext cx="160826" cy="146721"/>
            </a:xfrm>
            <a:prstGeom prst="rect">
              <a:avLst/>
            </a:prstGeom>
            <a:effectLst/>
          </p:spPr>
        </p:pic>
        <p:pic>
          <p:nvPicPr>
            <p:cNvPr id="4164" name="直线 形状" descr="直线 形状"/>
            <p:cNvPicPr/>
            <p:nvPr/>
          </p:nvPicPr>
          <p:blipFill>
            <a:blip r:embed="rId60"/>
            <a:stretch>
              <a:fillRect/>
            </a:stretch>
          </p:blipFill>
          <p:spPr>
            <a:xfrm>
              <a:off x="4261391" y="1578363"/>
              <a:ext cx="178159" cy="167781"/>
            </a:xfrm>
            <a:prstGeom prst="rect">
              <a:avLst/>
            </a:prstGeom>
            <a:effectLst/>
          </p:spPr>
        </p:pic>
        <p:pic>
          <p:nvPicPr>
            <p:cNvPr id="4166" name="直线 形状" descr="直线 形状"/>
            <p:cNvPicPr/>
            <p:nvPr/>
          </p:nvPicPr>
          <p:blipFill>
            <a:blip r:embed="rId61"/>
            <a:stretch>
              <a:fillRect/>
            </a:stretch>
          </p:blipFill>
          <p:spPr>
            <a:xfrm>
              <a:off x="4476146" y="1354836"/>
              <a:ext cx="194286" cy="380250"/>
            </a:xfrm>
            <a:prstGeom prst="rect">
              <a:avLst/>
            </a:prstGeom>
            <a:effectLst/>
          </p:spPr>
        </p:pic>
        <p:pic>
          <p:nvPicPr>
            <p:cNvPr id="4168" name="直线 形状" descr="直线 形状"/>
            <p:cNvPicPr/>
            <p:nvPr/>
          </p:nvPicPr>
          <p:blipFill>
            <a:blip r:embed="rId62"/>
            <a:stretch>
              <a:fillRect/>
            </a:stretch>
          </p:blipFill>
          <p:spPr>
            <a:xfrm>
              <a:off x="4686658" y="1565347"/>
              <a:ext cx="180705" cy="150205"/>
            </a:xfrm>
            <a:prstGeom prst="rect">
              <a:avLst/>
            </a:prstGeom>
            <a:effectLst/>
          </p:spPr>
        </p:pic>
        <p:pic>
          <p:nvPicPr>
            <p:cNvPr id="4170" name="直线 形状" descr="直线 形状"/>
            <p:cNvPicPr/>
            <p:nvPr/>
          </p:nvPicPr>
          <p:blipFill>
            <a:blip r:embed="rId63"/>
            <a:stretch>
              <a:fillRect/>
            </a:stretch>
          </p:blipFill>
          <p:spPr>
            <a:xfrm>
              <a:off x="4999029" y="1551766"/>
              <a:ext cx="180706" cy="48588"/>
            </a:xfrm>
            <a:prstGeom prst="rect">
              <a:avLst/>
            </a:prstGeom>
            <a:effectLst/>
          </p:spPr>
        </p:pic>
        <p:pic>
          <p:nvPicPr>
            <p:cNvPr id="4172" name="直线 形状" descr="直线 形状"/>
            <p:cNvPicPr/>
            <p:nvPr/>
          </p:nvPicPr>
          <p:blipFill>
            <a:blip r:embed="rId64"/>
            <a:stretch>
              <a:fillRect/>
            </a:stretch>
          </p:blipFill>
          <p:spPr>
            <a:xfrm>
              <a:off x="5349725" y="1212231"/>
              <a:ext cx="509078" cy="507103"/>
            </a:xfrm>
            <a:prstGeom prst="rect">
              <a:avLst/>
            </a:prstGeom>
            <a:effectLst/>
          </p:spPr>
        </p:pic>
        <p:pic>
          <p:nvPicPr>
            <p:cNvPr id="4174" name="直线 形状" descr="直线 形状"/>
            <p:cNvPicPr/>
            <p:nvPr/>
          </p:nvPicPr>
          <p:blipFill>
            <a:blip r:embed="rId65"/>
            <a:stretch>
              <a:fillRect/>
            </a:stretch>
          </p:blipFill>
          <p:spPr>
            <a:xfrm>
              <a:off x="5889687" y="1427039"/>
              <a:ext cx="206790" cy="196781"/>
            </a:xfrm>
            <a:prstGeom prst="rect">
              <a:avLst/>
            </a:prstGeom>
            <a:effectLst/>
          </p:spPr>
        </p:pic>
        <p:pic>
          <p:nvPicPr>
            <p:cNvPr id="4176" name="直线 形状" descr="直线 形状"/>
            <p:cNvPicPr/>
            <p:nvPr/>
          </p:nvPicPr>
          <p:blipFill>
            <a:blip r:embed="rId66"/>
            <a:stretch>
              <a:fillRect/>
            </a:stretch>
          </p:blipFill>
          <p:spPr>
            <a:xfrm>
              <a:off x="6105911" y="1395580"/>
              <a:ext cx="133171" cy="200011"/>
            </a:xfrm>
            <a:prstGeom prst="rect">
              <a:avLst/>
            </a:prstGeom>
            <a:effectLst/>
          </p:spPr>
        </p:pic>
        <p:pic>
          <p:nvPicPr>
            <p:cNvPr id="4178" name="直线 形状" descr="直线 形状"/>
            <p:cNvPicPr/>
            <p:nvPr/>
          </p:nvPicPr>
          <p:blipFill>
            <a:blip r:embed="rId67"/>
            <a:stretch>
              <a:fillRect/>
            </a:stretch>
          </p:blipFill>
          <p:spPr>
            <a:xfrm>
              <a:off x="6289259" y="1368417"/>
              <a:ext cx="160334" cy="234474"/>
            </a:xfrm>
            <a:prstGeom prst="rect">
              <a:avLst/>
            </a:prstGeom>
            <a:effectLst/>
          </p:spPr>
        </p:pic>
        <p:pic>
          <p:nvPicPr>
            <p:cNvPr id="4180" name="直线 直线" descr="直线 直线"/>
            <p:cNvPicPr/>
            <p:nvPr/>
          </p:nvPicPr>
          <p:blipFill>
            <a:blip r:embed="rId68"/>
            <a:stretch>
              <a:fillRect/>
            </a:stretch>
          </p:blipFill>
          <p:spPr>
            <a:xfrm>
              <a:off x="6439976" y="1314092"/>
              <a:ext cx="76201" cy="38101"/>
            </a:xfrm>
            <a:prstGeom prst="rect">
              <a:avLst/>
            </a:prstGeom>
            <a:effectLst/>
          </p:spPr>
        </p:pic>
        <p:pic>
          <p:nvPicPr>
            <p:cNvPr id="4182" name="直线 形状" descr="直线 形状"/>
            <p:cNvPicPr/>
            <p:nvPr/>
          </p:nvPicPr>
          <p:blipFill>
            <a:blip r:embed="rId69"/>
            <a:stretch>
              <a:fillRect/>
            </a:stretch>
          </p:blipFill>
          <p:spPr>
            <a:xfrm>
              <a:off x="6478091" y="1375208"/>
              <a:ext cx="52990" cy="207868"/>
            </a:xfrm>
            <a:prstGeom prst="rect">
              <a:avLst/>
            </a:prstGeom>
            <a:effectLst/>
          </p:spPr>
        </p:pic>
        <p:pic>
          <p:nvPicPr>
            <p:cNvPr id="4184" name="直线 形状" descr="直线 形状"/>
            <p:cNvPicPr/>
            <p:nvPr/>
          </p:nvPicPr>
          <p:blipFill>
            <a:blip r:embed="rId70"/>
            <a:stretch>
              <a:fillRect/>
            </a:stretch>
          </p:blipFill>
          <p:spPr>
            <a:xfrm>
              <a:off x="6540515" y="1416963"/>
              <a:ext cx="268984" cy="178685"/>
            </a:xfrm>
            <a:prstGeom prst="rect">
              <a:avLst/>
            </a:prstGeom>
            <a:effectLst/>
          </p:spPr>
        </p:pic>
        <p:pic>
          <p:nvPicPr>
            <p:cNvPr id="4186" name="直线 形状" descr="直线 形状"/>
            <p:cNvPicPr/>
            <p:nvPr/>
          </p:nvPicPr>
          <p:blipFill>
            <a:blip r:embed="rId71"/>
            <a:stretch>
              <a:fillRect/>
            </a:stretch>
          </p:blipFill>
          <p:spPr>
            <a:xfrm>
              <a:off x="6560887" y="1443115"/>
              <a:ext cx="373460" cy="575031"/>
            </a:xfrm>
            <a:prstGeom prst="rect">
              <a:avLst/>
            </a:prstGeom>
            <a:effectLst/>
          </p:spPr>
        </p:pic>
        <p:pic>
          <p:nvPicPr>
            <p:cNvPr id="4188" name="直线 椭圆" descr="直线 椭圆"/>
            <p:cNvPicPr/>
            <p:nvPr/>
          </p:nvPicPr>
          <p:blipFill>
            <a:blip r:embed="rId72"/>
            <a:stretch>
              <a:fillRect/>
            </a:stretch>
          </p:blipFill>
          <p:spPr>
            <a:xfrm>
              <a:off x="7015863" y="1381998"/>
              <a:ext cx="228240" cy="38101"/>
            </a:xfrm>
            <a:prstGeom prst="rect">
              <a:avLst/>
            </a:prstGeom>
            <a:effectLst/>
          </p:spPr>
        </p:pic>
        <p:pic>
          <p:nvPicPr>
            <p:cNvPr id="4190" name="直线 形状" descr="直线 形状"/>
            <p:cNvPicPr/>
            <p:nvPr/>
          </p:nvPicPr>
          <p:blipFill>
            <a:blip r:embed="rId73"/>
            <a:stretch>
              <a:fillRect/>
            </a:stretch>
          </p:blipFill>
          <p:spPr>
            <a:xfrm>
              <a:off x="7102066" y="1334464"/>
              <a:ext cx="74130" cy="323310"/>
            </a:xfrm>
            <a:prstGeom prst="rect">
              <a:avLst/>
            </a:prstGeom>
            <a:effectLst/>
          </p:spPr>
        </p:pic>
        <p:pic>
          <p:nvPicPr>
            <p:cNvPr id="4192" name="直线 形状" descr="直线 形状"/>
            <p:cNvPicPr/>
            <p:nvPr/>
          </p:nvPicPr>
          <p:blipFill>
            <a:blip r:embed="rId74"/>
            <a:stretch>
              <a:fillRect/>
            </a:stretch>
          </p:blipFill>
          <p:spPr>
            <a:xfrm>
              <a:off x="7206002" y="1481551"/>
              <a:ext cx="169479" cy="185904"/>
            </a:xfrm>
            <a:prstGeom prst="rect">
              <a:avLst/>
            </a:prstGeom>
            <a:effectLst/>
          </p:spPr>
        </p:pic>
        <p:pic>
          <p:nvPicPr>
            <p:cNvPr id="4194" name="直线 形状" descr="直线 形状"/>
            <p:cNvPicPr/>
            <p:nvPr/>
          </p:nvPicPr>
          <p:blipFill>
            <a:blip r:embed="rId75"/>
            <a:stretch>
              <a:fillRect/>
            </a:stretch>
          </p:blipFill>
          <p:spPr>
            <a:xfrm>
              <a:off x="7409722" y="1470277"/>
              <a:ext cx="228241" cy="255403"/>
            </a:xfrm>
            <a:prstGeom prst="rect">
              <a:avLst/>
            </a:prstGeom>
            <a:effectLst/>
          </p:spPr>
        </p:pic>
        <p:pic>
          <p:nvPicPr>
            <p:cNvPr id="4196" name="直线 形状" descr="直线 形状"/>
            <p:cNvPicPr/>
            <p:nvPr/>
          </p:nvPicPr>
          <p:blipFill>
            <a:blip r:embed="rId76"/>
            <a:stretch>
              <a:fillRect/>
            </a:stretch>
          </p:blipFill>
          <p:spPr>
            <a:xfrm>
              <a:off x="7823954" y="1735114"/>
              <a:ext cx="71666" cy="201078"/>
            </a:xfrm>
            <a:prstGeom prst="rect">
              <a:avLst/>
            </a:prstGeom>
            <a:effectLst/>
          </p:spPr>
        </p:pic>
        <p:pic>
          <p:nvPicPr>
            <p:cNvPr id="4198" name="直线 形状" descr="直线 形状"/>
            <p:cNvPicPr/>
            <p:nvPr/>
          </p:nvPicPr>
          <p:blipFill>
            <a:blip r:embed="rId77"/>
            <a:stretch>
              <a:fillRect/>
            </a:stretch>
          </p:blipFill>
          <p:spPr>
            <a:xfrm>
              <a:off x="7996221" y="1357359"/>
              <a:ext cx="220259" cy="428902"/>
            </a:xfrm>
            <a:prstGeom prst="rect">
              <a:avLst/>
            </a:prstGeom>
            <a:effectLst/>
          </p:spPr>
        </p:pic>
        <p:pic>
          <p:nvPicPr>
            <p:cNvPr id="4200" name="直线 直线" descr="直线 直线"/>
            <p:cNvPicPr/>
            <p:nvPr/>
          </p:nvPicPr>
          <p:blipFill>
            <a:blip r:embed="rId78"/>
            <a:stretch>
              <a:fillRect/>
            </a:stretch>
          </p:blipFill>
          <p:spPr>
            <a:xfrm>
              <a:off x="8075210" y="1606091"/>
              <a:ext cx="207868" cy="44892"/>
            </a:xfrm>
            <a:prstGeom prst="rect">
              <a:avLst/>
            </a:prstGeom>
            <a:effectLst/>
          </p:spPr>
        </p:pic>
        <p:pic>
          <p:nvPicPr>
            <p:cNvPr id="4202" name="直线 形状" descr="直线 形状"/>
            <p:cNvPicPr/>
            <p:nvPr/>
          </p:nvPicPr>
          <p:blipFill>
            <a:blip r:embed="rId79"/>
            <a:stretch>
              <a:fillRect/>
            </a:stretch>
          </p:blipFill>
          <p:spPr>
            <a:xfrm>
              <a:off x="8273402" y="1590246"/>
              <a:ext cx="220188" cy="167124"/>
            </a:xfrm>
            <a:prstGeom prst="rect">
              <a:avLst/>
            </a:prstGeom>
            <a:effectLst/>
          </p:spPr>
        </p:pic>
        <p:pic>
          <p:nvPicPr>
            <p:cNvPr id="4204" name="直线 形状" descr="直线 形状"/>
            <p:cNvPicPr/>
            <p:nvPr/>
          </p:nvPicPr>
          <p:blipFill>
            <a:blip r:embed="rId80"/>
            <a:stretch>
              <a:fillRect/>
            </a:stretch>
          </p:blipFill>
          <p:spPr>
            <a:xfrm>
              <a:off x="8530186" y="1585719"/>
              <a:ext cx="133171" cy="143917"/>
            </a:xfrm>
            <a:prstGeom prst="rect">
              <a:avLst/>
            </a:prstGeom>
            <a:effectLst/>
          </p:spPr>
        </p:pic>
        <p:pic>
          <p:nvPicPr>
            <p:cNvPr id="4206" name="直线 形状" descr="直线 形状"/>
            <p:cNvPicPr/>
            <p:nvPr/>
          </p:nvPicPr>
          <p:blipFill>
            <a:blip r:embed="rId81"/>
            <a:stretch>
              <a:fillRect/>
            </a:stretch>
          </p:blipFill>
          <p:spPr>
            <a:xfrm>
              <a:off x="8693578" y="1558556"/>
              <a:ext cx="108284" cy="209720"/>
            </a:xfrm>
            <a:prstGeom prst="rect">
              <a:avLst/>
            </a:prstGeom>
            <a:effectLst/>
          </p:spPr>
        </p:pic>
        <p:pic>
          <p:nvPicPr>
            <p:cNvPr id="4208" name="直线 直线" descr="直线 直线"/>
            <p:cNvPicPr/>
            <p:nvPr/>
          </p:nvPicPr>
          <p:blipFill>
            <a:blip r:embed="rId82"/>
            <a:stretch>
              <a:fillRect/>
            </a:stretch>
          </p:blipFill>
          <p:spPr>
            <a:xfrm>
              <a:off x="8835767" y="1456696"/>
              <a:ext cx="51682" cy="99217"/>
            </a:xfrm>
            <a:prstGeom prst="rect">
              <a:avLst/>
            </a:prstGeom>
            <a:effectLst/>
          </p:spPr>
        </p:pic>
        <p:pic>
          <p:nvPicPr>
            <p:cNvPr id="4210" name="直线 形状" descr="直线 形状"/>
            <p:cNvPicPr/>
            <p:nvPr/>
          </p:nvPicPr>
          <p:blipFill>
            <a:blip r:embed="rId83"/>
            <a:stretch>
              <a:fillRect/>
            </a:stretch>
          </p:blipFill>
          <p:spPr>
            <a:xfrm>
              <a:off x="8862930" y="1619673"/>
              <a:ext cx="85636" cy="167177"/>
            </a:xfrm>
            <a:prstGeom prst="rect">
              <a:avLst/>
            </a:prstGeom>
            <a:effectLst/>
          </p:spPr>
        </p:pic>
        <p:pic>
          <p:nvPicPr>
            <p:cNvPr id="4212" name="直线 形状" descr="直线 形状"/>
            <p:cNvPicPr/>
            <p:nvPr/>
          </p:nvPicPr>
          <p:blipFill>
            <a:blip r:embed="rId84"/>
            <a:stretch>
              <a:fillRect/>
            </a:stretch>
          </p:blipFill>
          <p:spPr>
            <a:xfrm>
              <a:off x="8986577" y="1570485"/>
              <a:ext cx="192872" cy="223102"/>
            </a:xfrm>
            <a:prstGeom prst="rect">
              <a:avLst/>
            </a:prstGeom>
            <a:effectLst/>
          </p:spPr>
        </p:pic>
        <p:pic>
          <p:nvPicPr>
            <p:cNvPr id="4214" name="直线 形状" descr="直线 形状"/>
            <p:cNvPicPr/>
            <p:nvPr/>
          </p:nvPicPr>
          <p:blipFill>
            <a:blip r:embed="rId85"/>
            <a:stretch>
              <a:fillRect/>
            </a:stretch>
          </p:blipFill>
          <p:spPr>
            <a:xfrm>
              <a:off x="9229628" y="1592510"/>
              <a:ext cx="221449" cy="58473"/>
            </a:xfrm>
            <a:prstGeom prst="rect">
              <a:avLst/>
            </a:prstGeom>
            <a:effectLst/>
          </p:spPr>
        </p:pic>
        <p:pic>
          <p:nvPicPr>
            <p:cNvPr id="4216" name="直线 形状" descr="直线 形状"/>
            <p:cNvPicPr/>
            <p:nvPr/>
          </p:nvPicPr>
          <p:blipFill>
            <a:blip r:embed="rId86"/>
            <a:stretch>
              <a:fillRect/>
            </a:stretch>
          </p:blipFill>
          <p:spPr>
            <a:xfrm>
              <a:off x="9508611" y="1397242"/>
              <a:ext cx="214093" cy="414454"/>
            </a:xfrm>
            <a:prstGeom prst="rect">
              <a:avLst/>
            </a:prstGeom>
            <a:effectLst/>
          </p:spPr>
        </p:pic>
        <p:pic>
          <p:nvPicPr>
            <p:cNvPr id="4218" name="直线 形状" descr="直线 形状"/>
            <p:cNvPicPr/>
            <p:nvPr/>
          </p:nvPicPr>
          <p:blipFill>
            <a:blip r:embed="rId87"/>
            <a:stretch>
              <a:fillRect/>
            </a:stretch>
          </p:blipFill>
          <p:spPr>
            <a:xfrm>
              <a:off x="9725348" y="1580753"/>
              <a:ext cx="187496" cy="217133"/>
            </a:xfrm>
            <a:prstGeom prst="rect">
              <a:avLst/>
            </a:prstGeom>
            <a:effectLst/>
          </p:spPr>
        </p:pic>
        <p:pic>
          <p:nvPicPr>
            <p:cNvPr id="4220" name="直线 形状" descr="直线 形状"/>
            <p:cNvPicPr/>
            <p:nvPr/>
          </p:nvPicPr>
          <p:blipFill>
            <a:blip r:embed="rId88"/>
            <a:stretch>
              <a:fillRect/>
            </a:stretch>
          </p:blipFill>
          <p:spPr>
            <a:xfrm>
              <a:off x="10030929" y="1626463"/>
              <a:ext cx="309728" cy="188706"/>
            </a:xfrm>
            <a:prstGeom prst="rect">
              <a:avLst/>
            </a:prstGeom>
            <a:effectLst/>
          </p:spPr>
        </p:pic>
        <p:pic>
          <p:nvPicPr>
            <p:cNvPr id="4222" name="直线 形状" descr="直线 形状"/>
            <p:cNvPicPr/>
            <p:nvPr/>
          </p:nvPicPr>
          <p:blipFill>
            <a:blip r:embed="rId89"/>
            <a:stretch>
              <a:fillRect/>
            </a:stretch>
          </p:blipFill>
          <p:spPr>
            <a:xfrm>
              <a:off x="10390834" y="1633254"/>
              <a:ext cx="336892" cy="221449"/>
            </a:xfrm>
            <a:prstGeom prst="rect">
              <a:avLst/>
            </a:prstGeom>
            <a:effectLst/>
          </p:spPr>
        </p:pic>
        <p:pic>
          <p:nvPicPr>
            <p:cNvPr id="4224" name="直线 形状" descr="直线 形状"/>
            <p:cNvPicPr/>
            <p:nvPr/>
          </p:nvPicPr>
          <p:blipFill>
            <a:blip r:embed="rId90"/>
            <a:stretch>
              <a:fillRect/>
            </a:stretch>
          </p:blipFill>
          <p:spPr>
            <a:xfrm>
              <a:off x="10727429" y="1618228"/>
              <a:ext cx="210809" cy="219595"/>
            </a:xfrm>
            <a:prstGeom prst="rect">
              <a:avLst/>
            </a:prstGeom>
            <a:effectLst/>
          </p:spPr>
        </p:pic>
        <p:pic>
          <p:nvPicPr>
            <p:cNvPr id="4226" name="直线 形状" descr="直线 形状"/>
            <p:cNvPicPr/>
            <p:nvPr/>
          </p:nvPicPr>
          <p:blipFill>
            <a:blip r:embed="rId91"/>
            <a:stretch>
              <a:fillRect/>
            </a:stretch>
          </p:blipFill>
          <p:spPr>
            <a:xfrm>
              <a:off x="10983888" y="1395580"/>
              <a:ext cx="205605" cy="441903"/>
            </a:xfrm>
            <a:prstGeom prst="rect">
              <a:avLst/>
            </a:prstGeom>
            <a:effectLst/>
          </p:spPr>
        </p:pic>
        <p:pic>
          <p:nvPicPr>
            <p:cNvPr id="4228" name="直线 形状" descr="直线 形状"/>
            <p:cNvPicPr/>
            <p:nvPr/>
          </p:nvPicPr>
          <p:blipFill>
            <a:blip r:embed="rId92"/>
            <a:stretch>
              <a:fillRect/>
            </a:stretch>
          </p:blipFill>
          <p:spPr>
            <a:xfrm>
              <a:off x="11192136" y="1741905"/>
              <a:ext cx="119589" cy="167124"/>
            </a:xfrm>
            <a:prstGeom prst="rect">
              <a:avLst/>
            </a:prstGeom>
            <a:effectLst/>
          </p:spPr>
        </p:pic>
        <p:pic>
          <p:nvPicPr>
            <p:cNvPr id="4230" name="直线 形状" descr="直线 形状"/>
            <p:cNvPicPr/>
            <p:nvPr/>
          </p:nvPicPr>
          <p:blipFill>
            <a:blip r:embed="rId93"/>
            <a:stretch>
              <a:fillRect/>
            </a:stretch>
          </p:blipFill>
          <p:spPr>
            <a:xfrm>
              <a:off x="11397117" y="1433479"/>
              <a:ext cx="267723" cy="413168"/>
            </a:xfrm>
            <a:prstGeom prst="rect">
              <a:avLst/>
            </a:prstGeom>
            <a:effectLst/>
          </p:spPr>
        </p:pic>
        <p:pic>
          <p:nvPicPr>
            <p:cNvPr id="4232" name="直线 形状" descr="直线 形状"/>
            <p:cNvPicPr/>
            <p:nvPr/>
          </p:nvPicPr>
          <p:blipFill>
            <a:blip r:embed="rId94"/>
            <a:stretch>
              <a:fillRect/>
            </a:stretch>
          </p:blipFill>
          <p:spPr>
            <a:xfrm>
              <a:off x="11667483" y="1644480"/>
              <a:ext cx="146753" cy="164289"/>
            </a:xfrm>
            <a:prstGeom prst="rect">
              <a:avLst/>
            </a:prstGeom>
            <a:effectLst/>
          </p:spPr>
        </p:pic>
        <p:pic>
          <p:nvPicPr>
            <p:cNvPr id="4234" name="直线 形状" descr="直线 形状"/>
            <p:cNvPicPr/>
            <p:nvPr/>
          </p:nvPicPr>
          <p:blipFill>
            <a:blip r:embed="rId95"/>
            <a:stretch>
              <a:fillRect/>
            </a:stretch>
          </p:blipFill>
          <p:spPr>
            <a:xfrm>
              <a:off x="11858994" y="1633254"/>
              <a:ext cx="96184" cy="190110"/>
            </a:xfrm>
            <a:prstGeom prst="rect">
              <a:avLst/>
            </a:prstGeom>
            <a:effectLst/>
          </p:spPr>
        </p:pic>
        <p:pic>
          <p:nvPicPr>
            <p:cNvPr id="4236" name="直线 形状" descr="直线 形状"/>
            <p:cNvPicPr/>
            <p:nvPr/>
          </p:nvPicPr>
          <p:blipFill>
            <a:blip r:embed="rId96"/>
            <a:stretch>
              <a:fillRect/>
            </a:stretch>
          </p:blipFill>
          <p:spPr>
            <a:xfrm>
              <a:off x="12007018" y="1673998"/>
              <a:ext cx="90312" cy="201077"/>
            </a:xfrm>
            <a:prstGeom prst="rect">
              <a:avLst/>
            </a:prstGeom>
            <a:effectLst/>
          </p:spPr>
        </p:pic>
        <p:pic>
          <p:nvPicPr>
            <p:cNvPr id="4238" name="直线 形状" descr="直线 形状"/>
            <p:cNvPicPr/>
            <p:nvPr/>
          </p:nvPicPr>
          <p:blipFill>
            <a:blip r:embed="rId97"/>
            <a:stretch>
              <a:fillRect/>
            </a:stretch>
          </p:blipFill>
          <p:spPr>
            <a:xfrm>
              <a:off x="12129251" y="1690085"/>
              <a:ext cx="139961" cy="171409"/>
            </a:xfrm>
            <a:prstGeom prst="rect">
              <a:avLst/>
            </a:prstGeom>
            <a:effectLst/>
          </p:spPr>
        </p:pic>
        <p:pic>
          <p:nvPicPr>
            <p:cNvPr id="4240" name="直线 形状" descr="直线 形状"/>
            <p:cNvPicPr/>
            <p:nvPr/>
          </p:nvPicPr>
          <p:blipFill>
            <a:blip r:embed="rId98"/>
            <a:stretch>
              <a:fillRect/>
            </a:stretch>
          </p:blipFill>
          <p:spPr>
            <a:xfrm>
              <a:off x="12296206" y="1415952"/>
              <a:ext cx="61285" cy="431961"/>
            </a:xfrm>
            <a:prstGeom prst="rect">
              <a:avLst/>
            </a:prstGeom>
            <a:effectLst/>
          </p:spPr>
        </p:pic>
        <p:pic>
          <p:nvPicPr>
            <p:cNvPr id="4242" name="直线 形状" descr="直线 形状"/>
            <p:cNvPicPr/>
            <p:nvPr/>
          </p:nvPicPr>
          <p:blipFill>
            <a:blip r:embed="rId99"/>
            <a:stretch>
              <a:fillRect/>
            </a:stretch>
          </p:blipFill>
          <p:spPr>
            <a:xfrm>
              <a:off x="12183576" y="1225813"/>
              <a:ext cx="304080" cy="1022750"/>
            </a:xfrm>
            <a:prstGeom prst="rect">
              <a:avLst/>
            </a:prstGeom>
            <a:effectLst/>
          </p:spPr>
        </p:pic>
        <p:pic>
          <p:nvPicPr>
            <p:cNvPr id="4244" name="直线 形状" descr="直线 形状"/>
            <p:cNvPicPr/>
            <p:nvPr/>
          </p:nvPicPr>
          <p:blipFill>
            <a:blip r:embed="rId100"/>
            <a:stretch>
              <a:fillRect/>
            </a:stretch>
          </p:blipFill>
          <p:spPr>
            <a:xfrm>
              <a:off x="1685676" y="2604322"/>
              <a:ext cx="64761" cy="662844"/>
            </a:xfrm>
            <a:prstGeom prst="rect">
              <a:avLst/>
            </a:prstGeom>
            <a:effectLst/>
          </p:spPr>
        </p:pic>
        <p:pic>
          <p:nvPicPr>
            <p:cNvPr id="4246" name="直线 形状" descr="直线 形状"/>
            <p:cNvPicPr/>
            <p:nvPr/>
          </p:nvPicPr>
          <p:blipFill>
            <a:blip r:embed="rId101"/>
            <a:stretch>
              <a:fillRect/>
            </a:stretch>
          </p:blipFill>
          <p:spPr>
            <a:xfrm>
              <a:off x="1664801" y="2642038"/>
              <a:ext cx="386342" cy="312757"/>
            </a:xfrm>
            <a:prstGeom prst="rect">
              <a:avLst/>
            </a:prstGeom>
            <a:effectLst/>
          </p:spPr>
        </p:pic>
        <p:pic>
          <p:nvPicPr>
            <p:cNvPr id="4248" name="直线 形状" descr="直线 形状"/>
            <p:cNvPicPr/>
            <p:nvPr/>
          </p:nvPicPr>
          <p:blipFill>
            <a:blip r:embed="rId102"/>
            <a:stretch>
              <a:fillRect/>
            </a:stretch>
          </p:blipFill>
          <p:spPr>
            <a:xfrm>
              <a:off x="2202333" y="2609402"/>
              <a:ext cx="233964" cy="589857"/>
            </a:xfrm>
            <a:prstGeom prst="rect">
              <a:avLst/>
            </a:prstGeom>
            <a:effectLst/>
          </p:spPr>
        </p:pic>
        <p:pic>
          <p:nvPicPr>
            <p:cNvPr id="4250" name="直线 形状" descr="直线 形状"/>
            <p:cNvPicPr/>
            <p:nvPr/>
          </p:nvPicPr>
          <p:blipFill>
            <a:blip r:embed="rId103"/>
            <a:stretch>
              <a:fillRect/>
            </a:stretch>
          </p:blipFill>
          <p:spPr>
            <a:xfrm>
              <a:off x="2506846" y="2760508"/>
              <a:ext cx="282566" cy="336891"/>
            </a:xfrm>
            <a:prstGeom prst="rect">
              <a:avLst/>
            </a:prstGeom>
            <a:effectLst/>
          </p:spPr>
        </p:pic>
        <p:pic>
          <p:nvPicPr>
            <p:cNvPr id="4252" name="直线 形状" descr="直线 形状"/>
            <p:cNvPicPr/>
            <p:nvPr/>
          </p:nvPicPr>
          <p:blipFill>
            <a:blip r:embed="rId104"/>
            <a:stretch>
              <a:fillRect/>
            </a:stretch>
          </p:blipFill>
          <p:spPr>
            <a:xfrm>
              <a:off x="2472893" y="2740136"/>
              <a:ext cx="302938" cy="384426"/>
            </a:xfrm>
            <a:prstGeom prst="rect">
              <a:avLst/>
            </a:prstGeom>
            <a:effectLst/>
          </p:spPr>
        </p:pic>
        <p:pic>
          <p:nvPicPr>
            <p:cNvPr id="4254" name="直线 形状" descr="直线 形状"/>
            <p:cNvPicPr/>
            <p:nvPr/>
          </p:nvPicPr>
          <p:blipFill>
            <a:blip r:embed="rId105"/>
            <a:stretch>
              <a:fillRect/>
            </a:stretch>
          </p:blipFill>
          <p:spPr>
            <a:xfrm>
              <a:off x="2812427" y="2638276"/>
              <a:ext cx="210470" cy="608518"/>
            </a:xfrm>
            <a:prstGeom prst="rect">
              <a:avLst/>
            </a:prstGeom>
            <a:effectLst/>
          </p:spPr>
        </p:pic>
        <p:pic>
          <p:nvPicPr>
            <p:cNvPr id="4256" name="直线 直线" descr="直线 直线"/>
            <p:cNvPicPr/>
            <p:nvPr/>
          </p:nvPicPr>
          <p:blipFill>
            <a:blip r:embed="rId106"/>
            <a:stretch>
              <a:fillRect/>
            </a:stretch>
          </p:blipFill>
          <p:spPr>
            <a:xfrm>
              <a:off x="3640891" y="2692601"/>
              <a:ext cx="51683" cy="133171"/>
            </a:xfrm>
            <a:prstGeom prst="rect">
              <a:avLst/>
            </a:prstGeom>
            <a:effectLst/>
          </p:spPr>
        </p:pic>
        <p:pic>
          <p:nvPicPr>
            <p:cNvPr id="4258" name="直线 形状" descr="直线 形状"/>
            <p:cNvPicPr/>
            <p:nvPr/>
          </p:nvPicPr>
          <p:blipFill>
            <a:blip r:embed="rId107"/>
            <a:stretch>
              <a:fillRect/>
            </a:stretch>
          </p:blipFill>
          <p:spPr>
            <a:xfrm>
              <a:off x="3648592" y="2855578"/>
              <a:ext cx="77935" cy="201131"/>
            </a:xfrm>
            <a:prstGeom prst="rect">
              <a:avLst/>
            </a:prstGeom>
            <a:effectLst/>
          </p:spPr>
        </p:pic>
        <p:pic>
          <p:nvPicPr>
            <p:cNvPr id="4260" name="直线 形状" descr="直线 形状"/>
            <p:cNvPicPr/>
            <p:nvPr/>
          </p:nvPicPr>
          <p:blipFill>
            <a:blip r:embed="rId108"/>
            <a:stretch>
              <a:fillRect/>
            </a:stretch>
          </p:blipFill>
          <p:spPr>
            <a:xfrm>
              <a:off x="3803867" y="2794461"/>
              <a:ext cx="174201" cy="267977"/>
            </a:xfrm>
            <a:prstGeom prst="rect">
              <a:avLst/>
            </a:prstGeom>
            <a:effectLst/>
          </p:spPr>
        </p:pic>
        <p:pic>
          <p:nvPicPr>
            <p:cNvPr id="4262" name="直线 形状" descr="直线 形状"/>
            <p:cNvPicPr/>
            <p:nvPr/>
          </p:nvPicPr>
          <p:blipFill>
            <a:blip r:embed="rId109"/>
            <a:stretch>
              <a:fillRect/>
            </a:stretch>
          </p:blipFill>
          <p:spPr>
            <a:xfrm>
              <a:off x="4639123" y="2739856"/>
              <a:ext cx="289356" cy="214939"/>
            </a:xfrm>
            <a:prstGeom prst="rect">
              <a:avLst/>
            </a:prstGeom>
            <a:effectLst/>
          </p:spPr>
        </p:pic>
        <p:pic>
          <p:nvPicPr>
            <p:cNvPr id="4264" name="直线 形状" descr="直线 形状"/>
            <p:cNvPicPr/>
            <p:nvPr/>
          </p:nvPicPr>
          <p:blipFill>
            <a:blip r:embed="rId110"/>
            <a:stretch>
              <a:fillRect/>
            </a:stretch>
          </p:blipFill>
          <p:spPr>
            <a:xfrm>
              <a:off x="5496447" y="2611113"/>
              <a:ext cx="158636" cy="346150"/>
            </a:xfrm>
            <a:prstGeom prst="rect">
              <a:avLst/>
            </a:prstGeom>
            <a:effectLst/>
          </p:spPr>
        </p:pic>
        <p:pic>
          <p:nvPicPr>
            <p:cNvPr id="4266" name="直线 形状" descr="直线 形状"/>
            <p:cNvPicPr/>
            <p:nvPr/>
          </p:nvPicPr>
          <p:blipFill>
            <a:blip r:embed="rId111"/>
            <a:stretch>
              <a:fillRect/>
            </a:stretch>
          </p:blipFill>
          <p:spPr>
            <a:xfrm>
              <a:off x="5749594" y="2679020"/>
              <a:ext cx="176266" cy="632380"/>
            </a:xfrm>
            <a:prstGeom prst="rect">
              <a:avLst/>
            </a:prstGeom>
            <a:effectLst/>
          </p:spPr>
        </p:pic>
        <p:pic>
          <p:nvPicPr>
            <p:cNvPr id="4268" name="直线 形状" descr="直线 形状"/>
            <p:cNvPicPr/>
            <p:nvPr/>
          </p:nvPicPr>
          <p:blipFill>
            <a:blip r:embed="rId112"/>
            <a:stretch>
              <a:fillRect/>
            </a:stretch>
          </p:blipFill>
          <p:spPr>
            <a:xfrm>
              <a:off x="6004051" y="2692601"/>
              <a:ext cx="316519" cy="239316"/>
            </a:xfrm>
            <a:prstGeom prst="rect">
              <a:avLst/>
            </a:prstGeom>
            <a:effectLst/>
          </p:spPr>
        </p:pic>
        <p:pic>
          <p:nvPicPr>
            <p:cNvPr id="4270" name="直线 形状" descr="直线 形状"/>
            <p:cNvPicPr/>
            <p:nvPr/>
          </p:nvPicPr>
          <p:blipFill>
            <a:blip r:embed="rId113"/>
            <a:stretch>
              <a:fillRect/>
            </a:stretch>
          </p:blipFill>
          <p:spPr>
            <a:xfrm>
              <a:off x="6357167" y="2672229"/>
              <a:ext cx="520239" cy="261294"/>
            </a:xfrm>
            <a:prstGeom prst="rect">
              <a:avLst/>
            </a:prstGeom>
            <a:effectLst/>
          </p:spPr>
        </p:pic>
        <p:pic>
          <p:nvPicPr>
            <p:cNvPr id="4272" name="直线 形状" descr="直线 形状"/>
            <p:cNvPicPr/>
            <p:nvPr/>
          </p:nvPicPr>
          <p:blipFill>
            <a:blip r:embed="rId114"/>
            <a:stretch>
              <a:fillRect/>
            </a:stretch>
          </p:blipFill>
          <p:spPr>
            <a:xfrm>
              <a:off x="6981910" y="2617904"/>
              <a:ext cx="167124" cy="87770"/>
            </a:xfrm>
            <a:prstGeom prst="rect">
              <a:avLst/>
            </a:prstGeom>
            <a:effectLst/>
          </p:spPr>
        </p:pic>
        <p:pic>
          <p:nvPicPr>
            <p:cNvPr id="4274" name="直线 形状" descr="直线 形状"/>
            <p:cNvPicPr/>
            <p:nvPr/>
          </p:nvPicPr>
          <p:blipFill>
            <a:blip r:embed="rId115"/>
            <a:stretch>
              <a:fillRect/>
            </a:stretch>
          </p:blipFill>
          <p:spPr>
            <a:xfrm>
              <a:off x="7022937" y="2549997"/>
              <a:ext cx="98933" cy="388692"/>
            </a:xfrm>
            <a:prstGeom prst="rect">
              <a:avLst/>
            </a:prstGeom>
            <a:effectLst/>
          </p:spPr>
        </p:pic>
        <p:pic>
          <p:nvPicPr>
            <p:cNvPr id="4276" name="直线 形状" descr="直线 形状"/>
            <p:cNvPicPr/>
            <p:nvPr/>
          </p:nvPicPr>
          <p:blipFill>
            <a:blip r:embed="rId116"/>
            <a:stretch>
              <a:fillRect/>
            </a:stretch>
          </p:blipFill>
          <p:spPr>
            <a:xfrm>
              <a:off x="7151677" y="2631485"/>
              <a:ext cx="160333" cy="262484"/>
            </a:xfrm>
            <a:prstGeom prst="rect">
              <a:avLst/>
            </a:prstGeom>
            <a:effectLst/>
          </p:spPr>
        </p:pic>
        <p:pic>
          <p:nvPicPr>
            <p:cNvPr id="4278" name="直线 直线" descr="直线 直线"/>
            <p:cNvPicPr/>
            <p:nvPr/>
          </p:nvPicPr>
          <p:blipFill>
            <a:blip r:embed="rId117"/>
            <a:stretch>
              <a:fillRect/>
            </a:stretch>
          </p:blipFill>
          <p:spPr>
            <a:xfrm>
              <a:off x="7328234" y="2516043"/>
              <a:ext cx="58474" cy="92427"/>
            </a:xfrm>
            <a:prstGeom prst="rect">
              <a:avLst/>
            </a:prstGeom>
            <a:effectLst/>
          </p:spPr>
        </p:pic>
        <p:pic>
          <p:nvPicPr>
            <p:cNvPr id="4280" name="直线 形状" descr="直线 形状"/>
            <p:cNvPicPr/>
            <p:nvPr/>
          </p:nvPicPr>
          <p:blipFill>
            <a:blip r:embed="rId118"/>
            <a:stretch>
              <a:fillRect/>
            </a:stretch>
          </p:blipFill>
          <p:spPr>
            <a:xfrm>
              <a:off x="7356083" y="2638276"/>
              <a:ext cx="71369" cy="248612"/>
            </a:xfrm>
            <a:prstGeom prst="rect">
              <a:avLst/>
            </a:prstGeom>
            <a:effectLst/>
          </p:spPr>
        </p:pic>
        <p:pic>
          <p:nvPicPr>
            <p:cNvPr id="4282" name="直线 形状" descr="直线 形状"/>
            <p:cNvPicPr/>
            <p:nvPr/>
          </p:nvPicPr>
          <p:blipFill>
            <a:blip r:embed="rId119"/>
            <a:stretch>
              <a:fillRect/>
            </a:stretch>
          </p:blipFill>
          <p:spPr>
            <a:xfrm>
              <a:off x="7457798" y="2665439"/>
              <a:ext cx="139421" cy="204189"/>
            </a:xfrm>
            <a:prstGeom prst="rect">
              <a:avLst/>
            </a:prstGeom>
            <a:effectLst/>
          </p:spPr>
        </p:pic>
        <p:pic>
          <p:nvPicPr>
            <p:cNvPr id="4284" name="直线 形状" descr="直线 形状"/>
            <p:cNvPicPr/>
            <p:nvPr/>
          </p:nvPicPr>
          <p:blipFill>
            <a:blip r:embed="rId120"/>
            <a:stretch>
              <a:fillRect/>
            </a:stretch>
          </p:blipFill>
          <p:spPr>
            <a:xfrm>
              <a:off x="8068419" y="2570369"/>
              <a:ext cx="377636" cy="133170"/>
            </a:xfrm>
            <a:prstGeom prst="rect">
              <a:avLst/>
            </a:prstGeom>
            <a:effectLst/>
          </p:spPr>
        </p:pic>
        <p:pic>
          <p:nvPicPr>
            <p:cNvPr id="4286" name="直线 形状" descr="直线 形状"/>
            <p:cNvPicPr/>
            <p:nvPr/>
          </p:nvPicPr>
          <p:blipFill>
            <a:blip r:embed="rId121"/>
            <a:stretch>
              <a:fillRect/>
            </a:stretch>
          </p:blipFill>
          <p:spPr>
            <a:xfrm>
              <a:off x="8129536" y="2399999"/>
              <a:ext cx="207868" cy="840005"/>
            </a:xfrm>
            <a:prstGeom prst="rect">
              <a:avLst/>
            </a:prstGeom>
            <a:effectLst/>
          </p:spPr>
        </p:pic>
        <p:pic>
          <p:nvPicPr>
            <p:cNvPr id="4288" name="直线 形状" descr="直线 形状"/>
            <p:cNvPicPr/>
            <p:nvPr/>
          </p:nvPicPr>
          <p:blipFill>
            <a:blip r:embed="rId122"/>
            <a:stretch>
              <a:fillRect/>
            </a:stretch>
          </p:blipFill>
          <p:spPr>
            <a:xfrm>
              <a:off x="8348168" y="2638276"/>
              <a:ext cx="240491" cy="217223"/>
            </a:xfrm>
            <a:prstGeom prst="rect">
              <a:avLst/>
            </a:prstGeom>
            <a:effectLst/>
          </p:spPr>
        </p:pic>
        <p:pic>
          <p:nvPicPr>
            <p:cNvPr id="4290" name="直线 形状" descr="直线 形状"/>
            <p:cNvPicPr/>
            <p:nvPr/>
          </p:nvPicPr>
          <p:blipFill>
            <a:blip r:embed="rId123"/>
            <a:stretch>
              <a:fillRect/>
            </a:stretch>
          </p:blipFill>
          <p:spPr>
            <a:xfrm>
              <a:off x="8611675" y="2611113"/>
              <a:ext cx="228239" cy="249822"/>
            </a:xfrm>
            <a:prstGeom prst="rect">
              <a:avLst/>
            </a:prstGeom>
            <a:effectLst/>
          </p:spPr>
        </p:pic>
        <p:pic>
          <p:nvPicPr>
            <p:cNvPr id="4292" name="直线 形状" descr="直线 形状"/>
            <p:cNvPicPr/>
            <p:nvPr/>
          </p:nvPicPr>
          <p:blipFill>
            <a:blip r:embed="rId124"/>
            <a:stretch>
              <a:fillRect/>
            </a:stretch>
          </p:blipFill>
          <p:spPr>
            <a:xfrm>
              <a:off x="8862930" y="2597532"/>
              <a:ext cx="221449" cy="242375"/>
            </a:xfrm>
            <a:prstGeom prst="rect">
              <a:avLst/>
            </a:prstGeom>
            <a:effectLst/>
          </p:spPr>
        </p:pic>
        <p:pic>
          <p:nvPicPr>
            <p:cNvPr id="4294" name="直线 形状" descr="直线 形状"/>
            <p:cNvPicPr/>
            <p:nvPr/>
          </p:nvPicPr>
          <p:blipFill>
            <a:blip r:embed="rId125"/>
            <a:stretch>
              <a:fillRect/>
            </a:stretch>
          </p:blipFill>
          <p:spPr>
            <a:xfrm>
              <a:off x="8969318" y="2529625"/>
              <a:ext cx="155806" cy="91420"/>
            </a:xfrm>
            <a:prstGeom prst="rect">
              <a:avLst/>
            </a:prstGeom>
            <a:effectLst/>
          </p:spPr>
        </p:pic>
        <p:pic>
          <p:nvPicPr>
            <p:cNvPr id="4296" name="直线 形状" descr="直线 形状"/>
            <p:cNvPicPr/>
            <p:nvPr/>
          </p:nvPicPr>
          <p:blipFill>
            <a:blip r:embed="rId126"/>
            <a:stretch>
              <a:fillRect/>
            </a:stretch>
          </p:blipFill>
          <p:spPr>
            <a:xfrm>
              <a:off x="9007798" y="2393811"/>
              <a:ext cx="103744" cy="421113"/>
            </a:xfrm>
            <a:prstGeom prst="rect">
              <a:avLst/>
            </a:prstGeom>
            <a:effectLst/>
          </p:spPr>
        </p:pic>
        <p:pic>
          <p:nvPicPr>
            <p:cNvPr id="4298" name="直线 直线" descr="直线 直线"/>
            <p:cNvPicPr/>
            <p:nvPr/>
          </p:nvPicPr>
          <p:blipFill>
            <a:blip r:embed="rId127"/>
            <a:stretch>
              <a:fillRect/>
            </a:stretch>
          </p:blipFill>
          <p:spPr>
            <a:xfrm>
              <a:off x="9107395" y="2475299"/>
              <a:ext cx="58472" cy="85636"/>
            </a:xfrm>
            <a:prstGeom prst="rect">
              <a:avLst/>
            </a:prstGeom>
            <a:effectLst/>
          </p:spPr>
        </p:pic>
        <p:pic>
          <p:nvPicPr>
            <p:cNvPr id="4300" name="直线 形状" descr="直线 形状"/>
            <p:cNvPicPr/>
            <p:nvPr/>
          </p:nvPicPr>
          <p:blipFill>
            <a:blip r:embed="rId128"/>
            <a:stretch>
              <a:fillRect/>
            </a:stretch>
          </p:blipFill>
          <p:spPr>
            <a:xfrm>
              <a:off x="9154928" y="2536415"/>
              <a:ext cx="78846" cy="210288"/>
            </a:xfrm>
            <a:prstGeom prst="rect">
              <a:avLst/>
            </a:prstGeom>
            <a:effectLst/>
          </p:spPr>
        </p:pic>
        <p:pic>
          <p:nvPicPr>
            <p:cNvPr id="4302" name="直线 形状" descr="直线 形状"/>
            <p:cNvPicPr/>
            <p:nvPr/>
          </p:nvPicPr>
          <p:blipFill>
            <a:blip r:embed="rId129"/>
            <a:stretch>
              <a:fillRect/>
            </a:stretch>
          </p:blipFill>
          <p:spPr>
            <a:xfrm>
              <a:off x="9200108" y="2577700"/>
              <a:ext cx="352828" cy="268444"/>
            </a:xfrm>
            <a:prstGeom prst="rect">
              <a:avLst/>
            </a:prstGeom>
            <a:effectLst/>
          </p:spPr>
        </p:pic>
        <p:pic>
          <p:nvPicPr>
            <p:cNvPr id="4304" name="直线 形状" descr="直线 形状"/>
            <p:cNvPicPr/>
            <p:nvPr/>
          </p:nvPicPr>
          <p:blipFill>
            <a:blip r:embed="rId130"/>
            <a:stretch>
              <a:fillRect/>
            </a:stretch>
          </p:blipFill>
          <p:spPr>
            <a:xfrm>
              <a:off x="10026401" y="2291951"/>
              <a:ext cx="280302" cy="546716"/>
            </a:xfrm>
            <a:prstGeom prst="rect">
              <a:avLst/>
            </a:prstGeom>
            <a:effectLst/>
          </p:spPr>
        </p:pic>
        <p:pic>
          <p:nvPicPr>
            <p:cNvPr id="4306" name="直线 形状" descr="直线 形状"/>
            <p:cNvPicPr/>
            <p:nvPr/>
          </p:nvPicPr>
          <p:blipFill>
            <a:blip r:embed="rId131"/>
            <a:stretch>
              <a:fillRect/>
            </a:stretch>
          </p:blipFill>
          <p:spPr>
            <a:xfrm>
              <a:off x="10286667" y="2638730"/>
              <a:ext cx="165219" cy="155312"/>
            </a:xfrm>
            <a:prstGeom prst="rect">
              <a:avLst/>
            </a:prstGeom>
            <a:effectLst/>
          </p:spPr>
        </p:pic>
        <p:pic>
          <p:nvPicPr>
            <p:cNvPr id="4308" name="直线 形状" descr="直线 形状"/>
            <p:cNvPicPr/>
            <p:nvPr/>
          </p:nvPicPr>
          <p:blipFill>
            <a:blip r:embed="rId132"/>
            <a:stretch>
              <a:fillRect/>
            </a:stretch>
          </p:blipFill>
          <p:spPr>
            <a:xfrm>
              <a:off x="10519857" y="2616693"/>
              <a:ext cx="282566" cy="146143"/>
            </a:xfrm>
            <a:prstGeom prst="rect">
              <a:avLst/>
            </a:prstGeom>
            <a:effectLst/>
          </p:spPr>
        </p:pic>
        <p:pic>
          <p:nvPicPr>
            <p:cNvPr id="4310" name="直线 形状" descr="直线 形状"/>
            <p:cNvPicPr/>
            <p:nvPr/>
          </p:nvPicPr>
          <p:blipFill>
            <a:blip r:embed="rId133"/>
            <a:stretch>
              <a:fillRect/>
            </a:stretch>
          </p:blipFill>
          <p:spPr>
            <a:xfrm>
              <a:off x="10805066" y="2565127"/>
              <a:ext cx="117770" cy="188639"/>
            </a:xfrm>
            <a:prstGeom prst="rect">
              <a:avLst/>
            </a:prstGeom>
            <a:effectLst/>
          </p:spPr>
        </p:pic>
        <p:pic>
          <p:nvPicPr>
            <p:cNvPr id="4312" name="直线 形状" descr="直线 形状"/>
            <p:cNvPicPr/>
            <p:nvPr/>
          </p:nvPicPr>
          <p:blipFill>
            <a:blip r:embed="rId134"/>
            <a:stretch>
              <a:fillRect/>
            </a:stretch>
          </p:blipFill>
          <p:spPr>
            <a:xfrm>
              <a:off x="10934089" y="2558578"/>
              <a:ext cx="275865" cy="535152"/>
            </a:xfrm>
            <a:prstGeom prst="rect">
              <a:avLst/>
            </a:prstGeom>
            <a:effectLst/>
          </p:spPr>
        </p:pic>
        <p:pic>
          <p:nvPicPr>
            <p:cNvPr id="4314" name="直线 形状" descr="直线 形状"/>
            <p:cNvPicPr/>
            <p:nvPr/>
          </p:nvPicPr>
          <p:blipFill>
            <a:blip r:embed="rId135"/>
            <a:stretch>
              <a:fillRect/>
            </a:stretch>
          </p:blipFill>
          <p:spPr>
            <a:xfrm>
              <a:off x="11302086" y="2566101"/>
              <a:ext cx="165825" cy="204957"/>
            </a:xfrm>
            <a:prstGeom prst="rect">
              <a:avLst/>
            </a:prstGeom>
            <a:effectLst/>
          </p:spPr>
        </p:pic>
        <p:pic>
          <p:nvPicPr>
            <p:cNvPr id="4316" name="直线 形状" descr="直线 形状"/>
            <p:cNvPicPr/>
            <p:nvPr/>
          </p:nvPicPr>
          <p:blipFill>
            <a:blip r:embed="rId136"/>
            <a:stretch>
              <a:fillRect/>
            </a:stretch>
          </p:blipFill>
          <p:spPr>
            <a:xfrm>
              <a:off x="11472818" y="2600107"/>
              <a:ext cx="219186" cy="188409"/>
            </a:xfrm>
            <a:prstGeom prst="rect">
              <a:avLst/>
            </a:prstGeom>
            <a:effectLst/>
          </p:spPr>
        </p:pic>
        <p:pic>
          <p:nvPicPr>
            <p:cNvPr id="4318" name="直线 形状" descr="直线 形状"/>
            <p:cNvPicPr/>
            <p:nvPr/>
          </p:nvPicPr>
          <p:blipFill>
            <a:blip r:embed="rId137"/>
            <a:stretch>
              <a:fillRect/>
            </a:stretch>
          </p:blipFill>
          <p:spPr>
            <a:xfrm>
              <a:off x="11652002" y="2592599"/>
              <a:ext cx="175815" cy="184627"/>
            </a:xfrm>
            <a:prstGeom prst="rect">
              <a:avLst/>
            </a:prstGeom>
            <a:effectLst/>
          </p:spPr>
        </p:pic>
        <p:pic>
          <p:nvPicPr>
            <p:cNvPr id="4320" name="直线 形状" descr="直线 形状"/>
            <p:cNvPicPr/>
            <p:nvPr/>
          </p:nvPicPr>
          <p:blipFill>
            <a:blip r:embed="rId138"/>
            <a:stretch>
              <a:fillRect/>
            </a:stretch>
          </p:blipFill>
          <p:spPr>
            <a:xfrm>
              <a:off x="11804260" y="2629221"/>
              <a:ext cx="124750" cy="127097"/>
            </a:xfrm>
            <a:prstGeom prst="rect">
              <a:avLst/>
            </a:prstGeom>
            <a:effectLst/>
          </p:spPr>
        </p:pic>
        <p:pic>
          <p:nvPicPr>
            <p:cNvPr id="4322" name="直线 形状" descr="直线 形状"/>
            <p:cNvPicPr/>
            <p:nvPr/>
          </p:nvPicPr>
          <p:blipFill>
            <a:blip r:embed="rId139"/>
            <a:stretch>
              <a:fillRect/>
            </a:stretch>
          </p:blipFill>
          <p:spPr>
            <a:xfrm>
              <a:off x="11960332" y="2621203"/>
              <a:ext cx="179856" cy="151453"/>
            </a:xfrm>
            <a:prstGeom prst="rect">
              <a:avLst/>
            </a:prstGeom>
            <a:effectLst/>
          </p:spPr>
        </p:pic>
        <p:pic>
          <p:nvPicPr>
            <p:cNvPr id="4324" name="直线 形状" descr="直线 形状"/>
            <p:cNvPicPr/>
            <p:nvPr/>
          </p:nvPicPr>
          <p:blipFill>
            <a:blip r:embed="rId140"/>
            <a:stretch>
              <a:fillRect/>
            </a:stretch>
          </p:blipFill>
          <p:spPr>
            <a:xfrm>
              <a:off x="12115669" y="2563578"/>
              <a:ext cx="176520" cy="350473"/>
            </a:xfrm>
            <a:prstGeom prst="rect">
              <a:avLst/>
            </a:prstGeom>
            <a:effectLst/>
          </p:spPr>
        </p:pic>
        <p:pic>
          <p:nvPicPr>
            <p:cNvPr id="4326" name="直线 形状" descr="直线 形状"/>
            <p:cNvPicPr/>
            <p:nvPr/>
          </p:nvPicPr>
          <p:blipFill>
            <a:blip r:embed="rId141"/>
            <a:stretch>
              <a:fillRect/>
            </a:stretch>
          </p:blipFill>
          <p:spPr>
            <a:xfrm>
              <a:off x="7045518" y="3526669"/>
              <a:ext cx="175950" cy="220332"/>
            </a:xfrm>
            <a:prstGeom prst="rect">
              <a:avLst/>
            </a:prstGeom>
            <a:effectLst/>
          </p:spPr>
        </p:pic>
        <p:pic>
          <p:nvPicPr>
            <p:cNvPr id="4328" name="直线 形状" descr="直线 形状"/>
            <p:cNvPicPr/>
            <p:nvPr/>
          </p:nvPicPr>
          <p:blipFill>
            <a:blip r:embed="rId142"/>
            <a:stretch>
              <a:fillRect/>
            </a:stretch>
          </p:blipFill>
          <p:spPr>
            <a:xfrm>
              <a:off x="7301072" y="3419205"/>
              <a:ext cx="268984" cy="99217"/>
            </a:xfrm>
            <a:prstGeom prst="rect">
              <a:avLst/>
            </a:prstGeom>
            <a:effectLst/>
          </p:spPr>
        </p:pic>
        <p:pic>
          <p:nvPicPr>
            <p:cNvPr id="4330" name="直线 形状" descr="直线 形状"/>
            <p:cNvPicPr/>
            <p:nvPr/>
          </p:nvPicPr>
          <p:blipFill>
            <a:blip r:embed="rId143"/>
            <a:stretch>
              <a:fillRect/>
            </a:stretch>
          </p:blipFill>
          <p:spPr>
            <a:xfrm>
              <a:off x="7305443" y="3311719"/>
              <a:ext cx="257822" cy="723792"/>
            </a:xfrm>
            <a:prstGeom prst="rect">
              <a:avLst/>
            </a:prstGeom>
            <a:effectLst/>
          </p:spPr>
        </p:pic>
        <p:pic>
          <p:nvPicPr>
            <p:cNvPr id="4332" name="直线 形状" descr="直线 形状"/>
            <p:cNvPicPr/>
            <p:nvPr/>
          </p:nvPicPr>
          <p:blipFill>
            <a:blip r:embed="rId144"/>
            <a:stretch>
              <a:fillRect/>
            </a:stretch>
          </p:blipFill>
          <p:spPr>
            <a:xfrm>
              <a:off x="7968189" y="3252022"/>
              <a:ext cx="532191" cy="480040"/>
            </a:xfrm>
            <a:prstGeom prst="rect">
              <a:avLst/>
            </a:prstGeom>
            <a:effectLst/>
          </p:spPr>
        </p:pic>
        <p:pic>
          <p:nvPicPr>
            <p:cNvPr id="4334" name="直线 形状" descr="直线 形状"/>
            <p:cNvPicPr/>
            <p:nvPr/>
          </p:nvPicPr>
          <p:blipFill>
            <a:blip r:embed="rId145"/>
            <a:stretch>
              <a:fillRect/>
            </a:stretch>
          </p:blipFill>
          <p:spPr>
            <a:xfrm>
              <a:off x="8517504" y="3456546"/>
              <a:ext cx="182981" cy="502719"/>
            </a:xfrm>
            <a:prstGeom prst="rect">
              <a:avLst/>
            </a:prstGeom>
            <a:effectLst/>
          </p:spPr>
        </p:pic>
        <p:pic>
          <p:nvPicPr>
            <p:cNvPr id="4336" name="直线 形状" descr="直线 形状"/>
            <p:cNvPicPr/>
            <p:nvPr/>
          </p:nvPicPr>
          <p:blipFill>
            <a:blip r:embed="rId146"/>
            <a:stretch>
              <a:fillRect/>
            </a:stretch>
          </p:blipFill>
          <p:spPr>
            <a:xfrm>
              <a:off x="8781442" y="3487111"/>
              <a:ext cx="201077" cy="199061"/>
            </a:xfrm>
            <a:prstGeom prst="rect">
              <a:avLst/>
            </a:prstGeom>
            <a:effectLst/>
          </p:spPr>
        </p:pic>
        <p:pic>
          <p:nvPicPr>
            <p:cNvPr id="4338" name="直线 形状" descr="直线 形状"/>
            <p:cNvPicPr/>
            <p:nvPr/>
          </p:nvPicPr>
          <p:blipFill>
            <a:blip r:embed="rId147"/>
            <a:stretch>
              <a:fillRect/>
            </a:stretch>
          </p:blipFill>
          <p:spPr>
            <a:xfrm>
              <a:off x="8994459" y="3448388"/>
              <a:ext cx="347967" cy="228911"/>
            </a:xfrm>
            <a:prstGeom prst="rect">
              <a:avLst/>
            </a:prstGeom>
            <a:effectLst/>
          </p:spPr>
        </p:pic>
        <p:pic>
          <p:nvPicPr>
            <p:cNvPr id="4340" name="直线 形状" descr="直线 形状"/>
            <p:cNvPicPr/>
            <p:nvPr/>
          </p:nvPicPr>
          <p:blipFill>
            <a:blip r:embed="rId148"/>
            <a:stretch>
              <a:fillRect/>
            </a:stretch>
          </p:blipFill>
          <p:spPr>
            <a:xfrm>
              <a:off x="9474092" y="3385251"/>
              <a:ext cx="302937" cy="262194"/>
            </a:xfrm>
            <a:prstGeom prst="rect">
              <a:avLst/>
            </a:prstGeom>
            <a:effectLst/>
          </p:spPr>
        </p:pic>
        <p:pic>
          <p:nvPicPr>
            <p:cNvPr id="4342" name="直线 直线" descr="直线 直线"/>
            <p:cNvPicPr/>
            <p:nvPr/>
          </p:nvPicPr>
          <p:blipFill>
            <a:blip r:embed="rId149"/>
            <a:stretch>
              <a:fillRect/>
            </a:stretch>
          </p:blipFill>
          <p:spPr>
            <a:xfrm>
              <a:off x="10153160" y="3643297"/>
              <a:ext cx="126380" cy="126380"/>
            </a:xfrm>
            <a:prstGeom prst="rect">
              <a:avLst/>
            </a:prstGeom>
            <a:effectLst/>
          </p:spPr>
        </p:pic>
      </p:grpSp>
      <p:grpSp>
        <p:nvGrpSpPr>
          <p:cNvPr id="4511" name="绘图"/>
          <p:cNvGrpSpPr/>
          <p:nvPr/>
        </p:nvGrpSpPr>
        <p:grpSpPr>
          <a:xfrm>
            <a:off x="1800854" y="4523920"/>
            <a:ext cx="11080291" cy="4063964"/>
            <a:chOff x="-19050" y="-19050"/>
            <a:chExt cx="11080290" cy="4063963"/>
          </a:xfrm>
        </p:grpSpPr>
        <p:pic>
          <p:nvPicPr>
            <p:cNvPr id="4345" name="直线 形状" descr="直线 形状"/>
            <p:cNvPicPr/>
            <p:nvPr/>
          </p:nvPicPr>
          <p:blipFill>
            <a:blip r:embed="rId150"/>
            <a:stretch>
              <a:fillRect/>
            </a:stretch>
          </p:blipFill>
          <p:spPr>
            <a:xfrm>
              <a:off x="1047087" y="35275"/>
              <a:ext cx="99217" cy="649263"/>
            </a:xfrm>
            <a:prstGeom prst="rect">
              <a:avLst/>
            </a:prstGeom>
            <a:effectLst/>
          </p:spPr>
        </p:pic>
        <p:pic>
          <p:nvPicPr>
            <p:cNvPr id="4347" name="直线 形状" descr="直线 形状"/>
            <p:cNvPicPr/>
            <p:nvPr/>
          </p:nvPicPr>
          <p:blipFill>
            <a:blip r:embed="rId151"/>
            <a:stretch>
              <a:fillRect/>
            </a:stretch>
          </p:blipFill>
          <p:spPr>
            <a:xfrm>
              <a:off x="992762" y="53914"/>
              <a:ext cx="349270" cy="325568"/>
            </a:xfrm>
            <a:prstGeom prst="rect">
              <a:avLst/>
            </a:prstGeom>
            <a:effectLst/>
          </p:spPr>
        </p:pic>
        <p:pic>
          <p:nvPicPr>
            <p:cNvPr id="4349" name="直线 形状" descr="直线 形状"/>
            <p:cNvPicPr/>
            <p:nvPr/>
          </p:nvPicPr>
          <p:blipFill>
            <a:blip r:embed="rId152"/>
            <a:stretch>
              <a:fillRect/>
            </a:stretch>
          </p:blipFill>
          <p:spPr>
            <a:xfrm>
              <a:off x="1639858" y="14902"/>
              <a:ext cx="239840" cy="508435"/>
            </a:xfrm>
            <a:prstGeom prst="rect">
              <a:avLst/>
            </a:prstGeom>
            <a:effectLst/>
          </p:spPr>
        </p:pic>
        <p:pic>
          <p:nvPicPr>
            <p:cNvPr id="4351" name="直线 形状" descr="直线 形状"/>
            <p:cNvPicPr/>
            <p:nvPr/>
          </p:nvPicPr>
          <p:blipFill>
            <a:blip r:embed="rId153"/>
            <a:stretch>
              <a:fillRect/>
            </a:stretch>
          </p:blipFill>
          <p:spPr>
            <a:xfrm>
              <a:off x="1868761" y="245786"/>
              <a:ext cx="282566" cy="196135"/>
            </a:xfrm>
            <a:prstGeom prst="rect">
              <a:avLst/>
            </a:prstGeom>
            <a:effectLst/>
          </p:spPr>
        </p:pic>
        <p:pic>
          <p:nvPicPr>
            <p:cNvPr id="4353" name="直线 形状" descr="直线 形状"/>
            <p:cNvPicPr/>
            <p:nvPr/>
          </p:nvPicPr>
          <p:blipFill>
            <a:blip r:embed="rId154"/>
            <a:stretch>
              <a:fillRect/>
            </a:stretch>
          </p:blipFill>
          <p:spPr>
            <a:xfrm>
              <a:off x="1909505" y="198251"/>
              <a:ext cx="194286" cy="207868"/>
            </a:xfrm>
            <a:prstGeom prst="rect">
              <a:avLst/>
            </a:prstGeom>
            <a:effectLst/>
          </p:spPr>
        </p:pic>
        <p:pic>
          <p:nvPicPr>
            <p:cNvPr id="4355" name="直线 形状" descr="直线 形状"/>
            <p:cNvPicPr/>
            <p:nvPr/>
          </p:nvPicPr>
          <p:blipFill>
            <a:blip r:embed="rId155"/>
            <a:stretch>
              <a:fillRect/>
            </a:stretch>
          </p:blipFill>
          <p:spPr>
            <a:xfrm>
              <a:off x="2153970" y="62438"/>
              <a:ext cx="208632" cy="526018"/>
            </a:xfrm>
            <a:prstGeom prst="rect">
              <a:avLst/>
            </a:prstGeom>
            <a:effectLst/>
          </p:spPr>
        </p:pic>
        <p:pic>
          <p:nvPicPr>
            <p:cNvPr id="4357" name="直线 形状" descr="直线 形状"/>
            <p:cNvPicPr/>
            <p:nvPr/>
          </p:nvPicPr>
          <p:blipFill>
            <a:blip r:embed="rId156"/>
            <a:stretch>
              <a:fillRect/>
            </a:stretch>
          </p:blipFill>
          <p:spPr>
            <a:xfrm>
              <a:off x="2602155" y="218623"/>
              <a:ext cx="214658" cy="74746"/>
            </a:xfrm>
            <a:prstGeom prst="rect">
              <a:avLst/>
            </a:prstGeom>
            <a:effectLst/>
          </p:spPr>
        </p:pic>
        <p:pic>
          <p:nvPicPr>
            <p:cNvPr id="4359" name="直线 形状" descr="直线 形状"/>
            <p:cNvPicPr/>
            <p:nvPr/>
          </p:nvPicPr>
          <p:blipFill>
            <a:blip r:embed="rId157"/>
            <a:stretch>
              <a:fillRect/>
            </a:stretch>
          </p:blipFill>
          <p:spPr>
            <a:xfrm>
              <a:off x="2626704" y="354437"/>
              <a:ext cx="264807" cy="76581"/>
            </a:xfrm>
            <a:prstGeom prst="rect">
              <a:avLst/>
            </a:prstGeom>
            <a:effectLst/>
          </p:spPr>
        </p:pic>
        <p:pic>
          <p:nvPicPr>
            <p:cNvPr id="4361" name="直线 形状" descr="直线 形状"/>
            <p:cNvPicPr/>
            <p:nvPr/>
          </p:nvPicPr>
          <p:blipFill>
            <a:blip r:embed="rId158"/>
            <a:stretch>
              <a:fillRect/>
            </a:stretch>
          </p:blipFill>
          <p:spPr>
            <a:xfrm>
              <a:off x="3664801" y="8652"/>
              <a:ext cx="476196" cy="71514"/>
            </a:xfrm>
            <a:prstGeom prst="rect">
              <a:avLst/>
            </a:prstGeom>
            <a:effectLst/>
          </p:spPr>
        </p:pic>
        <p:pic>
          <p:nvPicPr>
            <p:cNvPr id="4363" name="直线 形状" descr="直线 形状"/>
            <p:cNvPicPr/>
            <p:nvPr/>
          </p:nvPicPr>
          <p:blipFill>
            <a:blip r:embed="rId159"/>
            <a:stretch>
              <a:fillRect/>
            </a:stretch>
          </p:blipFill>
          <p:spPr>
            <a:xfrm>
              <a:off x="3613692" y="28484"/>
              <a:ext cx="710654" cy="452333"/>
            </a:xfrm>
            <a:prstGeom prst="rect">
              <a:avLst/>
            </a:prstGeom>
            <a:effectLst/>
          </p:spPr>
        </p:pic>
        <p:pic>
          <p:nvPicPr>
            <p:cNvPr id="4365" name="直线 形状" descr="直线 形状"/>
            <p:cNvPicPr/>
            <p:nvPr/>
          </p:nvPicPr>
          <p:blipFill>
            <a:blip r:embed="rId160"/>
            <a:stretch>
              <a:fillRect/>
            </a:stretch>
          </p:blipFill>
          <p:spPr>
            <a:xfrm>
              <a:off x="3439672" y="551367"/>
              <a:ext cx="266722" cy="234044"/>
            </a:xfrm>
            <a:prstGeom prst="rect">
              <a:avLst/>
            </a:prstGeom>
            <a:effectLst/>
          </p:spPr>
        </p:pic>
        <p:pic>
          <p:nvPicPr>
            <p:cNvPr id="4367" name="直线 形状" descr="直线 形状"/>
            <p:cNvPicPr/>
            <p:nvPr/>
          </p:nvPicPr>
          <p:blipFill>
            <a:blip r:embed="rId161"/>
            <a:stretch>
              <a:fillRect/>
            </a:stretch>
          </p:blipFill>
          <p:spPr>
            <a:xfrm>
              <a:off x="3797316" y="544576"/>
              <a:ext cx="58473" cy="296148"/>
            </a:xfrm>
            <a:prstGeom prst="rect">
              <a:avLst/>
            </a:prstGeom>
            <a:effectLst/>
          </p:spPr>
        </p:pic>
        <p:pic>
          <p:nvPicPr>
            <p:cNvPr id="4369" name="直线 形状" descr="直线 形状"/>
            <p:cNvPicPr/>
            <p:nvPr/>
          </p:nvPicPr>
          <p:blipFill>
            <a:blip r:embed="rId162"/>
            <a:stretch>
              <a:fillRect/>
            </a:stretch>
          </p:blipFill>
          <p:spPr>
            <a:xfrm>
              <a:off x="3851641" y="663608"/>
              <a:ext cx="173915" cy="54883"/>
            </a:xfrm>
            <a:prstGeom prst="rect">
              <a:avLst/>
            </a:prstGeom>
            <a:effectLst/>
          </p:spPr>
        </p:pic>
        <p:pic>
          <p:nvPicPr>
            <p:cNvPr id="4371" name="直线 形状" descr="直线 形状"/>
            <p:cNvPicPr/>
            <p:nvPr/>
          </p:nvPicPr>
          <p:blipFill>
            <a:blip r:embed="rId163"/>
            <a:stretch>
              <a:fillRect/>
            </a:stretch>
          </p:blipFill>
          <p:spPr>
            <a:xfrm>
              <a:off x="3851641" y="721134"/>
              <a:ext cx="194287" cy="51682"/>
            </a:xfrm>
            <a:prstGeom prst="rect">
              <a:avLst/>
            </a:prstGeom>
            <a:effectLst/>
          </p:spPr>
        </p:pic>
        <p:pic>
          <p:nvPicPr>
            <p:cNvPr id="4373" name="直线 形状" descr="直线 形状"/>
            <p:cNvPicPr/>
            <p:nvPr/>
          </p:nvPicPr>
          <p:blipFill>
            <a:blip r:embed="rId164"/>
            <a:stretch>
              <a:fillRect/>
            </a:stretch>
          </p:blipFill>
          <p:spPr>
            <a:xfrm>
              <a:off x="4102896" y="598902"/>
              <a:ext cx="255404" cy="255403"/>
            </a:xfrm>
            <a:prstGeom prst="rect">
              <a:avLst/>
            </a:prstGeom>
            <a:effectLst/>
          </p:spPr>
        </p:pic>
        <p:pic>
          <p:nvPicPr>
            <p:cNvPr id="4375" name="直线 形状" descr="直线 形状"/>
            <p:cNvPicPr/>
            <p:nvPr/>
          </p:nvPicPr>
          <p:blipFill>
            <a:blip r:embed="rId165"/>
            <a:stretch>
              <a:fillRect/>
            </a:stretch>
          </p:blipFill>
          <p:spPr>
            <a:xfrm>
              <a:off x="4919615" y="146256"/>
              <a:ext cx="341845" cy="341352"/>
            </a:xfrm>
            <a:prstGeom prst="rect">
              <a:avLst/>
            </a:prstGeom>
            <a:effectLst/>
          </p:spPr>
        </p:pic>
        <p:pic>
          <p:nvPicPr>
            <p:cNvPr id="4377" name="直线 形状" descr="直线 形状"/>
            <p:cNvPicPr/>
            <p:nvPr/>
          </p:nvPicPr>
          <p:blipFill>
            <a:blip r:embed="rId166"/>
            <a:stretch>
              <a:fillRect/>
            </a:stretch>
          </p:blipFill>
          <p:spPr>
            <a:xfrm>
              <a:off x="5343441" y="306902"/>
              <a:ext cx="305089" cy="282566"/>
            </a:xfrm>
            <a:prstGeom prst="rect">
              <a:avLst/>
            </a:prstGeom>
            <a:effectLst/>
          </p:spPr>
        </p:pic>
        <p:pic>
          <p:nvPicPr>
            <p:cNvPr id="4379" name="直线 形状" descr="直线 形状"/>
            <p:cNvPicPr/>
            <p:nvPr/>
          </p:nvPicPr>
          <p:blipFill>
            <a:blip r:embed="rId167"/>
            <a:stretch>
              <a:fillRect/>
            </a:stretch>
          </p:blipFill>
          <p:spPr>
            <a:xfrm>
              <a:off x="5841313" y="-11285"/>
              <a:ext cx="355438" cy="71079"/>
            </a:xfrm>
            <a:prstGeom prst="rect">
              <a:avLst/>
            </a:prstGeom>
            <a:effectLst/>
          </p:spPr>
        </p:pic>
        <p:pic>
          <p:nvPicPr>
            <p:cNvPr id="4381" name="直线 形状" descr="直线 形状"/>
            <p:cNvPicPr/>
            <p:nvPr/>
          </p:nvPicPr>
          <p:blipFill>
            <a:blip r:embed="rId168"/>
            <a:stretch>
              <a:fillRect/>
            </a:stretch>
          </p:blipFill>
          <p:spPr>
            <a:xfrm>
              <a:off x="5926359" y="-19050"/>
              <a:ext cx="102450" cy="543225"/>
            </a:xfrm>
            <a:prstGeom prst="rect">
              <a:avLst/>
            </a:prstGeom>
            <a:effectLst/>
          </p:spPr>
        </p:pic>
        <p:pic>
          <p:nvPicPr>
            <p:cNvPr id="4383" name="直线 形状" descr="直线 形状"/>
            <p:cNvPicPr/>
            <p:nvPr/>
          </p:nvPicPr>
          <p:blipFill>
            <a:blip r:embed="rId169"/>
            <a:stretch>
              <a:fillRect/>
            </a:stretch>
          </p:blipFill>
          <p:spPr>
            <a:xfrm>
              <a:off x="5943172" y="286530"/>
              <a:ext cx="289357" cy="133171"/>
            </a:xfrm>
            <a:prstGeom prst="rect">
              <a:avLst/>
            </a:prstGeom>
            <a:effectLst/>
          </p:spPr>
        </p:pic>
        <p:pic>
          <p:nvPicPr>
            <p:cNvPr id="4385" name="直线 形状" descr="直线 形状"/>
            <p:cNvPicPr/>
            <p:nvPr/>
          </p:nvPicPr>
          <p:blipFill>
            <a:blip r:embed="rId170"/>
            <a:stretch>
              <a:fillRect/>
            </a:stretch>
          </p:blipFill>
          <p:spPr>
            <a:xfrm>
              <a:off x="6248754" y="435925"/>
              <a:ext cx="167124" cy="137698"/>
            </a:xfrm>
            <a:prstGeom prst="rect">
              <a:avLst/>
            </a:prstGeom>
            <a:effectLst/>
          </p:spPr>
        </p:pic>
        <p:pic>
          <p:nvPicPr>
            <p:cNvPr id="4387" name="直线 形状" descr="直线 形状"/>
            <p:cNvPicPr/>
            <p:nvPr/>
          </p:nvPicPr>
          <p:blipFill>
            <a:blip r:embed="rId171"/>
            <a:stretch>
              <a:fillRect/>
            </a:stretch>
          </p:blipFill>
          <p:spPr>
            <a:xfrm>
              <a:off x="6520381" y="476670"/>
              <a:ext cx="72346" cy="173914"/>
            </a:xfrm>
            <a:prstGeom prst="rect">
              <a:avLst/>
            </a:prstGeom>
            <a:effectLst/>
          </p:spPr>
        </p:pic>
        <p:pic>
          <p:nvPicPr>
            <p:cNvPr id="4389" name="直线 形状" descr="直线 形状"/>
            <p:cNvPicPr/>
            <p:nvPr/>
          </p:nvPicPr>
          <p:blipFill>
            <a:blip r:embed="rId172"/>
            <a:stretch>
              <a:fillRect/>
            </a:stretch>
          </p:blipFill>
          <p:spPr>
            <a:xfrm>
              <a:off x="6763715" y="327274"/>
              <a:ext cx="270115" cy="302938"/>
            </a:xfrm>
            <a:prstGeom prst="rect">
              <a:avLst/>
            </a:prstGeom>
            <a:effectLst/>
          </p:spPr>
        </p:pic>
        <p:pic>
          <p:nvPicPr>
            <p:cNvPr id="4391" name="直线 形状" descr="直线 形状"/>
            <p:cNvPicPr/>
            <p:nvPr/>
          </p:nvPicPr>
          <p:blipFill>
            <a:blip r:embed="rId173"/>
            <a:stretch>
              <a:fillRect/>
            </a:stretch>
          </p:blipFill>
          <p:spPr>
            <a:xfrm>
              <a:off x="-19050" y="1923086"/>
              <a:ext cx="622100" cy="74917"/>
            </a:xfrm>
            <a:prstGeom prst="rect">
              <a:avLst/>
            </a:prstGeom>
            <a:effectLst/>
          </p:spPr>
        </p:pic>
        <p:pic>
          <p:nvPicPr>
            <p:cNvPr id="4393" name="直线 形状" descr="直线 形状"/>
            <p:cNvPicPr/>
            <p:nvPr/>
          </p:nvPicPr>
          <p:blipFill>
            <a:blip r:embed="rId174"/>
            <a:stretch>
              <a:fillRect/>
            </a:stretch>
          </p:blipFill>
          <p:spPr>
            <a:xfrm>
              <a:off x="19213" y="2072481"/>
              <a:ext cx="610999" cy="114108"/>
            </a:xfrm>
            <a:prstGeom prst="rect">
              <a:avLst/>
            </a:prstGeom>
            <a:effectLst/>
          </p:spPr>
        </p:pic>
        <p:pic>
          <p:nvPicPr>
            <p:cNvPr id="4395" name="直线 形状" descr="直线 形状"/>
            <p:cNvPicPr/>
            <p:nvPr/>
          </p:nvPicPr>
          <p:blipFill>
            <a:blip r:embed="rId175"/>
            <a:stretch>
              <a:fillRect/>
            </a:stretch>
          </p:blipFill>
          <p:spPr>
            <a:xfrm>
              <a:off x="429135" y="1800853"/>
              <a:ext cx="424152" cy="479496"/>
            </a:xfrm>
            <a:prstGeom prst="rect">
              <a:avLst/>
            </a:prstGeom>
            <a:effectLst/>
          </p:spPr>
        </p:pic>
        <p:pic>
          <p:nvPicPr>
            <p:cNvPr id="4397" name="直线 形状" descr="直线 形状"/>
            <p:cNvPicPr/>
            <p:nvPr/>
          </p:nvPicPr>
          <p:blipFill>
            <a:blip r:embed="rId176"/>
            <a:stretch>
              <a:fillRect/>
            </a:stretch>
          </p:blipFill>
          <p:spPr>
            <a:xfrm>
              <a:off x="1447738" y="1461319"/>
              <a:ext cx="65264" cy="499868"/>
            </a:xfrm>
            <a:prstGeom prst="rect">
              <a:avLst/>
            </a:prstGeom>
            <a:effectLst/>
          </p:spPr>
        </p:pic>
        <p:pic>
          <p:nvPicPr>
            <p:cNvPr id="4399" name="直线 形状" descr="直线 形状"/>
            <p:cNvPicPr/>
            <p:nvPr/>
          </p:nvPicPr>
          <p:blipFill>
            <a:blip r:embed="rId177"/>
            <a:stretch>
              <a:fillRect/>
            </a:stretch>
          </p:blipFill>
          <p:spPr>
            <a:xfrm>
              <a:off x="1427366" y="1371672"/>
              <a:ext cx="370769" cy="340878"/>
            </a:xfrm>
            <a:prstGeom prst="rect">
              <a:avLst/>
            </a:prstGeom>
            <a:effectLst/>
          </p:spPr>
        </p:pic>
        <p:pic>
          <p:nvPicPr>
            <p:cNvPr id="4401" name="直线 形状" descr="直线 形状"/>
            <p:cNvPicPr/>
            <p:nvPr/>
          </p:nvPicPr>
          <p:blipFill>
            <a:blip r:embed="rId178"/>
            <a:stretch>
              <a:fillRect/>
            </a:stretch>
          </p:blipFill>
          <p:spPr>
            <a:xfrm>
              <a:off x="1926046" y="1440947"/>
              <a:ext cx="191326" cy="385704"/>
            </a:xfrm>
            <a:prstGeom prst="rect">
              <a:avLst/>
            </a:prstGeom>
            <a:effectLst/>
          </p:spPr>
        </p:pic>
        <p:pic>
          <p:nvPicPr>
            <p:cNvPr id="4403" name="直线 形状" descr="直线 形状"/>
            <p:cNvPicPr/>
            <p:nvPr/>
          </p:nvPicPr>
          <p:blipFill>
            <a:blip r:embed="rId179"/>
            <a:stretch>
              <a:fillRect/>
            </a:stretch>
          </p:blipFill>
          <p:spPr>
            <a:xfrm>
              <a:off x="2126807" y="1536017"/>
              <a:ext cx="275775" cy="215965"/>
            </a:xfrm>
            <a:prstGeom prst="rect">
              <a:avLst/>
            </a:prstGeom>
            <a:effectLst/>
          </p:spPr>
        </p:pic>
        <p:pic>
          <p:nvPicPr>
            <p:cNvPr id="4405" name="直线 形状" descr="直线 形状"/>
            <p:cNvPicPr/>
            <p:nvPr/>
          </p:nvPicPr>
          <p:blipFill>
            <a:blip r:embed="rId180"/>
            <a:stretch>
              <a:fillRect/>
            </a:stretch>
          </p:blipFill>
          <p:spPr>
            <a:xfrm>
              <a:off x="2092853" y="1474900"/>
              <a:ext cx="255403" cy="316519"/>
            </a:xfrm>
            <a:prstGeom prst="rect">
              <a:avLst/>
            </a:prstGeom>
            <a:effectLst/>
          </p:spPr>
        </p:pic>
        <p:pic>
          <p:nvPicPr>
            <p:cNvPr id="4407" name="直线 形状" descr="直线 形状"/>
            <p:cNvPicPr/>
            <p:nvPr/>
          </p:nvPicPr>
          <p:blipFill>
            <a:blip r:embed="rId181"/>
            <a:stretch>
              <a:fillRect/>
            </a:stretch>
          </p:blipFill>
          <p:spPr>
            <a:xfrm>
              <a:off x="2384853" y="1413785"/>
              <a:ext cx="228430" cy="581355"/>
            </a:xfrm>
            <a:prstGeom prst="rect">
              <a:avLst/>
            </a:prstGeom>
            <a:effectLst/>
          </p:spPr>
        </p:pic>
        <p:pic>
          <p:nvPicPr>
            <p:cNvPr id="4409" name="直线 形状" descr="直线 形状"/>
            <p:cNvPicPr/>
            <p:nvPr/>
          </p:nvPicPr>
          <p:blipFill>
            <a:blip r:embed="rId182"/>
            <a:stretch>
              <a:fillRect/>
            </a:stretch>
          </p:blipFill>
          <p:spPr>
            <a:xfrm>
              <a:off x="2975642" y="1563179"/>
              <a:ext cx="248612" cy="57466"/>
            </a:xfrm>
            <a:prstGeom prst="rect">
              <a:avLst/>
            </a:prstGeom>
            <a:effectLst/>
          </p:spPr>
        </p:pic>
        <p:pic>
          <p:nvPicPr>
            <p:cNvPr id="4411" name="直线 形状" descr="直线 形状"/>
            <p:cNvPicPr/>
            <p:nvPr/>
          </p:nvPicPr>
          <p:blipFill>
            <a:blip r:embed="rId183"/>
            <a:stretch>
              <a:fillRect/>
            </a:stretch>
          </p:blipFill>
          <p:spPr>
            <a:xfrm>
              <a:off x="2963881" y="1712574"/>
              <a:ext cx="314699" cy="75728"/>
            </a:xfrm>
            <a:prstGeom prst="rect">
              <a:avLst/>
            </a:prstGeom>
            <a:effectLst/>
          </p:spPr>
        </p:pic>
        <p:pic>
          <p:nvPicPr>
            <p:cNvPr id="4413" name="直线 形状" descr="直线 形状"/>
            <p:cNvPicPr/>
            <p:nvPr/>
          </p:nvPicPr>
          <p:blipFill>
            <a:blip r:embed="rId184"/>
            <a:stretch>
              <a:fillRect/>
            </a:stretch>
          </p:blipFill>
          <p:spPr>
            <a:xfrm>
              <a:off x="3911435" y="1319400"/>
              <a:ext cx="448075" cy="52307"/>
            </a:xfrm>
            <a:prstGeom prst="rect">
              <a:avLst/>
            </a:prstGeom>
            <a:effectLst/>
          </p:spPr>
        </p:pic>
        <p:pic>
          <p:nvPicPr>
            <p:cNvPr id="4415" name="直线 形状" descr="直线 形状"/>
            <p:cNvPicPr/>
            <p:nvPr/>
          </p:nvPicPr>
          <p:blipFill>
            <a:blip r:embed="rId185"/>
            <a:stretch>
              <a:fillRect/>
            </a:stretch>
          </p:blipFill>
          <p:spPr>
            <a:xfrm>
              <a:off x="3831840" y="1352668"/>
              <a:ext cx="736971" cy="540612"/>
            </a:xfrm>
            <a:prstGeom prst="rect">
              <a:avLst/>
            </a:prstGeom>
            <a:effectLst/>
          </p:spPr>
        </p:pic>
        <p:pic>
          <p:nvPicPr>
            <p:cNvPr id="4417" name="直线 形状" descr="直线 形状"/>
            <p:cNvPicPr/>
            <p:nvPr/>
          </p:nvPicPr>
          <p:blipFill>
            <a:blip r:embed="rId186"/>
            <a:stretch>
              <a:fillRect/>
            </a:stretch>
          </p:blipFill>
          <p:spPr>
            <a:xfrm>
              <a:off x="3651058" y="2011365"/>
              <a:ext cx="293009" cy="307883"/>
            </a:xfrm>
            <a:prstGeom prst="rect">
              <a:avLst/>
            </a:prstGeom>
            <a:effectLst/>
          </p:spPr>
        </p:pic>
        <p:pic>
          <p:nvPicPr>
            <p:cNvPr id="4419" name="直线 形状" descr="直线 形状"/>
            <p:cNvPicPr/>
            <p:nvPr/>
          </p:nvPicPr>
          <p:blipFill>
            <a:blip r:embed="rId187"/>
            <a:stretch>
              <a:fillRect/>
            </a:stretch>
          </p:blipFill>
          <p:spPr>
            <a:xfrm>
              <a:off x="4034990" y="1984202"/>
              <a:ext cx="58473" cy="302938"/>
            </a:xfrm>
            <a:prstGeom prst="rect">
              <a:avLst/>
            </a:prstGeom>
            <a:effectLst/>
          </p:spPr>
        </p:pic>
        <p:pic>
          <p:nvPicPr>
            <p:cNvPr id="4421" name="直线 形状" descr="直线 形状"/>
            <p:cNvPicPr/>
            <p:nvPr/>
          </p:nvPicPr>
          <p:blipFill>
            <a:blip r:embed="rId188"/>
            <a:stretch>
              <a:fillRect/>
            </a:stretch>
          </p:blipFill>
          <p:spPr>
            <a:xfrm>
              <a:off x="4082525" y="2058899"/>
              <a:ext cx="173915" cy="38101"/>
            </a:xfrm>
            <a:prstGeom prst="rect">
              <a:avLst/>
            </a:prstGeom>
            <a:effectLst/>
          </p:spPr>
        </p:pic>
        <p:pic>
          <p:nvPicPr>
            <p:cNvPr id="4423" name="直线 直线" descr="直线 直线"/>
            <p:cNvPicPr/>
            <p:nvPr/>
          </p:nvPicPr>
          <p:blipFill>
            <a:blip r:embed="rId189"/>
            <a:stretch>
              <a:fillRect/>
            </a:stretch>
          </p:blipFill>
          <p:spPr>
            <a:xfrm>
              <a:off x="4082525" y="2147179"/>
              <a:ext cx="214659" cy="38101"/>
            </a:xfrm>
            <a:prstGeom prst="rect">
              <a:avLst/>
            </a:prstGeom>
            <a:effectLst/>
          </p:spPr>
        </p:pic>
        <p:pic>
          <p:nvPicPr>
            <p:cNvPr id="4425" name="直线 形状" descr="直线 形状"/>
            <p:cNvPicPr/>
            <p:nvPr/>
          </p:nvPicPr>
          <p:blipFill>
            <a:blip r:embed="rId190"/>
            <a:stretch>
              <a:fillRect/>
            </a:stretch>
          </p:blipFill>
          <p:spPr>
            <a:xfrm>
              <a:off x="4371292" y="2004574"/>
              <a:ext cx="245053" cy="268985"/>
            </a:xfrm>
            <a:prstGeom prst="rect">
              <a:avLst/>
            </a:prstGeom>
            <a:effectLst/>
          </p:spPr>
        </p:pic>
        <p:pic>
          <p:nvPicPr>
            <p:cNvPr id="4427" name="直线 形状" descr="直线 形状"/>
            <p:cNvPicPr/>
            <p:nvPr/>
          </p:nvPicPr>
          <p:blipFill>
            <a:blip r:embed="rId191"/>
            <a:stretch>
              <a:fillRect/>
            </a:stretch>
          </p:blipFill>
          <p:spPr>
            <a:xfrm>
              <a:off x="5165954" y="1612179"/>
              <a:ext cx="312809" cy="306444"/>
            </a:xfrm>
            <a:prstGeom prst="rect">
              <a:avLst/>
            </a:prstGeom>
            <a:effectLst/>
          </p:spPr>
        </p:pic>
        <p:pic>
          <p:nvPicPr>
            <p:cNvPr id="4429" name="直线 形状" descr="直线 形状"/>
            <p:cNvPicPr/>
            <p:nvPr/>
          </p:nvPicPr>
          <p:blipFill>
            <a:blip r:embed="rId192"/>
            <a:stretch>
              <a:fillRect/>
            </a:stretch>
          </p:blipFill>
          <p:spPr>
            <a:xfrm>
              <a:off x="5561558" y="1719365"/>
              <a:ext cx="277111" cy="262194"/>
            </a:xfrm>
            <a:prstGeom prst="rect">
              <a:avLst/>
            </a:prstGeom>
            <a:effectLst/>
          </p:spPr>
        </p:pic>
        <p:pic>
          <p:nvPicPr>
            <p:cNvPr id="4431" name="直线 形状" descr="直线 形状"/>
            <p:cNvPicPr/>
            <p:nvPr/>
          </p:nvPicPr>
          <p:blipFill>
            <a:blip r:embed="rId193"/>
            <a:stretch>
              <a:fillRect/>
            </a:stretch>
          </p:blipFill>
          <p:spPr>
            <a:xfrm>
              <a:off x="6055575" y="1551851"/>
              <a:ext cx="310086" cy="421839"/>
            </a:xfrm>
            <a:prstGeom prst="rect">
              <a:avLst/>
            </a:prstGeom>
            <a:effectLst/>
          </p:spPr>
        </p:pic>
        <p:pic>
          <p:nvPicPr>
            <p:cNvPr id="4433" name="直线 形状" descr="直线 形状"/>
            <p:cNvPicPr/>
            <p:nvPr/>
          </p:nvPicPr>
          <p:blipFill>
            <a:blip r:embed="rId194"/>
            <a:stretch>
              <a:fillRect/>
            </a:stretch>
          </p:blipFill>
          <p:spPr>
            <a:xfrm>
              <a:off x="6431633" y="1773690"/>
              <a:ext cx="303407" cy="207868"/>
            </a:xfrm>
            <a:prstGeom prst="rect">
              <a:avLst/>
            </a:prstGeom>
            <a:effectLst/>
          </p:spPr>
        </p:pic>
        <p:pic>
          <p:nvPicPr>
            <p:cNvPr id="4435" name="直线 形状" descr="直线 形状"/>
            <p:cNvPicPr/>
            <p:nvPr/>
          </p:nvPicPr>
          <p:blipFill>
            <a:blip r:embed="rId195"/>
            <a:stretch>
              <a:fillRect/>
            </a:stretch>
          </p:blipFill>
          <p:spPr>
            <a:xfrm>
              <a:off x="6437366" y="2242248"/>
              <a:ext cx="542138" cy="764705"/>
            </a:xfrm>
            <a:prstGeom prst="rect">
              <a:avLst/>
            </a:prstGeom>
            <a:effectLst/>
          </p:spPr>
        </p:pic>
        <p:pic>
          <p:nvPicPr>
            <p:cNvPr id="4437" name="直线 形状" descr="直线 形状"/>
            <p:cNvPicPr/>
            <p:nvPr/>
          </p:nvPicPr>
          <p:blipFill>
            <a:blip r:embed="rId196"/>
            <a:stretch>
              <a:fillRect/>
            </a:stretch>
          </p:blipFill>
          <p:spPr>
            <a:xfrm>
              <a:off x="6304643" y="2253298"/>
              <a:ext cx="294583" cy="237563"/>
            </a:xfrm>
            <a:prstGeom prst="rect">
              <a:avLst/>
            </a:prstGeom>
            <a:effectLst/>
          </p:spPr>
        </p:pic>
        <p:pic>
          <p:nvPicPr>
            <p:cNvPr id="4439" name="直线 形状" descr="直线 形状"/>
            <p:cNvPicPr/>
            <p:nvPr/>
          </p:nvPicPr>
          <p:blipFill>
            <a:blip r:embed="rId197"/>
            <a:stretch>
              <a:fillRect/>
            </a:stretch>
          </p:blipFill>
          <p:spPr>
            <a:xfrm>
              <a:off x="7227985" y="2778351"/>
              <a:ext cx="233659" cy="208230"/>
            </a:xfrm>
            <a:prstGeom prst="rect">
              <a:avLst/>
            </a:prstGeom>
            <a:effectLst/>
          </p:spPr>
        </p:pic>
        <p:pic>
          <p:nvPicPr>
            <p:cNvPr id="4441" name="直线 形状" descr="直线 形状"/>
            <p:cNvPicPr/>
            <p:nvPr/>
          </p:nvPicPr>
          <p:blipFill>
            <a:blip r:embed="rId198"/>
            <a:stretch>
              <a:fillRect/>
            </a:stretch>
          </p:blipFill>
          <p:spPr>
            <a:xfrm>
              <a:off x="7464287" y="2765131"/>
              <a:ext cx="275774" cy="58473"/>
            </a:xfrm>
            <a:prstGeom prst="rect">
              <a:avLst/>
            </a:prstGeom>
            <a:effectLst/>
          </p:spPr>
        </p:pic>
        <p:pic>
          <p:nvPicPr>
            <p:cNvPr id="4443" name="直线 形状" descr="直线 形状"/>
            <p:cNvPicPr/>
            <p:nvPr/>
          </p:nvPicPr>
          <p:blipFill>
            <a:blip r:embed="rId199"/>
            <a:stretch>
              <a:fillRect/>
            </a:stretch>
          </p:blipFill>
          <p:spPr>
            <a:xfrm>
              <a:off x="7484659" y="2595364"/>
              <a:ext cx="139961" cy="583620"/>
            </a:xfrm>
            <a:prstGeom prst="rect">
              <a:avLst/>
            </a:prstGeom>
            <a:effectLst/>
          </p:spPr>
        </p:pic>
        <p:pic>
          <p:nvPicPr>
            <p:cNvPr id="4445" name="直线 形状" descr="直线 形状"/>
            <p:cNvPicPr/>
            <p:nvPr/>
          </p:nvPicPr>
          <p:blipFill>
            <a:blip r:embed="rId200"/>
            <a:stretch>
              <a:fillRect/>
            </a:stretch>
          </p:blipFill>
          <p:spPr>
            <a:xfrm>
              <a:off x="7625956" y="2670061"/>
              <a:ext cx="324618" cy="352480"/>
            </a:xfrm>
            <a:prstGeom prst="rect">
              <a:avLst/>
            </a:prstGeom>
            <a:effectLst/>
          </p:spPr>
        </p:pic>
        <p:pic>
          <p:nvPicPr>
            <p:cNvPr id="4447" name="直线 形状" descr="直线 形状"/>
            <p:cNvPicPr/>
            <p:nvPr/>
          </p:nvPicPr>
          <p:blipFill>
            <a:blip r:embed="rId201"/>
            <a:stretch>
              <a:fillRect/>
            </a:stretch>
          </p:blipFill>
          <p:spPr>
            <a:xfrm>
              <a:off x="7919263" y="2778713"/>
              <a:ext cx="207868" cy="205877"/>
            </a:xfrm>
            <a:prstGeom prst="rect">
              <a:avLst/>
            </a:prstGeom>
            <a:effectLst/>
          </p:spPr>
        </p:pic>
        <p:pic>
          <p:nvPicPr>
            <p:cNvPr id="4449" name="直线 形状" descr="直线 形状"/>
            <p:cNvPicPr/>
            <p:nvPr/>
          </p:nvPicPr>
          <p:blipFill>
            <a:blip r:embed="rId202"/>
            <a:stretch>
              <a:fillRect/>
            </a:stretch>
          </p:blipFill>
          <p:spPr>
            <a:xfrm>
              <a:off x="8615212" y="2792294"/>
              <a:ext cx="224941" cy="250876"/>
            </a:xfrm>
            <a:prstGeom prst="rect">
              <a:avLst/>
            </a:prstGeom>
            <a:effectLst/>
          </p:spPr>
        </p:pic>
        <p:pic>
          <p:nvPicPr>
            <p:cNvPr id="4451" name="直线 形状" descr="直线 形状"/>
            <p:cNvPicPr/>
            <p:nvPr/>
          </p:nvPicPr>
          <p:blipFill>
            <a:blip r:embed="rId203"/>
            <a:stretch>
              <a:fillRect/>
            </a:stretch>
          </p:blipFill>
          <p:spPr>
            <a:xfrm>
              <a:off x="8815633" y="2765131"/>
              <a:ext cx="245490" cy="114104"/>
            </a:xfrm>
            <a:prstGeom prst="rect">
              <a:avLst/>
            </a:prstGeom>
            <a:effectLst/>
          </p:spPr>
        </p:pic>
        <p:pic>
          <p:nvPicPr>
            <p:cNvPr id="4453" name="直线 形状" descr="直线 形状"/>
            <p:cNvPicPr/>
            <p:nvPr/>
          </p:nvPicPr>
          <p:blipFill>
            <a:blip r:embed="rId204"/>
            <a:stretch>
              <a:fillRect/>
            </a:stretch>
          </p:blipFill>
          <p:spPr>
            <a:xfrm>
              <a:off x="8887157" y="2717596"/>
              <a:ext cx="122764" cy="340383"/>
            </a:xfrm>
            <a:prstGeom prst="rect">
              <a:avLst/>
            </a:prstGeom>
            <a:effectLst/>
          </p:spPr>
        </p:pic>
        <p:pic>
          <p:nvPicPr>
            <p:cNvPr id="4455" name="直线 形状" descr="直线 形状"/>
            <p:cNvPicPr/>
            <p:nvPr/>
          </p:nvPicPr>
          <p:blipFill>
            <a:blip r:embed="rId205"/>
            <a:stretch>
              <a:fillRect/>
            </a:stretch>
          </p:blipFill>
          <p:spPr>
            <a:xfrm>
              <a:off x="9094051" y="2805876"/>
              <a:ext cx="160334" cy="186964"/>
            </a:xfrm>
            <a:prstGeom prst="rect">
              <a:avLst/>
            </a:prstGeom>
            <a:effectLst/>
          </p:spPr>
        </p:pic>
        <p:pic>
          <p:nvPicPr>
            <p:cNvPr id="4457" name="直线 形状" descr="直线 形状"/>
            <p:cNvPicPr/>
            <p:nvPr/>
          </p:nvPicPr>
          <p:blipFill>
            <a:blip r:embed="rId206"/>
            <a:stretch>
              <a:fillRect/>
            </a:stretch>
          </p:blipFill>
          <p:spPr>
            <a:xfrm>
              <a:off x="9257569" y="2820125"/>
              <a:ext cx="227699" cy="199037"/>
            </a:xfrm>
            <a:prstGeom prst="rect">
              <a:avLst/>
            </a:prstGeom>
            <a:effectLst/>
          </p:spPr>
        </p:pic>
        <p:pic>
          <p:nvPicPr>
            <p:cNvPr id="4459" name="直线 直线" descr="直线 直线"/>
            <p:cNvPicPr/>
            <p:nvPr/>
          </p:nvPicPr>
          <p:blipFill>
            <a:blip r:embed="rId207"/>
            <a:stretch>
              <a:fillRect/>
            </a:stretch>
          </p:blipFill>
          <p:spPr>
            <a:xfrm>
              <a:off x="9460748" y="2744759"/>
              <a:ext cx="65265" cy="65264"/>
            </a:xfrm>
            <a:prstGeom prst="rect">
              <a:avLst/>
            </a:prstGeom>
            <a:effectLst/>
          </p:spPr>
        </p:pic>
        <p:pic>
          <p:nvPicPr>
            <p:cNvPr id="4461" name="直线 形状" descr="直线 形状"/>
            <p:cNvPicPr/>
            <p:nvPr/>
          </p:nvPicPr>
          <p:blipFill>
            <a:blip r:embed="rId208"/>
            <a:stretch>
              <a:fillRect/>
            </a:stretch>
          </p:blipFill>
          <p:spPr>
            <a:xfrm>
              <a:off x="9490176" y="2812666"/>
              <a:ext cx="76582" cy="187496"/>
            </a:xfrm>
            <a:prstGeom prst="rect">
              <a:avLst/>
            </a:prstGeom>
            <a:effectLst/>
          </p:spPr>
        </p:pic>
        <p:pic>
          <p:nvPicPr>
            <p:cNvPr id="4463" name="直线 形状" descr="直线 形状"/>
            <p:cNvPicPr/>
            <p:nvPr/>
          </p:nvPicPr>
          <p:blipFill>
            <a:blip r:embed="rId209"/>
            <a:stretch>
              <a:fillRect/>
            </a:stretch>
          </p:blipFill>
          <p:spPr>
            <a:xfrm>
              <a:off x="9582981" y="2827715"/>
              <a:ext cx="149479" cy="388736"/>
            </a:xfrm>
            <a:prstGeom prst="rect">
              <a:avLst/>
            </a:prstGeom>
            <a:effectLst/>
          </p:spPr>
        </p:pic>
        <p:pic>
          <p:nvPicPr>
            <p:cNvPr id="4465" name="直线 形状" descr="直线 形状"/>
            <p:cNvPicPr/>
            <p:nvPr/>
          </p:nvPicPr>
          <p:blipFill>
            <a:blip r:embed="rId210"/>
            <a:stretch>
              <a:fillRect/>
            </a:stretch>
          </p:blipFill>
          <p:spPr>
            <a:xfrm>
              <a:off x="9793492" y="2676852"/>
              <a:ext cx="235031" cy="374574"/>
            </a:xfrm>
            <a:prstGeom prst="rect">
              <a:avLst/>
            </a:prstGeom>
            <a:effectLst/>
          </p:spPr>
        </p:pic>
        <p:pic>
          <p:nvPicPr>
            <p:cNvPr id="4467" name="直线 形状" descr="直线 形状"/>
            <p:cNvPicPr/>
            <p:nvPr/>
          </p:nvPicPr>
          <p:blipFill>
            <a:blip r:embed="rId211"/>
            <a:stretch>
              <a:fillRect/>
            </a:stretch>
          </p:blipFill>
          <p:spPr>
            <a:xfrm>
              <a:off x="10068214" y="2676852"/>
              <a:ext cx="96123" cy="375143"/>
            </a:xfrm>
            <a:prstGeom prst="rect">
              <a:avLst/>
            </a:prstGeom>
            <a:effectLst/>
          </p:spPr>
        </p:pic>
        <p:pic>
          <p:nvPicPr>
            <p:cNvPr id="4469" name="直线 形状" descr="直线 形状"/>
            <p:cNvPicPr/>
            <p:nvPr/>
          </p:nvPicPr>
          <p:blipFill>
            <a:blip r:embed="rId212"/>
            <a:stretch>
              <a:fillRect/>
            </a:stretch>
          </p:blipFill>
          <p:spPr>
            <a:xfrm>
              <a:off x="9949678" y="2839828"/>
              <a:ext cx="275775" cy="44893"/>
            </a:xfrm>
            <a:prstGeom prst="rect">
              <a:avLst/>
            </a:prstGeom>
            <a:effectLst/>
          </p:spPr>
        </p:pic>
        <p:pic>
          <p:nvPicPr>
            <p:cNvPr id="4471" name="直线 形状" descr="直线 形状"/>
            <p:cNvPicPr/>
            <p:nvPr/>
          </p:nvPicPr>
          <p:blipFill>
            <a:blip r:embed="rId213"/>
            <a:stretch>
              <a:fillRect/>
            </a:stretch>
          </p:blipFill>
          <p:spPr>
            <a:xfrm>
              <a:off x="10207724" y="2856551"/>
              <a:ext cx="370845" cy="184355"/>
            </a:xfrm>
            <a:prstGeom prst="rect">
              <a:avLst/>
            </a:prstGeom>
            <a:effectLst/>
          </p:spPr>
        </p:pic>
        <p:pic>
          <p:nvPicPr>
            <p:cNvPr id="4473" name="直线 直线" descr="直线 直线"/>
            <p:cNvPicPr/>
            <p:nvPr/>
          </p:nvPicPr>
          <p:blipFill>
            <a:blip r:embed="rId214"/>
            <a:stretch>
              <a:fillRect/>
            </a:stretch>
          </p:blipFill>
          <p:spPr>
            <a:xfrm>
              <a:off x="10594794" y="2758340"/>
              <a:ext cx="65264" cy="72055"/>
            </a:xfrm>
            <a:prstGeom prst="rect">
              <a:avLst/>
            </a:prstGeom>
            <a:effectLst/>
          </p:spPr>
        </p:pic>
        <p:pic>
          <p:nvPicPr>
            <p:cNvPr id="4475" name="直线 形状" descr="直线 形状"/>
            <p:cNvPicPr/>
            <p:nvPr/>
          </p:nvPicPr>
          <p:blipFill>
            <a:blip r:embed="rId215"/>
            <a:stretch>
              <a:fillRect/>
            </a:stretch>
          </p:blipFill>
          <p:spPr>
            <a:xfrm>
              <a:off x="10628747" y="2860201"/>
              <a:ext cx="65264" cy="160333"/>
            </a:xfrm>
            <a:prstGeom prst="rect">
              <a:avLst/>
            </a:prstGeom>
            <a:effectLst/>
          </p:spPr>
        </p:pic>
        <p:pic>
          <p:nvPicPr>
            <p:cNvPr id="4477" name="直线 形状" descr="直线 形状"/>
            <p:cNvPicPr/>
            <p:nvPr/>
          </p:nvPicPr>
          <p:blipFill>
            <a:blip r:embed="rId216"/>
            <a:stretch>
              <a:fillRect/>
            </a:stretch>
          </p:blipFill>
          <p:spPr>
            <a:xfrm>
              <a:off x="10696653" y="2887364"/>
              <a:ext cx="364588" cy="511896"/>
            </a:xfrm>
            <a:prstGeom prst="rect">
              <a:avLst/>
            </a:prstGeom>
            <a:effectLst/>
          </p:spPr>
        </p:pic>
        <p:pic>
          <p:nvPicPr>
            <p:cNvPr id="4479" name="直线 形状" descr="直线 形状"/>
            <p:cNvPicPr/>
            <p:nvPr/>
          </p:nvPicPr>
          <p:blipFill>
            <a:blip r:embed="rId217"/>
            <a:stretch>
              <a:fillRect/>
            </a:stretch>
          </p:blipFill>
          <p:spPr>
            <a:xfrm>
              <a:off x="7063636" y="3417037"/>
              <a:ext cx="241822" cy="404798"/>
            </a:xfrm>
            <a:prstGeom prst="rect">
              <a:avLst/>
            </a:prstGeom>
            <a:effectLst/>
          </p:spPr>
        </p:pic>
        <p:pic>
          <p:nvPicPr>
            <p:cNvPr id="4481" name="直线 形状" descr="直线 形状"/>
            <p:cNvPicPr/>
            <p:nvPr/>
          </p:nvPicPr>
          <p:blipFill>
            <a:blip r:embed="rId218"/>
            <a:stretch>
              <a:fillRect/>
            </a:stretch>
          </p:blipFill>
          <p:spPr>
            <a:xfrm>
              <a:off x="7348845" y="3604576"/>
              <a:ext cx="221449" cy="181454"/>
            </a:xfrm>
            <a:prstGeom prst="rect">
              <a:avLst/>
            </a:prstGeom>
            <a:effectLst/>
          </p:spPr>
        </p:pic>
        <p:pic>
          <p:nvPicPr>
            <p:cNvPr id="4483" name="直线 形状" descr="直线 形状"/>
            <p:cNvPicPr/>
            <p:nvPr/>
          </p:nvPicPr>
          <p:blipFill>
            <a:blip r:embed="rId219"/>
            <a:stretch>
              <a:fillRect/>
            </a:stretch>
          </p:blipFill>
          <p:spPr>
            <a:xfrm>
              <a:off x="7572938" y="3559641"/>
              <a:ext cx="201077" cy="212027"/>
            </a:xfrm>
            <a:prstGeom prst="rect">
              <a:avLst/>
            </a:prstGeom>
            <a:effectLst/>
          </p:spPr>
        </p:pic>
        <p:pic>
          <p:nvPicPr>
            <p:cNvPr id="4485" name="直线 形状" descr="直线 形状"/>
            <p:cNvPicPr/>
            <p:nvPr/>
          </p:nvPicPr>
          <p:blipFill>
            <a:blip r:embed="rId220"/>
            <a:stretch>
              <a:fillRect/>
            </a:stretch>
          </p:blipFill>
          <p:spPr>
            <a:xfrm>
              <a:off x="7744952" y="3585119"/>
              <a:ext cx="198830" cy="200943"/>
            </a:xfrm>
            <a:prstGeom prst="rect">
              <a:avLst/>
            </a:prstGeom>
            <a:effectLst/>
          </p:spPr>
        </p:pic>
        <p:pic>
          <p:nvPicPr>
            <p:cNvPr id="4487" name="直线 形状" descr="直线 形状"/>
            <p:cNvPicPr/>
            <p:nvPr/>
          </p:nvPicPr>
          <p:blipFill>
            <a:blip r:embed="rId221"/>
            <a:stretch>
              <a:fillRect/>
            </a:stretch>
          </p:blipFill>
          <p:spPr>
            <a:xfrm>
              <a:off x="8406658" y="3476845"/>
              <a:ext cx="147668" cy="265857"/>
            </a:xfrm>
            <a:prstGeom prst="rect">
              <a:avLst/>
            </a:prstGeom>
            <a:effectLst/>
          </p:spPr>
        </p:pic>
        <p:pic>
          <p:nvPicPr>
            <p:cNvPr id="4489" name="直线 直线" descr="直线 直线"/>
            <p:cNvPicPr/>
            <p:nvPr/>
          </p:nvPicPr>
          <p:blipFill>
            <a:blip r:embed="rId222"/>
            <a:stretch>
              <a:fillRect/>
            </a:stretch>
          </p:blipFill>
          <p:spPr>
            <a:xfrm>
              <a:off x="8639075" y="3444200"/>
              <a:ext cx="72054" cy="85635"/>
            </a:xfrm>
            <a:prstGeom prst="rect">
              <a:avLst/>
            </a:prstGeom>
            <a:effectLst/>
          </p:spPr>
        </p:pic>
        <p:pic>
          <p:nvPicPr>
            <p:cNvPr id="4491" name="直线 形状" descr="直线 形状"/>
            <p:cNvPicPr/>
            <p:nvPr/>
          </p:nvPicPr>
          <p:blipFill>
            <a:blip r:embed="rId223"/>
            <a:stretch>
              <a:fillRect/>
            </a:stretch>
          </p:blipFill>
          <p:spPr>
            <a:xfrm>
              <a:off x="8639464" y="3525688"/>
              <a:ext cx="71666" cy="201077"/>
            </a:xfrm>
            <a:prstGeom prst="rect">
              <a:avLst/>
            </a:prstGeom>
            <a:effectLst/>
          </p:spPr>
        </p:pic>
        <p:pic>
          <p:nvPicPr>
            <p:cNvPr id="4493" name="直线 形状" descr="直线 形状"/>
            <p:cNvPicPr/>
            <p:nvPr/>
          </p:nvPicPr>
          <p:blipFill>
            <a:blip r:embed="rId224"/>
            <a:stretch>
              <a:fillRect/>
            </a:stretch>
          </p:blipFill>
          <p:spPr>
            <a:xfrm>
              <a:off x="8768487" y="3543368"/>
              <a:ext cx="155690" cy="501546"/>
            </a:xfrm>
            <a:prstGeom prst="rect">
              <a:avLst/>
            </a:prstGeom>
            <a:effectLst/>
          </p:spPr>
        </p:pic>
        <p:pic>
          <p:nvPicPr>
            <p:cNvPr id="4495" name="直线 形状" descr="直线 形状"/>
            <p:cNvPicPr/>
            <p:nvPr/>
          </p:nvPicPr>
          <p:blipFill>
            <a:blip r:embed="rId225"/>
            <a:stretch>
              <a:fillRect/>
            </a:stretch>
          </p:blipFill>
          <p:spPr>
            <a:xfrm>
              <a:off x="9005773" y="3539270"/>
              <a:ext cx="201077" cy="228240"/>
            </a:xfrm>
            <a:prstGeom prst="rect">
              <a:avLst/>
            </a:prstGeom>
            <a:effectLst/>
          </p:spPr>
        </p:pic>
        <p:pic>
          <p:nvPicPr>
            <p:cNvPr id="4497" name="直线 直线" descr="直线 直线"/>
            <p:cNvPicPr/>
            <p:nvPr/>
          </p:nvPicPr>
          <p:blipFill>
            <a:blip r:embed="rId226"/>
            <a:stretch>
              <a:fillRect/>
            </a:stretch>
          </p:blipFill>
          <p:spPr>
            <a:xfrm>
              <a:off x="9657679" y="3600386"/>
              <a:ext cx="221449" cy="58473"/>
            </a:xfrm>
            <a:prstGeom prst="rect">
              <a:avLst/>
            </a:prstGeom>
            <a:effectLst/>
          </p:spPr>
        </p:pic>
        <p:pic>
          <p:nvPicPr>
            <p:cNvPr id="4499" name="直线 形状" descr="直线 形状"/>
            <p:cNvPicPr/>
            <p:nvPr/>
          </p:nvPicPr>
          <p:blipFill>
            <a:blip r:embed="rId227"/>
            <a:stretch>
              <a:fillRect/>
            </a:stretch>
          </p:blipFill>
          <p:spPr>
            <a:xfrm>
              <a:off x="9759539" y="3518897"/>
              <a:ext cx="58474" cy="214659"/>
            </a:xfrm>
            <a:prstGeom prst="rect">
              <a:avLst/>
            </a:prstGeom>
            <a:effectLst/>
          </p:spPr>
        </p:pic>
        <p:pic>
          <p:nvPicPr>
            <p:cNvPr id="4501" name="直线 形状" descr="直线 形状"/>
            <p:cNvPicPr/>
            <p:nvPr/>
          </p:nvPicPr>
          <p:blipFill>
            <a:blip r:embed="rId228"/>
            <a:stretch>
              <a:fillRect/>
            </a:stretch>
          </p:blipFill>
          <p:spPr>
            <a:xfrm>
              <a:off x="9657679" y="3732503"/>
              <a:ext cx="316519" cy="48588"/>
            </a:xfrm>
            <a:prstGeom prst="rect">
              <a:avLst/>
            </a:prstGeom>
            <a:effectLst/>
          </p:spPr>
        </p:pic>
        <p:pic>
          <p:nvPicPr>
            <p:cNvPr id="4503" name="直线 形状" descr="直线 形状"/>
            <p:cNvPicPr/>
            <p:nvPr/>
          </p:nvPicPr>
          <p:blipFill>
            <a:blip r:embed="rId229"/>
            <a:stretch>
              <a:fillRect/>
            </a:stretch>
          </p:blipFill>
          <p:spPr>
            <a:xfrm>
              <a:off x="10112656" y="3498525"/>
              <a:ext cx="58473" cy="404798"/>
            </a:xfrm>
            <a:prstGeom prst="rect">
              <a:avLst/>
            </a:prstGeom>
            <a:effectLst/>
          </p:spPr>
        </p:pic>
        <p:pic>
          <p:nvPicPr>
            <p:cNvPr id="4505" name="直线 形状" descr="直线 形状"/>
            <p:cNvPicPr/>
            <p:nvPr/>
          </p:nvPicPr>
          <p:blipFill>
            <a:blip r:embed="rId230"/>
            <a:stretch>
              <a:fillRect/>
            </a:stretch>
          </p:blipFill>
          <p:spPr>
            <a:xfrm>
              <a:off x="5705499" y="3566432"/>
              <a:ext cx="364054" cy="229451"/>
            </a:xfrm>
            <a:prstGeom prst="rect">
              <a:avLst/>
            </a:prstGeom>
            <a:effectLst/>
          </p:spPr>
        </p:pic>
        <p:pic>
          <p:nvPicPr>
            <p:cNvPr id="4507" name="直线 形状" descr="直线 形状"/>
            <p:cNvPicPr/>
            <p:nvPr/>
          </p:nvPicPr>
          <p:blipFill>
            <a:blip r:embed="rId231"/>
            <a:stretch>
              <a:fillRect/>
            </a:stretch>
          </p:blipFill>
          <p:spPr>
            <a:xfrm>
              <a:off x="6072882" y="3599176"/>
              <a:ext cx="220763" cy="175658"/>
            </a:xfrm>
            <a:prstGeom prst="rect">
              <a:avLst/>
            </a:prstGeom>
            <a:effectLst/>
          </p:spPr>
        </p:pic>
        <p:pic>
          <p:nvPicPr>
            <p:cNvPr id="4509" name="直线 形状" descr="直线 形状"/>
            <p:cNvPicPr/>
            <p:nvPr/>
          </p:nvPicPr>
          <p:blipFill>
            <a:blip r:embed="rId232"/>
            <a:stretch>
              <a:fillRect/>
            </a:stretch>
          </p:blipFill>
          <p:spPr>
            <a:xfrm>
              <a:off x="6245025" y="3520756"/>
              <a:ext cx="240946" cy="434979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29" name="绘图"/>
          <p:cNvGrpSpPr/>
          <p:nvPr/>
        </p:nvGrpSpPr>
        <p:grpSpPr>
          <a:xfrm>
            <a:off x="478671" y="191056"/>
            <a:ext cx="12269618" cy="6897100"/>
            <a:chOff x="-44450" y="-44449"/>
            <a:chExt cx="12269617" cy="6897098"/>
          </a:xfrm>
        </p:grpSpPr>
        <p:pic>
          <p:nvPicPr>
            <p:cNvPr id="4513" name="直线 形状" descr="直线 形状"/>
            <p:cNvPicPr/>
            <p:nvPr/>
          </p:nvPicPr>
          <p:blipFill>
            <a:blip r:embed="rId1"/>
            <a:stretch>
              <a:fillRect/>
            </a:stretch>
          </p:blipFill>
          <p:spPr>
            <a:xfrm>
              <a:off x="-44450" y="163294"/>
              <a:ext cx="414854" cy="112040"/>
            </a:xfrm>
            <a:prstGeom prst="rect">
              <a:avLst/>
            </a:prstGeom>
            <a:effectLst/>
          </p:spPr>
        </p:pic>
        <p:pic>
          <p:nvPicPr>
            <p:cNvPr id="4515" name="直线 形状" descr="直线 形状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-148" y="233968"/>
              <a:ext cx="126087" cy="691008"/>
            </a:xfrm>
            <a:prstGeom prst="rect">
              <a:avLst/>
            </a:prstGeom>
            <a:effectLst/>
          </p:spPr>
        </p:pic>
        <p:pic>
          <p:nvPicPr>
            <p:cNvPr id="4517" name="直线 形状" descr="直线 形状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9875" y="472295"/>
              <a:ext cx="333366" cy="156155"/>
            </a:xfrm>
            <a:prstGeom prst="rect">
              <a:avLst/>
            </a:prstGeom>
            <a:effectLst/>
          </p:spPr>
        </p:pic>
        <p:pic>
          <p:nvPicPr>
            <p:cNvPr id="4519" name="直线 形状" descr="直线 形状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308665" y="430898"/>
              <a:ext cx="447832" cy="361738"/>
            </a:xfrm>
            <a:prstGeom prst="rect">
              <a:avLst/>
            </a:prstGeom>
            <a:effectLst/>
          </p:spPr>
        </p:pic>
        <p:pic>
          <p:nvPicPr>
            <p:cNvPr id="4521" name="直线 形状" descr="直线 形状"/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770432" y="452278"/>
              <a:ext cx="455598" cy="332357"/>
            </a:xfrm>
            <a:prstGeom prst="rect">
              <a:avLst/>
            </a:prstGeom>
            <a:effectLst/>
          </p:spPr>
        </p:pic>
        <p:pic>
          <p:nvPicPr>
            <p:cNvPr id="4523" name="直线 形状" descr="直线 形状"/>
            <p:cNvPicPr/>
            <p:nvPr/>
          </p:nvPicPr>
          <p:blipFill>
            <a:blip r:embed="rId6"/>
            <a:stretch>
              <a:fillRect/>
            </a:stretch>
          </p:blipFill>
          <p:spPr>
            <a:xfrm>
              <a:off x="1885114" y="328546"/>
              <a:ext cx="420635" cy="793168"/>
            </a:xfrm>
            <a:prstGeom prst="rect">
              <a:avLst/>
            </a:prstGeom>
            <a:effectLst/>
          </p:spPr>
        </p:pic>
        <p:pic>
          <p:nvPicPr>
            <p:cNvPr id="4525" name="直线 形状" descr="直线 形状"/>
            <p:cNvPicPr/>
            <p:nvPr/>
          </p:nvPicPr>
          <p:blipFill>
            <a:blip r:embed="rId7"/>
            <a:stretch>
              <a:fillRect/>
            </a:stretch>
          </p:blipFill>
          <p:spPr>
            <a:xfrm>
              <a:off x="2232693" y="368572"/>
              <a:ext cx="310730" cy="292823"/>
            </a:xfrm>
            <a:prstGeom prst="rect">
              <a:avLst/>
            </a:prstGeom>
            <a:effectLst/>
          </p:spPr>
        </p:pic>
        <p:pic>
          <p:nvPicPr>
            <p:cNvPr id="4527" name="直线 形状" descr="直线 形状"/>
            <p:cNvPicPr/>
            <p:nvPr/>
          </p:nvPicPr>
          <p:blipFill>
            <a:blip r:embed="rId8"/>
            <a:stretch>
              <a:fillRect/>
            </a:stretch>
          </p:blipFill>
          <p:spPr>
            <a:xfrm>
              <a:off x="2481685" y="315496"/>
              <a:ext cx="265459" cy="279000"/>
            </a:xfrm>
            <a:prstGeom prst="rect">
              <a:avLst/>
            </a:prstGeom>
            <a:effectLst/>
          </p:spPr>
        </p:pic>
        <p:pic>
          <p:nvPicPr>
            <p:cNvPr id="4529" name="直线 形状" descr="直线 形状"/>
            <p:cNvPicPr/>
            <p:nvPr/>
          </p:nvPicPr>
          <p:blipFill>
            <a:blip r:embed="rId9"/>
            <a:stretch>
              <a:fillRect/>
            </a:stretch>
          </p:blipFill>
          <p:spPr>
            <a:xfrm>
              <a:off x="2773684" y="329037"/>
              <a:ext cx="175766" cy="299421"/>
            </a:xfrm>
            <a:prstGeom prst="rect">
              <a:avLst/>
            </a:prstGeom>
            <a:effectLst/>
          </p:spPr>
        </p:pic>
        <p:pic>
          <p:nvPicPr>
            <p:cNvPr id="4531" name="直线 直线" descr="直线 直线"/>
            <p:cNvPicPr/>
            <p:nvPr/>
          </p:nvPicPr>
          <p:blipFill>
            <a:blip r:embed="rId10"/>
            <a:stretch>
              <a:fillRect/>
            </a:stretch>
          </p:blipFill>
          <p:spPr>
            <a:xfrm>
              <a:off x="2912583" y="166061"/>
              <a:ext cx="177801" cy="88901"/>
            </a:xfrm>
            <a:prstGeom prst="rect">
              <a:avLst/>
            </a:prstGeom>
            <a:effectLst/>
          </p:spPr>
        </p:pic>
        <p:pic>
          <p:nvPicPr>
            <p:cNvPr id="4533" name="直线 直线" descr="直线 直线"/>
            <p:cNvPicPr/>
            <p:nvPr/>
          </p:nvPicPr>
          <p:blipFill>
            <a:blip r:embed="rId11"/>
            <a:stretch>
              <a:fillRect/>
            </a:stretch>
          </p:blipFill>
          <p:spPr>
            <a:xfrm>
              <a:off x="2963824" y="369781"/>
              <a:ext cx="102482" cy="245087"/>
            </a:xfrm>
            <a:prstGeom prst="rect">
              <a:avLst/>
            </a:prstGeom>
            <a:effectLst/>
          </p:spPr>
        </p:pic>
        <p:pic>
          <p:nvPicPr>
            <p:cNvPr id="4535" name="直线 形状" descr="直线 形状"/>
            <p:cNvPicPr/>
            <p:nvPr/>
          </p:nvPicPr>
          <p:blipFill>
            <a:blip r:embed="rId12"/>
            <a:stretch>
              <a:fillRect/>
            </a:stretch>
          </p:blipFill>
          <p:spPr>
            <a:xfrm>
              <a:off x="3211588" y="369781"/>
              <a:ext cx="309694" cy="143227"/>
            </a:xfrm>
            <a:prstGeom prst="rect">
              <a:avLst/>
            </a:prstGeom>
            <a:effectLst/>
          </p:spPr>
        </p:pic>
        <p:pic>
          <p:nvPicPr>
            <p:cNvPr id="4537" name="直线 形状" descr="直线 形状"/>
            <p:cNvPicPr/>
            <p:nvPr/>
          </p:nvPicPr>
          <p:blipFill>
            <a:blip r:embed="rId13"/>
            <a:stretch>
              <a:fillRect/>
            </a:stretch>
          </p:blipFill>
          <p:spPr>
            <a:xfrm>
              <a:off x="3626364" y="217574"/>
              <a:ext cx="263453" cy="341961"/>
            </a:xfrm>
            <a:prstGeom prst="rect">
              <a:avLst/>
            </a:prstGeom>
            <a:effectLst/>
          </p:spPr>
        </p:pic>
        <p:pic>
          <p:nvPicPr>
            <p:cNvPr id="4539" name="直线 形状" descr="直线 形状"/>
            <p:cNvPicPr/>
            <p:nvPr/>
          </p:nvPicPr>
          <p:blipFill>
            <a:blip r:embed="rId14"/>
            <a:stretch>
              <a:fillRect/>
            </a:stretch>
          </p:blipFill>
          <p:spPr>
            <a:xfrm>
              <a:off x="3900939" y="232760"/>
              <a:ext cx="260983" cy="719818"/>
            </a:xfrm>
            <a:prstGeom prst="rect">
              <a:avLst/>
            </a:prstGeom>
            <a:effectLst/>
          </p:spPr>
        </p:pic>
        <p:pic>
          <p:nvPicPr>
            <p:cNvPr id="4541" name="直线 形状" descr="直线 形状"/>
            <p:cNvPicPr/>
            <p:nvPr/>
          </p:nvPicPr>
          <p:blipFill>
            <a:blip r:embed="rId15"/>
            <a:stretch>
              <a:fillRect/>
            </a:stretch>
          </p:blipFill>
          <p:spPr>
            <a:xfrm>
              <a:off x="4288008" y="198806"/>
              <a:ext cx="346947" cy="276072"/>
            </a:xfrm>
            <a:prstGeom prst="rect">
              <a:avLst/>
            </a:prstGeom>
            <a:effectLst/>
          </p:spPr>
        </p:pic>
        <p:pic>
          <p:nvPicPr>
            <p:cNvPr id="4543" name="直线 形状" descr="直线 形状"/>
            <p:cNvPicPr/>
            <p:nvPr/>
          </p:nvPicPr>
          <p:blipFill>
            <a:blip r:embed="rId16"/>
            <a:stretch>
              <a:fillRect/>
            </a:stretch>
          </p:blipFill>
          <p:spPr>
            <a:xfrm>
              <a:off x="4677340" y="224822"/>
              <a:ext cx="432963" cy="262232"/>
            </a:xfrm>
            <a:prstGeom prst="rect">
              <a:avLst/>
            </a:prstGeom>
            <a:effectLst/>
          </p:spPr>
        </p:pic>
        <p:pic>
          <p:nvPicPr>
            <p:cNvPr id="4545" name="直线 形状" descr="直线 形状"/>
            <p:cNvPicPr/>
            <p:nvPr/>
          </p:nvPicPr>
          <p:blipFill>
            <a:blip r:embed="rId17"/>
            <a:stretch>
              <a:fillRect/>
            </a:stretch>
          </p:blipFill>
          <p:spPr>
            <a:xfrm>
              <a:off x="5120192" y="203547"/>
              <a:ext cx="268529" cy="270980"/>
            </a:xfrm>
            <a:prstGeom prst="rect">
              <a:avLst/>
            </a:prstGeom>
            <a:effectLst/>
          </p:spPr>
        </p:pic>
        <p:pic>
          <p:nvPicPr>
            <p:cNvPr id="4547" name="直线 形状" descr="直线 形状"/>
            <p:cNvPicPr/>
            <p:nvPr/>
          </p:nvPicPr>
          <p:blipFill>
            <a:blip r:embed="rId18"/>
            <a:stretch>
              <a:fillRect/>
            </a:stretch>
          </p:blipFill>
          <p:spPr>
            <a:xfrm>
              <a:off x="5347355" y="213596"/>
              <a:ext cx="272250" cy="109273"/>
            </a:xfrm>
            <a:prstGeom prst="rect">
              <a:avLst/>
            </a:prstGeom>
            <a:effectLst/>
          </p:spPr>
        </p:pic>
        <p:pic>
          <p:nvPicPr>
            <p:cNvPr id="4549" name="直线 形状" descr="直线 形状"/>
            <p:cNvPicPr/>
            <p:nvPr/>
          </p:nvPicPr>
          <p:blipFill>
            <a:blip r:embed="rId19"/>
            <a:stretch>
              <a:fillRect/>
            </a:stretch>
          </p:blipFill>
          <p:spPr>
            <a:xfrm>
              <a:off x="5442928" y="77782"/>
              <a:ext cx="149514" cy="455598"/>
            </a:xfrm>
            <a:prstGeom prst="rect">
              <a:avLst/>
            </a:prstGeom>
            <a:effectLst/>
          </p:spPr>
        </p:pic>
        <p:pic>
          <p:nvPicPr>
            <p:cNvPr id="4551" name="直线 形状" descr="直线 形状"/>
            <p:cNvPicPr/>
            <p:nvPr/>
          </p:nvPicPr>
          <p:blipFill>
            <a:blip r:embed="rId20"/>
            <a:stretch>
              <a:fillRect/>
            </a:stretch>
          </p:blipFill>
          <p:spPr>
            <a:xfrm>
              <a:off x="5612192" y="200014"/>
              <a:ext cx="238296" cy="298347"/>
            </a:xfrm>
            <a:prstGeom prst="rect">
              <a:avLst/>
            </a:prstGeom>
            <a:effectLst/>
          </p:spPr>
        </p:pic>
        <p:pic>
          <p:nvPicPr>
            <p:cNvPr id="4553" name="直线 直线" descr="直线 直线"/>
            <p:cNvPicPr/>
            <p:nvPr/>
          </p:nvPicPr>
          <p:blipFill>
            <a:blip r:embed="rId10"/>
            <a:stretch>
              <a:fillRect/>
            </a:stretch>
          </p:blipFill>
          <p:spPr>
            <a:xfrm>
              <a:off x="5771463" y="125317"/>
              <a:ext cx="177801" cy="88901"/>
            </a:xfrm>
            <a:prstGeom prst="rect">
              <a:avLst/>
            </a:prstGeom>
            <a:effectLst/>
          </p:spPr>
        </p:pic>
        <p:pic>
          <p:nvPicPr>
            <p:cNvPr id="4555" name="直线 形状" descr="直线 形状"/>
            <p:cNvPicPr/>
            <p:nvPr/>
          </p:nvPicPr>
          <p:blipFill>
            <a:blip r:embed="rId21"/>
            <a:stretch>
              <a:fillRect/>
            </a:stretch>
          </p:blipFill>
          <p:spPr>
            <a:xfrm>
              <a:off x="5863448" y="233968"/>
              <a:ext cx="122854" cy="265459"/>
            </a:xfrm>
            <a:prstGeom prst="rect">
              <a:avLst/>
            </a:prstGeom>
            <a:effectLst/>
          </p:spPr>
        </p:pic>
        <p:pic>
          <p:nvPicPr>
            <p:cNvPr id="4557" name="直线 形状" descr="直线 形状"/>
            <p:cNvPicPr/>
            <p:nvPr/>
          </p:nvPicPr>
          <p:blipFill>
            <a:blip r:embed="rId22"/>
            <a:stretch>
              <a:fillRect/>
            </a:stretch>
          </p:blipFill>
          <p:spPr>
            <a:xfrm>
              <a:off x="5995772" y="220386"/>
              <a:ext cx="187460" cy="312994"/>
            </a:xfrm>
            <a:prstGeom prst="rect">
              <a:avLst/>
            </a:prstGeom>
            <a:effectLst/>
          </p:spPr>
        </p:pic>
        <p:pic>
          <p:nvPicPr>
            <p:cNvPr id="4559" name="直线 形状" descr="直线 形状"/>
            <p:cNvPicPr/>
            <p:nvPr/>
          </p:nvPicPr>
          <p:blipFill>
            <a:blip r:embed="rId23"/>
            <a:stretch>
              <a:fillRect/>
            </a:stretch>
          </p:blipFill>
          <p:spPr>
            <a:xfrm>
              <a:off x="6508563" y="254340"/>
              <a:ext cx="401272" cy="129126"/>
            </a:xfrm>
            <a:prstGeom prst="rect">
              <a:avLst/>
            </a:prstGeom>
            <a:effectLst/>
          </p:spPr>
        </p:pic>
        <p:pic>
          <p:nvPicPr>
            <p:cNvPr id="4561" name="直线 形状" descr="直线 形状"/>
            <p:cNvPicPr/>
            <p:nvPr/>
          </p:nvPicPr>
          <p:blipFill>
            <a:blip r:embed="rId24"/>
            <a:stretch>
              <a:fillRect/>
            </a:stretch>
          </p:blipFill>
          <p:spPr>
            <a:xfrm>
              <a:off x="6655839" y="152426"/>
              <a:ext cx="179299" cy="421698"/>
            </a:xfrm>
            <a:prstGeom prst="rect">
              <a:avLst/>
            </a:prstGeom>
            <a:effectLst/>
          </p:spPr>
        </p:pic>
        <p:pic>
          <p:nvPicPr>
            <p:cNvPr id="4563" name="直线 形状" descr="直线 形状"/>
            <p:cNvPicPr/>
            <p:nvPr/>
          </p:nvPicPr>
          <p:blipFill>
            <a:blip r:embed="rId25"/>
            <a:stretch>
              <a:fillRect/>
            </a:stretch>
          </p:blipFill>
          <p:spPr>
            <a:xfrm>
              <a:off x="6834516" y="345135"/>
              <a:ext cx="254912" cy="184674"/>
            </a:xfrm>
            <a:prstGeom prst="rect">
              <a:avLst/>
            </a:prstGeom>
            <a:effectLst/>
          </p:spPr>
        </p:pic>
        <p:pic>
          <p:nvPicPr>
            <p:cNvPr id="4565" name="直线 形状" descr="直线 形状"/>
            <p:cNvPicPr/>
            <p:nvPr/>
          </p:nvPicPr>
          <p:blipFill>
            <a:blip r:embed="rId26"/>
            <a:stretch>
              <a:fillRect/>
            </a:stretch>
          </p:blipFill>
          <p:spPr>
            <a:xfrm>
              <a:off x="7605162" y="15113"/>
              <a:ext cx="316487" cy="479535"/>
            </a:xfrm>
            <a:prstGeom prst="rect">
              <a:avLst/>
            </a:prstGeom>
            <a:effectLst/>
          </p:spPr>
        </p:pic>
        <p:pic>
          <p:nvPicPr>
            <p:cNvPr id="4567" name="直线 形状" descr="直线 形状"/>
            <p:cNvPicPr/>
            <p:nvPr/>
          </p:nvPicPr>
          <p:blipFill>
            <a:blip r:embed="rId27"/>
            <a:stretch>
              <a:fillRect/>
            </a:stretch>
          </p:blipFill>
          <p:spPr>
            <a:xfrm>
              <a:off x="7856297" y="193224"/>
              <a:ext cx="248699" cy="253471"/>
            </a:xfrm>
            <a:prstGeom prst="rect">
              <a:avLst/>
            </a:prstGeom>
            <a:effectLst/>
          </p:spPr>
        </p:pic>
        <p:pic>
          <p:nvPicPr>
            <p:cNvPr id="4569" name="直线 形状" descr="直线 形状"/>
            <p:cNvPicPr/>
            <p:nvPr/>
          </p:nvPicPr>
          <p:blipFill>
            <a:blip r:embed="rId28"/>
            <a:stretch>
              <a:fillRect/>
            </a:stretch>
          </p:blipFill>
          <p:spPr>
            <a:xfrm>
              <a:off x="8050552" y="-44450"/>
              <a:ext cx="312490" cy="554155"/>
            </a:xfrm>
            <a:prstGeom prst="rect">
              <a:avLst/>
            </a:prstGeom>
            <a:effectLst/>
          </p:spPr>
        </p:pic>
        <p:pic>
          <p:nvPicPr>
            <p:cNvPr id="4571" name="直线 形状" descr="直线 形状"/>
            <p:cNvPicPr/>
            <p:nvPr/>
          </p:nvPicPr>
          <p:blipFill>
            <a:blip r:embed="rId29"/>
            <a:stretch>
              <a:fillRect/>
            </a:stretch>
          </p:blipFill>
          <p:spPr>
            <a:xfrm>
              <a:off x="8308095" y="217248"/>
              <a:ext cx="285831" cy="271144"/>
            </a:xfrm>
            <a:prstGeom prst="rect">
              <a:avLst/>
            </a:prstGeom>
            <a:effectLst/>
          </p:spPr>
        </p:pic>
        <p:pic>
          <p:nvPicPr>
            <p:cNvPr id="4573" name="直线 形状" descr="直线 形状"/>
            <p:cNvPicPr/>
            <p:nvPr/>
          </p:nvPicPr>
          <p:blipFill>
            <a:blip r:embed="rId30"/>
            <a:stretch>
              <a:fillRect/>
            </a:stretch>
          </p:blipFill>
          <p:spPr>
            <a:xfrm>
              <a:off x="8647629" y="213596"/>
              <a:ext cx="258668" cy="257228"/>
            </a:xfrm>
            <a:prstGeom prst="rect">
              <a:avLst/>
            </a:prstGeom>
            <a:effectLst/>
          </p:spPr>
        </p:pic>
        <p:pic>
          <p:nvPicPr>
            <p:cNvPr id="4575" name="直线 形状" descr="直线 形状"/>
            <p:cNvPicPr/>
            <p:nvPr/>
          </p:nvPicPr>
          <p:blipFill>
            <a:blip r:embed="rId31"/>
            <a:stretch>
              <a:fillRect/>
            </a:stretch>
          </p:blipFill>
          <p:spPr>
            <a:xfrm>
              <a:off x="9368193" y="133174"/>
              <a:ext cx="414102" cy="351917"/>
            </a:xfrm>
            <a:prstGeom prst="rect">
              <a:avLst/>
            </a:prstGeom>
            <a:effectLst/>
          </p:spPr>
        </p:pic>
        <p:pic>
          <p:nvPicPr>
            <p:cNvPr id="4577" name="直线 形状" descr="直线 形状"/>
            <p:cNvPicPr/>
            <p:nvPr/>
          </p:nvPicPr>
          <p:blipFill>
            <a:blip r:embed="rId32"/>
            <a:stretch>
              <a:fillRect/>
            </a:stretch>
          </p:blipFill>
          <p:spPr>
            <a:xfrm>
              <a:off x="9751648" y="125317"/>
              <a:ext cx="315857" cy="296920"/>
            </a:xfrm>
            <a:prstGeom prst="rect">
              <a:avLst/>
            </a:prstGeom>
            <a:effectLst/>
          </p:spPr>
        </p:pic>
        <p:pic>
          <p:nvPicPr>
            <p:cNvPr id="4579" name="直线 形状" descr="直线 形状"/>
            <p:cNvPicPr/>
            <p:nvPr/>
          </p:nvPicPr>
          <p:blipFill>
            <a:blip r:embed="rId33"/>
            <a:stretch>
              <a:fillRect/>
            </a:stretch>
          </p:blipFill>
          <p:spPr>
            <a:xfrm>
              <a:off x="9711299" y="138898"/>
              <a:ext cx="342624" cy="550668"/>
            </a:xfrm>
            <a:prstGeom prst="rect">
              <a:avLst/>
            </a:prstGeom>
            <a:effectLst/>
          </p:spPr>
        </p:pic>
        <p:pic>
          <p:nvPicPr>
            <p:cNvPr id="4581" name="直线 形状" descr="直线 形状"/>
            <p:cNvPicPr/>
            <p:nvPr/>
          </p:nvPicPr>
          <p:blipFill>
            <a:blip r:embed="rId34"/>
            <a:stretch>
              <a:fillRect/>
            </a:stretch>
          </p:blipFill>
          <p:spPr>
            <a:xfrm>
              <a:off x="10034476" y="142734"/>
              <a:ext cx="278028" cy="875019"/>
            </a:xfrm>
            <a:prstGeom prst="rect">
              <a:avLst/>
            </a:prstGeom>
            <a:effectLst/>
          </p:spPr>
        </p:pic>
        <p:pic>
          <p:nvPicPr>
            <p:cNvPr id="4583" name="直线 形状" descr="直线 形状"/>
            <p:cNvPicPr/>
            <p:nvPr/>
          </p:nvPicPr>
          <p:blipFill>
            <a:blip r:embed="rId35"/>
            <a:stretch>
              <a:fillRect/>
            </a:stretch>
          </p:blipFill>
          <p:spPr>
            <a:xfrm>
              <a:off x="10283024" y="155350"/>
              <a:ext cx="286992" cy="303332"/>
            </a:xfrm>
            <a:prstGeom prst="rect">
              <a:avLst/>
            </a:prstGeom>
            <a:effectLst/>
          </p:spPr>
        </p:pic>
        <p:pic>
          <p:nvPicPr>
            <p:cNvPr id="4585" name="直线 形状" descr="直线 形状"/>
            <p:cNvPicPr/>
            <p:nvPr/>
          </p:nvPicPr>
          <p:blipFill>
            <a:blip r:embed="rId36"/>
            <a:stretch>
              <a:fillRect/>
            </a:stretch>
          </p:blipFill>
          <p:spPr>
            <a:xfrm>
              <a:off x="10593425" y="125317"/>
              <a:ext cx="282171" cy="380900"/>
            </a:xfrm>
            <a:prstGeom prst="rect">
              <a:avLst/>
            </a:prstGeom>
            <a:effectLst/>
          </p:spPr>
        </p:pic>
        <p:pic>
          <p:nvPicPr>
            <p:cNvPr id="4587" name="直线 形状" descr="直线 形状"/>
            <p:cNvPicPr/>
            <p:nvPr/>
          </p:nvPicPr>
          <p:blipFill>
            <a:blip r:embed="rId37"/>
            <a:stretch>
              <a:fillRect/>
            </a:stretch>
          </p:blipFill>
          <p:spPr>
            <a:xfrm>
              <a:off x="10859999" y="173859"/>
              <a:ext cx="218309" cy="356447"/>
            </a:xfrm>
            <a:prstGeom prst="rect">
              <a:avLst/>
            </a:prstGeom>
            <a:effectLst/>
          </p:spPr>
        </p:pic>
        <p:pic>
          <p:nvPicPr>
            <p:cNvPr id="4589" name="直线 形状" descr="直线 形状"/>
            <p:cNvPicPr/>
            <p:nvPr/>
          </p:nvPicPr>
          <p:blipFill>
            <a:blip r:embed="rId38"/>
            <a:stretch>
              <a:fillRect/>
            </a:stretch>
          </p:blipFill>
          <p:spPr>
            <a:xfrm>
              <a:off x="11131710" y="50619"/>
              <a:ext cx="103793" cy="224715"/>
            </a:xfrm>
            <a:prstGeom prst="rect">
              <a:avLst/>
            </a:prstGeom>
            <a:effectLst/>
          </p:spPr>
        </p:pic>
        <p:pic>
          <p:nvPicPr>
            <p:cNvPr id="4591" name="直线 形状" descr="直线 形状"/>
            <p:cNvPicPr/>
            <p:nvPr/>
          </p:nvPicPr>
          <p:blipFill>
            <a:blip r:embed="rId39"/>
            <a:stretch>
              <a:fillRect/>
            </a:stretch>
          </p:blipFill>
          <p:spPr>
            <a:xfrm>
              <a:off x="11141072" y="206805"/>
              <a:ext cx="162337" cy="294885"/>
            </a:xfrm>
            <a:prstGeom prst="rect">
              <a:avLst/>
            </a:prstGeom>
            <a:effectLst/>
          </p:spPr>
        </p:pic>
        <p:pic>
          <p:nvPicPr>
            <p:cNvPr id="4593" name="直线 形状" descr="直线 形状"/>
            <p:cNvPicPr/>
            <p:nvPr/>
          </p:nvPicPr>
          <p:blipFill>
            <a:blip r:embed="rId40"/>
            <a:stretch>
              <a:fillRect/>
            </a:stretch>
          </p:blipFill>
          <p:spPr>
            <a:xfrm>
              <a:off x="11181929" y="155058"/>
              <a:ext cx="278974" cy="286905"/>
            </a:xfrm>
            <a:prstGeom prst="rect">
              <a:avLst/>
            </a:prstGeom>
            <a:effectLst/>
          </p:spPr>
        </p:pic>
        <p:pic>
          <p:nvPicPr>
            <p:cNvPr id="4595" name="直线 形状" descr="直线 形状"/>
            <p:cNvPicPr/>
            <p:nvPr/>
          </p:nvPicPr>
          <p:blipFill>
            <a:blip r:embed="rId41"/>
            <a:stretch>
              <a:fillRect/>
            </a:stretch>
          </p:blipFill>
          <p:spPr>
            <a:xfrm>
              <a:off x="11520089" y="147454"/>
              <a:ext cx="408063" cy="521740"/>
            </a:xfrm>
            <a:prstGeom prst="rect">
              <a:avLst/>
            </a:prstGeom>
            <a:effectLst/>
          </p:spPr>
        </p:pic>
        <p:pic>
          <p:nvPicPr>
            <p:cNvPr id="4597" name="直线 直线" descr="直线 直线"/>
            <p:cNvPicPr/>
            <p:nvPr/>
          </p:nvPicPr>
          <p:blipFill>
            <a:blip r:embed="rId10"/>
            <a:stretch>
              <a:fillRect/>
            </a:stretch>
          </p:blipFill>
          <p:spPr>
            <a:xfrm>
              <a:off x="11917034" y="573502"/>
              <a:ext cx="177801" cy="88901"/>
            </a:xfrm>
            <a:prstGeom prst="rect">
              <a:avLst/>
            </a:prstGeom>
            <a:effectLst/>
          </p:spPr>
        </p:pic>
        <p:pic>
          <p:nvPicPr>
            <p:cNvPr id="4599" name="直线 形状" descr="直线 形状"/>
            <p:cNvPicPr/>
            <p:nvPr/>
          </p:nvPicPr>
          <p:blipFill>
            <a:blip r:embed="rId42"/>
            <a:stretch>
              <a:fillRect/>
            </a:stretch>
          </p:blipFill>
          <p:spPr>
            <a:xfrm>
              <a:off x="82571" y="1543124"/>
              <a:ext cx="513449" cy="135022"/>
            </a:xfrm>
            <a:prstGeom prst="rect">
              <a:avLst/>
            </a:prstGeom>
            <a:effectLst/>
          </p:spPr>
        </p:pic>
        <p:pic>
          <p:nvPicPr>
            <p:cNvPr id="4601" name="直线 形状" descr="直线 形状"/>
            <p:cNvPicPr/>
            <p:nvPr/>
          </p:nvPicPr>
          <p:blipFill>
            <a:blip r:embed="rId43"/>
            <a:stretch>
              <a:fillRect/>
            </a:stretch>
          </p:blipFill>
          <p:spPr>
            <a:xfrm>
              <a:off x="341006" y="1619673"/>
              <a:ext cx="78457" cy="384426"/>
            </a:xfrm>
            <a:prstGeom prst="rect">
              <a:avLst/>
            </a:prstGeom>
            <a:effectLst/>
          </p:spPr>
        </p:pic>
        <p:pic>
          <p:nvPicPr>
            <p:cNvPr id="4603" name="直线 形状" descr="直线 形状"/>
            <p:cNvPicPr/>
            <p:nvPr/>
          </p:nvPicPr>
          <p:blipFill>
            <a:blip r:embed="rId44"/>
            <a:stretch>
              <a:fillRect/>
            </a:stretch>
          </p:blipFill>
          <p:spPr>
            <a:xfrm>
              <a:off x="571501" y="1483859"/>
              <a:ext cx="214658" cy="489774"/>
            </a:xfrm>
            <a:prstGeom prst="rect">
              <a:avLst/>
            </a:prstGeom>
            <a:effectLst/>
          </p:spPr>
        </p:pic>
        <p:pic>
          <p:nvPicPr>
            <p:cNvPr id="4605" name="直线 形状" descr="直线 形状"/>
            <p:cNvPicPr/>
            <p:nvPr/>
          </p:nvPicPr>
          <p:blipFill>
            <a:blip r:embed="rId45"/>
            <a:stretch>
              <a:fillRect/>
            </a:stretch>
          </p:blipFill>
          <p:spPr>
            <a:xfrm>
              <a:off x="822756" y="1759678"/>
              <a:ext cx="309729" cy="183304"/>
            </a:xfrm>
            <a:prstGeom prst="rect">
              <a:avLst/>
            </a:prstGeom>
            <a:effectLst/>
          </p:spPr>
        </p:pic>
        <p:pic>
          <p:nvPicPr>
            <p:cNvPr id="4607" name="直线 形状" descr="直线 形状"/>
            <p:cNvPicPr/>
            <p:nvPr/>
          </p:nvPicPr>
          <p:blipFill>
            <a:blip r:embed="rId46"/>
            <a:stretch>
              <a:fillRect/>
            </a:stretch>
          </p:blipFill>
          <p:spPr>
            <a:xfrm>
              <a:off x="1291314" y="1449905"/>
              <a:ext cx="106008" cy="506659"/>
            </a:xfrm>
            <a:prstGeom prst="rect">
              <a:avLst/>
            </a:prstGeom>
            <a:effectLst/>
          </p:spPr>
        </p:pic>
        <p:pic>
          <p:nvPicPr>
            <p:cNvPr id="4609" name="直线 直线" descr="直线 直线"/>
            <p:cNvPicPr/>
            <p:nvPr/>
          </p:nvPicPr>
          <p:blipFill>
            <a:blip r:embed="rId47"/>
            <a:stretch>
              <a:fillRect/>
            </a:stretch>
          </p:blipFill>
          <p:spPr>
            <a:xfrm>
              <a:off x="1537100" y="1857347"/>
              <a:ext cx="76201" cy="38101"/>
            </a:xfrm>
            <a:prstGeom prst="rect">
              <a:avLst/>
            </a:prstGeom>
            <a:effectLst/>
          </p:spPr>
        </p:pic>
        <p:pic>
          <p:nvPicPr>
            <p:cNvPr id="4611" name="直线 形状" descr="直线 形状"/>
            <p:cNvPicPr/>
            <p:nvPr/>
          </p:nvPicPr>
          <p:blipFill>
            <a:blip r:embed="rId48"/>
            <a:stretch>
              <a:fillRect/>
            </a:stretch>
          </p:blipFill>
          <p:spPr>
            <a:xfrm>
              <a:off x="2690195" y="1375208"/>
              <a:ext cx="51682" cy="506658"/>
            </a:xfrm>
            <a:prstGeom prst="rect">
              <a:avLst/>
            </a:prstGeom>
            <a:effectLst/>
          </p:spPr>
        </p:pic>
        <p:pic>
          <p:nvPicPr>
            <p:cNvPr id="4613" name="直线 形状" descr="直线 形状"/>
            <p:cNvPicPr/>
            <p:nvPr/>
          </p:nvPicPr>
          <p:blipFill>
            <a:blip r:embed="rId49"/>
            <a:stretch>
              <a:fillRect/>
            </a:stretch>
          </p:blipFill>
          <p:spPr>
            <a:xfrm>
              <a:off x="2656241" y="1443982"/>
              <a:ext cx="256829" cy="225611"/>
            </a:xfrm>
            <a:prstGeom prst="rect">
              <a:avLst/>
            </a:prstGeom>
            <a:effectLst/>
          </p:spPr>
        </p:pic>
        <p:pic>
          <p:nvPicPr>
            <p:cNvPr id="4615" name="直线 形状" descr="直线 形状"/>
            <p:cNvPicPr/>
            <p:nvPr/>
          </p:nvPicPr>
          <p:blipFill>
            <a:blip r:embed="rId50"/>
            <a:stretch>
              <a:fillRect/>
            </a:stretch>
          </p:blipFill>
          <p:spPr>
            <a:xfrm>
              <a:off x="2949799" y="1477068"/>
              <a:ext cx="145194" cy="282566"/>
            </a:xfrm>
            <a:prstGeom prst="rect">
              <a:avLst/>
            </a:prstGeom>
            <a:effectLst/>
          </p:spPr>
        </p:pic>
        <p:pic>
          <p:nvPicPr>
            <p:cNvPr id="4617" name="直线 形状" descr="直线 形状"/>
            <p:cNvPicPr/>
            <p:nvPr/>
          </p:nvPicPr>
          <p:blipFill>
            <a:blip r:embed="rId51"/>
            <a:stretch>
              <a:fillRect/>
            </a:stretch>
          </p:blipFill>
          <p:spPr>
            <a:xfrm>
              <a:off x="3118008" y="1572138"/>
              <a:ext cx="268985" cy="139961"/>
            </a:xfrm>
            <a:prstGeom prst="rect">
              <a:avLst/>
            </a:prstGeom>
            <a:effectLst/>
          </p:spPr>
        </p:pic>
        <p:pic>
          <p:nvPicPr>
            <p:cNvPr id="4619" name="直线 形状" descr="直线 形状"/>
            <p:cNvPicPr/>
            <p:nvPr/>
          </p:nvPicPr>
          <p:blipFill>
            <a:blip r:embed="rId52"/>
            <a:stretch>
              <a:fillRect/>
            </a:stretch>
          </p:blipFill>
          <p:spPr>
            <a:xfrm>
              <a:off x="3151961" y="1477068"/>
              <a:ext cx="207869" cy="248612"/>
            </a:xfrm>
            <a:prstGeom prst="rect">
              <a:avLst/>
            </a:prstGeom>
            <a:effectLst/>
          </p:spPr>
        </p:pic>
        <p:pic>
          <p:nvPicPr>
            <p:cNvPr id="4621" name="直线 形状" descr="直线 形状"/>
            <p:cNvPicPr/>
            <p:nvPr/>
          </p:nvPicPr>
          <p:blipFill>
            <a:blip r:embed="rId53"/>
            <a:stretch>
              <a:fillRect/>
            </a:stretch>
          </p:blipFill>
          <p:spPr>
            <a:xfrm>
              <a:off x="3376055" y="1422743"/>
              <a:ext cx="204844" cy="465914"/>
            </a:xfrm>
            <a:prstGeom prst="rect">
              <a:avLst/>
            </a:prstGeom>
            <a:effectLst/>
          </p:spPr>
        </p:pic>
        <p:pic>
          <p:nvPicPr>
            <p:cNvPr id="4623" name="直线 形状" descr="直线 形状"/>
            <p:cNvPicPr/>
            <p:nvPr/>
          </p:nvPicPr>
          <p:blipFill>
            <a:blip r:embed="rId54"/>
            <a:stretch>
              <a:fillRect/>
            </a:stretch>
          </p:blipFill>
          <p:spPr>
            <a:xfrm>
              <a:off x="3769914" y="1544975"/>
              <a:ext cx="248613" cy="57466"/>
            </a:xfrm>
            <a:prstGeom prst="rect">
              <a:avLst/>
            </a:prstGeom>
            <a:effectLst/>
          </p:spPr>
        </p:pic>
        <p:pic>
          <p:nvPicPr>
            <p:cNvPr id="4625" name="直线 形状" descr="直线 形状"/>
            <p:cNvPicPr/>
            <p:nvPr/>
          </p:nvPicPr>
          <p:blipFill>
            <a:blip r:embed="rId55"/>
            <a:stretch>
              <a:fillRect/>
            </a:stretch>
          </p:blipFill>
          <p:spPr>
            <a:xfrm>
              <a:off x="3831030" y="1680789"/>
              <a:ext cx="316519" cy="78845"/>
            </a:xfrm>
            <a:prstGeom prst="rect">
              <a:avLst/>
            </a:prstGeom>
            <a:effectLst/>
          </p:spPr>
        </p:pic>
        <p:pic>
          <p:nvPicPr>
            <p:cNvPr id="4627" name="直线 形状" descr="直线 形状"/>
            <p:cNvPicPr/>
            <p:nvPr/>
          </p:nvPicPr>
          <p:blipFill>
            <a:blip r:embed="rId56"/>
            <a:stretch>
              <a:fillRect/>
            </a:stretch>
          </p:blipFill>
          <p:spPr>
            <a:xfrm>
              <a:off x="4544053" y="1314092"/>
              <a:ext cx="398007" cy="65263"/>
            </a:xfrm>
            <a:prstGeom prst="rect">
              <a:avLst/>
            </a:prstGeom>
            <a:effectLst/>
          </p:spPr>
        </p:pic>
        <p:pic>
          <p:nvPicPr>
            <p:cNvPr id="4629" name="直线 形状" descr="直线 形状"/>
            <p:cNvPicPr/>
            <p:nvPr/>
          </p:nvPicPr>
          <p:blipFill>
            <a:blip r:embed="rId57"/>
            <a:stretch>
              <a:fillRect/>
            </a:stretch>
          </p:blipFill>
          <p:spPr>
            <a:xfrm>
              <a:off x="4524698" y="1375208"/>
              <a:ext cx="512432" cy="356255"/>
            </a:xfrm>
            <a:prstGeom prst="rect">
              <a:avLst/>
            </a:prstGeom>
            <a:effectLst/>
          </p:spPr>
        </p:pic>
        <p:pic>
          <p:nvPicPr>
            <p:cNvPr id="4631" name="直线 形状" descr="直线 形状"/>
            <p:cNvPicPr/>
            <p:nvPr/>
          </p:nvPicPr>
          <p:blipFill>
            <a:blip r:embed="rId58"/>
            <a:stretch>
              <a:fillRect/>
            </a:stretch>
          </p:blipFill>
          <p:spPr>
            <a:xfrm>
              <a:off x="5265627" y="1364470"/>
              <a:ext cx="219688" cy="327257"/>
            </a:xfrm>
            <a:prstGeom prst="rect">
              <a:avLst/>
            </a:prstGeom>
            <a:effectLst/>
          </p:spPr>
        </p:pic>
        <p:pic>
          <p:nvPicPr>
            <p:cNvPr id="4633" name="直线 形状" descr="直线 形状"/>
            <p:cNvPicPr/>
            <p:nvPr/>
          </p:nvPicPr>
          <p:blipFill>
            <a:blip r:embed="rId59"/>
            <a:stretch>
              <a:fillRect/>
            </a:stretch>
          </p:blipFill>
          <p:spPr>
            <a:xfrm>
              <a:off x="5507334" y="1517812"/>
              <a:ext cx="249609" cy="221450"/>
            </a:xfrm>
            <a:prstGeom prst="rect">
              <a:avLst/>
            </a:prstGeom>
            <a:effectLst/>
          </p:spPr>
        </p:pic>
        <p:pic>
          <p:nvPicPr>
            <p:cNvPr id="4635" name="直线 形状" descr="直线 形状"/>
            <p:cNvPicPr/>
            <p:nvPr/>
          </p:nvPicPr>
          <p:blipFill>
            <a:blip r:embed="rId60"/>
            <a:stretch>
              <a:fillRect/>
            </a:stretch>
          </p:blipFill>
          <p:spPr>
            <a:xfrm>
              <a:off x="5847865" y="1209420"/>
              <a:ext cx="350473" cy="61284"/>
            </a:xfrm>
            <a:prstGeom prst="rect">
              <a:avLst/>
            </a:prstGeom>
            <a:effectLst/>
          </p:spPr>
        </p:pic>
        <p:pic>
          <p:nvPicPr>
            <p:cNvPr id="4637" name="直线 形状" descr="直线 形状"/>
            <p:cNvPicPr/>
            <p:nvPr/>
          </p:nvPicPr>
          <p:blipFill>
            <a:blip r:embed="rId61"/>
            <a:stretch>
              <a:fillRect/>
            </a:stretch>
          </p:blipFill>
          <p:spPr>
            <a:xfrm>
              <a:off x="5931167" y="1219022"/>
              <a:ext cx="63450" cy="540612"/>
            </a:xfrm>
            <a:prstGeom prst="rect">
              <a:avLst/>
            </a:prstGeom>
            <a:effectLst/>
          </p:spPr>
        </p:pic>
        <p:pic>
          <p:nvPicPr>
            <p:cNvPr id="4639" name="直线 形状" descr="直线 形状"/>
            <p:cNvPicPr/>
            <p:nvPr/>
          </p:nvPicPr>
          <p:blipFill>
            <a:blip r:embed="rId62"/>
            <a:stretch>
              <a:fillRect/>
            </a:stretch>
          </p:blipFill>
          <p:spPr>
            <a:xfrm>
              <a:off x="5949725" y="1477068"/>
              <a:ext cx="289357" cy="92427"/>
            </a:xfrm>
            <a:prstGeom prst="rect">
              <a:avLst/>
            </a:prstGeom>
            <a:effectLst/>
          </p:spPr>
        </p:pic>
        <p:pic>
          <p:nvPicPr>
            <p:cNvPr id="4641" name="直线 形状" descr="直线 形状"/>
            <p:cNvPicPr/>
            <p:nvPr/>
          </p:nvPicPr>
          <p:blipFill>
            <a:blip r:embed="rId63"/>
            <a:stretch>
              <a:fillRect/>
            </a:stretch>
          </p:blipFill>
          <p:spPr>
            <a:xfrm>
              <a:off x="6234934" y="1538184"/>
              <a:ext cx="167124" cy="141806"/>
            </a:xfrm>
            <a:prstGeom prst="rect">
              <a:avLst/>
            </a:prstGeom>
            <a:effectLst/>
          </p:spPr>
        </p:pic>
        <p:pic>
          <p:nvPicPr>
            <p:cNvPr id="4643" name="直线 形状" descr="直线 形状"/>
            <p:cNvPicPr/>
            <p:nvPr/>
          </p:nvPicPr>
          <p:blipFill>
            <a:blip r:embed="rId64"/>
            <a:stretch>
              <a:fillRect/>
            </a:stretch>
          </p:blipFill>
          <p:spPr>
            <a:xfrm>
              <a:off x="6465817" y="1606091"/>
              <a:ext cx="92427" cy="153543"/>
            </a:xfrm>
            <a:prstGeom prst="rect">
              <a:avLst/>
            </a:prstGeom>
            <a:effectLst/>
          </p:spPr>
        </p:pic>
        <p:pic>
          <p:nvPicPr>
            <p:cNvPr id="4645" name="直线 形状" descr="直线 形状"/>
            <p:cNvPicPr/>
            <p:nvPr/>
          </p:nvPicPr>
          <p:blipFill>
            <a:blip r:embed="rId65"/>
            <a:stretch>
              <a:fillRect/>
            </a:stretch>
          </p:blipFill>
          <p:spPr>
            <a:xfrm>
              <a:off x="6648320" y="1456696"/>
              <a:ext cx="263039" cy="282566"/>
            </a:xfrm>
            <a:prstGeom prst="rect">
              <a:avLst/>
            </a:prstGeom>
            <a:effectLst/>
          </p:spPr>
        </p:pic>
        <p:pic>
          <p:nvPicPr>
            <p:cNvPr id="4647" name="直线 形状" descr="直线 形状"/>
            <p:cNvPicPr/>
            <p:nvPr/>
          </p:nvPicPr>
          <p:blipFill>
            <a:blip r:embed="rId66"/>
            <a:stretch>
              <a:fillRect/>
            </a:stretch>
          </p:blipFill>
          <p:spPr>
            <a:xfrm>
              <a:off x="7348607" y="1470277"/>
              <a:ext cx="445542" cy="72055"/>
            </a:xfrm>
            <a:prstGeom prst="rect">
              <a:avLst/>
            </a:prstGeom>
            <a:effectLst/>
          </p:spPr>
        </p:pic>
        <p:pic>
          <p:nvPicPr>
            <p:cNvPr id="4649" name="直线 形状" descr="直线 形状"/>
            <p:cNvPicPr/>
            <p:nvPr/>
          </p:nvPicPr>
          <p:blipFill>
            <a:blip r:embed="rId67"/>
            <a:stretch>
              <a:fillRect/>
            </a:stretch>
          </p:blipFill>
          <p:spPr>
            <a:xfrm>
              <a:off x="7375769" y="1544975"/>
              <a:ext cx="425171" cy="72054"/>
            </a:xfrm>
            <a:prstGeom prst="rect">
              <a:avLst/>
            </a:prstGeom>
            <a:effectLst/>
          </p:spPr>
        </p:pic>
        <p:pic>
          <p:nvPicPr>
            <p:cNvPr id="4651" name="直线 形状" descr="直线 形状"/>
            <p:cNvPicPr/>
            <p:nvPr/>
          </p:nvPicPr>
          <p:blipFill>
            <a:blip r:embed="rId68"/>
            <a:stretch>
              <a:fillRect/>
            </a:stretch>
          </p:blipFill>
          <p:spPr>
            <a:xfrm>
              <a:off x="7701722" y="1307301"/>
              <a:ext cx="320800" cy="425170"/>
            </a:xfrm>
            <a:prstGeom prst="rect">
              <a:avLst/>
            </a:prstGeom>
            <a:effectLst/>
          </p:spPr>
        </p:pic>
        <p:pic>
          <p:nvPicPr>
            <p:cNvPr id="4653" name="直线 形状" descr="直线 形状"/>
            <p:cNvPicPr/>
            <p:nvPr/>
          </p:nvPicPr>
          <p:blipFill>
            <a:blip r:embed="rId69"/>
            <a:stretch>
              <a:fillRect/>
            </a:stretch>
          </p:blipFill>
          <p:spPr>
            <a:xfrm>
              <a:off x="8327315" y="1259766"/>
              <a:ext cx="77996" cy="494285"/>
            </a:xfrm>
            <a:prstGeom prst="rect">
              <a:avLst/>
            </a:prstGeom>
            <a:effectLst/>
          </p:spPr>
        </p:pic>
        <p:pic>
          <p:nvPicPr>
            <p:cNvPr id="4655" name="直线 形状" descr="直线 形状"/>
            <p:cNvPicPr/>
            <p:nvPr/>
          </p:nvPicPr>
          <p:blipFill>
            <a:blip r:embed="rId70"/>
            <a:stretch>
              <a:fillRect/>
            </a:stretch>
          </p:blipFill>
          <p:spPr>
            <a:xfrm>
              <a:off x="8326466" y="1275205"/>
              <a:ext cx="343355" cy="253546"/>
            </a:xfrm>
            <a:prstGeom prst="rect">
              <a:avLst/>
            </a:prstGeom>
            <a:effectLst/>
          </p:spPr>
        </p:pic>
        <p:pic>
          <p:nvPicPr>
            <p:cNvPr id="4657" name="直线 形状" descr="直线 形状"/>
            <p:cNvPicPr/>
            <p:nvPr/>
          </p:nvPicPr>
          <p:blipFill>
            <a:blip r:embed="rId71"/>
            <a:stretch>
              <a:fillRect/>
            </a:stretch>
          </p:blipFill>
          <p:spPr>
            <a:xfrm>
              <a:off x="8728200" y="1245583"/>
              <a:ext cx="145668" cy="405400"/>
            </a:xfrm>
            <a:prstGeom prst="rect">
              <a:avLst/>
            </a:prstGeom>
            <a:effectLst/>
          </p:spPr>
        </p:pic>
        <p:pic>
          <p:nvPicPr>
            <p:cNvPr id="4659" name="直线 形状" descr="直线 形状"/>
            <p:cNvPicPr/>
            <p:nvPr/>
          </p:nvPicPr>
          <p:blipFill>
            <a:blip r:embed="rId72"/>
            <a:stretch>
              <a:fillRect/>
            </a:stretch>
          </p:blipFill>
          <p:spPr>
            <a:xfrm>
              <a:off x="8903674" y="1402371"/>
              <a:ext cx="282566" cy="257839"/>
            </a:xfrm>
            <a:prstGeom prst="rect">
              <a:avLst/>
            </a:prstGeom>
            <a:effectLst/>
          </p:spPr>
        </p:pic>
        <p:pic>
          <p:nvPicPr>
            <p:cNvPr id="4661" name="直线 形状" descr="直线 形状"/>
            <p:cNvPicPr/>
            <p:nvPr/>
          </p:nvPicPr>
          <p:blipFill>
            <a:blip r:embed="rId73"/>
            <a:stretch>
              <a:fillRect/>
            </a:stretch>
          </p:blipFill>
          <p:spPr>
            <a:xfrm>
              <a:off x="8896884" y="1361626"/>
              <a:ext cx="235030" cy="289357"/>
            </a:xfrm>
            <a:prstGeom prst="rect">
              <a:avLst/>
            </a:prstGeom>
            <a:effectLst/>
          </p:spPr>
        </p:pic>
        <p:pic>
          <p:nvPicPr>
            <p:cNvPr id="4663" name="直线 形状" descr="直线 形状"/>
            <p:cNvPicPr/>
            <p:nvPr/>
          </p:nvPicPr>
          <p:blipFill>
            <a:blip r:embed="rId74"/>
            <a:stretch>
              <a:fillRect/>
            </a:stretch>
          </p:blipFill>
          <p:spPr>
            <a:xfrm>
              <a:off x="9175302" y="1246185"/>
              <a:ext cx="219724" cy="472705"/>
            </a:xfrm>
            <a:prstGeom prst="rect">
              <a:avLst/>
            </a:prstGeom>
            <a:effectLst/>
          </p:spPr>
        </p:pic>
        <p:pic>
          <p:nvPicPr>
            <p:cNvPr id="4665" name="直线 形状" descr="直线 形状"/>
            <p:cNvPicPr/>
            <p:nvPr/>
          </p:nvPicPr>
          <p:blipFill>
            <a:blip r:embed="rId75"/>
            <a:stretch>
              <a:fillRect/>
            </a:stretch>
          </p:blipFill>
          <p:spPr>
            <a:xfrm>
              <a:off x="9535209" y="1409161"/>
              <a:ext cx="228240" cy="51683"/>
            </a:xfrm>
            <a:prstGeom prst="rect">
              <a:avLst/>
            </a:prstGeom>
            <a:effectLst/>
          </p:spPr>
        </p:pic>
        <p:pic>
          <p:nvPicPr>
            <p:cNvPr id="4667" name="直线 形状" descr="直线 形状"/>
            <p:cNvPicPr/>
            <p:nvPr/>
          </p:nvPicPr>
          <p:blipFill>
            <a:blip r:embed="rId76"/>
            <a:stretch>
              <a:fillRect/>
            </a:stretch>
          </p:blipFill>
          <p:spPr>
            <a:xfrm>
              <a:off x="9548790" y="1517812"/>
              <a:ext cx="296146" cy="52990"/>
            </a:xfrm>
            <a:prstGeom prst="rect">
              <a:avLst/>
            </a:prstGeom>
            <a:effectLst/>
          </p:spPr>
        </p:pic>
        <p:pic>
          <p:nvPicPr>
            <p:cNvPr id="4669" name="直线 形状" descr="直线 形状"/>
            <p:cNvPicPr/>
            <p:nvPr/>
          </p:nvPicPr>
          <p:blipFill>
            <a:blip r:embed="rId77"/>
            <a:stretch>
              <a:fillRect/>
            </a:stretch>
          </p:blipFill>
          <p:spPr>
            <a:xfrm>
              <a:off x="9921071" y="1257074"/>
              <a:ext cx="535027" cy="380044"/>
            </a:xfrm>
            <a:prstGeom prst="rect">
              <a:avLst/>
            </a:prstGeom>
            <a:effectLst/>
          </p:spPr>
        </p:pic>
        <p:pic>
          <p:nvPicPr>
            <p:cNvPr id="4671" name="直线 形状" descr="直线 形状"/>
            <p:cNvPicPr/>
            <p:nvPr/>
          </p:nvPicPr>
          <p:blipFill>
            <a:blip r:embed="rId78"/>
            <a:stretch>
              <a:fillRect/>
            </a:stretch>
          </p:blipFill>
          <p:spPr>
            <a:xfrm>
              <a:off x="1835577" y="1544975"/>
              <a:ext cx="205845" cy="307963"/>
            </a:xfrm>
            <a:prstGeom prst="rect">
              <a:avLst/>
            </a:prstGeom>
            <a:effectLst/>
          </p:spPr>
        </p:pic>
        <p:pic>
          <p:nvPicPr>
            <p:cNvPr id="4673" name="直线 形状" descr="直线 形状"/>
            <p:cNvPicPr/>
            <p:nvPr/>
          </p:nvPicPr>
          <p:blipFill>
            <a:blip r:embed="rId79"/>
            <a:stretch>
              <a:fillRect/>
            </a:stretch>
          </p:blipFill>
          <p:spPr>
            <a:xfrm>
              <a:off x="2072243" y="1473372"/>
              <a:ext cx="201077" cy="48588"/>
            </a:xfrm>
            <a:prstGeom prst="rect">
              <a:avLst/>
            </a:prstGeom>
            <a:effectLst/>
          </p:spPr>
        </p:pic>
        <p:pic>
          <p:nvPicPr>
            <p:cNvPr id="4675" name="直线 形状" descr="直线 形状"/>
            <p:cNvPicPr/>
            <p:nvPr/>
          </p:nvPicPr>
          <p:blipFill>
            <a:blip r:embed="rId80"/>
            <a:stretch>
              <a:fillRect/>
            </a:stretch>
          </p:blipFill>
          <p:spPr>
            <a:xfrm>
              <a:off x="2122864" y="1483859"/>
              <a:ext cx="75758" cy="438751"/>
            </a:xfrm>
            <a:prstGeom prst="rect">
              <a:avLst/>
            </a:prstGeom>
            <a:effectLst/>
          </p:spPr>
        </p:pic>
        <p:pic>
          <p:nvPicPr>
            <p:cNvPr id="4677" name="直线 形状" descr="直线 形状"/>
            <p:cNvPicPr/>
            <p:nvPr/>
          </p:nvPicPr>
          <p:blipFill>
            <a:blip r:embed="rId81"/>
            <a:stretch>
              <a:fillRect/>
            </a:stretch>
          </p:blipFill>
          <p:spPr>
            <a:xfrm>
              <a:off x="2146940" y="1612882"/>
              <a:ext cx="187496" cy="51682"/>
            </a:xfrm>
            <a:prstGeom prst="rect">
              <a:avLst/>
            </a:prstGeom>
            <a:effectLst/>
          </p:spPr>
        </p:pic>
        <p:pic>
          <p:nvPicPr>
            <p:cNvPr id="4679" name="直线 直线" descr="直线 直线"/>
            <p:cNvPicPr/>
            <p:nvPr/>
          </p:nvPicPr>
          <p:blipFill>
            <a:blip r:embed="rId47"/>
            <a:stretch>
              <a:fillRect/>
            </a:stretch>
          </p:blipFill>
          <p:spPr>
            <a:xfrm>
              <a:off x="2324820" y="1809812"/>
              <a:ext cx="76201" cy="38101"/>
            </a:xfrm>
            <a:prstGeom prst="rect">
              <a:avLst/>
            </a:prstGeom>
            <a:effectLst/>
          </p:spPr>
        </p:pic>
        <p:pic>
          <p:nvPicPr>
            <p:cNvPr id="4681" name="直线 形状" descr="直线 形状"/>
            <p:cNvPicPr/>
            <p:nvPr/>
          </p:nvPicPr>
          <p:blipFill>
            <a:blip r:embed="rId82"/>
            <a:stretch>
              <a:fillRect/>
            </a:stretch>
          </p:blipFill>
          <p:spPr>
            <a:xfrm>
              <a:off x="10705128" y="1260775"/>
              <a:ext cx="341760" cy="267549"/>
            </a:xfrm>
            <a:prstGeom prst="rect">
              <a:avLst/>
            </a:prstGeom>
            <a:effectLst/>
          </p:spPr>
        </p:pic>
        <p:pic>
          <p:nvPicPr>
            <p:cNvPr id="4683" name="直线 形状" descr="直线 形状"/>
            <p:cNvPicPr/>
            <p:nvPr/>
          </p:nvPicPr>
          <p:blipFill>
            <a:blip r:embed="rId83"/>
            <a:stretch>
              <a:fillRect/>
            </a:stretch>
          </p:blipFill>
          <p:spPr>
            <a:xfrm>
              <a:off x="11076087" y="1388789"/>
              <a:ext cx="269592" cy="255403"/>
            </a:xfrm>
            <a:prstGeom prst="rect">
              <a:avLst/>
            </a:prstGeom>
            <a:effectLst/>
          </p:spPr>
        </p:pic>
        <p:pic>
          <p:nvPicPr>
            <p:cNvPr id="4685" name="直线 形状" descr="直线 形状"/>
            <p:cNvPicPr/>
            <p:nvPr/>
          </p:nvPicPr>
          <p:blipFill>
            <a:blip r:embed="rId84"/>
            <a:stretch>
              <a:fillRect/>
            </a:stretch>
          </p:blipFill>
          <p:spPr>
            <a:xfrm>
              <a:off x="11484135" y="1205441"/>
              <a:ext cx="293429" cy="387041"/>
            </a:xfrm>
            <a:prstGeom prst="rect">
              <a:avLst/>
            </a:prstGeom>
            <a:effectLst/>
          </p:spPr>
        </p:pic>
        <p:pic>
          <p:nvPicPr>
            <p:cNvPr id="4687" name="直线 形状" descr="直线 形状"/>
            <p:cNvPicPr/>
            <p:nvPr/>
          </p:nvPicPr>
          <p:blipFill>
            <a:blip r:embed="rId85"/>
            <a:stretch>
              <a:fillRect/>
            </a:stretch>
          </p:blipFill>
          <p:spPr>
            <a:xfrm>
              <a:off x="11814278" y="1395580"/>
              <a:ext cx="264794" cy="268984"/>
            </a:xfrm>
            <a:prstGeom prst="rect">
              <a:avLst/>
            </a:prstGeom>
            <a:effectLst/>
          </p:spPr>
        </p:pic>
        <p:pic>
          <p:nvPicPr>
            <p:cNvPr id="4689" name="直线 形状" descr="直线 形状"/>
            <p:cNvPicPr/>
            <p:nvPr/>
          </p:nvPicPr>
          <p:blipFill>
            <a:blip r:embed="rId86"/>
            <a:stretch>
              <a:fillRect/>
            </a:stretch>
          </p:blipFill>
          <p:spPr>
            <a:xfrm>
              <a:off x="265920" y="2502462"/>
              <a:ext cx="99217" cy="723960"/>
            </a:xfrm>
            <a:prstGeom prst="rect">
              <a:avLst/>
            </a:prstGeom>
            <a:effectLst/>
          </p:spPr>
        </p:pic>
        <p:pic>
          <p:nvPicPr>
            <p:cNvPr id="4691" name="直线 形状" descr="直线 形状"/>
            <p:cNvPicPr/>
            <p:nvPr/>
          </p:nvPicPr>
          <p:blipFill>
            <a:blip r:embed="rId87"/>
            <a:stretch>
              <a:fillRect/>
            </a:stretch>
          </p:blipFill>
          <p:spPr>
            <a:xfrm>
              <a:off x="177641" y="2554961"/>
              <a:ext cx="288808" cy="370343"/>
            </a:xfrm>
            <a:prstGeom prst="rect">
              <a:avLst/>
            </a:prstGeom>
            <a:effectLst/>
          </p:spPr>
        </p:pic>
        <p:pic>
          <p:nvPicPr>
            <p:cNvPr id="4693" name="直线 形状" descr="直线 形状"/>
            <p:cNvPicPr/>
            <p:nvPr/>
          </p:nvPicPr>
          <p:blipFill>
            <a:blip r:embed="rId88"/>
            <a:stretch>
              <a:fillRect/>
            </a:stretch>
          </p:blipFill>
          <p:spPr>
            <a:xfrm>
              <a:off x="476431" y="2964228"/>
              <a:ext cx="207868" cy="209077"/>
            </a:xfrm>
            <a:prstGeom prst="rect">
              <a:avLst/>
            </a:prstGeom>
            <a:effectLst/>
          </p:spPr>
        </p:pic>
        <p:pic>
          <p:nvPicPr>
            <p:cNvPr id="4695" name="直线 形状" descr="直线 形状"/>
            <p:cNvPicPr/>
            <p:nvPr/>
          </p:nvPicPr>
          <p:blipFill>
            <a:blip r:embed="rId89"/>
            <a:stretch>
              <a:fillRect/>
            </a:stretch>
          </p:blipFill>
          <p:spPr>
            <a:xfrm>
              <a:off x="694898" y="2974715"/>
              <a:ext cx="123357" cy="143056"/>
            </a:xfrm>
            <a:prstGeom prst="rect">
              <a:avLst/>
            </a:prstGeom>
            <a:effectLst/>
          </p:spPr>
        </p:pic>
        <p:pic>
          <p:nvPicPr>
            <p:cNvPr id="4697" name="直线 形状" descr="直线 形状"/>
            <p:cNvPicPr/>
            <p:nvPr/>
          </p:nvPicPr>
          <p:blipFill>
            <a:blip r:embed="rId90"/>
            <a:stretch>
              <a:fillRect/>
            </a:stretch>
          </p:blipFill>
          <p:spPr>
            <a:xfrm>
              <a:off x="896146" y="2972785"/>
              <a:ext cx="136742" cy="152354"/>
            </a:xfrm>
            <a:prstGeom prst="rect">
              <a:avLst/>
            </a:prstGeom>
            <a:effectLst/>
          </p:spPr>
        </p:pic>
        <p:pic>
          <p:nvPicPr>
            <p:cNvPr id="4699" name="直线 形状" descr="直线 形状"/>
            <p:cNvPicPr/>
            <p:nvPr/>
          </p:nvPicPr>
          <p:blipFill>
            <a:blip r:embed="rId91"/>
            <a:stretch>
              <a:fillRect/>
            </a:stretch>
          </p:blipFill>
          <p:spPr>
            <a:xfrm>
              <a:off x="1053639" y="2848787"/>
              <a:ext cx="309729" cy="65264"/>
            </a:xfrm>
            <a:prstGeom prst="rect">
              <a:avLst/>
            </a:prstGeom>
            <a:effectLst/>
          </p:spPr>
        </p:pic>
        <p:pic>
          <p:nvPicPr>
            <p:cNvPr id="4701" name="直线 形状" descr="直线 形状"/>
            <p:cNvPicPr/>
            <p:nvPr/>
          </p:nvPicPr>
          <p:blipFill>
            <a:blip r:embed="rId92"/>
            <a:stretch>
              <a:fillRect/>
            </a:stretch>
          </p:blipFill>
          <p:spPr>
            <a:xfrm>
              <a:off x="1135128" y="2685811"/>
              <a:ext cx="159358" cy="771854"/>
            </a:xfrm>
            <a:prstGeom prst="rect">
              <a:avLst/>
            </a:prstGeom>
            <a:effectLst/>
          </p:spPr>
        </p:pic>
        <p:pic>
          <p:nvPicPr>
            <p:cNvPr id="4703" name="直线 形状" descr="直线 形状"/>
            <p:cNvPicPr/>
            <p:nvPr/>
          </p:nvPicPr>
          <p:blipFill>
            <a:blip r:embed="rId93"/>
            <a:stretch>
              <a:fillRect/>
            </a:stretch>
          </p:blipFill>
          <p:spPr>
            <a:xfrm>
              <a:off x="1593718" y="2564885"/>
              <a:ext cx="224626" cy="518933"/>
            </a:xfrm>
            <a:prstGeom prst="rect">
              <a:avLst/>
            </a:prstGeom>
            <a:effectLst/>
          </p:spPr>
        </p:pic>
        <p:pic>
          <p:nvPicPr>
            <p:cNvPr id="4705" name="直线 形状" descr="直线 形状"/>
            <p:cNvPicPr/>
            <p:nvPr/>
          </p:nvPicPr>
          <p:blipFill>
            <a:blip r:embed="rId94"/>
            <a:stretch>
              <a:fillRect/>
            </a:stretch>
          </p:blipFill>
          <p:spPr>
            <a:xfrm>
              <a:off x="1883475" y="2614956"/>
              <a:ext cx="267613" cy="429328"/>
            </a:xfrm>
            <a:prstGeom prst="rect">
              <a:avLst/>
            </a:prstGeom>
            <a:effectLst/>
          </p:spPr>
        </p:pic>
        <p:pic>
          <p:nvPicPr>
            <p:cNvPr id="4707" name="直线 直线" descr="直线 直线"/>
            <p:cNvPicPr/>
            <p:nvPr/>
          </p:nvPicPr>
          <p:blipFill>
            <a:blip r:embed="rId95"/>
            <a:stretch>
              <a:fillRect/>
            </a:stretch>
          </p:blipFill>
          <p:spPr>
            <a:xfrm>
              <a:off x="2017917" y="2828415"/>
              <a:ext cx="194287" cy="65264"/>
            </a:xfrm>
            <a:prstGeom prst="rect">
              <a:avLst/>
            </a:prstGeom>
            <a:effectLst/>
          </p:spPr>
        </p:pic>
        <p:pic>
          <p:nvPicPr>
            <p:cNvPr id="4709" name="直线 形状" descr="直线 形状"/>
            <p:cNvPicPr/>
            <p:nvPr/>
          </p:nvPicPr>
          <p:blipFill>
            <a:blip r:embed="rId96"/>
            <a:stretch>
              <a:fillRect/>
            </a:stretch>
          </p:blipFill>
          <p:spPr>
            <a:xfrm>
              <a:off x="2201266" y="2861781"/>
              <a:ext cx="221449" cy="190347"/>
            </a:xfrm>
            <a:prstGeom prst="rect">
              <a:avLst/>
            </a:prstGeom>
            <a:effectLst/>
          </p:spPr>
        </p:pic>
        <p:pic>
          <p:nvPicPr>
            <p:cNvPr id="4711" name="直线 形状" descr="直线 形状"/>
            <p:cNvPicPr/>
            <p:nvPr/>
          </p:nvPicPr>
          <p:blipFill>
            <a:blip r:embed="rId97"/>
            <a:stretch>
              <a:fillRect/>
            </a:stretch>
          </p:blipFill>
          <p:spPr>
            <a:xfrm>
              <a:off x="2451938" y="2794461"/>
              <a:ext cx="96683" cy="180706"/>
            </a:xfrm>
            <a:prstGeom prst="rect">
              <a:avLst/>
            </a:prstGeom>
            <a:effectLst/>
          </p:spPr>
        </p:pic>
        <p:pic>
          <p:nvPicPr>
            <p:cNvPr id="4713" name="直线 形状" descr="直线 形状"/>
            <p:cNvPicPr/>
            <p:nvPr/>
          </p:nvPicPr>
          <p:blipFill>
            <a:blip r:embed="rId98"/>
            <a:stretch>
              <a:fillRect/>
            </a:stretch>
          </p:blipFill>
          <p:spPr>
            <a:xfrm>
              <a:off x="2592862" y="2774089"/>
              <a:ext cx="118554" cy="260353"/>
            </a:xfrm>
            <a:prstGeom prst="rect">
              <a:avLst/>
            </a:prstGeom>
            <a:effectLst/>
          </p:spPr>
        </p:pic>
        <p:pic>
          <p:nvPicPr>
            <p:cNvPr id="4715" name="直线 形状" descr="直线 形状"/>
            <p:cNvPicPr/>
            <p:nvPr/>
          </p:nvPicPr>
          <p:blipFill>
            <a:blip r:embed="rId99"/>
            <a:stretch>
              <a:fillRect/>
            </a:stretch>
          </p:blipFill>
          <p:spPr>
            <a:xfrm>
              <a:off x="2792055" y="2805820"/>
              <a:ext cx="221450" cy="172837"/>
            </a:xfrm>
            <a:prstGeom prst="rect">
              <a:avLst/>
            </a:prstGeom>
            <a:effectLst/>
          </p:spPr>
        </p:pic>
        <p:pic>
          <p:nvPicPr>
            <p:cNvPr id="4717" name="直线 形状" descr="直线 形状"/>
            <p:cNvPicPr/>
            <p:nvPr/>
          </p:nvPicPr>
          <p:blipFill>
            <a:blip r:embed="rId100"/>
            <a:stretch>
              <a:fillRect/>
            </a:stretch>
          </p:blipFill>
          <p:spPr>
            <a:xfrm>
              <a:off x="3036520" y="2461718"/>
              <a:ext cx="146752" cy="580190"/>
            </a:xfrm>
            <a:prstGeom prst="rect">
              <a:avLst/>
            </a:prstGeom>
            <a:effectLst/>
          </p:spPr>
        </p:pic>
        <p:pic>
          <p:nvPicPr>
            <p:cNvPr id="4719" name="直线 形状" descr="直线 形状"/>
            <p:cNvPicPr/>
            <p:nvPr/>
          </p:nvPicPr>
          <p:blipFill>
            <a:blip r:embed="rId101"/>
            <a:stretch>
              <a:fillRect/>
            </a:stretch>
          </p:blipFill>
          <p:spPr>
            <a:xfrm>
              <a:off x="3260613" y="2448136"/>
              <a:ext cx="146217" cy="669635"/>
            </a:xfrm>
            <a:prstGeom prst="rect">
              <a:avLst/>
            </a:prstGeom>
            <a:effectLst/>
          </p:spPr>
        </p:pic>
        <p:pic>
          <p:nvPicPr>
            <p:cNvPr id="4721" name="直线 直线" descr="直线 直线"/>
            <p:cNvPicPr/>
            <p:nvPr/>
          </p:nvPicPr>
          <p:blipFill>
            <a:blip r:embed="rId102"/>
            <a:stretch>
              <a:fillRect/>
            </a:stretch>
          </p:blipFill>
          <p:spPr>
            <a:xfrm>
              <a:off x="3681636" y="2726555"/>
              <a:ext cx="44892" cy="85635"/>
            </a:xfrm>
            <a:prstGeom prst="rect">
              <a:avLst/>
            </a:prstGeom>
            <a:effectLst/>
          </p:spPr>
        </p:pic>
        <p:pic>
          <p:nvPicPr>
            <p:cNvPr id="4723" name="直线 直线" descr="直线 直线"/>
            <p:cNvPicPr/>
            <p:nvPr/>
          </p:nvPicPr>
          <p:blipFill>
            <a:blip r:embed="rId47"/>
            <a:stretch>
              <a:fillRect/>
            </a:stretch>
          </p:blipFill>
          <p:spPr>
            <a:xfrm>
              <a:off x="3642214" y="2916694"/>
              <a:ext cx="76201" cy="38101"/>
            </a:xfrm>
            <a:prstGeom prst="rect">
              <a:avLst/>
            </a:prstGeom>
            <a:effectLst/>
          </p:spPr>
        </p:pic>
        <p:pic>
          <p:nvPicPr>
            <p:cNvPr id="4725" name="直线 形状" descr="直线 形状"/>
            <p:cNvPicPr/>
            <p:nvPr/>
          </p:nvPicPr>
          <p:blipFill>
            <a:blip r:embed="rId103"/>
            <a:stretch>
              <a:fillRect/>
            </a:stretch>
          </p:blipFill>
          <p:spPr>
            <a:xfrm>
              <a:off x="4340332" y="2420974"/>
              <a:ext cx="237632" cy="539601"/>
            </a:xfrm>
            <a:prstGeom prst="rect">
              <a:avLst/>
            </a:prstGeom>
            <a:effectLst/>
          </p:spPr>
        </p:pic>
        <p:pic>
          <p:nvPicPr>
            <p:cNvPr id="4727" name="直线 形状" descr="直线 形状"/>
            <p:cNvPicPr/>
            <p:nvPr/>
          </p:nvPicPr>
          <p:blipFill>
            <a:blip r:embed="rId104"/>
            <a:stretch>
              <a:fillRect/>
            </a:stretch>
          </p:blipFill>
          <p:spPr>
            <a:xfrm>
              <a:off x="4571215" y="2689477"/>
              <a:ext cx="270291" cy="607981"/>
            </a:xfrm>
            <a:prstGeom prst="rect">
              <a:avLst/>
            </a:prstGeom>
            <a:effectLst/>
          </p:spPr>
        </p:pic>
        <p:pic>
          <p:nvPicPr>
            <p:cNvPr id="4729" name="直线 形状" descr="直线 形状"/>
            <p:cNvPicPr/>
            <p:nvPr/>
          </p:nvPicPr>
          <p:blipFill>
            <a:blip r:embed="rId105"/>
            <a:stretch>
              <a:fillRect/>
            </a:stretch>
          </p:blipFill>
          <p:spPr>
            <a:xfrm>
              <a:off x="5558128" y="2436819"/>
              <a:ext cx="273512" cy="451201"/>
            </a:xfrm>
            <a:prstGeom prst="rect">
              <a:avLst/>
            </a:prstGeom>
            <a:effectLst/>
          </p:spPr>
        </p:pic>
        <p:pic>
          <p:nvPicPr>
            <p:cNvPr id="4731" name="直线 形状" descr="直线 形状"/>
            <p:cNvPicPr/>
            <p:nvPr/>
          </p:nvPicPr>
          <p:blipFill>
            <a:blip r:embed="rId106"/>
            <a:stretch>
              <a:fillRect/>
            </a:stretch>
          </p:blipFill>
          <p:spPr>
            <a:xfrm>
              <a:off x="5779958" y="2638276"/>
              <a:ext cx="262193" cy="51682"/>
            </a:xfrm>
            <a:prstGeom prst="rect">
              <a:avLst/>
            </a:prstGeom>
            <a:effectLst/>
          </p:spPr>
        </p:pic>
        <p:pic>
          <p:nvPicPr>
            <p:cNvPr id="4733" name="直线 形状" descr="直线 形状"/>
            <p:cNvPicPr/>
            <p:nvPr/>
          </p:nvPicPr>
          <p:blipFill>
            <a:blip r:embed="rId107"/>
            <a:stretch>
              <a:fillRect/>
            </a:stretch>
          </p:blipFill>
          <p:spPr>
            <a:xfrm>
              <a:off x="5873856" y="2516043"/>
              <a:ext cx="113970" cy="364054"/>
            </a:xfrm>
            <a:prstGeom prst="rect">
              <a:avLst/>
            </a:prstGeom>
            <a:effectLst/>
          </p:spPr>
        </p:pic>
        <p:pic>
          <p:nvPicPr>
            <p:cNvPr id="4735" name="直线 形状" descr="直线 形状"/>
            <p:cNvPicPr/>
            <p:nvPr/>
          </p:nvPicPr>
          <p:blipFill>
            <a:blip r:embed="rId108"/>
            <a:stretch>
              <a:fillRect/>
            </a:stretch>
          </p:blipFill>
          <p:spPr>
            <a:xfrm>
              <a:off x="6034871" y="2615343"/>
              <a:ext cx="251745" cy="237971"/>
            </a:xfrm>
            <a:prstGeom prst="rect">
              <a:avLst/>
            </a:prstGeom>
            <a:effectLst/>
          </p:spPr>
        </p:pic>
        <p:pic>
          <p:nvPicPr>
            <p:cNvPr id="4737" name="直线 形状" descr="直线 形状"/>
            <p:cNvPicPr/>
            <p:nvPr/>
          </p:nvPicPr>
          <p:blipFill>
            <a:blip r:embed="rId109"/>
            <a:stretch>
              <a:fillRect/>
            </a:stretch>
          </p:blipFill>
          <p:spPr>
            <a:xfrm>
              <a:off x="6325476" y="2679020"/>
              <a:ext cx="205605" cy="169737"/>
            </a:xfrm>
            <a:prstGeom prst="rect">
              <a:avLst/>
            </a:prstGeom>
            <a:effectLst/>
          </p:spPr>
        </p:pic>
        <p:pic>
          <p:nvPicPr>
            <p:cNvPr id="4739" name="直线 形状" descr="直线 形状"/>
            <p:cNvPicPr/>
            <p:nvPr/>
          </p:nvPicPr>
          <p:blipFill>
            <a:blip r:embed="rId110"/>
            <a:stretch>
              <a:fillRect/>
            </a:stretch>
          </p:blipFill>
          <p:spPr>
            <a:xfrm>
              <a:off x="6634285" y="2441346"/>
              <a:ext cx="344981" cy="440397"/>
            </a:xfrm>
            <a:prstGeom prst="rect">
              <a:avLst/>
            </a:prstGeom>
            <a:effectLst/>
          </p:spPr>
        </p:pic>
        <p:pic>
          <p:nvPicPr>
            <p:cNvPr id="4741" name="直线 形状" descr="直线 形状"/>
            <p:cNvPicPr/>
            <p:nvPr/>
          </p:nvPicPr>
          <p:blipFill>
            <a:blip r:embed="rId111"/>
            <a:stretch>
              <a:fillRect/>
            </a:stretch>
          </p:blipFill>
          <p:spPr>
            <a:xfrm>
              <a:off x="6968328" y="2668598"/>
              <a:ext cx="204209" cy="507523"/>
            </a:xfrm>
            <a:prstGeom prst="rect">
              <a:avLst/>
            </a:prstGeom>
            <a:effectLst/>
          </p:spPr>
        </p:pic>
        <p:pic>
          <p:nvPicPr>
            <p:cNvPr id="4743" name="直线 形状" descr="直线 形状"/>
            <p:cNvPicPr/>
            <p:nvPr/>
          </p:nvPicPr>
          <p:blipFill>
            <a:blip r:embed="rId112"/>
            <a:stretch>
              <a:fillRect/>
            </a:stretch>
          </p:blipFill>
          <p:spPr>
            <a:xfrm>
              <a:off x="7382560" y="2774089"/>
              <a:ext cx="92427" cy="167124"/>
            </a:xfrm>
            <a:prstGeom prst="rect">
              <a:avLst/>
            </a:prstGeom>
            <a:effectLst/>
          </p:spPr>
        </p:pic>
        <p:pic>
          <p:nvPicPr>
            <p:cNvPr id="4745" name="直线 形状" descr="直线 形状"/>
            <p:cNvPicPr/>
            <p:nvPr/>
          </p:nvPicPr>
          <p:blipFill>
            <a:blip r:embed="rId113"/>
            <a:stretch>
              <a:fillRect/>
            </a:stretch>
          </p:blipFill>
          <p:spPr>
            <a:xfrm>
              <a:off x="2700964" y="3697623"/>
              <a:ext cx="319332" cy="465824"/>
            </a:xfrm>
            <a:prstGeom prst="rect">
              <a:avLst/>
            </a:prstGeom>
            <a:effectLst/>
          </p:spPr>
        </p:pic>
        <p:pic>
          <p:nvPicPr>
            <p:cNvPr id="4747" name="直线 形状" descr="直线 形状"/>
            <p:cNvPicPr/>
            <p:nvPr/>
          </p:nvPicPr>
          <p:blipFill>
            <a:blip r:embed="rId114"/>
            <a:stretch>
              <a:fillRect/>
            </a:stretch>
          </p:blipFill>
          <p:spPr>
            <a:xfrm>
              <a:off x="2998040" y="4105064"/>
              <a:ext cx="192023" cy="206046"/>
            </a:xfrm>
            <a:prstGeom prst="rect">
              <a:avLst/>
            </a:prstGeom>
            <a:effectLst/>
          </p:spPr>
        </p:pic>
        <p:pic>
          <p:nvPicPr>
            <p:cNvPr id="4749" name="直线 形状" descr="直线 形状"/>
            <p:cNvPicPr/>
            <p:nvPr/>
          </p:nvPicPr>
          <p:blipFill>
            <a:blip r:embed="rId115"/>
            <a:stretch>
              <a:fillRect/>
            </a:stretch>
          </p:blipFill>
          <p:spPr>
            <a:xfrm>
              <a:off x="3056893" y="4003204"/>
              <a:ext cx="289356" cy="309728"/>
            </a:xfrm>
            <a:prstGeom prst="rect">
              <a:avLst/>
            </a:prstGeom>
            <a:effectLst/>
          </p:spPr>
        </p:pic>
        <p:pic>
          <p:nvPicPr>
            <p:cNvPr id="4751" name="直线 形状" descr="直线 形状"/>
            <p:cNvPicPr/>
            <p:nvPr/>
          </p:nvPicPr>
          <p:blipFill>
            <a:blip r:embed="rId116"/>
            <a:stretch>
              <a:fillRect/>
            </a:stretch>
          </p:blipFill>
          <p:spPr>
            <a:xfrm>
              <a:off x="3593357" y="3853809"/>
              <a:ext cx="180705" cy="44891"/>
            </a:xfrm>
            <a:prstGeom prst="rect">
              <a:avLst/>
            </a:prstGeom>
            <a:effectLst/>
          </p:spPr>
        </p:pic>
        <p:pic>
          <p:nvPicPr>
            <p:cNvPr id="4753" name="直线 形状" descr="直线 形状"/>
            <p:cNvPicPr/>
            <p:nvPr/>
          </p:nvPicPr>
          <p:blipFill>
            <a:blip r:embed="rId117"/>
            <a:stretch>
              <a:fillRect/>
            </a:stretch>
          </p:blipFill>
          <p:spPr>
            <a:xfrm>
              <a:off x="3561222" y="3976041"/>
              <a:ext cx="273956" cy="64487"/>
            </a:xfrm>
            <a:prstGeom prst="rect">
              <a:avLst/>
            </a:prstGeom>
            <a:effectLst/>
          </p:spPr>
        </p:pic>
        <p:pic>
          <p:nvPicPr>
            <p:cNvPr id="4755" name="直线 形状" descr="直线 形状"/>
            <p:cNvPicPr/>
            <p:nvPr/>
          </p:nvPicPr>
          <p:blipFill>
            <a:blip r:embed="rId118"/>
            <a:stretch>
              <a:fillRect/>
            </a:stretch>
          </p:blipFill>
          <p:spPr>
            <a:xfrm>
              <a:off x="4231682" y="3678512"/>
              <a:ext cx="547402" cy="97956"/>
            </a:xfrm>
            <a:prstGeom prst="rect">
              <a:avLst/>
            </a:prstGeom>
            <a:effectLst/>
          </p:spPr>
        </p:pic>
        <p:pic>
          <p:nvPicPr>
            <p:cNvPr id="4757" name="直线 形状" descr="直线 形状"/>
            <p:cNvPicPr/>
            <p:nvPr/>
          </p:nvPicPr>
          <p:blipFill>
            <a:blip r:embed="rId119"/>
            <a:stretch>
              <a:fillRect/>
            </a:stretch>
          </p:blipFill>
          <p:spPr>
            <a:xfrm>
              <a:off x="4150737" y="3717995"/>
              <a:ext cx="783997" cy="390828"/>
            </a:xfrm>
            <a:prstGeom prst="rect">
              <a:avLst/>
            </a:prstGeom>
            <a:effectLst/>
          </p:spPr>
        </p:pic>
        <p:pic>
          <p:nvPicPr>
            <p:cNvPr id="4759" name="直线 形状" descr="直线 形状"/>
            <p:cNvPicPr/>
            <p:nvPr/>
          </p:nvPicPr>
          <p:blipFill>
            <a:blip r:embed="rId120"/>
            <a:stretch>
              <a:fillRect/>
            </a:stretch>
          </p:blipFill>
          <p:spPr>
            <a:xfrm>
              <a:off x="3905729" y="4271135"/>
              <a:ext cx="330100" cy="48588"/>
            </a:xfrm>
            <a:prstGeom prst="rect">
              <a:avLst/>
            </a:prstGeom>
            <a:effectLst/>
          </p:spPr>
        </p:pic>
        <p:pic>
          <p:nvPicPr>
            <p:cNvPr id="4761" name="直线 形状" descr="直线 形状"/>
            <p:cNvPicPr/>
            <p:nvPr/>
          </p:nvPicPr>
          <p:blipFill>
            <a:blip r:embed="rId121"/>
            <a:stretch>
              <a:fillRect/>
            </a:stretch>
          </p:blipFill>
          <p:spPr>
            <a:xfrm>
              <a:off x="4048333" y="4321158"/>
              <a:ext cx="78845" cy="331309"/>
            </a:xfrm>
            <a:prstGeom prst="rect">
              <a:avLst/>
            </a:prstGeom>
            <a:effectLst/>
          </p:spPr>
        </p:pic>
        <p:pic>
          <p:nvPicPr>
            <p:cNvPr id="4763" name="直线 形状" descr="直线 形状"/>
            <p:cNvPicPr/>
            <p:nvPr/>
          </p:nvPicPr>
          <p:blipFill>
            <a:blip r:embed="rId122"/>
            <a:stretch>
              <a:fillRect/>
            </a:stretch>
          </p:blipFill>
          <p:spPr>
            <a:xfrm>
              <a:off x="4330051" y="4347900"/>
              <a:ext cx="170615" cy="224378"/>
            </a:xfrm>
            <a:prstGeom prst="rect">
              <a:avLst/>
            </a:prstGeom>
            <a:effectLst/>
          </p:spPr>
        </p:pic>
        <p:pic>
          <p:nvPicPr>
            <p:cNvPr id="4765" name="直线 直线" descr="直线 直线"/>
            <p:cNvPicPr/>
            <p:nvPr/>
          </p:nvPicPr>
          <p:blipFill>
            <a:blip r:embed="rId123"/>
            <a:stretch>
              <a:fillRect/>
            </a:stretch>
          </p:blipFill>
          <p:spPr>
            <a:xfrm>
              <a:off x="4367495" y="4458180"/>
              <a:ext cx="173915" cy="51682"/>
            </a:xfrm>
            <a:prstGeom prst="rect">
              <a:avLst/>
            </a:prstGeom>
            <a:effectLst/>
          </p:spPr>
        </p:pic>
        <p:pic>
          <p:nvPicPr>
            <p:cNvPr id="4767" name="直线 形状" descr="直线 形状"/>
            <p:cNvPicPr/>
            <p:nvPr/>
          </p:nvPicPr>
          <p:blipFill>
            <a:blip r:embed="rId124"/>
            <a:stretch>
              <a:fillRect/>
            </a:stretch>
          </p:blipFill>
          <p:spPr>
            <a:xfrm>
              <a:off x="4626551" y="4326543"/>
              <a:ext cx="227230" cy="245024"/>
            </a:xfrm>
            <a:prstGeom prst="rect">
              <a:avLst/>
            </a:prstGeom>
            <a:effectLst/>
          </p:spPr>
        </p:pic>
        <p:pic>
          <p:nvPicPr>
            <p:cNvPr id="4769" name="直线 形状" descr="直线 形状"/>
            <p:cNvPicPr/>
            <p:nvPr/>
          </p:nvPicPr>
          <p:blipFill>
            <a:blip r:embed="rId125"/>
            <a:stretch>
              <a:fillRect/>
            </a:stretch>
          </p:blipFill>
          <p:spPr>
            <a:xfrm>
              <a:off x="4829262" y="4254459"/>
              <a:ext cx="180706" cy="173915"/>
            </a:xfrm>
            <a:prstGeom prst="rect">
              <a:avLst/>
            </a:prstGeom>
            <a:effectLst/>
          </p:spPr>
        </p:pic>
        <p:pic>
          <p:nvPicPr>
            <p:cNvPr id="4771" name="直线 形状" descr="直线 形状"/>
            <p:cNvPicPr/>
            <p:nvPr/>
          </p:nvPicPr>
          <p:blipFill>
            <a:blip r:embed="rId126"/>
            <a:stretch>
              <a:fillRect/>
            </a:stretch>
          </p:blipFill>
          <p:spPr>
            <a:xfrm>
              <a:off x="4927630" y="4268041"/>
              <a:ext cx="116290" cy="357263"/>
            </a:xfrm>
            <a:prstGeom prst="rect">
              <a:avLst/>
            </a:prstGeom>
            <a:effectLst/>
          </p:spPr>
        </p:pic>
        <p:pic>
          <p:nvPicPr>
            <p:cNvPr id="4773" name="直线 直线" descr="直线 直线"/>
            <p:cNvPicPr/>
            <p:nvPr/>
          </p:nvPicPr>
          <p:blipFill>
            <a:blip r:embed="rId127"/>
            <a:stretch>
              <a:fillRect/>
            </a:stretch>
          </p:blipFill>
          <p:spPr>
            <a:xfrm>
              <a:off x="5060145" y="4329157"/>
              <a:ext cx="173915" cy="65263"/>
            </a:xfrm>
            <a:prstGeom prst="rect">
              <a:avLst/>
            </a:prstGeom>
            <a:effectLst/>
          </p:spPr>
        </p:pic>
        <p:pic>
          <p:nvPicPr>
            <p:cNvPr id="4775" name="直线 直线" descr="直线 直线"/>
            <p:cNvPicPr/>
            <p:nvPr/>
          </p:nvPicPr>
          <p:blipFill>
            <a:blip r:embed="rId128"/>
            <a:stretch>
              <a:fillRect/>
            </a:stretch>
          </p:blipFill>
          <p:spPr>
            <a:xfrm>
              <a:off x="5141634" y="4356319"/>
              <a:ext cx="58472" cy="275776"/>
            </a:xfrm>
            <a:prstGeom prst="rect">
              <a:avLst/>
            </a:prstGeom>
            <a:effectLst/>
          </p:spPr>
        </p:pic>
        <p:pic>
          <p:nvPicPr>
            <p:cNvPr id="4777" name="直线 形状" descr="直线 形状"/>
            <p:cNvPicPr/>
            <p:nvPr/>
          </p:nvPicPr>
          <p:blipFill>
            <a:blip r:embed="rId129"/>
            <a:stretch>
              <a:fillRect/>
            </a:stretch>
          </p:blipFill>
          <p:spPr>
            <a:xfrm>
              <a:off x="5306328" y="4268041"/>
              <a:ext cx="104289" cy="357263"/>
            </a:xfrm>
            <a:prstGeom prst="rect">
              <a:avLst/>
            </a:prstGeom>
            <a:effectLst/>
          </p:spPr>
        </p:pic>
        <p:pic>
          <p:nvPicPr>
            <p:cNvPr id="4779" name="直线 形状" descr="直线 形状"/>
            <p:cNvPicPr/>
            <p:nvPr/>
          </p:nvPicPr>
          <p:blipFill>
            <a:blip r:embed="rId130"/>
            <a:stretch>
              <a:fillRect/>
            </a:stretch>
          </p:blipFill>
          <p:spPr>
            <a:xfrm>
              <a:off x="5358935" y="4437808"/>
              <a:ext cx="126380" cy="153543"/>
            </a:xfrm>
            <a:prstGeom prst="rect">
              <a:avLst/>
            </a:prstGeom>
            <a:effectLst/>
          </p:spPr>
        </p:pic>
        <p:pic>
          <p:nvPicPr>
            <p:cNvPr id="4781" name="直线 形状" descr="直线 形状"/>
            <p:cNvPicPr/>
            <p:nvPr/>
          </p:nvPicPr>
          <p:blipFill>
            <a:blip r:embed="rId131"/>
            <a:stretch>
              <a:fillRect/>
            </a:stretch>
          </p:blipFill>
          <p:spPr>
            <a:xfrm>
              <a:off x="5365726" y="4363110"/>
              <a:ext cx="235031" cy="241822"/>
            </a:xfrm>
            <a:prstGeom prst="rect">
              <a:avLst/>
            </a:prstGeom>
            <a:effectLst/>
          </p:spPr>
        </p:pic>
        <p:pic>
          <p:nvPicPr>
            <p:cNvPr id="4783" name="直线 形状" descr="直线 形状"/>
            <p:cNvPicPr/>
            <p:nvPr/>
          </p:nvPicPr>
          <p:blipFill>
            <a:blip r:embed="rId132"/>
            <a:stretch>
              <a:fillRect/>
            </a:stretch>
          </p:blipFill>
          <p:spPr>
            <a:xfrm>
              <a:off x="5528702" y="4322366"/>
              <a:ext cx="155369" cy="431961"/>
            </a:xfrm>
            <a:prstGeom prst="rect">
              <a:avLst/>
            </a:prstGeom>
            <a:effectLst/>
          </p:spPr>
        </p:pic>
        <p:pic>
          <p:nvPicPr>
            <p:cNvPr id="4785" name="直线 形状" descr="直线 形状"/>
            <p:cNvPicPr/>
            <p:nvPr/>
          </p:nvPicPr>
          <p:blipFill>
            <a:blip r:embed="rId133"/>
            <a:stretch>
              <a:fillRect/>
            </a:stretch>
          </p:blipFill>
          <p:spPr>
            <a:xfrm>
              <a:off x="5263866" y="3500693"/>
              <a:ext cx="302937" cy="112799"/>
            </a:xfrm>
            <a:prstGeom prst="rect">
              <a:avLst/>
            </a:prstGeom>
            <a:effectLst/>
          </p:spPr>
        </p:pic>
        <p:pic>
          <p:nvPicPr>
            <p:cNvPr id="4787" name="直线 形状" descr="直线 形状"/>
            <p:cNvPicPr/>
            <p:nvPr/>
          </p:nvPicPr>
          <p:blipFill>
            <a:blip r:embed="rId134"/>
            <a:stretch>
              <a:fillRect/>
            </a:stretch>
          </p:blipFill>
          <p:spPr>
            <a:xfrm>
              <a:off x="5331773" y="3541437"/>
              <a:ext cx="99217" cy="591187"/>
            </a:xfrm>
            <a:prstGeom prst="rect">
              <a:avLst/>
            </a:prstGeom>
            <a:effectLst/>
          </p:spPr>
        </p:pic>
        <p:pic>
          <p:nvPicPr>
            <p:cNvPr id="4789" name="直线 形状" descr="直线 形状"/>
            <p:cNvPicPr/>
            <p:nvPr/>
          </p:nvPicPr>
          <p:blipFill>
            <a:blip r:embed="rId135"/>
            <a:stretch>
              <a:fillRect/>
            </a:stretch>
          </p:blipFill>
          <p:spPr>
            <a:xfrm>
              <a:off x="5345354" y="3833437"/>
              <a:ext cx="282566" cy="58473"/>
            </a:xfrm>
            <a:prstGeom prst="rect">
              <a:avLst/>
            </a:prstGeom>
            <a:effectLst/>
          </p:spPr>
        </p:pic>
        <p:pic>
          <p:nvPicPr>
            <p:cNvPr id="4791" name="直线 形状" descr="直线 形状"/>
            <p:cNvPicPr/>
            <p:nvPr/>
          </p:nvPicPr>
          <p:blipFill>
            <a:blip r:embed="rId136"/>
            <a:stretch>
              <a:fillRect/>
            </a:stretch>
          </p:blipFill>
          <p:spPr>
            <a:xfrm>
              <a:off x="5807120" y="4009994"/>
              <a:ext cx="221450" cy="241822"/>
            </a:xfrm>
            <a:prstGeom prst="rect">
              <a:avLst/>
            </a:prstGeom>
            <a:effectLst/>
          </p:spPr>
        </p:pic>
        <p:pic>
          <p:nvPicPr>
            <p:cNvPr id="4793" name="直线 形状" descr="直线 形状"/>
            <p:cNvPicPr/>
            <p:nvPr/>
          </p:nvPicPr>
          <p:blipFill>
            <a:blip r:embed="rId137"/>
            <a:stretch>
              <a:fillRect/>
            </a:stretch>
          </p:blipFill>
          <p:spPr>
            <a:xfrm>
              <a:off x="6133073" y="4145808"/>
              <a:ext cx="78846" cy="160333"/>
            </a:xfrm>
            <a:prstGeom prst="rect">
              <a:avLst/>
            </a:prstGeom>
            <a:effectLst/>
          </p:spPr>
        </p:pic>
        <p:pic>
          <p:nvPicPr>
            <p:cNvPr id="4795" name="直线 形状" descr="直线 形状"/>
            <p:cNvPicPr/>
            <p:nvPr/>
          </p:nvPicPr>
          <p:blipFill>
            <a:blip r:embed="rId138"/>
            <a:stretch>
              <a:fillRect/>
            </a:stretch>
          </p:blipFill>
          <p:spPr>
            <a:xfrm>
              <a:off x="6309631" y="3976602"/>
              <a:ext cx="180742" cy="280938"/>
            </a:xfrm>
            <a:prstGeom prst="rect">
              <a:avLst/>
            </a:prstGeom>
            <a:effectLst/>
          </p:spPr>
        </p:pic>
        <p:pic>
          <p:nvPicPr>
            <p:cNvPr id="4797" name="直线 形状" descr="直线 形状"/>
            <p:cNvPicPr/>
            <p:nvPr/>
          </p:nvPicPr>
          <p:blipFill>
            <a:blip r:embed="rId139"/>
            <a:stretch>
              <a:fillRect/>
            </a:stretch>
          </p:blipFill>
          <p:spPr>
            <a:xfrm>
              <a:off x="6502909" y="4090034"/>
              <a:ext cx="191149" cy="164137"/>
            </a:xfrm>
            <a:prstGeom prst="rect">
              <a:avLst/>
            </a:prstGeom>
            <a:effectLst/>
          </p:spPr>
        </p:pic>
        <p:pic>
          <p:nvPicPr>
            <p:cNvPr id="4799" name="直线 形状" descr="直线 形状"/>
            <p:cNvPicPr/>
            <p:nvPr/>
          </p:nvPicPr>
          <p:blipFill>
            <a:blip r:embed="rId140"/>
            <a:stretch>
              <a:fillRect/>
            </a:stretch>
          </p:blipFill>
          <p:spPr>
            <a:xfrm>
              <a:off x="6744235" y="4057529"/>
              <a:ext cx="138950" cy="207868"/>
            </a:xfrm>
            <a:prstGeom prst="rect">
              <a:avLst/>
            </a:prstGeom>
            <a:effectLst/>
          </p:spPr>
        </p:pic>
        <p:pic>
          <p:nvPicPr>
            <p:cNvPr id="4801" name="直线 形状" descr="直线 形状"/>
            <p:cNvPicPr/>
            <p:nvPr/>
          </p:nvPicPr>
          <p:blipFill>
            <a:blip r:embed="rId141"/>
            <a:stretch>
              <a:fillRect/>
            </a:stretch>
          </p:blipFill>
          <p:spPr>
            <a:xfrm>
              <a:off x="7028150" y="3887762"/>
              <a:ext cx="182000" cy="343682"/>
            </a:xfrm>
            <a:prstGeom prst="rect">
              <a:avLst/>
            </a:prstGeom>
            <a:effectLst/>
          </p:spPr>
        </p:pic>
        <p:pic>
          <p:nvPicPr>
            <p:cNvPr id="4803" name="直线 直线" descr="直线 直线"/>
            <p:cNvPicPr/>
            <p:nvPr/>
          </p:nvPicPr>
          <p:blipFill>
            <a:blip r:embed="rId142"/>
            <a:stretch>
              <a:fillRect/>
            </a:stretch>
          </p:blipFill>
          <p:spPr>
            <a:xfrm>
              <a:off x="7192421" y="4016785"/>
              <a:ext cx="180705" cy="44892"/>
            </a:xfrm>
            <a:prstGeom prst="rect">
              <a:avLst/>
            </a:prstGeom>
            <a:effectLst/>
          </p:spPr>
        </p:pic>
        <p:pic>
          <p:nvPicPr>
            <p:cNvPr id="4805" name="直线 形状" descr="直线 形状"/>
            <p:cNvPicPr/>
            <p:nvPr/>
          </p:nvPicPr>
          <p:blipFill>
            <a:blip r:embed="rId143"/>
            <a:stretch>
              <a:fillRect/>
            </a:stretch>
          </p:blipFill>
          <p:spPr>
            <a:xfrm>
              <a:off x="7274595" y="4016785"/>
              <a:ext cx="84950" cy="240002"/>
            </a:xfrm>
            <a:prstGeom prst="rect">
              <a:avLst/>
            </a:prstGeom>
            <a:effectLst/>
          </p:spPr>
        </p:pic>
        <p:pic>
          <p:nvPicPr>
            <p:cNvPr id="4807" name="直线 形状" descr="直线 形状"/>
            <p:cNvPicPr/>
            <p:nvPr/>
          </p:nvPicPr>
          <p:blipFill>
            <a:blip r:embed="rId144"/>
            <a:stretch>
              <a:fillRect/>
            </a:stretch>
          </p:blipFill>
          <p:spPr>
            <a:xfrm>
              <a:off x="7423305" y="3921715"/>
              <a:ext cx="144446" cy="377636"/>
            </a:xfrm>
            <a:prstGeom prst="rect">
              <a:avLst/>
            </a:prstGeom>
            <a:effectLst/>
          </p:spPr>
        </p:pic>
        <p:pic>
          <p:nvPicPr>
            <p:cNvPr id="4809" name="直线 形状" descr="直线 形状"/>
            <p:cNvPicPr/>
            <p:nvPr/>
          </p:nvPicPr>
          <p:blipFill>
            <a:blip r:embed="rId145"/>
            <a:stretch>
              <a:fillRect/>
            </a:stretch>
          </p:blipFill>
          <p:spPr>
            <a:xfrm>
              <a:off x="530757" y="5605806"/>
              <a:ext cx="58473" cy="384426"/>
            </a:xfrm>
            <a:prstGeom prst="rect">
              <a:avLst/>
            </a:prstGeom>
            <a:effectLst/>
          </p:spPr>
        </p:pic>
        <p:pic>
          <p:nvPicPr>
            <p:cNvPr id="4811" name="直线 直线" descr="直线 直线"/>
            <p:cNvPicPr/>
            <p:nvPr/>
          </p:nvPicPr>
          <p:blipFill>
            <a:blip r:embed="rId146"/>
            <a:stretch>
              <a:fillRect/>
            </a:stretch>
          </p:blipFill>
          <p:spPr>
            <a:xfrm>
              <a:off x="557919" y="5721248"/>
              <a:ext cx="173915" cy="85635"/>
            </a:xfrm>
            <a:prstGeom prst="rect">
              <a:avLst/>
            </a:prstGeom>
            <a:effectLst/>
          </p:spPr>
        </p:pic>
        <p:pic>
          <p:nvPicPr>
            <p:cNvPr id="4813" name="直线 形状" descr="直线 形状"/>
            <p:cNvPicPr/>
            <p:nvPr/>
          </p:nvPicPr>
          <p:blipFill>
            <a:blip r:embed="rId147"/>
            <a:stretch>
              <a:fillRect/>
            </a:stretch>
          </p:blipFill>
          <p:spPr>
            <a:xfrm>
              <a:off x="690638" y="5531108"/>
              <a:ext cx="81940" cy="452333"/>
            </a:xfrm>
            <a:prstGeom prst="rect">
              <a:avLst/>
            </a:prstGeom>
            <a:effectLst/>
          </p:spPr>
        </p:pic>
        <p:pic>
          <p:nvPicPr>
            <p:cNvPr id="4815" name="直线 形状" descr="直线 形状"/>
            <p:cNvPicPr/>
            <p:nvPr/>
          </p:nvPicPr>
          <p:blipFill>
            <a:blip r:embed="rId148"/>
            <a:stretch>
              <a:fillRect/>
            </a:stretch>
          </p:blipFill>
          <p:spPr>
            <a:xfrm>
              <a:off x="754136" y="5770356"/>
              <a:ext cx="188209" cy="180970"/>
            </a:xfrm>
            <a:prstGeom prst="rect">
              <a:avLst/>
            </a:prstGeom>
            <a:effectLst/>
          </p:spPr>
        </p:pic>
        <p:pic>
          <p:nvPicPr>
            <p:cNvPr id="4817" name="直线 形状" descr="直线 形状"/>
            <p:cNvPicPr/>
            <p:nvPr/>
          </p:nvPicPr>
          <p:blipFill>
            <a:blip r:embed="rId149"/>
            <a:stretch>
              <a:fillRect/>
            </a:stretch>
          </p:blipFill>
          <p:spPr>
            <a:xfrm>
              <a:off x="976678" y="5739313"/>
              <a:ext cx="155807" cy="191012"/>
            </a:xfrm>
            <a:prstGeom prst="rect">
              <a:avLst/>
            </a:prstGeom>
            <a:effectLst/>
          </p:spPr>
        </p:pic>
        <p:pic>
          <p:nvPicPr>
            <p:cNvPr id="4819" name="直线 形状" descr="直线 形状"/>
            <p:cNvPicPr/>
            <p:nvPr/>
          </p:nvPicPr>
          <p:blipFill>
            <a:blip r:embed="rId150"/>
            <a:stretch>
              <a:fillRect/>
            </a:stretch>
          </p:blipFill>
          <p:spPr>
            <a:xfrm>
              <a:off x="1126073" y="5740085"/>
              <a:ext cx="196551" cy="173610"/>
            </a:xfrm>
            <a:prstGeom prst="rect">
              <a:avLst/>
            </a:prstGeom>
            <a:effectLst/>
          </p:spPr>
        </p:pic>
        <p:pic>
          <p:nvPicPr>
            <p:cNvPr id="4821" name="直线 形状" descr="直线 形状"/>
            <p:cNvPicPr/>
            <p:nvPr/>
          </p:nvPicPr>
          <p:blipFill>
            <a:blip r:embed="rId151"/>
            <a:stretch>
              <a:fillRect/>
            </a:stretch>
          </p:blipFill>
          <p:spPr>
            <a:xfrm>
              <a:off x="1332058" y="5795945"/>
              <a:ext cx="139961" cy="187496"/>
            </a:xfrm>
            <a:prstGeom prst="rect">
              <a:avLst/>
            </a:prstGeom>
            <a:effectLst/>
          </p:spPr>
        </p:pic>
        <p:pic>
          <p:nvPicPr>
            <p:cNvPr id="4823" name="直线 形状" descr="直线 形状"/>
            <p:cNvPicPr/>
            <p:nvPr/>
          </p:nvPicPr>
          <p:blipFill>
            <a:blip r:embed="rId152"/>
            <a:stretch>
              <a:fillRect/>
            </a:stretch>
          </p:blipFill>
          <p:spPr>
            <a:xfrm>
              <a:off x="2228429" y="5456411"/>
              <a:ext cx="72054" cy="336344"/>
            </a:xfrm>
            <a:prstGeom prst="rect">
              <a:avLst/>
            </a:prstGeom>
            <a:effectLst/>
          </p:spPr>
        </p:pic>
        <p:pic>
          <p:nvPicPr>
            <p:cNvPr id="4825" name="直线 形状" descr="直线 形状"/>
            <p:cNvPicPr/>
            <p:nvPr/>
          </p:nvPicPr>
          <p:blipFill>
            <a:blip r:embed="rId153"/>
            <a:stretch>
              <a:fillRect/>
            </a:stretch>
          </p:blipFill>
          <p:spPr>
            <a:xfrm>
              <a:off x="2208056" y="5459221"/>
              <a:ext cx="238751" cy="325175"/>
            </a:xfrm>
            <a:prstGeom prst="rect">
              <a:avLst/>
            </a:prstGeom>
            <a:effectLst/>
          </p:spPr>
        </p:pic>
        <p:pic>
          <p:nvPicPr>
            <p:cNvPr id="4827" name="直线 形状" descr="直线 形状"/>
            <p:cNvPicPr/>
            <p:nvPr/>
          </p:nvPicPr>
          <p:blipFill>
            <a:blip r:embed="rId154"/>
            <a:stretch>
              <a:fillRect/>
            </a:stretch>
          </p:blipFill>
          <p:spPr>
            <a:xfrm>
              <a:off x="2482974" y="5614116"/>
              <a:ext cx="190997" cy="138442"/>
            </a:xfrm>
            <a:prstGeom prst="rect">
              <a:avLst/>
            </a:prstGeom>
            <a:effectLst/>
          </p:spPr>
        </p:pic>
        <p:pic>
          <p:nvPicPr>
            <p:cNvPr id="4829" name="直线 形状" descr="直线 形状"/>
            <p:cNvPicPr/>
            <p:nvPr/>
          </p:nvPicPr>
          <p:blipFill>
            <a:blip r:embed="rId155"/>
            <a:stretch>
              <a:fillRect/>
            </a:stretch>
          </p:blipFill>
          <p:spPr>
            <a:xfrm>
              <a:off x="2722345" y="5578643"/>
              <a:ext cx="143410" cy="241822"/>
            </a:xfrm>
            <a:prstGeom prst="rect">
              <a:avLst/>
            </a:prstGeom>
            <a:effectLst/>
          </p:spPr>
        </p:pic>
        <p:pic>
          <p:nvPicPr>
            <p:cNvPr id="4831" name="直线 形状" descr="直线 形状"/>
            <p:cNvPicPr/>
            <p:nvPr/>
          </p:nvPicPr>
          <p:blipFill>
            <a:blip r:embed="rId156"/>
            <a:stretch>
              <a:fillRect/>
            </a:stretch>
          </p:blipFill>
          <p:spPr>
            <a:xfrm>
              <a:off x="3094400" y="5402085"/>
              <a:ext cx="211104" cy="392743"/>
            </a:xfrm>
            <a:prstGeom prst="rect">
              <a:avLst/>
            </a:prstGeom>
            <a:effectLst/>
          </p:spPr>
        </p:pic>
        <p:pic>
          <p:nvPicPr>
            <p:cNvPr id="4833" name="直线 形状" descr="直线 形状"/>
            <p:cNvPicPr/>
            <p:nvPr/>
          </p:nvPicPr>
          <p:blipFill>
            <a:blip r:embed="rId157"/>
            <a:stretch>
              <a:fillRect/>
            </a:stretch>
          </p:blipFill>
          <p:spPr>
            <a:xfrm>
              <a:off x="3308147" y="5520621"/>
              <a:ext cx="248612" cy="48588"/>
            </a:xfrm>
            <a:prstGeom prst="rect">
              <a:avLst/>
            </a:prstGeom>
            <a:effectLst/>
          </p:spPr>
        </p:pic>
        <p:pic>
          <p:nvPicPr>
            <p:cNvPr id="4835" name="直线 形状" descr="直线 形状"/>
            <p:cNvPicPr/>
            <p:nvPr/>
          </p:nvPicPr>
          <p:blipFill>
            <a:blip r:embed="rId158"/>
            <a:stretch>
              <a:fillRect/>
            </a:stretch>
          </p:blipFill>
          <p:spPr>
            <a:xfrm>
              <a:off x="3429072" y="5558271"/>
              <a:ext cx="52990" cy="248612"/>
            </a:xfrm>
            <a:prstGeom prst="rect">
              <a:avLst/>
            </a:prstGeom>
            <a:effectLst/>
          </p:spPr>
        </p:pic>
        <p:pic>
          <p:nvPicPr>
            <p:cNvPr id="4837" name="直线 形状" descr="直线 形状"/>
            <p:cNvPicPr/>
            <p:nvPr/>
          </p:nvPicPr>
          <p:blipFill>
            <a:blip r:embed="rId159"/>
            <a:stretch>
              <a:fillRect/>
            </a:stretch>
          </p:blipFill>
          <p:spPr>
            <a:xfrm>
              <a:off x="3620519" y="5429248"/>
              <a:ext cx="141054" cy="418379"/>
            </a:xfrm>
            <a:prstGeom prst="rect">
              <a:avLst/>
            </a:prstGeom>
            <a:effectLst/>
          </p:spPr>
        </p:pic>
        <p:pic>
          <p:nvPicPr>
            <p:cNvPr id="4839" name="直线 形状" descr="直线 形状"/>
            <p:cNvPicPr/>
            <p:nvPr/>
          </p:nvPicPr>
          <p:blipFill>
            <a:blip r:embed="rId160"/>
            <a:stretch>
              <a:fillRect/>
            </a:stretch>
          </p:blipFill>
          <p:spPr>
            <a:xfrm>
              <a:off x="4102658" y="5544690"/>
              <a:ext cx="180706" cy="52990"/>
            </a:xfrm>
            <a:prstGeom prst="rect">
              <a:avLst/>
            </a:prstGeom>
            <a:effectLst/>
          </p:spPr>
        </p:pic>
        <p:pic>
          <p:nvPicPr>
            <p:cNvPr id="4841" name="直线 直线" descr="直线 直线"/>
            <p:cNvPicPr/>
            <p:nvPr/>
          </p:nvPicPr>
          <p:blipFill>
            <a:blip r:embed="rId161"/>
            <a:stretch>
              <a:fillRect/>
            </a:stretch>
          </p:blipFill>
          <p:spPr>
            <a:xfrm>
              <a:off x="4082286" y="5660131"/>
              <a:ext cx="207868" cy="51683"/>
            </a:xfrm>
            <a:prstGeom prst="rect">
              <a:avLst/>
            </a:prstGeom>
            <a:effectLst/>
          </p:spPr>
        </p:pic>
        <p:pic>
          <p:nvPicPr>
            <p:cNvPr id="4843" name="直线 形状" descr="直线 形状"/>
            <p:cNvPicPr/>
            <p:nvPr/>
          </p:nvPicPr>
          <p:blipFill>
            <a:blip r:embed="rId162"/>
            <a:stretch>
              <a:fillRect/>
            </a:stretch>
          </p:blipFill>
          <p:spPr>
            <a:xfrm>
              <a:off x="4676378" y="5313806"/>
              <a:ext cx="245310" cy="638495"/>
            </a:xfrm>
            <a:prstGeom prst="rect">
              <a:avLst/>
            </a:prstGeom>
            <a:effectLst/>
          </p:spPr>
        </p:pic>
        <p:pic>
          <p:nvPicPr>
            <p:cNvPr id="4845" name="直线 直线" descr="直线 直线"/>
            <p:cNvPicPr/>
            <p:nvPr/>
          </p:nvPicPr>
          <p:blipFill>
            <a:blip r:embed="rId163"/>
            <a:stretch>
              <a:fillRect/>
            </a:stretch>
          </p:blipFill>
          <p:spPr>
            <a:xfrm>
              <a:off x="5073726" y="5463201"/>
              <a:ext cx="99218" cy="44892"/>
            </a:xfrm>
            <a:prstGeom prst="rect">
              <a:avLst/>
            </a:prstGeom>
            <a:effectLst/>
          </p:spPr>
        </p:pic>
        <p:pic>
          <p:nvPicPr>
            <p:cNvPr id="4847" name="直线 形状" descr="直线 形状"/>
            <p:cNvPicPr/>
            <p:nvPr/>
          </p:nvPicPr>
          <p:blipFill>
            <a:blip r:embed="rId164"/>
            <a:stretch>
              <a:fillRect/>
            </a:stretch>
          </p:blipFill>
          <p:spPr>
            <a:xfrm>
              <a:off x="5080517" y="5599015"/>
              <a:ext cx="187496" cy="197362"/>
            </a:xfrm>
            <a:prstGeom prst="rect">
              <a:avLst/>
            </a:prstGeom>
            <a:effectLst/>
          </p:spPr>
        </p:pic>
        <p:pic>
          <p:nvPicPr>
            <p:cNvPr id="4849" name="直线 直线" descr="直线 直线"/>
            <p:cNvPicPr/>
            <p:nvPr/>
          </p:nvPicPr>
          <p:blipFill>
            <a:blip r:embed="rId165"/>
            <a:stretch>
              <a:fillRect/>
            </a:stretch>
          </p:blipFill>
          <p:spPr>
            <a:xfrm>
              <a:off x="5542284" y="5517527"/>
              <a:ext cx="72054" cy="58473"/>
            </a:xfrm>
            <a:prstGeom prst="rect">
              <a:avLst/>
            </a:prstGeom>
            <a:effectLst/>
          </p:spPr>
        </p:pic>
        <p:pic>
          <p:nvPicPr>
            <p:cNvPr id="4851" name="直线 直线" descr="直线 直线"/>
            <p:cNvPicPr/>
            <p:nvPr/>
          </p:nvPicPr>
          <p:blipFill>
            <a:blip r:embed="rId47"/>
            <a:stretch>
              <a:fillRect/>
            </a:stretch>
          </p:blipFill>
          <p:spPr>
            <a:xfrm>
              <a:off x="5523234" y="5660131"/>
              <a:ext cx="76201" cy="38101"/>
            </a:xfrm>
            <a:prstGeom prst="rect">
              <a:avLst/>
            </a:prstGeom>
            <a:effectLst/>
          </p:spPr>
        </p:pic>
        <p:pic>
          <p:nvPicPr>
            <p:cNvPr id="4853" name="直线 直线" descr="直线 直线"/>
            <p:cNvPicPr/>
            <p:nvPr/>
          </p:nvPicPr>
          <p:blipFill>
            <a:blip r:embed="rId166"/>
            <a:stretch>
              <a:fillRect/>
            </a:stretch>
          </p:blipFill>
          <p:spPr>
            <a:xfrm>
              <a:off x="6105911" y="5415667"/>
              <a:ext cx="133171" cy="65263"/>
            </a:xfrm>
            <a:prstGeom prst="rect">
              <a:avLst/>
            </a:prstGeom>
            <a:effectLst/>
          </p:spPr>
        </p:pic>
        <p:pic>
          <p:nvPicPr>
            <p:cNvPr id="4855" name="直线 形状" descr="直线 形状"/>
            <p:cNvPicPr/>
            <p:nvPr/>
          </p:nvPicPr>
          <p:blipFill>
            <a:blip r:embed="rId167"/>
            <a:stretch>
              <a:fillRect/>
            </a:stretch>
          </p:blipFill>
          <p:spPr>
            <a:xfrm>
              <a:off x="6140253" y="5558271"/>
              <a:ext cx="71666" cy="228240"/>
            </a:xfrm>
            <a:prstGeom prst="rect">
              <a:avLst/>
            </a:prstGeom>
            <a:effectLst/>
          </p:spPr>
        </p:pic>
        <p:pic>
          <p:nvPicPr>
            <p:cNvPr id="4857" name="直线 直线" descr="直线 直线"/>
            <p:cNvPicPr/>
            <p:nvPr/>
          </p:nvPicPr>
          <p:blipFill>
            <a:blip r:embed="rId168"/>
            <a:stretch>
              <a:fillRect/>
            </a:stretch>
          </p:blipFill>
          <p:spPr>
            <a:xfrm>
              <a:off x="6282469" y="5544690"/>
              <a:ext cx="235031" cy="85636"/>
            </a:xfrm>
            <a:prstGeom prst="rect">
              <a:avLst/>
            </a:prstGeom>
            <a:effectLst/>
          </p:spPr>
        </p:pic>
        <p:pic>
          <p:nvPicPr>
            <p:cNvPr id="4859" name="直线 形状" descr="直线 形状"/>
            <p:cNvPicPr/>
            <p:nvPr/>
          </p:nvPicPr>
          <p:blipFill>
            <a:blip r:embed="rId169"/>
            <a:stretch>
              <a:fillRect/>
            </a:stretch>
          </p:blipFill>
          <p:spPr>
            <a:xfrm>
              <a:off x="6392095" y="5483574"/>
              <a:ext cx="64288" cy="262193"/>
            </a:xfrm>
            <a:prstGeom prst="rect">
              <a:avLst/>
            </a:prstGeom>
            <a:effectLst/>
          </p:spPr>
        </p:pic>
        <p:pic>
          <p:nvPicPr>
            <p:cNvPr id="4861" name="直线 形状" descr="直线 形状"/>
            <p:cNvPicPr/>
            <p:nvPr/>
          </p:nvPicPr>
          <p:blipFill>
            <a:blip r:embed="rId170"/>
            <a:stretch>
              <a:fillRect/>
            </a:stretch>
          </p:blipFill>
          <p:spPr>
            <a:xfrm>
              <a:off x="6649166" y="5476783"/>
              <a:ext cx="99217" cy="289356"/>
            </a:xfrm>
            <a:prstGeom prst="rect">
              <a:avLst/>
            </a:prstGeom>
            <a:effectLst/>
          </p:spPr>
        </p:pic>
        <p:pic>
          <p:nvPicPr>
            <p:cNvPr id="4863" name="直线 形状" descr="直线 形状"/>
            <p:cNvPicPr/>
            <p:nvPr/>
          </p:nvPicPr>
          <p:blipFill>
            <a:blip r:embed="rId171"/>
            <a:stretch>
              <a:fillRect/>
            </a:stretch>
          </p:blipFill>
          <p:spPr>
            <a:xfrm>
              <a:off x="7394066" y="5537047"/>
              <a:ext cx="257479" cy="181557"/>
            </a:xfrm>
            <a:prstGeom prst="rect">
              <a:avLst/>
            </a:prstGeom>
            <a:effectLst/>
          </p:spPr>
        </p:pic>
        <p:pic>
          <p:nvPicPr>
            <p:cNvPr id="4865" name="直线 形状" descr="直线 形状"/>
            <p:cNvPicPr/>
            <p:nvPr/>
          </p:nvPicPr>
          <p:blipFill>
            <a:blip r:embed="rId172"/>
            <a:stretch>
              <a:fillRect/>
            </a:stretch>
          </p:blipFill>
          <p:spPr>
            <a:xfrm>
              <a:off x="7674560" y="5354550"/>
              <a:ext cx="170807" cy="357264"/>
            </a:xfrm>
            <a:prstGeom prst="rect">
              <a:avLst/>
            </a:prstGeom>
            <a:effectLst/>
          </p:spPr>
        </p:pic>
        <p:pic>
          <p:nvPicPr>
            <p:cNvPr id="4867" name="直线 形状" descr="直线 形状"/>
            <p:cNvPicPr/>
            <p:nvPr/>
          </p:nvPicPr>
          <p:blipFill>
            <a:blip r:embed="rId173"/>
            <a:stretch>
              <a:fillRect/>
            </a:stretch>
          </p:blipFill>
          <p:spPr>
            <a:xfrm>
              <a:off x="7871490" y="5570016"/>
              <a:ext cx="108699" cy="133217"/>
            </a:xfrm>
            <a:prstGeom prst="rect">
              <a:avLst/>
            </a:prstGeom>
            <a:effectLst/>
          </p:spPr>
        </p:pic>
        <p:pic>
          <p:nvPicPr>
            <p:cNvPr id="4869" name="直线 形状" descr="直线 形状"/>
            <p:cNvPicPr/>
            <p:nvPr/>
          </p:nvPicPr>
          <p:blipFill>
            <a:blip r:embed="rId174"/>
            <a:stretch>
              <a:fillRect/>
            </a:stretch>
          </p:blipFill>
          <p:spPr>
            <a:xfrm>
              <a:off x="8034466" y="5517527"/>
              <a:ext cx="160334" cy="191860"/>
            </a:xfrm>
            <a:prstGeom prst="rect">
              <a:avLst/>
            </a:prstGeom>
            <a:effectLst/>
          </p:spPr>
        </p:pic>
        <p:pic>
          <p:nvPicPr>
            <p:cNvPr id="4871" name="直线 形状" descr="直线 形状"/>
            <p:cNvPicPr/>
            <p:nvPr/>
          </p:nvPicPr>
          <p:blipFill>
            <a:blip r:embed="rId175"/>
            <a:stretch>
              <a:fillRect/>
            </a:stretch>
          </p:blipFill>
          <p:spPr>
            <a:xfrm>
              <a:off x="8225361" y="5489148"/>
              <a:ext cx="173158" cy="229456"/>
            </a:xfrm>
            <a:prstGeom prst="rect">
              <a:avLst/>
            </a:prstGeom>
            <a:effectLst/>
          </p:spPr>
        </p:pic>
        <p:pic>
          <p:nvPicPr>
            <p:cNvPr id="4873" name="直线 直线" descr="直线 直线"/>
            <p:cNvPicPr/>
            <p:nvPr/>
          </p:nvPicPr>
          <p:blipFill>
            <a:blip r:embed="rId176"/>
            <a:stretch>
              <a:fillRect/>
            </a:stretch>
          </p:blipFill>
          <p:spPr>
            <a:xfrm>
              <a:off x="8930837" y="5415667"/>
              <a:ext cx="85636" cy="44891"/>
            </a:xfrm>
            <a:prstGeom prst="rect">
              <a:avLst/>
            </a:prstGeom>
            <a:effectLst/>
          </p:spPr>
        </p:pic>
        <p:pic>
          <p:nvPicPr>
            <p:cNvPr id="4875" name="直线 形状" descr="直线 形状"/>
            <p:cNvPicPr/>
            <p:nvPr/>
          </p:nvPicPr>
          <p:blipFill>
            <a:blip r:embed="rId177"/>
            <a:stretch>
              <a:fillRect/>
            </a:stretch>
          </p:blipFill>
          <p:spPr>
            <a:xfrm>
              <a:off x="8862930" y="5548859"/>
              <a:ext cx="221449" cy="155155"/>
            </a:xfrm>
            <a:prstGeom prst="rect">
              <a:avLst/>
            </a:prstGeom>
            <a:effectLst/>
          </p:spPr>
        </p:pic>
        <p:pic>
          <p:nvPicPr>
            <p:cNvPr id="4877" name="直线 形状" descr="直线 形状"/>
            <p:cNvPicPr/>
            <p:nvPr/>
          </p:nvPicPr>
          <p:blipFill>
            <a:blip r:embed="rId178"/>
            <a:stretch>
              <a:fillRect/>
            </a:stretch>
          </p:blipFill>
          <p:spPr>
            <a:xfrm>
              <a:off x="9304324" y="5274897"/>
              <a:ext cx="273953" cy="711784"/>
            </a:xfrm>
            <a:prstGeom prst="rect">
              <a:avLst/>
            </a:prstGeom>
            <a:effectLst/>
          </p:spPr>
        </p:pic>
        <p:pic>
          <p:nvPicPr>
            <p:cNvPr id="4879" name="直线 形状" descr="直线 形状"/>
            <p:cNvPicPr/>
            <p:nvPr/>
          </p:nvPicPr>
          <p:blipFill>
            <a:blip r:embed="rId179"/>
            <a:stretch>
              <a:fillRect/>
            </a:stretch>
          </p:blipFill>
          <p:spPr>
            <a:xfrm>
              <a:off x="10434673" y="4852040"/>
              <a:ext cx="109705" cy="1319721"/>
            </a:xfrm>
            <a:prstGeom prst="rect">
              <a:avLst/>
            </a:prstGeom>
            <a:effectLst/>
          </p:spPr>
        </p:pic>
        <p:pic>
          <p:nvPicPr>
            <p:cNvPr id="4881" name="直线 形状" descr="直线 形状"/>
            <p:cNvPicPr/>
            <p:nvPr/>
          </p:nvPicPr>
          <p:blipFill>
            <a:blip r:embed="rId180"/>
            <a:stretch>
              <a:fillRect/>
            </a:stretch>
          </p:blipFill>
          <p:spPr>
            <a:xfrm>
              <a:off x="10499485" y="4896083"/>
              <a:ext cx="432031" cy="1264701"/>
            </a:xfrm>
            <a:prstGeom prst="rect">
              <a:avLst/>
            </a:prstGeom>
            <a:effectLst/>
          </p:spPr>
        </p:pic>
        <p:pic>
          <p:nvPicPr>
            <p:cNvPr id="4883" name="直线 形状" descr="直线 形状"/>
            <p:cNvPicPr/>
            <p:nvPr/>
          </p:nvPicPr>
          <p:blipFill>
            <a:blip r:embed="rId181"/>
            <a:stretch>
              <a:fillRect/>
            </a:stretch>
          </p:blipFill>
          <p:spPr>
            <a:xfrm>
              <a:off x="10519857" y="5321729"/>
              <a:ext cx="768395" cy="665165"/>
            </a:xfrm>
            <a:prstGeom prst="rect">
              <a:avLst/>
            </a:prstGeom>
            <a:effectLst/>
          </p:spPr>
        </p:pic>
        <p:pic>
          <p:nvPicPr>
            <p:cNvPr id="4885" name="直线 形状" descr="直线 形状"/>
            <p:cNvPicPr/>
            <p:nvPr/>
          </p:nvPicPr>
          <p:blipFill>
            <a:blip r:embed="rId182"/>
            <a:stretch>
              <a:fillRect/>
            </a:stretch>
          </p:blipFill>
          <p:spPr>
            <a:xfrm>
              <a:off x="10526649" y="5596356"/>
              <a:ext cx="1443774" cy="529690"/>
            </a:xfrm>
            <a:prstGeom prst="rect">
              <a:avLst/>
            </a:prstGeom>
            <a:effectLst/>
          </p:spPr>
        </p:pic>
        <p:pic>
          <p:nvPicPr>
            <p:cNvPr id="4887" name="直线 椭圆" descr="直线 椭圆"/>
            <p:cNvPicPr/>
            <p:nvPr/>
          </p:nvPicPr>
          <p:blipFill>
            <a:blip r:embed="rId183"/>
            <a:stretch>
              <a:fillRect/>
            </a:stretch>
          </p:blipFill>
          <p:spPr>
            <a:xfrm>
              <a:off x="11531670" y="5612597"/>
              <a:ext cx="38101" cy="459123"/>
            </a:xfrm>
            <a:prstGeom prst="rect">
              <a:avLst/>
            </a:prstGeom>
            <a:effectLst/>
          </p:spPr>
        </p:pic>
        <p:pic>
          <p:nvPicPr>
            <p:cNvPr id="4889" name="直线 椭圆" descr="直线 椭圆"/>
            <p:cNvPicPr/>
            <p:nvPr/>
          </p:nvPicPr>
          <p:blipFill>
            <a:blip r:embed="rId184"/>
            <a:stretch>
              <a:fillRect/>
            </a:stretch>
          </p:blipFill>
          <p:spPr>
            <a:xfrm>
              <a:off x="10716786" y="5767980"/>
              <a:ext cx="38101" cy="181508"/>
            </a:xfrm>
            <a:prstGeom prst="rect">
              <a:avLst/>
            </a:prstGeom>
            <a:effectLst/>
          </p:spPr>
        </p:pic>
        <p:pic>
          <p:nvPicPr>
            <p:cNvPr id="4891" name="直线 形状" descr="直线 形状"/>
            <p:cNvPicPr/>
            <p:nvPr/>
          </p:nvPicPr>
          <p:blipFill>
            <a:blip r:embed="rId185"/>
            <a:stretch>
              <a:fillRect/>
            </a:stretch>
          </p:blipFill>
          <p:spPr>
            <a:xfrm>
              <a:off x="10990678" y="5765730"/>
              <a:ext cx="232767" cy="176967"/>
            </a:xfrm>
            <a:prstGeom prst="rect">
              <a:avLst/>
            </a:prstGeom>
            <a:effectLst/>
          </p:spPr>
        </p:pic>
        <p:pic>
          <p:nvPicPr>
            <p:cNvPr id="4893" name="直线 形状" descr="直线 形状"/>
            <p:cNvPicPr/>
            <p:nvPr/>
          </p:nvPicPr>
          <p:blipFill>
            <a:blip r:embed="rId186"/>
            <a:stretch>
              <a:fillRect/>
            </a:stretch>
          </p:blipFill>
          <p:spPr>
            <a:xfrm>
              <a:off x="10621718" y="5431512"/>
              <a:ext cx="117752" cy="151279"/>
            </a:xfrm>
            <a:prstGeom prst="rect">
              <a:avLst/>
            </a:prstGeom>
            <a:effectLst/>
          </p:spPr>
        </p:pic>
        <p:pic>
          <p:nvPicPr>
            <p:cNvPr id="4895" name="直线 形状" descr="直线 形状"/>
            <p:cNvPicPr/>
            <p:nvPr/>
          </p:nvPicPr>
          <p:blipFill>
            <a:blip r:embed="rId187"/>
            <a:stretch>
              <a:fillRect/>
            </a:stretch>
          </p:blipFill>
          <p:spPr>
            <a:xfrm>
              <a:off x="11318539" y="5728038"/>
              <a:ext cx="169743" cy="133171"/>
            </a:xfrm>
            <a:prstGeom prst="rect">
              <a:avLst/>
            </a:prstGeom>
            <a:effectLst/>
          </p:spPr>
        </p:pic>
        <p:pic>
          <p:nvPicPr>
            <p:cNvPr id="4897" name="直线 形状" descr="直线 形状"/>
            <p:cNvPicPr/>
            <p:nvPr/>
          </p:nvPicPr>
          <p:blipFill>
            <a:blip r:embed="rId188"/>
            <a:stretch>
              <a:fillRect/>
            </a:stretch>
          </p:blipFill>
          <p:spPr>
            <a:xfrm>
              <a:off x="11361904" y="5700875"/>
              <a:ext cx="92426" cy="316520"/>
            </a:xfrm>
            <a:prstGeom prst="rect">
              <a:avLst/>
            </a:prstGeom>
            <a:effectLst/>
          </p:spPr>
        </p:pic>
        <p:pic>
          <p:nvPicPr>
            <p:cNvPr id="4899" name="直线 形状" descr="直线 形状"/>
            <p:cNvPicPr/>
            <p:nvPr/>
          </p:nvPicPr>
          <p:blipFill>
            <a:blip r:embed="rId189"/>
            <a:stretch>
              <a:fillRect/>
            </a:stretch>
          </p:blipFill>
          <p:spPr>
            <a:xfrm>
              <a:off x="10608136" y="5042179"/>
              <a:ext cx="119006" cy="221449"/>
            </a:xfrm>
            <a:prstGeom prst="rect">
              <a:avLst/>
            </a:prstGeom>
            <a:effectLst/>
          </p:spPr>
        </p:pic>
        <p:pic>
          <p:nvPicPr>
            <p:cNvPr id="4901" name="直线 直线" descr="直线 直线"/>
            <p:cNvPicPr/>
            <p:nvPr/>
          </p:nvPicPr>
          <p:blipFill>
            <a:blip r:embed="rId190"/>
            <a:stretch>
              <a:fillRect/>
            </a:stretch>
          </p:blipFill>
          <p:spPr>
            <a:xfrm>
              <a:off x="10628510" y="5048969"/>
              <a:ext cx="241821" cy="78846"/>
            </a:xfrm>
            <a:prstGeom prst="rect">
              <a:avLst/>
            </a:prstGeom>
            <a:effectLst/>
          </p:spPr>
        </p:pic>
        <p:pic>
          <p:nvPicPr>
            <p:cNvPr id="4903" name="直线 形状" descr="直线 形状"/>
            <p:cNvPicPr/>
            <p:nvPr/>
          </p:nvPicPr>
          <p:blipFill>
            <a:blip r:embed="rId191"/>
            <a:stretch>
              <a:fillRect/>
            </a:stretch>
          </p:blipFill>
          <p:spPr>
            <a:xfrm>
              <a:off x="11012919" y="5381713"/>
              <a:ext cx="84996" cy="188800"/>
            </a:xfrm>
            <a:prstGeom prst="rect">
              <a:avLst/>
            </a:prstGeom>
            <a:effectLst/>
          </p:spPr>
        </p:pic>
        <p:pic>
          <p:nvPicPr>
            <p:cNvPr id="4905" name="直线 形状" descr="直线 形状"/>
            <p:cNvPicPr/>
            <p:nvPr/>
          </p:nvPicPr>
          <p:blipFill>
            <a:blip r:embed="rId192"/>
            <a:stretch>
              <a:fillRect/>
            </a:stretch>
          </p:blipFill>
          <p:spPr>
            <a:xfrm>
              <a:off x="11592786" y="5779943"/>
              <a:ext cx="160333" cy="251033"/>
            </a:xfrm>
            <a:prstGeom prst="rect">
              <a:avLst/>
            </a:prstGeom>
            <a:effectLst/>
          </p:spPr>
        </p:pic>
        <p:pic>
          <p:nvPicPr>
            <p:cNvPr id="4907" name="直线 形状" descr="直线 形状"/>
            <p:cNvPicPr/>
            <p:nvPr/>
          </p:nvPicPr>
          <p:blipFill>
            <a:blip r:embed="rId193"/>
            <a:stretch>
              <a:fillRect/>
            </a:stretch>
          </p:blipFill>
          <p:spPr>
            <a:xfrm>
              <a:off x="10207486" y="6317618"/>
              <a:ext cx="253578" cy="314051"/>
            </a:xfrm>
            <a:prstGeom prst="rect">
              <a:avLst/>
            </a:prstGeom>
            <a:effectLst/>
          </p:spPr>
        </p:pic>
        <p:pic>
          <p:nvPicPr>
            <p:cNvPr id="4909" name="直线 形状" descr="直线 形状"/>
            <p:cNvPicPr/>
            <p:nvPr/>
          </p:nvPicPr>
          <p:blipFill>
            <a:blip r:embed="rId194"/>
            <a:stretch>
              <a:fillRect/>
            </a:stretch>
          </p:blipFill>
          <p:spPr>
            <a:xfrm>
              <a:off x="10478644" y="6414463"/>
              <a:ext cx="154013" cy="193721"/>
            </a:xfrm>
            <a:prstGeom prst="rect">
              <a:avLst/>
            </a:prstGeom>
            <a:effectLst/>
          </p:spPr>
        </p:pic>
        <p:pic>
          <p:nvPicPr>
            <p:cNvPr id="4911" name="直线 形状" descr="直线 形状"/>
            <p:cNvPicPr/>
            <p:nvPr/>
          </p:nvPicPr>
          <p:blipFill>
            <a:blip r:embed="rId195"/>
            <a:stretch>
              <a:fillRect/>
            </a:stretch>
          </p:blipFill>
          <p:spPr>
            <a:xfrm>
              <a:off x="10696416" y="6393525"/>
              <a:ext cx="134450" cy="240054"/>
            </a:xfrm>
            <a:prstGeom prst="rect">
              <a:avLst/>
            </a:prstGeom>
            <a:effectLst/>
          </p:spPr>
        </p:pic>
        <p:pic>
          <p:nvPicPr>
            <p:cNvPr id="4913" name="直线 形状" descr="直线 形状"/>
            <p:cNvPicPr/>
            <p:nvPr/>
          </p:nvPicPr>
          <p:blipFill>
            <a:blip r:embed="rId196"/>
            <a:stretch>
              <a:fillRect/>
            </a:stretch>
          </p:blipFill>
          <p:spPr>
            <a:xfrm>
              <a:off x="10988415" y="6454642"/>
              <a:ext cx="167124" cy="51682"/>
            </a:xfrm>
            <a:prstGeom prst="rect">
              <a:avLst/>
            </a:prstGeom>
            <a:effectLst/>
          </p:spPr>
        </p:pic>
        <p:pic>
          <p:nvPicPr>
            <p:cNvPr id="4915" name="直线 形状" descr="直线 形状"/>
            <p:cNvPicPr/>
            <p:nvPr/>
          </p:nvPicPr>
          <p:blipFill>
            <a:blip r:embed="rId197"/>
            <a:stretch>
              <a:fillRect/>
            </a:stretch>
          </p:blipFill>
          <p:spPr>
            <a:xfrm>
              <a:off x="10995207" y="6549711"/>
              <a:ext cx="173914" cy="57466"/>
            </a:xfrm>
            <a:prstGeom prst="rect">
              <a:avLst/>
            </a:prstGeom>
            <a:effectLst/>
          </p:spPr>
        </p:pic>
        <p:pic>
          <p:nvPicPr>
            <p:cNvPr id="4917" name="直线 形状" descr="直线 形状"/>
            <p:cNvPicPr/>
            <p:nvPr/>
          </p:nvPicPr>
          <p:blipFill>
            <a:blip r:embed="rId198"/>
            <a:stretch>
              <a:fillRect/>
            </a:stretch>
          </p:blipFill>
          <p:spPr>
            <a:xfrm>
              <a:off x="11210646" y="6269582"/>
              <a:ext cx="202940" cy="478146"/>
            </a:xfrm>
            <a:prstGeom prst="rect">
              <a:avLst/>
            </a:prstGeom>
            <a:effectLst/>
          </p:spPr>
        </p:pic>
        <p:pic>
          <p:nvPicPr>
            <p:cNvPr id="4919" name="直线 形状" descr="直线 形状"/>
            <p:cNvPicPr/>
            <p:nvPr/>
          </p:nvPicPr>
          <p:blipFill>
            <a:blip r:embed="rId199"/>
            <a:stretch>
              <a:fillRect/>
            </a:stretch>
          </p:blipFill>
          <p:spPr>
            <a:xfrm>
              <a:off x="11416229" y="6420087"/>
              <a:ext cx="241822" cy="191781"/>
            </a:xfrm>
            <a:prstGeom prst="rect">
              <a:avLst/>
            </a:prstGeom>
            <a:effectLst/>
          </p:spPr>
        </p:pic>
        <p:pic>
          <p:nvPicPr>
            <p:cNvPr id="4921" name="直线 形状" descr="直线 形状"/>
            <p:cNvPicPr/>
            <p:nvPr/>
          </p:nvPicPr>
          <p:blipFill>
            <a:blip r:embed="rId200"/>
            <a:stretch>
              <a:fillRect/>
            </a:stretch>
          </p:blipFill>
          <p:spPr>
            <a:xfrm>
              <a:off x="11734839" y="6366363"/>
              <a:ext cx="251697" cy="231371"/>
            </a:xfrm>
            <a:prstGeom prst="rect">
              <a:avLst/>
            </a:prstGeom>
            <a:effectLst/>
          </p:spPr>
        </p:pic>
        <p:pic>
          <p:nvPicPr>
            <p:cNvPr id="4923" name="直线 形状" descr="直线 形状"/>
            <p:cNvPicPr/>
            <p:nvPr/>
          </p:nvPicPr>
          <p:blipFill>
            <a:blip r:embed="rId201"/>
            <a:stretch>
              <a:fillRect/>
            </a:stretch>
          </p:blipFill>
          <p:spPr>
            <a:xfrm>
              <a:off x="11844042" y="6400316"/>
              <a:ext cx="72054" cy="357263"/>
            </a:xfrm>
            <a:prstGeom prst="rect">
              <a:avLst/>
            </a:prstGeom>
            <a:effectLst/>
          </p:spPr>
        </p:pic>
        <p:pic>
          <p:nvPicPr>
            <p:cNvPr id="4925" name="直线 直线" descr="直线 直线"/>
            <p:cNvPicPr/>
            <p:nvPr/>
          </p:nvPicPr>
          <p:blipFill>
            <a:blip r:embed="rId202"/>
            <a:stretch>
              <a:fillRect/>
            </a:stretch>
          </p:blipFill>
          <p:spPr>
            <a:xfrm>
              <a:off x="11660693" y="6658363"/>
              <a:ext cx="72054" cy="133170"/>
            </a:xfrm>
            <a:prstGeom prst="rect">
              <a:avLst/>
            </a:prstGeom>
            <a:effectLst/>
          </p:spPr>
        </p:pic>
        <p:pic>
          <p:nvPicPr>
            <p:cNvPr id="4927" name="直线 形状" descr="直线 形状"/>
            <p:cNvPicPr/>
            <p:nvPr/>
          </p:nvPicPr>
          <p:blipFill>
            <a:blip r:embed="rId203"/>
            <a:stretch>
              <a:fillRect/>
            </a:stretch>
          </p:blipFill>
          <p:spPr>
            <a:xfrm>
              <a:off x="12007018" y="6264502"/>
              <a:ext cx="218150" cy="588147"/>
            </a:xfrm>
            <a:prstGeom prst="rect">
              <a:avLst/>
            </a:prstGeom>
            <a:effectLst/>
          </p:spPr>
        </p:pic>
      </p:grpSp>
      <p:grpSp>
        <p:nvGrpSpPr>
          <p:cNvPr id="5140" name="绘图"/>
          <p:cNvGrpSpPr/>
          <p:nvPr/>
        </p:nvGrpSpPr>
        <p:grpSpPr>
          <a:xfrm>
            <a:off x="1512444" y="6677911"/>
            <a:ext cx="11398823" cy="2850365"/>
            <a:chOff x="-19050" y="-19050"/>
            <a:chExt cx="11398822" cy="2850364"/>
          </a:xfrm>
        </p:grpSpPr>
        <p:pic>
          <p:nvPicPr>
            <p:cNvPr id="4930" name="直线 形状" descr="直线 形状"/>
            <p:cNvPicPr/>
            <p:nvPr/>
          </p:nvPicPr>
          <p:blipFill>
            <a:blip r:embed="rId204"/>
            <a:stretch>
              <a:fillRect/>
            </a:stretch>
          </p:blipFill>
          <p:spPr>
            <a:xfrm>
              <a:off x="-19051" y="271605"/>
              <a:ext cx="387628" cy="314695"/>
            </a:xfrm>
            <a:prstGeom prst="rect">
              <a:avLst/>
            </a:prstGeom>
            <a:effectLst/>
          </p:spPr>
        </p:pic>
        <p:pic>
          <p:nvPicPr>
            <p:cNvPr id="4932" name="直线 形状" descr="直线 形状"/>
            <p:cNvPicPr/>
            <p:nvPr/>
          </p:nvPicPr>
          <p:blipFill>
            <a:blip r:embed="rId205"/>
            <a:stretch>
              <a:fillRect/>
            </a:stretch>
          </p:blipFill>
          <p:spPr>
            <a:xfrm>
              <a:off x="427468" y="374050"/>
              <a:ext cx="199155" cy="178292"/>
            </a:xfrm>
            <a:prstGeom prst="rect">
              <a:avLst/>
            </a:prstGeom>
            <a:effectLst/>
          </p:spPr>
        </p:pic>
        <p:pic>
          <p:nvPicPr>
            <p:cNvPr id="4934" name="直线 形状" descr="直线 形状"/>
            <p:cNvPicPr/>
            <p:nvPr/>
          </p:nvPicPr>
          <p:blipFill>
            <a:blip r:embed="rId206"/>
            <a:stretch>
              <a:fillRect/>
            </a:stretch>
          </p:blipFill>
          <p:spPr>
            <a:xfrm>
              <a:off x="1146044" y="258024"/>
              <a:ext cx="247926" cy="201950"/>
            </a:xfrm>
            <a:prstGeom prst="rect">
              <a:avLst/>
            </a:prstGeom>
            <a:effectLst/>
          </p:spPr>
        </p:pic>
        <p:pic>
          <p:nvPicPr>
            <p:cNvPr id="4936" name="直线 形状" descr="直线 形状"/>
            <p:cNvPicPr/>
            <p:nvPr/>
          </p:nvPicPr>
          <p:blipFill>
            <a:blip r:embed="rId207"/>
            <a:stretch>
              <a:fillRect/>
            </a:stretch>
          </p:blipFill>
          <p:spPr>
            <a:xfrm>
              <a:off x="1390798" y="239472"/>
              <a:ext cx="123570" cy="240002"/>
            </a:xfrm>
            <a:prstGeom prst="rect">
              <a:avLst/>
            </a:prstGeom>
            <a:effectLst/>
          </p:spPr>
        </p:pic>
        <p:pic>
          <p:nvPicPr>
            <p:cNvPr id="4938" name="直线 形状" descr="直线 形状"/>
            <p:cNvPicPr/>
            <p:nvPr/>
          </p:nvPicPr>
          <p:blipFill>
            <a:blip r:embed="rId208"/>
            <a:stretch>
              <a:fillRect/>
            </a:stretch>
          </p:blipFill>
          <p:spPr>
            <a:xfrm>
              <a:off x="1602264" y="228506"/>
              <a:ext cx="178776" cy="239317"/>
            </a:xfrm>
            <a:prstGeom prst="rect">
              <a:avLst/>
            </a:prstGeom>
            <a:effectLst/>
          </p:spPr>
        </p:pic>
        <p:pic>
          <p:nvPicPr>
            <p:cNvPr id="4940" name="直线 形状" descr="直线 形状"/>
            <p:cNvPicPr/>
            <p:nvPr/>
          </p:nvPicPr>
          <p:blipFill>
            <a:blip r:embed="rId209"/>
            <a:stretch>
              <a:fillRect/>
            </a:stretch>
          </p:blipFill>
          <p:spPr>
            <a:xfrm>
              <a:off x="2405386" y="198471"/>
              <a:ext cx="591187" cy="245835"/>
            </a:xfrm>
            <a:prstGeom prst="rect">
              <a:avLst/>
            </a:prstGeom>
            <a:effectLst/>
          </p:spPr>
        </p:pic>
        <p:pic>
          <p:nvPicPr>
            <p:cNvPr id="4942" name="直线 形状" descr="直线 形状"/>
            <p:cNvPicPr/>
            <p:nvPr/>
          </p:nvPicPr>
          <p:blipFill>
            <a:blip r:embed="rId210"/>
            <a:stretch>
              <a:fillRect/>
            </a:stretch>
          </p:blipFill>
          <p:spPr>
            <a:xfrm>
              <a:off x="3060332" y="183327"/>
              <a:ext cx="58473" cy="428949"/>
            </a:xfrm>
            <a:prstGeom prst="rect">
              <a:avLst/>
            </a:prstGeom>
            <a:effectLst/>
          </p:spPr>
        </p:pic>
        <p:pic>
          <p:nvPicPr>
            <p:cNvPr id="4944" name="直线 形状" descr="直线 形状"/>
            <p:cNvPicPr/>
            <p:nvPr/>
          </p:nvPicPr>
          <p:blipFill>
            <a:blip r:embed="rId211"/>
            <a:stretch>
              <a:fillRect/>
            </a:stretch>
          </p:blipFill>
          <p:spPr>
            <a:xfrm>
              <a:off x="3039960" y="266637"/>
              <a:ext cx="177511" cy="187252"/>
            </a:xfrm>
            <a:prstGeom prst="rect">
              <a:avLst/>
            </a:prstGeom>
            <a:effectLst/>
          </p:spPr>
        </p:pic>
        <p:pic>
          <p:nvPicPr>
            <p:cNvPr id="4946" name="直线 形状" descr="直线 形状"/>
            <p:cNvPicPr/>
            <p:nvPr/>
          </p:nvPicPr>
          <p:blipFill>
            <a:blip r:embed="rId212"/>
            <a:stretch>
              <a:fillRect/>
            </a:stretch>
          </p:blipFill>
          <p:spPr>
            <a:xfrm>
              <a:off x="3231957" y="230861"/>
              <a:ext cx="167490" cy="156157"/>
            </a:xfrm>
            <a:prstGeom prst="rect">
              <a:avLst/>
            </a:prstGeom>
            <a:effectLst/>
          </p:spPr>
        </p:pic>
        <p:pic>
          <p:nvPicPr>
            <p:cNvPr id="4948" name="直线 形状" descr="直线 形状"/>
            <p:cNvPicPr/>
            <p:nvPr/>
          </p:nvPicPr>
          <p:blipFill>
            <a:blip r:embed="rId213"/>
            <a:stretch>
              <a:fillRect/>
            </a:stretch>
          </p:blipFill>
          <p:spPr>
            <a:xfrm>
              <a:off x="3488146" y="190117"/>
              <a:ext cx="106007" cy="223858"/>
            </a:xfrm>
            <a:prstGeom prst="rect">
              <a:avLst/>
            </a:prstGeom>
            <a:effectLst/>
          </p:spPr>
        </p:pic>
        <p:pic>
          <p:nvPicPr>
            <p:cNvPr id="4950" name="直线 直线" descr="直线 直线"/>
            <p:cNvPicPr/>
            <p:nvPr/>
          </p:nvPicPr>
          <p:blipFill>
            <a:blip r:embed="rId47"/>
            <a:stretch>
              <a:fillRect/>
            </a:stretch>
          </p:blipFill>
          <p:spPr>
            <a:xfrm>
              <a:off x="3584537" y="101838"/>
              <a:ext cx="76201" cy="38101"/>
            </a:xfrm>
            <a:prstGeom prst="rect">
              <a:avLst/>
            </a:prstGeom>
            <a:effectLst/>
          </p:spPr>
        </p:pic>
        <p:pic>
          <p:nvPicPr>
            <p:cNvPr id="4952" name="直线 形状" descr="直线 形状"/>
            <p:cNvPicPr/>
            <p:nvPr/>
          </p:nvPicPr>
          <p:blipFill>
            <a:blip r:embed="rId214"/>
            <a:stretch>
              <a:fillRect/>
            </a:stretch>
          </p:blipFill>
          <p:spPr>
            <a:xfrm>
              <a:off x="3672034" y="176536"/>
              <a:ext cx="71514" cy="241822"/>
            </a:xfrm>
            <a:prstGeom prst="rect">
              <a:avLst/>
            </a:prstGeom>
            <a:effectLst/>
          </p:spPr>
        </p:pic>
        <p:pic>
          <p:nvPicPr>
            <p:cNvPr id="4954" name="直线 形状" descr="直线 形状"/>
            <p:cNvPicPr/>
            <p:nvPr/>
          </p:nvPicPr>
          <p:blipFill>
            <a:blip r:embed="rId215"/>
            <a:stretch>
              <a:fillRect/>
            </a:stretch>
          </p:blipFill>
          <p:spPr>
            <a:xfrm>
              <a:off x="3746191" y="196908"/>
              <a:ext cx="214659" cy="74474"/>
            </a:xfrm>
            <a:prstGeom prst="rect">
              <a:avLst/>
            </a:prstGeom>
            <a:effectLst/>
          </p:spPr>
        </p:pic>
        <p:pic>
          <p:nvPicPr>
            <p:cNvPr id="4956" name="直线 形状" descr="直线 形状"/>
            <p:cNvPicPr/>
            <p:nvPr/>
          </p:nvPicPr>
          <p:blipFill>
            <a:blip r:embed="rId216"/>
            <a:stretch>
              <a:fillRect/>
            </a:stretch>
          </p:blipFill>
          <p:spPr>
            <a:xfrm>
              <a:off x="3841947" y="61094"/>
              <a:ext cx="84950" cy="352607"/>
            </a:xfrm>
            <a:prstGeom prst="rect">
              <a:avLst/>
            </a:prstGeom>
            <a:effectLst/>
          </p:spPr>
        </p:pic>
        <p:pic>
          <p:nvPicPr>
            <p:cNvPr id="4958" name="直线 形状" descr="直线 形状"/>
            <p:cNvPicPr/>
            <p:nvPr/>
          </p:nvPicPr>
          <p:blipFill>
            <a:blip r:embed="rId217"/>
            <a:stretch>
              <a:fillRect/>
            </a:stretch>
          </p:blipFill>
          <p:spPr>
            <a:xfrm>
              <a:off x="3963494" y="61094"/>
              <a:ext cx="38101" cy="92427"/>
            </a:xfrm>
            <a:prstGeom prst="rect">
              <a:avLst/>
            </a:prstGeom>
            <a:effectLst/>
          </p:spPr>
        </p:pic>
        <p:pic>
          <p:nvPicPr>
            <p:cNvPr id="4960" name="直线 形状" descr="直线 形状"/>
            <p:cNvPicPr/>
            <p:nvPr/>
          </p:nvPicPr>
          <p:blipFill>
            <a:blip r:embed="rId218"/>
            <a:stretch>
              <a:fillRect/>
            </a:stretch>
          </p:blipFill>
          <p:spPr>
            <a:xfrm>
              <a:off x="4011417" y="156164"/>
              <a:ext cx="71666" cy="235031"/>
            </a:xfrm>
            <a:prstGeom prst="rect">
              <a:avLst/>
            </a:prstGeom>
            <a:effectLst/>
          </p:spPr>
        </p:pic>
        <p:pic>
          <p:nvPicPr>
            <p:cNvPr id="4962" name="直线 形状" descr="直线 形状"/>
            <p:cNvPicPr/>
            <p:nvPr/>
          </p:nvPicPr>
          <p:blipFill>
            <a:blip r:embed="rId219"/>
            <a:stretch>
              <a:fillRect/>
            </a:stretch>
          </p:blipFill>
          <p:spPr>
            <a:xfrm>
              <a:off x="4106098" y="238910"/>
              <a:ext cx="139094" cy="125131"/>
            </a:xfrm>
            <a:prstGeom prst="rect">
              <a:avLst/>
            </a:prstGeom>
            <a:effectLst/>
          </p:spPr>
        </p:pic>
        <p:pic>
          <p:nvPicPr>
            <p:cNvPr id="4964" name="直线 形状" descr="直线 形状"/>
            <p:cNvPicPr/>
            <p:nvPr/>
          </p:nvPicPr>
          <p:blipFill>
            <a:blip r:embed="rId220"/>
            <a:stretch>
              <a:fillRect/>
            </a:stretch>
          </p:blipFill>
          <p:spPr>
            <a:xfrm>
              <a:off x="4248702" y="224071"/>
              <a:ext cx="221450" cy="180706"/>
            </a:xfrm>
            <a:prstGeom prst="rect">
              <a:avLst/>
            </a:prstGeom>
            <a:effectLst/>
          </p:spPr>
        </p:pic>
        <p:pic>
          <p:nvPicPr>
            <p:cNvPr id="4966" name="直线 直线" descr="直线 直线"/>
            <p:cNvPicPr/>
            <p:nvPr/>
          </p:nvPicPr>
          <p:blipFill>
            <a:blip r:embed="rId221"/>
            <a:stretch>
              <a:fillRect/>
            </a:stretch>
          </p:blipFill>
          <p:spPr>
            <a:xfrm>
              <a:off x="4907399" y="135792"/>
              <a:ext cx="51683" cy="85636"/>
            </a:xfrm>
            <a:prstGeom prst="rect">
              <a:avLst/>
            </a:prstGeom>
            <a:effectLst/>
          </p:spPr>
        </p:pic>
        <p:pic>
          <p:nvPicPr>
            <p:cNvPr id="4968" name="直线 形状" descr="直线 形状"/>
            <p:cNvPicPr/>
            <p:nvPr/>
          </p:nvPicPr>
          <p:blipFill>
            <a:blip r:embed="rId222"/>
            <a:stretch>
              <a:fillRect/>
            </a:stretch>
          </p:blipFill>
          <p:spPr>
            <a:xfrm>
              <a:off x="4928778" y="285187"/>
              <a:ext cx="57466" cy="167124"/>
            </a:xfrm>
            <a:prstGeom prst="rect">
              <a:avLst/>
            </a:prstGeom>
            <a:effectLst/>
          </p:spPr>
        </p:pic>
        <p:pic>
          <p:nvPicPr>
            <p:cNvPr id="4970" name="直线 形状" descr="直线 形状"/>
            <p:cNvPicPr/>
            <p:nvPr/>
          </p:nvPicPr>
          <p:blipFill>
            <a:blip r:embed="rId223"/>
            <a:stretch>
              <a:fillRect/>
            </a:stretch>
          </p:blipFill>
          <p:spPr>
            <a:xfrm>
              <a:off x="5073965" y="258024"/>
              <a:ext cx="170325" cy="142225"/>
            </a:xfrm>
            <a:prstGeom prst="rect">
              <a:avLst/>
            </a:prstGeom>
            <a:effectLst/>
          </p:spPr>
        </p:pic>
        <p:pic>
          <p:nvPicPr>
            <p:cNvPr id="4972" name="直线 形状" descr="直线 形状"/>
            <p:cNvPicPr/>
            <p:nvPr/>
          </p:nvPicPr>
          <p:blipFill>
            <a:blip r:embed="rId224"/>
            <a:stretch>
              <a:fillRect/>
            </a:stretch>
          </p:blipFill>
          <p:spPr>
            <a:xfrm>
              <a:off x="5304937" y="-19050"/>
              <a:ext cx="353586" cy="407154"/>
            </a:xfrm>
            <a:prstGeom prst="rect">
              <a:avLst/>
            </a:prstGeom>
            <a:effectLst/>
          </p:spPr>
        </p:pic>
        <p:pic>
          <p:nvPicPr>
            <p:cNvPr id="4974" name="直线 形状" descr="直线 形状"/>
            <p:cNvPicPr/>
            <p:nvPr/>
          </p:nvPicPr>
          <p:blipFill>
            <a:blip r:embed="rId225"/>
            <a:stretch>
              <a:fillRect/>
            </a:stretch>
          </p:blipFill>
          <p:spPr>
            <a:xfrm>
              <a:off x="5640793" y="129001"/>
              <a:ext cx="235031" cy="214659"/>
            </a:xfrm>
            <a:prstGeom prst="rect">
              <a:avLst/>
            </a:prstGeom>
            <a:effectLst/>
          </p:spPr>
        </p:pic>
        <p:pic>
          <p:nvPicPr>
            <p:cNvPr id="4976" name="直线 形状" descr="直线 形状"/>
            <p:cNvPicPr/>
            <p:nvPr/>
          </p:nvPicPr>
          <p:blipFill>
            <a:blip r:embed="rId226"/>
            <a:stretch>
              <a:fillRect/>
            </a:stretch>
          </p:blipFill>
          <p:spPr>
            <a:xfrm>
              <a:off x="5674747" y="149373"/>
              <a:ext cx="187496" cy="275775"/>
            </a:xfrm>
            <a:prstGeom prst="rect">
              <a:avLst/>
            </a:prstGeom>
            <a:effectLst/>
          </p:spPr>
        </p:pic>
        <p:pic>
          <p:nvPicPr>
            <p:cNvPr id="4978" name="直线 直线" descr="直线 直线"/>
            <p:cNvPicPr/>
            <p:nvPr/>
          </p:nvPicPr>
          <p:blipFill>
            <a:blip r:embed="rId227"/>
            <a:stretch>
              <a:fillRect/>
            </a:stretch>
          </p:blipFill>
          <p:spPr>
            <a:xfrm>
              <a:off x="6027863" y="122211"/>
              <a:ext cx="65263" cy="65263"/>
            </a:xfrm>
            <a:prstGeom prst="rect">
              <a:avLst/>
            </a:prstGeom>
            <a:effectLst/>
          </p:spPr>
        </p:pic>
        <p:pic>
          <p:nvPicPr>
            <p:cNvPr id="4980" name="直线 直线" descr="直线 直线"/>
            <p:cNvPicPr/>
            <p:nvPr/>
          </p:nvPicPr>
          <p:blipFill>
            <a:blip r:embed="rId47"/>
            <a:stretch>
              <a:fillRect/>
            </a:stretch>
          </p:blipFill>
          <p:spPr>
            <a:xfrm>
              <a:off x="6035975" y="291978"/>
              <a:ext cx="76201" cy="38101"/>
            </a:xfrm>
            <a:prstGeom prst="rect">
              <a:avLst/>
            </a:prstGeom>
            <a:effectLst/>
          </p:spPr>
        </p:pic>
        <p:pic>
          <p:nvPicPr>
            <p:cNvPr id="4982" name="直线 形状" descr="直线 形状"/>
            <p:cNvPicPr/>
            <p:nvPr/>
          </p:nvPicPr>
          <p:blipFill>
            <a:blip r:embed="rId228"/>
            <a:stretch>
              <a:fillRect/>
            </a:stretch>
          </p:blipFill>
          <p:spPr>
            <a:xfrm>
              <a:off x="2026957" y="903140"/>
              <a:ext cx="227411" cy="502175"/>
            </a:xfrm>
            <a:prstGeom prst="rect">
              <a:avLst/>
            </a:prstGeom>
            <a:effectLst/>
          </p:spPr>
        </p:pic>
        <p:pic>
          <p:nvPicPr>
            <p:cNvPr id="4984" name="直线 形状" descr="直线 形状"/>
            <p:cNvPicPr/>
            <p:nvPr/>
          </p:nvPicPr>
          <p:blipFill>
            <a:blip r:embed="rId229"/>
            <a:stretch>
              <a:fillRect/>
            </a:stretch>
          </p:blipFill>
          <p:spPr>
            <a:xfrm>
              <a:off x="2326938" y="1188349"/>
              <a:ext cx="241822" cy="219448"/>
            </a:xfrm>
            <a:prstGeom prst="rect">
              <a:avLst/>
            </a:prstGeom>
            <a:effectLst/>
          </p:spPr>
        </p:pic>
        <p:pic>
          <p:nvPicPr>
            <p:cNvPr id="4986" name="直线 形状" descr="直线 形状"/>
            <p:cNvPicPr/>
            <p:nvPr/>
          </p:nvPicPr>
          <p:blipFill>
            <a:blip r:embed="rId230"/>
            <a:stretch>
              <a:fillRect/>
            </a:stretch>
          </p:blipFill>
          <p:spPr>
            <a:xfrm>
              <a:off x="2374473" y="1072907"/>
              <a:ext cx="309728" cy="316519"/>
            </a:xfrm>
            <a:prstGeom prst="rect">
              <a:avLst/>
            </a:prstGeom>
            <a:effectLst/>
          </p:spPr>
        </p:pic>
        <p:pic>
          <p:nvPicPr>
            <p:cNvPr id="4988" name="直线 形状" descr="直线 形状"/>
            <p:cNvPicPr/>
            <p:nvPr/>
          </p:nvPicPr>
          <p:blipFill>
            <a:blip r:embed="rId231"/>
            <a:stretch>
              <a:fillRect/>
            </a:stretch>
          </p:blipFill>
          <p:spPr>
            <a:xfrm>
              <a:off x="2849821" y="1066116"/>
              <a:ext cx="221449" cy="74475"/>
            </a:xfrm>
            <a:prstGeom prst="rect">
              <a:avLst/>
            </a:prstGeom>
            <a:effectLst/>
          </p:spPr>
        </p:pic>
        <p:pic>
          <p:nvPicPr>
            <p:cNvPr id="4990" name="直线 形状" descr="直线 形状"/>
            <p:cNvPicPr/>
            <p:nvPr/>
          </p:nvPicPr>
          <p:blipFill>
            <a:blip r:embed="rId232"/>
            <a:stretch>
              <a:fillRect/>
            </a:stretch>
          </p:blipFill>
          <p:spPr>
            <a:xfrm>
              <a:off x="2876984" y="1249465"/>
              <a:ext cx="167124" cy="57466"/>
            </a:xfrm>
            <a:prstGeom prst="rect">
              <a:avLst/>
            </a:prstGeom>
            <a:effectLst/>
          </p:spPr>
        </p:pic>
        <p:pic>
          <p:nvPicPr>
            <p:cNvPr id="4992" name="直线 形状" descr="直线 形状"/>
            <p:cNvPicPr/>
            <p:nvPr/>
          </p:nvPicPr>
          <p:blipFill>
            <a:blip r:embed="rId233"/>
            <a:stretch>
              <a:fillRect/>
            </a:stretch>
          </p:blipFill>
          <p:spPr>
            <a:xfrm>
              <a:off x="4024610" y="903140"/>
              <a:ext cx="391216" cy="65263"/>
            </a:xfrm>
            <a:prstGeom prst="rect">
              <a:avLst/>
            </a:prstGeom>
            <a:effectLst/>
          </p:spPr>
        </p:pic>
        <p:pic>
          <p:nvPicPr>
            <p:cNvPr id="4994" name="直线 形状" descr="直线 形状"/>
            <p:cNvPicPr/>
            <p:nvPr/>
          </p:nvPicPr>
          <p:blipFill>
            <a:blip r:embed="rId234"/>
            <a:stretch>
              <a:fillRect/>
            </a:stretch>
          </p:blipFill>
          <p:spPr>
            <a:xfrm>
              <a:off x="4022007" y="916721"/>
              <a:ext cx="516052" cy="336043"/>
            </a:xfrm>
            <a:prstGeom prst="rect">
              <a:avLst/>
            </a:prstGeom>
            <a:effectLst/>
          </p:spPr>
        </p:pic>
        <p:pic>
          <p:nvPicPr>
            <p:cNvPr id="4996" name="直线 形状" descr="直线 形状"/>
            <p:cNvPicPr/>
            <p:nvPr/>
          </p:nvPicPr>
          <p:blipFill>
            <a:blip r:embed="rId235"/>
            <a:stretch>
              <a:fillRect/>
            </a:stretch>
          </p:blipFill>
          <p:spPr>
            <a:xfrm>
              <a:off x="3664703" y="1351325"/>
              <a:ext cx="296147" cy="58473"/>
            </a:xfrm>
            <a:prstGeom prst="rect">
              <a:avLst/>
            </a:prstGeom>
            <a:effectLst/>
          </p:spPr>
        </p:pic>
        <p:pic>
          <p:nvPicPr>
            <p:cNvPr id="4998" name="直线 形状" descr="直线 形状"/>
            <p:cNvPicPr/>
            <p:nvPr/>
          </p:nvPicPr>
          <p:blipFill>
            <a:blip r:embed="rId236"/>
            <a:stretch>
              <a:fillRect/>
            </a:stretch>
          </p:blipFill>
          <p:spPr>
            <a:xfrm>
              <a:off x="3794503" y="1364906"/>
              <a:ext cx="64487" cy="343682"/>
            </a:xfrm>
            <a:prstGeom prst="rect">
              <a:avLst/>
            </a:prstGeom>
            <a:effectLst/>
          </p:spPr>
        </p:pic>
        <p:pic>
          <p:nvPicPr>
            <p:cNvPr id="5000" name="直线 形状" descr="直线 形状"/>
            <p:cNvPicPr/>
            <p:nvPr/>
          </p:nvPicPr>
          <p:blipFill>
            <a:blip r:embed="rId237"/>
            <a:stretch>
              <a:fillRect/>
            </a:stretch>
          </p:blipFill>
          <p:spPr>
            <a:xfrm>
              <a:off x="4038774" y="1372710"/>
              <a:ext cx="180123" cy="209967"/>
            </a:xfrm>
            <a:prstGeom prst="rect">
              <a:avLst/>
            </a:prstGeom>
            <a:effectLst/>
          </p:spPr>
        </p:pic>
        <p:pic>
          <p:nvPicPr>
            <p:cNvPr id="5002" name="直线 形状" descr="直线 形状"/>
            <p:cNvPicPr/>
            <p:nvPr/>
          </p:nvPicPr>
          <p:blipFill>
            <a:blip r:embed="rId238"/>
            <a:stretch>
              <a:fillRect/>
            </a:stretch>
          </p:blipFill>
          <p:spPr>
            <a:xfrm>
              <a:off x="4078935" y="1459976"/>
              <a:ext cx="126380" cy="57466"/>
            </a:xfrm>
            <a:prstGeom prst="rect">
              <a:avLst/>
            </a:prstGeom>
            <a:effectLst/>
          </p:spPr>
        </p:pic>
        <p:pic>
          <p:nvPicPr>
            <p:cNvPr id="5004" name="直线 形状" descr="直线 形状"/>
            <p:cNvPicPr/>
            <p:nvPr/>
          </p:nvPicPr>
          <p:blipFill>
            <a:blip r:embed="rId239"/>
            <a:stretch>
              <a:fillRect/>
            </a:stretch>
          </p:blipFill>
          <p:spPr>
            <a:xfrm>
              <a:off x="4291145" y="1317372"/>
              <a:ext cx="138263" cy="302947"/>
            </a:xfrm>
            <a:prstGeom prst="rect">
              <a:avLst/>
            </a:prstGeom>
            <a:effectLst/>
          </p:spPr>
        </p:pic>
        <p:pic>
          <p:nvPicPr>
            <p:cNvPr id="5006" name="直线 直线" descr="直线 直线"/>
            <p:cNvPicPr/>
            <p:nvPr/>
          </p:nvPicPr>
          <p:blipFill>
            <a:blip r:embed="rId240"/>
            <a:stretch>
              <a:fillRect/>
            </a:stretch>
          </p:blipFill>
          <p:spPr>
            <a:xfrm>
              <a:off x="4459214" y="1351325"/>
              <a:ext cx="160333" cy="106008"/>
            </a:xfrm>
            <a:prstGeom prst="rect">
              <a:avLst/>
            </a:prstGeom>
            <a:effectLst/>
          </p:spPr>
        </p:pic>
        <p:pic>
          <p:nvPicPr>
            <p:cNvPr id="5008" name="直线 形状" descr="直线 形状"/>
            <p:cNvPicPr/>
            <p:nvPr/>
          </p:nvPicPr>
          <p:blipFill>
            <a:blip r:embed="rId241"/>
            <a:stretch>
              <a:fillRect/>
            </a:stretch>
          </p:blipFill>
          <p:spPr>
            <a:xfrm>
              <a:off x="4572790" y="1303790"/>
              <a:ext cx="121455" cy="316519"/>
            </a:xfrm>
            <a:prstGeom prst="rect">
              <a:avLst/>
            </a:prstGeom>
            <a:effectLst/>
          </p:spPr>
        </p:pic>
        <p:pic>
          <p:nvPicPr>
            <p:cNvPr id="5010" name="直线 形状" descr="直线 形状"/>
            <p:cNvPicPr/>
            <p:nvPr/>
          </p:nvPicPr>
          <p:blipFill>
            <a:blip r:embed="rId242"/>
            <a:stretch>
              <a:fillRect/>
            </a:stretch>
          </p:blipFill>
          <p:spPr>
            <a:xfrm>
              <a:off x="4737632" y="1337743"/>
              <a:ext cx="228240" cy="72055"/>
            </a:xfrm>
            <a:prstGeom prst="rect">
              <a:avLst/>
            </a:prstGeom>
            <a:effectLst/>
          </p:spPr>
        </p:pic>
        <p:pic>
          <p:nvPicPr>
            <p:cNvPr id="5012" name="直线 形状" descr="直线 形状"/>
            <p:cNvPicPr/>
            <p:nvPr/>
          </p:nvPicPr>
          <p:blipFill>
            <a:blip r:embed="rId243"/>
            <a:stretch>
              <a:fillRect/>
            </a:stretch>
          </p:blipFill>
          <p:spPr>
            <a:xfrm>
              <a:off x="4859864" y="1337743"/>
              <a:ext cx="51682" cy="309729"/>
            </a:xfrm>
            <a:prstGeom prst="rect">
              <a:avLst/>
            </a:prstGeom>
            <a:effectLst/>
          </p:spPr>
        </p:pic>
        <p:pic>
          <p:nvPicPr>
            <p:cNvPr id="5014" name="直线 形状" descr="直线 形状"/>
            <p:cNvPicPr/>
            <p:nvPr/>
          </p:nvPicPr>
          <p:blipFill>
            <a:blip r:embed="rId244"/>
            <a:stretch>
              <a:fillRect/>
            </a:stretch>
          </p:blipFill>
          <p:spPr>
            <a:xfrm>
              <a:off x="5147337" y="1328852"/>
              <a:ext cx="96954" cy="277876"/>
            </a:xfrm>
            <a:prstGeom prst="rect">
              <a:avLst/>
            </a:prstGeom>
            <a:effectLst/>
          </p:spPr>
        </p:pic>
        <p:pic>
          <p:nvPicPr>
            <p:cNvPr id="5016" name="直线 形状" descr="直线 形状"/>
            <p:cNvPicPr/>
            <p:nvPr/>
          </p:nvPicPr>
          <p:blipFill>
            <a:blip r:embed="rId245"/>
            <a:stretch>
              <a:fillRect/>
            </a:stretch>
          </p:blipFill>
          <p:spPr>
            <a:xfrm>
              <a:off x="5274096" y="1439604"/>
              <a:ext cx="94451" cy="167124"/>
            </a:xfrm>
            <a:prstGeom prst="rect">
              <a:avLst/>
            </a:prstGeom>
            <a:effectLst/>
          </p:spPr>
        </p:pic>
        <p:pic>
          <p:nvPicPr>
            <p:cNvPr id="5018" name="直线 形状" descr="直线 形状"/>
            <p:cNvPicPr/>
            <p:nvPr/>
          </p:nvPicPr>
          <p:blipFill>
            <a:blip r:embed="rId246"/>
            <a:stretch>
              <a:fillRect/>
            </a:stretch>
          </p:blipFill>
          <p:spPr>
            <a:xfrm>
              <a:off x="5287678" y="1392069"/>
              <a:ext cx="235030" cy="201078"/>
            </a:xfrm>
            <a:prstGeom prst="rect">
              <a:avLst/>
            </a:prstGeom>
            <a:effectLst/>
          </p:spPr>
        </p:pic>
        <p:pic>
          <p:nvPicPr>
            <p:cNvPr id="5020" name="直线 形状" descr="直线 形状"/>
            <p:cNvPicPr/>
            <p:nvPr/>
          </p:nvPicPr>
          <p:blipFill>
            <a:blip r:embed="rId247"/>
            <a:stretch>
              <a:fillRect/>
            </a:stretch>
          </p:blipFill>
          <p:spPr>
            <a:xfrm>
              <a:off x="5484607" y="1310581"/>
              <a:ext cx="132555" cy="398007"/>
            </a:xfrm>
            <a:prstGeom prst="rect">
              <a:avLst/>
            </a:prstGeom>
            <a:effectLst/>
          </p:spPr>
        </p:pic>
        <p:pic>
          <p:nvPicPr>
            <p:cNvPr id="5022" name="直线 形状" descr="直线 形状"/>
            <p:cNvPicPr/>
            <p:nvPr/>
          </p:nvPicPr>
          <p:blipFill>
            <a:blip r:embed="rId248"/>
            <a:stretch>
              <a:fillRect/>
            </a:stretch>
          </p:blipFill>
          <p:spPr>
            <a:xfrm>
              <a:off x="5795775" y="631512"/>
              <a:ext cx="378840" cy="90163"/>
            </a:xfrm>
            <a:prstGeom prst="rect">
              <a:avLst/>
            </a:prstGeom>
            <a:effectLst/>
          </p:spPr>
        </p:pic>
        <p:pic>
          <p:nvPicPr>
            <p:cNvPr id="5024" name="直线 形状" descr="直线 形状"/>
            <p:cNvPicPr/>
            <p:nvPr/>
          </p:nvPicPr>
          <p:blipFill>
            <a:blip r:embed="rId249"/>
            <a:stretch>
              <a:fillRect/>
            </a:stretch>
          </p:blipFill>
          <p:spPr>
            <a:xfrm>
              <a:off x="5930084" y="672256"/>
              <a:ext cx="108717" cy="609277"/>
            </a:xfrm>
            <a:prstGeom prst="rect">
              <a:avLst/>
            </a:prstGeom>
            <a:effectLst/>
          </p:spPr>
        </p:pic>
        <p:pic>
          <p:nvPicPr>
            <p:cNvPr id="5026" name="直线 形状" descr="直线 形状"/>
            <p:cNvPicPr/>
            <p:nvPr/>
          </p:nvPicPr>
          <p:blipFill>
            <a:blip r:embed="rId250"/>
            <a:stretch>
              <a:fillRect/>
            </a:stretch>
          </p:blipFill>
          <p:spPr>
            <a:xfrm>
              <a:off x="5937037" y="916721"/>
              <a:ext cx="278322" cy="111427"/>
            </a:xfrm>
            <a:prstGeom prst="rect">
              <a:avLst/>
            </a:prstGeom>
            <a:effectLst/>
          </p:spPr>
        </p:pic>
        <p:pic>
          <p:nvPicPr>
            <p:cNvPr id="5028" name="直线 形状" descr="直线 形状"/>
            <p:cNvPicPr/>
            <p:nvPr/>
          </p:nvPicPr>
          <p:blipFill>
            <a:blip r:embed="rId251"/>
            <a:stretch>
              <a:fillRect/>
            </a:stretch>
          </p:blipFill>
          <p:spPr>
            <a:xfrm>
              <a:off x="6367397" y="1106861"/>
              <a:ext cx="54883" cy="309727"/>
            </a:xfrm>
            <a:prstGeom prst="rect">
              <a:avLst/>
            </a:prstGeom>
            <a:effectLst/>
          </p:spPr>
        </p:pic>
        <p:pic>
          <p:nvPicPr>
            <p:cNvPr id="5030" name="直线 形状" descr="直线 形状"/>
            <p:cNvPicPr/>
            <p:nvPr/>
          </p:nvPicPr>
          <p:blipFill>
            <a:blip r:embed="rId252"/>
            <a:stretch>
              <a:fillRect/>
            </a:stretch>
          </p:blipFill>
          <p:spPr>
            <a:xfrm>
              <a:off x="6347024" y="1139506"/>
              <a:ext cx="164861" cy="145796"/>
            </a:xfrm>
            <a:prstGeom prst="rect">
              <a:avLst/>
            </a:prstGeom>
            <a:effectLst/>
          </p:spPr>
        </p:pic>
        <p:pic>
          <p:nvPicPr>
            <p:cNvPr id="5032" name="直线 形状" descr="直线 形状"/>
            <p:cNvPicPr/>
            <p:nvPr/>
          </p:nvPicPr>
          <p:blipFill>
            <a:blip r:embed="rId253"/>
            <a:stretch>
              <a:fillRect/>
            </a:stretch>
          </p:blipFill>
          <p:spPr>
            <a:xfrm>
              <a:off x="6625443" y="991419"/>
              <a:ext cx="38101" cy="296147"/>
            </a:xfrm>
            <a:prstGeom prst="rect">
              <a:avLst/>
            </a:prstGeom>
            <a:effectLst/>
          </p:spPr>
        </p:pic>
        <p:pic>
          <p:nvPicPr>
            <p:cNvPr id="5034" name="直线 形状" descr="直线 形状"/>
            <p:cNvPicPr/>
            <p:nvPr/>
          </p:nvPicPr>
          <p:blipFill>
            <a:blip r:embed="rId254"/>
            <a:stretch>
              <a:fillRect/>
            </a:stretch>
          </p:blipFill>
          <p:spPr>
            <a:xfrm>
              <a:off x="6618652" y="1016599"/>
              <a:ext cx="169604" cy="264176"/>
            </a:xfrm>
            <a:prstGeom prst="rect">
              <a:avLst/>
            </a:prstGeom>
            <a:effectLst/>
          </p:spPr>
        </p:pic>
        <p:pic>
          <p:nvPicPr>
            <p:cNvPr id="5036" name="直线 形状" descr="直线 形状"/>
            <p:cNvPicPr/>
            <p:nvPr/>
          </p:nvPicPr>
          <p:blipFill>
            <a:blip r:embed="rId255"/>
            <a:stretch>
              <a:fillRect/>
            </a:stretch>
          </p:blipFill>
          <p:spPr>
            <a:xfrm>
              <a:off x="6763520" y="1121607"/>
              <a:ext cx="158069" cy="171377"/>
            </a:xfrm>
            <a:prstGeom prst="rect">
              <a:avLst/>
            </a:prstGeom>
            <a:effectLst/>
          </p:spPr>
        </p:pic>
        <p:pic>
          <p:nvPicPr>
            <p:cNvPr id="5038" name="直线 形状" descr="直线 形状"/>
            <p:cNvPicPr/>
            <p:nvPr/>
          </p:nvPicPr>
          <p:blipFill>
            <a:blip r:embed="rId256"/>
            <a:stretch>
              <a:fillRect/>
            </a:stretch>
          </p:blipFill>
          <p:spPr>
            <a:xfrm>
              <a:off x="6910652" y="1113651"/>
              <a:ext cx="135774" cy="167124"/>
            </a:xfrm>
            <a:prstGeom prst="rect">
              <a:avLst/>
            </a:prstGeom>
            <a:effectLst/>
          </p:spPr>
        </p:pic>
        <p:pic>
          <p:nvPicPr>
            <p:cNvPr id="5040" name="直线 形状" descr="直线 形状"/>
            <p:cNvPicPr/>
            <p:nvPr/>
          </p:nvPicPr>
          <p:blipFill>
            <a:blip r:embed="rId257"/>
            <a:stretch>
              <a:fillRect/>
            </a:stretch>
          </p:blipFill>
          <p:spPr>
            <a:xfrm>
              <a:off x="7184914" y="964256"/>
              <a:ext cx="157699" cy="379346"/>
            </a:xfrm>
            <a:prstGeom prst="rect">
              <a:avLst/>
            </a:prstGeom>
            <a:effectLst/>
          </p:spPr>
        </p:pic>
        <p:pic>
          <p:nvPicPr>
            <p:cNvPr id="5042" name="直线 直线" descr="直线 直线"/>
            <p:cNvPicPr/>
            <p:nvPr/>
          </p:nvPicPr>
          <p:blipFill>
            <a:blip r:embed="rId258"/>
            <a:stretch>
              <a:fillRect/>
            </a:stretch>
          </p:blipFill>
          <p:spPr>
            <a:xfrm>
              <a:off x="7365627" y="1086488"/>
              <a:ext cx="180706" cy="65264"/>
            </a:xfrm>
            <a:prstGeom prst="rect">
              <a:avLst/>
            </a:prstGeom>
            <a:effectLst/>
          </p:spPr>
        </p:pic>
        <p:pic>
          <p:nvPicPr>
            <p:cNvPr id="5044" name="直线 形状" descr="直线 形状"/>
            <p:cNvPicPr/>
            <p:nvPr/>
          </p:nvPicPr>
          <p:blipFill>
            <a:blip r:embed="rId259"/>
            <a:stretch>
              <a:fillRect/>
            </a:stretch>
          </p:blipFill>
          <p:spPr>
            <a:xfrm>
              <a:off x="7454447" y="1093279"/>
              <a:ext cx="71514" cy="221450"/>
            </a:xfrm>
            <a:prstGeom prst="rect">
              <a:avLst/>
            </a:prstGeom>
            <a:effectLst/>
          </p:spPr>
        </p:pic>
        <p:pic>
          <p:nvPicPr>
            <p:cNvPr id="5046" name="直线 形状" descr="直线 形状"/>
            <p:cNvPicPr/>
            <p:nvPr/>
          </p:nvPicPr>
          <p:blipFill>
            <a:blip r:embed="rId260"/>
            <a:stretch>
              <a:fillRect/>
            </a:stretch>
          </p:blipFill>
          <p:spPr>
            <a:xfrm>
              <a:off x="7582930" y="1012855"/>
              <a:ext cx="171396" cy="376570"/>
            </a:xfrm>
            <a:prstGeom prst="rect">
              <a:avLst/>
            </a:prstGeom>
            <a:effectLst/>
          </p:spPr>
        </p:pic>
        <p:pic>
          <p:nvPicPr>
            <p:cNvPr id="5048" name="直线 形状" descr="直线 形状"/>
            <p:cNvPicPr/>
            <p:nvPr/>
          </p:nvPicPr>
          <p:blipFill>
            <a:blip r:embed="rId261"/>
            <a:stretch>
              <a:fillRect/>
            </a:stretch>
          </p:blipFill>
          <p:spPr>
            <a:xfrm>
              <a:off x="6313072" y="1480348"/>
              <a:ext cx="873355" cy="168426"/>
            </a:xfrm>
            <a:prstGeom prst="rect">
              <a:avLst/>
            </a:prstGeom>
            <a:effectLst/>
          </p:spPr>
        </p:pic>
        <p:pic>
          <p:nvPicPr>
            <p:cNvPr id="5050" name="直线 形状" descr="直线 形状"/>
            <p:cNvPicPr/>
            <p:nvPr/>
          </p:nvPicPr>
          <p:blipFill>
            <a:blip r:embed="rId262"/>
            <a:stretch>
              <a:fillRect/>
            </a:stretch>
          </p:blipFill>
          <p:spPr>
            <a:xfrm>
              <a:off x="6910652" y="1636534"/>
              <a:ext cx="228240" cy="262193"/>
            </a:xfrm>
            <a:prstGeom prst="rect">
              <a:avLst/>
            </a:prstGeom>
            <a:effectLst/>
          </p:spPr>
        </p:pic>
        <p:pic>
          <p:nvPicPr>
            <p:cNvPr id="5052" name="直线 形状" descr="直线 形状"/>
            <p:cNvPicPr/>
            <p:nvPr/>
          </p:nvPicPr>
          <p:blipFill>
            <a:blip r:embed="rId263"/>
            <a:stretch>
              <a:fillRect/>
            </a:stretch>
          </p:blipFill>
          <p:spPr>
            <a:xfrm>
              <a:off x="6964977" y="1745185"/>
              <a:ext cx="221450" cy="230077"/>
            </a:xfrm>
            <a:prstGeom prst="rect">
              <a:avLst/>
            </a:prstGeom>
            <a:effectLst/>
          </p:spPr>
        </p:pic>
        <p:pic>
          <p:nvPicPr>
            <p:cNvPr id="5054" name="直线 形状" descr="直线 形状"/>
            <p:cNvPicPr/>
            <p:nvPr/>
          </p:nvPicPr>
          <p:blipFill>
            <a:blip r:embed="rId264"/>
            <a:stretch>
              <a:fillRect/>
            </a:stretch>
          </p:blipFill>
          <p:spPr>
            <a:xfrm>
              <a:off x="6833262" y="2050766"/>
              <a:ext cx="291003" cy="272032"/>
            </a:xfrm>
            <a:prstGeom prst="rect">
              <a:avLst/>
            </a:prstGeom>
            <a:effectLst/>
          </p:spPr>
        </p:pic>
        <p:pic>
          <p:nvPicPr>
            <p:cNvPr id="5056" name="直线 形状" descr="直线 形状"/>
            <p:cNvPicPr/>
            <p:nvPr/>
          </p:nvPicPr>
          <p:blipFill>
            <a:blip r:embed="rId265"/>
            <a:stretch>
              <a:fillRect/>
            </a:stretch>
          </p:blipFill>
          <p:spPr>
            <a:xfrm>
              <a:off x="7155116" y="2098301"/>
              <a:ext cx="133171" cy="163919"/>
            </a:xfrm>
            <a:prstGeom prst="rect">
              <a:avLst/>
            </a:prstGeom>
            <a:effectLst/>
          </p:spPr>
        </p:pic>
        <p:pic>
          <p:nvPicPr>
            <p:cNvPr id="5058" name="直线 形状" descr="直线 形状"/>
            <p:cNvPicPr/>
            <p:nvPr/>
          </p:nvPicPr>
          <p:blipFill>
            <a:blip r:embed="rId266"/>
            <a:stretch>
              <a:fillRect/>
            </a:stretch>
          </p:blipFill>
          <p:spPr>
            <a:xfrm>
              <a:off x="7284139" y="2092524"/>
              <a:ext cx="167125" cy="208063"/>
            </a:xfrm>
            <a:prstGeom prst="rect">
              <a:avLst/>
            </a:prstGeom>
            <a:effectLst/>
          </p:spPr>
        </p:pic>
        <p:pic>
          <p:nvPicPr>
            <p:cNvPr id="5060" name="直线 形状" descr="直线 形状"/>
            <p:cNvPicPr/>
            <p:nvPr/>
          </p:nvPicPr>
          <p:blipFill>
            <a:blip r:embed="rId267"/>
            <a:stretch>
              <a:fillRect/>
            </a:stretch>
          </p:blipFill>
          <p:spPr>
            <a:xfrm>
              <a:off x="7453907" y="2092125"/>
              <a:ext cx="126380" cy="198198"/>
            </a:xfrm>
            <a:prstGeom prst="rect">
              <a:avLst/>
            </a:prstGeom>
            <a:effectLst/>
          </p:spPr>
        </p:pic>
        <p:pic>
          <p:nvPicPr>
            <p:cNvPr id="5062" name="直线 形状" descr="直线 形状"/>
            <p:cNvPicPr/>
            <p:nvPr/>
          </p:nvPicPr>
          <p:blipFill>
            <a:blip r:embed="rId268"/>
            <a:stretch>
              <a:fillRect/>
            </a:stretch>
          </p:blipFill>
          <p:spPr>
            <a:xfrm>
              <a:off x="7636209" y="2050766"/>
              <a:ext cx="129734" cy="255403"/>
            </a:xfrm>
            <a:prstGeom prst="rect">
              <a:avLst/>
            </a:prstGeom>
            <a:effectLst/>
          </p:spPr>
        </p:pic>
        <p:pic>
          <p:nvPicPr>
            <p:cNvPr id="5064" name="直线 形状" descr="直线 形状"/>
            <p:cNvPicPr/>
            <p:nvPr/>
          </p:nvPicPr>
          <p:blipFill>
            <a:blip r:embed="rId269"/>
            <a:stretch>
              <a:fillRect/>
            </a:stretch>
          </p:blipFill>
          <p:spPr>
            <a:xfrm>
              <a:off x="7786651" y="2084720"/>
              <a:ext cx="98580" cy="433168"/>
            </a:xfrm>
            <a:prstGeom prst="rect">
              <a:avLst/>
            </a:prstGeom>
            <a:effectLst/>
          </p:spPr>
        </p:pic>
        <p:pic>
          <p:nvPicPr>
            <p:cNvPr id="5066" name="直线 形状" descr="直线 形状"/>
            <p:cNvPicPr/>
            <p:nvPr/>
          </p:nvPicPr>
          <p:blipFill>
            <a:blip r:embed="rId270"/>
            <a:stretch>
              <a:fillRect/>
            </a:stretch>
          </p:blipFill>
          <p:spPr>
            <a:xfrm>
              <a:off x="7834185" y="2099308"/>
              <a:ext cx="167124" cy="219136"/>
            </a:xfrm>
            <a:prstGeom prst="rect">
              <a:avLst/>
            </a:prstGeom>
            <a:effectLst/>
          </p:spPr>
        </p:pic>
        <p:pic>
          <p:nvPicPr>
            <p:cNvPr id="5068" name="直线 形状" descr="直线 形状"/>
            <p:cNvPicPr/>
            <p:nvPr/>
          </p:nvPicPr>
          <p:blipFill>
            <a:blip r:embed="rId271"/>
            <a:stretch>
              <a:fillRect/>
            </a:stretch>
          </p:blipFill>
          <p:spPr>
            <a:xfrm>
              <a:off x="7990371" y="2072903"/>
              <a:ext cx="140253" cy="162550"/>
            </a:xfrm>
            <a:prstGeom prst="rect">
              <a:avLst/>
            </a:prstGeom>
            <a:effectLst/>
          </p:spPr>
        </p:pic>
        <p:pic>
          <p:nvPicPr>
            <p:cNvPr id="5070" name="直线 形状" descr="直线 形状"/>
            <p:cNvPicPr/>
            <p:nvPr/>
          </p:nvPicPr>
          <p:blipFill>
            <a:blip r:embed="rId272"/>
            <a:stretch>
              <a:fillRect/>
            </a:stretch>
          </p:blipFill>
          <p:spPr>
            <a:xfrm>
              <a:off x="8146557" y="2037184"/>
              <a:ext cx="194286" cy="180706"/>
            </a:xfrm>
            <a:prstGeom prst="rect">
              <a:avLst/>
            </a:prstGeom>
            <a:effectLst/>
          </p:spPr>
        </p:pic>
        <p:pic>
          <p:nvPicPr>
            <p:cNvPr id="5072" name="直线 形状" descr="直线 形状"/>
            <p:cNvPicPr/>
            <p:nvPr/>
          </p:nvPicPr>
          <p:blipFill>
            <a:blip r:embed="rId273"/>
            <a:stretch>
              <a:fillRect/>
            </a:stretch>
          </p:blipFill>
          <p:spPr>
            <a:xfrm>
              <a:off x="8373750" y="1847046"/>
              <a:ext cx="177605" cy="343542"/>
            </a:xfrm>
            <a:prstGeom prst="rect">
              <a:avLst/>
            </a:prstGeom>
            <a:effectLst/>
          </p:spPr>
        </p:pic>
        <p:pic>
          <p:nvPicPr>
            <p:cNvPr id="5074" name="直线 直线" descr="直线 直线"/>
            <p:cNvPicPr/>
            <p:nvPr/>
          </p:nvPicPr>
          <p:blipFill>
            <a:blip r:embed="rId47"/>
            <a:stretch>
              <a:fillRect/>
            </a:stretch>
          </p:blipFill>
          <p:spPr>
            <a:xfrm>
              <a:off x="8507786" y="1921743"/>
              <a:ext cx="76201" cy="38101"/>
            </a:xfrm>
            <a:prstGeom prst="rect">
              <a:avLst/>
            </a:prstGeom>
            <a:effectLst/>
          </p:spPr>
        </p:pic>
        <p:pic>
          <p:nvPicPr>
            <p:cNvPr id="5076" name="直线 形状" descr="直线 形状"/>
            <p:cNvPicPr/>
            <p:nvPr/>
          </p:nvPicPr>
          <p:blipFill>
            <a:blip r:embed="rId274"/>
            <a:stretch>
              <a:fillRect/>
            </a:stretch>
          </p:blipFill>
          <p:spPr>
            <a:xfrm>
              <a:off x="8581161" y="2023603"/>
              <a:ext cx="78845" cy="146752"/>
            </a:xfrm>
            <a:prstGeom prst="rect">
              <a:avLst/>
            </a:prstGeom>
            <a:effectLst/>
          </p:spPr>
        </p:pic>
        <p:pic>
          <p:nvPicPr>
            <p:cNvPr id="5078" name="直线 形状" descr="直线 形状"/>
            <p:cNvPicPr/>
            <p:nvPr/>
          </p:nvPicPr>
          <p:blipFill>
            <a:blip r:embed="rId275"/>
            <a:stretch>
              <a:fillRect/>
            </a:stretch>
          </p:blipFill>
          <p:spPr>
            <a:xfrm>
              <a:off x="8635486" y="1955696"/>
              <a:ext cx="357263" cy="192462"/>
            </a:xfrm>
            <a:prstGeom prst="rect">
              <a:avLst/>
            </a:prstGeom>
            <a:effectLst/>
          </p:spPr>
        </p:pic>
        <p:pic>
          <p:nvPicPr>
            <p:cNvPr id="5080" name="直线 形状" descr="直线 形状"/>
            <p:cNvPicPr/>
            <p:nvPr/>
          </p:nvPicPr>
          <p:blipFill>
            <a:blip r:embed="rId276"/>
            <a:stretch>
              <a:fillRect/>
            </a:stretch>
          </p:blipFill>
          <p:spPr>
            <a:xfrm>
              <a:off x="8886742" y="1948905"/>
              <a:ext cx="189964" cy="412378"/>
            </a:xfrm>
            <a:prstGeom prst="rect">
              <a:avLst/>
            </a:prstGeom>
            <a:effectLst/>
          </p:spPr>
        </p:pic>
        <p:pic>
          <p:nvPicPr>
            <p:cNvPr id="5082" name="直线 形状" descr="直线 形状"/>
            <p:cNvPicPr/>
            <p:nvPr/>
          </p:nvPicPr>
          <p:blipFill>
            <a:blip r:embed="rId277"/>
            <a:stretch>
              <a:fillRect/>
            </a:stretch>
          </p:blipFill>
          <p:spPr>
            <a:xfrm>
              <a:off x="8043513" y="2546486"/>
              <a:ext cx="256099" cy="224067"/>
            </a:xfrm>
            <a:prstGeom prst="rect">
              <a:avLst/>
            </a:prstGeom>
            <a:effectLst/>
          </p:spPr>
        </p:pic>
        <p:pic>
          <p:nvPicPr>
            <p:cNvPr id="5084" name="直线 形状" descr="直线 形状"/>
            <p:cNvPicPr/>
            <p:nvPr/>
          </p:nvPicPr>
          <p:blipFill>
            <a:blip r:embed="rId278"/>
            <a:stretch>
              <a:fillRect/>
            </a:stretch>
          </p:blipFill>
          <p:spPr>
            <a:xfrm>
              <a:off x="8329906" y="2564245"/>
              <a:ext cx="255402" cy="164156"/>
            </a:xfrm>
            <a:prstGeom prst="rect">
              <a:avLst/>
            </a:prstGeom>
            <a:effectLst/>
          </p:spPr>
        </p:pic>
        <p:pic>
          <p:nvPicPr>
            <p:cNvPr id="5086" name="直线 形状" descr="直线 形状"/>
            <p:cNvPicPr/>
            <p:nvPr/>
          </p:nvPicPr>
          <p:blipFill>
            <a:blip r:embed="rId279"/>
            <a:stretch>
              <a:fillRect/>
            </a:stretch>
          </p:blipFill>
          <p:spPr>
            <a:xfrm>
              <a:off x="8621905" y="2539696"/>
              <a:ext cx="74866" cy="291619"/>
            </a:xfrm>
            <a:prstGeom prst="rect">
              <a:avLst/>
            </a:prstGeom>
            <a:effectLst/>
          </p:spPr>
        </p:pic>
        <p:pic>
          <p:nvPicPr>
            <p:cNvPr id="5088" name="直线 形状" descr="直线 形状"/>
            <p:cNvPicPr/>
            <p:nvPr/>
          </p:nvPicPr>
          <p:blipFill>
            <a:blip r:embed="rId280"/>
            <a:stretch>
              <a:fillRect/>
            </a:stretch>
          </p:blipFill>
          <p:spPr>
            <a:xfrm>
              <a:off x="8649068" y="2518018"/>
              <a:ext cx="138126" cy="167363"/>
            </a:xfrm>
            <a:prstGeom prst="rect">
              <a:avLst/>
            </a:prstGeom>
            <a:effectLst/>
          </p:spPr>
        </p:pic>
        <p:pic>
          <p:nvPicPr>
            <p:cNvPr id="5090" name="直线 形状" descr="直线 形状"/>
            <p:cNvPicPr/>
            <p:nvPr/>
          </p:nvPicPr>
          <p:blipFill>
            <a:blip r:embed="rId281"/>
            <a:stretch>
              <a:fillRect/>
            </a:stretch>
          </p:blipFill>
          <p:spPr>
            <a:xfrm>
              <a:off x="8771300" y="2502037"/>
              <a:ext cx="167124" cy="123294"/>
            </a:xfrm>
            <a:prstGeom prst="rect">
              <a:avLst/>
            </a:prstGeom>
            <a:effectLst/>
          </p:spPr>
        </p:pic>
        <p:pic>
          <p:nvPicPr>
            <p:cNvPr id="5092" name="直线 形状" descr="直线 形状"/>
            <p:cNvPicPr/>
            <p:nvPr/>
          </p:nvPicPr>
          <p:blipFill>
            <a:blip r:embed="rId282"/>
            <a:stretch>
              <a:fillRect/>
            </a:stretch>
          </p:blipFill>
          <p:spPr>
            <a:xfrm>
              <a:off x="9001582" y="2464998"/>
              <a:ext cx="101841" cy="168321"/>
            </a:xfrm>
            <a:prstGeom prst="rect">
              <a:avLst/>
            </a:prstGeom>
            <a:effectLst/>
          </p:spPr>
        </p:pic>
        <p:pic>
          <p:nvPicPr>
            <p:cNvPr id="5094" name="直线 直线" descr="直线 直线"/>
            <p:cNvPicPr/>
            <p:nvPr/>
          </p:nvPicPr>
          <p:blipFill>
            <a:blip r:embed="rId283"/>
            <a:stretch>
              <a:fillRect/>
            </a:stretch>
          </p:blipFill>
          <p:spPr>
            <a:xfrm>
              <a:off x="9124416" y="2383510"/>
              <a:ext cx="78845" cy="51682"/>
            </a:xfrm>
            <a:prstGeom prst="rect">
              <a:avLst/>
            </a:prstGeom>
            <a:effectLst/>
          </p:spPr>
        </p:pic>
        <p:pic>
          <p:nvPicPr>
            <p:cNvPr id="5096" name="直线 形状" descr="直线 形状"/>
            <p:cNvPicPr/>
            <p:nvPr/>
          </p:nvPicPr>
          <p:blipFill>
            <a:blip r:embed="rId284"/>
            <a:stretch>
              <a:fillRect/>
            </a:stretch>
          </p:blipFill>
          <p:spPr>
            <a:xfrm>
              <a:off x="9171349" y="2390300"/>
              <a:ext cx="93028" cy="196217"/>
            </a:xfrm>
            <a:prstGeom prst="rect">
              <a:avLst/>
            </a:prstGeom>
            <a:effectLst/>
          </p:spPr>
        </p:pic>
        <p:pic>
          <p:nvPicPr>
            <p:cNvPr id="5098" name="直线 形状" descr="直线 形状"/>
            <p:cNvPicPr/>
            <p:nvPr/>
          </p:nvPicPr>
          <p:blipFill>
            <a:blip r:embed="rId285"/>
            <a:stretch>
              <a:fillRect/>
            </a:stretch>
          </p:blipFill>
          <p:spPr>
            <a:xfrm>
              <a:off x="9253439" y="2322393"/>
              <a:ext cx="187496" cy="139962"/>
            </a:xfrm>
            <a:prstGeom prst="rect">
              <a:avLst/>
            </a:prstGeom>
            <a:effectLst/>
          </p:spPr>
        </p:pic>
        <p:pic>
          <p:nvPicPr>
            <p:cNvPr id="5100" name="直线 形状" descr="直线 形状"/>
            <p:cNvPicPr/>
            <p:nvPr/>
          </p:nvPicPr>
          <p:blipFill>
            <a:blip r:embed="rId286"/>
            <a:stretch>
              <a:fillRect/>
            </a:stretch>
          </p:blipFill>
          <p:spPr>
            <a:xfrm>
              <a:off x="9331249" y="2247696"/>
              <a:ext cx="68942" cy="343682"/>
            </a:xfrm>
            <a:prstGeom prst="rect">
              <a:avLst/>
            </a:prstGeom>
            <a:effectLst/>
          </p:spPr>
        </p:pic>
        <p:pic>
          <p:nvPicPr>
            <p:cNvPr id="5102" name="直线 形状" descr="直线 形状"/>
            <p:cNvPicPr/>
            <p:nvPr/>
          </p:nvPicPr>
          <p:blipFill>
            <a:blip r:embed="rId287"/>
            <a:stretch>
              <a:fillRect/>
            </a:stretch>
          </p:blipFill>
          <p:spPr>
            <a:xfrm>
              <a:off x="9429997" y="2261277"/>
              <a:ext cx="78845" cy="99217"/>
            </a:xfrm>
            <a:prstGeom prst="rect">
              <a:avLst/>
            </a:prstGeom>
            <a:effectLst/>
          </p:spPr>
        </p:pic>
        <p:pic>
          <p:nvPicPr>
            <p:cNvPr id="5104" name="直线 形状" descr="直线 形状"/>
            <p:cNvPicPr/>
            <p:nvPr/>
          </p:nvPicPr>
          <p:blipFill>
            <a:blip r:embed="rId288"/>
            <a:stretch>
              <a:fillRect/>
            </a:stretch>
          </p:blipFill>
          <p:spPr>
            <a:xfrm>
              <a:off x="9497903" y="2335975"/>
              <a:ext cx="106008" cy="212839"/>
            </a:xfrm>
            <a:prstGeom prst="rect">
              <a:avLst/>
            </a:prstGeom>
            <a:effectLst/>
          </p:spPr>
        </p:pic>
        <p:pic>
          <p:nvPicPr>
            <p:cNvPr id="5106" name="直线 形状" descr="直线 形状"/>
            <p:cNvPicPr/>
            <p:nvPr/>
          </p:nvPicPr>
          <p:blipFill>
            <a:blip r:embed="rId289"/>
            <a:stretch>
              <a:fillRect/>
            </a:stretch>
          </p:blipFill>
          <p:spPr>
            <a:xfrm>
              <a:off x="9586183" y="2366436"/>
              <a:ext cx="164280" cy="129484"/>
            </a:xfrm>
            <a:prstGeom prst="rect">
              <a:avLst/>
            </a:prstGeom>
            <a:effectLst/>
          </p:spPr>
        </p:pic>
        <p:pic>
          <p:nvPicPr>
            <p:cNvPr id="5108" name="直线 形状" descr="直线 形状"/>
            <p:cNvPicPr/>
            <p:nvPr/>
          </p:nvPicPr>
          <p:blipFill>
            <a:blip r:embed="rId290"/>
            <a:stretch>
              <a:fillRect/>
            </a:stretch>
          </p:blipFill>
          <p:spPr>
            <a:xfrm>
              <a:off x="9749159" y="2308812"/>
              <a:ext cx="262194" cy="214659"/>
            </a:xfrm>
            <a:prstGeom prst="rect">
              <a:avLst/>
            </a:prstGeom>
            <a:effectLst/>
          </p:spPr>
        </p:pic>
        <p:pic>
          <p:nvPicPr>
            <p:cNvPr id="5110" name="直线 形状" descr="直线 形状"/>
            <p:cNvPicPr/>
            <p:nvPr/>
          </p:nvPicPr>
          <p:blipFill>
            <a:blip r:embed="rId291"/>
            <a:stretch>
              <a:fillRect/>
            </a:stretch>
          </p:blipFill>
          <p:spPr>
            <a:xfrm>
              <a:off x="9097253" y="719791"/>
              <a:ext cx="68395" cy="384426"/>
            </a:xfrm>
            <a:prstGeom prst="rect">
              <a:avLst/>
            </a:prstGeom>
            <a:effectLst/>
          </p:spPr>
        </p:pic>
        <p:pic>
          <p:nvPicPr>
            <p:cNvPr id="5112" name="直线 形状" descr="直线 形状"/>
            <p:cNvPicPr/>
            <p:nvPr/>
          </p:nvPicPr>
          <p:blipFill>
            <a:blip r:embed="rId292"/>
            <a:stretch>
              <a:fillRect/>
            </a:stretch>
          </p:blipFill>
          <p:spPr>
            <a:xfrm>
              <a:off x="9076881" y="757295"/>
              <a:ext cx="181292" cy="153721"/>
            </a:xfrm>
            <a:prstGeom prst="rect">
              <a:avLst/>
            </a:prstGeom>
            <a:effectLst/>
          </p:spPr>
        </p:pic>
        <p:pic>
          <p:nvPicPr>
            <p:cNvPr id="5114" name="直线 形状" descr="直线 形状"/>
            <p:cNvPicPr/>
            <p:nvPr/>
          </p:nvPicPr>
          <p:blipFill>
            <a:blip r:embed="rId293"/>
            <a:stretch>
              <a:fillRect/>
            </a:stretch>
          </p:blipFill>
          <p:spPr>
            <a:xfrm>
              <a:off x="9328136" y="577187"/>
              <a:ext cx="48596" cy="287931"/>
            </a:xfrm>
            <a:prstGeom prst="rect">
              <a:avLst/>
            </a:prstGeom>
            <a:effectLst/>
          </p:spPr>
        </p:pic>
        <p:pic>
          <p:nvPicPr>
            <p:cNvPr id="5116" name="直线 形状" descr="直线 形状"/>
            <p:cNvPicPr/>
            <p:nvPr/>
          </p:nvPicPr>
          <p:blipFill>
            <a:blip r:embed="rId294"/>
            <a:stretch>
              <a:fillRect/>
            </a:stretch>
          </p:blipFill>
          <p:spPr>
            <a:xfrm>
              <a:off x="9314555" y="617058"/>
              <a:ext cx="197418" cy="289165"/>
            </a:xfrm>
            <a:prstGeom prst="rect">
              <a:avLst/>
            </a:prstGeom>
            <a:effectLst/>
          </p:spPr>
        </p:pic>
        <p:pic>
          <p:nvPicPr>
            <p:cNvPr id="5118" name="直线 形状" descr="直线 形状"/>
            <p:cNvPicPr/>
            <p:nvPr/>
          </p:nvPicPr>
          <p:blipFill>
            <a:blip r:embed="rId295"/>
            <a:stretch>
              <a:fillRect/>
            </a:stretch>
          </p:blipFill>
          <p:spPr>
            <a:xfrm>
              <a:off x="9560566" y="766164"/>
              <a:ext cx="185950" cy="155288"/>
            </a:xfrm>
            <a:prstGeom prst="rect">
              <a:avLst/>
            </a:prstGeom>
            <a:effectLst/>
          </p:spPr>
        </p:pic>
        <p:pic>
          <p:nvPicPr>
            <p:cNvPr id="5120" name="直线 形状" descr="直线 形状"/>
            <p:cNvPicPr/>
            <p:nvPr/>
          </p:nvPicPr>
          <p:blipFill>
            <a:blip r:embed="rId296"/>
            <a:stretch>
              <a:fillRect/>
            </a:stretch>
          </p:blipFill>
          <p:spPr>
            <a:xfrm>
              <a:off x="9769509" y="777706"/>
              <a:ext cx="128521" cy="152373"/>
            </a:xfrm>
            <a:prstGeom prst="rect">
              <a:avLst/>
            </a:prstGeom>
            <a:effectLst/>
          </p:spPr>
        </p:pic>
        <p:pic>
          <p:nvPicPr>
            <p:cNvPr id="5122" name="直线 形状" descr="直线 形状"/>
            <p:cNvPicPr/>
            <p:nvPr/>
          </p:nvPicPr>
          <p:blipFill>
            <a:blip r:embed="rId297"/>
            <a:stretch>
              <a:fillRect/>
            </a:stretch>
          </p:blipFill>
          <p:spPr>
            <a:xfrm>
              <a:off x="9932508" y="672256"/>
              <a:ext cx="173914" cy="65264"/>
            </a:xfrm>
            <a:prstGeom prst="rect">
              <a:avLst/>
            </a:prstGeom>
            <a:effectLst/>
          </p:spPr>
        </p:pic>
        <p:pic>
          <p:nvPicPr>
            <p:cNvPr id="5124" name="直线 直线" descr="直线 直线"/>
            <p:cNvPicPr/>
            <p:nvPr/>
          </p:nvPicPr>
          <p:blipFill>
            <a:blip r:embed="rId298"/>
            <a:stretch>
              <a:fillRect/>
            </a:stretch>
          </p:blipFill>
          <p:spPr>
            <a:xfrm>
              <a:off x="9932508" y="753744"/>
              <a:ext cx="194287" cy="44892"/>
            </a:xfrm>
            <a:prstGeom prst="rect">
              <a:avLst/>
            </a:prstGeom>
            <a:effectLst/>
          </p:spPr>
        </p:pic>
        <p:pic>
          <p:nvPicPr>
            <p:cNvPr id="5126" name="直线 形状" descr="直线 形状"/>
            <p:cNvPicPr/>
            <p:nvPr/>
          </p:nvPicPr>
          <p:blipFill>
            <a:blip r:embed="rId299"/>
            <a:stretch>
              <a:fillRect/>
            </a:stretch>
          </p:blipFill>
          <p:spPr>
            <a:xfrm>
              <a:off x="10188290" y="570396"/>
              <a:ext cx="203341" cy="517976"/>
            </a:xfrm>
            <a:prstGeom prst="rect">
              <a:avLst/>
            </a:prstGeom>
            <a:effectLst/>
          </p:spPr>
        </p:pic>
        <p:pic>
          <p:nvPicPr>
            <p:cNvPr id="5128" name="直线 形状" descr="直线 形状"/>
            <p:cNvPicPr/>
            <p:nvPr/>
          </p:nvPicPr>
          <p:blipFill>
            <a:blip r:embed="rId300"/>
            <a:stretch>
              <a:fillRect/>
            </a:stretch>
          </p:blipFill>
          <p:spPr>
            <a:xfrm>
              <a:off x="10405592" y="730509"/>
              <a:ext cx="108271" cy="185715"/>
            </a:xfrm>
            <a:prstGeom prst="rect">
              <a:avLst/>
            </a:prstGeom>
            <a:effectLst/>
          </p:spPr>
        </p:pic>
        <p:pic>
          <p:nvPicPr>
            <p:cNvPr id="5130" name="直线 形状" descr="直线 形状"/>
            <p:cNvPicPr/>
            <p:nvPr/>
          </p:nvPicPr>
          <p:blipFill>
            <a:blip r:embed="rId301"/>
            <a:stretch>
              <a:fillRect/>
            </a:stretch>
          </p:blipFill>
          <p:spPr>
            <a:xfrm>
              <a:off x="10550460" y="828442"/>
              <a:ext cx="58474" cy="133170"/>
            </a:xfrm>
            <a:prstGeom prst="rect">
              <a:avLst/>
            </a:prstGeom>
            <a:effectLst/>
          </p:spPr>
        </p:pic>
        <p:pic>
          <p:nvPicPr>
            <p:cNvPr id="5132" name="直线 形状" descr="直线 形状"/>
            <p:cNvPicPr/>
            <p:nvPr/>
          </p:nvPicPr>
          <p:blipFill>
            <a:blip r:embed="rId302"/>
            <a:stretch>
              <a:fillRect/>
            </a:stretch>
          </p:blipFill>
          <p:spPr>
            <a:xfrm>
              <a:off x="10706646" y="738855"/>
              <a:ext cx="173914" cy="154310"/>
            </a:xfrm>
            <a:prstGeom prst="rect">
              <a:avLst/>
            </a:prstGeom>
            <a:effectLst/>
          </p:spPr>
        </p:pic>
        <p:pic>
          <p:nvPicPr>
            <p:cNvPr id="5134" name="直线 形状" descr="直线 形状"/>
            <p:cNvPicPr/>
            <p:nvPr/>
          </p:nvPicPr>
          <p:blipFill>
            <a:blip r:embed="rId303"/>
            <a:stretch>
              <a:fillRect/>
            </a:stretch>
          </p:blipFill>
          <p:spPr>
            <a:xfrm>
              <a:off x="10910367" y="835233"/>
              <a:ext cx="72054" cy="167124"/>
            </a:xfrm>
            <a:prstGeom prst="rect">
              <a:avLst/>
            </a:prstGeom>
            <a:effectLst/>
          </p:spPr>
        </p:pic>
        <p:pic>
          <p:nvPicPr>
            <p:cNvPr id="5136" name="直线 形状" descr="直线 形状"/>
            <p:cNvPicPr/>
            <p:nvPr/>
          </p:nvPicPr>
          <p:blipFill>
            <a:blip r:embed="rId304"/>
            <a:stretch>
              <a:fillRect/>
            </a:stretch>
          </p:blipFill>
          <p:spPr>
            <a:xfrm>
              <a:off x="11032599" y="706210"/>
              <a:ext cx="154840" cy="235031"/>
            </a:xfrm>
            <a:prstGeom prst="rect">
              <a:avLst/>
            </a:prstGeom>
            <a:effectLst/>
          </p:spPr>
        </p:pic>
        <p:pic>
          <p:nvPicPr>
            <p:cNvPr id="5138" name="直线 形状" descr="直线 形状"/>
            <p:cNvPicPr/>
            <p:nvPr/>
          </p:nvPicPr>
          <p:blipFill>
            <a:blip r:embed="rId305"/>
            <a:stretch>
              <a:fillRect/>
            </a:stretch>
          </p:blipFill>
          <p:spPr>
            <a:xfrm>
              <a:off x="11181994" y="583977"/>
              <a:ext cx="197779" cy="554194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28" name="绘图"/>
          <p:cNvGrpSpPr/>
          <p:nvPr/>
        </p:nvGrpSpPr>
        <p:grpSpPr>
          <a:xfrm>
            <a:off x="478671" y="191056"/>
            <a:ext cx="12139286" cy="3631945"/>
            <a:chOff x="-44450" y="-44449"/>
            <a:chExt cx="12139284" cy="3631943"/>
          </a:xfrm>
        </p:grpSpPr>
        <p:pic>
          <p:nvPicPr>
            <p:cNvPr id="5142" name="直线 形状" descr="直线 形状"/>
            <p:cNvPicPr/>
            <p:nvPr/>
          </p:nvPicPr>
          <p:blipFill>
            <a:blip r:embed="rId1"/>
            <a:stretch>
              <a:fillRect/>
            </a:stretch>
          </p:blipFill>
          <p:spPr>
            <a:xfrm>
              <a:off x="-44450" y="163294"/>
              <a:ext cx="414854" cy="112040"/>
            </a:xfrm>
            <a:prstGeom prst="rect">
              <a:avLst/>
            </a:prstGeom>
            <a:effectLst/>
          </p:spPr>
        </p:pic>
        <p:pic>
          <p:nvPicPr>
            <p:cNvPr id="5144" name="直线 形状" descr="直线 形状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-148" y="233968"/>
              <a:ext cx="126087" cy="691008"/>
            </a:xfrm>
            <a:prstGeom prst="rect">
              <a:avLst/>
            </a:prstGeom>
            <a:effectLst/>
          </p:spPr>
        </p:pic>
        <p:pic>
          <p:nvPicPr>
            <p:cNvPr id="5146" name="直线 形状" descr="直线 形状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9875" y="472295"/>
              <a:ext cx="333366" cy="156155"/>
            </a:xfrm>
            <a:prstGeom prst="rect">
              <a:avLst/>
            </a:prstGeom>
            <a:effectLst/>
          </p:spPr>
        </p:pic>
        <p:pic>
          <p:nvPicPr>
            <p:cNvPr id="5148" name="直线 形状" descr="直线 形状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308665" y="430898"/>
              <a:ext cx="447832" cy="361738"/>
            </a:xfrm>
            <a:prstGeom prst="rect">
              <a:avLst/>
            </a:prstGeom>
            <a:effectLst/>
          </p:spPr>
        </p:pic>
        <p:pic>
          <p:nvPicPr>
            <p:cNvPr id="5150" name="直线 形状" descr="直线 形状"/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770432" y="452278"/>
              <a:ext cx="455598" cy="332357"/>
            </a:xfrm>
            <a:prstGeom prst="rect">
              <a:avLst/>
            </a:prstGeom>
            <a:effectLst/>
          </p:spPr>
        </p:pic>
        <p:pic>
          <p:nvPicPr>
            <p:cNvPr id="5152" name="直线 形状" descr="直线 形状"/>
            <p:cNvPicPr/>
            <p:nvPr/>
          </p:nvPicPr>
          <p:blipFill>
            <a:blip r:embed="rId6"/>
            <a:stretch>
              <a:fillRect/>
            </a:stretch>
          </p:blipFill>
          <p:spPr>
            <a:xfrm>
              <a:off x="1885114" y="328546"/>
              <a:ext cx="420635" cy="793168"/>
            </a:xfrm>
            <a:prstGeom prst="rect">
              <a:avLst/>
            </a:prstGeom>
            <a:effectLst/>
          </p:spPr>
        </p:pic>
        <p:pic>
          <p:nvPicPr>
            <p:cNvPr id="5154" name="直线 形状" descr="直线 形状"/>
            <p:cNvPicPr/>
            <p:nvPr/>
          </p:nvPicPr>
          <p:blipFill>
            <a:blip r:embed="rId7"/>
            <a:stretch>
              <a:fillRect/>
            </a:stretch>
          </p:blipFill>
          <p:spPr>
            <a:xfrm>
              <a:off x="2232693" y="368572"/>
              <a:ext cx="310730" cy="292823"/>
            </a:xfrm>
            <a:prstGeom prst="rect">
              <a:avLst/>
            </a:prstGeom>
            <a:effectLst/>
          </p:spPr>
        </p:pic>
        <p:pic>
          <p:nvPicPr>
            <p:cNvPr id="5156" name="直线 形状" descr="直线 形状"/>
            <p:cNvPicPr/>
            <p:nvPr/>
          </p:nvPicPr>
          <p:blipFill>
            <a:blip r:embed="rId8"/>
            <a:stretch>
              <a:fillRect/>
            </a:stretch>
          </p:blipFill>
          <p:spPr>
            <a:xfrm>
              <a:off x="2481685" y="315496"/>
              <a:ext cx="265459" cy="279000"/>
            </a:xfrm>
            <a:prstGeom prst="rect">
              <a:avLst/>
            </a:prstGeom>
            <a:effectLst/>
          </p:spPr>
        </p:pic>
        <p:pic>
          <p:nvPicPr>
            <p:cNvPr id="5158" name="直线 形状" descr="直线 形状"/>
            <p:cNvPicPr/>
            <p:nvPr/>
          </p:nvPicPr>
          <p:blipFill>
            <a:blip r:embed="rId9"/>
            <a:stretch>
              <a:fillRect/>
            </a:stretch>
          </p:blipFill>
          <p:spPr>
            <a:xfrm>
              <a:off x="2773684" y="329037"/>
              <a:ext cx="175766" cy="299421"/>
            </a:xfrm>
            <a:prstGeom prst="rect">
              <a:avLst/>
            </a:prstGeom>
            <a:effectLst/>
          </p:spPr>
        </p:pic>
        <p:pic>
          <p:nvPicPr>
            <p:cNvPr id="5160" name="直线 直线" descr="直线 直线"/>
            <p:cNvPicPr/>
            <p:nvPr/>
          </p:nvPicPr>
          <p:blipFill>
            <a:blip r:embed="rId10"/>
            <a:stretch>
              <a:fillRect/>
            </a:stretch>
          </p:blipFill>
          <p:spPr>
            <a:xfrm>
              <a:off x="2912583" y="166061"/>
              <a:ext cx="177801" cy="88901"/>
            </a:xfrm>
            <a:prstGeom prst="rect">
              <a:avLst/>
            </a:prstGeom>
            <a:effectLst/>
          </p:spPr>
        </p:pic>
        <p:pic>
          <p:nvPicPr>
            <p:cNvPr id="5162" name="直线 直线" descr="直线 直线"/>
            <p:cNvPicPr/>
            <p:nvPr/>
          </p:nvPicPr>
          <p:blipFill>
            <a:blip r:embed="rId11"/>
            <a:stretch>
              <a:fillRect/>
            </a:stretch>
          </p:blipFill>
          <p:spPr>
            <a:xfrm>
              <a:off x="2963824" y="369781"/>
              <a:ext cx="102482" cy="245087"/>
            </a:xfrm>
            <a:prstGeom prst="rect">
              <a:avLst/>
            </a:prstGeom>
            <a:effectLst/>
          </p:spPr>
        </p:pic>
        <p:pic>
          <p:nvPicPr>
            <p:cNvPr id="5164" name="直线 形状" descr="直线 形状"/>
            <p:cNvPicPr/>
            <p:nvPr/>
          </p:nvPicPr>
          <p:blipFill>
            <a:blip r:embed="rId12"/>
            <a:stretch>
              <a:fillRect/>
            </a:stretch>
          </p:blipFill>
          <p:spPr>
            <a:xfrm>
              <a:off x="3211588" y="369781"/>
              <a:ext cx="309694" cy="143227"/>
            </a:xfrm>
            <a:prstGeom prst="rect">
              <a:avLst/>
            </a:prstGeom>
            <a:effectLst/>
          </p:spPr>
        </p:pic>
        <p:pic>
          <p:nvPicPr>
            <p:cNvPr id="5166" name="直线 形状" descr="直线 形状"/>
            <p:cNvPicPr/>
            <p:nvPr/>
          </p:nvPicPr>
          <p:blipFill>
            <a:blip r:embed="rId13"/>
            <a:stretch>
              <a:fillRect/>
            </a:stretch>
          </p:blipFill>
          <p:spPr>
            <a:xfrm>
              <a:off x="3626364" y="217574"/>
              <a:ext cx="263453" cy="341961"/>
            </a:xfrm>
            <a:prstGeom prst="rect">
              <a:avLst/>
            </a:prstGeom>
            <a:effectLst/>
          </p:spPr>
        </p:pic>
        <p:pic>
          <p:nvPicPr>
            <p:cNvPr id="5168" name="直线 形状" descr="直线 形状"/>
            <p:cNvPicPr/>
            <p:nvPr/>
          </p:nvPicPr>
          <p:blipFill>
            <a:blip r:embed="rId14"/>
            <a:stretch>
              <a:fillRect/>
            </a:stretch>
          </p:blipFill>
          <p:spPr>
            <a:xfrm>
              <a:off x="3900939" y="232760"/>
              <a:ext cx="260983" cy="719818"/>
            </a:xfrm>
            <a:prstGeom prst="rect">
              <a:avLst/>
            </a:prstGeom>
            <a:effectLst/>
          </p:spPr>
        </p:pic>
        <p:pic>
          <p:nvPicPr>
            <p:cNvPr id="5170" name="直线 形状" descr="直线 形状"/>
            <p:cNvPicPr/>
            <p:nvPr/>
          </p:nvPicPr>
          <p:blipFill>
            <a:blip r:embed="rId15"/>
            <a:stretch>
              <a:fillRect/>
            </a:stretch>
          </p:blipFill>
          <p:spPr>
            <a:xfrm>
              <a:off x="4288008" y="198806"/>
              <a:ext cx="346947" cy="276072"/>
            </a:xfrm>
            <a:prstGeom prst="rect">
              <a:avLst/>
            </a:prstGeom>
            <a:effectLst/>
          </p:spPr>
        </p:pic>
        <p:pic>
          <p:nvPicPr>
            <p:cNvPr id="5172" name="直线 形状" descr="直线 形状"/>
            <p:cNvPicPr/>
            <p:nvPr/>
          </p:nvPicPr>
          <p:blipFill>
            <a:blip r:embed="rId16"/>
            <a:stretch>
              <a:fillRect/>
            </a:stretch>
          </p:blipFill>
          <p:spPr>
            <a:xfrm>
              <a:off x="4677340" y="224822"/>
              <a:ext cx="432963" cy="262232"/>
            </a:xfrm>
            <a:prstGeom prst="rect">
              <a:avLst/>
            </a:prstGeom>
            <a:effectLst/>
          </p:spPr>
        </p:pic>
        <p:pic>
          <p:nvPicPr>
            <p:cNvPr id="5174" name="直线 形状" descr="直线 形状"/>
            <p:cNvPicPr/>
            <p:nvPr/>
          </p:nvPicPr>
          <p:blipFill>
            <a:blip r:embed="rId17"/>
            <a:stretch>
              <a:fillRect/>
            </a:stretch>
          </p:blipFill>
          <p:spPr>
            <a:xfrm>
              <a:off x="5120192" y="203547"/>
              <a:ext cx="268529" cy="270980"/>
            </a:xfrm>
            <a:prstGeom prst="rect">
              <a:avLst/>
            </a:prstGeom>
            <a:effectLst/>
          </p:spPr>
        </p:pic>
        <p:pic>
          <p:nvPicPr>
            <p:cNvPr id="5176" name="直线 形状" descr="直线 形状"/>
            <p:cNvPicPr/>
            <p:nvPr/>
          </p:nvPicPr>
          <p:blipFill>
            <a:blip r:embed="rId18"/>
            <a:stretch>
              <a:fillRect/>
            </a:stretch>
          </p:blipFill>
          <p:spPr>
            <a:xfrm>
              <a:off x="5347355" y="213596"/>
              <a:ext cx="272250" cy="109273"/>
            </a:xfrm>
            <a:prstGeom prst="rect">
              <a:avLst/>
            </a:prstGeom>
            <a:effectLst/>
          </p:spPr>
        </p:pic>
        <p:pic>
          <p:nvPicPr>
            <p:cNvPr id="5178" name="直线 形状" descr="直线 形状"/>
            <p:cNvPicPr/>
            <p:nvPr/>
          </p:nvPicPr>
          <p:blipFill>
            <a:blip r:embed="rId19"/>
            <a:stretch>
              <a:fillRect/>
            </a:stretch>
          </p:blipFill>
          <p:spPr>
            <a:xfrm>
              <a:off x="5442928" y="77782"/>
              <a:ext cx="149514" cy="455598"/>
            </a:xfrm>
            <a:prstGeom prst="rect">
              <a:avLst/>
            </a:prstGeom>
            <a:effectLst/>
          </p:spPr>
        </p:pic>
        <p:pic>
          <p:nvPicPr>
            <p:cNvPr id="5180" name="直线 形状" descr="直线 形状"/>
            <p:cNvPicPr/>
            <p:nvPr/>
          </p:nvPicPr>
          <p:blipFill>
            <a:blip r:embed="rId20"/>
            <a:stretch>
              <a:fillRect/>
            </a:stretch>
          </p:blipFill>
          <p:spPr>
            <a:xfrm>
              <a:off x="5612192" y="200014"/>
              <a:ext cx="238296" cy="298347"/>
            </a:xfrm>
            <a:prstGeom prst="rect">
              <a:avLst/>
            </a:prstGeom>
            <a:effectLst/>
          </p:spPr>
        </p:pic>
        <p:pic>
          <p:nvPicPr>
            <p:cNvPr id="5182" name="直线 直线" descr="直线 直线"/>
            <p:cNvPicPr/>
            <p:nvPr/>
          </p:nvPicPr>
          <p:blipFill>
            <a:blip r:embed="rId10"/>
            <a:stretch>
              <a:fillRect/>
            </a:stretch>
          </p:blipFill>
          <p:spPr>
            <a:xfrm>
              <a:off x="5771463" y="125317"/>
              <a:ext cx="177801" cy="88901"/>
            </a:xfrm>
            <a:prstGeom prst="rect">
              <a:avLst/>
            </a:prstGeom>
            <a:effectLst/>
          </p:spPr>
        </p:pic>
        <p:pic>
          <p:nvPicPr>
            <p:cNvPr id="5184" name="直线 形状" descr="直线 形状"/>
            <p:cNvPicPr/>
            <p:nvPr/>
          </p:nvPicPr>
          <p:blipFill>
            <a:blip r:embed="rId21"/>
            <a:stretch>
              <a:fillRect/>
            </a:stretch>
          </p:blipFill>
          <p:spPr>
            <a:xfrm>
              <a:off x="5863448" y="233968"/>
              <a:ext cx="122854" cy="265459"/>
            </a:xfrm>
            <a:prstGeom prst="rect">
              <a:avLst/>
            </a:prstGeom>
            <a:effectLst/>
          </p:spPr>
        </p:pic>
        <p:pic>
          <p:nvPicPr>
            <p:cNvPr id="5186" name="直线 形状" descr="直线 形状"/>
            <p:cNvPicPr/>
            <p:nvPr/>
          </p:nvPicPr>
          <p:blipFill>
            <a:blip r:embed="rId22"/>
            <a:stretch>
              <a:fillRect/>
            </a:stretch>
          </p:blipFill>
          <p:spPr>
            <a:xfrm>
              <a:off x="5995772" y="220386"/>
              <a:ext cx="187460" cy="312994"/>
            </a:xfrm>
            <a:prstGeom prst="rect">
              <a:avLst/>
            </a:prstGeom>
            <a:effectLst/>
          </p:spPr>
        </p:pic>
        <p:pic>
          <p:nvPicPr>
            <p:cNvPr id="5188" name="直线 形状" descr="直线 形状"/>
            <p:cNvPicPr/>
            <p:nvPr/>
          </p:nvPicPr>
          <p:blipFill>
            <a:blip r:embed="rId23"/>
            <a:stretch>
              <a:fillRect/>
            </a:stretch>
          </p:blipFill>
          <p:spPr>
            <a:xfrm>
              <a:off x="6508563" y="254340"/>
              <a:ext cx="401272" cy="129126"/>
            </a:xfrm>
            <a:prstGeom prst="rect">
              <a:avLst/>
            </a:prstGeom>
            <a:effectLst/>
          </p:spPr>
        </p:pic>
        <p:pic>
          <p:nvPicPr>
            <p:cNvPr id="5190" name="直线 形状" descr="直线 形状"/>
            <p:cNvPicPr/>
            <p:nvPr/>
          </p:nvPicPr>
          <p:blipFill>
            <a:blip r:embed="rId24"/>
            <a:stretch>
              <a:fillRect/>
            </a:stretch>
          </p:blipFill>
          <p:spPr>
            <a:xfrm>
              <a:off x="6655839" y="152426"/>
              <a:ext cx="179299" cy="421698"/>
            </a:xfrm>
            <a:prstGeom prst="rect">
              <a:avLst/>
            </a:prstGeom>
            <a:effectLst/>
          </p:spPr>
        </p:pic>
        <p:pic>
          <p:nvPicPr>
            <p:cNvPr id="5192" name="直线 形状" descr="直线 形状"/>
            <p:cNvPicPr/>
            <p:nvPr/>
          </p:nvPicPr>
          <p:blipFill>
            <a:blip r:embed="rId25"/>
            <a:stretch>
              <a:fillRect/>
            </a:stretch>
          </p:blipFill>
          <p:spPr>
            <a:xfrm>
              <a:off x="6834516" y="345135"/>
              <a:ext cx="254912" cy="184674"/>
            </a:xfrm>
            <a:prstGeom prst="rect">
              <a:avLst/>
            </a:prstGeom>
            <a:effectLst/>
          </p:spPr>
        </p:pic>
        <p:pic>
          <p:nvPicPr>
            <p:cNvPr id="5194" name="直线 形状" descr="直线 形状"/>
            <p:cNvPicPr/>
            <p:nvPr/>
          </p:nvPicPr>
          <p:blipFill>
            <a:blip r:embed="rId26"/>
            <a:stretch>
              <a:fillRect/>
            </a:stretch>
          </p:blipFill>
          <p:spPr>
            <a:xfrm>
              <a:off x="7605162" y="15113"/>
              <a:ext cx="316487" cy="479535"/>
            </a:xfrm>
            <a:prstGeom prst="rect">
              <a:avLst/>
            </a:prstGeom>
            <a:effectLst/>
          </p:spPr>
        </p:pic>
        <p:pic>
          <p:nvPicPr>
            <p:cNvPr id="5196" name="直线 形状" descr="直线 形状"/>
            <p:cNvPicPr/>
            <p:nvPr/>
          </p:nvPicPr>
          <p:blipFill>
            <a:blip r:embed="rId27"/>
            <a:stretch>
              <a:fillRect/>
            </a:stretch>
          </p:blipFill>
          <p:spPr>
            <a:xfrm>
              <a:off x="7856297" y="193224"/>
              <a:ext cx="248699" cy="253471"/>
            </a:xfrm>
            <a:prstGeom prst="rect">
              <a:avLst/>
            </a:prstGeom>
            <a:effectLst/>
          </p:spPr>
        </p:pic>
        <p:pic>
          <p:nvPicPr>
            <p:cNvPr id="5198" name="直线 形状" descr="直线 形状"/>
            <p:cNvPicPr/>
            <p:nvPr/>
          </p:nvPicPr>
          <p:blipFill>
            <a:blip r:embed="rId28"/>
            <a:stretch>
              <a:fillRect/>
            </a:stretch>
          </p:blipFill>
          <p:spPr>
            <a:xfrm>
              <a:off x="8050552" y="-44450"/>
              <a:ext cx="312490" cy="554155"/>
            </a:xfrm>
            <a:prstGeom prst="rect">
              <a:avLst/>
            </a:prstGeom>
            <a:effectLst/>
          </p:spPr>
        </p:pic>
        <p:pic>
          <p:nvPicPr>
            <p:cNvPr id="5200" name="直线 形状" descr="直线 形状"/>
            <p:cNvPicPr/>
            <p:nvPr/>
          </p:nvPicPr>
          <p:blipFill>
            <a:blip r:embed="rId29"/>
            <a:stretch>
              <a:fillRect/>
            </a:stretch>
          </p:blipFill>
          <p:spPr>
            <a:xfrm>
              <a:off x="8308095" y="217248"/>
              <a:ext cx="285831" cy="271144"/>
            </a:xfrm>
            <a:prstGeom prst="rect">
              <a:avLst/>
            </a:prstGeom>
            <a:effectLst/>
          </p:spPr>
        </p:pic>
        <p:pic>
          <p:nvPicPr>
            <p:cNvPr id="5202" name="直线 形状" descr="直线 形状"/>
            <p:cNvPicPr/>
            <p:nvPr/>
          </p:nvPicPr>
          <p:blipFill>
            <a:blip r:embed="rId30"/>
            <a:stretch>
              <a:fillRect/>
            </a:stretch>
          </p:blipFill>
          <p:spPr>
            <a:xfrm>
              <a:off x="8647629" y="213596"/>
              <a:ext cx="258668" cy="257228"/>
            </a:xfrm>
            <a:prstGeom prst="rect">
              <a:avLst/>
            </a:prstGeom>
            <a:effectLst/>
          </p:spPr>
        </p:pic>
        <p:pic>
          <p:nvPicPr>
            <p:cNvPr id="5204" name="直线 形状" descr="直线 形状"/>
            <p:cNvPicPr/>
            <p:nvPr/>
          </p:nvPicPr>
          <p:blipFill>
            <a:blip r:embed="rId31"/>
            <a:stretch>
              <a:fillRect/>
            </a:stretch>
          </p:blipFill>
          <p:spPr>
            <a:xfrm>
              <a:off x="9368193" y="133174"/>
              <a:ext cx="414102" cy="351917"/>
            </a:xfrm>
            <a:prstGeom prst="rect">
              <a:avLst/>
            </a:prstGeom>
            <a:effectLst/>
          </p:spPr>
        </p:pic>
        <p:pic>
          <p:nvPicPr>
            <p:cNvPr id="5206" name="直线 形状" descr="直线 形状"/>
            <p:cNvPicPr/>
            <p:nvPr/>
          </p:nvPicPr>
          <p:blipFill>
            <a:blip r:embed="rId32"/>
            <a:stretch>
              <a:fillRect/>
            </a:stretch>
          </p:blipFill>
          <p:spPr>
            <a:xfrm>
              <a:off x="9751648" y="125317"/>
              <a:ext cx="315857" cy="296920"/>
            </a:xfrm>
            <a:prstGeom prst="rect">
              <a:avLst/>
            </a:prstGeom>
            <a:effectLst/>
          </p:spPr>
        </p:pic>
        <p:pic>
          <p:nvPicPr>
            <p:cNvPr id="5208" name="直线 形状" descr="直线 形状"/>
            <p:cNvPicPr/>
            <p:nvPr/>
          </p:nvPicPr>
          <p:blipFill>
            <a:blip r:embed="rId33"/>
            <a:stretch>
              <a:fillRect/>
            </a:stretch>
          </p:blipFill>
          <p:spPr>
            <a:xfrm>
              <a:off x="9711299" y="138898"/>
              <a:ext cx="342624" cy="550668"/>
            </a:xfrm>
            <a:prstGeom prst="rect">
              <a:avLst/>
            </a:prstGeom>
            <a:effectLst/>
          </p:spPr>
        </p:pic>
        <p:pic>
          <p:nvPicPr>
            <p:cNvPr id="5210" name="直线 形状" descr="直线 形状"/>
            <p:cNvPicPr/>
            <p:nvPr/>
          </p:nvPicPr>
          <p:blipFill>
            <a:blip r:embed="rId34"/>
            <a:stretch>
              <a:fillRect/>
            </a:stretch>
          </p:blipFill>
          <p:spPr>
            <a:xfrm>
              <a:off x="10034476" y="142734"/>
              <a:ext cx="278028" cy="875019"/>
            </a:xfrm>
            <a:prstGeom prst="rect">
              <a:avLst/>
            </a:prstGeom>
            <a:effectLst/>
          </p:spPr>
        </p:pic>
        <p:pic>
          <p:nvPicPr>
            <p:cNvPr id="5212" name="直线 形状" descr="直线 形状"/>
            <p:cNvPicPr/>
            <p:nvPr/>
          </p:nvPicPr>
          <p:blipFill>
            <a:blip r:embed="rId35"/>
            <a:stretch>
              <a:fillRect/>
            </a:stretch>
          </p:blipFill>
          <p:spPr>
            <a:xfrm>
              <a:off x="10283024" y="155350"/>
              <a:ext cx="286992" cy="303332"/>
            </a:xfrm>
            <a:prstGeom prst="rect">
              <a:avLst/>
            </a:prstGeom>
            <a:effectLst/>
          </p:spPr>
        </p:pic>
        <p:pic>
          <p:nvPicPr>
            <p:cNvPr id="5214" name="直线 形状" descr="直线 形状"/>
            <p:cNvPicPr/>
            <p:nvPr/>
          </p:nvPicPr>
          <p:blipFill>
            <a:blip r:embed="rId36"/>
            <a:stretch>
              <a:fillRect/>
            </a:stretch>
          </p:blipFill>
          <p:spPr>
            <a:xfrm>
              <a:off x="10593425" y="125317"/>
              <a:ext cx="282171" cy="380900"/>
            </a:xfrm>
            <a:prstGeom prst="rect">
              <a:avLst/>
            </a:prstGeom>
            <a:effectLst/>
          </p:spPr>
        </p:pic>
        <p:pic>
          <p:nvPicPr>
            <p:cNvPr id="5216" name="直线 形状" descr="直线 形状"/>
            <p:cNvPicPr/>
            <p:nvPr/>
          </p:nvPicPr>
          <p:blipFill>
            <a:blip r:embed="rId37"/>
            <a:stretch>
              <a:fillRect/>
            </a:stretch>
          </p:blipFill>
          <p:spPr>
            <a:xfrm>
              <a:off x="10859999" y="173859"/>
              <a:ext cx="218309" cy="356447"/>
            </a:xfrm>
            <a:prstGeom prst="rect">
              <a:avLst/>
            </a:prstGeom>
            <a:effectLst/>
          </p:spPr>
        </p:pic>
        <p:pic>
          <p:nvPicPr>
            <p:cNvPr id="5218" name="直线 形状" descr="直线 形状"/>
            <p:cNvPicPr/>
            <p:nvPr/>
          </p:nvPicPr>
          <p:blipFill>
            <a:blip r:embed="rId38"/>
            <a:stretch>
              <a:fillRect/>
            </a:stretch>
          </p:blipFill>
          <p:spPr>
            <a:xfrm>
              <a:off x="11131710" y="50619"/>
              <a:ext cx="103793" cy="224715"/>
            </a:xfrm>
            <a:prstGeom prst="rect">
              <a:avLst/>
            </a:prstGeom>
            <a:effectLst/>
          </p:spPr>
        </p:pic>
        <p:pic>
          <p:nvPicPr>
            <p:cNvPr id="5220" name="直线 形状" descr="直线 形状"/>
            <p:cNvPicPr/>
            <p:nvPr/>
          </p:nvPicPr>
          <p:blipFill>
            <a:blip r:embed="rId39"/>
            <a:stretch>
              <a:fillRect/>
            </a:stretch>
          </p:blipFill>
          <p:spPr>
            <a:xfrm>
              <a:off x="11141072" y="206805"/>
              <a:ext cx="162337" cy="294885"/>
            </a:xfrm>
            <a:prstGeom prst="rect">
              <a:avLst/>
            </a:prstGeom>
            <a:effectLst/>
          </p:spPr>
        </p:pic>
        <p:pic>
          <p:nvPicPr>
            <p:cNvPr id="5222" name="直线 形状" descr="直线 形状"/>
            <p:cNvPicPr/>
            <p:nvPr/>
          </p:nvPicPr>
          <p:blipFill>
            <a:blip r:embed="rId40"/>
            <a:stretch>
              <a:fillRect/>
            </a:stretch>
          </p:blipFill>
          <p:spPr>
            <a:xfrm>
              <a:off x="11181929" y="155058"/>
              <a:ext cx="278974" cy="286905"/>
            </a:xfrm>
            <a:prstGeom prst="rect">
              <a:avLst/>
            </a:prstGeom>
            <a:effectLst/>
          </p:spPr>
        </p:pic>
        <p:pic>
          <p:nvPicPr>
            <p:cNvPr id="5224" name="直线 形状" descr="直线 形状"/>
            <p:cNvPicPr/>
            <p:nvPr/>
          </p:nvPicPr>
          <p:blipFill>
            <a:blip r:embed="rId41"/>
            <a:stretch>
              <a:fillRect/>
            </a:stretch>
          </p:blipFill>
          <p:spPr>
            <a:xfrm>
              <a:off x="11520089" y="147454"/>
              <a:ext cx="408063" cy="521740"/>
            </a:xfrm>
            <a:prstGeom prst="rect">
              <a:avLst/>
            </a:prstGeom>
            <a:effectLst/>
          </p:spPr>
        </p:pic>
        <p:pic>
          <p:nvPicPr>
            <p:cNvPr id="5226" name="直线 直线" descr="直线 直线"/>
            <p:cNvPicPr/>
            <p:nvPr/>
          </p:nvPicPr>
          <p:blipFill>
            <a:blip r:embed="rId10"/>
            <a:stretch>
              <a:fillRect/>
            </a:stretch>
          </p:blipFill>
          <p:spPr>
            <a:xfrm>
              <a:off x="11917034" y="573502"/>
              <a:ext cx="177801" cy="88901"/>
            </a:xfrm>
            <a:prstGeom prst="rect">
              <a:avLst/>
            </a:prstGeom>
            <a:effectLst/>
          </p:spPr>
        </p:pic>
        <p:pic>
          <p:nvPicPr>
            <p:cNvPr id="5228" name="直线 形状" descr="直线 形状"/>
            <p:cNvPicPr/>
            <p:nvPr/>
          </p:nvPicPr>
          <p:blipFill>
            <a:blip r:embed="rId42"/>
            <a:stretch>
              <a:fillRect/>
            </a:stretch>
          </p:blipFill>
          <p:spPr>
            <a:xfrm>
              <a:off x="571501" y="1517812"/>
              <a:ext cx="92426" cy="431961"/>
            </a:xfrm>
            <a:prstGeom prst="rect">
              <a:avLst/>
            </a:prstGeom>
            <a:effectLst/>
          </p:spPr>
        </p:pic>
        <p:pic>
          <p:nvPicPr>
            <p:cNvPr id="5230" name="直线 形状" descr="直线 形状"/>
            <p:cNvPicPr/>
            <p:nvPr/>
          </p:nvPicPr>
          <p:blipFill>
            <a:blip r:embed="rId43"/>
            <a:stretch>
              <a:fillRect/>
            </a:stretch>
          </p:blipFill>
          <p:spPr>
            <a:xfrm>
              <a:off x="551129" y="1477068"/>
              <a:ext cx="228227" cy="228240"/>
            </a:xfrm>
            <a:prstGeom prst="rect">
              <a:avLst/>
            </a:prstGeom>
            <a:effectLst/>
          </p:spPr>
        </p:pic>
        <p:pic>
          <p:nvPicPr>
            <p:cNvPr id="5232" name="直线 形状" descr="直线 形状"/>
            <p:cNvPicPr/>
            <p:nvPr/>
          </p:nvPicPr>
          <p:blipFill>
            <a:blip r:embed="rId44"/>
            <a:stretch>
              <a:fillRect/>
            </a:stretch>
          </p:blipFill>
          <p:spPr>
            <a:xfrm>
              <a:off x="843128" y="1477068"/>
              <a:ext cx="167124" cy="159076"/>
            </a:xfrm>
            <a:prstGeom prst="rect">
              <a:avLst/>
            </a:prstGeom>
            <a:effectLst/>
          </p:spPr>
        </p:pic>
        <p:pic>
          <p:nvPicPr>
            <p:cNvPr id="5234" name="直线 形状" descr="直线 形状"/>
            <p:cNvPicPr/>
            <p:nvPr/>
          </p:nvPicPr>
          <p:blipFill>
            <a:blip r:embed="rId45"/>
            <a:stretch>
              <a:fillRect/>
            </a:stretch>
          </p:blipFill>
          <p:spPr>
            <a:xfrm>
              <a:off x="1006105" y="1478330"/>
              <a:ext cx="138500" cy="131909"/>
            </a:xfrm>
            <a:prstGeom prst="rect">
              <a:avLst/>
            </a:prstGeom>
            <a:effectLst/>
          </p:spPr>
        </p:pic>
        <p:pic>
          <p:nvPicPr>
            <p:cNvPr id="5236" name="直线 形状" descr="直线 形状"/>
            <p:cNvPicPr/>
            <p:nvPr/>
          </p:nvPicPr>
          <p:blipFill>
            <a:blip r:embed="rId46"/>
            <a:stretch>
              <a:fillRect/>
            </a:stretch>
          </p:blipFill>
          <p:spPr>
            <a:xfrm>
              <a:off x="1183674" y="1486976"/>
              <a:ext cx="164698" cy="134729"/>
            </a:xfrm>
            <a:prstGeom prst="rect">
              <a:avLst/>
            </a:prstGeom>
            <a:effectLst/>
          </p:spPr>
        </p:pic>
        <p:pic>
          <p:nvPicPr>
            <p:cNvPr id="5238" name="直线 形状" descr="直线 形状"/>
            <p:cNvPicPr/>
            <p:nvPr/>
          </p:nvPicPr>
          <p:blipFill>
            <a:blip r:embed="rId47"/>
            <a:stretch>
              <a:fillRect/>
            </a:stretch>
          </p:blipFill>
          <p:spPr>
            <a:xfrm>
              <a:off x="1304895" y="1443115"/>
              <a:ext cx="262194" cy="52990"/>
            </a:xfrm>
            <a:prstGeom prst="rect">
              <a:avLst/>
            </a:prstGeom>
            <a:effectLst/>
          </p:spPr>
        </p:pic>
        <p:pic>
          <p:nvPicPr>
            <p:cNvPr id="5240" name="直线 形状" descr="直线 形状"/>
            <p:cNvPicPr/>
            <p:nvPr/>
          </p:nvPicPr>
          <p:blipFill>
            <a:blip r:embed="rId48"/>
            <a:stretch>
              <a:fillRect/>
            </a:stretch>
          </p:blipFill>
          <p:spPr>
            <a:xfrm>
              <a:off x="1441717" y="1280138"/>
              <a:ext cx="77890" cy="615310"/>
            </a:xfrm>
            <a:prstGeom prst="rect">
              <a:avLst/>
            </a:prstGeom>
            <a:effectLst/>
          </p:spPr>
        </p:pic>
        <p:pic>
          <p:nvPicPr>
            <p:cNvPr id="5242" name="直线 形状" descr="直线 形状"/>
            <p:cNvPicPr/>
            <p:nvPr/>
          </p:nvPicPr>
          <p:blipFill>
            <a:blip r:embed="rId49"/>
            <a:stretch>
              <a:fillRect/>
            </a:stretch>
          </p:blipFill>
          <p:spPr>
            <a:xfrm>
              <a:off x="1923395" y="1280138"/>
              <a:ext cx="152995" cy="343682"/>
            </a:xfrm>
            <a:prstGeom prst="rect">
              <a:avLst/>
            </a:prstGeom>
            <a:effectLst/>
          </p:spPr>
        </p:pic>
        <p:pic>
          <p:nvPicPr>
            <p:cNvPr id="5244" name="直线 形状" descr="直线 形状"/>
            <p:cNvPicPr/>
            <p:nvPr/>
          </p:nvPicPr>
          <p:blipFill>
            <a:blip r:embed="rId50"/>
            <a:stretch>
              <a:fillRect/>
            </a:stretch>
          </p:blipFill>
          <p:spPr>
            <a:xfrm>
              <a:off x="2242451" y="1409161"/>
              <a:ext cx="303628" cy="219600"/>
            </a:xfrm>
            <a:prstGeom prst="rect">
              <a:avLst/>
            </a:prstGeom>
            <a:effectLst/>
          </p:spPr>
        </p:pic>
        <p:pic>
          <p:nvPicPr>
            <p:cNvPr id="5246" name="直线 形状" descr="直线 形状"/>
            <p:cNvPicPr/>
            <p:nvPr/>
          </p:nvPicPr>
          <p:blipFill>
            <a:blip r:embed="rId51"/>
            <a:stretch>
              <a:fillRect/>
            </a:stretch>
          </p:blipFill>
          <p:spPr>
            <a:xfrm>
              <a:off x="2588335" y="1443115"/>
              <a:ext cx="221449" cy="180705"/>
            </a:xfrm>
            <a:prstGeom prst="rect">
              <a:avLst/>
            </a:prstGeom>
            <a:effectLst/>
          </p:spPr>
        </p:pic>
        <p:pic>
          <p:nvPicPr>
            <p:cNvPr id="5248" name="直线 直线" descr="直线 直线"/>
            <p:cNvPicPr/>
            <p:nvPr/>
          </p:nvPicPr>
          <p:blipFill>
            <a:blip r:embed="rId52"/>
            <a:stretch>
              <a:fillRect/>
            </a:stretch>
          </p:blipFill>
          <p:spPr>
            <a:xfrm>
              <a:off x="2812427" y="1395580"/>
              <a:ext cx="194287" cy="65264"/>
            </a:xfrm>
            <a:prstGeom prst="rect">
              <a:avLst/>
            </a:prstGeom>
            <a:effectLst/>
          </p:spPr>
        </p:pic>
        <p:pic>
          <p:nvPicPr>
            <p:cNvPr id="5250" name="直线 形状" descr="直线 形状"/>
            <p:cNvPicPr/>
            <p:nvPr/>
          </p:nvPicPr>
          <p:blipFill>
            <a:blip r:embed="rId53"/>
            <a:stretch>
              <a:fillRect/>
            </a:stretch>
          </p:blipFill>
          <p:spPr>
            <a:xfrm>
              <a:off x="2897555" y="1300510"/>
              <a:ext cx="143113" cy="332581"/>
            </a:xfrm>
            <a:prstGeom prst="rect">
              <a:avLst/>
            </a:prstGeom>
            <a:effectLst/>
          </p:spPr>
        </p:pic>
        <p:pic>
          <p:nvPicPr>
            <p:cNvPr id="5252" name="直线 直线" descr="直线 直线"/>
            <p:cNvPicPr/>
            <p:nvPr/>
          </p:nvPicPr>
          <p:blipFill>
            <a:blip r:embed="rId54"/>
            <a:stretch>
              <a:fillRect/>
            </a:stretch>
          </p:blipFill>
          <p:spPr>
            <a:xfrm>
              <a:off x="3084055" y="1511022"/>
              <a:ext cx="65264" cy="65263"/>
            </a:xfrm>
            <a:prstGeom prst="rect">
              <a:avLst/>
            </a:prstGeom>
            <a:effectLst/>
          </p:spPr>
        </p:pic>
        <p:pic>
          <p:nvPicPr>
            <p:cNvPr id="5254" name="直线 形状" descr="直线 形状"/>
            <p:cNvPicPr/>
            <p:nvPr/>
          </p:nvPicPr>
          <p:blipFill>
            <a:blip r:embed="rId55"/>
            <a:stretch>
              <a:fillRect/>
            </a:stretch>
          </p:blipFill>
          <p:spPr>
            <a:xfrm>
              <a:off x="3226659" y="1273347"/>
              <a:ext cx="123349" cy="418380"/>
            </a:xfrm>
            <a:prstGeom prst="rect">
              <a:avLst/>
            </a:prstGeom>
            <a:effectLst/>
          </p:spPr>
        </p:pic>
        <p:pic>
          <p:nvPicPr>
            <p:cNvPr id="5256" name="直线 直线" descr="直线 直线"/>
            <p:cNvPicPr/>
            <p:nvPr/>
          </p:nvPicPr>
          <p:blipFill>
            <a:blip r:embed="rId56"/>
            <a:stretch>
              <a:fillRect/>
            </a:stretch>
          </p:blipFill>
          <p:spPr>
            <a:xfrm>
              <a:off x="3668054" y="1348045"/>
              <a:ext cx="44892" cy="78845"/>
            </a:xfrm>
            <a:prstGeom prst="rect">
              <a:avLst/>
            </a:prstGeom>
            <a:effectLst/>
          </p:spPr>
        </p:pic>
        <p:pic>
          <p:nvPicPr>
            <p:cNvPr id="5258" name="直线 直线" descr="直线 直线"/>
            <p:cNvPicPr/>
            <p:nvPr/>
          </p:nvPicPr>
          <p:blipFill>
            <a:blip r:embed="rId57"/>
            <a:stretch>
              <a:fillRect/>
            </a:stretch>
          </p:blipFill>
          <p:spPr>
            <a:xfrm>
              <a:off x="3681636" y="1497440"/>
              <a:ext cx="44892" cy="92427"/>
            </a:xfrm>
            <a:prstGeom prst="rect">
              <a:avLst/>
            </a:prstGeom>
            <a:effectLst/>
          </p:spPr>
        </p:pic>
        <p:pic>
          <p:nvPicPr>
            <p:cNvPr id="5260" name="直线 形状" descr="直线 形状"/>
            <p:cNvPicPr/>
            <p:nvPr/>
          </p:nvPicPr>
          <p:blipFill>
            <a:blip r:embed="rId58"/>
            <a:stretch>
              <a:fillRect/>
            </a:stretch>
          </p:blipFill>
          <p:spPr>
            <a:xfrm>
              <a:off x="1107423" y="2341697"/>
              <a:ext cx="200623" cy="287637"/>
            </a:xfrm>
            <a:prstGeom prst="rect">
              <a:avLst/>
            </a:prstGeom>
            <a:effectLst/>
          </p:spPr>
        </p:pic>
        <p:pic>
          <p:nvPicPr>
            <p:cNvPr id="5262" name="直线 形状" descr="直线 形状"/>
            <p:cNvPicPr/>
            <p:nvPr/>
          </p:nvPicPr>
          <p:blipFill>
            <a:blip r:embed="rId59"/>
            <a:stretch>
              <a:fillRect/>
            </a:stretch>
          </p:blipFill>
          <p:spPr>
            <a:xfrm>
              <a:off x="1308007" y="2373439"/>
              <a:ext cx="218337" cy="202287"/>
            </a:xfrm>
            <a:prstGeom prst="rect">
              <a:avLst/>
            </a:prstGeom>
            <a:effectLst/>
          </p:spPr>
        </p:pic>
        <p:pic>
          <p:nvPicPr>
            <p:cNvPr id="5264" name="直线 形状" descr="直线 形状"/>
            <p:cNvPicPr/>
            <p:nvPr/>
          </p:nvPicPr>
          <p:blipFill>
            <a:blip r:embed="rId60"/>
            <a:stretch>
              <a:fillRect/>
            </a:stretch>
          </p:blipFill>
          <p:spPr>
            <a:xfrm>
              <a:off x="1580450" y="2156137"/>
              <a:ext cx="61336" cy="398007"/>
            </a:xfrm>
            <a:prstGeom prst="rect">
              <a:avLst/>
            </a:prstGeom>
            <a:effectLst/>
          </p:spPr>
        </p:pic>
        <p:pic>
          <p:nvPicPr>
            <p:cNvPr id="5266" name="直线 形状" descr="直线 形状"/>
            <p:cNvPicPr/>
            <p:nvPr/>
          </p:nvPicPr>
          <p:blipFill>
            <a:blip r:embed="rId61"/>
            <a:stretch>
              <a:fillRect/>
            </a:stretch>
          </p:blipFill>
          <p:spPr>
            <a:xfrm>
              <a:off x="1651220" y="2308837"/>
              <a:ext cx="233913" cy="669441"/>
            </a:xfrm>
            <a:prstGeom prst="rect">
              <a:avLst/>
            </a:prstGeom>
            <a:effectLst/>
          </p:spPr>
        </p:pic>
        <p:pic>
          <p:nvPicPr>
            <p:cNvPr id="5268" name="直线 形状" descr="直线 形状"/>
            <p:cNvPicPr/>
            <p:nvPr/>
          </p:nvPicPr>
          <p:blipFill>
            <a:blip r:embed="rId62"/>
            <a:stretch>
              <a:fillRect/>
            </a:stretch>
          </p:blipFill>
          <p:spPr>
            <a:xfrm>
              <a:off x="2581544" y="2197918"/>
              <a:ext cx="622100" cy="301901"/>
            </a:xfrm>
            <a:prstGeom prst="rect">
              <a:avLst/>
            </a:prstGeom>
            <a:effectLst/>
          </p:spPr>
        </p:pic>
        <p:pic>
          <p:nvPicPr>
            <p:cNvPr id="5270" name="直线 形状" descr="直线 形状"/>
            <p:cNvPicPr/>
            <p:nvPr/>
          </p:nvPicPr>
          <p:blipFill>
            <a:blip r:embed="rId63"/>
            <a:stretch>
              <a:fillRect/>
            </a:stretch>
          </p:blipFill>
          <p:spPr>
            <a:xfrm>
              <a:off x="3190443" y="1977315"/>
              <a:ext cx="230504" cy="495341"/>
            </a:xfrm>
            <a:prstGeom prst="rect">
              <a:avLst/>
            </a:prstGeom>
            <a:effectLst/>
          </p:spPr>
        </p:pic>
        <p:pic>
          <p:nvPicPr>
            <p:cNvPr id="5272" name="直线 形状" descr="直线 形状"/>
            <p:cNvPicPr/>
            <p:nvPr/>
          </p:nvPicPr>
          <p:blipFill>
            <a:blip r:embed="rId64"/>
            <a:stretch>
              <a:fillRect/>
            </a:stretch>
          </p:blipFill>
          <p:spPr>
            <a:xfrm>
              <a:off x="3878565" y="2081439"/>
              <a:ext cx="316519" cy="126380"/>
            </a:xfrm>
            <a:prstGeom prst="rect">
              <a:avLst/>
            </a:prstGeom>
            <a:effectLst/>
          </p:spPr>
        </p:pic>
        <p:pic>
          <p:nvPicPr>
            <p:cNvPr id="5274" name="直线 形状" descr="直线 形状"/>
            <p:cNvPicPr/>
            <p:nvPr/>
          </p:nvPicPr>
          <p:blipFill>
            <a:blip r:embed="rId65"/>
            <a:stretch>
              <a:fillRect/>
            </a:stretch>
          </p:blipFill>
          <p:spPr>
            <a:xfrm>
              <a:off x="4021947" y="1986370"/>
              <a:ext cx="112022" cy="361561"/>
            </a:xfrm>
            <a:prstGeom prst="rect">
              <a:avLst/>
            </a:prstGeom>
            <a:effectLst/>
          </p:spPr>
        </p:pic>
        <p:pic>
          <p:nvPicPr>
            <p:cNvPr id="5276" name="直线 形状" descr="直线 形状"/>
            <p:cNvPicPr/>
            <p:nvPr/>
          </p:nvPicPr>
          <p:blipFill>
            <a:blip r:embed="rId66"/>
            <a:stretch>
              <a:fillRect/>
            </a:stretch>
          </p:blipFill>
          <p:spPr>
            <a:xfrm>
              <a:off x="4129821" y="2146306"/>
              <a:ext cx="160316" cy="168534"/>
            </a:xfrm>
            <a:prstGeom prst="rect">
              <a:avLst/>
            </a:prstGeom>
            <a:effectLst/>
          </p:spPr>
        </p:pic>
        <p:pic>
          <p:nvPicPr>
            <p:cNvPr id="5278" name="直线 形状" descr="直线 形状"/>
            <p:cNvPicPr/>
            <p:nvPr/>
          </p:nvPicPr>
          <p:blipFill>
            <a:blip r:embed="rId67"/>
            <a:stretch>
              <a:fillRect/>
            </a:stretch>
          </p:blipFill>
          <p:spPr>
            <a:xfrm>
              <a:off x="4919363" y="1977775"/>
              <a:ext cx="206046" cy="308231"/>
            </a:xfrm>
            <a:prstGeom prst="rect">
              <a:avLst/>
            </a:prstGeom>
            <a:effectLst/>
          </p:spPr>
        </p:pic>
        <p:pic>
          <p:nvPicPr>
            <p:cNvPr id="5280" name="直线 形状" descr="直线 形状"/>
            <p:cNvPicPr/>
            <p:nvPr/>
          </p:nvPicPr>
          <p:blipFill>
            <a:blip r:embed="rId68"/>
            <a:stretch>
              <a:fillRect/>
            </a:stretch>
          </p:blipFill>
          <p:spPr>
            <a:xfrm>
              <a:off x="5134843" y="1796230"/>
              <a:ext cx="390676" cy="454934"/>
            </a:xfrm>
            <a:prstGeom prst="rect">
              <a:avLst/>
            </a:prstGeom>
            <a:effectLst/>
          </p:spPr>
        </p:pic>
        <p:pic>
          <p:nvPicPr>
            <p:cNvPr id="5282" name="直线 形状" descr="直线 形状"/>
            <p:cNvPicPr/>
            <p:nvPr/>
          </p:nvPicPr>
          <p:blipFill>
            <a:blip r:embed="rId69"/>
            <a:stretch>
              <a:fillRect/>
            </a:stretch>
          </p:blipFill>
          <p:spPr>
            <a:xfrm>
              <a:off x="5576237" y="1884509"/>
              <a:ext cx="308721" cy="296147"/>
            </a:xfrm>
            <a:prstGeom prst="rect">
              <a:avLst/>
            </a:prstGeom>
            <a:effectLst/>
          </p:spPr>
        </p:pic>
        <p:pic>
          <p:nvPicPr>
            <p:cNvPr id="5284" name="直线 直线" descr="直线 直线"/>
            <p:cNvPicPr/>
            <p:nvPr/>
          </p:nvPicPr>
          <p:blipFill>
            <a:blip r:embed="rId70"/>
            <a:stretch>
              <a:fillRect/>
            </a:stretch>
          </p:blipFill>
          <p:spPr>
            <a:xfrm>
              <a:off x="6146655" y="1911672"/>
              <a:ext cx="72054" cy="78845"/>
            </a:xfrm>
            <a:prstGeom prst="rect">
              <a:avLst/>
            </a:prstGeom>
            <a:effectLst/>
          </p:spPr>
        </p:pic>
        <p:pic>
          <p:nvPicPr>
            <p:cNvPr id="5286" name="直线 形状" descr="直线 形状"/>
            <p:cNvPicPr/>
            <p:nvPr/>
          </p:nvPicPr>
          <p:blipFill>
            <a:blip r:embed="rId71"/>
            <a:stretch>
              <a:fillRect/>
            </a:stretch>
          </p:blipFill>
          <p:spPr>
            <a:xfrm>
              <a:off x="6160237" y="2074649"/>
              <a:ext cx="78845" cy="63444"/>
            </a:xfrm>
            <a:prstGeom prst="rect">
              <a:avLst/>
            </a:prstGeom>
            <a:effectLst/>
          </p:spPr>
        </p:pic>
        <p:pic>
          <p:nvPicPr>
            <p:cNvPr id="5288" name="直线 形状" descr="直线 形状"/>
            <p:cNvPicPr/>
            <p:nvPr/>
          </p:nvPicPr>
          <p:blipFill>
            <a:blip r:embed="rId72"/>
            <a:stretch>
              <a:fillRect/>
            </a:stretch>
          </p:blipFill>
          <p:spPr>
            <a:xfrm>
              <a:off x="2392658" y="2984601"/>
              <a:ext cx="288103" cy="527084"/>
            </a:xfrm>
            <a:prstGeom prst="rect">
              <a:avLst/>
            </a:prstGeom>
            <a:effectLst/>
          </p:spPr>
        </p:pic>
        <p:pic>
          <p:nvPicPr>
            <p:cNvPr id="5290" name="直线 形状" descr="直线 形状"/>
            <p:cNvPicPr/>
            <p:nvPr/>
          </p:nvPicPr>
          <p:blipFill>
            <a:blip r:embed="rId73"/>
            <a:stretch>
              <a:fillRect/>
            </a:stretch>
          </p:blipFill>
          <p:spPr>
            <a:xfrm>
              <a:off x="2717358" y="3296972"/>
              <a:ext cx="194286" cy="290522"/>
            </a:xfrm>
            <a:prstGeom prst="rect">
              <a:avLst/>
            </a:prstGeom>
            <a:effectLst/>
          </p:spPr>
        </p:pic>
        <p:pic>
          <p:nvPicPr>
            <p:cNvPr id="5292" name="直线 形状" descr="直线 形状"/>
            <p:cNvPicPr/>
            <p:nvPr/>
          </p:nvPicPr>
          <p:blipFill>
            <a:blip r:embed="rId74"/>
            <a:stretch>
              <a:fillRect/>
            </a:stretch>
          </p:blipFill>
          <p:spPr>
            <a:xfrm>
              <a:off x="2792055" y="3195112"/>
              <a:ext cx="275775" cy="370845"/>
            </a:xfrm>
            <a:prstGeom prst="rect">
              <a:avLst/>
            </a:prstGeom>
            <a:effectLst/>
          </p:spPr>
        </p:pic>
        <p:pic>
          <p:nvPicPr>
            <p:cNvPr id="5294" name="直线 直线" descr="直线 直线"/>
            <p:cNvPicPr/>
            <p:nvPr/>
          </p:nvPicPr>
          <p:blipFill>
            <a:blip r:embed="rId75"/>
            <a:stretch>
              <a:fillRect/>
            </a:stretch>
          </p:blipFill>
          <p:spPr>
            <a:xfrm>
              <a:off x="3260613" y="3167949"/>
              <a:ext cx="173915" cy="72055"/>
            </a:xfrm>
            <a:prstGeom prst="rect">
              <a:avLst/>
            </a:prstGeom>
            <a:effectLst/>
          </p:spPr>
        </p:pic>
        <p:pic>
          <p:nvPicPr>
            <p:cNvPr id="5296" name="直线 形状" descr="直线 形状"/>
            <p:cNvPicPr/>
            <p:nvPr/>
          </p:nvPicPr>
          <p:blipFill>
            <a:blip r:embed="rId76"/>
            <a:stretch>
              <a:fillRect/>
            </a:stretch>
          </p:blipFill>
          <p:spPr>
            <a:xfrm>
              <a:off x="3267792" y="3330926"/>
              <a:ext cx="173527" cy="70639"/>
            </a:xfrm>
            <a:prstGeom prst="rect">
              <a:avLst/>
            </a:prstGeom>
            <a:effectLst/>
          </p:spPr>
        </p:pic>
        <p:pic>
          <p:nvPicPr>
            <p:cNvPr id="5298" name="直线 形状" descr="直线 形状"/>
            <p:cNvPicPr/>
            <p:nvPr/>
          </p:nvPicPr>
          <p:blipFill>
            <a:blip r:embed="rId77"/>
            <a:stretch>
              <a:fillRect/>
            </a:stretch>
          </p:blipFill>
          <p:spPr>
            <a:xfrm>
              <a:off x="4394658" y="2789490"/>
              <a:ext cx="364054" cy="97398"/>
            </a:xfrm>
            <a:prstGeom prst="rect">
              <a:avLst/>
            </a:prstGeom>
            <a:effectLst/>
          </p:spPr>
        </p:pic>
        <p:pic>
          <p:nvPicPr>
            <p:cNvPr id="5300" name="直线 形状" descr="直线 形状"/>
            <p:cNvPicPr/>
            <p:nvPr/>
          </p:nvPicPr>
          <p:blipFill>
            <a:blip r:embed="rId78"/>
            <a:stretch>
              <a:fillRect/>
            </a:stretch>
          </p:blipFill>
          <p:spPr>
            <a:xfrm>
              <a:off x="4263371" y="2875950"/>
              <a:ext cx="567561" cy="346448"/>
            </a:xfrm>
            <a:prstGeom prst="rect">
              <a:avLst/>
            </a:prstGeom>
            <a:effectLst/>
          </p:spPr>
        </p:pic>
        <p:pic>
          <p:nvPicPr>
            <p:cNvPr id="5302" name="直线 形状" descr="直线 形状"/>
            <p:cNvPicPr/>
            <p:nvPr/>
          </p:nvPicPr>
          <p:blipFill>
            <a:blip r:embed="rId79"/>
            <a:stretch>
              <a:fillRect/>
            </a:stretch>
          </p:blipFill>
          <p:spPr>
            <a:xfrm>
              <a:off x="4482937" y="3242647"/>
              <a:ext cx="296147" cy="99217"/>
            </a:xfrm>
            <a:prstGeom prst="rect">
              <a:avLst/>
            </a:prstGeom>
            <a:effectLst/>
          </p:spPr>
        </p:pic>
        <p:pic>
          <p:nvPicPr>
            <p:cNvPr id="5304" name="直线 形状" descr="直线 形状"/>
            <p:cNvPicPr/>
            <p:nvPr/>
          </p:nvPicPr>
          <p:blipFill>
            <a:blip r:embed="rId80"/>
            <a:stretch>
              <a:fillRect/>
            </a:stretch>
          </p:blipFill>
          <p:spPr>
            <a:xfrm>
              <a:off x="4625541" y="3276600"/>
              <a:ext cx="51683" cy="289357"/>
            </a:xfrm>
            <a:prstGeom prst="rect">
              <a:avLst/>
            </a:prstGeom>
            <a:effectLst/>
          </p:spPr>
        </p:pic>
        <p:pic>
          <p:nvPicPr>
            <p:cNvPr id="5306" name="直线 形状" descr="直线 形状"/>
            <p:cNvPicPr/>
            <p:nvPr/>
          </p:nvPicPr>
          <p:blipFill>
            <a:blip r:embed="rId81"/>
            <a:stretch>
              <a:fillRect/>
            </a:stretch>
          </p:blipFill>
          <p:spPr>
            <a:xfrm>
              <a:off x="5357487" y="2749723"/>
              <a:ext cx="311177" cy="479119"/>
            </a:xfrm>
            <a:prstGeom prst="rect">
              <a:avLst/>
            </a:prstGeom>
            <a:effectLst/>
          </p:spPr>
        </p:pic>
        <p:pic>
          <p:nvPicPr>
            <p:cNvPr id="5308" name="直线 形状" descr="直线 形状"/>
            <p:cNvPicPr/>
            <p:nvPr/>
          </p:nvPicPr>
          <p:blipFill>
            <a:blip r:embed="rId82"/>
            <a:stretch>
              <a:fillRect/>
            </a:stretch>
          </p:blipFill>
          <p:spPr>
            <a:xfrm>
              <a:off x="5800330" y="3059298"/>
              <a:ext cx="65264" cy="364054"/>
            </a:xfrm>
            <a:prstGeom prst="rect">
              <a:avLst/>
            </a:prstGeom>
            <a:effectLst/>
          </p:spPr>
        </p:pic>
        <p:pic>
          <p:nvPicPr>
            <p:cNvPr id="5310" name="直线 形状" descr="直线 形状"/>
            <p:cNvPicPr/>
            <p:nvPr/>
          </p:nvPicPr>
          <p:blipFill>
            <a:blip r:embed="rId83"/>
            <a:stretch>
              <a:fillRect/>
            </a:stretch>
          </p:blipFill>
          <p:spPr>
            <a:xfrm>
              <a:off x="5793540" y="3127205"/>
              <a:ext cx="152531" cy="133773"/>
            </a:xfrm>
            <a:prstGeom prst="rect">
              <a:avLst/>
            </a:prstGeom>
            <a:effectLst/>
          </p:spPr>
        </p:pic>
        <p:pic>
          <p:nvPicPr>
            <p:cNvPr id="5312" name="直线 形状" descr="直线 形状"/>
            <p:cNvPicPr/>
            <p:nvPr/>
          </p:nvPicPr>
          <p:blipFill>
            <a:blip r:embed="rId84"/>
            <a:stretch>
              <a:fillRect/>
            </a:stretch>
          </p:blipFill>
          <p:spPr>
            <a:xfrm>
              <a:off x="5997260" y="2957438"/>
              <a:ext cx="65263" cy="262194"/>
            </a:xfrm>
            <a:prstGeom prst="rect">
              <a:avLst/>
            </a:prstGeom>
            <a:effectLst/>
          </p:spPr>
        </p:pic>
        <p:pic>
          <p:nvPicPr>
            <p:cNvPr id="5314" name="直线 形状" descr="直线 形状"/>
            <p:cNvPicPr/>
            <p:nvPr/>
          </p:nvPicPr>
          <p:blipFill>
            <a:blip r:embed="rId85"/>
            <a:stretch>
              <a:fillRect/>
            </a:stretch>
          </p:blipFill>
          <p:spPr>
            <a:xfrm>
              <a:off x="6017632" y="2961965"/>
              <a:ext cx="173121" cy="298411"/>
            </a:xfrm>
            <a:prstGeom prst="rect">
              <a:avLst/>
            </a:prstGeom>
            <a:effectLst/>
          </p:spPr>
        </p:pic>
        <p:pic>
          <p:nvPicPr>
            <p:cNvPr id="5316" name="直线 形状" descr="直线 形状"/>
            <p:cNvPicPr/>
            <p:nvPr/>
          </p:nvPicPr>
          <p:blipFill>
            <a:blip r:embed="rId86"/>
            <a:stretch>
              <a:fillRect/>
            </a:stretch>
          </p:blipFill>
          <p:spPr>
            <a:xfrm>
              <a:off x="6213761" y="3093822"/>
              <a:ext cx="161134" cy="139391"/>
            </a:xfrm>
            <a:prstGeom prst="rect">
              <a:avLst/>
            </a:prstGeom>
            <a:effectLst/>
          </p:spPr>
        </p:pic>
        <p:pic>
          <p:nvPicPr>
            <p:cNvPr id="5318" name="直线 形状" descr="直线 形状"/>
            <p:cNvPicPr/>
            <p:nvPr/>
          </p:nvPicPr>
          <p:blipFill>
            <a:blip r:embed="rId87"/>
            <a:stretch>
              <a:fillRect/>
            </a:stretch>
          </p:blipFill>
          <p:spPr>
            <a:xfrm>
              <a:off x="6442678" y="3066089"/>
              <a:ext cx="100770" cy="194287"/>
            </a:xfrm>
            <a:prstGeom prst="rect">
              <a:avLst/>
            </a:prstGeom>
            <a:effectLst/>
          </p:spPr>
        </p:pic>
        <p:pic>
          <p:nvPicPr>
            <p:cNvPr id="5320" name="直线 形状" descr="直线 形状"/>
            <p:cNvPicPr/>
            <p:nvPr/>
          </p:nvPicPr>
          <p:blipFill>
            <a:blip r:embed="rId88"/>
            <a:stretch>
              <a:fillRect/>
            </a:stretch>
          </p:blipFill>
          <p:spPr>
            <a:xfrm>
              <a:off x="6686727" y="2889531"/>
              <a:ext cx="156726" cy="352272"/>
            </a:xfrm>
            <a:prstGeom prst="rect">
              <a:avLst/>
            </a:prstGeom>
            <a:effectLst/>
          </p:spPr>
        </p:pic>
        <p:pic>
          <p:nvPicPr>
            <p:cNvPr id="5322" name="直线 形状" descr="直线 形状"/>
            <p:cNvPicPr/>
            <p:nvPr/>
          </p:nvPicPr>
          <p:blipFill>
            <a:blip r:embed="rId89"/>
            <a:stretch>
              <a:fillRect/>
            </a:stretch>
          </p:blipFill>
          <p:spPr>
            <a:xfrm>
              <a:off x="6880049" y="2971020"/>
              <a:ext cx="207868" cy="59074"/>
            </a:xfrm>
            <a:prstGeom prst="rect">
              <a:avLst/>
            </a:prstGeom>
            <a:effectLst/>
          </p:spPr>
        </p:pic>
        <p:pic>
          <p:nvPicPr>
            <p:cNvPr id="5324" name="直线 形状" descr="直线 形状"/>
            <p:cNvPicPr/>
            <p:nvPr/>
          </p:nvPicPr>
          <p:blipFill>
            <a:blip r:embed="rId90"/>
            <a:stretch>
              <a:fillRect/>
            </a:stretch>
          </p:blipFill>
          <p:spPr>
            <a:xfrm>
              <a:off x="6964632" y="2998182"/>
              <a:ext cx="48588" cy="228240"/>
            </a:xfrm>
            <a:prstGeom prst="rect">
              <a:avLst/>
            </a:prstGeom>
            <a:effectLst/>
          </p:spPr>
        </p:pic>
        <p:pic>
          <p:nvPicPr>
            <p:cNvPr id="5326" name="直线 形状" descr="直线 形状"/>
            <p:cNvPicPr/>
            <p:nvPr/>
          </p:nvPicPr>
          <p:blipFill>
            <a:blip r:embed="rId91"/>
            <a:stretch>
              <a:fillRect/>
            </a:stretch>
          </p:blipFill>
          <p:spPr>
            <a:xfrm>
              <a:off x="7138096" y="2821624"/>
              <a:ext cx="153827" cy="486287"/>
            </a:xfrm>
            <a:prstGeom prst="rect">
              <a:avLst/>
            </a:prstGeom>
            <a:effectLst/>
          </p:spPr>
        </p:pic>
      </p:grpSp>
      <p:grpSp>
        <p:nvGrpSpPr>
          <p:cNvPr id="5567" name="绘图"/>
          <p:cNvGrpSpPr/>
          <p:nvPr/>
        </p:nvGrpSpPr>
        <p:grpSpPr>
          <a:xfrm>
            <a:off x="1818713" y="3963386"/>
            <a:ext cx="11177340" cy="4007559"/>
            <a:chOff x="-19050" y="-19050"/>
            <a:chExt cx="11177339" cy="4007557"/>
          </a:xfrm>
        </p:grpSpPr>
        <p:pic>
          <p:nvPicPr>
            <p:cNvPr id="5329" name="直线 形状" descr="直线 形状"/>
            <p:cNvPicPr/>
            <p:nvPr/>
          </p:nvPicPr>
          <p:blipFill>
            <a:blip r:embed="rId92"/>
            <a:stretch>
              <a:fillRect/>
            </a:stretch>
          </p:blipFill>
          <p:spPr>
            <a:xfrm>
              <a:off x="-19051" y="536847"/>
              <a:ext cx="325824" cy="522860"/>
            </a:xfrm>
            <a:prstGeom prst="rect">
              <a:avLst/>
            </a:prstGeom>
            <a:effectLst/>
          </p:spPr>
        </p:pic>
        <p:pic>
          <p:nvPicPr>
            <p:cNvPr id="5331" name="直线 形状" descr="直线 形状"/>
            <p:cNvPicPr/>
            <p:nvPr/>
          </p:nvPicPr>
          <p:blipFill>
            <a:blip r:embed="rId93"/>
            <a:stretch>
              <a:fillRect/>
            </a:stretch>
          </p:blipFill>
          <p:spPr>
            <a:xfrm>
              <a:off x="139648" y="758784"/>
              <a:ext cx="275775" cy="72055"/>
            </a:xfrm>
            <a:prstGeom prst="rect">
              <a:avLst/>
            </a:prstGeom>
            <a:effectLst/>
          </p:spPr>
        </p:pic>
        <p:pic>
          <p:nvPicPr>
            <p:cNvPr id="5333" name="直线 直线" descr="直线 直线"/>
            <p:cNvPicPr/>
            <p:nvPr/>
          </p:nvPicPr>
          <p:blipFill>
            <a:blip r:embed="rId94"/>
            <a:stretch>
              <a:fillRect/>
            </a:stretch>
          </p:blipFill>
          <p:spPr>
            <a:xfrm>
              <a:off x="404485" y="636552"/>
              <a:ext cx="78845" cy="126380"/>
            </a:xfrm>
            <a:prstGeom prst="rect">
              <a:avLst/>
            </a:prstGeom>
            <a:effectLst/>
          </p:spPr>
        </p:pic>
        <p:pic>
          <p:nvPicPr>
            <p:cNvPr id="5335" name="直线 形状" descr="直线 形状"/>
            <p:cNvPicPr/>
            <p:nvPr/>
          </p:nvPicPr>
          <p:blipFill>
            <a:blip r:embed="rId95"/>
            <a:stretch>
              <a:fillRect/>
            </a:stretch>
          </p:blipFill>
          <p:spPr>
            <a:xfrm>
              <a:off x="445230" y="772366"/>
              <a:ext cx="72054" cy="268984"/>
            </a:xfrm>
            <a:prstGeom prst="rect">
              <a:avLst/>
            </a:prstGeom>
            <a:effectLst/>
          </p:spPr>
        </p:pic>
        <p:pic>
          <p:nvPicPr>
            <p:cNvPr id="5337" name="直线 形状" descr="直线 形状"/>
            <p:cNvPicPr/>
            <p:nvPr/>
          </p:nvPicPr>
          <p:blipFill>
            <a:blip r:embed="rId96"/>
            <a:stretch>
              <a:fillRect/>
            </a:stretch>
          </p:blipFill>
          <p:spPr>
            <a:xfrm>
              <a:off x="567462" y="751994"/>
              <a:ext cx="241821" cy="281548"/>
            </a:xfrm>
            <a:prstGeom prst="rect">
              <a:avLst/>
            </a:prstGeom>
            <a:effectLst/>
          </p:spPr>
        </p:pic>
        <p:pic>
          <p:nvPicPr>
            <p:cNvPr id="5339" name="直线 形状" descr="直线 形状"/>
            <p:cNvPicPr/>
            <p:nvPr/>
          </p:nvPicPr>
          <p:blipFill>
            <a:blip r:embed="rId97"/>
            <a:stretch>
              <a:fillRect/>
            </a:stretch>
          </p:blipFill>
          <p:spPr>
            <a:xfrm>
              <a:off x="811927" y="776801"/>
              <a:ext cx="221449" cy="213675"/>
            </a:xfrm>
            <a:prstGeom prst="rect">
              <a:avLst/>
            </a:prstGeom>
            <a:effectLst/>
          </p:spPr>
        </p:pic>
        <p:pic>
          <p:nvPicPr>
            <p:cNvPr id="5341" name="直线 形状" descr="直线 形状"/>
            <p:cNvPicPr/>
            <p:nvPr/>
          </p:nvPicPr>
          <p:blipFill>
            <a:blip r:embed="rId98"/>
            <a:stretch>
              <a:fillRect/>
            </a:stretch>
          </p:blipFill>
          <p:spPr>
            <a:xfrm>
              <a:off x="1097136" y="792738"/>
              <a:ext cx="255403" cy="207868"/>
            </a:xfrm>
            <a:prstGeom prst="rect">
              <a:avLst/>
            </a:prstGeom>
            <a:effectLst/>
          </p:spPr>
        </p:pic>
        <p:pic>
          <p:nvPicPr>
            <p:cNvPr id="5343" name="直线 形状" descr="直线 形状"/>
            <p:cNvPicPr/>
            <p:nvPr/>
          </p:nvPicPr>
          <p:blipFill>
            <a:blip r:embed="rId99"/>
            <a:stretch>
              <a:fillRect/>
            </a:stretch>
          </p:blipFill>
          <p:spPr>
            <a:xfrm>
              <a:off x="1872285" y="650490"/>
              <a:ext cx="200066" cy="264523"/>
            </a:xfrm>
            <a:prstGeom prst="rect">
              <a:avLst/>
            </a:prstGeom>
            <a:effectLst/>
          </p:spPr>
        </p:pic>
        <p:pic>
          <p:nvPicPr>
            <p:cNvPr id="5345" name="直线 形状" descr="直线 形状"/>
            <p:cNvPicPr/>
            <p:nvPr/>
          </p:nvPicPr>
          <p:blipFill>
            <a:blip r:embed="rId100"/>
            <a:stretch>
              <a:fillRect/>
            </a:stretch>
          </p:blipFill>
          <p:spPr>
            <a:xfrm>
              <a:off x="2115739" y="432831"/>
              <a:ext cx="262193" cy="469404"/>
            </a:xfrm>
            <a:prstGeom prst="rect">
              <a:avLst/>
            </a:prstGeom>
            <a:effectLst/>
          </p:spPr>
        </p:pic>
        <p:pic>
          <p:nvPicPr>
            <p:cNvPr id="5347" name="直线 形状" descr="直线 形状"/>
            <p:cNvPicPr/>
            <p:nvPr/>
          </p:nvPicPr>
          <p:blipFill>
            <a:blip r:embed="rId101"/>
            <a:stretch>
              <a:fillRect/>
            </a:stretch>
          </p:blipFill>
          <p:spPr>
            <a:xfrm>
              <a:off x="2402026" y="703249"/>
              <a:ext cx="213580" cy="145563"/>
            </a:xfrm>
            <a:prstGeom prst="rect">
              <a:avLst/>
            </a:prstGeom>
            <a:effectLst/>
          </p:spPr>
        </p:pic>
        <p:pic>
          <p:nvPicPr>
            <p:cNvPr id="5349" name="直线 形状" descr="直线 形状"/>
            <p:cNvPicPr/>
            <p:nvPr/>
          </p:nvPicPr>
          <p:blipFill>
            <a:blip r:embed="rId102"/>
            <a:stretch>
              <a:fillRect/>
            </a:stretch>
          </p:blipFill>
          <p:spPr>
            <a:xfrm>
              <a:off x="2652203" y="650133"/>
              <a:ext cx="90163" cy="491828"/>
            </a:xfrm>
            <a:prstGeom prst="rect">
              <a:avLst/>
            </a:prstGeom>
            <a:effectLst/>
          </p:spPr>
        </p:pic>
        <p:pic>
          <p:nvPicPr>
            <p:cNvPr id="5351" name="直线 形状" descr="直线 形状"/>
            <p:cNvPicPr/>
            <p:nvPr/>
          </p:nvPicPr>
          <p:blipFill>
            <a:blip r:embed="rId103"/>
            <a:stretch>
              <a:fillRect/>
            </a:stretch>
          </p:blipFill>
          <p:spPr>
            <a:xfrm>
              <a:off x="2658994" y="679115"/>
              <a:ext cx="190098" cy="219631"/>
            </a:xfrm>
            <a:prstGeom prst="rect">
              <a:avLst/>
            </a:prstGeom>
            <a:effectLst/>
          </p:spPr>
        </p:pic>
        <p:pic>
          <p:nvPicPr>
            <p:cNvPr id="5353" name="直线 形状" descr="直线 形状"/>
            <p:cNvPicPr/>
            <p:nvPr/>
          </p:nvPicPr>
          <p:blipFill>
            <a:blip r:embed="rId104"/>
            <a:stretch>
              <a:fillRect/>
            </a:stretch>
          </p:blipFill>
          <p:spPr>
            <a:xfrm>
              <a:off x="2920152" y="644932"/>
              <a:ext cx="184971" cy="218041"/>
            </a:xfrm>
            <a:prstGeom prst="rect">
              <a:avLst/>
            </a:prstGeom>
            <a:effectLst/>
          </p:spPr>
        </p:pic>
        <p:pic>
          <p:nvPicPr>
            <p:cNvPr id="5355" name="直线 形状" descr="直线 形状"/>
            <p:cNvPicPr/>
            <p:nvPr/>
          </p:nvPicPr>
          <p:blipFill>
            <a:blip r:embed="rId105"/>
            <a:stretch>
              <a:fillRect/>
            </a:stretch>
          </p:blipFill>
          <p:spPr>
            <a:xfrm>
              <a:off x="3609689" y="582227"/>
              <a:ext cx="180706" cy="273252"/>
            </a:xfrm>
            <a:prstGeom prst="rect">
              <a:avLst/>
            </a:prstGeom>
            <a:effectLst/>
          </p:spPr>
        </p:pic>
        <p:pic>
          <p:nvPicPr>
            <p:cNvPr id="5357" name="直线 形状" descr="直线 形状"/>
            <p:cNvPicPr/>
            <p:nvPr/>
          </p:nvPicPr>
          <p:blipFill>
            <a:blip r:embed="rId106"/>
            <a:stretch>
              <a:fillRect/>
            </a:stretch>
          </p:blipFill>
          <p:spPr>
            <a:xfrm>
              <a:off x="3677597" y="492237"/>
              <a:ext cx="336891" cy="413300"/>
            </a:xfrm>
            <a:prstGeom prst="rect">
              <a:avLst/>
            </a:prstGeom>
            <a:effectLst/>
          </p:spPr>
        </p:pic>
        <p:pic>
          <p:nvPicPr>
            <p:cNvPr id="5359" name="直线 直线" descr="直线 直线"/>
            <p:cNvPicPr/>
            <p:nvPr/>
          </p:nvPicPr>
          <p:blipFill>
            <a:blip r:embed="rId107"/>
            <a:stretch>
              <a:fillRect/>
            </a:stretch>
          </p:blipFill>
          <p:spPr>
            <a:xfrm>
              <a:off x="4397409" y="785947"/>
              <a:ext cx="112799" cy="126380"/>
            </a:xfrm>
            <a:prstGeom prst="rect">
              <a:avLst/>
            </a:prstGeom>
            <a:effectLst/>
          </p:spPr>
        </p:pic>
        <p:pic>
          <p:nvPicPr>
            <p:cNvPr id="5361" name="直线 形状" descr="直线 形状"/>
            <p:cNvPicPr/>
            <p:nvPr/>
          </p:nvPicPr>
          <p:blipFill>
            <a:blip r:embed="rId108"/>
            <a:stretch>
              <a:fillRect/>
            </a:stretch>
          </p:blipFill>
          <p:spPr>
            <a:xfrm>
              <a:off x="5069218" y="563619"/>
              <a:ext cx="187966" cy="226476"/>
            </a:xfrm>
            <a:prstGeom prst="rect">
              <a:avLst/>
            </a:prstGeom>
            <a:effectLst/>
          </p:spPr>
        </p:pic>
        <p:pic>
          <p:nvPicPr>
            <p:cNvPr id="5363" name="直线 形状" descr="直线 形状"/>
            <p:cNvPicPr/>
            <p:nvPr/>
          </p:nvPicPr>
          <p:blipFill>
            <a:blip r:embed="rId109"/>
            <a:stretch>
              <a:fillRect/>
            </a:stretch>
          </p:blipFill>
          <p:spPr>
            <a:xfrm>
              <a:off x="5300571" y="602598"/>
              <a:ext cx="255403" cy="183569"/>
            </a:xfrm>
            <a:prstGeom prst="rect">
              <a:avLst/>
            </a:prstGeom>
            <a:effectLst/>
          </p:spPr>
        </p:pic>
        <p:pic>
          <p:nvPicPr>
            <p:cNvPr id="5365" name="直线 形状" descr="直线 形状"/>
            <p:cNvPicPr/>
            <p:nvPr/>
          </p:nvPicPr>
          <p:blipFill>
            <a:blip r:embed="rId110"/>
            <a:stretch>
              <a:fillRect/>
            </a:stretch>
          </p:blipFill>
          <p:spPr>
            <a:xfrm>
              <a:off x="5348106" y="555064"/>
              <a:ext cx="173915" cy="235031"/>
            </a:xfrm>
            <a:prstGeom prst="rect">
              <a:avLst/>
            </a:prstGeom>
            <a:effectLst/>
          </p:spPr>
        </p:pic>
        <p:pic>
          <p:nvPicPr>
            <p:cNvPr id="5367" name="直线 直线" descr="直线 直线"/>
            <p:cNvPicPr/>
            <p:nvPr/>
          </p:nvPicPr>
          <p:blipFill>
            <a:blip r:embed="rId111"/>
            <a:stretch>
              <a:fillRect/>
            </a:stretch>
          </p:blipFill>
          <p:spPr>
            <a:xfrm>
              <a:off x="5694431" y="609389"/>
              <a:ext cx="72054" cy="72055"/>
            </a:xfrm>
            <a:prstGeom prst="rect">
              <a:avLst/>
            </a:prstGeom>
            <a:effectLst/>
          </p:spPr>
        </p:pic>
        <p:pic>
          <p:nvPicPr>
            <p:cNvPr id="5369" name="直线 直线" descr="直线 直线"/>
            <p:cNvPicPr/>
            <p:nvPr/>
          </p:nvPicPr>
          <p:blipFill>
            <a:blip r:embed="rId112"/>
            <a:stretch>
              <a:fillRect/>
            </a:stretch>
          </p:blipFill>
          <p:spPr>
            <a:xfrm>
              <a:off x="5695753" y="724831"/>
              <a:ext cx="76201" cy="38101"/>
            </a:xfrm>
            <a:prstGeom prst="rect">
              <a:avLst/>
            </a:prstGeom>
            <a:effectLst/>
          </p:spPr>
        </p:pic>
        <p:pic>
          <p:nvPicPr>
            <p:cNvPr id="5371" name="直线 形状" descr="直线 形状"/>
            <p:cNvPicPr/>
            <p:nvPr/>
          </p:nvPicPr>
          <p:blipFill>
            <a:blip r:embed="rId113"/>
            <a:stretch>
              <a:fillRect/>
            </a:stretch>
          </p:blipFill>
          <p:spPr>
            <a:xfrm>
              <a:off x="6523580" y="106879"/>
              <a:ext cx="78762" cy="1101356"/>
            </a:xfrm>
            <a:prstGeom prst="rect">
              <a:avLst/>
            </a:prstGeom>
            <a:effectLst/>
          </p:spPr>
        </p:pic>
        <p:pic>
          <p:nvPicPr>
            <p:cNvPr id="5373" name="直线 形状" descr="直线 形状"/>
            <p:cNvPicPr/>
            <p:nvPr/>
          </p:nvPicPr>
          <p:blipFill>
            <a:blip r:embed="rId114"/>
            <a:stretch>
              <a:fillRect/>
            </a:stretch>
          </p:blipFill>
          <p:spPr>
            <a:xfrm>
              <a:off x="6604383" y="-19051"/>
              <a:ext cx="368581" cy="1230168"/>
            </a:xfrm>
            <a:prstGeom prst="rect">
              <a:avLst/>
            </a:prstGeom>
            <a:effectLst/>
          </p:spPr>
        </p:pic>
        <p:pic>
          <p:nvPicPr>
            <p:cNvPr id="5375" name="直线 形状" descr="直线 形状"/>
            <p:cNvPicPr/>
            <p:nvPr/>
          </p:nvPicPr>
          <p:blipFill>
            <a:blip r:embed="rId115"/>
            <a:stretch>
              <a:fillRect/>
            </a:stretch>
          </p:blipFill>
          <p:spPr>
            <a:xfrm>
              <a:off x="6533862" y="372401"/>
              <a:ext cx="767318" cy="736856"/>
            </a:xfrm>
            <a:prstGeom prst="rect">
              <a:avLst/>
            </a:prstGeom>
            <a:effectLst/>
          </p:spPr>
        </p:pic>
        <p:pic>
          <p:nvPicPr>
            <p:cNvPr id="5377" name="直线 形状" descr="直线 形状"/>
            <p:cNvPicPr/>
            <p:nvPr/>
          </p:nvPicPr>
          <p:blipFill>
            <a:blip r:embed="rId116"/>
            <a:stretch>
              <a:fillRect/>
            </a:stretch>
          </p:blipFill>
          <p:spPr>
            <a:xfrm>
              <a:off x="6487093" y="733886"/>
              <a:ext cx="1625848" cy="459327"/>
            </a:xfrm>
            <a:prstGeom prst="rect">
              <a:avLst/>
            </a:prstGeom>
            <a:effectLst/>
          </p:spPr>
        </p:pic>
        <p:pic>
          <p:nvPicPr>
            <p:cNvPr id="5379" name="直线 椭圆" descr="直线 椭圆"/>
            <p:cNvPicPr/>
            <p:nvPr/>
          </p:nvPicPr>
          <p:blipFill>
            <a:blip r:embed="rId117"/>
            <a:stretch>
              <a:fillRect/>
            </a:stretch>
          </p:blipFill>
          <p:spPr>
            <a:xfrm>
              <a:off x="7602614" y="731622"/>
              <a:ext cx="38101" cy="377635"/>
            </a:xfrm>
            <a:prstGeom prst="rect">
              <a:avLst/>
            </a:prstGeom>
            <a:effectLst/>
          </p:spPr>
        </p:pic>
        <p:pic>
          <p:nvPicPr>
            <p:cNvPr id="5381" name="直线 形状" descr="直线 形状"/>
            <p:cNvPicPr/>
            <p:nvPr/>
          </p:nvPicPr>
          <p:blipFill>
            <a:blip r:embed="rId118"/>
            <a:stretch>
              <a:fillRect/>
            </a:stretch>
          </p:blipFill>
          <p:spPr>
            <a:xfrm>
              <a:off x="6108663" y="1315621"/>
              <a:ext cx="441015" cy="465914"/>
            </a:xfrm>
            <a:prstGeom prst="rect">
              <a:avLst/>
            </a:prstGeom>
            <a:effectLst/>
          </p:spPr>
        </p:pic>
        <p:pic>
          <p:nvPicPr>
            <p:cNvPr id="5383" name="直线 形状" descr="直线 形状"/>
            <p:cNvPicPr/>
            <p:nvPr/>
          </p:nvPicPr>
          <p:blipFill>
            <a:blip r:embed="rId119"/>
            <a:stretch>
              <a:fillRect/>
            </a:stretch>
          </p:blipFill>
          <p:spPr>
            <a:xfrm>
              <a:off x="6292012" y="1262842"/>
              <a:ext cx="303519" cy="253856"/>
            </a:xfrm>
            <a:prstGeom prst="rect">
              <a:avLst/>
            </a:prstGeom>
            <a:effectLst/>
          </p:spPr>
        </p:pic>
        <p:pic>
          <p:nvPicPr>
            <p:cNvPr id="5385" name="直线 形状" descr="直线 形状"/>
            <p:cNvPicPr/>
            <p:nvPr/>
          </p:nvPicPr>
          <p:blipFill>
            <a:blip r:embed="rId120"/>
            <a:stretch>
              <a:fillRect/>
            </a:stretch>
          </p:blipFill>
          <p:spPr>
            <a:xfrm>
              <a:off x="5388850" y="1729853"/>
              <a:ext cx="173915" cy="322624"/>
            </a:xfrm>
            <a:prstGeom prst="rect">
              <a:avLst/>
            </a:prstGeom>
            <a:effectLst/>
          </p:spPr>
        </p:pic>
        <p:pic>
          <p:nvPicPr>
            <p:cNvPr id="5387" name="直线 形状" descr="直线 形状"/>
            <p:cNvPicPr/>
            <p:nvPr/>
          </p:nvPicPr>
          <p:blipFill>
            <a:blip r:embed="rId121"/>
            <a:stretch>
              <a:fillRect/>
            </a:stretch>
          </p:blipFill>
          <p:spPr>
            <a:xfrm>
              <a:off x="5629618" y="1788705"/>
              <a:ext cx="184402" cy="169388"/>
            </a:xfrm>
            <a:prstGeom prst="rect">
              <a:avLst/>
            </a:prstGeom>
            <a:effectLst/>
          </p:spPr>
        </p:pic>
        <p:pic>
          <p:nvPicPr>
            <p:cNvPr id="5389" name="直线 形状" descr="直线 形状"/>
            <p:cNvPicPr/>
            <p:nvPr/>
          </p:nvPicPr>
          <p:blipFill>
            <a:blip r:embed="rId122"/>
            <a:stretch>
              <a:fillRect/>
            </a:stretch>
          </p:blipFill>
          <p:spPr>
            <a:xfrm>
              <a:off x="5796291" y="1763806"/>
              <a:ext cx="88837" cy="501078"/>
            </a:xfrm>
            <a:prstGeom prst="rect">
              <a:avLst/>
            </a:prstGeom>
            <a:effectLst/>
          </p:spPr>
        </p:pic>
        <p:pic>
          <p:nvPicPr>
            <p:cNvPr id="5391" name="直线 形状" descr="直线 形状"/>
            <p:cNvPicPr/>
            <p:nvPr/>
          </p:nvPicPr>
          <p:blipFill>
            <a:blip r:embed="rId123"/>
            <a:stretch>
              <a:fillRect/>
            </a:stretch>
          </p:blipFill>
          <p:spPr>
            <a:xfrm>
              <a:off x="5816663" y="1802775"/>
              <a:ext cx="155964" cy="196062"/>
            </a:xfrm>
            <a:prstGeom prst="rect">
              <a:avLst/>
            </a:prstGeom>
            <a:effectLst/>
          </p:spPr>
        </p:pic>
        <p:pic>
          <p:nvPicPr>
            <p:cNvPr id="5393" name="直线 形状" descr="直线 形状"/>
            <p:cNvPicPr/>
            <p:nvPr/>
          </p:nvPicPr>
          <p:blipFill>
            <a:blip r:embed="rId124"/>
            <a:stretch>
              <a:fillRect/>
            </a:stretch>
          </p:blipFill>
          <p:spPr>
            <a:xfrm>
              <a:off x="6008465" y="1831821"/>
              <a:ext cx="117926" cy="196486"/>
            </a:xfrm>
            <a:prstGeom prst="rect">
              <a:avLst/>
            </a:prstGeom>
            <a:effectLst/>
          </p:spPr>
        </p:pic>
        <p:pic>
          <p:nvPicPr>
            <p:cNvPr id="5395" name="直线 形状" descr="直线 形状"/>
            <p:cNvPicPr/>
            <p:nvPr/>
          </p:nvPicPr>
          <p:blipFill>
            <a:blip r:embed="rId125"/>
            <a:stretch>
              <a:fillRect/>
            </a:stretch>
          </p:blipFill>
          <p:spPr>
            <a:xfrm>
              <a:off x="6224104" y="1804550"/>
              <a:ext cx="207868" cy="169388"/>
            </a:xfrm>
            <a:prstGeom prst="rect">
              <a:avLst/>
            </a:prstGeom>
            <a:effectLst/>
          </p:spPr>
        </p:pic>
        <p:pic>
          <p:nvPicPr>
            <p:cNvPr id="5397" name="直线 形状" descr="直线 形状"/>
            <p:cNvPicPr/>
            <p:nvPr/>
          </p:nvPicPr>
          <p:blipFill>
            <a:blip r:embed="rId126"/>
            <a:stretch>
              <a:fillRect/>
            </a:stretch>
          </p:blipFill>
          <p:spPr>
            <a:xfrm>
              <a:off x="6596224" y="1750224"/>
              <a:ext cx="181063" cy="277851"/>
            </a:xfrm>
            <a:prstGeom prst="rect">
              <a:avLst/>
            </a:prstGeom>
            <a:effectLst/>
          </p:spPr>
        </p:pic>
        <p:pic>
          <p:nvPicPr>
            <p:cNvPr id="5399" name="直线 直线" descr="直线 直线"/>
            <p:cNvPicPr/>
            <p:nvPr/>
          </p:nvPicPr>
          <p:blipFill>
            <a:blip r:embed="rId127"/>
            <a:stretch>
              <a:fillRect/>
            </a:stretch>
          </p:blipFill>
          <p:spPr>
            <a:xfrm>
              <a:off x="6760569" y="1723062"/>
              <a:ext cx="228240" cy="85635"/>
            </a:xfrm>
            <a:prstGeom prst="rect">
              <a:avLst/>
            </a:prstGeom>
            <a:effectLst/>
          </p:spPr>
        </p:pic>
        <p:pic>
          <p:nvPicPr>
            <p:cNvPr id="5401" name="直线 形状" descr="直线 形状"/>
            <p:cNvPicPr/>
            <p:nvPr/>
          </p:nvPicPr>
          <p:blipFill>
            <a:blip r:embed="rId128"/>
            <a:stretch>
              <a:fillRect/>
            </a:stretch>
          </p:blipFill>
          <p:spPr>
            <a:xfrm>
              <a:off x="6845608" y="1648364"/>
              <a:ext cx="116038" cy="323310"/>
            </a:xfrm>
            <a:prstGeom prst="rect">
              <a:avLst/>
            </a:prstGeom>
            <a:effectLst/>
          </p:spPr>
        </p:pic>
        <p:pic>
          <p:nvPicPr>
            <p:cNvPr id="5403" name="直线 形状" descr="直线 形状"/>
            <p:cNvPicPr/>
            <p:nvPr/>
          </p:nvPicPr>
          <p:blipFill>
            <a:blip r:embed="rId129"/>
            <a:stretch>
              <a:fillRect/>
            </a:stretch>
          </p:blipFill>
          <p:spPr>
            <a:xfrm>
              <a:off x="6965264" y="1772539"/>
              <a:ext cx="200103" cy="167602"/>
            </a:xfrm>
            <a:prstGeom prst="rect">
              <a:avLst/>
            </a:prstGeom>
            <a:effectLst/>
          </p:spPr>
        </p:pic>
        <p:pic>
          <p:nvPicPr>
            <p:cNvPr id="5405" name="直线 形状" descr="直线 形状"/>
            <p:cNvPicPr/>
            <p:nvPr/>
          </p:nvPicPr>
          <p:blipFill>
            <a:blip r:embed="rId130"/>
            <a:stretch>
              <a:fillRect/>
            </a:stretch>
          </p:blipFill>
          <p:spPr>
            <a:xfrm>
              <a:off x="7174800" y="1757016"/>
              <a:ext cx="187497" cy="194286"/>
            </a:xfrm>
            <a:prstGeom prst="rect">
              <a:avLst/>
            </a:prstGeom>
            <a:effectLst/>
          </p:spPr>
        </p:pic>
        <p:pic>
          <p:nvPicPr>
            <p:cNvPr id="5407" name="直线 形状" descr="直线 形状"/>
            <p:cNvPicPr/>
            <p:nvPr/>
          </p:nvPicPr>
          <p:blipFill>
            <a:blip r:embed="rId131"/>
            <a:stretch>
              <a:fillRect/>
            </a:stretch>
          </p:blipFill>
          <p:spPr>
            <a:xfrm>
              <a:off x="7408822" y="1534941"/>
              <a:ext cx="245474" cy="402780"/>
            </a:xfrm>
            <a:prstGeom prst="rect">
              <a:avLst/>
            </a:prstGeom>
            <a:effectLst/>
          </p:spPr>
        </p:pic>
        <p:pic>
          <p:nvPicPr>
            <p:cNvPr id="5409" name="直线 形状" descr="直线 形状"/>
            <p:cNvPicPr/>
            <p:nvPr/>
          </p:nvPicPr>
          <p:blipFill>
            <a:blip r:embed="rId132"/>
            <a:stretch>
              <a:fillRect/>
            </a:stretch>
          </p:blipFill>
          <p:spPr>
            <a:xfrm>
              <a:off x="7658357" y="1726363"/>
              <a:ext cx="199660" cy="169352"/>
            </a:xfrm>
            <a:prstGeom prst="rect">
              <a:avLst/>
            </a:prstGeom>
            <a:effectLst/>
          </p:spPr>
        </p:pic>
        <p:pic>
          <p:nvPicPr>
            <p:cNvPr id="5411" name="直线 形状" descr="直线 形状"/>
            <p:cNvPicPr/>
            <p:nvPr/>
          </p:nvPicPr>
          <p:blipFill>
            <a:blip r:embed="rId133"/>
            <a:stretch>
              <a:fillRect/>
            </a:stretch>
          </p:blipFill>
          <p:spPr>
            <a:xfrm>
              <a:off x="7860661" y="1695899"/>
              <a:ext cx="160333" cy="201132"/>
            </a:xfrm>
            <a:prstGeom prst="rect">
              <a:avLst/>
            </a:prstGeom>
            <a:effectLst/>
          </p:spPr>
        </p:pic>
        <p:pic>
          <p:nvPicPr>
            <p:cNvPr id="5413" name="直线 形状" descr="直线 形状"/>
            <p:cNvPicPr/>
            <p:nvPr/>
          </p:nvPicPr>
          <p:blipFill>
            <a:blip r:embed="rId134"/>
            <a:stretch>
              <a:fillRect/>
            </a:stretch>
          </p:blipFill>
          <p:spPr>
            <a:xfrm>
              <a:off x="8085663" y="1459291"/>
              <a:ext cx="186586" cy="525965"/>
            </a:xfrm>
            <a:prstGeom prst="rect">
              <a:avLst/>
            </a:prstGeom>
            <a:effectLst/>
          </p:spPr>
        </p:pic>
        <p:pic>
          <p:nvPicPr>
            <p:cNvPr id="5415" name="直线 形状" descr="直线 形状"/>
            <p:cNvPicPr/>
            <p:nvPr/>
          </p:nvPicPr>
          <p:blipFill>
            <a:blip r:embed="rId135"/>
            <a:stretch>
              <a:fillRect/>
            </a:stretch>
          </p:blipFill>
          <p:spPr>
            <a:xfrm>
              <a:off x="8750241" y="1750224"/>
              <a:ext cx="336891" cy="78845"/>
            </a:xfrm>
            <a:prstGeom prst="rect">
              <a:avLst/>
            </a:prstGeom>
            <a:effectLst/>
          </p:spPr>
        </p:pic>
        <p:pic>
          <p:nvPicPr>
            <p:cNvPr id="5417" name="直线 形状" descr="直线 形状"/>
            <p:cNvPicPr/>
            <p:nvPr/>
          </p:nvPicPr>
          <p:blipFill>
            <a:blip r:embed="rId136"/>
            <a:stretch>
              <a:fillRect/>
            </a:stretch>
          </p:blipFill>
          <p:spPr>
            <a:xfrm>
              <a:off x="8777402" y="1498969"/>
              <a:ext cx="201078" cy="699910"/>
            </a:xfrm>
            <a:prstGeom prst="rect">
              <a:avLst/>
            </a:prstGeom>
            <a:effectLst/>
          </p:spPr>
        </p:pic>
        <p:pic>
          <p:nvPicPr>
            <p:cNvPr id="5419" name="直线 直线" descr="直线 直线"/>
            <p:cNvPicPr/>
            <p:nvPr/>
          </p:nvPicPr>
          <p:blipFill>
            <a:blip r:embed="rId137"/>
            <a:stretch>
              <a:fillRect/>
            </a:stretch>
          </p:blipFill>
          <p:spPr>
            <a:xfrm>
              <a:off x="9008287" y="1641574"/>
              <a:ext cx="58473" cy="85636"/>
            </a:xfrm>
            <a:prstGeom prst="rect">
              <a:avLst/>
            </a:prstGeom>
            <a:effectLst/>
          </p:spPr>
        </p:pic>
        <p:pic>
          <p:nvPicPr>
            <p:cNvPr id="5421" name="直线 直线" descr="直线 直线"/>
            <p:cNvPicPr/>
            <p:nvPr/>
          </p:nvPicPr>
          <p:blipFill>
            <a:blip r:embed="rId138"/>
            <a:stretch>
              <a:fillRect/>
            </a:stretch>
          </p:blipFill>
          <p:spPr>
            <a:xfrm>
              <a:off x="9021867" y="1804550"/>
              <a:ext cx="58474" cy="153543"/>
            </a:xfrm>
            <a:prstGeom prst="rect">
              <a:avLst/>
            </a:prstGeom>
            <a:effectLst/>
          </p:spPr>
        </p:pic>
        <p:pic>
          <p:nvPicPr>
            <p:cNvPr id="5423" name="直线 形状" descr="直线 形状"/>
            <p:cNvPicPr/>
            <p:nvPr/>
          </p:nvPicPr>
          <p:blipFill>
            <a:blip r:embed="rId139"/>
            <a:stretch>
              <a:fillRect/>
            </a:stretch>
          </p:blipFill>
          <p:spPr>
            <a:xfrm>
              <a:off x="9180317" y="1519342"/>
              <a:ext cx="76581" cy="425170"/>
            </a:xfrm>
            <a:prstGeom prst="rect">
              <a:avLst/>
            </a:prstGeom>
            <a:effectLst/>
          </p:spPr>
        </p:pic>
        <p:pic>
          <p:nvPicPr>
            <p:cNvPr id="5425" name="直线 形状" descr="直线 形状"/>
            <p:cNvPicPr/>
            <p:nvPr/>
          </p:nvPicPr>
          <p:blipFill>
            <a:blip r:embed="rId140"/>
            <a:stretch>
              <a:fillRect/>
            </a:stretch>
          </p:blipFill>
          <p:spPr>
            <a:xfrm>
              <a:off x="9293494" y="1485388"/>
              <a:ext cx="85636" cy="445542"/>
            </a:xfrm>
            <a:prstGeom prst="rect">
              <a:avLst/>
            </a:prstGeom>
            <a:effectLst/>
          </p:spPr>
        </p:pic>
        <p:pic>
          <p:nvPicPr>
            <p:cNvPr id="5427" name="直线 直线" descr="直线 直线"/>
            <p:cNvPicPr/>
            <p:nvPr/>
          </p:nvPicPr>
          <p:blipFill>
            <a:blip r:embed="rId141"/>
            <a:stretch>
              <a:fillRect/>
            </a:stretch>
          </p:blipFill>
          <p:spPr>
            <a:xfrm>
              <a:off x="9449680" y="1607620"/>
              <a:ext cx="65264" cy="99217"/>
            </a:xfrm>
            <a:prstGeom prst="rect">
              <a:avLst/>
            </a:prstGeom>
            <a:effectLst/>
          </p:spPr>
        </p:pic>
        <p:pic>
          <p:nvPicPr>
            <p:cNvPr id="5429" name="直线 形状" descr="直线 形状"/>
            <p:cNvPicPr/>
            <p:nvPr/>
          </p:nvPicPr>
          <p:blipFill>
            <a:blip r:embed="rId142"/>
            <a:stretch>
              <a:fillRect/>
            </a:stretch>
          </p:blipFill>
          <p:spPr>
            <a:xfrm>
              <a:off x="9476844" y="1736643"/>
              <a:ext cx="65264" cy="160334"/>
            </a:xfrm>
            <a:prstGeom prst="rect">
              <a:avLst/>
            </a:prstGeom>
            <a:effectLst/>
          </p:spPr>
        </p:pic>
        <p:pic>
          <p:nvPicPr>
            <p:cNvPr id="5431" name="直线 形状" descr="直线 形状"/>
            <p:cNvPicPr/>
            <p:nvPr/>
          </p:nvPicPr>
          <p:blipFill>
            <a:blip r:embed="rId143"/>
            <a:stretch>
              <a:fillRect/>
            </a:stretch>
          </p:blipFill>
          <p:spPr>
            <a:xfrm>
              <a:off x="9571913" y="1714120"/>
              <a:ext cx="302938" cy="158300"/>
            </a:xfrm>
            <a:prstGeom prst="rect">
              <a:avLst/>
            </a:prstGeom>
            <a:effectLst/>
          </p:spPr>
        </p:pic>
        <p:pic>
          <p:nvPicPr>
            <p:cNvPr id="5433" name="直线 形状" descr="直线 形状"/>
            <p:cNvPicPr/>
            <p:nvPr/>
          </p:nvPicPr>
          <p:blipFill>
            <a:blip r:embed="rId144"/>
            <a:stretch>
              <a:fillRect/>
            </a:stretch>
          </p:blipFill>
          <p:spPr>
            <a:xfrm>
              <a:off x="9844557" y="1687899"/>
              <a:ext cx="335875" cy="601388"/>
            </a:xfrm>
            <a:prstGeom prst="rect">
              <a:avLst/>
            </a:prstGeom>
            <a:effectLst/>
          </p:spPr>
        </p:pic>
        <p:pic>
          <p:nvPicPr>
            <p:cNvPr id="5435" name="直线 直线" descr="直线 直线"/>
            <p:cNvPicPr/>
            <p:nvPr/>
          </p:nvPicPr>
          <p:blipFill>
            <a:blip r:embed="rId145"/>
            <a:stretch>
              <a:fillRect/>
            </a:stretch>
          </p:blipFill>
          <p:spPr>
            <a:xfrm>
              <a:off x="6699453" y="901389"/>
              <a:ext cx="65263" cy="173914"/>
            </a:xfrm>
            <a:prstGeom prst="rect">
              <a:avLst/>
            </a:prstGeom>
            <a:effectLst/>
          </p:spPr>
        </p:pic>
        <p:pic>
          <p:nvPicPr>
            <p:cNvPr id="5437" name="直线 形状" descr="直线 形状"/>
            <p:cNvPicPr/>
            <p:nvPr/>
          </p:nvPicPr>
          <p:blipFill>
            <a:blip r:embed="rId146"/>
            <a:stretch>
              <a:fillRect/>
            </a:stretch>
          </p:blipFill>
          <p:spPr>
            <a:xfrm>
              <a:off x="7066150" y="847063"/>
              <a:ext cx="153542" cy="174510"/>
            </a:xfrm>
            <a:prstGeom prst="rect">
              <a:avLst/>
            </a:prstGeom>
            <a:effectLst/>
          </p:spPr>
        </p:pic>
        <p:pic>
          <p:nvPicPr>
            <p:cNvPr id="5439" name="直线 形状" descr="直线 形状"/>
            <p:cNvPicPr/>
            <p:nvPr/>
          </p:nvPicPr>
          <p:blipFill>
            <a:blip r:embed="rId147"/>
            <a:stretch>
              <a:fillRect/>
            </a:stretch>
          </p:blipFill>
          <p:spPr>
            <a:xfrm>
              <a:off x="7405684" y="831219"/>
              <a:ext cx="124618" cy="196550"/>
            </a:xfrm>
            <a:prstGeom prst="rect">
              <a:avLst/>
            </a:prstGeom>
            <a:effectLst/>
          </p:spPr>
        </p:pic>
        <p:pic>
          <p:nvPicPr>
            <p:cNvPr id="5441" name="直线 形状" descr="直线 形状"/>
            <p:cNvPicPr/>
            <p:nvPr/>
          </p:nvPicPr>
          <p:blipFill>
            <a:blip r:embed="rId148"/>
            <a:stretch>
              <a:fillRect/>
            </a:stretch>
          </p:blipFill>
          <p:spPr>
            <a:xfrm>
              <a:off x="7809452" y="799528"/>
              <a:ext cx="197959" cy="179159"/>
            </a:xfrm>
            <a:prstGeom prst="rect">
              <a:avLst/>
            </a:prstGeom>
            <a:effectLst/>
          </p:spPr>
        </p:pic>
        <p:pic>
          <p:nvPicPr>
            <p:cNvPr id="5443" name="直线 形状" descr="直线 形状"/>
            <p:cNvPicPr/>
            <p:nvPr/>
          </p:nvPicPr>
          <p:blipFill>
            <a:blip r:embed="rId149"/>
            <a:stretch>
              <a:fillRect/>
            </a:stretch>
          </p:blipFill>
          <p:spPr>
            <a:xfrm>
              <a:off x="7921776" y="819901"/>
              <a:ext cx="38101" cy="248612"/>
            </a:xfrm>
            <a:prstGeom prst="rect">
              <a:avLst/>
            </a:prstGeom>
            <a:effectLst/>
          </p:spPr>
        </p:pic>
        <p:pic>
          <p:nvPicPr>
            <p:cNvPr id="5445" name="直线 形状" descr="直线 形状"/>
            <p:cNvPicPr/>
            <p:nvPr/>
          </p:nvPicPr>
          <p:blipFill>
            <a:blip r:embed="rId150"/>
            <a:stretch>
              <a:fillRect/>
            </a:stretch>
          </p:blipFill>
          <p:spPr>
            <a:xfrm>
              <a:off x="6692662" y="534692"/>
              <a:ext cx="128603" cy="200070"/>
            </a:xfrm>
            <a:prstGeom prst="rect">
              <a:avLst/>
            </a:prstGeom>
            <a:effectLst/>
          </p:spPr>
        </p:pic>
        <p:pic>
          <p:nvPicPr>
            <p:cNvPr id="5447" name="直线 形状" descr="直线 形状"/>
            <p:cNvPicPr/>
            <p:nvPr/>
          </p:nvPicPr>
          <p:blipFill>
            <a:blip r:embed="rId151"/>
            <a:stretch>
              <a:fillRect/>
            </a:stretch>
          </p:blipFill>
          <p:spPr>
            <a:xfrm>
              <a:off x="6692662" y="548273"/>
              <a:ext cx="160333" cy="51682"/>
            </a:xfrm>
            <a:prstGeom prst="rect">
              <a:avLst/>
            </a:prstGeom>
            <a:effectLst/>
          </p:spPr>
        </p:pic>
        <p:pic>
          <p:nvPicPr>
            <p:cNvPr id="5449" name="直线 形状" descr="直线 形状"/>
            <p:cNvPicPr/>
            <p:nvPr/>
          </p:nvPicPr>
          <p:blipFill>
            <a:blip r:embed="rId152"/>
            <a:stretch>
              <a:fillRect/>
            </a:stretch>
          </p:blipFill>
          <p:spPr>
            <a:xfrm>
              <a:off x="7080417" y="453204"/>
              <a:ext cx="137215" cy="260371"/>
            </a:xfrm>
            <a:prstGeom prst="rect">
              <a:avLst/>
            </a:prstGeom>
            <a:effectLst/>
          </p:spPr>
        </p:pic>
        <p:pic>
          <p:nvPicPr>
            <p:cNvPr id="5451" name="直线 形状" descr="直线 形状"/>
            <p:cNvPicPr/>
            <p:nvPr/>
          </p:nvPicPr>
          <p:blipFill>
            <a:blip r:embed="rId153"/>
            <a:stretch>
              <a:fillRect/>
            </a:stretch>
          </p:blipFill>
          <p:spPr>
            <a:xfrm>
              <a:off x="6692662" y="115933"/>
              <a:ext cx="165577" cy="232767"/>
            </a:xfrm>
            <a:prstGeom prst="rect">
              <a:avLst/>
            </a:prstGeom>
            <a:effectLst/>
          </p:spPr>
        </p:pic>
        <p:pic>
          <p:nvPicPr>
            <p:cNvPr id="5453" name="直线 形状" descr="直线 形状"/>
            <p:cNvPicPr/>
            <p:nvPr/>
          </p:nvPicPr>
          <p:blipFill>
            <a:blip r:embed="rId154"/>
            <a:stretch>
              <a:fillRect/>
            </a:stretch>
          </p:blipFill>
          <p:spPr>
            <a:xfrm>
              <a:off x="6258058" y="2347805"/>
              <a:ext cx="102418" cy="500157"/>
            </a:xfrm>
            <a:prstGeom prst="rect">
              <a:avLst/>
            </a:prstGeom>
            <a:effectLst/>
          </p:spPr>
        </p:pic>
        <p:pic>
          <p:nvPicPr>
            <p:cNvPr id="5455" name="直线 形状" descr="直线 形状"/>
            <p:cNvPicPr/>
            <p:nvPr/>
          </p:nvPicPr>
          <p:blipFill>
            <a:blip r:embed="rId155"/>
            <a:stretch>
              <a:fillRect/>
            </a:stretch>
          </p:blipFill>
          <p:spPr>
            <a:xfrm>
              <a:off x="6217314" y="2395340"/>
              <a:ext cx="216665" cy="153543"/>
            </a:xfrm>
            <a:prstGeom prst="rect">
              <a:avLst/>
            </a:prstGeom>
            <a:effectLst/>
          </p:spPr>
        </p:pic>
        <p:pic>
          <p:nvPicPr>
            <p:cNvPr id="5457" name="直线 形状" descr="直线 形状"/>
            <p:cNvPicPr/>
            <p:nvPr/>
          </p:nvPicPr>
          <p:blipFill>
            <a:blip r:embed="rId156"/>
            <a:stretch>
              <a:fillRect/>
            </a:stretch>
          </p:blipFill>
          <p:spPr>
            <a:xfrm>
              <a:off x="6590802" y="2239154"/>
              <a:ext cx="51682" cy="365263"/>
            </a:xfrm>
            <a:prstGeom prst="rect">
              <a:avLst/>
            </a:prstGeom>
            <a:effectLst/>
          </p:spPr>
        </p:pic>
        <p:pic>
          <p:nvPicPr>
            <p:cNvPr id="5459" name="直线 形状" descr="直线 形状"/>
            <p:cNvPicPr/>
            <p:nvPr/>
          </p:nvPicPr>
          <p:blipFill>
            <a:blip r:embed="rId157"/>
            <a:stretch>
              <a:fillRect/>
            </a:stretch>
          </p:blipFill>
          <p:spPr>
            <a:xfrm>
              <a:off x="6577220" y="2251392"/>
              <a:ext cx="207610" cy="321593"/>
            </a:xfrm>
            <a:prstGeom prst="rect">
              <a:avLst/>
            </a:prstGeom>
            <a:effectLst/>
          </p:spPr>
        </p:pic>
        <p:pic>
          <p:nvPicPr>
            <p:cNvPr id="5461" name="直线 形状" descr="直线 形状"/>
            <p:cNvPicPr/>
            <p:nvPr/>
          </p:nvPicPr>
          <p:blipFill>
            <a:blip r:embed="rId158"/>
            <a:stretch>
              <a:fillRect/>
            </a:stretch>
          </p:blipFill>
          <p:spPr>
            <a:xfrm>
              <a:off x="6815609" y="2353451"/>
              <a:ext cx="139247" cy="171999"/>
            </a:xfrm>
            <a:prstGeom prst="rect">
              <a:avLst/>
            </a:prstGeom>
            <a:effectLst/>
          </p:spPr>
        </p:pic>
        <p:pic>
          <p:nvPicPr>
            <p:cNvPr id="5463" name="直线 形状" descr="直线 形状"/>
            <p:cNvPicPr/>
            <p:nvPr/>
          </p:nvPicPr>
          <p:blipFill>
            <a:blip r:embed="rId159"/>
            <a:stretch>
              <a:fillRect/>
            </a:stretch>
          </p:blipFill>
          <p:spPr>
            <a:xfrm>
              <a:off x="7032196" y="2358967"/>
              <a:ext cx="122607" cy="210289"/>
            </a:xfrm>
            <a:prstGeom prst="rect">
              <a:avLst/>
            </a:prstGeom>
            <a:effectLst/>
          </p:spPr>
        </p:pic>
        <p:pic>
          <p:nvPicPr>
            <p:cNvPr id="5465" name="直线 形状" descr="直线 形状"/>
            <p:cNvPicPr/>
            <p:nvPr/>
          </p:nvPicPr>
          <p:blipFill>
            <a:blip r:embed="rId160"/>
            <a:stretch>
              <a:fillRect/>
            </a:stretch>
          </p:blipFill>
          <p:spPr>
            <a:xfrm>
              <a:off x="7493963" y="2415712"/>
              <a:ext cx="207868" cy="52990"/>
            </a:xfrm>
            <a:prstGeom prst="rect">
              <a:avLst/>
            </a:prstGeom>
            <a:effectLst/>
          </p:spPr>
        </p:pic>
        <p:pic>
          <p:nvPicPr>
            <p:cNvPr id="5467" name="直线 形状" descr="直线 形状"/>
            <p:cNvPicPr/>
            <p:nvPr/>
          </p:nvPicPr>
          <p:blipFill>
            <a:blip r:embed="rId161"/>
            <a:stretch>
              <a:fillRect/>
            </a:stretch>
          </p:blipFill>
          <p:spPr>
            <a:xfrm>
              <a:off x="7487172" y="2537945"/>
              <a:ext cx="241822" cy="63444"/>
            </a:xfrm>
            <a:prstGeom prst="rect">
              <a:avLst/>
            </a:prstGeom>
            <a:effectLst/>
          </p:spPr>
        </p:pic>
        <p:pic>
          <p:nvPicPr>
            <p:cNvPr id="5469" name="直线 形状" descr="直线 形状"/>
            <p:cNvPicPr/>
            <p:nvPr/>
          </p:nvPicPr>
          <p:blipFill>
            <a:blip r:embed="rId162"/>
            <a:stretch>
              <a:fillRect/>
            </a:stretch>
          </p:blipFill>
          <p:spPr>
            <a:xfrm>
              <a:off x="8127260" y="2347805"/>
              <a:ext cx="219685" cy="425170"/>
            </a:xfrm>
            <a:prstGeom prst="rect">
              <a:avLst/>
            </a:prstGeom>
            <a:effectLst/>
          </p:spPr>
        </p:pic>
        <p:pic>
          <p:nvPicPr>
            <p:cNvPr id="5471" name="直线 形状" descr="直线 形状"/>
            <p:cNvPicPr/>
            <p:nvPr/>
          </p:nvPicPr>
          <p:blipFill>
            <a:blip r:embed="rId163"/>
            <a:stretch>
              <a:fillRect/>
            </a:stretch>
          </p:blipFill>
          <p:spPr>
            <a:xfrm>
              <a:off x="8324377" y="2408921"/>
              <a:ext cx="260244" cy="239732"/>
            </a:xfrm>
            <a:prstGeom prst="rect">
              <a:avLst/>
            </a:prstGeom>
            <a:effectLst/>
          </p:spPr>
        </p:pic>
        <p:pic>
          <p:nvPicPr>
            <p:cNvPr id="5473" name="直线 形状" descr="直线 形状"/>
            <p:cNvPicPr/>
            <p:nvPr/>
          </p:nvPicPr>
          <p:blipFill>
            <a:blip r:embed="rId164"/>
            <a:stretch>
              <a:fillRect/>
            </a:stretch>
          </p:blipFill>
          <p:spPr>
            <a:xfrm>
              <a:off x="8446923" y="2334224"/>
              <a:ext cx="76581" cy="465914"/>
            </a:xfrm>
            <a:prstGeom prst="rect">
              <a:avLst/>
            </a:prstGeom>
            <a:effectLst/>
          </p:spPr>
        </p:pic>
        <p:pic>
          <p:nvPicPr>
            <p:cNvPr id="5475" name="直线 形状" descr="直线 形状"/>
            <p:cNvPicPr/>
            <p:nvPr/>
          </p:nvPicPr>
          <p:blipFill>
            <a:blip r:embed="rId165"/>
            <a:stretch>
              <a:fillRect/>
            </a:stretch>
          </p:blipFill>
          <p:spPr>
            <a:xfrm>
              <a:off x="8682333" y="2626224"/>
              <a:ext cx="58474" cy="153542"/>
            </a:xfrm>
            <a:prstGeom prst="rect">
              <a:avLst/>
            </a:prstGeom>
            <a:effectLst/>
          </p:spPr>
        </p:pic>
        <p:pic>
          <p:nvPicPr>
            <p:cNvPr id="5477" name="直线 形状" descr="直线 形状"/>
            <p:cNvPicPr/>
            <p:nvPr/>
          </p:nvPicPr>
          <p:blipFill>
            <a:blip r:embed="rId166"/>
            <a:stretch>
              <a:fillRect/>
            </a:stretch>
          </p:blipFill>
          <p:spPr>
            <a:xfrm>
              <a:off x="8838519" y="2402130"/>
              <a:ext cx="241822" cy="250241"/>
            </a:xfrm>
            <a:prstGeom prst="rect">
              <a:avLst/>
            </a:prstGeom>
            <a:effectLst/>
          </p:spPr>
        </p:pic>
        <p:pic>
          <p:nvPicPr>
            <p:cNvPr id="5479" name="直线 形状" descr="直线 形状"/>
            <p:cNvPicPr/>
            <p:nvPr/>
          </p:nvPicPr>
          <p:blipFill>
            <a:blip r:embed="rId167"/>
            <a:stretch>
              <a:fillRect/>
            </a:stretch>
          </p:blipFill>
          <p:spPr>
            <a:xfrm>
              <a:off x="9212008" y="2551526"/>
              <a:ext cx="92426" cy="194287"/>
            </a:xfrm>
            <a:prstGeom prst="rect">
              <a:avLst/>
            </a:prstGeom>
            <a:effectLst/>
          </p:spPr>
        </p:pic>
        <p:pic>
          <p:nvPicPr>
            <p:cNvPr id="5481" name="直线 形状" descr="直线 形状"/>
            <p:cNvPicPr/>
            <p:nvPr/>
          </p:nvPicPr>
          <p:blipFill>
            <a:blip r:embed="rId168"/>
            <a:stretch>
              <a:fillRect/>
            </a:stretch>
          </p:blipFill>
          <p:spPr>
            <a:xfrm>
              <a:off x="9466851" y="2334224"/>
              <a:ext cx="54884" cy="445542"/>
            </a:xfrm>
            <a:prstGeom prst="rect">
              <a:avLst/>
            </a:prstGeom>
            <a:effectLst/>
          </p:spPr>
        </p:pic>
        <p:pic>
          <p:nvPicPr>
            <p:cNvPr id="5483" name="直线 形状" descr="直线 形状"/>
            <p:cNvPicPr/>
            <p:nvPr/>
          </p:nvPicPr>
          <p:blipFill>
            <a:blip r:embed="rId169"/>
            <a:stretch>
              <a:fillRect/>
            </a:stretch>
          </p:blipFill>
          <p:spPr>
            <a:xfrm>
              <a:off x="9707726" y="2192950"/>
              <a:ext cx="174106" cy="593607"/>
            </a:xfrm>
            <a:prstGeom prst="rect">
              <a:avLst/>
            </a:prstGeom>
            <a:effectLst/>
          </p:spPr>
        </p:pic>
        <p:pic>
          <p:nvPicPr>
            <p:cNvPr id="5485" name="直线 形状" descr="直线 形状"/>
            <p:cNvPicPr/>
            <p:nvPr/>
          </p:nvPicPr>
          <p:blipFill>
            <a:blip r:embed="rId170"/>
            <a:stretch>
              <a:fillRect/>
            </a:stretch>
          </p:blipFill>
          <p:spPr>
            <a:xfrm>
              <a:off x="98904" y="3649759"/>
              <a:ext cx="384426" cy="87494"/>
            </a:xfrm>
            <a:prstGeom prst="rect">
              <a:avLst/>
            </a:prstGeom>
            <a:effectLst/>
          </p:spPr>
        </p:pic>
        <p:pic>
          <p:nvPicPr>
            <p:cNvPr id="5487" name="直线 形状" descr="直线 形状"/>
            <p:cNvPicPr/>
            <p:nvPr/>
          </p:nvPicPr>
          <p:blipFill>
            <a:blip r:embed="rId171"/>
            <a:stretch>
              <a:fillRect/>
            </a:stretch>
          </p:blipFill>
          <p:spPr>
            <a:xfrm>
              <a:off x="72807" y="3767059"/>
              <a:ext cx="430896" cy="99217"/>
            </a:xfrm>
            <a:prstGeom prst="rect">
              <a:avLst/>
            </a:prstGeom>
            <a:effectLst/>
          </p:spPr>
        </p:pic>
        <p:pic>
          <p:nvPicPr>
            <p:cNvPr id="5489" name="直线 形状" descr="直线 形状"/>
            <p:cNvPicPr/>
            <p:nvPr/>
          </p:nvPicPr>
          <p:blipFill>
            <a:blip r:embed="rId172"/>
            <a:stretch>
              <a:fillRect/>
            </a:stretch>
          </p:blipFill>
          <p:spPr>
            <a:xfrm>
              <a:off x="424857" y="3542966"/>
              <a:ext cx="231188" cy="431961"/>
            </a:xfrm>
            <a:prstGeom prst="rect">
              <a:avLst/>
            </a:prstGeom>
            <a:effectLst/>
          </p:spPr>
        </p:pic>
        <p:pic>
          <p:nvPicPr>
            <p:cNvPr id="5491" name="直线 形状" descr="直线 形状"/>
            <p:cNvPicPr/>
            <p:nvPr/>
          </p:nvPicPr>
          <p:blipFill>
            <a:blip r:embed="rId173"/>
            <a:stretch>
              <a:fillRect/>
            </a:stretch>
          </p:blipFill>
          <p:spPr>
            <a:xfrm>
              <a:off x="1103926" y="3604083"/>
              <a:ext cx="357263" cy="287092"/>
            </a:xfrm>
            <a:prstGeom prst="rect">
              <a:avLst/>
            </a:prstGeom>
            <a:effectLst/>
          </p:spPr>
        </p:pic>
        <p:pic>
          <p:nvPicPr>
            <p:cNvPr id="5493" name="直线 形状" descr="直线 形状"/>
            <p:cNvPicPr/>
            <p:nvPr/>
          </p:nvPicPr>
          <p:blipFill>
            <a:blip r:embed="rId174"/>
            <a:stretch>
              <a:fillRect/>
            </a:stretch>
          </p:blipFill>
          <p:spPr>
            <a:xfrm>
              <a:off x="1497786" y="3689748"/>
              <a:ext cx="180705" cy="240884"/>
            </a:xfrm>
            <a:prstGeom prst="rect">
              <a:avLst/>
            </a:prstGeom>
            <a:effectLst/>
          </p:spPr>
        </p:pic>
        <p:pic>
          <p:nvPicPr>
            <p:cNvPr id="5495" name="直线 形状" descr="直线 形状"/>
            <p:cNvPicPr/>
            <p:nvPr/>
          </p:nvPicPr>
          <p:blipFill>
            <a:blip r:embed="rId175"/>
            <a:stretch>
              <a:fillRect/>
            </a:stretch>
          </p:blipFill>
          <p:spPr>
            <a:xfrm>
              <a:off x="2239343" y="3556548"/>
              <a:ext cx="383054" cy="293739"/>
            </a:xfrm>
            <a:prstGeom prst="rect">
              <a:avLst/>
            </a:prstGeom>
            <a:effectLst/>
          </p:spPr>
        </p:pic>
        <p:pic>
          <p:nvPicPr>
            <p:cNvPr id="5497" name="直线 形状" descr="直线 形状"/>
            <p:cNvPicPr/>
            <p:nvPr/>
          </p:nvPicPr>
          <p:blipFill>
            <a:blip r:embed="rId176"/>
            <a:stretch>
              <a:fillRect/>
            </a:stretch>
          </p:blipFill>
          <p:spPr>
            <a:xfrm>
              <a:off x="2641739" y="3589165"/>
              <a:ext cx="218332" cy="209963"/>
            </a:xfrm>
            <a:prstGeom prst="rect">
              <a:avLst/>
            </a:prstGeom>
            <a:effectLst/>
          </p:spPr>
        </p:pic>
        <p:pic>
          <p:nvPicPr>
            <p:cNvPr id="5499" name="直线 形状" descr="直线 形状"/>
            <p:cNvPicPr/>
            <p:nvPr/>
          </p:nvPicPr>
          <p:blipFill>
            <a:blip r:embed="rId177"/>
            <a:stretch>
              <a:fillRect/>
            </a:stretch>
          </p:blipFill>
          <p:spPr>
            <a:xfrm>
              <a:off x="2828760" y="3626298"/>
              <a:ext cx="235031" cy="179445"/>
            </a:xfrm>
            <a:prstGeom prst="rect">
              <a:avLst/>
            </a:prstGeom>
            <a:effectLst/>
          </p:spPr>
        </p:pic>
        <p:pic>
          <p:nvPicPr>
            <p:cNvPr id="5501" name="直线 形状" descr="直线 形状"/>
            <p:cNvPicPr/>
            <p:nvPr/>
          </p:nvPicPr>
          <p:blipFill>
            <a:blip r:embed="rId178"/>
            <a:stretch>
              <a:fillRect/>
            </a:stretch>
          </p:blipFill>
          <p:spPr>
            <a:xfrm>
              <a:off x="3176911" y="3400362"/>
              <a:ext cx="83811" cy="364054"/>
            </a:xfrm>
            <a:prstGeom prst="rect">
              <a:avLst/>
            </a:prstGeom>
            <a:effectLst/>
          </p:spPr>
        </p:pic>
        <p:pic>
          <p:nvPicPr>
            <p:cNvPr id="5503" name="直线 形状" descr="直线 形状"/>
            <p:cNvPicPr/>
            <p:nvPr/>
          </p:nvPicPr>
          <p:blipFill>
            <a:blip r:embed="rId179"/>
            <a:stretch>
              <a:fillRect/>
            </a:stretch>
          </p:blipFill>
          <p:spPr>
            <a:xfrm>
              <a:off x="3066435" y="3590501"/>
              <a:ext cx="275775" cy="38101"/>
            </a:xfrm>
            <a:prstGeom prst="rect">
              <a:avLst/>
            </a:prstGeom>
            <a:effectLst/>
          </p:spPr>
        </p:pic>
        <p:pic>
          <p:nvPicPr>
            <p:cNvPr id="5505" name="直线 直线" descr="直线 直线"/>
            <p:cNvPicPr/>
            <p:nvPr/>
          </p:nvPicPr>
          <p:blipFill>
            <a:blip r:embed="rId112"/>
            <a:stretch>
              <a:fillRect/>
            </a:stretch>
          </p:blipFill>
          <p:spPr>
            <a:xfrm>
              <a:off x="3862268" y="3549757"/>
              <a:ext cx="76201" cy="38101"/>
            </a:xfrm>
            <a:prstGeom prst="rect">
              <a:avLst/>
            </a:prstGeom>
            <a:effectLst/>
          </p:spPr>
        </p:pic>
        <p:pic>
          <p:nvPicPr>
            <p:cNvPr id="5507" name="直线 形状" descr="直线 形状"/>
            <p:cNvPicPr/>
            <p:nvPr/>
          </p:nvPicPr>
          <p:blipFill>
            <a:blip r:embed="rId180"/>
            <a:stretch>
              <a:fillRect/>
            </a:stretch>
          </p:blipFill>
          <p:spPr>
            <a:xfrm>
              <a:off x="3871286" y="3604083"/>
              <a:ext cx="82085" cy="201077"/>
            </a:xfrm>
            <a:prstGeom prst="rect">
              <a:avLst/>
            </a:prstGeom>
            <a:effectLst/>
          </p:spPr>
        </p:pic>
        <p:pic>
          <p:nvPicPr>
            <p:cNvPr id="5509" name="直线 形状" descr="直线 形状"/>
            <p:cNvPicPr/>
            <p:nvPr/>
          </p:nvPicPr>
          <p:blipFill>
            <a:blip r:embed="rId181"/>
            <a:stretch>
              <a:fillRect/>
            </a:stretch>
          </p:blipFill>
          <p:spPr>
            <a:xfrm>
              <a:off x="4023305" y="3624454"/>
              <a:ext cx="208485" cy="196643"/>
            </a:xfrm>
            <a:prstGeom prst="rect">
              <a:avLst/>
            </a:prstGeom>
            <a:effectLst/>
          </p:spPr>
        </p:pic>
        <p:pic>
          <p:nvPicPr>
            <p:cNvPr id="5511" name="直线 形状" descr="直线 形状"/>
            <p:cNvPicPr/>
            <p:nvPr/>
          </p:nvPicPr>
          <p:blipFill>
            <a:blip r:embed="rId182"/>
            <a:stretch>
              <a:fillRect/>
            </a:stretch>
          </p:blipFill>
          <p:spPr>
            <a:xfrm>
              <a:off x="4302340" y="3536176"/>
              <a:ext cx="207868" cy="246827"/>
            </a:xfrm>
            <a:prstGeom prst="rect">
              <a:avLst/>
            </a:prstGeom>
            <a:effectLst/>
          </p:spPr>
        </p:pic>
        <p:pic>
          <p:nvPicPr>
            <p:cNvPr id="5513" name="直线 形状" descr="直线 形状"/>
            <p:cNvPicPr/>
            <p:nvPr/>
          </p:nvPicPr>
          <p:blipFill>
            <a:blip r:embed="rId183"/>
            <a:stretch>
              <a:fillRect/>
            </a:stretch>
          </p:blipFill>
          <p:spPr>
            <a:xfrm>
              <a:off x="4577098" y="3642211"/>
              <a:ext cx="162276" cy="141710"/>
            </a:xfrm>
            <a:prstGeom prst="rect">
              <a:avLst/>
            </a:prstGeom>
            <a:effectLst/>
          </p:spPr>
        </p:pic>
        <p:pic>
          <p:nvPicPr>
            <p:cNvPr id="5515" name="直线 形状" descr="直线 形状"/>
            <p:cNvPicPr/>
            <p:nvPr/>
          </p:nvPicPr>
          <p:blipFill>
            <a:blip r:embed="rId184"/>
            <a:stretch>
              <a:fillRect/>
            </a:stretch>
          </p:blipFill>
          <p:spPr>
            <a:xfrm>
              <a:off x="4882668" y="3373199"/>
              <a:ext cx="164004" cy="453102"/>
            </a:xfrm>
            <a:prstGeom prst="rect">
              <a:avLst/>
            </a:prstGeom>
            <a:effectLst/>
          </p:spPr>
        </p:pic>
        <p:pic>
          <p:nvPicPr>
            <p:cNvPr id="5517" name="直线 形状" descr="直线 形状"/>
            <p:cNvPicPr/>
            <p:nvPr/>
          </p:nvPicPr>
          <p:blipFill>
            <a:blip r:embed="rId185"/>
            <a:stretch>
              <a:fillRect/>
            </a:stretch>
          </p:blipFill>
          <p:spPr>
            <a:xfrm>
              <a:off x="5062897" y="3570129"/>
              <a:ext cx="228240" cy="195496"/>
            </a:xfrm>
            <a:prstGeom prst="rect">
              <a:avLst/>
            </a:prstGeom>
            <a:effectLst/>
          </p:spPr>
        </p:pic>
        <p:pic>
          <p:nvPicPr>
            <p:cNvPr id="5519" name="直线 形状" descr="直线 形状"/>
            <p:cNvPicPr/>
            <p:nvPr/>
          </p:nvPicPr>
          <p:blipFill>
            <a:blip r:embed="rId186"/>
            <a:stretch>
              <a:fillRect/>
            </a:stretch>
          </p:blipFill>
          <p:spPr>
            <a:xfrm>
              <a:off x="5253036" y="3434315"/>
              <a:ext cx="72054" cy="282566"/>
            </a:xfrm>
            <a:prstGeom prst="rect">
              <a:avLst/>
            </a:prstGeom>
            <a:effectLst/>
          </p:spPr>
        </p:pic>
        <p:pic>
          <p:nvPicPr>
            <p:cNvPr id="5521" name="直线 直线" descr="直线 直线"/>
            <p:cNvPicPr/>
            <p:nvPr/>
          </p:nvPicPr>
          <p:blipFill>
            <a:blip r:embed="rId187"/>
            <a:stretch>
              <a:fillRect/>
            </a:stretch>
          </p:blipFill>
          <p:spPr>
            <a:xfrm>
              <a:off x="5212292" y="3502222"/>
              <a:ext cx="146752" cy="44892"/>
            </a:xfrm>
            <a:prstGeom prst="rect">
              <a:avLst/>
            </a:prstGeom>
            <a:effectLst/>
          </p:spPr>
        </p:pic>
        <p:pic>
          <p:nvPicPr>
            <p:cNvPr id="5523" name="直线 直线" descr="直线 直线"/>
            <p:cNvPicPr/>
            <p:nvPr/>
          </p:nvPicPr>
          <p:blipFill>
            <a:blip r:embed="rId112"/>
            <a:stretch>
              <a:fillRect/>
            </a:stretch>
          </p:blipFill>
          <p:spPr>
            <a:xfrm>
              <a:off x="5390172" y="3461478"/>
              <a:ext cx="76201" cy="38101"/>
            </a:xfrm>
            <a:prstGeom prst="rect">
              <a:avLst/>
            </a:prstGeom>
            <a:effectLst/>
          </p:spPr>
        </p:pic>
        <p:pic>
          <p:nvPicPr>
            <p:cNvPr id="5525" name="直线 形状" descr="直线 形状"/>
            <p:cNvPicPr/>
            <p:nvPr/>
          </p:nvPicPr>
          <p:blipFill>
            <a:blip r:embed="rId188"/>
            <a:stretch>
              <a:fillRect/>
            </a:stretch>
          </p:blipFill>
          <p:spPr>
            <a:xfrm>
              <a:off x="5436330" y="3576920"/>
              <a:ext cx="65318" cy="194287"/>
            </a:xfrm>
            <a:prstGeom prst="rect">
              <a:avLst/>
            </a:prstGeom>
            <a:effectLst/>
          </p:spPr>
        </p:pic>
        <p:pic>
          <p:nvPicPr>
            <p:cNvPr id="5527" name="直线 形状" descr="直线 形状"/>
            <p:cNvPicPr/>
            <p:nvPr/>
          </p:nvPicPr>
          <p:blipFill>
            <a:blip r:embed="rId189"/>
            <a:stretch>
              <a:fillRect/>
            </a:stretch>
          </p:blipFill>
          <p:spPr>
            <a:xfrm>
              <a:off x="5497501" y="3605910"/>
              <a:ext cx="438751" cy="226412"/>
            </a:xfrm>
            <a:prstGeom prst="rect">
              <a:avLst/>
            </a:prstGeom>
            <a:effectLst/>
          </p:spPr>
        </p:pic>
        <p:pic>
          <p:nvPicPr>
            <p:cNvPr id="5529" name="直线 形状" descr="直线 形状"/>
            <p:cNvPicPr/>
            <p:nvPr/>
          </p:nvPicPr>
          <p:blipFill>
            <a:blip r:embed="rId190"/>
            <a:stretch>
              <a:fillRect/>
            </a:stretch>
          </p:blipFill>
          <p:spPr>
            <a:xfrm>
              <a:off x="6305593" y="3542966"/>
              <a:ext cx="391217" cy="85636"/>
            </a:xfrm>
            <a:prstGeom prst="rect">
              <a:avLst/>
            </a:prstGeom>
            <a:effectLst/>
          </p:spPr>
        </p:pic>
        <p:pic>
          <p:nvPicPr>
            <p:cNvPr id="5531" name="直线 形状" descr="直线 形状"/>
            <p:cNvPicPr/>
            <p:nvPr/>
          </p:nvPicPr>
          <p:blipFill>
            <a:blip r:embed="rId191"/>
            <a:stretch>
              <a:fillRect/>
            </a:stretch>
          </p:blipFill>
          <p:spPr>
            <a:xfrm>
              <a:off x="6492079" y="3413943"/>
              <a:ext cx="109660" cy="393351"/>
            </a:xfrm>
            <a:prstGeom prst="rect">
              <a:avLst/>
            </a:prstGeom>
            <a:effectLst/>
          </p:spPr>
        </p:pic>
        <p:pic>
          <p:nvPicPr>
            <p:cNvPr id="5533" name="直线 形状" descr="直线 形状"/>
            <p:cNvPicPr/>
            <p:nvPr/>
          </p:nvPicPr>
          <p:blipFill>
            <a:blip r:embed="rId192"/>
            <a:stretch>
              <a:fillRect/>
            </a:stretch>
          </p:blipFill>
          <p:spPr>
            <a:xfrm>
              <a:off x="6631546" y="3596730"/>
              <a:ext cx="170755" cy="142711"/>
            </a:xfrm>
            <a:prstGeom prst="rect">
              <a:avLst/>
            </a:prstGeom>
            <a:effectLst/>
          </p:spPr>
        </p:pic>
        <p:pic>
          <p:nvPicPr>
            <p:cNvPr id="5535" name="直线 形状" descr="直线 形状"/>
            <p:cNvPicPr/>
            <p:nvPr/>
          </p:nvPicPr>
          <p:blipFill>
            <a:blip r:embed="rId193"/>
            <a:stretch>
              <a:fillRect/>
            </a:stretch>
          </p:blipFill>
          <p:spPr>
            <a:xfrm>
              <a:off x="7344064" y="3387612"/>
              <a:ext cx="215162" cy="235507"/>
            </a:xfrm>
            <a:prstGeom prst="rect">
              <a:avLst/>
            </a:prstGeom>
            <a:effectLst/>
          </p:spPr>
        </p:pic>
        <p:pic>
          <p:nvPicPr>
            <p:cNvPr id="5537" name="直线 形状" descr="直线 形状"/>
            <p:cNvPicPr/>
            <p:nvPr/>
          </p:nvPicPr>
          <p:blipFill>
            <a:blip r:embed="rId194"/>
            <a:stretch>
              <a:fillRect/>
            </a:stretch>
          </p:blipFill>
          <p:spPr>
            <a:xfrm>
              <a:off x="7531611" y="3453496"/>
              <a:ext cx="238127" cy="181789"/>
            </a:xfrm>
            <a:prstGeom prst="rect">
              <a:avLst/>
            </a:prstGeom>
            <a:effectLst/>
          </p:spPr>
        </p:pic>
        <p:pic>
          <p:nvPicPr>
            <p:cNvPr id="5539" name="直线 形状" descr="直线 形状"/>
            <p:cNvPicPr/>
            <p:nvPr/>
          </p:nvPicPr>
          <p:blipFill>
            <a:blip r:embed="rId195"/>
            <a:stretch>
              <a:fillRect/>
            </a:stretch>
          </p:blipFill>
          <p:spPr>
            <a:xfrm>
              <a:off x="7792753" y="3421800"/>
              <a:ext cx="241821" cy="213592"/>
            </a:xfrm>
            <a:prstGeom prst="rect">
              <a:avLst/>
            </a:prstGeom>
            <a:effectLst/>
          </p:spPr>
        </p:pic>
        <p:pic>
          <p:nvPicPr>
            <p:cNvPr id="5541" name="直线 形状" descr="直线 形状"/>
            <p:cNvPicPr/>
            <p:nvPr/>
          </p:nvPicPr>
          <p:blipFill>
            <a:blip r:embed="rId196"/>
            <a:stretch>
              <a:fillRect/>
            </a:stretch>
          </p:blipFill>
          <p:spPr>
            <a:xfrm>
              <a:off x="8152189" y="3379520"/>
              <a:ext cx="316990" cy="256431"/>
            </a:xfrm>
            <a:prstGeom prst="rect">
              <a:avLst/>
            </a:prstGeom>
            <a:effectLst/>
          </p:spPr>
        </p:pic>
        <p:pic>
          <p:nvPicPr>
            <p:cNvPr id="5543" name="直线 形状" descr="直线 形状"/>
            <p:cNvPicPr/>
            <p:nvPr/>
          </p:nvPicPr>
          <p:blipFill>
            <a:blip r:embed="rId197"/>
            <a:stretch>
              <a:fillRect/>
            </a:stretch>
          </p:blipFill>
          <p:spPr>
            <a:xfrm>
              <a:off x="8486536" y="3237386"/>
              <a:ext cx="138829" cy="421792"/>
            </a:xfrm>
            <a:prstGeom prst="rect">
              <a:avLst/>
            </a:prstGeom>
            <a:effectLst/>
          </p:spPr>
        </p:pic>
        <p:pic>
          <p:nvPicPr>
            <p:cNvPr id="5545" name="直线 形状" descr="直线 形状"/>
            <p:cNvPicPr/>
            <p:nvPr/>
          </p:nvPicPr>
          <p:blipFill>
            <a:blip r:embed="rId198"/>
            <a:stretch>
              <a:fillRect/>
            </a:stretch>
          </p:blipFill>
          <p:spPr>
            <a:xfrm>
              <a:off x="8637291" y="3217013"/>
              <a:ext cx="123888" cy="438752"/>
            </a:xfrm>
            <a:prstGeom prst="rect">
              <a:avLst/>
            </a:prstGeom>
            <a:effectLst/>
          </p:spPr>
        </p:pic>
        <p:pic>
          <p:nvPicPr>
            <p:cNvPr id="5547" name="直线 形状" descr="直线 形状"/>
            <p:cNvPicPr/>
            <p:nvPr/>
          </p:nvPicPr>
          <p:blipFill>
            <a:blip r:embed="rId199"/>
            <a:stretch>
              <a:fillRect/>
            </a:stretch>
          </p:blipFill>
          <p:spPr>
            <a:xfrm>
              <a:off x="9130518" y="3461478"/>
              <a:ext cx="350473" cy="58473"/>
            </a:xfrm>
            <a:prstGeom prst="rect">
              <a:avLst/>
            </a:prstGeom>
            <a:effectLst/>
          </p:spPr>
        </p:pic>
        <p:pic>
          <p:nvPicPr>
            <p:cNvPr id="5549" name="直线 形状" descr="直线 形状"/>
            <p:cNvPicPr/>
            <p:nvPr/>
          </p:nvPicPr>
          <p:blipFill>
            <a:blip r:embed="rId200"/>
            <a:stretch>
              <a:fillRect/>
            </a:stretch>
          </p:blipFill>
          <p:spPr>
            <a:xfrm>
              <a:off x="9266787" y="3312083"/>
              <a:ext cx="78391" cy="354757"/>
            </a:xfrm>
            <a:prstGeom prst="rect">
              <a:avLst/>
            </a:prstGeom>
            <a:effectLst/>
          </p:spPr>
        </p:pic>
        <p:pic>
          <p:nvPicPr>
            <p:cNvPr id="5551" name="直线 形状" descr="直线 形状"/>
            <p:cNvPicPr/>
            <p:nvPr/>
          </p:nvPicPr>
          <p:blipFill>
            <a:blip r:embed="rId201"/>
            <a:stretch>
              <a:fillRect/>
            </a:stretch>
          </p:blipFill>
          <p:spPr>
            <a:xfrm>
              <a:off x="9442890" y="3305292"/>
              <a:ext cx="465914" cy="377574"/>
            </a:xfrm>
            <a:prstGeom prst="rect">
              <a:avLst/>
            </a:prstGeom>
            <a:effectLst/>
          </p:spPr>
        </p:pic>
        <p:pic>
          <p:nvPicPr>
            <p:cNvPr id="5553" name="直线 形状" descr="直线 形状"/>
            <p:cNvPicPr/>
            <p:nvPr/>
          </p:nvPicPr>
          <p:blipFill>
            <a:blip r:embed="rId202"/>
            <a:stretch>
              <a:fillRect/>
            </a:stretch>
          </p:blipFill>
          <p:spPr>
            <a:xfrm>
              <a:off x="10054983" y="3514594"/>
              <a:ext cx="167595" cy="126225"/>
            </a:xfrm>
            <a:prstGeom prst="rect">
              <a:avLst/>
            </a:prstGeom>
            <a:effectLst/>
          </p:spPr>
        </p:pic>
        <p:pic>
          <p:nvPicPr>
            <p:cNvPr id="5555" name="直线 直线" descr="直线 直线"/>
            <p:cNvPicPr/>
            <p:nvPr/>
          </p:nvPicPr>
          <p:blipFill>
            <a:blip r:embed="rId203"/>
            <a:stretch>
              <a:fillRect/>
            </a:stretch>
          </p:blipFill>
          <p:spPr>
            <a:xfrm>
              <a:off x="10203448" y="3481850"/>
              <a:ext cx="228240" cy="72055"/>
            </a:xfrm>
            <a:prstGeom prst="rect">
              <a:avLst/>
            </a:prstGeom>
            <a:effectLst/>
          </p:spPr>
        </p:pic>
        <p:pic>
          <p:nvPicPr>
            <p:cNvPr id="5557" name="直线 形状" descr="直线 形状"/>
            <p:cNvPicPr/>
            <p:nvPr/>
          </p:nvPicPr>
          <p:blipFill>
            <a:blip r:embed="rId204"/>
            <a:stretch>
              <a:fillRect/>
            </a:stretch>
          </p:blipFill>
          <p:spPr>
            <a:xfrm>
              <a:off x="10312099" y="3346036"/>
              <a:ext cx="112799" cy="355000"/>
            </a:xfrm>
            <a:prstGeom prst="rect">
              <a:avLst/>
            </a:prstGeom>
            <a:effectLst/>
          </p:spPr>
        </p:pic>
        <p:pic>
          <p:nvPicPr>
            <p:cNvPr id="5559" name="直线 形状" descr="直线 形状"/>
            <p:cNvPicPr/>
            <p:nvPr/>
          </p:nvPicPr>
          <p:blipFill>
            <a:blip r:embed="rId205"/>
            <a:stretch>
              <a:fillRect/>
            </a:stretch>
          </p:blipFill>
          <p:spPr>
            <a:xfrm>
              <a:off x="10441120" y="3298501"/>
              <a:ext cx="418380" cy="391226"/>
            </a:xfrm>
            <a:prstGeom prst="rect">
              <a:avLst/>
            </a:prstGeom>
            <a:effectLst/>
          </p:spPr>
        </p:pic>
        <p:pic>
          <p:nvPicPr>
            <p:cNvPr id="5561" name="直线 形状" descr="直线 形状"/>
            <p:cNvPicPr/>
            <p:nvPr/>
          </p:nvPicPr>
          <p:blipFill>
            <a:blip r:embed="rId206"/>
            <a:stretch>
              <a:fillRect/>
            </a:stretch>
          </p:blipFill>
          <p:spPr>
            <a:xfrm>
              <a:off x="10834982" y="3522595"/>
              <a:ext cx="167124" cy="210951"/>
            </a:xfrm>
            <a:prstGeom prst="rect">
              <a:avLst/>
            </a:prstGeom>
            <a:effectLst/>
          </p:spPr>
        </p:pic>
        <p:pic>
          <p:nvPicPr>
            <p:cNvPr id="5563" name="直线 形状" descr="直线 形状"/>
            <p:cNvPicPr/>
            <p:nvPr/>
          </p:nvPicPr>
          <p:blipFill>
            <a:blip r:embed="rId207"/>
            <a:stretch>
              <a:fillRect/>
            </a:stretch>
          </p:blipFill>
          <p:spPr>
            <a:xfrm>
              <a:off x="10950423" y="3542966"/>
              <a:ext cx="164652" cy="309729"/>
            </a:xfrm>
            <a:prstGeom prst="rect">
              <a:avLst/>
            </a:prstGeom>
            <a:effectLst/>
          </p:spPr>
        </p:pic>
        <p:pic>
          <p:nvPicPr>
            <p:cNvPr id="5565" name="直线 直线" descr="直线 直线"/>
            <p:cNvPicPr/>
            <p:nvPr/>
          </p:nvPicPr>
          <p:blipFill>
            <a:blip r:embed="rId208"/>
            <a:stretch>
              <a:fillRect/>
            </a:stretch>
          </p:blipFill>
          <p:spPr>
            <a:xfrm>
              <a:off x="11120189" y="3909663"/>
              <a:ext cx="38101" cy="78845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19" name="绘图"/>
          <p:cNvGrpSpPr/>
          <p:nvPr/>
        </p:nvGrpSpPr>
        <p:grpSpPr>
          <a:xfrm>
            <a:off x="478671" y="191056"/>
            <a:ext cx="12420132" cy="3046780"/>
            <a:chOff x="-44450" y="-44449"/>
            <a:chExt cx="12420131" cy="3046779"/>
          </a:xfrm>
        </p:grpSpPr>
        <p:pic>
          <p:nvPicPr>
            <p:cNvPr id="5569" name="直线 形状" descr="直线 形状"/>
            <p:cNvPicPr/>
            <p:nvPr/>
          </p:nvPicPr>
          <p:blipFill>
            <a:blip r:embed="rId1"/>
            <a:stretch>
              <a:fillRect/>
            </a:stretch>
          </p:blipFill>
          <p:spPr>
            <a:xfrm>
              <a:off x="-44450" y="163294"/>
              <a:ext cx="414854" cy="112040"/>
            </a:xfrm>
            <a:prstGeom prst="rect">
              <a:avLst/>
            </a:prstGeom>
            <a:effectLst/>
          </p:spPr>
        </p:pic>
        <p:pic>
          <p:nvPicPr>
            <p:cNvPr id="5571" name="直线 形状" descr="直线 形状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-148" y="233968"/>
              <a:ext cx="126087" cy="691008"/>
            </a:xfrm>
            <a:prstGeom prst="rect">
              <a:avLst/>
            </a:prstGeom>
            <a:effectLst/>
          </p:spPr>
        </p:pic>
        <p:pic>
          <p:nvPicPr>
            <p:cNvPr id="5573" name="直线 形状" descr="直线 形状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9875" y="472295"/>
              <a:ext cx="333366" cy="156155"/>
            </a:xfrm>
            <a:prstGeom prst="rect">
              <a:avLst/>
            </a:prstGeom>
            <a:effectLst/>
          </p:spPr>
        </p:pic>
        <p:pic>
          <p:nvPicPr>
            <p:cNvPr id="5575" name="直线 形状" descr="直线 形状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308665" y="430898"/>
              <a:ext cx="447832" cy="361738"/>
            </a:xfrm>
            <a:prstGeom prst="rect">
              <a:avLst/>
            </a:prstGeom>
            <a:effectLst/>
          </p:spPr>
        </p:pic>
        <p:pic>
          <p:nvPicPr>
            <p:cNvPr id="5577" name="直线 形状" descr="直线 形状"/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770432" y="452278"/>
              <a:ext cx="455598" cy="332357"/>
            </a:xfrm>
            <a:prstGeom prst="rect">
              <a:avLst/>
            </a:prstGeom>
            <a:effectLst/>
          </p:spPr>
        </p:pic>
        <p:pic>
          <p:nvPicPr>
            <p:cNvPr id="5579" name="直线 形状" descr="直线 形状"/>
            <p:cNvPicPr/>
            <p:nvPr/>
          </p:nvPicPr>
          <p:blipFill>
            <a:blip r:embed="rId6"/>
            <a:stretch>
              <a:fillRect/>
            </a:stretch>
          </p:blipFill>
          <p:spPr>
            <a:xfrm>
              <a:off x="1885114" y="328546"/>
              <a:ext cx="420635" cy="793168"/>
            </a:xfrm>
            <a:prstGeom prst="rect">
              <a:avLst/>
            </a:prstGeom>
            <a:effectLst/>
          </p:spPr>
        </p:pic>
        <p:pic>
          <p:nvPicPr>
            <p:cNvPr id="5581" name="直线 形状" descr="直线 形状"/>
            <p:cNvPicPr/>
            <p:nvPr/>
          </p:nvPicPr>
          <p:blipFill>
            <a:blip r:embed="rId7"/>
            <a:stretch>
              <a:fillRect/>
            </a:stretch>
          </p:blipFill>
          <p:spPr>
            <a:xfrm>
              <a:off x="2232693" y="368572"/>
              <a:ext cx="310730" cy="292823"/>
            </a:xfrm>
            <a:prstGeom prst="rect">
              <a:avLst/>
            </a:prstGeom>
            <a:effectLst/>
          </p:spPr>
        </p:pic>
        <p:pic>
          <p:nvPicPr>
            <p:cNvPr id="5583" name="直线 形状" descr="直线 形状"/>
            <p:cNvPicPr/>
            <p:nvPr/>
          </p:nvPicPr>
          <p:blipFill>
            <a:blip r:embed="rId8"/>
            <a:stretch>
              <a:fillRect/>
            </a:stretch>
          </p:blipFill>
          <p:spPr>
            <a:xfrm>
              <a:off x="2481685" y="315496"/>
              <a:ext cx="265459" cy="279000"/>
            </a:xfrm>
            <a:prstGeom prst="rect">
              <a:avLst/>
            </a:prstGeom>
            <a:effectLst/>
          </p:spPr>
        </p:pic>
        <p:pic>
          <p:nvPicPr>
            <p:cNvPr id="5585" name="直线 形状" descr="直线 形状"/>
            <p:cNvPicPr/>
            <p:nvPr/>
          </p:nvPicPr>
          <p:blipFill>
            <a:blip r:embed="rId9"/>
            <a:stretch>
              <a:fillRect/>
            </a:stretch>
          </p:blipFill>
          <p:spPr>
            <a:xfrm>
              <a:off x="2773684" y="329037"/>
              <a:ext cx="175766" cy="299421"/>
            </a:xfrm>
            <a:prstGeom prst="rect">
              <a:avLst/>
            </a:prstGeom>
            <a:effectLst/>
          </p:spPr>
        </p:pic>
        <p:pic>
          <p:nvPicPr>
            <p:cNvPr id="5587" name="直线 直线" descr="直线 直线"/>
            <p:cNvPicPr/>
            <p:nvPr/>
          </p:nvPicPr>
          <p:blipFill>
            <a:blip r:embed="rId10"/>
            <a:stretch>
              <a:fillRect/>
            </a:stretch>
          </p:blipFill>
          <p:spPr>
            <a:xfrm>
              <a:off x="2912583" y="166061"/>
              <a:ext cx="177801" cy="88901"/>
            </a:xfrm>
            <a:prstGeom prst="rect">
              <a:avLst/>
            </a:prstGeom>
            <a:effectLst/>
          </p:spPr>
        </p:pic>
        <p:pic>
          <p:nvPicPr>
            <p:cNvPr id="5589" name="直线 直线" descr="直线 直线"/>
            <p:cNvPicPr/>
            <p:nvPr/>
          </p:nvPicPr>
          <p:blipFill>
            <a:blip r:embed="rId11"/>
            <a:stretch>
              <a:fillRect/>
            </a:stretch>
          </p:blipFill>
          <p:spPr>
            <a:xfrm>
              <a:off x="2963824" y="369781"/>
              <a:ext cx="102482" cy="245087"/>
            </a:xfrm>
            <a:prstGeom prst="rect">
              <a:avLst/>
            </a:prstGeom>
            <a:effectLst/>
          </p:spPr>
        </p:pic>
        <p:pic>
          <p:nvPicPr>
            <p:cNvPr id="5591" name="直线 形状" descr="直线 形状"/>
            <p:cNvPicPr/>
            <p:nvPr/>
          </p:nvPicPr>
          <p:blipFill>
            <a:blip r:embed="rId12"/>
            <a:stretch>
              <a:fillRect/>
            </a:stretch>
          </p:blipFill>
          <p:spPr>
            <a:xfrm>
              <a:off x="3211588" y="369781"/>
              <a:ext cx="309694" cy="143227"/>
            </a:xfrm>
            <a:prstGeom prst="rect">
              <a:avLst/>
            </a:prstGeom>
            <a:effectLst/>
          </p:spPr>
        </p:pic>
        <p:pic>
          <p:nvPicPr>
            <p:cNvPr id="5593" name="直线 形状" descr="直线 形状"/>
            <p:cNvPicPr/>
            <p:nvPr/>
          </p:nvPicPr>
          <p:blipFill>
            <a:blip r:embed="rId13"/>
            <a:stretch>
              <a:fillRect/>
            </a:stretch>
          </p:blipFill>
          <p:spPr>
            <a:xfrm>
              <a:off x="3626364" y="217574"/>
              <a:ext cx="263453" cy="341961"/>
            </a:xfrm>
            <a:prstGeom prst="rect">
              <a:avLst/>
            </a:prstGeom>
            <a:effectLst/>
          </p:spPr>
        </p:pic>
        <p:pic>
          <p:nvPicPr>
            <p:cNvPr id="5595" name="直线 形状" descr="直线 形状"/>
            <p:cNvPicPr/>
            <p:nvPr/>
          </p:nvPicPr>
          <p:blipFill>
            <a:blip r:embed="rId14"/>
            <a:stretch>
              <a:fillRect/>
            </a:stretch>
          </p:blipFill>
          <p:spPr>
            <a:xfrm>
              <a:off x="3900939" y="232760"/>
              <a:ext cx="260983" cy="719818"/>
            </a:xfrm>
            <a:prstGeom prst="rect">
              <a:avLst/>
            </a:prstGeom>
            <a:effectLst/>
          </p:spPr>
        </p:pic>
        <p:pic>
          <p:nvPicPr>
            <p:cNvPr id="5597" name="直线 形状" descr="直线 形状"/>
            <p:cNvPicPr/>
            <p:nvPr/>
          </p:nvPicPr>
          <p:blipFill>
            <a:blip r:embed="rId15"/>
            <a:stretch>
              <a:fillRect/>
            </a:stretch>
          </p:blipFill>
          <p:spPr>
            <a:xfrm>
              <a:off x="4288008" y="198806"/>
              <a:ext cx="346947" cy="276072"/>
            </a:xfrm>
            <a:prstGeom prst="rect">
              <a:avLst/>
            </a:prstGeom>
            <a:effectLst/>
          </p:spPr>
        </p:pic>
        <p:pic>
          <p:nvPicPr>
            <p:cNvPr id="5599" name="直线 形状" descr="直线 形状"/>
            <p:cNvPicPr/>
            <p:nvPr/>
          </p:nvPicPr>
          <p:blipFill>
            <a:blip r:embed="rId16"/>
            <a:stretch>
              <a:fillRect/>
            </a:stretch>
          </p:blipFill>
          <p:spPr>
            <a:xfrm>
              <a:off x="4677340" y="224822"/>
              <a:ext cx="432963" cy="262232"/>
            </a:xfrm>
            <a:prstGeom prst="rect">
              <a:avLst/>
            </a:prstGeom>
            <a:effectLst/>
          </p:spPr>
        </p:pic>
        <p:pic>
          <p:nvPicPr>
            <p:cNvPr id="5601" name="直线 形状" descr="直线 形状"/>
            <p:cNvPicPr/>
            <p:nvPr/>
          </p:nvPicPr>
          <p:blipFill>
            <a:blip r:embed="rId17"/>
            <a:stretch>
              <a:fillRect/>
            </a:stretch>
          </p:blipFill>
          <p:spPr>
            <a:xfrm>
              <a:off x="5120192" y="203547"/>
              <a:ext cx="268529" cy="270980"/>
            </a:xfrm>
            <a:prstGeom prst="rect">
              <a:avLst/>
            </a:prstGeom>
            <a:effectLst/>
          </p:spPr>
        </p:pic>
        <p:pic>
          <p:nvPicPr>
            <p:cNvPr id="5603" name="直线 形状" descr="直线 形状"/>
            <p:cNvPicPr/>
            <p:nvPr/>
          </p:nvPicPr>
          <p:blipFill>
            <a:blip r:embed="rId18"/>
            <a:stretch>
              <a:fillRect/>
            </a:stretch>
          </p:blipFill>
          <p:spPr>
            <a:xfrm>
              <a:off x="5347355" y="213596"/>
              <a:ext cx="272250" cy="109273"/>
            </a:xfrm>
            <a:prstGeom prst="rect">
              <a:avLst/>
            </a:prstGeom>
            <a:effectLst/>
          </p:spPr>
        </p:pic>
        <p:pic>
          <p:nvPicPr>
            <p:cNvPr id="5605" name="直线 形状" descr="直线 形状"/>
            <p:cNvPicPr/>
            <p:nvPr/>
          </p:nvPicPr>
          <p:blipFill>
            <a:blip r:embed="rId19"/>
            <a:stretch>
              <a:fillRect/>
            </a:stretch>
          </p:blipFill>
          <p:spPr>
            <a:xfrm>
              <a:off x="5442928" y="77782"/>
              <a:ext cx="149514" cy="455598"/>
            </a:xfrm>
            <a:prstGeom prst="rect">
              <a:avLst/>
            </a:prstGeom>
            <a:effectLst/>
          </p:spPr>
        </p:pic>
        <p:pic>
          <p:nvPicPr>
            <p:cNvPr id="5607" name="直线 形状" descr="直线 形状"/>
            <p:cNvPicPr/>
            <p:nvPr/>
          </p:nvPicPr>
          <p:blipFill>
            <a:blip r:embed="rId20"/>
            <a:stretch>
              <a:fillRect/>
            </a:stretch>
          </p:blipFill>
          <p:spPr>
            <a:xfrm>
              <a:off x="5612192" y="200014"/>
              <a:ext cx="238296" cy="298347"/>
            </a:xfrm>
            <a:prstGeom prst="rect">
              <a:avLst/>
            </a:prstGeom>
            <a:effectLst/>
          </p:spPr>
        </p:pic>
        <p:pic>
          <p:nvPicPr>
            <p:cNvPr id="5609" name="直线 直线" descr="直线 直线"/>
            <p:cNvPicPr/>
            <p:nvPr/>
          </p:nvPicPr>
          <p:blipFill>
            <a:blip r:embed="rId10"/>
            <a:stretch>
              <a:fillRect/>
            </a:stretch>
          </p:blipFill>
          <p:spPr>
            <a:xfrm>
              <a:off x="5771463" y="125317"/>
              <a:ext cx="177801" cy="88901"/>
            </a:xfrm>
            <a:prstGeom prst="rect">
              <a:avLst/>
            </a:prstGeom>
            <a:effectLst/>
          </p:spPr>
        </p:pic>
        <p:pic>
          <p:nvPicPr>
            <p:cNvPr id="5611" name="直线 形状" descr="直线 形状"/>
            <p:cNvPicPr/>
            <p:nvPr/>
          </p:nvPicPr>
          <p:blipFill>
            <a:blip r:embed="rId21"/>
            <a:stretch>
              <a:fillRect/>
            </a:stretch>
          </p:blipFill>
          <p:spPr>
            <a:xfrm>
              <a:off x="5863448" y="233968"/>
              <a:ext cx="122854" cy="265459"/>
            </a:xfrm>
            <a:prstGeom prst="rect">
              <a:avLst/>
            </a:prstGeom>
            <a:effectLst/>
          </p:spPr>
        </p:pic>
        <p:pic>
          <p:nvPicPr>
            <p:cNvPr id="5613" name="直线 形状" descr="直线 形状"/>
            <p:cNvPicPr/>
            <p:nvPr/>
          </p:nvPicPr>
          <p:blipFill>
            <a:blip r:embed="rId22"/>
            <a:stretch>
              <a:fillRect/>
            </a:stretch>
          </p:blipFill>
          <p:spPr>
            <a:xfrm>
              <a:off x="5995772" y="220386"/>
              <a:ext cx="187460" cy="312994"/>
            </a:xfrm>
            <a:prstGeom prst="rect">
              <a:avLst/>
            </a:prstGeom>
            <a:effectLst/>
          </p:spPr>
        </p:pic>
        <p:pic>
          <p:nvPicPr>
            <p:cNvPr id="5615" name="直线 形状" descr="直线 形状"/>
            <p:cNvPicPr/>
            <p:nvPr/>
          </p:nvPicPr>
          <p:blipFill>
            <a:blip r:embed="rId23"/>
            <a:stretch>
              <a:fillRect/>
            </a:stretch>
          </p:blipFill>
          <p:spPr>
            <a:xfrm>
              <a:off x="6508563" y="254340"/>
              <a:ext cx="401272" cy="129126"/>
            </a:xfrm>
            <a:prstGeom prst="rect">
              <a:avLst/>
            </a:prstGeom>
            <a:effectLst/>
          </p:spPr>
        </p:pic>
        <p:pic>
          <p:nvPicPr>
            <p:cNvPr id="5617" name="直线 形状" descr="直线 形状"/>
            <p:cNvPicPr/>
            <p:nvPr/>
          </p:nvPicPr>
          <p:blipFill>
            <a:blip r:embed="rId24"/>
            <a:stretch>
              <a:fillRect/>
            </a:stretch>
          </p:blipFill>
          <p:spPr>
            <a:xfrm>
              <a:off x="6655839" y="152426"/>
              <a:ext cx="179299" cy="421698"/>
            </a:xfrm>
            <a:prstGeom prst="rect">
              <a:avLst/>
            </a:prstGeom>
            <a:effectLst/>
          </p:spPr>
        </p:pic>
        <p:pic>
          <p:nvPicPr>
            <p:cNvPr id="5619" name="直线 形状" descr="直线 形状"/>
            <p:cNvPicPr/>
            <p:nvPr/>
          </p:nvPicPr>
          <p:blipFill>
            <a:blip r:embed="rId25"/>
            <a:stretch>
              <a:fillRect/>
            </a:stretch>
          </p:blipFill>
          <p:spPr>
            <a:xfrm>
              <a:off x="6834516" y="345135"/>
              <a:ext cx="254912" cy="184674"/>
            </a:xfrm>
            <a:prstGeom prst="rect">
              <a:avLst/>
            </a:prstGeom>
            <a:effectLst/>
          </p:spPr>
        </p:pic>
        <p:pic>
          <p:nvPicPr>
            <p:cNvPr id="5621" name="直线 形状" descr="直线 形状"/>
            <p:cNvPicPr/>
            <p:nvPr/>
          </p:nvPicPr>
          <p:blipFill>
            <a:blip r:embed="rId26"/>
            <a:stretch>
              <a:fillRect/>
            </a:stretch>
          </p:blipFill>
          <p:spPr>
            <a:xfrm>
              <a:off x="7605162" y="15113"/>
              <a:ext cx="316487" cy="479535"/>
            </a:xfrm>
            <a:prstGeom prst="rect">
              <a:avLst/>
            </a:prstGeom>
            <a:effectLst/>
          </p:spPr>
        </p:pic>
        <p:pic>
          <p:nvPicPr>
            <p:cNvPr id="5623" name="直线 形状" descr="直线 形状"/>
            <p:cNvPicPr/>
            <p:nvPr/>
          </p:nvPicPr>
          <p:blipFill>
            <a:blip r:embed="rId27"/>
            <a:stretch>
              <a:fillRect/>
            </a:stretch>
          </p:blipFill>
          <p:spPr>
            <a:xfrm>
              <a:off x="7856297" y="193224"/>
              <a:ext cx="248699" cy="253471"/>
            </a:xfrm>
            <a:prstGeom prst="rect">
              <a:avLst/>
            </a:prstGeom>
            <a:effectLst/>
          </p:spPr>
        </p:pic>
        <p:pic>
          <p:nvPicPr>
            <p:cNvPr id="5625" name="直线 形状" descr="直线 形状"/>
            <p:cNvPicPr/>
            <p:nvPr/>
          </p:nvPicPr>
          <p:blipFill>
            <a:blip r:embed="rId28"/>
            <a:stretch>
              <a:fillRect/>
            </a:stretch>
          </p:blipFill>
          <p:spPr>
            <a:xfrm>
              <a:off x="8050552" y="-44450"/>
              <a:ext cx="312490" cy="554155"/>
            </a:xfrm>
            <a:prstGeom prst="rect">
              <a:avLst/>
            </a:prstGeom>
            <a:effectLst/>
          </p:spPr>
        </p:pic>
        <p:pic>
          <p:nvPicPr>
            <p:cNvPr id="5627" name="直线 形状" descr="直线 形状"/>
            <p:cNvPicPr/>
            <p:nvPr/>
          </p:nvPicPr>
          <p:blipFill>
            <a:blip r:embed="rId29"/>
            <a:stretch>
              <a:fillRect/>
            </a:stretch>
          </p:blipFill>
          <p:spPr>
            <a:xfrm>
              <a:off x="8308095" y="217248"/>
              <a:ext cx="285831" cy="271144"/>
            </a:xfrm>
            <a:prstGeom prst="rect">
              <a:avLst/>
            </a:prstGeom>
            <a:effectLst/>
          </p:spPr>
        </p:pic>
        <p:pic>
          <p:nvPicPr>
            <p:cNvPr id="5629" name="直线 形状" descr="直线 形状"/>
            <p:cNvPicPr/>
            <p:nvPr/>
          </p:nvPicPr>
          <p:blipFill>
            <a:blip r:embed="rId30"/>
            <a:stretch>
              <a:fillRect/>
            </a:stretch>
          </p:blipFill>
          <p:spPr>
            <a:xfrm>
              <a:off x="8647629" y="213596"/>
              <a:ext cx="258668" cy="257228"/>
            </a:xfrm>
            <a:prstGeom prst="rect">
              <a:avLst/>
            </a:prstGeom>
            <a:effectLst/>
          </p:spPr>
        </p:pic>
        <p:pic>
          <p:nvPicPr>
            <p:cNvPr id="5631" name="直线 形状" descr="直线 形状"/>
            <p:cNvPicPr/>
            <p:nvPr/>
          </p:nvPicPr>
          <p:blipFill>
            <a:blip r:embed="rId31"/>
            <a:stretch>
              <a:fillRect/>
            </a:stretch>
          </p:blipFill>
          <p:spPr>
            <a:xfrm>
              <a:off x="9368193" y="133174"/>
              <a:ext cx="414102" cy="351917"/>
            </a:xfrm>
            <a:prstGeom prst="rect">
              <a:avLst/>
            </a:prstGeom>
            <a:effectLst/>
          </p:spPr>
        </p:pic>
        <p:pic>
          <p:nvPicPr>
            <p:cNvPr id="5633" name="直线 形状" descr="直线 形状"/>
            <p:cNvPicPr/>
            <p:nvPr/>
          </p:nvPicPr>
          <p:blipFill>
            <a:blip r:embed="rId32"/>
            <a:stretch>
              <a:fillRect/>
            </a:stretch>
          </p:blipFill>
          <p:spPr>
            <a:xfrm>
              <a:off x="9751648" y="125317"/>
              <a:ext cx="315857" cy="296920"/>
            </a:xfrm>
            <a:prstGeom prst="rect">
              <a:avLst/>
            </a:prstGeom>
            <a:effectLst/>
          </p:spPr>
        </p:pic>
        <p:pic>
          <p:nvPicPr>
            <p:cNvPr id="5635" name="直线 形状" descr="直线 形状"/>
            <p:cNvPicPr/>
            <p:nvPr/>
          </p:nvPicPr>
          <p:blipFill>
            <a:blip r:embed="rId33"/>
            <a:stretch>
              <a:fillRect/>
            </a:stretch>
          </p:blipFill>
          <p:spPr>
            <a:xfrm>
              <a:off x="9711299" y="138898"/>
              <a:ext cx="342624" cy="550668"/>
            </a:xfrm>
            <a:prstGeom prst="rect">
              <a:avLst/>
            </a:prstGeom>
            <a:effectLst/>
          </p:spPr>
        </p:pic>
        <p:pic>
          <p:nvPicPr>
            <p:cNvPr id="5637" name="直线 形状" descr="直线 形状"/>
            <p:cNvPicPr/>
            <p:nvPr/>
          </p:nvPicPr>
          <p:blipFill>
            <a:blip r:embed="rId34"/>
            <a:stretch>
              <a:fillRect/>
            </a:stretch>
          </p:blipFill>
          <p:spPr>
            <a:xfrm>
              <a:off x="10034476" y="142734"/>
              <a:ext cx="278028" cy="875019"/>
            </a:xfrm>
            <a:prstGeom prst="rect">
              <a:avLst/>
            </a:prstGeom>
            <a:effectLst/>
          </p:spPr>
        </p:pic>
        <p:pic>
          <p:nvPicPr>
            <p:cNvPr id="5639" name="直线 形状" descr="直线 形状"/>
            <p:cNvPicPr/>
            <p:nvPr/>
          </p:nvPicPr>
          <p:blipFill>
            <a:blip r:embed="rId35"/>
            <a:stretch>
              <a:fillRect/>
            </a:stretch>
          </p:blipFill>
          <p:spPr>
            <a:xfrm>
              <a:off x="10283024" y="155350"/>
              <a:ext cx="286992" cy="303332"/>
            </a:xfrm>
            <a:prstGeom prst="rect">
              <a:avLst/>
            </a:prstGeom>
            <a:effectLst/>
          </p:spPr>
        </p:pic>
        <p:pic>
          <p:nvPicPr>
            <p:cNvPr id="5641" name="直线 形状" descr="直线 形状"/>
            <p:cNvPicPr/>
            <p:nvPr/>
          </p:nvPicPr>
          <p:blipFill>
            <a:blip r:embed="rId36"/>
            <a:stretch>
              <a:fillRect/>
            </a:stretch>
          </p:blipFill>
          <p:spPr>
            <a:xfrm>
              <a:off x="10593425" y="125317"/>
              <a:ext cx="282171" cy="380900"/>
            </a:xfrm>
            <a:prstGeom prst="rect">
              <a:avLst/>
            </a:prstGeom>
            <a:effectLst/>
          </p:spPr>
        </p:pic>
        <p:pic>
          <p:nvPicPr>
            <p:cNvPr id="5643" name="直线 形状" descr="直线 形状"/>
            <p:cNvPicPr/>
            <p:nvPr/>
          </p:nvPicPr>
          <p:blipFill>
            <a:blip r:embed="rId37"/>
            <a:stretch>
              <a:fillRect/>
            </a:stretch>
          </p:blipFill>
          <p:spPr>
            <a:xfrm>
              <a:off x="10859999" y="173859"/>
              <a:ext cx="218309" cy="356447"/>
            </a:xfrm>
            <a:prstGeom prst="rect">
              <a:avLst/>
            </a:prstGeom>
            <a:effectLst/>
          </p:spPr>
        </p:pic>
        <p:pic>
          <p:nvPicPr>
            <p:cNvPr id="5645" name="直线 形状" descr="直线 形状"/>
            <p:cNvPicPr/>
            <p:nvPr/>
          </p:nvPicPr>
          <p:blipFill>
            <a:blip r:embed="rId38"/>
            <a:stretch>
              <a:fillRect/>
            </a:stretch>
          </p:blipFill>
          <p:spPr>
            <a:xfrm>
              <a:off x="11131710" y="50619"/>
              <a:ext cx="103793" cy="224715"/>
            </a:xfrm>
            <a:prstGeom prst="rect">
              <a:avLst/>
            </a:prstGeom>
            <a:effectLst/>
          </p:spPr>
        </p:pic>
        <p:pic>
          <p:nvPicPr>
            <p:cNvPr id="5647" name="直线 形状" descr="直线 形状"/>
            <p:cNvPicPr/>
            <p:nvPr/>
          </p:nvPicPr>
          <p:blipFill>
            <a:blip r:embed="rId39"/>
            <a:stretch>
              <a:fillRect/>
            </a:stretch>
          </p:blipFill>
          <p:spPr>
            <a:xfrm>
              <a:off x="11141072" y="206805"/>
              <a:ext cx="162337" cy="294885"/>
            </a:xfrm>
            <a:prstGeom prst="rect">
              <a:avLst/>
            </a:prstGeom>
            <a:effectLst/>
          </p:spPr>
        </p:pic>
        <p:pic>
          <p:nvPicPr>
            <p:cNvPr id="5649" name="直线 形状" descr="直线 形状"/>
            <p:cNvPicPr/>
            <p:nvPr/>
          </p:nvPicPr>
          <p:blipFill>
            <a:blip r:embed="rId40"/>
            <a:stretch>
              <a:fillRect/>
            </a:stretch>
          </p:blipFill>
          <p:spPr>
            <a:xfrm>
              <a:off x="11181929" y="155058"/>
              <a:ext cx="278974" cy="286905"/>
            </a:xfrm>
            <a:prstGeom prst="rect">
              <a:avLst/>
            </a:prstGeom>
            <a:effectLst/>
          </p:spPr>
        </p:pic>
        <p:pic>
          <p:nvPicPr>
            <p:cNvPr id="5651" name="直线 形状" descr="直线 形状"/>
            <p:cNvPicPr/>
            <p:nvPr/>
          </p:nvPicPr>
          <p:blipFill>
            <a:blip r:embed="rId41"/>
            <a:stretch>
              <a:fillRect/>
            </a:stretch>
          </p:blipFill>
          <p:spPr>
            <a:xfrm>
              <a:off x="11520089" y="147454"/>
              <a:ext cx="408063" cy="521740"/>
            </a:xfrm>
            <a:prstGeom prst="rect">
              <a:avLst/>
            </a:prstGeom>
            <a:effectLst/>
          </p:spPr>
        </p:pic>
        <p:pic>
          <p:nvPicPr>
            <p:cNvPr id="5653" name="直线 直线" descr="直线 直线"/>
            <p:cNvPicPr/>
            <p:nvPr/>
          </p:nvPicPr>
          <p:blipFill>
            <a:blip r:embed="rId10"/>
            <a:stretch>
              <a:fillRect/>
            </a:stretch>
          </p:blipFill>
          <p:spPr>
            <a:xfrm>
              <a:off x="11917034" y="573502"/>
              <a:ext cx="177801" cy="88901"/>
            </a:xfrm>
            <a:prstGeom prst="rect">
              <a:avLst/>
            </a:prstGeom>
            <a:effectLst/>
          </p:spPr>
        </p:pic>
        <p:pic>
          <p:nvPicPr>
            <p:cNvPr id="5655" name="直线 形状" descr="直线 形状"/>
            <p:cNvPicPr/>
            <p:nvPr/>
          </p:nvPicPr>
          <p:blipFill>
            <a:blip r:embed="rId42"/>
            <a:stretch>
              <a:fillRect/>
            </a:stretch>
          </p:blipFill>
          <p:spPr>
            <a:xfrm>
              <a:off x="510385" y="1409161"/>
              <a:ext cx="99217" cy="519664"/>
            </a:xfrm>
            <a:prstGeom prst="rect">
              <a:avLst/>
            </a:prstGeom>
            <a:effectLst/>
          </p:spPr>
        </p:pic>
        <p:pic>
          <p:nvPicPr>
            <p:cNvPr id="5657" name="直线 形状" descr="直线 形状"/>
            <p:cNvPicPr/>
            <p:nvPr/>
          </p:nvPicPr>
          <p:blipFill>
            <a:blip r:embed="rId43"/>
            <a:stretch>
              <a:fillRect/>
            </a:stretch>
          </p:blipFill>
          <p:spPr>
            <a:xfrm>
              <a:off x="537547" y="1371968"/>
              <a:ext cx="206802" cy="333340"/>
            </a:xfrm>
            <a:prstGeom prst="rect">
              <a:avLst/>
            </a:prstGeom>
            <a:effectLst/>
          </p:spPr>
        </p:pic>
        <p:pic>
          <p:nvPicPr>
            <p:cNvPr id="5659" name="直线 形状" descr="直线 形状"/>
            <p:cNvPicPr/>
            <p:nvPr/>
          </p:nvPicPr>
          <p:blipFill>
            <a:blip r:embed="rId44"/>
            <a:stretch>
              <a:fillRect/>
            </a:stretch>
          </p:blipFill>
          <p:spPr>
            <a:xfrm>
              <a:off x="782012" y="1599300"/>
              <a:ext cx="221449" cy="236240"/>
            </a:xfrm>
            <a:prstGeom prst="rect">
              <a:avLst/>
            </a:prstGeom>
            <a:effectLst/>
          </p:spPr>
        </p:pic>
        <p:pic>
          <p:nvPicPr>
            <p:cNvPr id="5661" name="直线 形状" descr="直线 形状"/>
            <p:cNvPicPr/>
            <p:nvPr/>
          </p:nvPicPr>
          <p:blipFill>
            <a:blip r:embed="rId45"/>
            <a:stretch>
              <a:fillRect/>
            </a:stretch>
          </p:blipFill>
          <p:spPr>
            <a:xfrm>
              <a:off x="999314" y="1637005"/>
              <a:ext cx="97956" cy="125830"/>
            </a:xfrm>
            <a:prstGeom prst="rect">
              <a:avLst/>
            </a:prstGeom>
            <a:effectLst/>
          </p:spPr>
        </p:pic>
        <p:pic>
          <p:nvPicPr>
            <p:cNvPr id="5663" name="直线 形状" descr="直线 形状"/>
            <p:cNvPicPr/>
            <p:nvPr/>
          </p:nvPicPr>
          <p:blipFill>
            <a:blip r:embed="rId46"/>
            <a:stretch>
              <a:fillRect/>
            </a:stretch>
          </p:blipFill>
          <p:spPr>
            <a:xfrm>
              <a:off x="1121547" y="1623351"/>
              <a:ext cx="149059" cy="129583"/>
            </a:xfrm>
            <a:prstGeom prst="rect">
              <a:avLst/>
            </a:prstGeom>
            <a:effectLst/>
          </p:spPr>
        </p:pic>
        <p:pic>
          <p:nvPicPr>
            <p:cNvPr id="5665" name="直线 形状" descr="直线 形状"/>
            <p:cNvPicPr/>
            <p:nvPr/>
          </p:nvPicPr>
          <p:blipFill>
            <a:blip r:embed="rId47"/>
            <a:stretch>
              <a:fillRect/>
            </a:stretch>
          </p:blipFill>
          <p:spPr>
            <a:xfrm>
              <a:off x="1270941" y="1551766"/>
              <a:ext cx="262194" cy="92426"/>
            </a:xfrm>
            <a:prstGeom prst="rect">
              <a:avLst/>
            </a:prstGeom>
            <a:effectLst/>
          </p:spPr>
        </p:pic>
        <p:pic>
          <p:nvPicPr>
            <p:cNvPr id="5667" name="直线 形状" descr="直线 形状"/>
            <p:cNvPicPr/>
            <p:nvPr/>
          </p:nvPicPr>
          <p:blipFill>
            <a:blip r:embed="rId48"/>
            <a:stretch>
              <a:fillRect/>
            </a:stretch>
          </p:blipFill>
          <p:spPr>
            <a:xfrm>
              <a:off x="1352430" y="1361626"/>
              <a:ext cx="128064" cy="600664"/>
            </a:xfrm>
            <a:prstGeom prst="rect">
              <a:avLst/>
            </a:prstGeom>
            <a:effectLst/>
          </p:spPr>
        </p:pic>
        <p:pic>
          <p:nvPicPr>
            <p:cNvPr id="5669" name="直线 形状" descr="直线 形状"/>
            <p:cNvPicPr/>
            <p:nvPr/>
          </p:nvPicPr>
          <p:blipFill>
            <a:blip r:embed="rId49"/>
            <a:stretch>
              <a:fillRect/>
            </a:stretch>
          </p:blipFill>
          <p:spPr>
            <a:xfrm>
              <a:off x="1783120" y="1470277"/>
              <a:ext cx="157457" cy="398008"/>
            </a:xfrm>
            <a:prstGeom prst="rect">
              <a:avLst/>
            </a:prstGeom>
            <a:effectLst/>
          </p:spPr>
        </p:pic>
        <p:pic>
          <p:nvPicPr>
            <p:cNvPr id="5671" name="直线 形状" descr="直线 形状"/>
            <p:cNvPicPr/>
            <p:nvPr/>
          </p:nvPicPr>
          <p:blipFill>
            <a:blip r:embed="rId50"/>
            <a:stretch>
              <a:fillRect/>
            </a:stretch>
          </p:blipFill>
          <p:spPr>
            <a:xfrm>
              <a:off x="2199647" y="1592510"/>
              <a:ext cx="378405" cy="251092"/>
            </a:xfrm>
            <a:prstGeom prst="rect">
              <a:avLst/>
            </a:prstGeom>
            <a:effectLst/>
          </p:spPr>
        </p:pic>
        <p:pic>
          <p:nvPicPr>
            <p:cNvPr id="5673" name="直线 形状" descr="直线 形状"/>
            <p:cNvPicPr/>
            <p:nvPr/>
          </p:nvPicPr>
          <p:blipFill>
            <a:blip r:embed="rId51"/>
            <a:stretch>
              <a:fillRect/>
            </a:stretch>
          </p:blipFill>
          <p:spPr>
            <a:xfrm>
              <a:off x="2663535" y="1599300"/>
              <a:ext cx="166621" cy="146753"/>
            </a:xfrm>
            <a:prstGeom prst="rect">
              <a:avLst/>
            </a:prstGeom>
            <a:effectLst/>
          </p:spPr>
        </p:pic>
        <p:pic>
          <p:nvPicPr>
            <p:cNvPr id="5675" name="直线 直线" descr="直线 直线"/>
            <p:cNvPicPr/>
            <p:nvPr/>
          </p:nvPicPr>
          <p:blipFill>
            <a:blip r:embed="rId52"/>
            <a:stretch>
              <a:fillRect/>
            </a:stretch>
          </p:blipFill>
          <p:spPr>
            <a:xfrm>
              <a:off x="2927870" y="1524603"/>
              <a:ext cx="160333" cy="58473"/>
            </a:xfrm>
            <a:prstGeom prst="rect">
              <a:avLst/>
            </a:prstGeom>
            <a:effectLst/>
          </p:spPr>
        </p:pic>
        <p:pic>
          <p:nvPicPr>
            <p:cNvPr id="5677" name="直线 形状" descr="直线 形状"/>
            <p:cNvPicPr/>
            <p:nvPr/>
          </p:nvPicPr>
          <p:blipFill>
            <a:blip r:embed="rId53"/>
            <a:stretch>
              <a:fillRect/>
            </a:stretch>
          </p:blipFill>
          <p:spPr>
            <a:xfrm>
              <a:off x="2983169" y="1422743"/>
              <a:ext cx="145777" cy="329035"/>
            </a:xfrm>
            <a:prstGeom prst="rect">
              <a:avLst/>
            </a:prstGeom>
            <a:effectLst/>
          </p:spPr>
        </p:pic>
        <p:pic>
          <p:nvPicPr>
            <p:cNvPr id="5679" name="直线 直线" descr="直线 直线"/>
            <p:cNvPicPr/>
            <p:nvPr/>
          </p:nvPicPr>
          <p:blipFill>
            <a:blip r:embed="rId54"/>
            <a:stretch>
              <a:fillRect/>
            </a:stretch>
          </p:blipFill>
          <p:spPr>
            <a:xfrm>
              <a:off x="3247032" y="1646835"/>
              <a:ext cx="58473" cy="78845"/>
            </a:xfrm>
            <a:prstGeom prst="rect">
              <a:avLst/>
            </a:prstGeom>
            <a:effectLst/>
          </p:spPr>
        </p:pic>
        <p:pic>
          <p:nvPicPr>
            <p:cNvPr id="5681" name="直线 形状" descr="直线 形状"/>
            <p:cNvPicPr/>
            <p:nvPr/>
          </p:nvPicPr>
          <p:blipFill>
            <a:blip r:embed="rId55"/>
            <a:stretch>
              <a:fillRect/>
            </a:stretch>
          </p:blipFill>
          <p:spPr>
            <a:xfrm>
              <a:off x="3437170" y="1473372"/>
              <a:ext cx="153543" cy="241034"/>
            </a:xfrm>
            <a:prstGeom prst="rect">
              <a:avLst/>
            </a:prstGeom>
            <a:effectLst/>
          </p:spPr>
        </p:pic>
        <p:pic>
          <p:nvPicPr>
            <p:cNvPr id="5683" name="直线 直线" descr="直线 直线"/>
            <p:cNvPicPr/>
            <p:nvPr/>
          </p:nvPicPr>
          <p:blipFill>
            <a:blip r:embed="rId56"/>
            <a:stretch>
              <a:fillRect/>
            </a:stretch>
          </p:blipFill>
          <p:spPr>
            <a:xfrm>
              <a:off x="3661264" y="1626463"/>
              <a:ext cx="51682" cy="78845"/>
            </a:xfrm>
            <a:prstGeom prst="rect">
              <a:avLst/>
            </a:prstGeom>
            <a:effectLst/>
          </p:spPr>
        </p:pic>
        <p:pic>
          <p:nvPicPr>
            <p:cNvPr id="5685" name="直线 形状" descr="直线 形状"/>
            <p:cNvPicPr/>
            <p:nvPr/>
          </p:nvPicPr>
          <p:blipFill>
            <a:blip r:embed="rId57"/>
            <a:stretch>
              <a:fillRect/>
            </a:stretch>
          </p:blipFill>
          <p:spPr>
            <a:xfrm>
              <a:off x="3729170" y="1293720"/>
              <a:ext cx="166402" cy="513449"/>
            </a:xfrm>
            <a:prstGeom prst="rect">
              <a:avLst/>
            </a:prstGeom>
            <a:effectLst/>
          </p:spPr>
        </p:pic>
        <p:pic>
          <p:nvPicPr>
            <p:cNvPr id="5687" name="直线 形状" descr="直线 形状"/>
            <p:cNvPicPr/>
            <p:nvPr/>
          </p:nvPicPr>
          <p:blipFill>
            <a:blip r:embed="rId58"/>
            <a:stretch>
              <a:fillRect/>
            </a:stretch>
          </p:blipFill>
          <p:spPr>
            <a:xfrm>
              <a:off x="4687343" y="1368417"/>
              <a:ext cx="118903" cy="1385138"/>
            </a:xfrm>
            <a:prstGeom prst="rect">
              <a:avLst/>
            </a:prstGeom>
            <a:effectLst/>
          </p:spPr>
        </p:pic>
        <p:pic>
          <p:nvPicPr>
            <p:cNvPr id="5689" name="直线 形状" descr="直线 形状"/>
            <p:cNvPicPr/>
            <p:nvPr/>
          </p:nvPicPr>
          <p:blipFill>
            <a:blip r:embed="rId59"/>
            <a:stretch>
              <a:fillRect/>
            </a:stretch>
          </p:blipFill>
          <p:spPr>
            <a:xfrm>
              <a:off x="4795308" y="1257503"/>
              <a:ext cx="591379" cy="1575351"/>
            </a:xfrm>
            <a:prstGeom prst="rect">
              <a:avLst/>
            </a:prstGeom>
            <a:effectLst/>
          </p:spPr>
        </p:pic>
        <p:pic>
          <p:nvPicPr>
            <p:cNvPr id="5691" name="直线 形状" descr="直线 形状"/>
            <p:cNvPicPr/>
            <p:nvPr/>
          </p:nvPicPr>
          <p:blipFill>
            <a:blip r:embed="rId60"/>
            <a:stretch>
              <a:fillRect/>
            </a:stretch>
          </p:blipFill>
          <p:spPr>
            <a:xfrm>
              <a:off x="4781727" y="1729331"/>
              <a:ext cx="1287022" cy="1083150"/>
            </a:xfrm>
            <a:prstGeom prst="rect">
              <a:avLst/>
            </a:prstGeom>
            <a:effectLst/>
          </p:spPr>
        </p:pic>
        <p:pic>
          <p:nvPicPr>
            <p:cNvPr id="5693" name="直线 形状" descr="直线 形状"/>
            <p:cNvPicPr/>
            <p:nvPr/>
          </p:nvPicPr>
          <p:blipFill>
            <a:blip r:embed="rId61"/>
            <a:stretch>
              <a:fillRect/>
            </a:stretch>
          </p:blipFill>
          <p:spPr>
            <a:xfrm>
              <a:off x="4679867" y="2207916"/>
              <a:ext cx="2633451" cy="727089"/>
            </a:xfrm>
            <a:prstGeom prst="rect">
              <a:avLst/>
            </a:prstGeom>
            <a:effectLst/>
          </p:spPr>
        </p:pic>
        <p:pic>
          <p:nvPicPr>
            <p:cNvPr id="5695" name="直线 形状" descr="直线 形状"/>
            <p:cNvPicPr/>
            <p:nvPr/>
          </p:nvPicPr>
          <p:blipFill>
            <a:blip r:embed="rId62"/>
            <a:stretch>
              <a:fillRect/>
            </a:stretch>
          </p:blipFill>
          <p:spPr>
            <a:xfrm>
              <a:off x="6499771" y="2264788"/>
              <a:ext cx="78845" cy="622100"/>
            </a:xfrm>
            <a:prstGeom prst="rect">
              <a:avLst/>
            </a:prstGeom>
            <a:effectLst/>
          </p:spPr>
        </p:pic>
        <p:pic>
          <p:nvPicPr>
            <p:cNvPr id="5697" name="直线 形状" descr="直线 形状"/>
            <p:cNvPicPr/>
            <p:nvPr/>
          </p:nvPicPr>
          <p:blipFill>
            <a:blip r:embed="rId63"/>
            <a:stretch>
              <a:fillRect/>
            </a:stretch>
          </p:blipFill>
          <p:spPr>
            <a:xfrm>
              <a:off x="5065628" y="2373439"/>
              <a:ext cx="52990" cy="241822"/>
            </a:xfrm>
            <a:prstGeom prst="rect">
              <a:avLst/>
            </a:prstGeom>
            <a:effectLst/>
          </p:spPr>
        </p:pic>
        <p:pic>
          <p:nvPicPr>
            <p:cNvPr id="5699" name="直线 形状" descr="直线 形状"/>
            <p:cNvPicPr/>
            <p:nvPr/>
          </p:nvPicPr>
          <p:blipFill>
            <a:blip r:embed="rId64"/>
            <a:stretch>
              <a:fillRect/>
            </a:stretch>
          </p:blipFill>
          <p:spPr>
            <a:xfrm>
              <a:off x="5542284" y="2363011"/>
              <a:ext cx="275775" cy="270375"/>
            </a:xfrm>
            <a:prstGeom prst="rect">
              <a:avLst/>
            </a:prstGeom>
            <a:effectLst/>
          </p:spPr>
        </p:pic>
        <p:pic>
          <p:nvPicPr>
            <p:cNvPr id="5701" name="直线 形状" descr="直线 形状"/>
            <p:cNvPicPr/>
            <p:nvPr/>
          </p:nvPicPr>
          <p:blipFill>
            <a:blip r:embed="rId65"/>
            <a:stretch>
              <a:fillRect/>
            </a:stretch>
          </p:blipFill>
          <p:spPr>
            <a:xfrm>
              <a:off x="5022462" y="1939338"/>
              <a:ext cx="150490" cy="268481"/>
            </a:xfrm>
            <a:prstGeom prst="rect">
              <a:avLst/>
            </a:prstGeom>
            <a:effectLst/>
          </p:spPr>
        </p:pic>
        <p:pic>
          <p:nvPicPr>
            <p:cNvPr id="5703" name="直线 形状" descr="直线 形状"/>
            <p:cNvPicPr/>
            <p:nvPr/>
          </p:nvPicPr>
          <p:blipFill>
            <a:blip r:embed="rId66"/>
            <a:stretch>
              <a:fillRect/>
            </a:stretch>
          </p:blipFill>
          <p:spPr>
            <a:xfrm>
              <a:off x="6170172" y="2366648"/>
              <a:ext cx="245467" cy="210054"/>
            </a:xfrm>
            <a:prstGeom prst="rect">
              <a:avLst/>
            </a:prstGeom>
            <a:effectLst/>
          </p:spPr>
        </p:pic>
        <p:pic>
          <p:nvPicPr>
            <p:cNvPr id="5705" name="直线 形状" descr="直线 形状"/>
            <p:cNvPicPr/>
            <p:nvPr/>
          </p:nvPicPr>
          <p:blipFill>
            <a:blip r:embed="rId67"/>
            <a:stretch>
              <a:fillRect/>
            </a:stretch>
          </p:blipFill>
          <p:spPr>
            <a:xfrm>
              <a:off x="6248515" y="2380230"/>
              <a:ext cx="106008" cy="404798"/>
            </a:xfrm>
            <a:prstGeom prst="rect">
              <a:avLst/>
            </a:prstGeom>
            <a:effectLst/>
          </p:spPr>
        </p:pic>
        <p:pic>
          <p:nvPicPr>
            <p:cNvPr id="5707" name="直线 形状" descr="直线 形状"/>
            <p:cNvPicPr/>
            <p:nvPr/>
          </p:nvPicPr>
          <p:blipFill>
            <a:blip r:embed="rId68"/>
            <a:stretch>
              <a:fillRect/>
            </a:stretch>
          </p:blipFill>
          <p:spPr>
            <a:xfrm>
              <a:off x="5019401" y="1415952"/>
              <a:ext cx="155898" cy="224941"/>
            </a:xfrm>
            <a:prstGeom prst="rect">
              <a:avLst/>
            </a:prstGeom>
            <a:effectLst/>
          </p:spPr>
        </p:pic>
        <p:pic>
          <p:nvPicPr>
            <p:cNvPr id="5709" name="直线 直线" descr="直线 直线"/>
            <p:cNvPicPr/>
            <p:nvPr/>
          </p:nvPicPr>
          <p:blipFill>
            <a:blip r:embed="rId69"/>
            <a:stretch>
              <a:fillRect/>
            </a:stretch>
          </p:blipFill>
          <p:spPr>
            <a:xfrm>
              <a:off x="5046564" y="1456696"/>
              <a:ext cx="194286" cy="44892"/>
            </a:xfrm>
            <a:prstGeom prst="rect">
              <a:avLst/>
            </a:prstGeom>
            <a:effectLst/>
          </p:spPr>
        </p:pic>
        <p:pic>
          <p:nvPicPr>
            <p:cNvPr id="5711" name="直线 形状" descr="直线 形状"/>
            <p:cNvPicPr/>
            <p:nvPr/>
          </p:nvPicPr>
          <p:blipFill>
            <a:blip r:embed="rId70"/>
            <a:stretch>
              <a:fillRect/>
            </a:stretch>
          </p:blipFill>
          <p:spPr>
            <a:xfrm>
              <a:off x="5487958" y="1789440"/>
              <a:ext cx="185813" cy="270194"/>
            </a:xfrm>
            <a:prstGeom prst="rect">
              <a:avLst/>
            </a:prstGeom>
            <a:effectLst/>
          </p:spPr>
        </p:pic>
        <p:pic>
          <p:nvPicPr>
            <p:cNvPr id="5713" name="直线 形状" descr="直线 形状"/>
            <p:cNvPicPr/>
            <p:nvPr/>
          </p:nvPicPr>
          <p:blipFill>
            <a:blip r:embed="rId71"/>
            <a:stretch>
              <a:fillRect/>
            </a:stretch>
          </p:blipFill>
          <p:spPr>
            <a:xfrm>
              <a:off x="6809529" y="2409342"/>
              <a:ext cx="263639" cy="409639"/>
            </a:xfrm>
            <a:prstGeom prst="rect">
              <a:avLst/>
            </a:prstGeom>
            <a:effectLst/>
          </p:spPr>
        </p:pic>
        <p:pic>
          <p:nvPicPr>
            <p:cNvPr id="5715" name="直线 形状" descr="直线 形状"/>
            <p:cNvPicPr/>
            <p:nvPr/>
          </p:nvPicPr>
          <p:blipFill>
            <a:blip r:embed="rId72"/>
            <a:stretch>
              <a:fillRect/>
            </a:stretch>
          </p:blipFill>
          <p:spPr>
            <a:xfrm>
              <a:off x="8189341" y="1225813"/>
              <a:ext cx="52993" cy="465914"/>
            </a:xfrm>
            <a:prstGeom prst="rect">
              <a:avLst/>
            </a:prstGeom>
            <a:effectLst/>
          </p:spPr>
        </p:pic>
        <p:pic>
          <p:nvPicPr>
            <p:cNvPr id="5717" name="直线 形状" descr="直线 形状"/>
            <p:cNvPicPr/>
            <p:nvPr/>
          </p:nvPicPr>
          <p:blipFill>
            <a:blip r:embed="rId73"/>
            <a:stretch>
              <a:fillRect/>
            </a:stretch>
          </p:blipFill>
          <p:spPr>
            <a:xfrm>
              <a:off x="8156699" y="1234423"/>
              <a:ext cx="271576" cy="391712"/>
            </a:xfrm>
            <a:prstGeom prst="rect">
              <a:avLst/>
            </a:prstGeom>
            <a:effectLst/>
          </p:spPr>
        </p:pic>
        <p:pic>
          <p:nvPicPr>
            <p:cNvPr id="5719" name="直线 形状" descr="直线 形状"/>
            <p:cNvPicPr/>
            <p:nvPr/>
          </p:nvPicPr>
          <p:blipFill>
            <a:blip r:embed="rId74"/>
            <a:stretch>
              <a:fillRect/>
            </a:stretch>
          </p:blipFill>
          <p:spPr>
            <a:xfrm>
              <a:off x="8473382" y="1431167"/>
              <a:ext cx="167339" cy="195267"/>
            </a:xfrm>
            <a:prstGeom prst="rect">
              <a:avLst/>
            </a:prstGeom>
            <a:effectLst/>
          </p:spPr>
        </p:pic>
        <p:pic>
          <p:nvPicPr>
            <p:cNvPr id="5721" name="直线 形状" descr="直线 形状"/>
            <p:cNvPicPr/>
            <p:nvPr/>
          </p:nvPicPr>
          <p:blipFill>
            <a:blip r:embed="rId75"/>
            <a:stretch>
              <a:fillRect/>
            </a:stretch>
          </p:blipFill>
          <p:spPr>
            <a:xfrm>
              <a:off x="8720325" y="1429533"/>
              <a:ext cx="139962" cy="258894"/>
            </a:xfrm>
            <a:prstGeom prst="rect">
              <a:avLst/>
            </a:prstGeom>
            <a:effectLst/>
          </p:spPr>
        </p:pic>
        <p:pic>
          <p:nvPicPr>
            <p:cNvPr id="5723" name="直线 形状" descr="直线 形状"/>
            <p:cNvPicPr/>
            <p:nvPr/>
          </p:nvPicPr>
          <p:blipFill>
            <a:blip r:embed="rId76"/>
            <a:stretch>
              <a:fillRect/>
            </a:stretch>
          </p:blipFill>
          <p:spPr>
            <a:xfrm>
              <a:off x="9359662" y="1239394"/>
              <a:ext cx="174468" cy="379943"/>
            </a:xfrm>
            <a:prstGeom prst="rect">
              <a:avLst/>
            </a:prstGeom>
            <a:effectLst/>
          </p:spPr>
        </p:pic>
        <p:pic>
          <p:nvPicPr>
            <p:cNvPr id="5725" name="直线 形状" descr="直线 形状"/>
            <p:cNvPicPr/>
            <p:nvPr/>
          </p:nvPicPr>
          <p:blipFill>
            <a:blip r:embed="rId77"/>
            <a:stretch>
              <a:fillRect/>
            </a:stretch>
          </p:blipFill>
          <p:spPr>
            <a:xfrm>
              <a:off x="9605378" y="1381999"/>
              <a:ext cx="171651" cy="215867"/>
            </a:xfrm>
            <a:prstGeom prst="rect">
              <a:avLst/>
            </a:prstGeom>
            <a:effectLst/>
          </p:spPr>
        </p:pic>
        <p:pic>
          <p:nvPicPr>
            <p:cNvPr id="5727" name="直线 形状" descr="直线 形状"/>
            <p:cNvPicPr/>
            <p:nvPr/>
          </p:nvPicPr>
          <p:blipFill>
            <a:blip r:embed="rId78"/>
            <a:stretch>
              <a:fillRect/>
            </a:stretch>
          </p:blipFill>
          <p:spPr>
            <a:xfrm>
              <a:off x="9772881" y="1452169"/>
              <a:ext cx="207868" cy="207739"/>
            </a:xfrm>
            <a:prstGeom prst="rect">
              <a:avLst/>
            </a:prstGeom>
            <a:effectLst/>
          </p:spPr>
        </p:pic>
        <p:pic>
          <p:nvPicPr>
            <p:cNvPr id="5729" name="直线 形状" descr="直线 形状"/>
            <p:cNvPicPr/>
            <p:nvPr/>
          </p:nvPicPr>
          <p:blipFill>
            <a:blip r:embed="rId79"/>
            <a:stretch>
              <a:fillRect/>
            </a:stretch>
          </p:blipFill>
          <p:spPr>
            <a:xfrm>
              <a:off x="9975069" y="1484388"/>
              <a:ext cx="236565" cy="150995"/>
            </a:xfrm>
            <a:prstGeom prst="rect">
              <a:avLst/>
            </a:prstGeom>
            <a:effectLst/>
          </p:spPr>
        </p:pic>
        <p:pic>
          <p:nvPicPr>
            <p:cNvPr id="5731" name="直线 形状" descr="直线 形状"/>
            <p:cNvPicPr/>
            <p:nvPr/>
          </p:nvPicPr>
          <p:blipFill>
            <a:blip r:embed="rId80"/>
            <a:stretch>
              <a:fillRect/>
            </a:stretch>
          </p:blipFill>
          <p:spPr>
            <a:xfrm>
              <a:off x="10278951" y="1325409"/>
              <a:ext cx="54915" cy="305202"/>
            </a:xfrm>
            <a:prstGeom prst="rect">
              <a:avLst/>
            </a:prstGeom>
            <a:effectLst/>
          </p:spPr>
        </p:pic>
        <p:pic>
          <p:nvPicPr>
            <p:cNvPr id="5733" name="直线 形状" descr="直线 形状"/>
            <p:cNvPicPr/>
            <p:nvPr/>
          </p:nvPicPr>
          <p:blipFill>
            <a:blip r:embed="rId81"/>
            <a:stretch>
              <a:fillRect/>
            </a:stretch>
          </p:blipFill>
          <p:spPr>
            <a:xfrm>
              <a:off x="10316138" y="1429533"/>
              <a:ext cx="194287" cy="187496"/>
            </a:xfrm>
            <a:prstGeom prst="rect">
              <a:avLst/>
            </a:prstGeom>
            <a:effectLst/>
          </p:spPr>
        </p:pic>
        <p:pic>
          <p:nvPicPr>
            <p:cNvPr id="5735" name="直线 形状" descr="直线 形状"/>
            <p:cNvPicPr/>
            <p:nvPr/>
          </p:nvPicPr>
          <p:blipFill>
            <a:blip r:embed="rId82"/>
            <a:stretch>
              <a:fillRect/>
            </a:stretch>
          </p:blipFill>
          <p:spPr>
            <a:xfrm>
              <a:off x="10565086" y="1463487"/>
              <a:ext cx="120655" cy="189596"/>
            </a:xfrm>
            <a:prstGeom prst="rect">
              <a:avLst/>
            </a:prstGeom>
            <a:effectLst/>
          </p:spPr>
        </p:pic>
        <p:pic>
          <p:nvPicPr>
            <p:cNvPr id="5737" name="直线 直线" descr="直线 直线"/>
            <p:cNvPicPr/>
            <p:nvPr/>
          </p:nvPicPr>
          <p:blipFill>
            <a:blip r:embed="rId83"/>
            <a:stretch>
              <a:fillRect/>
            </a:stretch>
          </p:blipFill>
          <p:spPr>
            <a:xfrm>
              <a:off x="11035950" y="1395580"/>
              <a:ext cx="201077" cy="78845"/>
            </a:xfrm>
            <a:prstGeom prst="rect">
              <a:avLst/>
            </a:prstGeom>
            <a:effectLst/>
          </p:spPr>
        </p:pic>
        <p:pic>
          <p:nvPicPr>
            <p:cNvPr id="5739" name="直线 形状" descr="直线 形状"/>
            <p:cNvPicPr/>
            <p:nvPr/>
          </p:nvPicPr>
          <p:blipFill>
            <a:blip r:embed="rId84"/>
            <a:stretch>
              <a:fillRect/>
            </a:stretch>
          </p:blipFill>
          <p:spPr>
            <a:xfrm>
              <a:off x="11101227" y="1232603"/>
              <a:ext cx="88266" cy="357264"/>
            </a:xfrm>
            <a:prstGeom prst="rect">
              <a:avLst/>
            </a:prstGeom>
            <a:effectLst/>
          </p:spPr>
        </p:pic>
        <p:pic>
          <p:nvPicPr>
            <p:cNvPr id="5741" name="直线 形状" descr="直线 形状"/>
            <p:cNvPicPr/>
            <p:nvPr/>
          </p:nvPicPr>
          <p:blipFill>
            <a:blip r:embed="rId85"/>
            <a:stretch>
              <a:fillRect/>
            </a:stretch>
          </p:blipFill>
          <p:spPr>
            <a:xfrm>
              <a:off x="11240058" y="1293720"/>
              <a:ext cx="492689" cy="314661"/>
            </a:xfrm>
            <a:prstGeom prst="rect">
              <a:avLst/>
            </a:prstGeom>
            <a:effectLst/>
          </p:spPr>
        </p:pic>
        <p:pic>
          <p:nvPicPr>
            <p:cNvPr id="5743" name="直线 形状" descr="直线 形状"/>
            <p:cNvPicPr/>
            <p:nvPr/>
          </p:nvPicPr>
          <p:blipFill>
            <a:blip r:embed="rId86"/>
            <a:stretch>
              <a:fillRect/>
            </a:stretch>
          </p:blipFill>
          <p:spPr>
            <a:xfrm>
              <a:off x="8536977" y="1898091"/>
              <a:ext cx="282566" cy="72054"/>
            </a:xfrm>
            <a:prstGeom prst="rect">
              <a:avLst/>
            </a:prstGeom>
            <a:effectLst/>
          </p:spPr>
        </p:pic>
        <p:pic>
          <p:nvPicPr>
            <p:cNvPr id="5745" name="直线 形状" descr="直线 形状"/>
            <p:cNvPicPr/>
            <p:nvPr/>
          </p:nvPicPr>
          <p:blipFill>
            <a:blip r:embed="rId87"/>
            <a:stretch>
              <a:fillRect/>
            </a:stretch>
          </p:blipFill>
          <p:spPr>
            <a:xfrm>
              <a:off x="8650154" y="1728324"/>
              <a:ext cx="74318" cy="472704"/>
            </a:xfrm>
            <a:prstGeom prst="rect">
              <a:avLst/>
            </a:prstGeom>
            <a:effectLst/>
          </p:spPr>
        </p:pic>
        <p:pic>
          <p:nvPicPr>
            <p:cNvPr id="5747" name="直线 直线" descr="直线 直线"/>
            <p:cNvPicPr/>
            <p:nvPr/>
          </p:nvPicPr>
          <p:blipFill>
            <a:blip r:embed="rId88"/>
            <a:stretch>
              <a:fillRect/>
            </a:stretch>
          </p:blipFill>
          <p:spPr>
            <a:xfrm>
              <a:off x="8808604" y="1782649"/>
              <a:ext cx="44892" cy="85636"/>
            </a:xfrm>
            <a:prstGeom prst="rect">
              <a:avLst/>
            </a:prstGeom>
            <a:effectLst/>
          </p:spPr>
        </p:pic>
        <p:pic>
          <p:nvPicPr>
            <p:cNvPr id="5749" name="直线 形状" descr="直线 形状"/>
            <p:cNvPicPr/>
            <p:nvPr/>
          </p:nvPicPr>
          <p:blipFill>
            <a:blip r:embed="rId89"/>
            <a:stretch>
              <a:fillRect/>
            </a:stretch>
          </p:blipFill>
          <p:spPr>
            <a:xfrm>
              <a:off x="8812583" y="1945626"/>
              <a:ext cx="61285" cy="126380"/>
            </a:xfrm>
            <a:prstGeom prst="rect">
              <a:avLst/>
            </a:prstGeom>
            <a:effectLst/>
          </p:spPr>
        </p:pic>
        <p:pic>
          <p:nvPicPr>
            <p:cNvPr id="5751" name="直线 形状" descr="直线 形状"/>
            <p:cNvPicPr/>
            <p:nvPr/>
          </p:nvPicPr>
          <p:blipFill>
            <a:blip r:embed="rId90"/>
            <a:stretch>
              <a:fillRect/>
            </a:stretch>
          </p:blipFill>
          <p:spPr>
            <a:xfrm>
              <a:off x="8945195" y="1762277"/>
              <a:ext cx="78068" cy="328273"/>
            </a:xfrm>
            <a:prstGeom prst="rect">
              <a:avLst/>
            </a:prstGeom>
            <a:effectLst/>
          </p:spPr>
        </p:pic>
        <p:pic>
          <p:nvPicPr>
            <p:cNvPr id="5753" name="直线 形状" descr="直线 形状"/>
            <p:cNvPicPr/>
            <p:nvPr/>
          </p:nvPicPr>
          <p:blipFill>
            <a:blip r:embed="rId91"/>
            <a:stretch>
              <a:fillRect/>
            </a:stretch>
          </p:blipFill>
          <p:spPr>
            <a:xfrm>
              <a:off x="9046278" y="1755486"/>
              <a:ext cx="65263" cy="384426"/>
            </a:xfrm>
            <a:prstGeom prst="rect">
              <a:avLst/>
            </a:prstGeom>
            <a:effectLst/>
          </p:spPr>
        </p:pic>
        <p:pic>
          <p:nvPicPr>
            <p:cNvPr id="5755" name="直线 直线" descr="直线 直线"/>
            <p:cNvPicPr/>
            <p:nvPr/>
          </p:nvPicPr>
          <p:blipFill>
            <a:blip r:embed="rId92"/>
            <a:stretch>
              <a:fillRect/>
            </a:stretch>
          </p:blipFill>
          <p:spPr>
            <a:xfrm>
              <a:off x="9161720" y="1809812"/>
              <a:ext cx="44891" cy="78845"/>
            </a:xfrm>
            <a:prstGeom prst="rect">
              <a:avLst/>
            </a:prstGeom>
            <a:effectLst/>
          </p:spPr>
        </p:pic>
        <p:pic>
          <p:nvPicPr>
            <p:cNvPr id="5757" name="直线 形状" descr="直线 形状"/>
            <p:cNvPicPr/>
            <p:nvPr/>
          </p:nvPicPr>
          <p:blipFill>
            <a:blip r:embed="rId93"/>
            <a:stretch>
              <a:fillRect/>
            </a:stretch>
          </p:blipFill>
          <p:spPr>
            <a:xfrm>
              <a:off x="9185187" y="1891300"/>
              <a:ext cx="75751" cy="184197"/>
            </a:xfrm>
            <a:prstGeom prst="rect">
              <a:avLst/>
            </a:prstGeom>
            <a:effectLst/>
          </p:spPr>
        </p:pic>
        <p:pic>
          <p:nvPicPr>
            <p:cNvPr id="5759" name="直线 形状" descr="直线 形状"/>
            <p:cNvPicPr/>
            <p:nvPr/>
          </p:nvPicPr>
          <p:blipFill>
            <a:blip r:embed="rId94"/>
            <a:stretch>
              <a:fillRect/>
            </a:stretch>
          </p:blipFill>
          <p:spPr>
            <a:xfrm>
              <a:off x="9263581" y="1938835"/>
              <a:ext cx="394027" cy="483052"/>
            </a:xfrm>
            <a:prstGeom prst="rect">
              <a:avLst/>
            </a:prstGeom>
            <a:effectLst/>
          </p:spPr>
        </p:pic>
        <p:pic>
          <p:nvPicPr>
            <p:cNvPr id="5761" name="直线 形状" descr="直线 形状"/>
            <p:cNvPicPr/>
            <p:nvPr/>
          </p:nvPicPr>
          <p:blipFill>
            <a:blip r:embed="rId95"/>
            <a:stretch>
              <a:fillRect/>
            </a:stretch>
          </p:blipFill>
          <p:spPr>
            <a:xfrm>
              <a:off x="9800046" y="1870928"/>
              <a:ext cx="133170" cy="228240"/>
            </a:xfrm>
            <a:prstGeom prst="rect">
              <a:avLst/>
            </a:prstGeom>
            <a:effectLst/>
          </p:spPr>
        </p:pic>
        <p:pic>
          <p:nvPicPr>
            <p:cNvPr id="5763" name="直线 直线" descr="直线 直线"/>
            <p:cNvPicPr/>
            <p:nvPr/>
          </p:nvPicPr>
          <p:blipFill>
            <a:blip r:embed="rId96"/>
            <a:stretch>
              <a:fillRect/>
            </a:stretch>
          </p:blipFill>
          <p:spPr>
            <a:xfrm>
              <a:off x="10445160" y="1843765"/>
              <a:ext cx="51683" cy="78845"/>
            </a:xfrm>
            <a:prstGeom prst="rect">
              <a:avLst/>
            </a:prstGeom>
            <a:effectLst/>
          </p:spPr>
        </p:pic>
        <p:pic>
          <p:nvPicPr>
            <p:cNvPr id="5765" name="直线 形状" descr="直线 形状"/>
            <p:cNvPicPr/>
            <p:nvPr/>
          </p:nvPicPr>
          <p:blipFill>
            <a:blip r:embed="rId97"/>
            <a:stretch>
              <a:fillRect/>
            </a:stretch>
          </p:blipFill>
          <p:spPr>
            <a:xfrm>
              <a:off x="10459244" y="1959207"/>
              <a:ext cx="64761" cy="154725"/>
            </a:xfrm>
            <a:prstGeom prst="rect">
              <a:avLst/>
            </a:prstGeom>
            <a:effectLst/>
          </p:spPr>
        </p:pic>
        <p:pic>
          <p:nvPicPr>
            <p:cNvPr id="5767" name="直线 形状" descr="直线 形状"/>
            <p:cNvPicPr/>
            <p:nvPr/>
          </p:nvPicPr>
          <p:blipFill>
            <a:blip r:embed="rId98"/>
            <a:stretch>
              <a:fillRect/>
            </a:stretch>
          </p:blipFill>
          <p:spPr>
            <a:xfrm>
              <a:off x="10526649" y="1968528"/>
              <a:ext cx="207868" cy="157803"/>
            </a:xfrm>
            <a:prstGeom prst="rect">
              <a:avLst/>
            </a:prstGeom>
            <a:effectLst/>
          </p:spPr>
        </p:pic>
        <p:pic>
          <p:nvPicPr>
            <p:cNvPr id="5769" name="直线 形状" descr="直线 形状"/>
            <p:cNvPicPr/>
            <p:nvPr/>
          </p:nvPicPr>
          <p:blipFill>
            <a:blip r:embed="rId99"/>
            <a:stretch>
              <a:fillRect/>
            </a:stretch>
          </p:blipFill>
          <p:spPr>
            <a:xfrm>
              <a:off x="10689625" y="1925253"/>
              <a:ext cx="214660" cy="44892"/>
            </a:xfrm>
            <a:prstGeom prst="rect">
              <a:avLst/>
            </a:prstGeom>
            <a:effectLst/>
          </p:spPr>
        </p:pic>
        <p:pic>
          <p:nvPicPr>
            <p:cNvPr id="5771" name="直线 形状" descr="直线 形状"/>
            <p:cNvPicPr/>
            <p:nvPr/>
          </p:nvPicPr>
          <p:blipFill>
            <a:blip r:embed="rId100"/>
            <a:stretch>
              <a:fillRect/>
            </a:stretch>
          </p:blipFill>
          <p:spPr>
            <a:xfrm>
              <a:off x="10822264" y="1843765"/>
              <a:ext cx="88810" cy="285180"/>
            </a:xfrm>
            <a:prstGeom prst="rect">
              <a:avLst/>
            </a:prstGeom>
            <a:effectLst/>
          </p:spPr>
        </p:pic>
        <p:pic>
          <p:nvPicPr>
            <p:cNvPr id="5773" name="直线 形状" descr="直线 形状"/>
            <p:cNvPicPr/>
            <p:nvPr/>
          </p:nvPicPr>
          <p:blipFill>
            <a:blip r:embed="rId101"/>
            <a:stretch>
              <a:fillRect/>
            </a:stretch>
          </p:blipFill>
          <p:spPr>
            <a:xfrm>
              <a:off x="10906927" y="2005440"/>
              <a:ext cx="162519" cy="110800"/>
            </a:xfrm>
            <a:prstGeom prst="rect">
              <a:avLst/>
            </a:prstGeom>
            <a:effectLst/>
          </p:spPr>
        </p:pic>
        <p:pic>
          <p:nvPicPr>
            <p:cNvPr id="5775" name="直线 形状" descr="直线 形状"/>
            <p:cNvPicPr/>
            <p:nvPr/>
          </p:nvPicPr>
          <p:blipFill>
            <a:blip r:embed="rId102"/>
            <a:stretch>
              <a:fillRect/>
            </a:stretch>
          </p:blipFill>
          <p:spPr>
            <a:xfrm>
              <a:off x="11205718" y="1877719"/>
              <a:ext cx="58472" cy="248612"/>
            </a:xfrm>
            <a:prstGeom prst="rect">
              <a:avLst/>
            </a:prstGeom>
            <a:effectLst/>
          </p:spPr>
        </p:pic>
        <p:pic>
          <p:nvPicPr>
            <p:cNvPr id="5777" name="直线 形状" descr="直线 形状"/>
            <p:cNvPicPr/>
            <p:nvPr/>
          </p:nvPicPr>
          <p:blipFill>
            <a:blip r:embed="rId103"/>
            <a:stretch>
              <a:fillRect/>
            </a:stretch>
          </p:blipFill>
          <p:spPr>
            <a:xfrm>
              <a:off x="11239153" y="1945626"/>
              <a:ext cx="154060" cy="160333"/>
            </a:xfrm>
            <a:prstGeom prst="rect">
              <a:avLst/>
            </a:prstGeom>
            <a:effectLst/>
          </p:spPr>
        </p:pic>
        <p:pic>
          <p:nvPicPr>
            <p:cNvPr id="5779" name="直线 形状" descr="直线 形状"/>
            <p:cNvPicPr/>
            <p:nvPr/>
          </p:nvPicPr>
          <p:blipFill>
            <a:blip r:embed="rId104"/>
            <a:stretch>
              <a:fillRect/>
            </a:stretch>
          </p:blipFill>
          <p:spPr>
            <a:xfrm>
              <a:off x="11715019" y="1891300"/>
              <a:ext cx="160333" cy="210132"/>
            </a:xfrm>
            <a:prstGeom prst="rect">
              <a:avLst/>
            </a:prstGeom>
            <a:effectLst/>
          </p:spPr>
        </p:pic>
        <p:pic>
          <p:nvPicPr>
            <p:cNvPr id="5781" name="直线 形状" descr="直线 形状"/>
            <p:cNvPicPr/>
            <p:nvPr/>
          </p:nvPicPr>
          <p:blipFill>
            <a:blip r:embed="rId105"/>
            <a:stretch>
              <a:fillRect/>
            </a:stretch>
          </p:blipFill>
          <p:spPr>
            <a:xfrm>
              <a:off x="11877995" y="1938835"/>
              <a:ext cx="201078" cy="180705"/>
            </a:xfrm>
            <a:prstGeom prst="rect">
              <a:avLst/>
            </a:prstGeom>
            <a:effectLst/>
          </p:spPr>
        </p:pic>
        <p:pic>
          <p:nvPicPr>
            <p:cNvPr id="5783" name="直线 形状" descr="直线 形状"/>
            <p:cNvPicPr/>
            <p:nvPr/>
          </p:nvPicPr>
          <p:blipFill>
            <a:blip r:embed="rId106"/>
            <a:stretch>
              <a:fillRect/>
            </a:stretch>
          </p:blipFill>
          <p:spPr>
            <a:xfrm>
              <a:off x="12095298" y="1945626"/>
              <a:ext cx="180705" cy="163823"/>
            </a:xfrm>
            <a:prstGeom prst="rect">
              <a:avLst/>
            </a:prstGeom>
            <a:effectLst/>
          </p:spPr>
        </p:pic>
        <p:pic>
          <p:nvPicPr>
            <p:cNvPr id="5785" name="直线 形状" descr="直线 形状"/>
            <p:cNvPicPr/>
            <p:nvPr/>
          </p:nvPicPr>
          <p:blipFill>
            <a:blip r:embed="rId107"/>
            <a:stretch>
              <a:fillRect/>
            </a:stretch>
          </p:blipFill>
          <p:spPr>
            <a:xfrm>
              <a:off x="12237901" y="1936221"/>
              <a:ext cx="137781" cy="266583"/>
            </a:xfrm>
            <a:prstGeom prst="rect">
              <a:avLst/>
            </a:prstGeom>
            <a:effectLst/>
          </p:spPr>
        </p:pic>
        <p:pic>
          <p:nvPicPr>
            <p:cNvPr id="5787" name="直线 形状" descr="直线 形状"/>
            <p:cNvPicPr/>
            <p:nvPr/>
          </p:nvPicPr>
          <p:blipFill>
            <a:blip r:embed="rId108"/>
            <a:stretch>
              <a:fillRect/>
            </a:stretch>
          </p:blipFill>
          <p:spPr>
            <a:xfrm>
              <a:off x="5459201" y="2286325"/>
              <a:ext cx="440254" cy="471540"/>
            </a:xfrm>
            <a:prstGeom prst="rect">
              <a:avLst/>
            </a:prstGeom>
            <a:effectLst/>
          </p:spPr>
        </p:pic>
        <p:pic>
          <p:nvPicPr>
            <p:cNvPr id="5789" name="直线 形状" descr="直线 形状"/>
            <p:cNvPicPr/>
            <p:nvPr/>
          </p:nvPicPr>
          <p:blipFill>
            <a:blip r:embed="rId109"/>
            <a:stretch>
              <a:fillRect/>
            </a:stretch>
          </p:blipFill>
          <p:spPr>
            <a:xfrm>
              <a:off x="6078748" y="2251206"/>
              <a:ext cx="399216" cy="523414"/>
            </a:xfrm>
            <a:prstGeom prst="rect">
              <a:avLst/>
            </a:prstGeom>
            <a:effectLst/>
          </p:spPr>
        </p:pic>
        <p:pic>
          <p:nvPicPr>
            <p:cNvPr id="5791" name="直线 形状" descr="直线 形状"/>
            <p:cNvPicPr/>
            <p:nvPr/>
          </p:nvPicPr>
          <p:blipFill>
            <a:blip r:embed="rId110"/>
            <a:stretch>
              <a:fillRect/>
            </a:stretch>
          </p:blipFill>
          <p:spPr>
            <a:xfrm>
              <a:off x="4985448" y="2648167"/>
              <a:ext cx="839456" cy="129530"/>
            </a:xfrm>
            <a:prstGeom prst="rect">
              <a:avLst/>
            </a:prstGeom>
            <a:effectLst/>
          </p:spPr>
        </p:pic>
        <p:pic>
          <p:nvPicPr>
            <p:cNvPr id="5793" name="直线 形状" descr="直线 形状"/>
            <p:cNvPicPr/>
            <p:nvPr/>
          </p:nvPicPr>
          <p:blipFill>
            <a:blip r:embed="rId111"/>
            <a:stretch>
              <a:fillRect/>
            </a:stretch>
          </p:blipFill>
          <p:spPr>
            <a:xfrm>
              <a:off x="4944703" y="2077771"/>
              <a:ext cx="1273000" cy="770636"/>
            </a:xfrm>
            <a:prstGeom prst="rect">
              <a:avLst/>
            </a:prstGeom>
            <a:effectLst/>
          </p:spPr>
        </p:pic>
        <p:pic>
          <p:nvPicPr>
            <p:cNvPr id="5795" name="直线 形状" descr="直线 形状"/>
            <p:cNvPicPr/>
            <p:nvPr/>
          </p:nvPicPr>
          <p:blipFill>
            <a:blip r:embed="rId112"/>
            <a:stretch>
              <a:fillRect/>
            </a:stretch>
          </p:blipFill>
          <p:spPr>
            <a:xfrm>
              <a:off x="4971866" y="1572138"/>
              <a:ext cx="2179431" cy="1364798"/>
            </a:xfrm>
            <a:prstGeom prst="rect">
              <a:avLst/>
            </a:prstGeom>
            <a:effectLst/>
          </p:spPr>
        </p:pic>
        <p:pic>
          <p:nvPicPr>
            <p:cNvPr id="5797" name="直线 形状" descr="直线 形状"/>
            <p:cNvPicPr/>
            <p:nvPr/>
          </p:nvPicPr>
          <p:blipFill>
            <a:blip r:embed="rId113"/>
            <a:stretch>
              <a:fillRect/>
            </a:stretch>
          </p:blipFill>
          <p:spPr>
            <a:xfrm>
              <a:off x="8181247" y="2495671"/>
              <a:ext cx="74669" cy="370090"/>
            </a:xfrm>
            <a:prstGeom prst="rect">
              <a:avLst/>
            </a:prstGeom>
            <a:effectLst/>
          </p:spPr>
        </p:pic>
        <p:pic>
          <p:nvPicPr>
            <p:cNvPr id="5799" name="直线 形状" descr="直线 形状"/>
            <p:cNvPicPr/>
            <p:nvPr/>
          </p:nvPicPr>
          <p:blipFill>
            <a:blip r:embed="rId114"/>
            <a:stretch>
              <a:fillRect/>
            </a:stretch>
          </p:blipFill>
          <p:spPr>
            <a:xfrm>
              <a:off x="8414745" y="2590741"/>
              <a:ext cx="207868" cy="239994"/>
            </a:xfrm>
            <a:prstGeom prst="rect">
              <a:avLst/>
            </a:prstGeom>
            <a:effectLst/>
          </p:spPr>
        </p:pic>
        <p:pic>
          <p:nvPicPr>
            <p:cNvPr id="5801" name="直线 形状" descr="直线 形状"/>
            <p:cNvPicPr/>
            <p:nvPr/>
          </p:nvPicPr>
          <p:blipFill>
            <a:blip r:embed="rId115"/>
            <a:stretch>
              <a:fillRect/>
            </a:stretch>
          </p:blipFill>
          <p:spPr>
            <a:xfrm>
              <a:off x="8754279" y="2733345"/>
              <a:ext cx="148261" cy="201078"/>
            </a:xfrm>
            <a:prstGeom prst="rect">
              <a:avLst/>
            </a:prstGeom>
            <a:effectLst/>
          </p:spPr>
        </p:pic>
        <p:pic>
          <p:nvPicPr>
            <p:cNvPr id="5803" name="直线 形状" descr="直线 形状"/>
            <p:cNvPicPr/>
            <p:nvPr/>
          </p:nvPicPr>
          <p:blipFill>
            <a:blip r:embed="rId116"/>
            <a:stretch>
              <a:fillRect/>
            </a:stretch>
          </p:blipFill>
          <p:spPr>
            <a:xfrm>
              <a:off x="9182093" y="2656101"/>
              <a:ext cx="114102" cy="276058"/>
            </a:xfrm>
            <a:prstGeom prst="rect">
              <a:avLst/>
            </a:prstGeom>
            <a:effectLst/>
          </p:spPr>
        </p:pic>
        <p:pic>
          <p:nvPicPr>
            <p:cNvPr id="5805" name="直线 形状" descr="直线 形状"/>
            <p:cNvPicPr/>
            <p:nvPr/>
          </p:nvPicPr>
          <p:blipFill>
            <a:blip r:embed="rId117"/>
            <a:stretch>
              <a:fillRect/>
            </a:stretch>
          </p:blipFill>
          <p:spPr>
            <a:xfrm>
              <a:off x="9503411" y="2658648"/>
              <a:ext cx="287200" cy="201060"/>
            </a:xfrm>
            <a:prstGeom prst="rect">
              <a:avLst/>
            </a:prstGeom>
            <a:effectLst/>
          </p:spPr>
        </p:pic>
        <p:pic>
          <p:nvPicPr>
            <p:cNvPr id="5807" name="直线 形状" descr="直线 形状"/>
            <p:cNvPicPr/>
            <p:nvPr/>
          </p:nvPicPr>
          <p:blipFill>
            <a:blip r:embed="rId118"/>
            <a:stretch>
              <a:fillRect/>
            </a:stretch>
          </p:blipFill>
          <p:spPr>
            <a:xfrm>
              <a:off x="9642551" y="2679020"/>
              <a:ext cx="93734" cy="323310"/>
            </a:xfrm>
            <a:prstGeom prst="rect">
              <a:avLst/>
            </a:prstGeom>
            <a:effectLst/>
          </p:spPr>
        </p:pic>
        <p:pic>
          <p:nvPicPr>
            <p:cNvPr id="5809" name="直线 直线" descr="直线 直线"/>
            <p:cNvPicPr/>
            <p:nvPr/>
          </p:nvPicPr>
          <p:blipFill>
            <a:blip r:embed="rId119"/>
            <a:stretch>
              <a:fillRect/>
            </a:stretch>
          </p:blipFill>
          <p:spPr>
            <a:xfrm>
              <a:off x="9929067" y="2848787"/>
              <a:ext cx="112799" cy="139961"/>
            </a:xfrm>
            <a:prstGeom prst="rect">
              <a:avLst/>
            </a:prstGeom>
            <a:effectLst/>
          </p:spPr>
        </p:pic>
        <p:pic>
          <p:nvPicPr>
            <p:cNvPr id="5811" name="直线 形状" descr="直线 形状"/>
            <p:cNvPicPr/>
            <p:nvPr/>
          </p:nvPicPr>
          <p:blipFill>
            <a:blip r:embed="rId120"/>
            <a:stretch>
              <a:fillRect/>
            </a:stretch>
          </p:blipFill>
          <p:spPr>
            <a:xfrm>
              <a:off x="10322928" y="2590741"/>
              <a:ext cx="194817" cy="325444"/>
            </a:xfrm>
            <a:prstGeom prst="rect">
              <a:avLst/>
            </a:prstGeom>
            <a:effectLst/>
          </p:spPr>
        </p:pic>
        <p:pic>
          <p:nvPicPr>
            <p:cNvPr id="5813" name="直线 直线" descr="直线 直线"/>
            <p:cNvPicPr/>
            <p:nvPr/>
          </p:nvPicPr>
          <p:blipFill>
            <a:blip r:embed="rId121"/>
            <a:stretch>
              <a:fillRect/>
            </a:stretch>
          </p:blipFill>
          <p:spPr>
            <a:xfrm>
              <a:off x="10316138" y="2597532"/>
              <a:ext cx="255402" cy="58473"/>
            </a:xfrm>
            <a:prstGeom prst="rect">
              <a:avLst/>
            </a:prstGeom>
            <a:effectLst/>
          </p:spPr>
        </p:pic>
        <p:pic>
          <p:nvPicPr>
            <p:cNvPr id="5815" name="直线 形状" descr="直线 形状"/>
            <p:cNvPicPr/>
            <p:nvPr/>
          </p:nvPicPr>
          <p:blipFill>
            <a:blip r:embed="rId122"/>
            <a:stretch>
              <a:fillRect/>
            </a:stretch>
          </p:blipFill>
          <p:spPr>
            <a:xfrm>
              <a:off x="10750741" y="2495671"/>
              <a:ext cx="163100" cy="392662"/>
            </a:xfrm>
            <a:prstGeom prst="rect">
              <a:avLst/>
            </a:prstGeom>
            <a:effectLst/>
          </p:spPr>
        </p:pic>
        <p:pic>
          <p:nvPicPr>
            <p:cNvPr id="5817" name="直线 形状" descr="直线 形状"/>
            <p:cNvPicPr/>
            <p:nvPr/>
          </p:nvPicPr>
          <p:blipFill>
            <a:blip r:embed="rId123"/>
            <a:stretch>
              <a:fillRect/>
            </a:stretch>
          </p:blipFill>
          <p:spPr>
            <a:xfrm>
              <a:off x="11042740" y="2501167"/>
              <a:ext cx="259931" cy="487581"/>
            </a:xfrm>
            <a:prstGeom prst="rect">
              <a:avLst/>
            </a:prstGeom>
            <a:effectLst/>
          </p:spPr>
        </p:pic>
      </p:grpSp>
      <p:grpSp>
        <p:nvGrpSpPr>
          <p:cNvPr id="6028" name="绘图"/>
          <p:cNvGrpSpPr/>
          <p:nvPr/>
        </p:nvGrpSpPr>
        <p:grpSpPr>
          <a:xfrm>
            <a:off x="1271180" y="3505316"/>
            <a:ext cx="11113712" cy="4145849"/>
            <a:chOff x="-19050" y="-19050"/>
            <a:chExt cx="11113710" cy="4145848"/>
          </a:xfrm>
        </p:grpSpPr>
        <p:pic>
          <p:nvPicPr>
            <p:cNvPr id="5820" name="直线 形状" descr="直线 形状"/>
            <p:cNvPicPr/>
            <p:nvPr/>
          </p:nvPicPr>
          <p:blipFill>
            <a:blip r:embed="rId124"/>
            <a:stretch>
              <a:fillRect/>
            </a:stretch>
          </p:blipFill>
          <p:spPr>
            <a:xfrm>
              <a:off x="-19050" y="327274"/>
              <a:ext cx="418379" cy="78846"/>
            </a:xfrm>
            <a:prstGeom prst="rect">
              <a:avLst/>
            </a:prstGeom>
            <a:effectLst/>
          </p:spPr>
        </p:pic>
        <p:pic>
          <p:nvPicPr>
            <p:cNvPr id="5822" name="直线 形状" descr="直线 形状"/>
            <p:cNvPicPr/>
            <p:nvPr/>
          </p:nvPicPr>
          <p:blipFill>
            <a:blip r:embed="rId125"/>
            <a:stretch>
              <a:fillRect/>
            </a:stretch>
          </p:blipFill>
          <p:spPr>
            <a:xfrm>
              <a:off x="174799" y="171089"/>
              <a:ext cx="95507" cy="464907"/>
            </a:xfrm>
            <a:prstGeom prst="rect">
              <a:avLst/>
            </a:prstGeom>
            <a:effectLst/>
          </p:spPr>
        </p:pic>
        <p:pic>
          <p:nvPicPr>
            <p:cNvPr id="5824" name="直线 形状" descr="直线 形状"/>
            <p:cNvPicPr/>
            <p:nvPr/>
          </p:nvPicPr>
          <p:blipFill>
            <a:blip r:embed="rId126"/>
            <a:stretch>
              <a:fillRect/>
            </a:stretch>
          </p:blipFill>
          <p:spPr>
            <a:xfrm>
              <a:off x="361799" y="171089"/>
              <a:ext cx="492506" cy="410110"/>
            </a:xfrm>
            <a:prstGeom prst="rect">
              <a:avLst/>
            </a:prstGeom>
            <a:effectLst/>
          </p:spPr>
        </p:pic>
        <p:pic>
          <p:nvPicPr>
            <p:cNvPr id="5826" name="直线 直线" descr="直线 直线"/>
            <p:cNvPicPr/>
            <p:nvPr/>
          </p:nvPicPr>
          <p:blipFill>
            <a:blip r:embed="rId127"/>
            <a:stretch>
              <a:fillRect/>
            </a:stretch>
          </p:blipFill>
          <p:spPr>
            <a:xfrm>
              <a:off x="1264389" y="191461"/>
              <a:ext cx="51683" cy="85636"/>
            </a:xfrm>
            <a:prstGeom prst="rect">
              <a:avLst/>
            </a:prstGeom>
            <a:effectLst/>
          </p:spPr>
        </p:pic>
        <p:pic>
          <p:nvPicPr>
            <p:cNvPr id="5828" name="直线 形状" descr="直线 形状"/>
            <p:cNvPicPr/>
            <p:nvPr/>
          </p:nvPicPr>
          <p:blipFill>
            <a:blip r:embed="rId128"/>
            <a:stretch>
              <a:fillRect/>
            </a:stretch>
          </p:blipFill>
          <p:spPr>
            <a:xfrm>
              <a:off x="1273444" y="354437"/>
              <a:ext cx="56209" cy="180706"/>
            </a:xfrm>
            <a:prstGeom prst="rect">
              <a:avLst/>
            </a:prstGeom>
            <a:effectLst/>
          </p:spPr>
        </p:pic>
        <p:pic>
          <p:nvPicPr>
            <p:cNvPr id="5830" name="直线 形状" descr="直线 形状"/>
            <p:cNvPicPr/>
            <p:nvPr/>
          </p:nvPicPr>
          <p:blipFill>
            <a:blip r:embed="rId129"/>
            <a:stretch>
              <a:fillRect/>
            </a:stretch>
          </p:blipFill>
          <p:spPr>
            <a:xfrm>
              <a:off x="1359459" y="315536"/>
              <a:ext cx="194287" cy="180067"/>
            </a:xfrm>
            <a:prstGeom prst="rect">
              <a:avLst/>
            </a:prstGeom>
            <a:effectLst/>
          </p:spPr>
        </p:pic>
        <p:pic>
          <p:nvPicPr>
            <p:cNvPr id="5832" name="直线 形状" descr="直线 形状"/>
            <p:cNvPicPr/>
            <p:nvPr/>
          </p:nvPicPr>
          <p:blipFill>
            <a:blip r:embed="rId130"/>
            <a:stretch>
              <a:fillRect/>
            </a:stretch>
          </p:blipFill>
          <p:spPr>
            <a:xfrm>
              <a:off x="1603924" y="279740"/>
              <a:ext cx="167124" cy="235100"/>
            </a:xfrm>
            <a:prstGeom prst="rect">
              <a:avLst/>
            </a:prstGeom>
            <a:effectLst/>
          </p:spPr>
        </p:pic>
        <p:pic>
          <p:nvPicPr>
            <p:cNvPr id="5834" name="直线 形状" descr="直线 形状"/>
            <p:cNvPicPr/>
            <p:nvPr/>
          </p:nvPicPr>
          <p:blipFill>
            <a:blip r:embed="rId131"/>
            <a:stretch>
              <a:fillRect/>
            </a:stretch>
          </p:blipFill>
          <p:spPr>
            <a:xfrm>
              <a:off x="1803117" y="391513"/>
              <a:ext cx="115779" cy="123257"/>
            </a:xfrm>
            <a:prstGeom prst="rect">
              <a:avLst/>
            </a:prstGeom>
            <a:effectLst/>
          </p:spPr>
        </p:pic>
        <p:pic>
          <p:nvPicPr>
            <p:cNvPr id="5836" name="直线 形状" descr="直线 形状"/>
            <p:cNvPicPr/>
            <p:nvPr/>
          </p:nvPicPr>
          <p:blipFill>
            <a:blip r:embed="rId132"/>
            <a:stretch>
              <a:fillRect/>
            </a:stretch>
          </p:blipFill>
          <p:spPr>
            <a:xfrm>
              <a:off x="1994972" y="157507"/>
              <a:ext cx="108819" cy="353165"/>
            </a:xfrm>
            <a:prstGeom prst="rect">
              <a:avLst/>
            </a:prstGeom>
            <a:effectLst/>
          </p:spPr>
        </p:pic>
        <p:pic>
          <p:nvPicPr>
            <p:cNvPr id="5838" name="直线 形状" descr="直线 形状"/>
            <p:cNvPicPr/>
            <p:nvPr/>
          </p:nvPicPr>
          <p:blipFill>
            <a:blip r:embed="rId133"/>
            <a:stretch>
              <a:fillRect/>
            </a:stretch>
          </p:blipFill>
          <p:spPr>
            <a:xfrm>
              <a:off x="2134284" y="313693"/>
              <a:ext cx="268298" cy="233967"/>
            </a:xfrm>
            <a:prstGeom prst="rect">
              <a:avLst/>
            </a:prstGeom>
            <a:effectLst/>
          </p:spPr>
        </p:pic>
        <p:pic>
          <p:nvPicPr>
            <p:cNvPr id="5840" name="直线 形状" descr="直线 形状"/>
            <p:cNvPicPr/>
            <p:nvPr/>
          </p:nvPicPr>
          <p:blipFill>
            <a:blip r:embed="rId134"/>
            <a:stretch>
              <a:fillRect/>
            </a:stretch>
          </p:blipFill>
          <p:spPr>
            <a:xfrm>
              <a:off x="2455854" y="184670"/>
              <a:ext cx="48588" cy="343682"/>
            </a:xfrm>
            <a:prstGeom prst="rect">
              <a:avLst/>
            </a:prstGeom>
            <a:effectLst/>
          </p:spPr>
        </p:pic>
        <p:pic>
          <p:nvPicPr>
            <p:cNvPr id="5842" name="直线 形状" descr="直线 形状"/>
            <p:cNvPicPr/>
            <p:nvPr/>
          </p:nvPicPr>
          <p:blipFill>
            <a:blip r:embed="rId135"/>
            <a:stretch>
              <a:fillRect/>
            </a:stretch>
          </p:blipFill>
          <p:spPr>
            <a:xfrm>
              <a:off x="2371271" y="320484"/>
              <a:ext cx="173915" cy="65263"/>
            </a:xfrm>
            <a:prstGeom prst="rect">
              <a:avLst/>
            </a:prstGeom>
            <a:effectLst/>
          </p:spPr>
        </p:pic>
        <p:pic>
          <p:nvPicPr>
            <p:cNvPr id="5844" name="直线 直线" descr="直线 直线"/>
            <p:cNvPicPr/>
            <p:nvPr/>
          </p:nvPicPr>
          <p:blipFill>
            <a:blip r:embed="rId136"/>
            <a:stretch>
              <a:fillRect/>
            </a:stretch>
          </p:blipFill>
          <p:spPr>
            <a:xfrm>
              <a:off x="2581783" y="211833"/>
              <a:ext cx="38101" cy="106008"/>
            </a:xfrm>
            <a:prstGeom prst="rect">
              <a:avLst/>
            </a:prstGeom>
            <a:effectLst/>
          </p:spPr>
        </p:pic>
        <p:pic>
          <p:nvPicPr>
            <p:cNvPr id="5846" name="直线 形状" descr="直线 形状"/>
            <p:cNvPicPr/>
            <p:nvPr/>
          </p:nvPicPr>
          <p:blipFill>
            <a:blip r:embed="rId137"/>
            <a:stretch>
              <a:fillRect/>
            </a:stretch>
          </p:blipFill>
          <p:spPr>
            <a:xfrm>
              <a:off x="2612068" y="354437"/>
              <a:ext cx="82513" cy="166736"/>
            </a:xfrm>
            <a:prstGeom prst="rect">
              <a:avLst/>
            </a:prstGeom>
            <a:effectLst/>
          </p:spPr>
        </p:pic>
        <p:pic>
          <p:nvPicPr>
            <p:cNvPr id="5848" name="直线 形状" descr="直线 形状"/>
            <p:cNvPicPr/>
            <p:nvPr/>
          </p:nvPicPr>
          <p:blipFill>
            <a:blip r:embed="rId138"/>
            <a:stretch>
              <a:fillRect/>
            </a:stretch>
          </p:blipFill>
          <p:spPr>
            <a:xfrm>
              <a:off x="2724387" y="347064"/>
              <a:ext cx="132503" cy="141754"/>
            </a:xfrm>
            <a:prstGeom prst="rect">
              <a:avLst/>
            </a:prstGeom>
            <a:effectLst/>
          </p:spPr>
        </p:pic>
        <p:pic>
          <p:nvPicPr>
            <p:cNvPr id="5850" name="直线 形状" descr="直线 形状"/>
            <p:cNvPicPr/>
            <p:nvPr/>
          </p:nvPicPr>
          <p:blipFill>
            <a:blip r:embed="rId139"/>
            <a:stretch>
              <a:fillRect/>
            </a:stretch>
          </p:blipFill>
          <p:spPr>
            <a:xfrm>
              <a:off x="2873782" y="326723"/>
              <a:ext cx="289357" cy="208420"/>
            </a:xfrm>
            <a:prstGeom prst="rect">
              <a:avLst/>
            </a:prstGeom>
            <a:effectLst/>
          </p:spPr>
        </p:pic>
        <p:pic>
          <p:nvPicPr>
            <p:cNvPr id="5852" name="直线 直线" descr="直线 直线"/>
            <p:cNvPicPr/>
            <p:nvPr/>
          </p:nvPicPr>
          <p:blipFill>
            <a:blip r:embed="rId140"/>
            <a:stretch>
              <a:fillRect/>
            </a:stretch>
          </p:blipFill>
          <p:spPr>
            <a:xfrm>
              <a:off x="3696778" y="103182"/>
              <a:ext cx="76201" cy="38101"/>
            </a:xfrm>
            <a:prstGeom prst="rect">
              <a:avLst/>
            </a:prstGeom>
            <a:effectLst/>
          </p:spPr>
        </p:pic>
        <p:pic>
          <p:nvPicPr>
            <p:cNvPr id="5854" name="直线 形状" descr="直线 形状"/>
            <p:cNvPicPr/>
            <p:nvPr/>
          </p:nvPicPr>
          <p:blipFill>
            <a:blip r:embed="rId141"/>
            <a:stretch>
              <a:fillRect/>
            </a:stretch>
          </p:blipFill>
          <p:spPr>
            <a:xfrm>
              <a:off x="3721311" y="238996"/>
              <a:ext cx="52990" cy="139961"/>
            </a:xfrm>
            <a:prstGeom prst="rect">
              <a:avLst/>
            </a:prstGeom>
            <a:effectLst/>
          </p:spPr>
        </p:pic>
        <p:pic>
          <p:nvPicPr>
            <p:cNvPr id="5856" name="直线 形状" descr="直线 形状"/>
            <p:cNvPicPr/>
            <p:nvPr/>
          </p:nvPicPr>
          <p:blipFill>
            <a:blip r:embed="rId142"/>
            <a:stretch>
              <a:fillRect/>
            </a:stretch>
          </p:blipFill>
          <p:spPr>
            <a:xfrm>
              <a:off x="3804106" y="184670"/>
              <a:ext cx="194287" cy="213595"/>
            </a:xfrm>
            <a:prstGeom prst="rect">
              <a:avLst/>
            </a:prstGeom>
            <a:effectLst/>
          </p:spPr>
        </p:pic>
        <p:pic>
          <p:nvPicPr>
            <p:cNvPr id="5858" name="直线 形状" descr="直线 形状"/>
            <p:cNvPicPr/>
            <p:nvPr/>
          </p:nvPicPr>
          <p:blipFill>
            <a:blip r:embed="rId143"/>
            <a:stretch>
              <a:fillRect/>
            </a:stretch>
          </p:blipFill>
          <p:spPr>
            <a:xfrm>
              <a:off x="4642468" y="-19050"/>
              <a:ext cx="367737" cy="428834"/>
            </a:xfrm>
            <a:prstGeom prst="rect">
              <a:avLst/>
            </a:prstGeom>
            <a:effectLst/>
          </p:spPr>
        </p:pic>
        <p:pic>
          <p:nvPicPr>
            <p:cNvPr id="5860" name="直线 直线" descr="直线 直线"/>
            <p:cNvPicPr/>
            <p:nvPr/>
          </p:nvPicPr>
          <p:blipFill>
            <a:blip r:embed="rId144"/>
            <a:stretch>
              <a:fillRect/>
            </a:stretch>
          </p:blipFill>
          <p:spPr>
            <a:xfrm>
              <a:off x="5107918" y="116763"/>
              <a:ext cx="248613" cy="99217"/>
            </a:xfrm>
            <a:prstGeom prst="rect">
              <a:avLst/>
            </a:prstGeom>
            <a:effectLst/>
          </p:spPr>
        </p:pic>
        <p:pic>
          <p:nvPicPr>
            <p:cNvPr id="5862" name="直线 形状" descr="直线 形状"/>
            <p:cNvPicPr/>
            <p:nvPr/>
          </p:nvPicPr>
          <p:blipFill>
            <a:blip r:embed="rId145"/>
            <a:stretch>
              <a:fillRect/>
            </a:stretch>
          </p:blipFill>
          <p:spPr>
            <a:xfrm>
              <a:off x="5182562" y="8112"/>
              <a:ext cx="92481" cy="377635"/>
            </a:xfrm>
            <a:prstGeom prst="rect">
              <a:avLst/>
            </a:prstGeom>
            <a:effectLst/>
          </p:spPr>
        </p:pic>
        <p:pic>
          <p:nvPicPr>
            <p:cNvPr id="5864" name="直线 形状" descr="直线 形状"/>
            <p:cNvPicPr/>
            <p:nvPr/>
          </p:nvPicPr>
          <p:blipFill>
            <a:blip r:embed="rId146"/>
            <a:stretch>
              <a:fillRect/>
            </a:stretch>
          </p:blipFill>
          <p:spPr>
            <a:xfrm>
              <a:off x="5359174" y="157507"/>
              <a:ext cx="282566" cy="192460"/>
            </a:xfrm>
            <a:prstGeom prst="rect">
              <a:avLst/>
            </a:prstGeom>
            <a:effectLst/>
          </p:spPr>
        </p:pic>
        <p:pic>
          <p:nvPicPr>
            <p:cNvPr id="5866" name="直线 形状" descr="直线 形状"/>
            <p:cNvPicPr/>
            <p:nvPr/>
          </p:nvPicPr>
          <p:blipFill>
            <a:blip r:embed="rId147"/>
            <a:stretch>
              <a:fillRect/>
            </a:stretch>
          </p:blipFill>
          <p:spPr>
            <a:xfrm>
              <a:off x="5657019" y="169879"/>
              <a:ext cx="527975" cy="215868"/>
            </a:xfrm>
            <a:prstGeom prst="rect">
              <a:avLst/>
            </a:prstGeom>
            <a:effectLst/>
          </p:spPr>
        </p:pic>
        <p:pic>
          <p:nvPicPr>
            <p:cNvPr id="5868" name="直线 形状" descr="直线 形状"/>
            <p:cNvPicPr/>
            <p:nvPr/>
          </p:nvPicPr>
          <p:blipFill>
            <a:blip r:embed="rId148"/>
            <a:stretch>
              <a:fillRect/>
            </a:stretch>
          </p:blipFill>
          <p:spPr>
            <a:xfrm>
              <a:off x="6846334" y="42012"/>
              <a:ext cx="330101" cy="302426"/>
            </a:xfrm>
            <a:prstGeom prst="rect">
              <a:avLst/>
            </a:prstGeom>
            <a:effectLst/>
          </p:spPr>
        </p:pic>
        <p:pic>
          <p:nvPicPr>
            <p:cNvPr id="5870" name="直线 形状" descr="直线 形状"/>
            <p:cNvPicPr/>
            <p:nvPr/>
          </p:nvPicPr>
          <p:blipFill>
            <a:blip r:embed="rId149"/>
            <a:stretch>
              <a:fillRect/>
            </a:stretch>
          </p:blipFill>
          <p:spPr>
            <a:xfrm>
              <a:off x="7532194" y="62438"/>
              <a:ext cx="248612" cy="281499"/>
            </a:xfrm>
            <a:prstGeom prst="rect">
              <a:avLst/>
            </a:prstGeom>
            <a:effectLst/>
          </p:spPr>
        </p:pic>
        <p:pic>
          <p:nvPicPr>
            <p:cNvPr id="5872" name="直线 形状" descr="直线 形状"/>
            <p:cNvPicPr/>
            <p:nvPr/>
          </p:nvPicPr>
          <p:blipFill>
            <a:blip r:embed="rId150"/>
            <a:stretch>
              <a:fillRect/>
            </a:stretch>
          </p:blipFill>
          <p:spPr>
            <a:xfrm>
              <a:off x="7810612" y="170897"/>
              <a:ext cx="540612" cy="248804"/>
            </a:xfrm>
            <a:prstGeom prst="rect">
              <a:avLst/>
            </a:prstGeom>
            <a:effectLst/>
          </p:spPr>
        </p:pic>
        <p:pic>
          <p:nvPicPr>
            <p:cNvPr id="5874" name="直线 形状" descr="直线 形状"/>
            <p:cNvPicPr/>
            <p:nvPr/>
          </p:nvPicPr>
          <p:blipFill>
            <a:blip r:embed="rId151"/>
            <a:stretch>
              <a:fillRect/>
            </a:stretch>
          </p:blipFill>
          <p:spPr>
            <a:xfrm>
              <a:off x="8455728" y="171089"/>
              <a:ext cx="139960" cy="296147"/>
            </a:xfrm>
            <a:prstGeom prst="rect">
              <a:avLst/>
            </a:prstGeom>
            <a:effectLst/>
          </p:spPr>
        </p:pic>
        <p:pic>
          <p:nvPicPr>
            <p:cNvPr id="5876" name="直线 直线" descr="直线 直线"/>
            <p:cNvPicPr/>
            <p:nvPr/>
          </p:nvPicPr>
          <p:blipFill>
            <a:blip r:embed="rId54"/>
            <a:stretch>
              <a:fillRect/>
            </a:stretch>
          </p:blipFill>
          <p:spPr>
            <a:xfrm>
              <a:off x="8795262" y="238996"/>
              <a:ext cx="58472" cy="78845"/>
            </a:xfrm>
            <a:prstGeom prst="rect">
              <a:avLst/>
            </a:prstGeom>
            <a:effectLst/>
          </p:spPr>
        </p:pic>
        <p:pic>
          <p:nvPicPr>
            <p:cNvPr id="5878" name="直线 直线" descr="直线 直线"/>
            <p:cNvPicPr/>
            <p:nvPr/>
          </p:nvPicPr>
          <p:blipFill>
            <a:blip r:embed="rId140"/>
            <a:stretch>
              <a:fillRect/>
            </a:stretch>
          </p:blipFill>
          <p:spPr>
            <a:xfrm>
              <a:off x="8789793" y="388391"/>
              <a:ext cx="76201" cy="38101"/>
            </a:xfrm>
            <a:prstGeom prst="rect">
              <a:avLst/>
            </a:prstGeom>
            <a:effectLst/>
          </p:spPr>
        </p:pic>
        <p:pic>
          <p:nvPicPr>
            <p:cNvPr id="5880" name="直线 形状" descr="直线 形状"/>
            <p:cNvPicPr/>
            <p:nvPr/>
          </p:nvPicPr>
          <p:blipFill>
            <a:blip r:embed="rId152"/>
            <a:stretch>
              <a:fillRect/>
            </a:stretch>
          </p:blipFill>
          <p:spPr>
            <a:xfrm>
              <a:off x="4543668" y="2726651"/>
              <a:ext cx="256026" cy="343175"/>
            </a:xfrm>
            <a:prstGeom prst="rect">
              <a:avLst/>
            </a:prstGeom>
            <a:effectLst/>
          </p:spPr>
        </p:pic>
        <p:pic>
          <p:nvPicPr>
            <p:cNvPr id="5882" name="直线 形状" descr="直线 形状"/>
            <p:cNvPicPr/>
            <p:nvPr/>
          </p:nvPicPr>
          <p:blipFill>
            <a:blip r:embed="rId153"/>
            <a:stretch>
              <a:fillRect/>
            </a:stretch>
          </p:blipFill>
          <p:spPr>
            <a:xfrm>
              <a:off x="4825202" y="2952657"/>
              <a:ext cx="119856" cy="212557"/>
            </a:xfrm>
            <a:prstGeom prst="rect">
              <a:avLst/>
            </a:prstGeom>
            <a:effectLst/>
          </p:spPr>
        </p:pic>
        <p:pic>
          <p:nvPicPr>
            <p:cNvPr id="5884" name="直线 形状" descr="直线 形状"/>
            <p:cNvPicPr/>
            <p:nvPr/>
          </p:nvPicPr>
          <p:blipFill>
            <a:blip r:embed="rId154"/>
            <a:stretch>
              <a:fillRect/>
            </a:stretch>
          </p:blipFill>
          <p:spPr>
            <a:xfrm>
              <a:off x="5012849" y="2928108"/>
              <a:ext cx="120462" cy="235031"/>
            </a:xfrm>
            <a:prstGeom prst="rect">
              <a:avLst/>
            </a:prstGeom>
            <a:effectLst/>
          </p:spPr>
        </p:pic>
        <p:pic>
          <p:nvPicPr>
            <p:cNvPr id="5886" name="直线 直线" descr="直线 直线"/>
            <p:cNvPicPr/>
            <p:nvPr/>
          </p:nvPicPr>
          <p:blipFill>
            <a:blip r:embed="rId155"/>
            <a:stretch>
              <a:fillRect/>
            </a:stretch>
          </p:blipFill>
          <p:spPr>
            <a:xfrm>
              <a:off x="5393128" y="2860201"/>
              <a:ext cx="201077" cy="65264"/>
            </a:xfrm>
            <a:prstGeom prst="rect">
              <a:avLst/>
            </a:prstGeom>
            <a:effectLst/>
          </p:spPr>
        </p:pic>
        <p:pic>
          <p:nvPicPr>
            <p:cNvPr id="5888" name="直线 形状" descr="直线 形状"/>
            <p:cNvPicPr/>
            <p:nvPr/>
          </p:nvPicPr>
          <p:blipFill>
            <a:blip r:embed="rId156"/>
            <a:stretch>
              <a:fillRect/>
            </a:stretch>
          </p:blipFill>
          <p:spPr>
            <a:xfrm>
              <a:off x="5374575" y="2955271"/>
              <a:ext cx="212839" cy="69791"/>
            </a:xfrm>
            <a:prstGeom prst="rect">
              <a:avLst/>
            </a:prstGeom>
            <a:effectLst/>
          </p:spPr>
        </p:pic>
        <p:pic>
          <p:nvPicPr>
            <p:cNvPr id="5890" name="直线 形状" descr="直线 形状"/>
            <p:cNvPicPr/>
            <p:nvPr/>
          </p:nvPicPr>
          <p:blipFill>
            <a:blip r:embed="rId157"/>
            <a:stretch>
              <a:fillRect/>
            </a:stretch>
          </p:blipFill>
          <p:spPr>
            <a:xfrm>
              <a:off x="5831906" y="2887364"/>
              <a:ext cx="230856" cy="58473"/>
            </a:xfrm>
            <a:prstGeom prst="rect">
              <a:avLst/>
            </a:prstGeom>
            <a:effectLst/>
          </p:spPr>
        </p:pic>
        <p:pic>
          <p:nvPicPr>
            <p:cNvPr id="5892" name="直线 形状" descr="直线 形状"/>
            <p:cNvPicPr/>
            <p:nvPr/>
          </p:nvPicPr>
          <p:blipFill>
            <a:blip r:embed="rId158"/>
            <a:stretch>
              <a:fillRect/>
            </a:stretch>
          </p:blipFill>
          <p:spPr>
            <a:xfrm>
              <a:off x="6153684" y="2724387"/>
              <a:ext cx="221450" cy="357301"/>
            </a:xfrm>
            <a:prstGeom prst="rect">
              <a:avLst/>
            </a:prstGeom>
            <a:effectLst/>
          </p:spPr>
        </p:pic>
        <p:pic>
          <p:nvPicPr>
            <p:cNvPr id="5894" name="直线 形状" descr="直线 形状"/>
            <p:cNvPicPr/>
            <p:nvPr/>
          </p:nvPicPr>
          <p:blipFill>
            <a:blip r:embed="rId159"/>
            <a:stretch>
              <a:fillRect/>
            </a:stretch>
          </p:blipFill>
          <p:spPr>
            <a:xfrm>
              <a:off x="6404940" y="2921317"/>
              <a:ext cx="207868" cy="180705"/>
            </a:xfrm>
            <a:prstGeom prst="rect">
              <a:avLst/>
            </a:prstGeom>
            <a:effectLst/>
          </p:spPr>
        </p:pic>
        <p:pic>
          <p:nvPicPr>
            <p:cNvPr id="5896" name="直线 形状" descr="直线 形状"/>
            <p:cNvPicPr/>
            <p:nvPr/>
          </p:nvPicPr>
          <p:blipFill>
            <a:blip r:embed="rId160"/>
            <a:stretch>
              <a:fillRect/>
            </a:stretch>
          </p:blipFill>
          <p:spPr>
            <a:xfrm>
              <a:off x="6637521" y="2873782"/>
              <a:ext cx="260496" cy="156639"/>
            </a:xfrm>
            <a:prstGeom prst="rect">
              <a:avLst/>
            </a:prstGeom>
            <a:effectLst/>
          </p:spPr>
        </p:pic>
        <p:pic>
          <p:nvPicPr>
            <p:cNvPr id="5898" name="直线 形状" descr="直线 形状"/>
            <p:cNvPicPr/>
            <p:nvPr/>
          </p:nvPicPr>
          <p:blipFill>
            <a:blip r:embed="rId161"/>
            <a:stretch>
              <a:fillRect/>
            </a:stretch>
          </p:blipFill>
          <p:spPr>
            <a:xfrm>
              <a:off x="6724102" y="2812666"/>
              <a:ext cx="78845" cy="370844"/>
            </a:xfrm>
            <a:prstGeom prst="rect">
              <a:avLst/>
            </a:prstGeom>
            <a:effectLst/>
          </p:spPr>
        </p:pic>
        <p:pic>
          <p:nvPicPr>
            <p:cNvPr id="5900" name="直线 直线" descr="直线 直线"/>
            <p:cNvPicPr/>
            <p:nvPr/>
          </p:nvPicPr>
          <p:blipFill>
            <a:blip r:embed="rId162"/>
            <a:stretch>
              <a:fillRect/>
            </a:stretch>
          </p:blipFill>
          <p:spPr>
            <a:xfrm>
              <a:off x="3016387" y="3274433"/>
              <a:ext cx="99217" cy="44892"/>
            </a:xfrm>
            <a:prstGeom prst="rect">
              <a:avLst/>
            </a:prstGeom>
            <a:effectLst/>
          </p:spPr>
        </p:pic>
        <p:pic>
          <p:nvPicPr>
            <p:cNvPr id="5902" name="直线 形状" descr="直线 形状"/>
            <p:cNvPicPr/>
            <p:nvPr/>
          </p:nvPicPr>
          <p:blipFill>
            <a:blip r:embed="rId163"/>
            <a:stretch>
              <a:fillRect/>
            </a:stretch>
          </p:blipFill>
          <p:spPr>
            <a:xfrm>
              <a:off x="3012268" y="3457781"/>
              <a:ext cx="218778" cy="303494"/>
            </a:xfrm>
            <a:prstGeom prst="rect">
              <a:avLst/>
            </a:prstGeom>
            <a:effectLst/>
          </p:spPr>
        </p:pic>
        <p:pic>
          <p:nvPicPr>
            <p:cNvPr id="5904" name="直线 形状" descr="直线 形状"/>
            <p:cNvPicPr/>
            <p:nvPr/>
          </p:nvPicPr>
          <p:blipFill>
            <a:blip r:embed="rId164"/>
            <a:stretch>
              <a:fillRect/>
            </a:stretch>
          </p:blipFill>
          <p:spPr>
            <a:xfrm>
              <a:off x="2574992" y="3457781"/>
              <a:ext cx="187496" cy="268985"/>
            </a:xfrm>
            <a:prstGeom prst="rect">
              <a:avLst/>
            </a:prstGeom>
            <a:effectLst/>
          </p:spPr>
        </p:pic>
        <p:pic>
          <p:nvPicPr>
            <p:cNvPr id="5906" name="直线 形状" descr="直线 形状"/>
            <p:cNvPicPr/>
            <p:nvPr/>
          </p:nvPicPr>
          <p:blipFill>
            <a:blip r:embed="rId165"/>
            <a:stretch>
              <a:fillRect/>
            </a:stretch>
          </p:blipFill>
          <p:spPr>
            <a:xfrm>
              <a:off x="2561411" y="3756571"/>
              <a:ext cx="180705" cy="99218"/>
            </a:xfrm>
            <a:prstGeom prst="rect">
              <a:avLst/>
            </a:prstGeom>
            <a:effectLst/>
          </p:spPr>
        </p:pic>
        <p:pic>
          <p:nvPicPr>
            <p:cNvPr id="5908" name="直线 形状" descr="直线 形状"/>
            <p:cNvPicPr/>
            <p:nvPr/>
          </p:nvPicPr>
          <p:blipFill>
            <a:blip r:embed="rId166"/>
            <a:stretch>
              <a:fillRect/>
            </a:stretch>
          </p:blipFill>
          <p:spPr>
            <a:xfrm>
              <a:off x="2086062" y="3613967"/>
              <a:ext cx="160334" cy="239281"/>
            </a:xfrm>
            <a:prstGeom prst="rect">
              <a:avLst/>
            </a:prstGeom>
            <a:effectLst/>
          </p:spPr>
        </p:pic>
        <p:pic>
          <p:nvPicPr>
            <p:cNvPr id="5910" name="直线 形状" descr="直线 形状"/>
            <p:cNvPicPr/>
            <p:nvPr/>
          </p:nvPicPr>
          <p:blipFill>
            <a:blip r:embed="rId167"/>
            <a:stretch>
              <a:fillRect/>
            </a:stretch>
          </p:blipFill>
          <p:spPr>
            <a:xfrm>
              <a:off x="2106434" y="3559642"/>
              <a:ext cx="235032" cy="302938"/>
            </a:xfrm>
            <a:prstGeom prst="rect">
              <a:avLst/>
            </a:prstGeom>
            <a:effectLst/>
          </p:spPr>
        </p:pic>
        <p:pic>
          <p:nvPicPr>
            <p:cNvPr id="5912" name="直线 形状" descr="直线 形状"/>
            <p:cNvPicPr/>
            <p:nvPr/>
          </p:nvPicPr>
          <p:blipFill>
            <a:blip r:embed="rId168"/>
            <a:stretch>
              <a:fillRect/>
            </a:stretch>
          </p:blipFill>
          <p:spPr>
            <a:xfrm>
              <a:off x="2398434" y="3776944"/>
              <a:ext cx="139962" cy="180705"/>
            </a:xfrm>
            <a:prstGeom prst="rect">
              <a:avLst/>
            </a:prstGeom>
            <a:effectLst/>
          </p:spPr>
        </p:pic>
        <p:pic>
          <p:nvPicPr>
            <p:cNvPr id="5914" name="直线 形状" descr="直线 形状"/>
            <p:cNvPicPr/>
            <p:nvPr/>
          </p:nvPicPr>
          <p:blipFill>
            <a:blip r:embed="rId169"/>
            <a:stretch>
              <a:fillRect/>
            </a:stretch>
          </p:blipFill>
          <p:spPr>
            <a:xfrm>
              <a:off x="1797150" y="1040297"/>
              <a:ext cx="96130" cy="1175598"/>
            </a:xfrm>
            <a:prstGeom prst="rect">
              <a:avLst/>
            </a:prstGeom>
            <a:effectLst/>
          </p:spPr>
        </p:pic>
        <p:pic>
          <p:nvPicPr>
            <p:cNvPr id="5916" name="直线 形状" descr="直线 形状"/>
            <p:cNvPicPr/>
            <p:nvPr/>
          </p:nvPicPr>
          <p:blipFill>
            <a:blip r:embed="rId170"/>
            <a:stretch>
              <a:fillRect/>
            </a:stretch>
          </p:blipFill>
          <p:spPr>
            <a:xfrm>
              <a:off x="1855179" y="972844"/>
              <a:ext cx="1399102" cy="1150255"/>
            </a:xfrm>
            <a:prstGeom prst="rect">
              <a:avLst/>
            </a:prstGeom>
            <a:effectLst/>
          </p:spPr>
        </p:pic>
        <p:pic>
          <p:nvPicPr>
            <p:cNvPr id="5918" name="直线 形状" descr="直线 形状"/>
            <p:cNvPicPr/>
            <p:nvPr/>
          </p:nvPicPr>
          <p:blipFill>
            <a:blip r:embed="rId171"/>
            <a:stretch>
              <a:fillRect/>
            </a:stretch>
          </p:blipFill>
          <p:spPr>
            <a:xfrm>
              <a:off x="1828016" y="1478027"/>
              <a:ext cx="2547518" cy="710019"/>
            </a:xfrm>
            <a:prstGeom prst="rect">
              <a:avLst/>
            </a:prstGeom>
            <a:effectLst/>
          </p:spPr>
        </p:pic>
        <p:pic>
          <p:nvPicPr>
            <p:cNvPr id="5920" name="直线 形状" descr="直线 形状"/>
            <p:cNvPicPr/>
            <p:nvPr/>
          </p:nvPicPr>
          <p:blipFill>
            <a:blip r:embed="rId172"/>
            <a:stretch>
              <a:fillRect/>
            </a:stretch>
          </p:blipFill>
          <p:spPr>
            <a:xfrm>
              <a:off x="2487168" y="1108204"/>
              <a:ext cx="85181" cy="1090657"/>
            </a:xfrm>
            <a:prstGeom prst="rect">
              <a:avLst/>
            </a:prstGeom>
            <a:effectLst/>
          </p:spPr>
        </p:pic>
        <p:pic>
          <p:nvPicPr>
            <p:cNvPr id="5922" name="直线 形状" descr="直线 形状"/>
            <p:cNvPicPr/>
            <p:nvPr/>
          </p:nvPicPr>
          <p:blipFill>
            <a:blip r:embed="rId173"/>
            <a:stretch>
              <a:fillRect/>
            </a:stretch>
          </p:blipFill>
          <p:spPr>
            <a:xfrm>
              <a:off x="3729409" y="1529226"/>
              <a:ext cx="85636" cy="615309"/>
            </a:xfrm>
            <a:prstGeom prst="rect">
              <a:avLst/>
            </a:prstGeom>
            <a:effectLst/>
          </p:spPr>
        </p:pic>
        <p:pic>
          <p:nvPicPr>
            <p:cNvPr id="5924" name="直线 形状" descr="直线 形状"/>
            <p:cNvPicPr/>
            <p:nvPr/>
          </p:nvPicPr>
          <p:blipFill>
            <a:blip r:embed="rId174"/>
            <a:stretch>
              <a:fillRect/>
            </a:stretch>
          </p:blipFill>
          <p:spPr>
            <a:xfrm>
              <a:off x="6733999" y="1114994"/>
              <a:ext cx="89320" cy="864301"/>
            </a:xfrm>
            <a:prstGeom prst="rect">
              <a:avLst/>
            </a:prstGeom>
            <a:effectLst/>
          </p:spPr>
        </p:pic>
        <p:pic>
          <p:nvPicPr>
            <p:cNvPr id="5926" name="直线 形状" descr="直线 形状"/>
            <p:cNvPicPr/>
            <p:nvPr/>
          </p:nvPicPr>
          <p:blipFill>
            <a:blip r:embed="rId175"/>
            <a:stretch>
              <a:fillRect/>
            </a:stretch>
          </p:blipFill>
          <p:spPr>
            <a:xfrm>
              <a:off x="6792009" y="1034077"/>
              <a:ext cx="1012859" cy="913528"/>
            </a:xfrm>
            <a:prstGeom prst="rect">
              <a:avLst/>
            </a:prstGeom>
            <a:effectLst/>
          </p:spPr>
        </p:pic>
        <p:pic>
          <p:nvPicPr>
            <p:cNvPr id="5928" name="直线 形状" descr="直线 形状"/>
            <p:cNvPicPr/>
            <p:nvPr/>
          </p:nvPicPr>
          <p:blipFill>
            <a:blip r:embed="rId176"/>
            <a:stretch>
              <a:fillRect/>
            </a:stretch>
          </p:blipFill>
          <p:spPr>
            <a:xfrm>
              <a:off x="6699807" y="1353123"/>
              <a:ext cx="2282486" cy="730296"/>
            </a:xfrm>
            <a:prstGeom prst="rect">
              <a:avLst/>
            </a:prstGeom>
            <a:effectLst/>
          </p:spPr>
        </p:pic>
        <p:pic>
          <p:nvPicPr>
            <p:cNvPr id="5930" name="直线 形状" descr="直线 形状"/>
            <p:cNvPicPr/>
            <p:nvPr/>
          </p:nvPicPr>
          <p:blipFill>
            <a:blip r:embed="rId177"/>
            <a:stretch>
              <a:fillRect/>
            </a:stretch>
          </p:blipFill>
          <p:spPr>
            <a:xfrm>
              <a:off x="7221194" y="1067460"/>
              <a:ext cx="165753" cy="1009169"/>
            </a:xfrm>
            <a:prstGeom prst="rect">
              <a:avLst/>
            </a:prstGeom>
            <a:effectLst/>
          </p:spPr>
        </p:pic>
        <p:pic>
          <p:nvPicPr>
            <p:cNvPr id="5932" name="直线 形状" descr="直线 形状"/>
            <p:cNvPicPr/>
            <p:nvPr/>
          </p:nvPicPr>
          <p:blipFill>
            <a:blip r:embed="rId178"/>
            <a:stretch>
              <a:fillRect/>
            </a:stretch>
          </p:blipFill>
          <p:spPr>
            <a:xfrm>
              <a:off x="8347076" y="1400203"/>
              <a:ext cx="51682" cy="547403"/>
            </a:xfrm>
            <a:prstGeom prst="rect">
              <a:avLst/>
            </a:prstGeom>
            <a:effectLst/>
          </p:spPr>
        </p:pic>
        <p:pic>
          <p:nvPicPr>
            <p:cNvPr id="5934" name="直线 形状" descr="直线 形状"/>
            <p:cNvPicPr/>
            <p:nvPr/>
          </p:nvPicPr>
          <p:blipFill>
            <a:blip r:embed="rId179"/>
            <a:stretch>
              <a:fillRect/>
            </a:stretch>
          </p:blipFill>
          <p:spPr>
            <a:xfrm>
              <a:off x="2164784" y="1773691"/>
              <a:ext cx="68031" cy="248612"/>
            </a:xfrm>
            <a:prstGeom prst="rect">
              <a:avLst/>
            </a:prstGeom>
            <a:effectLst/>
          </p:spPr>
        </p:pic>
        <p:pic>
          <p:nvPicPr>
            <p:cNvPr id="5936" name="直线 形状" descr="直线 形状"/>
            <p:cNvPicPr/>
            <p:nvPr/>
          </p:nvPicPr>
          <p:blipFill>
            <a:blip r:embed="rId180"/>
            <a:stretch>
              <a:fillRect/>
            </a:stretch>
          </p:blipFill>
          <p:spPr>
            <a:xfrm>
              <a:off x="2785504" y="1659328"/>
              <a:ext cx="296146" cy="253821"/>
            </a:xfrm>
            <a:prstGeom prst="rect">
              <a:avLst/>
            </a:prstGeom>
            <a:effectLst/>
          </p:spPr>
        </p:pic>
        <p:pic>
          <p:nvPicPr>
            <p:cNvPr id="5938" name="直线 形状" descr="直线 形状"/>
            <p:cNvPicPr/>
            <p:nvPr/>
          </p:nvPicPr>
          <p:blipFill>
            <a:blip r:embed="rId181"/>
            <a:stretch>
              <a:fillRect/>
            </a:stretch>
          </p:blipFill>
          <p:spPr>
            <a:xfrm>
              <a:off x="3294805" y="1722955"/>
              <a:ext cx="172216" cy="280825"/>
            </a:xfrm>
            <a:prstGeom prst="rect">
              <a:avLst/>
            </a:prstGeom>
            <a:effectLst/>
          </p:spPr>
        </p:pic>
        <p:pic>
          <p:nvPicPr>
            <p:cNvPr id="5940" name="直线 形状" descr="直线 形状"/>
            <p:cNvPicPr/>
            <p:nvPr/>
          </p:nvPicPr>
          <p:blipFill>
            <a:blip r:embed="rId182"/>
            <a:stretch>
              <a:fillRect/>
            </a:stretch>
          </p:blipFill>
          <p:spPr>
            <a:xfrm>
              <a:off x="7007235" y="1590342"/>
              <a:ext cx="74130" cy="275776"/>
            </a:xfrm>
            <a:prstGeom prst="rect">
              <a:avLst/>
            </a:prstGeom>
            <a:effectLst/>
          </p:spPr>
        </p:pic>
        <p:pic>
          <p:nvPicPr>
            <p:cNvPr id="5942" name="直线 形状" descr="直线 形状"/>
            <p:cNvPicPr/>
            <p:nvPr/>
          </p:nvPicPr>
          <p:blipFill>
            <a:blip r:embed="rId183"/>
            <a:stretch>
              <a:fillRect/>
            </a:stretch>
          </p:blipFill>
          <p:spPr>
            <a:xfrm>
              <a:off x="7362427" y="1649103"/>
              <a:ext cx="235031" cy="182151"/>
            </a:xfrm>
            <a:prstGeom prst="rect">
              <a:avLst/>
            </a:prstGeom>
            <a:effectLst/>
          </p:spPr>
        </p:pic>
        <p:pic>
          <p:nvPicPr>
            <p:cNvPr id="5944" name="直线 形状" descr="直线 形状"/>
            <p:cNvPicPr/>
            <p:nvPr/>
          </p:nvPicPr>
          <p:blipFill>
            <a:blip r:embed="rId184"/>
            <a:stretch>
              <a:fillRect/>
            </a:stretch>
          </p:blipFill>
          <p:spPr>
            <a:xfrm>
              <a:off x="2114772" y="1182901"/>
              <a:ext cx="281019" cy="220372"/>
            </a:xfrm>
            <a:prstGeom prst="rect">
              <a:avLst/>
            </a:prstGeom>
            <a:effectLst/>
          </p:spPr>
        </p:pic>
        <p:pic>
          <p:nvPicPr>
            <p:cNvPr id="5946" name="直线 形状" descr="直线 形状"/>
            <p:cNvPicPr/>
            <p:nvPr/>
          </p:nvPicPr>
          <p:blipFill>
            <a:blip r:embed="rId185"/>
            <a:stretch>
              <a:fillRect/>
            </a:stretch>
          </p:blipFill>
          <p:spPr>
            <a:xfrm>
              <a:off x="2260200" y="1210064"/>
              <a:ext cx="74475" cy="336891"/>
            </a:xfrm>
            <a:prstGeom prst="rect">
              <a:avLst/>
            </a:prstGeom>
            <a:effectLst/>
          </p:spPr>
        </p:pic>
        <p:pic>
          <p:nvPicPr>
            <p:cNvPr id="5948" name="直线 形状" descr="直线 形状"/>
            <p:cNvPicPr/>
            <p:nvPr/>
          </p:nvPicPr>
          <p:blipFill>
            <a:blip r:embed="rId186"/>
            <a:stretch>
              <a:fillRect/>
            </a:stretch>
          </p:blipFill>
          <p:spPr>
            <a:xfrm>
              <a:off x="2799085" y="1203273"/>
              <a:ext cx="171507" cy="291972"/>
            </a:xfrm>
            <a:prstGeom prst="rect">
              <a:avLst/>
            </a:prstGeom>
            <a:effectLst/>
          </p:spPr>
        </p:pic>
        <p:pic>
          <p:nvPicPr>
            <p:cNvPr id="5950" name="直线 形状" descr="直线 形状"/>
            <p:cNvPicPr/>
            <p:nvPr/>
          </p:nvPicPr>
          <p:blipFill>
            <a:blip r:embed="rId187"/>
            <a:stretch>
              <a:fillRect/>
            </a:stretch>
          </p:blipFill>
          <p:spPr>
            <a:xfrm>
              <a:off x="2771922" y="1251165"/>
              <a:ext cx="282566" cy="98860"/>
            </a:xfrm>
            <a:prstGeom prst="rect">
              <a:avLst/>
            </a:prstGeom>
            <a:effectLst/>
          </p:spPr>
        </p:pic>
        <p:pic>
          <p:nvPicPr>
            <p:cNvPr id="5952" name="直线 形状" descr="直线 形状"/>
            <p:cNvPicPr/>
            <p:nvPr/>
          </p:nvPicPr>
          <p:blipFill>
            <a:blip r:embed="rId188"/>
            <a:stretch>
              <a:fillRect/>
            </a:stretch>
          </p:blipFill>
          <p:spPr>
            <a:xfrm>
              <a:off x="4002861" y="1651459"/>
              <a:ext cx="126313" cy="284122"/>
            </a:xfrm>
            <a:prstGeom prst="rect">
              <a:avLst/>
            </a:prstGeom>
            <a:effectLst/>
          </p:spPr>
        </p:pic>
        <p:pic>
          <p:nvPicPr>
            <p:cNvPr id="5954" name="直线 形状" descr="直线 形状"/>
            <p:cNvPicPr/>
            <p:nvPr/>
          </p:nvPicPr>
          <p:blipFill>
            <a:blip r:embed="rId189"/>
            <a:stretch>
              <a:fillRect/>
            </a:stretch>
          </p:blipFill>
          <p:spPr>
            <a:xfrm>
              <a:off x="6914241" y="1196483"/>
              <a:ext cx="138986" cy="201077"/>
            </a:xfrm>
            <a:prstGeom prst="rect">
              <a:avLst/>
            </a:prstGeom>
            <a:effectLst/>
          </p:spPr>
        </p:pic>
        <p:pic>
          <p:nvPicPr>
            <p:cNvPr id="5956" name="直线 形状" descr="直线 形状"/>
            <p:cNvPicPr/>
            <p:nvPr/>
          </p:nvPicPr>
          <p:blipFill>
            <a:blip r:embed="rId190"/>
            <a:stretch>
              <a:fillRect/>
            </a:stretch>
          </p:blipFill>
          <p:spPr>
            <a:xfrm>
              <a:off x="7408397" y="1128576"/>
              <a:ext cx="216223" cy="179795"/>
            </a:xfrm>
            <a:prstGeom prst="rect">
              <a:avLst/>
            </a:prstGeom>
            <a:effectLst/>
          </p:spPr>
        </p:pic>
        <p:pic>
          <p:nvPicPr>
            <p:cNvPr id="5958" name="直线 形状" descr="直线 形状"/>
            <p:cNvPicPr/>
            <p:nvPr/>
          </p:nvPicPr>
          <p:blipFill>
            <a:blip r:embed="rId191"/>
            <a:stretch>
              <a:fillRect/>
            </a:stretch>
          </p:blipFill>
          <p:spPr>
            <a:xfrm>
              <a:off x="7484659" y="1142157"/>
              <a:ext cx="78845" cy="268984"/>
            </a:xfrm>
            <a:prstGeom prst="rect">
              <a:avLst/>
            </a:prstGeom>
            <a:effectLst/>
          </p:spPr>
        </p:pic>
        <p:pic>
          <p:nvPicPr>
            <p:cNvPr id="5960" name="直线 形状" descr="直线 形状"/>
            <p:cNvPicPr/>
            <p:nvPr/>
          </p:nvPicPr>
          <p:blipFill>
            <a:blip r:embed="rId192"/>
            <a:stretch>
              <a:fillRect/>
            </a:stretch>
          </p:blipFill>
          <p:spPr>
            <a:xfrm>
              <a:off x="8007542" y="1569970"/>
              <a:ext cx="138950" cy="230854"/>
            </a:xfrm>
            <a:prstGeom prst="rect">
              <a:avLst/>
            </a:prstGeom>
            <a:effectLst/>
          </p:spPr>
        </p:pic>
        <p:pic>
          <p:nvPicPr>
            <p:cNvPr id="5962" name="直线 直线" descr="直线 直线"/>
            <p:cNvPicPr/>
            <p:nvPr/>
          </p:nvPicPr>
          <p:blipFill>
            <a:blip r:embed="rId193"/>
            <a:stretch>
              <a:fillRect/>
            </a:stretch>
          </p:blipFill>
          <p:spPr>
            <a:xfrm>
              <a:off x="8027914" y="1563180"/>
              <a:ext cx="221450" cy="78845"/>
            </a:xfrm>
            <a:prstGeom prst="rect">
              <a:avLst/>
            </a:prstGeom>
            <a:effectLst/>
          </p:spPr>
        </p:pic>
        <p:pic>
          <p:nvPicPr>
            <p:cNvPr id="5964" name="直线 形状" descr="直线 形状"/>
            <p:cNvPicPr/>
            <p:nvPr/>
          </p:nvPicPr>
          <p:blipFill>
            <a:blip r:embed="rId194"/>
            <a:stretch>
              <a:fillRect/>
            </a:stretch>
          </p:blipFill>
          <p:spPr>
            <a:xfrm>
              <a:off x="8587014" y="1495273"/>
              <a:ext cx="157220" cy="336426"/>
            </a:xfrm>
            <a:prstGeom prst="rect">
              <a:avLst/>
            </a:prstGeom>
            <a:effectLst/>
          </p:spPr>
        </p:pic>
        <p:pic>
          <p:nvPicPr>
            <p:cNvPr id="5966" name="直线 形状" descr="直线 形状"/>
            <p:cNvPicPr/>
            <p:nvPr/>
          </p:nvPicPr>
          <p:blipFill>
            <a:blip r:embed="rId195"/>
            <a:stretch>
              <a:fillRect/>
            </a:stretch>
          </p:blipFill>
          <p:spPr>
            <a:xfrm>
              <a:off x="3430619" y="3492743"/>
              <a:ext cx="262193" cy="200070"/>
            </a:xfrm>
            <a:prstGeom prst="rect">
              <a:avLst/>
            </a:prstGeom>
            <a:effectLst/>
          </p:spPr>
        </p:pic>
        <p:pic>
          <p:nvPicPr>
            <p:cNvPr id="5968" name="直线 形状" descr="直线 形状"/>
            <p:cNvPicPr/>
            <p:nvPr/>
          </p:nvPicPr>
          <p:blipFill>
            <a:blip r:embed="rId196"/>
            <a:stretch>
              <a:fillRect/>
            </a:stretch>
          </p:blipFill>
          <p:spPr>
            <a:xfrm>
              <a:off x="3423828" y="3709037"/>
              <a:ext cx="282566" cy="99217"/>
            </a:xfrm>
            <a:prstGeom prst="rect">
              <a:avLst/>
            </a:prstGeom>
            <a:effectLst/>
          </p:spPr>
        </p:pic>
        <p:pic>
          <p:nvPicPr>
            <p:cNvPr id="5970" name="直线 形状" descr="直线 形状"/>
            <p:cNvPicPr/>
            <p:nvPr/>
          </p:nvPicPr>
          <p:blipFill>
            <a:blip r:embed="rId197"/>
            <a:stretch>
              <a:fillRect/>
            </a:stretch>
          </p:blipFill>
          <p:spPr>
            <a:xfrm>
              <a:off x="3960292" y="3654712"/>
              <a:ext cx="146752" cy="194287"/>
            </a:xfrm>
            <a:prstGeom prst="rect">
              <a:avLst/>
            </a:prstGeom>
            <a:effectLst/>
          </p:spPr>
        </p:pic>
        <p:pic>
          <p:nvPicPr>
            <p:cNvPr id="5972" name="直线 形状" descr="直线 形状"/>
            <p:cNvPicPr/>
            <p:nvPr/>
          </p:nvPicPr>
          <p:blipFill>
            <a:blip r:embed="rId198"/>
            <a:stretch>
              <a:fillRect/>
            </a:stretch>
          </p:blipFill>
          <p:spPr>
            <a:xfrm>
              <a:off x="4001036" y="3518898"/>
              <a:ext cx="262194" cy="350472"/>
            </a:xfrm>
            <a:prstGeom prst="rect">
              <a:avLst/>
            </a:prstGeom>
            <a:effectLst/>
          </p:spPr>
        </p:pic>
        <p:pic>
          <p:nvPicPr>
            <p:cNvPr id="5974" name="直线 形状" descr="直线 形状"/>
            <p:cNvPicPr/>
            <p:nvPr/>
          </p:nvPicPr>
          <p:blipFill>
            <a:blip r:embed="rId199"/>
            <a:stretch>
              <a:fillRect/>
            </a:stretch>
          </p:blipFill>
          <p:spPr>
            <a:xfrm>
              <a:off x="4360943" y="3702246"/>
              <a:ext cx="78845" cy="235031"/>
            </a:xfrm>
            <a:prstGeom prst="rect">
              <a:avLst/>
            </a:prstGeom>
            <a:effectLst/>
          </p:spPr>
        </p:pic>
        <p:pic>
          <p:nvPicPr>
            <p:cNvPr id="5976" name="直线 形状" descr="直线 形状"/>
            <p:cNvPicPr/>
            <p:nvPr/>
          </p:nvPicPr>
          <p:blipFill>
            <a:blip r:embed="rId200"/>
            <a:stretch>
              <a:fillRect/>
            </a:stretch>
          </p:blipFill>
          <p:spPr>
            <a:xfrm>
              <a:off x="958808" y="1977412"/>
              <a:ext cx="119590" cy="194287"/>
            </a:xfrm>
            <a:prstGeom prst="rect">
              <a:avLst/>
            </a:prstGeom>
            <a:effectLst/>
          </p:spPr>
        </p:pic>
        <p:pic>
          <p:nvPicPr>
            <p:cNvPr id="5978" name="直线 形状" descr="直线 形状"/>
            <p:cNvPicPr/>
            <p:nvPr/>
          </p:nvPicPr>
          <p:blipFill>
            <a:blip r:embed="rId201"/>
            <a:stretch>
              <a:fillRect/>
            </a:stretch>
          </p:blipFill>
          <p:spPr>
            <a:xfrm>
              <a:off x="972390" y="1895923"/>
              <a:ext cx="235031" cy="282566"/>
            </a:xfrm>
            <a:prstGeom prst="rect">
              <a:avLst/>
            </a:prstGeom>
            <a:effectLst/>
          </p:spPr>
        </p:pic>
        <p:pic>
          <p:nvPicPr>
            <p:cNvPr id="5980" name="直线 形状" descr="直线 形状"/>
            <p:cNvPicPr/>
            <p:nvPr/>
          </p:nvPicPr>
          <p:blipFill>
            <a:blip r:embed="rId202"/>
            <a:stretch>
              <a:fillRect/>
            </a:stretch>
          </p:blipFill>
          <p:spPr>
            <a:xfrm>
              <a:off x="1325506" y="2004574"/>
              <a:ext cx="65263" cy="201078"/>
            </a:xfrm>
            <a:prstGeom prst="rect">
              <a:avLst/>
            </a:prstGeom>
            <a:effectLst/>
          </p:spPr>
        </p:pic>
        <p:pic>
          <p:nvPicPr>
            <p:cNvPr id="5982" name="直线 形状" descr="直线 形状"/>
            <p:cNvPicPr/>
            <p:nvPr/>
          </p:nvPicPr>
          <p:blipFill>
            <a:blip r:embed="rId203"/>
            <a:stretch>
              <a:fillRect/>
            </a:stretch>
          </p:blipFill>
          <p:spPr>
            <a:xfrm>
              <a:off x="911274" y="1271180"/>
              <a:ext cx="146752" cy="221450"/>
            </a:xfrm>
            <a:prstGeom prst="rect">
              <a:avLst/>
            </a:prstGeom>
            <a:effectLst/>
          </p:spPr>
        </p:pic>
        <p:pic>
          <p:nvPicPr>
            <p:cNvPr id="5984" name="直线 形状" descr="直线 形状"/>
            <p:cNvPicPr/>
            <p:nvPr/>
          </p:nvPicPr>
          <p:blipFill>
            <a:blip r:embed="rId204"/>
            <a:stretch>
              <a:fillRect/>
            </a:stretch>
          </p:blipFill>
          <p:spPr>
            <a:xfrm>
              <a:off x="931646" y="1196483"/>
              <a:ext cx="228240" cy="282565"/>
            </a:xfrm>
            <a:prstGeom prst="rect">
              <a:avLst/>
            </a:prstGeom>
            <a:effectLst/>
          </p:spPr>
        </p:pic>
        <p:pic>
          <p:nvPicPr>
            <p:cNvPr id="5986" name="直线 形状" descr="直线 形状"/>
            <p:cNvPicPr/>
            <p:nvPr/>
          </p:nvPicPr>
          <p:blipFill>
            <a:blip r:embed="rId205"/>
            <a:stretch>
              <a:fillRect/>
            </a:stretch>
          </p:blipFill>
          <p:spPr>
            <a:xfrm>
              <a:off x="1210064" y="1352668"/>
              <a:ext cx="201077" cy="186418"/>
            </a:xfrm>
            <a:prstGeom prst="rect">
              <a:avLst/>
            </a:prstGeom>
            <a:effectLst/>
          </p:spPr>
        </p:pic>
        <p:pic>
          <p:nvPicPr>
            <p:cNvPr id="5988" name="直线 形状" descr="直线 形状"/>
            <p:cNvPicPr/>
            <p:nvPr/>
          </p:nvPicPr>
          <p:blipFill>
            <a:blip r:embed="rId206"/>
            <a:stretch>
              <a:fillRect/>
            </a:stretch>
          </p:blipFill>
          <p:spPr>
            <a:xfrm>
              <a:off x="4700477" y="3654712"/>
              <a:ext cx="262194" cy="75783"/>
            </a:xfrm>
            <a:prstGeom prst="rect">
              <a:avLst/>
            </a:prstGeom>
            <a:effectLst/>
          </p:spPr>
        </p:pic>
        <p:pic>
          <p:nvPicPr>
            <p:cNvPr id="5990" name="直线 形状" descr="直线 形状"/>
            <p:cNvPicPr/>
            <p:nvPr/>
          </p:nvPicPr>
          <p:blipFill>
            <a:blip r:embed="rId207"/>
            <a:stretch>
              <a:fillRect/>
            </a:stretch>
          </p:blipFill>
          <p:spPr>
            <a:xfrm>
              <a:off x="5116972" y="3512107"/>
              <a:ext cx="42629" cy="404798"/>
            </a:xfrm>
            <a:prstGeom prst="rect">
              <a:avLst/>
            </a:prstGeom>
            <a:effectLst/>
          </p:spPr>
        </p:pic>
        <p:pic>
          <p:nvPicPr>
            <p:cNvPr id="5992" name="直线 形状" descr="直线 形状"/>
            <p:cNvPicPr/>
            <p:nvPr/>
          </p:nvPicPr>
          <p:blipFill>
            <a:blip r:embed="rId208"/>
            <a:stretch>
              <a:fillRect/>
            </a:stretch>
          </p:blipFill>
          <p:spPr>
            <a:xfrm>
              <a:off x="8442601" y="3491735"/>
              <a:ext cx="261739" cy="340379"/>
            </a:xfrm>
            <a:prstGeom prst="rect">
              <a:avLst/>
            </a:prstGeom>
            <a:effectLst/>
          </p:spPr>
        </p:pic>
        <p:pic>
          <p:nvPicPr>
            <p:cNvPr id="5994" name="直线 形状" descr="直线 形状"/>
            <p:cNvPicPr/>
            <p:nvPr/>
          </p:nvPicPr>
          <p:blipFill>
            <a:blip r:embed="rId209"/>
            <a:stretch>
              <a:fillRect/>
            </a:stretch>
          </p:blipFill>
          <p:spPr>
            <a:xfrm>
              <a:off x="8713773" y="3695456"/>
              <a:ext cx="194287" cy="51682"/>
            </a:xfrm>
            <a:prstGeom prst="rect">
              <a:avLst/>
            </a:prstGeom>
            <a:effectLst/>
          </p:spPr>
        </p:pic>
        <p:pic>
          <p:nvPicPr>
            <p:cNvPr id="5996" name="直线 直线" descr="直线 直线"/>
            <p:cNvPicPr/>
            <p:nvPr/>
          </p:nvPicPr>
          <p:blipFill>
            <a:blip r:embed="rId210"/>
            <a:stretch>
              <a:fillRect/>
            </a:stretch>
          </p:blipFill>
          <p:spPr>
            <a:xfrm>
              <a:off x="8917494" y="3559642"/>
              <a:ext cx="99217" cy="58473"/>
            </a:xfrm>
            <a:prstGeom prst="rect">
              <a:avLst/>
            </a:prstGeom>
            <a:effectLst/>
          </p:spPr>
        </p:pic>
        <p:pic>
          <p:nvPicPr>
            <p:cNvPr id="5998" name="直线 形状" descr="直线 形状"/>
            <p:cNvPicPr/>
            <p:nvPr/>
          </p:nvPicPr>
          <p:blipFill>
            <a:blip r:embed="rId211"/>
            <a:stretch>
              <a:fillRect/>
            </a:stretch>
          </p:blipFill>
          <p:spPr>
            <a:xfrm>
              <a:off x="8869409" y="3702246"/>
              <a:ext cx="170253" cy="291979"/>
            </a:xfrm>
            <a:prstGeom prst="rect">
              <a:avLst/>
            </a:prstGeom>
            <a:effectLst/>
          </p:spPr>
        </p:pic>
        <p:pic>
          <p:nvPicPr>
            <p:cNvPr id="6000" name="直线 直线" descr="直线 直线"/>
            <p:cNvPicPr/>
            <p:nvPr/>
          </p:nvPicPr>
          <p:blipFill>
            <a:blip r:embed="rId212"/>
            <a:stretch>
              <a:fillRect/>
            </a:stretch>
          </p:blipFill>
          <p:spPr>
            <a:xfrm>
              <a:off x="9189122" y="3715827"/>
              <a:ext cx="167124" cy="44892"/>
            </a:xfrm>
            <a:prstGeom prst="rect">
              <a:avLst/>
            </a:prstGeom>
            <a:effectLst/>
          </p:spPr>
        </p:pic>
        <p:pic>
          <p:nvPicPr>
            <p:cNvPr id="6002" name="直线 形状" descr="直线 形状"/>
            <p:cNvPicPr/>
            <p:nvPr/>
          </p:nvPicPr>
          <p:blipFill>
            <a:blip r:embed="rId213"/>
            <a:stretch>
              <a:fillRect/>
            </a:stretch>
          </p:blipFill>
          <p:spPr>
            <a:xfrm>
              <a:off x="9433586" y="3607177"/>
              <a:ext cx="65264" cy="323310"/>
            </a:xfrm>
            <a:prstGeom prst="rect">
              <a:avLst/>
            </a:prstGeom>
            <a:effectLst/>
          </p:spPr>
        </p:pic>
        <p:pic>
          <p:nvPicPr>
            <p:cNvPr id="6004" name="直线 形状" descr="直线 形状"/>
            <p:cNvPicPr/>
            <p:nvPr/>
          </p:nvPicPr>
          <p:blipFill>
            <a:blip r:embed="rId214"/>
            <a:stretch>
              <a:fillRect/>
            </a:stretch>
          </p:blipFill>
          <p:spPr>
            <a:xfrm>
              <a:off x="9746967" y="3647921"/>
              <a:ext cx="227231" cy="282566"/>
            </a:xfrm>
            <a:prstGeom prst="rect">
              <a:avLst/>
            </a:prstGeom>
            <a:effectLst/>
          </p:spPr>
        </p:pic>
        <p:pic>
          <p:nvPicPr>
            <p:cNvPr id="6006" name="直线 形状" descr="直线 形状"/>
            <p:cNvPicPr/>
            <p:nvPr/>
          </p:nvPicPr>
          <p:blipFill>
            <a:blip r:embed="rId215"/>
            <a:stretch>
              <a:fillRect/>
            </a:stretch>
          </p:blipFill>
          <p:spPr>
            <a:xfrm>
              <a:off x="9779911" y="3939920"/>
              <a:ext cx="235031" cy="112799"/>
            </a:xfrm>
            <a:prstGeom prst="rect">
              <a:avLst/>
            </a:prstGeom>
            <a:effectLst/>
          </p:spPr>
        </p:pic>
        <p:pic>
          <p:nvPicPr>
            <p:cNvPr id="6008" name="直线 形状" descr="直线 形状"/>
            <p:cNvPicPr/>
            <p:nvPr/>
          </p:nvPicPr>
          <p:blipFill>
            <a:blip r:embed="rId216"/>
            <a:stretch>
              <a:fillRect/>
            </a:stretch>
          </p:blipFill>
          <p:spPr>
            <a:xfrm>
              <a:off x="10173772" y="3783735"/>
              <a:ext cx="146751" cy="207868"/>
            </a:xfrm>
            <a:prstGeom prst="rect">
              <a:avLst/>
            </a:prstGeom>
            <a:effectLst/>
          </p:spPr>
        </p:pic>
        <p:pic>
          <p:nvPicPr>
            <p:cNvPr id="6010" name="直线 形状" descr="直线 形状"/>
            <p:cNvPicPr/>
            <p:nvPr/>
          </p:nvPicPr>
          <p:blipFill>
            <a:blip r:embed="rId217"/>
            <a:stretch>
              <a:fillRect/>
            </a:stretch>
          </p:blipFill>
          <p:spPr>
            <a:xfrm>
              <a:off x="10221306" y="3668293"/>
              <a:ext cx="228240" cy="296147"/>
            </a:xfrm>
            <a:prstGeom prst="rect">
              <a:avLst/>
            </a:prstGeom>
            <a:effectLst/>
          </p:spPr>
        </p:pic>
        <p:pic>
          <p:nvPicPr>
            <p:cNvPr id="6012" name="直线 直线" descr="直线 直线"/>
            <p:cNvPicPr/>
            <p:nvPr/>
          </p:nvPicPr>
          <p:blipFill>
            <a:blip r:embed="rId218"/>
            <a:stretch>
              <a:fillRect/>
            </a:stretch>
          </p:blipFill>
          <p:spPr>
            <a:xfrm>
              <a:off x="10628747" y="3899176"/>
              <a:ext cx="44892" cy="173915"/>
            </a:xfrm>
            <a:prstGeom prst="rect">
              <a:avLst/>
            </a:prstGeom>
            <a:effectLst/>
          </p:spPr>
        </p:pic>
        <p:pic>
          <p:nvPicPr>
            <p:cNvPr id="6014" name="直线 直线" descr="直线 直线"/>
            <p:cNvPicPr/>
            <p:nvPr/>
          </p:nvPicPr>
          <p:blipFill>
            <a:blip r:embed="rId219"/>
            <a:stretch>
              <a:fillRect/>
            </a:stretch>
          </p:blipFill>
          <p:spPr>
            <a:xfrm>
              <a:off x="10737398" y="3824479"/>
              <a:ext cx="214659" cy="44891"/>
            </a:xfrm>
            <a:prstGeom prst="rect">
              <a:avLst/>
            </a:prstGeom>
            <a:effectLst/>
          </p:spPr>
        </p:pic>
        <p:pic>
          <p:nvPicPr>
            <p:cNvPr id="6016" name="直线 形状" descr="直线 形状"/>
            <p:cNvPicPr/>
            <p:nvPr/>
          </p:nvPicPr>
          <p:blipFill>
            <a:blip r:embed="rId220"/>
            <a:stretch>
              <a:fillRect/>
            </a:stretch>
          </p:blipFill>
          <p:spPr>
            <a:xfrm>
              <a:off x="11009026" y="3675083"/>
              <a:ext cx="85635" cy="431961"/>
            </a:xfrm>
            <a:prstGeom prst="rect">
              <a:avLst/>
            </a:prstGeom>
            <a:effectLst/>
          </p:spPr>
        </p:pic>
        <p:pic>
          <p:nvPicPr>
            <p:cNvPr id="6018" name="直线 形状" descr="直线 形状"/>
            <p:cNvPicPr/>
            <p:nvPr/>
          </p:nvPicPr>
          <p:blipFill>
            <a:blip r:embed="rId221"/>
            <a:stretch>
              <a:fillRect/>
            </a:stretch>
          </p:blipFill>
          <p:spPr>
            <a:xfrm>
              <a:off x="8074240" y="3552851"/>
              <a:ext cx="249822" cy="235031"/>
            </a:xfrm>
            <a:prstGeom prst="rect">
              <a:avLst/>
            </a:prstGeom>
            <a:effectLst/>
          </p:spPr>
        </p:pic>
        <p:pic>
          <p:nvPicPr>
            <p:cNvPr id="6020" name="直线 形状" descr="直线 形状"/>
            <p:cNvPicPr/>
            <p:nvPr/>
          </p:nvPicPr>
          <p:blipFill>
            <a:blip r:embed="rId222"/>
            <a:stretch>
              <a:fillRect/>
            </a:stretch>
          </p:blipFill>
          <p:spPr>
            <a:xfrm>
              <a:off x="8109402" y="3797316"/>
              <a:ext cx="221450" cy="126379"/>
            </a:xfrm>
            <a:prstGeom prst="rect">
              <a:avLst/>
            </a:prstGeom>
            <a:effectLst/>
          </p:spPr>
        </p:pic>
        <p:pic>
          <p:nvPicPr>
            <p:cNvPr id="6022" name="直线 形状" descr="直线 形状"/>
            <p:cNvPicPr/>
            <p:nvPr/>
          </p:nvPicPr>
          <p:blipFill>
            <a:blip r:embed="rId223"/>
            <a:stretch>
              <a:fillRect/>
            </a:stretch>
          </p:blipFill>
          <p:spPr>
            <a:xfrm>
              <a:off x="7613682" y="3756571"/>
              <a:ext cx="119589" cy="228241"/>
            </a:xfrm>
            <a:prstGeom prst="rect">
              <a:avLst/>
            </a:prstGeom>
            <a:effectLst/>
          </p:spPr>
        </p:pic>
        <p:pic>
          <p:nvPicPr>
            <p:cNvPr id="6024" name="直线 形状" descr="直线 形状"/>
            <p:cNvPicPr/>
            <p:nvPr/>
          </p:nvPicPr>
          <p:blipFill>
            <a:blip r:embed="rId224"/>
            <a:stretch>
              <a:fillRect/>
            </a:stretch>
          </p:blipFill>
          <p:spPr>
            <a:xfrm>
              <a:off x="7627263" y="3661502"/>
              <a:ext cx="207869" cy="316519"/>
            </a:xfrm>
            <a:prstGeom prst="rect">
              <a:avLst/>
            </a:prstGeom>
            <a:effectLst/>
          </p:spPr>
        </p:pic>
        <p:pic>
          <p:nvPicPr>
            <p:cNvPr id="6026" name="直线 形状" descr="直线 形状"/>
            <p:cNvPicPr/>
            <p:nvPr/>
          </p:nvPicPr>
          <p:blipFill>
            <a:blip r:embed="rId225"/>
            <a:stretch>
              <a:fillRect/>
            </a:stretch>
          </p:blipFill>
          <p:spPr>
            <a:xfrm>
              <a:off x="7912472" y="3973874"/>
              <a:ext cx="167124" cy="152925"/>
            </a:xfrm>
            <a:prstGeom prst="rect">
              <a:avLst/>
            </a:prstGeom>
            <a:effectLst/>
          </p:spPr>
        </p:pic>
      </p:grpSp>
      <p:grpSp>
        <p:nvGrpSpPr>
          <p:cNvPr id="6147" name="绘图"/>
          <p:cNvGrpSpPr/>
          <p:nvPr/>
        </p:nvGrpSpPr>
        <p:grpSpPr>
          <a:xfrm>
            <a:off x="2316344" y="8114983"/>
            <a:ext cx="10679709" cy="1438192"/>
            <a:chOff x="-19049" y="-19050"/>
            <a:chExt cx="10679708" cy="1438190"/>
          </a:xfrm>
        </p:grpSpPr>
        <p:pic>
          <p:nvPicPr>
            <p:cNvPr id="6029" name="直线 形状" descr="直线 形状"/>
            <p:cNvPicPr/>
            <p:nvPr/>
          </p:nvPicPr>
          <p:blipFill>
            <a:blip r:embed="rId226"/>
            <a:stretch>
              <a:fillRect/>
            </a:stretch>
          </p:blipFill>
          <p:spPr>
            <a:xfrm>
              <a:off x="-19050" y="131554"/>
              <a:ext cx="306605" cy="568983"/>
            </a:xfrm>
            <a:prstGeom prst="rect">
              <a:avLst/>
            </a:prstGeom>
            <a:effectLst/>
          </p:spPr>
        </p:pic>
        <p:pic>
          <p:nvPicPr>
            <p:cNvPr id="6031" name="直线 形状" descr="直线 形状"/>
            <p:cNvPicPr/>
            <p:nvPr/>
          </p:nvPicPr>
          <p:blipFill>
            <a:blip r:embed="rId227"/>
            <a:stretch>
              <a:fillRect/>
            </a:stretch>
          </p:blipFill>
          <p:spPr>
            <a:xfrm>
              <a:off x="5227" y="443926"/>
              <a:ext cx="238518" cy="119589"/>
            </a:xfrm>
            <a:prstGeom prst="rect">
              <a:avLst/>
            </a:prstGeom>
            <a:effectLst/>
          </p:spPr>
        </p:pic>
        <p:pic>
          <p:nvPicPr>
            <p:cNvPr id="6033" name="直线 形状" descr="直线 形状"/>
            <p:cNvPicPr/>
            <p:nvPr/>
          </p:nvPicPr>
          <p:blipFill>
            <a:blip r:embed="rId228"/>
            <a:stretch>
              <a:fillRect/>
            </a:stretch>
          </p:blipFill>
          <p:spPr>
            <a:xfrm>
              <a:off x="416156" y="403182"/>
              <a:ext cx="52992" cy="443597"/>
            </a:xfrm>
            <a:prstGeom prst="rect">
              <a:avLst/>
            </a:prstGeom>
            <a:effectLst/>
          </p:spPr>
        </p:pic>
        <p:pic>
          <p:nvPicPr>
            <p:cNvPr id="6035" name="直线 形状" descr="直线 形状"/>
            <p:cNvPicPr/>
            <p:nvPr/>
          </p:nvPicPr>
          <p:blipFill>
            <a:blip r:embed="rId229"/>
            <a:stretch>
              <a:fillRect/>
            </a:stretch>
          </p:blipFill>
          <p:spPr>
            <a:xfrm>
              <a:off x="422946" y="431149"/>
              <a:ext cx="168168" cy="159529"/>
            </a:xfrm>
            <a:prstGeom prst="rect">
              <a:avLst/>
            </a:prstGeom>
            <a:effectLst/>
          </p:spPr>
        </p:pic>
        <p:pic>
          <p:nvPicPr>
            <p:cNvPr id="6037" name="直线 形状" descr="直线 形状"/>
            <p:cNvPicPr/>
            <p:nvPr/>
          </p:nvPicPr>
          <p:blipFill>
            <a:blip r:embed="rId230"/>
            <a:stretch>
              <a:fillRect/>
            </a:stretch>
          </p:blipFill>
          <p:spPr>
            <a:xfrm>
              <a:off x="619876" y="409972"/>
              <a:ext cx="64809" cy="492010"/>
            </a:xfrm>
            <a:prstGeom prst="rect">
              <a:avLst/>
            </a:prstGeom>
            <a:effectLst/>
          </p:spPr>
        </p:pic>
        <p:pic>
          <p:nvPicPr>
            <p:cNvPr id="6039" name="直线 形状" descr="直线 形状"/>
            <p:cNvPicPr/>
            <p:nvPr/>
          </p:nvPicPr>
          <p:blipFill>
            <a:blip r:embed="rId231"/>
            <a:stretch>
              <a:fillRect/>
            </a:stretch>
          </p:blipFill>
          <p:spPr>
            <a:xfrm>
              <a:off x="633458" y="403182"/>
              <a:ext cx="172857" cy="259556"/>
            </a:xfrm>
            <a:prstGeom prst="rect">
              <a:avLst/>
            </a:prstGeom>
            <a:effectLst/>
          </p:spPr>
        </p:pic>
        <p:pic>
          <p:nvPicPr>
            <p:cNvPr id="6041" name="直线 形状" descr="直线 形状"/>
            <p:cNvPicPr/>
            <p:nvPr/>
          </p:nvPicPr>
          <p:blipFill>
            <a:blip r:embed="rId232"/>
            <a:stretch>
              <a:fillRect/>
            </a:stretch>
          </p:blipFill>
          <p:spPr>
            <a:xfrm>
              <a:off x="810016" y="165508"/>
              <a:ext cx="133170" cy="424106"/>
            </a:xfrm>
            <a:prstGeom prst="rect">
              <a:avLst/>
            </a:prstGeom>
            <a:effectLst/>
          </p:spPr>
        </p:pic>
        <p:pic>
          <p:nvPicPr>
            <p:cNvPr id="6043" name="直线 形状" descr="直线 形状"/>
            <p:cNvPicPr/>
            <p:nvPr/>
          </p:nvPicPr>
          <p:blipFill>
            <a:blip r:embed="rId233"/>
            <a:stretch>
              <a:fillRect/>
            </a:stretch>
          </p:blipFill>
          <p:spPr>
            <a:xfrm>
              <a:off x="956548" y="389601"/>
              <a:ext cx="252070" cy="533297"/>
            </a:xfrm>
            <a:prstGeom prst="rect">
              <a:avLst/>
            </a:prstGeom>
            <a:effectLst/>
          </p:spPr>
        </p:pic>
        <p:pic>
          <p:nvPicPr>
            <p:cNvPr id="6045" name="直线 直线" descr="直线 直线"/>
            <p:cNvPicPr/>
            <p:nvPr/>
          </p:nvPicPr>
          <p:blipFill>
            <a:blip r:embed="rId234"/>
            <a:stretch>
              <a:fillRect/>
            </a:stretch>
          </p:blipFill>
          <p:spPr>
            <a:xfrm>
              <a:off x="2079874" y="233415"/>
              <a:ext cx="58473" cy="106007"/>
            </a:xfrm>
            <a:prstGeom prst="rect">
              <a:avLst/>
            </a:prstGeom>
            <a:effectLst/>
          </p:spPr>
        </p:pic>
        <p:pic>
          <p:nvPicPr>
            <p:cNvPr id="6047" name="直线 形状" descr="直线 形状"/>
            <p:cNvPicPr/>
            <p:nvPr/>
          </p:nvPicPr>
          <p:blipFill>
            <a:blip r:embed="rId235"/>
            <a:stretch>
              <a:fillRect/>
            </a:stretch>
          </p:blipFill>
          <p:spPr>
            <a:xfrm>
              <a:off x="2104310" y="437135"/>
              <a:ext cx="67991" cy="199258"/>
            </a:xfrm>
            <a:prstGeom prst="rect">
              <a:avLst/>
            </a:prstGeom>
            <a:effectLst/>
          </p:spPr>
        </p:pic>
        <p:pic>
          <p:nvPicPr>
            <p:cNvPr id="6049" name="直线 形状" descr="直线 形状"/>
            <p:cNvPicPr/>
            <p:nvPr/>
          </p:nvPicPr>
          <p:blipFill>
            <a:blip r:embed="rId236"/>
            <a:stretch>
              <a:fillRect/>
            </a:stretch>
          </p:blipFill>
          <p:spPr>
            <a:xfrm>
              <a:off x="2215688" y="438974"/>
              <a:ext cx="289356" cy="195937"/>
            </a:xfrm>
            <a:prstGeom prst="rect">
              <a:avLst/>
            </a:prstGeom>
            <a:effectLst/>
          </p:spPr>
        </p:pic>
        <p:pic>
          <p:nvPicPr>
            <p:cNvPr id="6051" name="直线 形状" descr="直线 形状"/>
            <p:cNvPicPr/>
            <p:nvPr/>
          </p:nvPicPr>
          <p:blipFill>
            <a:blip r:embed="rId237"/>
            <a:stretch>
              <a:fillRect/>
            </a:stretch>
          </p:blipFill>
          <p:spPr>
            <a:xfrm>
              <a:off x="2534850" y="403182"/>
              <a:ext cx="194287" cy="227684"/>
            </a:xfrm>
            <a:prstGeom prst="rect">
              <a:avLst/>
            </a:prstGeom>
            <a:effectLst/>
          </p:spPr>
        </p:pic>
        <p:pic>
          <p:nvPicPr>
            <p:cNvPr id="6053" name="直线 形状" descr="直线 形状"/>
            <p:cNvPicPr/>
            <p:nvPr/>
          </p:nvPicPr>
          <p:blipFill>
            <a:blip r:embed="rId238"/>
            <a:stretch>
              <a:fillRect/>
            </a:stretch>
          </p:blipFill>
          <p:spPr>
            <a:xfrm>
              <a:off x="2761206" y="427652"/>
              <a:ext cx="103745" cy="149444"/>
            </a:xfrm>
            <a:prstGeom prst="rect">
              <a:avLst/>
            </a:prstGeom>
            <a:effectLst/>
          </p:spPr>
        </p:pic>
        <p:pic>
          <p:nvPicPr>
            <p:cNvPr id="6055" name="直线 形状" descr="直线 形状"/>
            <p:cNvPicPr/>
            <p:nvPr/>
          </p:nvPicPr>
          <p:blipFill>
            <a:blip r:embed="rId239"/>
            <a:stretch>
              <a:fillRect/>
            </a:stretch>
          </p:blipFill>
          <p:spPr>
            <a:xfrm>
              <a:off x="2942291" y="179089"/>
              <a:ext cx="133171" cy="430951"/>
            </a:xfrm>
            <a:prstGeom prst="rect">
              <a:avLst/>
            </a:prstGeom>
            <a:effectLst/>
          </p:spPr>
        </p:pic>
        <p:pic>
          <p:nvPicPr>
            <p:cNvPr id="6057" name="直线 形状" descr="直线 形状"/>
            <p:cNvPicPr/>
            <p:nvPr/>
          </p:nvPicPr>
          <p:blipFill>
            <a:blip r:embed="rId240"/>
            <a:stretch>
              <a:fillRect/>
            </a:stretch>
          </p:blipFill>
          <p:spPr>
            <a:xfrm>
              <a:off x="3108857" y="387768"/>
              <a:ext cx="211070" cy="153555"/>
            </a:xfrm>
            <a:prstGeom prst="rect">
              <a:avLst/>
            </a:prstGeom>
            <a:effectLst/>
          </p:spPr>
        </p:pic>
        <p:pic>
          <p:nvPicPr>
            <p:cNvPr id="6059" name="直线 形状" descr="直线 形状"/>
            <p:cNvPicPr/>
            <p:nvPr/>
          </p:nvPicPr>
          <p:blipFill>
            <a:blip r:embed="rId241"/>
            <a:stretch>
              <a:fillRect/>
            </a:stretch>
          </p:blipFill>
          <p:spPr>
            <a:xfrm>
              <a:off x="3302198" y="145136"/>
              <a:ext cx="92426" cy="404798"/>
            </a:xfrm>
            <a:prstGeom prst="rect">
              <a:avLst/>
            </a:prstGeom>
            <a:effectLst/>
          </p:spPr>
        </p:pic>
        <p:pic>
          <p:nvPicPr>
            <p:cNvPr id="6061" name="直线 直线" descr="直线 直线"/>
            <p:cNvPicPr/>
            <p:nvPr/>
          </p:nvPicPr>
          <p:blipFill>
            <a:blip r:embed="rId242"/>
            <a:stretch>
              <a:fillRect/>
            </a:stretch>
          </p:blipFill>
          <p:spPr>
            <a:xfrm>
              <a:off x="3268244" y="342065"/>
              <a:ext cx="187496" cy="65264"/>
            </a:xfrm>
            <a:prstGeom prst="rect">
              <a:avLst/>
            </a:prstGeom>
            <a:effectLst/>
          </p:spPr>
        </p:pic>
        <p:pic>
          <p:nvPicPr>
            <p:cNvPr id="6063" name="直线 直线" descr="直线 直线"/>
            <p:cNvPicPr/>
            <p:nvPr/>
          </p:nvPicPr>
          <p:blipFill>
            <a:blip r:embed="rId243"/>
            <a:stretch>
              <a:fillRect/>
            </a:stretch>
          </p:blipFill>
          <p:spPr>
            <a:xfrm>
              <a:off x="3505918" y="206252"/>
              <a:ext cx="51683" cy="106008"/>
            </a:xfrm>
            <a:prstGeom prst="rect">
              <a:avLst/>
            </a:prstGeom>
            <a:effectLst/>
          </p:spPr>
        </p:pic>
        <p:pic>
          <p:nvPicPr>
            <p:cNvPr id="6065" name="直线 形状" descr="直线 形状"/>
            <p:cNvPicPr/>
            <p:nvPr/>
          </p:nvPicPr>
          <p:blipFill>
            <a:blip r:embed="rId244"/>
            <a:stretch>
              <a:fillRect/>
            </a:stretch>
          </p:blipFill>
          <p:spPr>
            <a:xfrm>
              <a:off x="3539872" y="335275"/>
              <a:ext cx="85635" cy="180706"/>
            </a:xfrm>
            <a:prstGeom prst="rect">
              <a:avLst/>
            </a:prstGeom>
            <a:effectLst/>
          </p:spPr>
        </p:pic>
        <p:pic>
          <p:nvPicPr>
            <p:cNvPr id="6067" name="直线 形状" descr="直线 形状"/>
            <p:cNvPicPr/>
            <p:nvPr/>
          </p:nvPicPr>
          <p:blipFill>
            <a:blip r:embed="rId245"/>
            <a:stretch>
              <a:fillRect/>
            </a:stretch>
          </p:blipFill>
          <p:spPr>
            <a:xfrm>
              <a:off x="3675686" y="353238"/>
              <a:ext cx="109120" cy="171991"/>
            </a:xfrm>
            <a:prstGeom prst="rect">
              <a:avLst/>
            </a:prstGeom>
            <a:effectLst/>
          </p:spPr>
        </p:pic>
        <p:pic>
          <p:nvPicPr>
            <p:cNvPr id="6069" name="直线 形状" descr="直线 形状"/>
            <p:cNvPicPr/>
            <p:nvPr/>
          </p:nvPicPr>
          <p:blipFill>
            <a:blip r:embed="rId246"/>
            <a:stretch>
              <a:fillRect/>
            </a:stretch>
          </p:blipFill>
          <p:spPr>
            <a:xfrm>
              <a:off x="3818290" y="355647"/>
              <a:ext cx="309728" cy="201078"/>
            </a:xfrm>
            <a:prstGeom prst="rect">
              <a:avLst/>
            </a:prstGeom>
            <a:effectLst/>
          </p:spPr>
        </p:pic>
        <p:pic>
          <p:nvPicPr>
            <p:cNvPr id="6071" name="直线 形状" descr="直线 形状"/>
            <p:cNvPicPr/>
            <p:nvPr/>
          </p:nvPicPr>
          <p:blipFill>
            <a:blip r:embed="rId247"/>
            <a:stretch>
              <a:fillRect/>
            </a:stretch>
          </p:blipFill>
          <p:spPr>
            <a:xfrm>
              <a:off x="4681715" y="314907"/>
              <a:ext cx="207696" cy="201040"/>
            </a:xfrm>
            <a:prstGeom prst="rect">
              <a:avLst/>
            </a:prstGeom>
            <a:effectLst/>
          </p:spPr>
        </p:pic>
        <p:pic>
          <p:nvPicPr>
            <p:cNvPr id="6073" name="直线 形状" descr="直线 形状"/>
            <p:cNvPicPr/>
            <p:nvPr/>
          </p:nvPicPr>
          <p:blipFill>
            <a:blip r:embed="rId248"/>
            <a:stretch>
              <a:fillRect/>
            </a:stretch>
          </p:blipFill>
          <p:spPr>
            <a:xfrm>
              <a:off x="4993079" y="274159"/>
              <a:ext cx="255403" cy="302937"/>
            </a:xfrm>
            <a:prstGeom prst="rect">
              <a:avLst/>
            </a:prstGeom>
            <a:effectLst/>
          </p:spPr>
        </p:pic>
        <p:pic>
          <p:nvPicPr>
            <p:cNvPr id="6075" name="直线 形状" descr="直线 形状"/>
            <p:cNvPicPr/>
            <p:nvPr/>
          </p:nvPicPr>
          <p:blipFill>
            <a:blip r:embed="rId249"/>
            <a:stretch>
              <a:fillRect/>
            </a:stretch>
          </p:blipFill>
          <p:spPr>
            <a:xfrm>
              <a:off x="5780799" y="335275"/>
              <a:ext cx="336890" cy="66474"/>
            </a:xfrm>
            <a:prstGeom prst="rect">
              <a:avLst/>
            </a:prstGeom>
            <a:effectLst/>
          </p:spPr>
        </p:pic>
        <p:pic>
          <p:nvPicPr>
            <p:cNvPr id="6077" name="直线 形状" descr="直线 形状"/>
            <p:cNvPicPr/>
            <p:nvPr/>
          </p:nvPicPr>
          <p:blipFill>
            <a:blip r:embed="rId250"/>
            <a:stretch>
              <a:fillRect/>
            </a:stretch>
          </p:blipFill>
          <p:spPr>
            <a:xfrm>
              <a:off x="5964536" y="70438"/>
              <a:ext cx="92038" cy="676425"/>
            </a:xfrm>
            <a:prstGeom prst="rect">
              <a:avLst/>
            </a:prstGeom>
            <a:effectLst/>
          </p:spPr>
        </p:pic>
        <p:pic>
          <p:nvPicPr>
            <p:cNvPr id="6079" name="直线 形状" descr="直线 形状"/>
            <p:cNvPicPr/>
            <p:nvPr/>
          </p:nvPicPr>
          <p:blipFill>
            <a:blip r:embed="rId251"/>
            <a:stretch>
              <a:fillRect/>
            </a:stretch>
          </p:blipFill>
          <p:spPr>
            <a:xfrm>
              <a:off x="6090906" y="138345"/>
              <a:ext cx="47156" cy="106008"/>
            </a:xfrm>
            <a:prstGeom prst="rect">
              <a:avLst/>
            </a:prstGeom>
            <a:effectLst/>
          </p:spPr>
        </p:pic>
        <p:pic>
          <p:nvPicPr>
            <p:cNvPr id="6081" name="直线 形状" descr="直线 形状"/>
            <p:cNvPicPr/>
            <p:nvPr/>
          </p:nvPicPr>
          <p:blipFill>
            <a:blip r:embed="rId252"/>
            <a:stretch>
              <a:fillRect/>
            </a:stretch>
          </p:blipFill>
          <p:spPr>
            <a:xfrm>
              <a:off x="6147496" y="267368"/>
              <a:ext cx="65264" cy="255403"/>
            </a:xfrm>
            <a:prstGeom prst="rect">
              <a:avLst/>
            </a:prstGeom>
            <a:effectLst/>
          </p:spPr>
        </p:pic>
        <p:pic>
          <p:nvPicPr>
            <p:cNvPr id="6083" name="直线 形状" descr="直线 形状"/>
            <p:cNvPicPr/>
            <p:nvPr/>
          </p:nvPicPr>
          <p:blipFill>
            <a:blip r:embed="rId253"/>
            <a:stretch>
              <a:fillRect/>
            </a:stretch>
          </p:blipFill>
          <p:spPr>
            <a:xfrm>
              <a:off x="6269728" y="287740"/>
              <a:ext cx="173915" cy="203341"/>
            </a:xfrm>
            <a:prstGeom prst="rect">
              <a:avLst/>
            </a:prstGeom>
            <a:effectLst/>
          </p:spPr>
        </p:pic>
        <p:pic>
          <p:nvPicPr>
            <p:cNvPr id="6085" name="直线 形状" descr="直线 形状"/>
            <p:cNvPicPr/>
            <p:nvPr/>
          </p:nvPicPr>
          <p:blipFill>
            <a:blip r:embed="rId254"/>
            <a:stretch>
              <a:fillRect/>
            </a:stretch>
          </p:blipFill>
          <p:spPr>
            <a:xfrm>
              <a:off x="6458531" y="294531"/>
              <a:ext cx="120934" cy="243554"/>
            </a:xfrm>
            <a:prstGeom prst="rect">
              <a:avLst/>
            </a:prstGeom>
            <a:effectLst/>
          </p:spPr>
        </p:pic>
        <p:pic>
          <p:nvPicPr>
            <p:cNvPr id="6087" name="直线 形状" descr="直线 形状"/>
            <p:cNvPicPr/>
            <p:nvPr/>
          </p:nvPicPr>
          <p:blipFill>
            <a:blip r:embed="rId255"/>
            <a:stretch>
              <a:fillRect/>
            </a:stretch>
          </p:blipFill>
          <p:spPr>
            <a:xfrm>
              <a:off x="6548146" y="280949"/>
              <a:ext cx="268985" cy="106009"/>
            </a:xfrm>
            <a:prstGeom prst="rect">
              <a:avLst/>
            </a:prstGeom>
            <a:effectLst/>
          </p:spPr>
        </p:pic>
        <p:pic>
          <p:nvPicPr>
            <p:cNvPr id="6089" name="直线 形状" descr="直线 形状"/>
            <p:cNvPicPr/>
            <p:nvPr/>
          </p:nvPicPr>
          <p:blipFill>
            <a:blip r:embed="rId256"/>
            <a:stretch>
              <a:fillRect/>
            </a:stretch>
          </p:blipFill>
          <p:spPr>
            <a:xfrm>
              <a:off x="6688564" y="138345"/>
              <a:ext cx="176101" cy="348121"/>
            </a:xfrm>
            <a:prstGeom prst="rect">
              <a:avLst/>
            </a:prstGeom>
            <a:effectLst/>
          </p:spPr>
        </p:pic>
        <p:pic>
          <p:nvPicPr>
            <p:cNvPr id="6091" name="直线 形状" descr="直线 形状"/>
            <p:cNvPicPr/>
            <p:nvPr/>
          </p:nvPicPr>
          <p:blipFill>
            <a:blip r:embed="rId257"/>
            <a:stretch>
              <a:fillRect/>
            </a:stretch>
          </p:blipFill>
          <p:spPr>
            <a:xfrm>
              <a:off x="7383401" y="240205"/>
              <a:ext cx="282565" cy="262796"/>
            </a:xfrm>
            <a:prstGeom prst="rect">
              <a:avLst/>
            </a:prstGeom>
            <a:effectLst/>
          </p:spPr>
        </p:pic>
        <p:pic>
          <p:nvPicPr>
            <p:cNvPr id="6093" name="直线 形状" descr="直线 形状"/>
            <p:cNvPicPr/>
            <p:nvPr/>
          </p:nvPicPr>
          <p:blipFill>
            <a:blip r:embed="rId258"/>
            <a:stretch>
              <a:fillRect/>
            </a:stretch>
          </p:blipFill>
          <p:spPr>
            <a:xfrm>
              <a:off x="7675400" y="310376"/>
              <a:ext cx="202577" cy="173551"/>
            </a:xfrm>
            <a:prstGeom prst="rect">
              <a:avLst/>
            </a:prstGeom>
            <a:effectLst/>
          </p:spPr>
        </p:pic>
        <p:pic>
          <p:nvPicPr>
            <p:cNvPr id="6095" name="直线 形状" descr="直线 形状"/>
            <p:cNvPicPr/>
            <p:nvPr/>
          </p:nvPicPr>
          <p:blipFill>
            <a:blip r:embed="rId259"/>
            <a:stretch>
              <a:fillRect/>
            </a:stretch>
          </p:blipFill>
          <p:spPr>
            <a:xfrm>
              <a:off x="7899493" y="206252"/>
              <a:ext cx="275775" cy="58473"/>
            </a:xfrm>
            <a:prstGeom prst="rect">
              <a:avLst/>
            </a:prstGeom>
            <a:effectLst/>
          </p:spPr>
        </p:pic>
        <p:pic>
          <p:nvPicPr>
            <p:cNvPr id="6097" name="直线 形状" descr="直线 形状"/>
            <p:cNvPicPr/>
            <p:nvPr/>
          </p:nvPicPr>
          <p:blipFill>
            <a:blip r:embed="rId260"/>
            <a:stretch>
              <a:fillRect/>
            </a:stretch>
          </p:blipFill>
          <p:spPr>
            <a:xfrm>
              <a:off x="8023545" y="165508"/>
              <a:ext cx="144932" cy="341435"/>
            </a:xfrm>
            <a:prstGeom prst="rect">
              <a:avLst/>
            </a:prstGeom>
            <a:effectLst/>
          </p:spPr>
        </p:pic>
        <p:pic>
          <p:nvPicPr>
            <p:cNvPr id="6099" name="直线 形状" descr="直线 形状"/>
            <p:cNvPicPr/>
            <p:nvPr/>
          </p:nvPicPr>
          <p:blipFill>
            <a:blip r:embed="rId261"/>
            <a:stretch>
              <a:fillRect/>
            </a:stretch>
          </p:blipFill>
          <p:spPr>
            <a:xfrm>
              <a:off x="8582739" y="192671"/>
              <a:ext cx="149366" cy="311681"/>
            </a:xfrm>
            <a:prstGeom prst="rect">
              <a:avLst/>
            </a:prstGeom>
            <a:effectLst/>
          </p:spPr>
        </p:pic>
        <p:pic>
          <p:nvPicPr>
            <p:cNvPr id="6101" name="直线 形状" descr="直线 形状"/>
            <p:cNvPicPr/>
            <p:nvPr/>
          </p:nvPicPr>
          <p:blipFill>
            <a:blip r:embed="rId262"/>
            <a:stretch>
              <a:fillRect/>
            </a:stretch>
          </p:blipFill>
          <p:spPr>
            <a:xfrm>
              <a:off x="8768701" y="233415"/>
              <a:ext cx="262194" cy="218356"/>
            </a:xfrm>
            <a:prstGeom prst="rect">
              <a:avLst/>
            </a:prstGeom>
            <a:effectLst/>
          </p:spPr>
        </p:pic>
        <p:pic>
          <p:nvPicPr>
            <p:cNvPr id="6103" name="直线 形状" descr="直线 形状"/>
            <p:cNvPicPr/>
            <p:nvPr/>
          </p:nvPicPr>
          <p:blipFill>
            <a:blip r:embed="rId263"/>
            <a:stretch>
              <a:fillRect/>
            </a:stretch>
          </p:blipFill>
          <p:spPr>
            <a:xfrm>
              <a:off x="8972422" y="199461"/>
              <a:ext cx="74917" cy="553128"/>
            </a:xfrm>
            <a:prstGeom prst="rect">
              <a:avLst/>
            </a:prstGeom>
            <a:effectLst/>
          </p:spPr>
        </p:pic>
        <p:pic>
          <p:nvPicPr>
            <p:cNvPr id="6105" name="直线 形状" descr="直线 形状"/>
            <p:cNvPicPr/>
            <p:nvPr/>
          </p:nvPicPr>
          <p:blipFill>
            <a:blip r:embed="rId264"/>
            <a:stretch>
              <a:fillRect/>
            </a:stretch>
          </p:blipFill>
          <p:spPr>
            <a:xfrm>
              <a:off x="8992740" y="151927"/>
              <a:ext cx="162117" cy="297907"/>
            </a:xfrm>
            <a:prstGeom prst="rect">
              <a:avLst/>
            </a:prstGeom>
            <a:effectLst/>
          </p:spPr>
        </p:pic>
        <p:pic>
          <p:nvPicPr>
            <p:cNvPr id="6107" name="直线 形状" descr="直线 形状"/>
            <p:cNvPicPr/>
            <p:nvPr/>
          </p:nvPicPr>
          <p:blipFill>
            <a:blip r:embed="rId265"/>
            <a:stretch>
              <a:fillRect/>
            </a:stretch>
          </p:blipFill>
          <p:spPr>
            <a:xfrm>
              <a:off x="9142189" y="159552"/>
              <a:ext cx="152693" cy="257184"/>
            </a:xfrm>
            <a:prstGeom prst="rect">
              <a:avLst/>
            </a:prstGeom>
            <a:effectLst/>
          </p:spPr>
        </p:pic>
        <p:pic>
          <p:nvPicPr>
            <p:cNvPr id="6109" name="直线 形状" descr="直线 形状"/>
            <p:cNvPicPr/>
            <p:nvPr/>
          </p:nvPicPr>
          <p:blipFill>
            <a:blip r:embed="rId266"/>
            <a:stretch>
              <a:fillRect/>
            </a:stretch>
          </p:blipFill>
          <p:spPr>
            <a:xfrm>
              <a:off x="9352700" y="185880"/>
              <a:ext cx="180706" cy="210131"/>
            </a:xfrm>
            <a:prstGeom prst="rect">
              <a:avLst/>
            </a:prstGeom>
            <a:effectLst/>
          </p:spPr>
        </p:pic>
        <p:pic>
          <p:nvPicPr>
            <p:cNvPr id="6111" name="直线 形状" descr="直线 形状"/>
            <p:cNvPicPr/>
            <p:nvPr/>
          </p:nvPicPr>
          <p:blipFill>
            <a:blip r:embed="rId267"/>
            <a:stretch>
              <a:fillRect/>
            </a:stretch>
          </p:blipFill>
          <p:spPr>
            <a:xfrm>
              <a:off x="9576793" y="145136"/>
              <a:ext cx="153543" cy="247350"/>
            </a:xfrm>
            <a:prstGeom prst="rect">
              <a:avLst/>
            </a:prstGeom>
            <a:effectLst/>
          </p:spPr>
        </p:pic>
        <p:pic>
          <p:nvPicPr>
            <p:cNvPr id="6113" name="直线 直线" descr="直线 直线"/>
            <p:cNvPicPr/>
            <p:nvPr/>
          </p:nvPicPr>
          <p:blipFill>
            <a:blip r:embed="rId268"/>
            <a:stretch>
              <a:fillRect/>
            </a:stretch>
          </p:blipFill>
          <p:spPr>
            <a:xfrm>
              <a:off x="9705816" y="151927"/>
              <a:ext cx="207868" cy="85635"/>
            </a:xfrm>
            <a:prstGeom prst="rect">
              <a:avLst/>
            </a:prstGeom>
            <a:effectLst/>
          </p:spPr>
        </p:pic>
        <p:pic>
          <p:nvPicPr>
            <p:cNvPr id="6115" name="直线 形状" descr="直线 形状"/>
            <p:cNvPicPr/>
            <p:nvPr/>
          </p:nvPicPr>
          <p:blipFill>
            <a:blip r:embed="rId269"/>
            <a:stretch>
              <a:fillRect/>
            </a:stretch>
          </p:blipFill>
          <p:spPr>
            <a:xfrm>
              <a:off x="9744414" y="84019"/>
              <a:ext cx="108154" cy="326512"/>
            </a:xfrm>
            <a:prstGeom prst="rect">
              <a:avLst/>
            </a:prstGeom>
            <a:effectLst/>
          </p:spPr>
        </p:pic>
        <p:pic>
          <p:nvPicPr>
            <p:cNvPr id="6117" name="直线 形状" descr="直线 形状"/>
            <p:cNvPicPr/>
            <p:nvPr/>
          </p:nvPicPr>
          <p:blipFill>
            <a:blip r:embed="rId270"/>
            <a:stretch>
              <a:fillRect/>
            </a:stretch>
          </p:blipFill>
          <p:spPr>
            <a:xfrm>
              <a:off x="9809618" y="180529"/>
              <a:ext cx="165182" cy="154178"/>
            </a:xfrm>
            <a:prstGeom prst="rect">
              <a:avLst/>
            </a:prstGeom>
            <a:effectLst/>
          </p:spPr>
        </p:pic>
        <p:pic>
          <p:nvPicPr>
            <p:cNvPr id="6119" name="直线 形状" descr="直线 形状"/>
            <p:cNvPicPr/>
            <p:nvPr/>
          </p:nvPicPr>
          <p:blipFill>
            <a:blip r:embed="rId271"/>
            <a:stretch>
              <a:fillRect/>
            </a:stretch>
          </p:blipFill>
          <p:spPr>
            <a:xfrm>
              <a:off x="9963862" y="177879"/>
              <a:ext cx="207868" cy="154748"/>
            </a:xfrm>
            <a:prstGeom prst="rect">
              <a:avLst/>
            </a:prstGeom>
            <a:effectLst/>
          </p:spPr>
        </p:pic>
        <p:pic>
          <p:nvPicPr>
            <p:cNvPr id="6121" name="直线 形状" descr="直线 形状"/>
            <p:cNvPicPr/>
            <p:nvPr/>
          </p:nvPicPr>
          <p:blipFill>
            <a:blip r:embed="rId272"/>
            <a:stretch>
              <a:fillRect/>
            </a:stretch>
          </p:blipFill>
          <p:spPr>
            <a:xfrm>
              <a:off x="10100216" y="-4259"/>
              <a:ext cx="173375" cy="300894"/>
            </a:xfrm>
            <a:prstGeom prst="rect">
              <a:avLst/>
            </a:prstGeom>
            <a:effectLst/>
          </p:spPr>
        </p:pic>
        <p:pic>
          <p:nvPicPr>
            <p:cNvPr id="6123" name="直线 形状" descr="直线 形状"/>
            <p:cNvPicPr/>
            <p:nvPr/>
          </p:nvPicPr>
          <p:blipFill>
            <a:blip r:embed="rId273"/>
            <a:stretch>
              <a:fillRect/>
            </a:stretch>
          </p:blipFill>
          <p:spPr>
            <a:xfrm>
              <a:off x="10258125" y="108918"/>
              <a:ext cx="124116" cy="103318"/>
            </a:xfrm>
            <a:prstGeom prst="rect">
              <a:avLst/>
            </a:prstGeom>
            <a:effectLst/>
          </p:spPr>
        </p:pic>
        <p:pic>
          <p:nvPicPr>
            <p:cNvPr id="6125" name="直线 形状" descr="直线 形状"/>
            <p:cNvPicPr/>
            <p:nvPr/>
          </p:nvPicPr>
          <p:blipFill>
            <a:blip r:embed="rId274"/>
            <a:stretch>
              <a:fillRect/>
            </a:stretch>
          </p:blipFill>
          <p:spPr>
            <a:xfrm>
              <a:off x="10357722" y="117973"/>
              <a:ext cx="112799" cy="153021"/>
            </a:xfrm>
            <a:prstGeom prst="rect">
              <a:avLst/>
            </a:prstGeom>
            <a:effectLst/>
          </p:spPr>
        </p:pic>
        <p:pic>
          <p:nvPicPr>
            <p:cNvPr id="6127" name="直线 形状" descr="直线 形状"/>
            <p:cNvPicPr/>
            <p:nvPr/>
          </p:nvPicPr>
          <p:blipFill>
            <a:blip r:embed="rId275"/>
            <a:stretch>
              <a:fillRect/>
            </a:stretch>
          </p:blipFill>
          <p:spPr>
            <a:xfrm>
              <a:off x="10457227" y="-19051"/>
              <a:ext cx="203432" cy="372055"/>
            </a:xfrm>
            <a:prstGeom prst="rect">
              <a:avLst/>
            </a:prstGeom>
            <a:effectLst/>
          </p:spPr>
        </p:pic>
        <p:pic>
          <p:nvPicPr>
            <p:cNvPr id="6129" name="直线 形状" descr="直线 形状"/>
            <p:cNvPicPr/>
            <p:nvPr/>
          </p:nvPicPr>
          <p:blipFill>
            <a:blip r:embed="rId276"/>
            <a:stretch>
              <a:fillRect/>
            </a:stretch>
          </p:blipFill>
          <p:spPr>
            <a:xfrm>
              <a:off x="7892703" y="939646"/>
              <a:ext cx="336891" cy="322243"/>
            </a:xfrm>
            <a:prstGeom prst="rect">
              <a:avLst/>
            </a:prstGeom>
            <a:effectLst/>
          </p:spPr>
        </p:pic>
        <p:pic>
          <p:nvPicPr>
            <p:cNvPr id="6131" name="直线 形状" descr="直线 形状"/>
            <p:cNvPicPr/>
            <p:nvPr/>
          </p:nvPicPr>
          <p:blipFill>
            <a:blip r:embed="rId277"/>
            <a:stretch>
              <a:fillRect/>
            </a:stretch>
          </p:blipFill>
          <p:spPr>
            <a:xfrm>
              <a:off x="8222832" y="1001829"/>
              <a:ext cx="278388" cy="197435"/>
            </a:xfrm>
            <a:prstGeom prst="rect">
              <a:avLst/>
            </a:prstGeom>
            <a:effectLst/>
          </p:spPr>
        </p:pic>
        <p:pic>
          <p:nvPicPr>
            <p:cNvPr id="6133" name="直线 形状" descr="直线 形状"/>
            <p:cNvPicPr/>
            <p:nvPr/>
          </p:nvPicPr>
          <p:blipFill>
            <a:blip r:embed="rId278"/>
            <a:stretch>
              <a:fillRect/>
            </a:stretch>
          </p:blipFill>
          <p:spPr>
            <a:xfrm>
              <a:off x="8524236" y="966809"/>
              <a:ext cx="282566" cy="281604"/>
            </a:xfrm>
            <a:prstGeom prst="rect">
              <a:avLst/>
            </a:prstGeom>
            <a:effectLst/>
          </p:spPr>
        </p:pic>
        <p:pic>
          <p:nvPicPr>
            <p:cNvPr id="6135" name="直线 形状" descr="直线 形状"/>
            <p:cNvPicPr/>
            <p:nvPr/>
          </p:nvPicPr>
          <p:blipFill>
            <a:blip r:embed="rId279"/>
            <a:stretch>
              <a:fillRect/>
            </a:stretch>
          </p:blipFill>
          <p:spPr>
            <a:xfrm>
              <a:off x="9009493" y="1216767"/>
              <a:ext cx="101065" cy="126640"/>
            </a:xfrm>
            <a:prstGeom prst="rect">
              <a:avLst/>
            </a:prstGeom>
            <a:effectLst/>
          </p:spPr>
        </p:pic>
        <p:pic>
          <p:nvPicPr>
            <p:cNvPr id="6137" name="直线 形状" descr="直线 形状"/>
            <p:cNvPicPr/>
            <p:nvPr/>
          </p:nvPicPr>
          <p:blipFill>
            <a:blip r:embed="rId280"/>
            <a:stretch>
              <a:fillRect/>
            </a:stretch>
          </p:blipFill>
          <p:spPr>
            <a:xfrm>
              <a:off x="9257630" y="878530"/>
              <a:ext cx="51683" cy="486286"/>
            </a:xfrm>
            <a:prstGeom prst="rect">
              <a:avLst/>
            </a:prstGeom>
            <a:effectLst/>
          </p:spPr>
        </p:pic>
        <p:pic>
          <p:nvPicPr>
            <p:cNvPr id="6139" name="直线 形状" descr="直线 形状"/>
            <p:cNvPicPr/>
            <p:nvPr/>
          </p:nvPicPr>
          <p:blipFill>
            <a:blip r:embed="rId281"/>
            <a:stretch>
              <a:fillRect/>
            </a:stretch>
          </p:blipFill>
          <p:spPr>
            <a:xfrm>
              <a:off x="9244049" y="793381"/>
              <a:ext cx="434772" cy="625760"/>
            </a:xfrm>
            <a:prstGeom prst="rect">
              <a:avLst/>
            </a:prstGeom>
            <a:effectLst/>
          </p:spPr>
        </p:pic>
        <p:pic>
          <p:nvPicPr>
            <p:cNvPr id="6141" name="直线 形状" descr="直线 形状"/>
            <p:cNvPicPr/>
            <p:nvPr/>
          </p:nvPicPr>
          <p:blipFill>
            <a:blip r:embed="rId282"/>
            <a:stretch>
              <a:fillRect/>
            </a:stretch>
          </p:blipFill>
          <p:spPr>
            <a:xfrm>
              <a:off x="9291589" y="844577"/>
              <a:ext cx="167119" cy="353964"/>
            </a:xfrm>
            <a:prstGeom prst="rect">
              <a:avLst/>
            </a:prstGeom>
            <a:effectLst/>
          </p:spPr>
        </p:pic>
        <p:pic>
          <p:nvPicPr>
            <p:cNvPr id="6143" name="直线 形状" descr="直线 形状"/>
            <p:cNvPicPr/>
            <p:nvPr/>
          </p:nvPicPr>
          <p:blipFill>
            <a:blip r:embed="rId283"/>
            <a:stretch>
              <a:fillRect/>
            </a:stretch>
          </p:blipFill>
          <p:spPr>
            <a:xfrm>
              <a:off x="9377600" y="926065"/>
              <a:ext cx="155806" cy="350472"/>
            </a:xfrm>
            <a:prstGeom prst="rect">
              <a:avLst/>
            </a:prstGeom>
            <a:effectLst/>
          </p:spPr>
        </p:pic>
        <p:pic>
          <p:nvPicPr>
            <p:cNvPr id="6145" name="直线 形状" descr="直线 形状"/>
            <p:cNvPicPr/>
            <p:nvPr/>
          </p:nvPicPr>
          <p:blipFill>
            <a:blip r:embed="rId284"/>
            <a:stretch>
              <a:fillRect/>
            </a:stretch>
          </p:blipFill>
          <p:spPr>
            <a:xfrm>
              <a:off x="9468142" y="1048297"/>
              <a:ext cx="126379" cy="309728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15" name="绘图"/>
          <p:cNvGrpSpPr/>
          <p:nvPr/>
        </p:nvGrpSpPr>
        <p:grpSpPr>
          <a:xfrm>
            <a:off x="829785" y="125317"/>
            <a:ext cx="12087851" cy="4638218"/>
            <a:chOff x="-19050" y="-44450"/>
            <a:chExt cx="12087849" cy="4638217"/>
          </a:xfrm>
        </p:grpSpPr>
        <p:pic>
          <p:nvPicPr>
            <p:cNvPr id="6149" name="直线 形状" descr="直线 形状"/>
            <p:cNvPicPr/>
            <p:nvPr/>
          </p:nvPicPr>
          <p:blipFill>
            <a:blip r:embed="rId1"/>
            <a:stretch>
              <a:fillRect/>
            </a:stretch>
          </p:blipFill>
          <p:spPr>
            <a:xfrm>
              <a:off x="103786" y="104296"/>
              <a:ext cx="422803" cy="668579"/>
            </a:xfrm>
            <a:prstGeom prst="rect">
              <a:avLst/>
            </a:prstGeom>
            <a:effectLst/>
          </p:spPr>
        </p:pic>
        <p:pic>
          <p:nvPicPr>
            <p:cNvPr id="6151" name="直线 形状" descr="直线 形状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553130" y="444479"/>
              <a:ext cx="281749" cy="668373"/>
            </a:xfrm>
            <a:prstGeom prst="rect">
              <a:avLst/>
            </a:prstGeom>
            <a:effectLst/>
          </p:spPr>
        </p:pic>
        <p:pic>
          <p:nvPicPr>
            <p:cNvPr id="6153" name="直线 形状" descr="直线 形状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951473" y="468229"/>
              <a:ext cx="227022" cy="281046"/>
            </a:xfrm>
            <a:prstGeom prst="rect">
              <a:avLst/>
            </a:prstGeom>
            <a:effectLst/>
          </p:spPr>
        </p:pic>
        <p:pic>
          <p:nvPicPr>
            <p:cNvPr id="6155" name="直线 形状" descr="直线 形状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1209471" y="50619"/>
              <a:ext cx="403628" cy="711091"/>
            </a:xfrm>
            <a:prstGeom prst="rect">
              <a:avLst/>
            </a:prstGeom>
            <a:effectLst/>
          </p:spPr>
        </p:pic>
        <p:pic>
          <p:nvPicPr>
            <p:cNvPr id="6157" name="直线 直线" descr="直线 直线"/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2124864" y="159270"/>
              <a:ext cx="177801" cy="88901"/>
            </a:xfrm>
            <a:prstGeom prst="rect">
              <a:avLst/>
            </a:prstGeom>
            <a:effectLst/>
          </p:spPr>
        </p:pic>
        <p:pic>
          <p:nvPicPr>
            <p:cNvPr id="6159" name="直线 形状" descr="直线 形状"/>
            <p:cNvPicPr/>
            <p:nvPr/>
          </p:nvPicPr>
          <p:blipFill>
            <a:blip r:embed="rId6"/>
            <a:stretch>
              <a:fillRect/>
            </a:stretch>
          </p:blipFill>
          <p:spPr>
            <a:xfrm>
              <a:off x="2145450" y="369781"/>
              <a:ext cx="112765" cy="306203"/>
            </a:xfrm>
            <a:prstGeom prst="rect">
              <a:avLst/>
            </a:prstGeom>
            <a:effectLst/>
          </p:spPr>
        </p:pic>
        <p:pic>
          <p:nvPicPr>
            <p:cNvPr id="6161" name="直线 形状" descr="直线 形状"/>
            <p:cNvPicPr/>
            <p:nvPr/>
          </p:nvPicPr>
          <p:blipFill>
            <a:blip r:embed="rId7"/>
            <a:stretch>
              <a:fillRect/>
            </a:stretch>
          </p:blipFill>
          <p:spPr>
            <a:xfrm>
              <a:off x="2318709" y="281944"/>
              <a:ext cx="346947" cy="326134"/>
            </a:xfrm>
            <a:prstGeom prst="rect">
              <a:avLst/>
            </a:prstGeom>
            <a:effectLst/>
          </p:spPr>
        </p:pic>
        <p:pic>
          <p:nvPicPr>
            <p:cNvPr id="6163" name="直线 形状" descr="直线 形状"/>
            <p:cNvPicPr/>
            <p:nvPr/>
          </p:nvPicPr>
          <p:blipFill>
            <a:blip r:embed="rId8"/>
            <a:stretch>
              <a:fillRect/>
            </a:stretch>
          </p:blipFill>
          <p:spPr>
            <a:xfrm>
              <a:off x="2726150" y="-37089"/>
              <a:ext cx="672900" cy="652716"/>
            </a:xfrm>
            <a:prstGeom prst="rect">
              <a:avLst/>
            </a:prstGeom>
            <a:effectLst/>
          </p:spPr>
        </p:pic>
        <p:pic>
          <p:nvPicPr>
            <p:cNvPr id="6165" name="直线 形状" descr="直线 形状"/>
            <p:cNvPicPr/>
            <p:nvPr/>
          </p:nvPicPr>
          <p:blipFill>
            <a:blip r:embed="rId9"/>
            <a:stretch>
              <a:fillRect/>
            </a:stretch>
          </p:blipFill>
          <p:spPr>
            <a:xfrm>
              <a:off x="3418800" y="349409"/>
              <a:ext cx="326575" cy="269614"/>
            </a:xfrm>
            <a:prstGeom prst="rect">
              <a:avLst/>
            </a:prstGeom>
            <a:effectLst/>
          </p:spPr>
        </p:pic>
        <p:pic>
          <p:nvPicPr>
            <p:cNvPr id="6167" name="直线 形状" descr="直线 形状"/>
            <p:cNvPicPr/>
            <p:nvPr/>
          </p:nvPicPr>
          <p:blipFill>
            <a:blip r:embed="rId10"/>
            <a:stretch>
              <a:fillRect/>
            </a:stretch>
          </p:blipFill>
          <p:spPr>
            <a:xfrm>
              <a:off x="3405219" y="308665"/>
              <a:ext cx="306203" cy="333366"/>
            </a:xfrm>
            <a:prstGeom prst="rect">
              <a:avLst/>
            </a:prstGeom>
            <a:effectLst/>
          </p:spPr>
        </p:pic>
        <p:pic>
          <p:nvPicPr>
            <p:cNvPr id="6169" name="直线 形状" descr="直线 形状"/>
            <p:cNvPicPr/>
            <p:nvPr/>
          </p:nvPicPr>
          <p:blipFill>
            <a:blip r:embed="rId11"/>
            <a:stretch>
              <a:fillRect/>
            </a:stretch>
          </p:blipFill>
          <p:spPr>
            <a:xfrm>
              <a:off x="4174830" y="240758"/>
              <a:ext cx="161335" cy="746268"/>
            </a:xfrm>
            <a:prstGeom prst="rect">
              <a:avLst/>
            </a:prstGeom>
            <a:effectLst/>
          </p:spPr>
        </p:pic>
        <p:pic>
          <p:nvPicPr>
            <p:cNvPr id="6171" name="直线 形状" descr="直线 形状"/>
            <p:cNvPicPr/>
            <p:nvPr/>
          </p:nvPicPr>
          <p:blipFill>
            <a:blip r:embed="rId12"/>
            <a:stretch>
              <a:fillRect/>
            </a:stretch>
          </p:blipFill>
          <p:spPr>
            <a:xfrm>
              <a:off x="4233682" y="228828"/>
              <a:ext cx="273650" cy="369400"/>
            </a:xfrm>
            <a:prstGeom prst="rect">
              <a:avLst/>
            </a:prstGeom>
            <a:effectLst/>
          </p:spPr>
        </p:pic>
        <p:pic>
          <p:nvPicPr>
            <p:cNvPr id="6173" name="直线 形状" descr="直线 形状"/>
            <p:cNvPicPr/>
            <p:nvPr/>
          </p:nvPicPr>
          <p:blipFill>
            <a:blip r:embed="rId13"/>
            <a:stretch>
              <a:fillRect/>
            </a:stretch>
          </p:blipFill>
          <p:spPr>
            <a:xfrm>
              <a:off x="4518891" y="292004"/>
              <a:ext cx="265029" cy="248167"/>
            </a:xfrm>
            <a:prstGeom prst="rect">
              <a:avLst/>
            </a:prstGeom>
            <a:effectLst/>
          </p:spPr>
        </p:pic>
        <p:pic>
          <p:nvPicPr>
            <p:cNvPr id="6175" name="直线 形状" descr="直线 形状"/>
            <p:cNvPicPr/>
            <p:nvPr/>
          </p:nvPicPr>
          <p:blipFill>
            <a:blip r:embed="rId14"/>
            <a:stretch>
              <a:fillRect/>
            </a:stretch>
          </p:blipFill>
          <p:spPr>
            <a:xfrm>
              <a:off x="4808124" y="-44450"/>
              <a:ext cx="159575" cy="593187"/>
            </a:xfrm>
            <a:prstGeom prst="rect">
              <a:avLst/>
            </a:prstGeom>
            <a:effectLst/>
          </p:spPr>
        </p:pic>
        <p:pic>
          <p:nvPicPr>
            <p:cNvPr id="6177" name="直线 形状" descr="直线 形状"/>
            <p:cNvPicPr/>
            <p:nvPr/>
          </p:nvPicPr>
          <p:blipFill>
            <a:blip r:embed="rId15"/>
            <a:stretch>
              <a:fillRect/>
            </a:stretch>
          </p:blipFill>
          <p:spPr>
            <a:xfrm>
              <a:off x="4984586" y="240758"/>
              <a:ext cx="292372" cy="733005"/>
            </a:xfrm>
            <a:prstGeom prst="rect">
              <a:avLst/>
            </a:prstGeom>
            <a:effectLst/>
          </p:spPr>
        </p:pic>
        <p:pic>
          <p:nvPicPr>
            <p:cNvPr id="6179" name="直线 形状" descr="直线 形状"/>
            <p:cNvPicPr/>
            <p:nvPr/>
          </p:nvPicPr>
          <p:blipFill>
            <a:blip r:embed="rId16"/>
            <a:stretch>
              <a:fillRect/>
            </a:stretch>
          </p:blipFill>
          <p:spPr>
            <a:xfrm>
              <a:off x="5347355" y="240758"/>
              <a:ext cx="346947" cy="333366"/>
            </a:xfrm>
            <a:prstGeom prst="rect">
              <a:avLst/>
            </a:prstGeom>
            <a:effectLst/>
          </p:spPr>
        </p:pic>
        <p:pic>
          <p:nvPicPr>
            <p:cNvPr id="6181" name="直线 形状" descr="直线 形状"/>
            <p:cNvPicPr/>
            <p:nvPr/>
          </p:nvPicPr>
          <p:blipFill>
            <a:blip r:embed="rId17"/>
            <a:stretch>
              <a:fillRect/>
            </a:stretch>
          </p:blipFill>
          <p:spPr>
            <a:xfrm>
              <a:off x="5686889" y="216142"/>
              <a:ext cx="240100" cy="269703"/>
            </a:xfrm>
            <a:prstGeom prst="rect">
              <a:avLst/>
            </a:prstGeom>
            <a:effectLst/>
          </p:spPr>
        </p:pic>
        <p:pic>
          <p:nvPicPr>
            <p:cNvPr id="6183" name="直线 形状" descr="直线 形状"/>
            <p:cNvPicPr/>
            <p:nvPr/>
          </p:nvPicPr>
          <p:blipFill>
            <a:blip r:embed="rId18"/>
            <a:stretch>
              <a:fillRect/>
            </a:stretch>
          </p:blipFill>
          <p:spPr>
            <a:xfrm>
              <a:off x="6054561" y="220386"/>
              <a:ext cx="495368" cy="299964"/>
            </a:xfrm>
            <a:prstGeom prst="rect">
              <a:avLst/>
            </a:prstGeom>
            <a:effectLst/>
          </p:spPr>
        </p:pic>
        <p:pic>
          <p:nvPicPr>
            <p:cNvPr id="6185" name="直线 直线" descr="直线 直线"/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6443741" y="57410"/>
              <a:ext cx="177801" cy="88901"/>
            </a:xfrm>
            <a:prstGeom prst="rect">
              <a:avLst/>
            </a:prstGeom>
            <a:effectLst/>
          </p:spPr>
        </p:pic>
        <p:pic>
          <p:nvPicPr>
            <p:cNvPr id="6187" name="直线 形状" descr="直线 形状"/>
            <p:cNvPicPr/>
            <p:nvPr/>
          </p:nvPicPr>
          <p:blipFill>
            <a:blip r:embed="rId19"/>
            <a:stretch>
              <a:fillRect/>
            </a:stretch>
          </p:blipFill>
          <p:spPr>
            <a:xfrm>
              <a:off x="6556098" y="281502"/>
              <a:ext cx="150017" cy="204343"/>
            </a:xfrm>
            <a:prstGeom prst="rect">
              <a:avLst/>
            </a:prstGeom>
            <a:effectLst/>
          </p:spPr>
        </p:pic>
        <p:pic>
          <p:nvPicPr>
            <p:cNvPr id="6189" name="直线 形状" descr="直线 形状"/>
            <p:cNvPicPr/>
            <p:nvPr/>
          </p:nvPicPr>
          <p:blipFill>
            <a:blip r:embed="rId20"/>
            <a:stretch>
              <a:fillRect/>
            </a:stretch>
          </p:blipFill>
          <p:spPr>
            <a:xfrm>
              <a:off x="6695018" y="231704"/>
              <a:ext cx="316678" cy="249614"/>
            </a:xfrm>
            <a:prstGeom prst="rect">
              <a:avLst/>
            </a:prstGeom>
            <a:effectLst/>
          </p:spPr>
        </p:pic>
        <p:pic>
          <p:nvPicPr>
            <p:cNvPr id="6191" name="直线 形状" descr="直线 形状"/>
            <p:cNvPicPr/>
            <p:nvPr/>
          </p:nvPicPr>
          <p:blipFill>
            <a:blip r:embed="rId21"/>
            <a:stretch>
              <a:fillRect/>
            </a:stretch>
          </p:blipFill>
          <p:spPr>
            <a:xfrm>
              <a:off x="7051818" y="-37660"/>
              <a:ext cx="150017" cy="577831"/>
            </a:xfrm>
            <a:prstGeom prst="rect">
              <a:avLst/>
            </a:prstGeom>
            <a:effectLst/>
          </p:spPr>
        </p:pic>
        <p:pic>
          <p:nvPicPr>
            <p:cNvPr id="6193" name="直线 形状" descr="直线 形状"/>
            <p:cNvPicPr/>
            <p:nvPr/>
          </p:nvPicPr>
          <p:blipFill>
            <a:blip r:embed="rId22"/>
            <a:stretch>
              <a:fillRect/>
            </a:stretch>
          </p:blipFill>
          <p:spPr>
            <a:xfrm>
              <a:off x="1322" y="1515645"/>
              <a:ext cx="78845" cy="520240"/>
            </a:xfrm>
            <a:prstGeom prst="rect">
              <a:avLst/>
            </a:prstGeom>
            <a:effectLst/>
          </p:spPr>
        </p:pic>
        <p:pic>
          <p:nvPicPr>
            <p:cNvPr id="6195" name="直线 形状" descr="直线 形状"/>
            <p:cNvPicPr/>
            <p:nvPr/>
          </p:nvPicPr>
          <p:blipFill>
            <a:blip r:embed="rId23"/>
            <a:stretch>
              <a:fillRect/>
            </a:stretch>
          </p:blipFill>
          <p:spPr>
            <a:xfrm>
              <a:off x="-19050" y="1541599"/>
              <a:ext cx="385941" cy="605373"/>
            </a:xfrm>
            <a:prstGeom prst="rect">
              <a:avLst/>
            </a:prstGeom>
            <a:effectLst/>
          </p:spPr>
        </p:pic>
        <p:pic>
          <p:nvPicPr>
            <p:cNvPr id="6197" name="直线 形状" descr="直线 形状"/>
            <p:cNvPicPr/>
            <p:nvPr/>
          </p:nvPicPr>
          <p:blipFill>
            <a:blip r:embed="rId24"/>
            <a:stretch>
              <a:fillRect/>
            </a:stretch>
          </p:blipFill>
          <p:spPr>
            <a:xfrm>
              <a:off x="426033" y="1783781"/>
              <a:ext cx="244924" cy="242972"/>
            </a:xfrm>
            <a:prstGeom prst="rect">
              <a:avLst/>
            </a:prstGeom>
            <a:effectLst/>
          </p:spPr>
        </p:pic>
        <p:pic>
          <p:nvPicPr>
            <p:cNvPr id="6199" name="直线 形状" descr="直线 形状"/>
            <p:cNvPicPr/>
            <p:nvPr/>
          </p:nvPicPr>
          <p:blipFill>
            <a:blip r:embed="rId25"/>
            <a:stretch>
              <a:fillRect/>
            </a:stretch>
          </p:blipFill>
          <p:spPr>
            <a:xfrm>
              <a:off x="687181" y="1719365"/>
              <a:ext cx="302938" cy="126380"/>
            </a:xfrm>
            <a:prstGeom prst="rect">
              <a:avLst/>
            </a:prstGeom>
            <a:effectLst/>
          </p:spPr>
        </p:pic>
        <p:pic>
          <p:nvPicPr>
            <p:cNvPr id="6201" name="直线 形状" descr="直线 形状"/>
            <p:cNvPicPr/>
            <p:nvPr/>
          </p:nvPicPr>
          <p:blipFill>
            <a:blip r:embed="rId26"/>
            <a:stretch>
              <a:fillRect/>
            </a:stretch>
          </p:blipFill>
          <p:spPr>
            <a:xfrm>
              <a:off x="714344" y="1576761"/>
              <a:ext cx="214659" cy="800922"/>
            </a:xfrm>
            <a:prstGeom prst="rect">
              <a:avLst/>
            </a:prstGeom>
            <a:effectLst/>
          </p:spPr>
        </p:pic>
        <p:pic>
          <p:nvPicPr>
            <p:cNvPr id="6203" name="直线 形状" descr="直线 形状"/>
            <p:cNvPicPr/>
            <p:nvPr/>
          </p:nvPicPr>
          <p:blipFill>
            <a:blip r:embed="rId27"/>
            <a:stretch>
              <a:fillRect/>
            </a:stretch>
          </p:blipFill>
          <p:spPr>
            <a:xfrm>
              <a:off x="1135366" y="2072481"/>
              <a:ext cx="85636" cy="85636"/>
            </a:xfrm>
            <a:prstGeom prst="rect">
              <a:avLst/>
            </a:prstGeom>
            <a:effectLst/>
          </p:spPr>
        </p:pic>
        <p:pic>
          <p:nvPicPr>
            <p:cNvPr id="6205" name="直线 形状" descr="直线 形状"/>
            <p:cNvPicPr/>
            <p:nvPr/>
          </p:nvPicPr>
          <p:blipFill>
            <a:blip r:embed="rId28"/>
            <a:stretch>
              <a:fillRect/>
            </a:stretch>
          </p:blipFill>
          <p:spPr>
            <a:xfrm>
              <a:off x="2169019" y="1561527"/>
              <a:ext cx="284794" cy="461489"/>
            </a:xfrm>
            <a:prstGeom prst="rect">
              <a:avLst/>
            </a:prstGeom>
            <a:effectLst/>
          </p:spPr>
        </p:pic>
        <p:pic>
          <p:nvPicPr>
            <p:cNvPr id="6207" name="直线 形状" descr="直线 形状"/>
            <p:cNvPicPr/>
            <p:nvPr/>
          </p:nvPicPr>
          <p:blipFill>
            <a:blip r:embed="rId29"/>
            <a:stretch>
              <a:fillRect/>
            </a:stretch>
          </p:blipFill>
          <p:spPr>
            <a:xfrm>
              <a:off x="2307540" y="1794063"/>
              <a:ext cx="176530" cy="67991"/>
            </a:xfrm>
            <a:prstGeom prst="rect">
              <a:avLst/>
            </a:prstGeom>
            <a:effectLst/>
          </p:spPr>
        </p:pic>
        <p:pic>
          <p:nvPicPr>
            <p:cNvPr id="6209" name="直线 直线" descr="直线 直线"/>
            <p:cNvPicPr/>
            <p:nvPr/>
          </p:nvPicPr>
          <p:blipFill>
            <a:blip r:embed="rId30"/>
            <a:stretch>
              <a:fillRect/>
            </a:stretch>
          </p:blipFill>
          <p:spPr>
            <a:xfrm>
              <a:off x="2547829" y="1678621"/>
              <a:ext cx="78846" cy="65264"/>
            </a:xfrm>
            <a:prstGeom prst="rect">
              <a:avLst/>
            </a:prstGeom>
            <a:effectLst/>
          </p:spPr>
        </p:pic>
        <p:pic>
          <p:nvPicPr>
            <p:cNvPr id="6211" name="直线 形状" descr="直线 形状"/>
            <p:cNvPicPr/>
            <p:nvPr/>
          </p:nvPicPr>
          <p:blipFill>
            <a:blip r:embed="rId31"/>
            <a:stretch>
              <a:fillRect/>
            </a:stretch>
          </p:blipFill>
          <p:spPr>
            <a:xfrm>
              <a:off x="2578671" y="1800854"/>
              <a:ext cx="75166" cy="207868"/>
            </a:xfrm>
            <a:prstGeom prst="rect">
              <a:avLst/>
            </a:prstGeom>
            <a:effectLst/>
          </p:spPr>
        </p:pic>
        <p:pic>
          <p:nvPicPr>
            <p:cNvPr id="6213" name="直线 形状" descr="直线 形状"/>
            <p:cNvPicPr/>
            <p:nvPr/>
          </p:nvPicPr>
          <p:blipFill>
            <a:blip r:embed="rId32"/>
            <a:stretch>
              <a:fillRect/>
            </a:stretch>
          </p:blipFill>
          <p:spPr>
            <a:xfrm>
              <a:off x="2704015" y="1746528"/>
              <a:ext cx="194287" cy="223250"/>
            </a:xfrm>
            <a:prstGeom prst="rect">
              <a:avLst/>
            </a:prstGeom>
            <a:effectLst/>
          </p:spPr>
        </p:pic>
        <p:pic>
          <p:nvPicPr>
            <p:cNvPr id="6215" name="直线 形状" descr="直线 形状"/>
            <p:cNvPicPr/>
            <p:nvPr/>
          </p:nvPicPr>
          <p:blipFill>
            <a:blip r:embed="rId33"/>
            <a:stretch>
              <a:fillRect/>
            </a:stretch>
          </p:blipFill>
          <p:spPr>
            <a:xfrm>
              <a:off x="2894155" y="1769130"/>
              <a:ext cx="167123" cy="251158"/>
            </a:xfrm>
            <a:prstGeom prst="rect">
              <a:avLst/>
            </a:prstGeom>
            <a:effectLst/>
          </p:spPr>
        </p:pic>
        <p:pic>
          <p:nvPicPr>
            <p:cNvPr id="6217" name="直线 形状" descr="直线 形状"/>
            <p:cNvPicPr/>
            <p:nvPr/>
          </p:nvPicPr>
          <p:blipFill>
            <a:blip r:embed="rId34"/>
            <a:stretch>
              <a:fillRect/>
            </a:stretch>
          </p:blipFill>
          <p:spPr>
            <a:xfrm>
              <a:off x="3715824" y="1560737"/>
              <a:ext cx="296151" cy="536264"/>
            </a:xfrm>
            <a:prstGeom prst="rect">
              <a:avLst/>
            </a:prstGeom>
            <a:effectLst/>
          </p:spPr>
        </p:pic>
        <p:pic>
          <p:nvPicPr>
            <p:cNvPr id="6219" name="直线 形状" descr="直线 形状"/>
            <p:cNvPicPr/>
            <p:nvPr/>
          </p:nvPicPr>
          <p:blipFill>
            <a:blip r:embed="rId35"/>
            <a:stretch>
              <a:fillRect/>
            </a:stretch>
          </p:blipFill>
          <p:spPr>
            <a:xfrm>
              <a:off x="3858432" y="1875551"/>
              <a:ext cx="248612" cy="75728"/>
            </a:xfrm>
            <a:prstGeom prst="rect">
              <a:avLst/>
            </a:prstGeom>
            <a:effectLst/>
          </p:spPr>
        </p:pic>
        <p:pic>
          <p:nvPicPr>
            <p:cNvPr id="6221" name="直线 直线" descr="直线 直线"/>
            <p:cNvPicPr/>
            <p:nvPr/>
          </p:nvPicPr>
          <p:blipFill>
            <a:blip r:embed="rId36"/>
            <a:stretch>
              <a:fillRect/>
            </a:stretch>
          </p:blipFill>
          <p:spPr>
            <a:xfrm>
              <a:off x="4273986" y="2079272"/>
              <a:ext cx="76201" cy="38101"/>
            </a:xfrm>
            <a:prstGeom prst="rect">
              <a:avLst/>
            </a:prstGeom>
            <a:effectLst/>
          </p:spPr>
        </p:pic>
        <p:pic>
          <p:nvPicPr>
            <p:cNvPr id="6223" name="直线 形状" descr="直线 形状"/>
            <p:cNvPicPr/>
            <p:nvPr/>
          </p:nvPicPr>
          <p:blipFill>
            <a:blip r:embed="rId37"/>
            <a:stretch>
              <a:fillRect/>
            </a:stretch>
          </p:blipFill>
          <p:spPr>
            <a:xfrm>
              <a:off x="4973113" y="1745926"/>
              <a:ext cx="186488" cy="265204"/>
            </a:xfrm>
            <a:prstGeom prst="rect">
              <a:avLst/>
            </a:prstGeom>
            <a:effectLst/>
          </p:spPr>
        </p:pic>
        <p:pic>
          <p:nvPicPr>
            <p:cNvPr id="6225" name="直线 形状" descr="直线 形状"/>
            <p:cNvPicPr/>
            <p:nvPr/>
          </p:nvPicPr>
          <p:blipFill>
            <a:blip r:embed="rId38"/>
            <a:stretch>
              <a:fillRect/>
            </a:stretch>
          </p:blipFill>
          <p:spPr>
            <a:xfrm>
              <a:off x="5216569" y="1795986"/>
              <a:ext cx="316519" cy="153412"/>
            </a:xfrm>
            <a:prstGeom prst="rect">
              <a:avLst/>
            </a:prstGeom>
            <a:effectLst/>
          </p:spPr>
        </p:pic>
        <p:pic>
          <p:nvPicPr>
            <p:cNvPr id="6227" name="直线 形状" descr="直线 形状"/>
            <p:cNvPicPr/>
            <p:nvPr/>
          </p:nvPicPr>
          <p:blipFill>
            <a:blip r:embed="rId39"/>
            <a:stretch>
              <a:fillRect/>
            </a:stretch>
          </p:blipFill>
          <p:spPr>
            <a:xfrm>
              <a:off x="5569685" y="1590342"/>
              <a:ext cx="132165" cy="332054"/>
            </a:xfrm>
            <a:prstGeom prst="rect">
              <a:avLst/>
            </a:prstGeom>
            <a:effectLst/>
          </p:spPr>
        </p:pic>
        <p:pic>
          <p:nvPicPr>
            <p:cNvPr id="6229" name="直线 形状" descr="直线 形状"/>
            <p:cNvPicPr/>
            <p:nvPr/>
          </p:nvPicPr>
          <p:blipFill>
            <a:blip r:embed="rId40"/>
            <a:stretch>
              <a:fillRect/>
            </a:stretch>
          </p:blipFill>
          <p:spPr>
            <a:xfrm>
              <a:off x="5776995" y="1713583"/>
              <a:ext cx="166148" cy="512450"/>
            </a:xfrm>
            <a:prstGeom prst="rect">
              <a:avLst/>
            </a:prstGeom>
            <a:effectLst/>
          </p:spPr>
        </p:pic>
        <p:pic>
          <p:nvPicPr>
            <p:cNvPr id="6231" name="直线 形状" descr="直线 形状"/>
            <p:cNvPicPr/>
            <p:nvPr/>
          </p:nvPicPr>
          <p:blipFill>
            <a:blip r:embed="rId41"/>
            <a:stretch>
              <a:fillRect/>
            </a:stretch>
          </p:blipFill>
          <p:spPr>
            <a:xfrm>
              <a:off x="5990708" y="1739737"/>
              <a:ext cx="207868" cy="148075"/>
            </a:xfrm>
            <a:prstGeom prst="rect">
              <a:avLst/>
            </a:prstGeom>
            <a:effectLst/>
          </p:spPr>
        </p:pic>
        <p:pic>
          <p:nvPicPr>
            <p:cNvPr id="6233" name="直线 形状" descr="直线 形状"/>
            <p:cNvPicPr/>
            <p:nvPr/>
          </p:nvPicPr>
          <p:blipFill>
            <a:blip r:embed="rId42"/>
            <a:stretch>
              <a:fillRect/>
            </a:stretch>
          </p:blipFill>
          <p:spPr>
            <a:xfrm>
              <a:off x="6201219" y="1770964"/>
              <a:ext cx="106008" cy="115525"/>
            </a:xfrm>
            <a:prstGeom prst="rect">
              <a:avLst/>
            </a:prstGeom>
            <a:effectLst/>
          </p:spPr>
        </p:pic>
        <p:pic>
          <p:nvPicPr>
            <p:cNvPr id="6235" name="直线 形状" descr="直线 形状"/>
            <p:cNvPicPr/>
            <p:nvPr/>
          </p:nvPicPr>
          <p:blipFill>
            <a:blip r:embed="rId43"/>
            <a:stretch>
              <a:fillRect/>
            </a:stretch>
          </p:blipFill>
          <p:spPr>
            <a:xfrm>
              <a:off x="6337033" y="1780482"/>
              <a:ext cx="221449" cy="81957"/>
            </a:xfrm>
            <a:prstGeom prst="rect">
              <a:avLst/>
            </a:prstGeom>
            <a:effectLst/>
          </p:spPr>
        </p:pic>
        <p:pic>
          <p:nvPicPr>
            <p:cNvPr id="6237" name="直线 形状" descr="直线 形状"/>
            <p:cNvPicPr/>
            <p:nvPr/>
          </p:nvPicPr>
          <p:blipFill>
            <a:blip r:embed="rId44"/>
            <a:stretch>
              <a:fillRect/>
            </a:stretch>
          </p:blipFill>
          <p:spPr>
            <a:xfrm>
              <a:off x="6561125" y="1678621"/>
              <a:ext cx="108272" cy="552944"/>
            </a:xfrm>
            <a:prstGeom prst="rect">
              <a:avLst/>
            </a:prstGeom>
            <a:effectLst/>
          </p:spPr>
        </p:pic>
        <p:pic>
          <p:nvPicPr>
            <p:cNvPr id="6239" name="直线 形状" descr="直线 形状"/>
            <p:cNvPicPr/>
            <p:nvPr/>
          </p:nvPicPr>
          <p:blipFill>
            <a:blip r:embed="rId45"/>
            <a:stretch>
              <a:fillRect/>
            </a:stretch>
          </p:blipFill>
          <p:spPr>
            <a:xfrm>
              <a:off x="6601869" y="1672219"/>
              <a:ext cx="159901" cy="214271"/>
            </a:xfrm>
            <a:prstGeom prst="rect">
              <a:avLst/>
            </a:prstGeom>
            <a:effectLst/>
          </p:spPr>
        </p:pic>
        <p:pic>
          <p:nvPicPr>
            <p:cNvPr id="6241" name="直线 形状" descr="直线 形状"/>
            <p:cNvPicPr/>
            <p:nvPr/>
          </p:nvPicPr>
          <p:blipFill>
            <a:blip r:embed="rId46"/>
            <a:stretch>
              <a:fillRect/>
            </a:stretch>
          </p:blipFill>
          <p:spPr>
            <a:xfrm>
              <a:off x="7158706" y="1642831"/>
              <a:ext cx="180684" cy="166744"/>
            </a:xfrm>
            <a:prstGeom prst="rect">
              <a:avLst/>
            </a:prstGeom>
            <a:effectLst/>
          </p:spPr>
        </p:pic>
        <p:pic>
          <p:nvPicPr>
            <p:cNvPr id="6243" name="直线 形状" descr="直线 形状"/>
            <p:cNvPicPr/>
            <p:nvPr/>
          </p:nvPicPr>
          <p:blipFill>
            <a:blip r:embed="rId47"/>
            <a:stretch>
              <a:fillRect/>
            </a:stretch>
          </p:blipFill>
          <p:spPr>
            <a:xfrm>
              <a:off x="7450706" y="1576761"/>
              <a:ext cx="296147" cy="112799"/>
            </a:xfrm>
            <a:prstGeom prst="rect">
              <a:avLst/>
            </a:prstGeom>
            <a:effectLst/>
          </p:spPr>
        </p:pic>
        <p:pic>
          <p:nvPicPr>
            <p:cNvPr id="6245" name="直线 形状" descr="直线 形状"/>
            <p:cNvPicPr/>
            <p:nvPr/>
          </p:nvPicPr>
          <p:blipFill>
            <a:blip r:embed="rId48"/>
            <a:stretch>
              <a:fillRect/>
            </a:stretch>
          </p:blipFill>
          <p:spPr>
            <a:xfrm>
              <a:off x="7362427" y="1289477"/>
              <a:ext cx="357263" cy="788844"/>
            </a:xfrm>
            <a:prstGeom prst="rect">
              <a:avLst/>
            </a:prstGeom>
            <a:effectLst/>
          </p:spPr>
        </p:pic>
        <p:pic>
          <p:nvPicPr>
            <p:cNvPr id="6247" name="直线 形状" descr="直线 形状"/>
            <p:cNvPicPr/>
            <p:nvPr/>
          </p:nvPicPr>
          <p:blipFill>
            <a:blip r:embed="rId49"/>
            <a:stretch>
              <a:fillRect/>
            </a:stretch>
          </p:blipFill>
          <p:spPr>
            <a:xfrm>
              <a:off x="8231635" y="1384760"/>
              <a:ext cx="316519" cy="429166"/>
            </a:xfrm>
            <a:prstGeom prst="rect">
              <a:avLst/>
            </a:prstGeom>
            <a:effectLst/>
          </p:spPr>
        </p:pic>
        <p:pic>
          <p:nvPicPr>
            <p:cNvPr id="6249" name="直线 形状" descr="直线 形状"/>
            <p:cNvPicPr/>
            <p:nvPr/>
          </p:nvPicPr>
          <p:blipFill>
            <a:blip r:embed="rId50"/>
            <a:stretch>
              <a:fillRect/>
            </a:stretch>
          </p:blipFill>
          <p:spPr>
            <a:xfrm>
              <a:off x="8577960" y="1666830"/>
              <a:ext cx="241822" cy="226450"/>
            </a:xfrm>
            <a:prstGeom prst="rect">
              <a:avLst/>
            </a:prstGeom>
            <a:effectLst/>
          </p:spPr>
        </p:pic>
        <p:pic>
          <p:nvPicPr>
            <p:cNvPr id="6251" name="直线 形状" descr="直线 形状"/>
            <p:cNvPicPr/>
            <p:nvPr/>
          </p:nvPicPr>
          <p:blipFill>
            <a:blip r:embed="rId51"/>
            <a:stretch>
              <a:fillRect/>
            </a:stretch>
          </p:blipFill>
          <p:spPr>
            <a:xfrm>
              <a:off x="9005773" y="1855179"/>
              <a:ext cx="119589" cy="167124"/>
            </a:xfrm>
            <a:prstGeom prst="rect">
              <a:avLst/>
            </a:prstGeom>
            <a:effectLst/>
          </p:spPr>
        </p:pic>
        <p:pic>
          <p:nvPicPr>
            <p:cNvPr id="6253" name="直线 形状" descr="直线 形状"/>
            <p:cNvPicPr/>
            <p:nvPr/>
          </p:nvPicPr>
          <p:blipFill>
            <a:blip r:embed="rId52"/>
            <a:stretch>
              <a:fillRect/>
            </a:stretch>
          </p:blipFill>
          <p:spPr>
            <a:xfrm>
              <a:off x="2167551" y="2649690"/>
              <a:ext cx="309728" cy="74130"/>
            </a:xfrm>
            <a:prstGeom prst="rect">
              <a:avLst/>
            </a:prstGeom>
            <a:effectLst/>
          </p:spPr>
        </p:pic>
        <p:pic>
          <p:nvPicPr>
            <p:cNvPr id="6255" name="直线 形状" descr="直线 形状"/>
            <p:cNvPicPr/>
            <p:nvPr/>
          </p:nvPicPr>
          <p:blipFill>
            <a:blip r:embed="rId53"/>
            <a:stretch>
              <a:fillRect/>
            </a:stretch>
          </p:blipFill>
          <p:spPr>
            <a:xfrm>
              <a:off x="2308255" y="2520667"/>
              <a:ext cx="94327" cy="336891"/>
            </a:xfrm>
            <a:prstGeom prst="rect">
              <a:avLst/>
            </a:prstGeom>
            <a:effectLst/>
          </p:spPr>
        </p:pic>
        <p:pic>
          <p:nvPicPr>
            <p:cNvPr id="6257" name="直线 形状" descr="直线 形状"/>
            <p:cNvPicPr/>
            <p:nvPr/>
          </p:nvPicPr>
          <p:blipFill>
            <a:blip r:embed="rId54"/>
            <a:stretch>
              <a:fillRect/>
            </a:stretch>
          </p:blipFill>
          <p:spPr>
            <a:xfrm>
              <a:off x="2500295" y="2649690"/>
              <a:ext cx="153087" cy="377635"/>
            </a:xfrm>
            <a:prstGeom prst="rect">
              <a:avLst/>
            </a:prstGeom>
            <a:effectLst/>
          </p:spPr>
        </p:pic>
        <p:pic>
          <p:nvPicPr>
            <p:cNvPr id="6259" name="直线 形状" descr="直线 形状"/>
            <p:cNvPicPr/>
            <p:nvPr/>
          </p:nvPicPr>
          <p:blipFill>
            <a:blip r:embed="rId55"/>
            <a:stretch>
              <a:fillRect/>
            </a:stretch>
          </p:blipFill>
          <p:spPr>
            <a:xfrm>
              <a:off x="2697224" y="2670062"/>
              <a:ext cx="91741" cy="378845"/>
            </a:xfrm>
            <a:prstGeom prst="rect">
              <a:avLst/>
            </a:prstGeom>
            <a:effectLst/>
          </p:spPr>
        </p:pic>
        <p:pic>
          <p:nvPicPr>
            <p:cNvPr id="6261" name="直线 形状" descr="直线 形状"/>
            <p:cNvPicPr/>
            <p:nvPr/>
          </p:nvPicPr>
          <p:blipFill>
            <a:blip r:embed="rId56"/>
            <a:stretch>
              <a:fillRect/>
            </a:stretch>
          </p:blipFill>
          <p:spPr>
            <a:xfrm>
              <a:off x="2744759" y="2663271"/>
              <a:ext cx="122232" cy="146752"/>
            </a:xfrm>
            <a:prstGeom prst="rect">
              <a:avLst/>
            </a:prstGeom>
            <a:effectLst/>
          </p:spPr>
        </p:pic>
        <p:pic>
          <p:nvPicPr>
            <p:cNvPr id="6263" name="直线 形状" descr="直线 形状"/>
            <p:cNvPicPr/>
            <p:nvPr/>
          </p:nvPicPr>
          <p:blipFill>
            <a:blip r:embed="rId57"/>
            <a:stretch>
              <a:fillRect/>
            </a:stretch>
          </p:blipFill>
          <p:spPr>
            <a:xfrm>
              <a:off x="2962061" y="2651631"/>
              <a:ext cx="187496" cy="174237"/>
            </a:xfrm>
            <a:prstGeom prst="rect">
              <a:avLst/>
            </a:prstGeom>
            <a:effectLst/>
          </p:spPr>
        </p:pic>
        <p:pic>
          <p:nvPicPr>
            <p:cNvPr id="6265" name="直线 形状" descr="直线 形状"/>
            <p:cNvPicPr/>
            <p:nvPr/>
          </p:nvPicPr>
          <p:blipFill>
            <a:blip r:embed="rId58"/>
            <a:stretch>
              <a:fillRect/>
            </a:stretch>
          </p:blipFill>
          <p:spPr>
            <a:xfrm>
              <a:off x="3440747" y="2426062"/>
              <a:ext cx="150205" cy="404333"/>
            </a:xfrm>
            <a:prstGeom prst="rect">
              <a:avLst/>
            </a:prstGeom>
            <a:effectLst/>
          </p:spPr>
        </p:pic>
        <p:pic>
          <p:nvPicPr>
            <p:cNvPr id="6267" name="直线 形状" descr="直线 形状"/>
            <p:cNvPicPr/>
            <p:nvPr/>
          </p:nvPicPr>
          <p:blipFill>
            <a:blip r:embed="rId59"/>
            <a:stretch>
              <a:fillRect/>
            </a:stretch>
          </p:blipFill>
          <p:spPr>
            <a:xfrm>
              <a:off x="3627549" y="2574992"/>
              <a:ext cx="151279" cy="379711"/>
            </a:xfrm>
            <a:prstGeom prst="rect">
              <a:avLst/>
            </a:prstGeom>
            <a:effectLst/>
          </p:spPr>
        </p:pic>
        <p:pic>
          <p:nvPicPr>
            <p:cNvPr id="6269" name="直线 形状" descr="直线 形状"/>
            <p:cNvPicPr/>
            <p:nvPr/>
          </p:nvPicPr>
          <p:blipFill>
            <a:blip r:embed="rId60"/>
            <a:stretch>
              <a:fillRect/>
            </a:stretch>
          </p:blipFill>
          <p:spPr>
            <a:xfrm>
              <a:off x="3844851" y="2479923"/>
              <a:ext cx="121017" cy="391216"/>
            </a:xfrm>
            <a:prstGeom prst="rect">
              <a:avLst/>
            </a:prstGeom>
            <a:effectLst/>
          </p:spPr>
        </p:pic>
        <p:pic>
          <p:nvPicPr>
            <p:cNvPr id="6271" name="直线 形状" descr="直线 形状"/>
            <p:cNvPicPr/>
            <p:nvPr/>
          </p:nvPicPr>
          <p:blipFill>
            <a:blip r:embed="rId61"/>
            <a:stretch>
              <a:fillRect/>
            </a:stretch>
          </p:blipFill>
          <p:spPr>
            <a:xfrm>
              <a:off x="4517129" y="2486713"/>
              <a:ext cx="391216" cy="348811"/>
            </a:xfrm>
            <a:prstGeom prst="rect">
              <a:avLst/>
            </a:prstGeom>
            <a:effectLst/>
          </p:spPr>
        </p:pic>
        <p:pic>
          <p:nvPicPr>
            <p:cNvPr id="6273" name="直线 形状" descr="直线 形状"/>
            <p:cNvPicPr/>
            <p:nvPr/>
          </p:nvPicPr>
          <p:blipFill>
            <a:blip r:embed="rId62"/>
            <a:stretch>
              <a:fillRect/>
            </a:stretch>
          </p:blipFill>
          <p:spPr>
            <a:xfrm>
              <a:off x="5257313" y="2608945"/>
              <a:ext cx="282566" cy="126380"/>
            </a:xfrm>
            <a:prstGeom prst="rect">
              <a:avLst/>
            </a:prstGeom>
            <a:effectLst/>
          </p:spPr>
        </p:pic>
        <p:pic>
          <p:nvPicPr>
            <p:cNvPr id="6275" name="直线 形状" descr="直线 形状"/>
            <p:cNvPicPr/>
            <p:nvPr/>
          </p:nvPicPr>
          <p:blipFill>
            <a:blip r:embed="rId63"/>
            <a:stretch>
              <a:fillRect/>
            </a:stretch>
          </p:blipFill>
          <p:spPr>
            <a:xfrm>
              <a:off x="5402182" y="2459550"/>
              <a:ext cx="83372" cy="336892"/>
            </a:xfrm>
            <a:prstGeom prst="rect">
              <a:avLst/>
            </a:prstGeom>
            <a:effectLst/>
          </p:spPr>
        </p:pic>
        <p:pic>
          <p:nvPicPr>
            <p:cNvPr id="6277" name="直线 形状" descr="直线 形状"/>
            <p:cNvPicPr/>
            <p:nvPr/>
          </p:nvPicPr>
          <p:blipFill>
            <a:blip r:embed="rId64"/>
            <a:stretch>
              <a:fillRect/>
            </a:stretch>
          </p:blipFill>
          <p:spPr>
            <a:xfrm>
              <a:off x="5576476" y="2466341"/>
              <a:ext cx="425170" cy="307871"/>
            </a:xfrm>
            <a:prstGeom prst="rect">
              <a:avLst/>
            </a:prstGeom>
            <a:effectLst/>
          </p:spPr>
        </p:pic>
        <p:pic>
          <p:nvPicPr>
            <p:cNvPr id="6279" name="直线 形状" descr="直线 形状"/>
            <p:cNvPicPr/>
            <p:nvPr/>
          </p:nvPicPr>
          <p:blipFill>
            <a:blip r:embed="rId65"/>
            <a:stretch>
              <a:fillRect/>
            </a:stretch>
          </p:blipFill>
          <p:spPr>
            <a:xfrm>
              <a:off x="6509064" y="2581783"/>
              <a:ext cx="225977" cy="180176"/>
            </a:xfrm>
            <a:prstGeom prst="rect">
              <a:avLst/>
            </a:prstGeom>
            <a:effectLst/>
          </p:spPr>
        </p:pic>
        <p:pic>
          <p:nvPicPr>
            <p:cNvPr id="6281" name="直线 形状" descr="直线 形状"/>
            <p:cNvPicPr/>
            <p:nvPr/>
          </p:nvPicPr>
          <p:blipFill>
            <a:blip r:embed="rId66"/>
            <a:stretch>
              <a:fillRect/>
            </a:stretch>
          </p:blipFill>
          <p:spPr>
            <a:xfrm>
              <a:off x="6700490" y="2602155"/>
              <a:ext cx="183442" cy="468522"/>
            </a:xfrm>
            <a:prstGeom prst="rect">
              <a:avLst/>
            </a:prstGeom>
            <a:effectLst/>
          </p:spPr>
        </p:pic>
        <p:pic>
          <p:nvPicPr>
            <p:cNvPr id="6283" name="直线 形状" descr="直线 形状"/>
            <p:cNvPicPr/>
            <p:nvPr/>
          </p:nvPicPr>
          <p:blipFill>
            <a:blip r:embed="rId67"/>
            <a:stretch>
              <a:fillRect/>
            </a:stretch>
          </p:blipFill>
          <p:spPr>
            <a:xfrm>
              <a:off x="6986247" y="2574992"/>
              <a:ext cx="142653" cy="183186"/>
            </a:xfrm>
            <a:prstGeom prst="rect">
              <a:avLst/>
            </a:prstGeom>
            <a:effectLst/>
          </p:spPr>
        </p:pic>
        <p:pic>
          <p:nvPicPr>
            <p:cNvPr id="6285" name="直线 形状" descr="直线 形状"/>
            <p:cNvPicPr/>
            <p:nvPr/>
          </p:nvPicPr>
          <p:blipFill>
            <a:blip r:embed="rId68"/>
            <a:stretch>
              <a:fillRect/>
            </a:stretch>
          </p:blipFill>
          <p:spPr>
            <a:xfrm>
              <a:off x="7157411" y="2439178"/>
              <a:ext cx="256698" cy="321281"/>
            </a:xfrm>
            <a:prstGeom prst="rect">
              <a:avLst/>
            </a:prstGeom>
            <a:effectLst/>
          </p:spPr>
        </p:pic>
        <p:pic>
          <p:nvPicPr>
            <p:cNvPr id="6287" name="直线 形状" descr="直线 形状"/>
            <p:cNvPicPr/>
            <p:nvPr/>
          </p:nvPicPr>
          <p:blipFill>
            <a:blip r:embed="rId69"/>
            <a:stretch>
              <a:fillRect/>
            </a:stretch>
          </p:blipFill>
          <p:spPr>
            <a:xfrm>
              <a:off x="7769868" y="2534248"/>
              <a:ext cx="268985" cy="67879"/>
            </a:xfrm>
            <a:prstGeom prst="rect">
              <a:avLst/>
            </a:prstGeom>
            <a:effectLst/>
          </p:spPr>
        </p:pic>
        <p:pic>
          <p:nvPicPr>
            <p:cNvPr id="6289" name="直线 形状" descr="直线 形状"/>
            <p:cNvPicPr/>
            <p:nvPr/>
          </p:nvPicPr>
          <p:blipFill>
            <a:blip r:embed="rId70"/>
            <a:stretch>
              <a:fillRect/>
            </a:stretch>
          </p:blipFill>
          <p:spPr>
            <a:xfrm>
              <a:off x="7893647" y="2439178"/>
              <a:ext cx="111252" cy="300446"/>
            </a:xfrm>
            <a:prstGeom prst="rect">
              <a:avLst/>
            </a:prstGeom>
            <a:effectLst/>
          </p:spPr>
        </p:pic>
        <p:pic>
          <p:nvPicPr>
            <p:cNvPr id="6291" name="直线 形状" descr="直线 形状"/>
            <p:cNvPicPr/>
            <p:nvPr/>
          </p:nvPicPr>
          <p:blipFill>
            <a:blip r:embed="rId71"/>
            <a:stretch>
              <a:fillRect/>
            </a:stretch>
          </p:blipFill>
          <p:spPr>
            <a:xfrm>
              <a:off x="8061868" y="2534248"/>
              <a:ext cx="146752" cy="136177"/>
            </a:xfrm>
            <a:prstGeom prst="rect">
              <a:avLst/>
            </a:prstGeom>
            <a:effectLst/>
          </p:spPr>
        </p:pic>
        <p:pic>
          <p:nvPicPr>
            <p:cNvPr id="6293" name="直线 形状" descr="直线 形状"/>
            <p:cNvPicPr/>
            <p:nvPr/>
          </p:nvPicPr>
          <p:blipFill>
            <a:blip r:embed="rId72"/>
            <a:stretch>
              <a:fillRect/>
            </a:stretch>
          </p:blipFill>
          <p:spPr>
            <a:xfrm>
              <a:off x="8014333" y="2459550"/>
              <a:ext cx="228240" cy="629361"/>
            </a:xfrm>
            <a:prstGeom prst="rect">
              <a:avLst/>
            </a:prstGeom>
            <a:effectLst/>
          </p:spPr>
        </p:pic>
        <p:pic>
          <p:nvPicPr>
            <p:cNvPr id="6295" name="直线 形状" descr="直线 形状"/>
            <p:cNvPicPr/>
            <p:nvPr/>
          </p:nvPicPr>
          <p:blipFill>
            <a:blip r:embed="rId73"/>
            <a:stretch>
              <a:fillRect/>
            </a:stretch>
          </p:blipFill>
          <p:spPr>
            <a:xfrm>
              <a:off x="8258798" y="2466341"/>
              <a:ext cx="118581" cy="474969"/>
            </a:xfrm>
            <a:prstGeom prst="rect">
              <a:avLst/>
            </a:prstGeom>
            <a:effectLst/>
          </p:spPr>
        </p:pic>
        <p:pic>
          <p:nvPicPr>
            <p:cNvPr id="6297" name="直线 形状" descr="直线 形状"/>
            <p:cNvPicPr/>
            <p:nvPr/>
          </p:nvPicPr>
          <p:blipFill>
            <a:blip r:embed="rId74"/>
            <a:stretch>
              <a:fillRect/>
            </a:stretch>
          </p:blipFill>
          <p:spPr>
            <a:xfrm>
              <a:off x="8292751" y="2477195"/>
              <a:ext cx="431961" cy="249777"/>
            </a:xfrm>
            <a:prstGeom prst="rect">
              <a:avLst/>
            </a:prstGeom>
            <a:effectLst/>
          </p:spPr>
        </p:pic>
        <p:pic>
          <p:nvPicPr>
            <p:cNvPr id="6299" name="直线 形状" descr="直线 形状"/>
            <p:cNvPicPr/>
            <p:nvPr/>
          </p:nvPicPr>
          <p:blipFill>
            <a:blip r:embed="rId75"/>
            <a:stretch>
              <a:fillRect/>
            </a:stretch>
          </p:blipFill>
          <p:spPr>
            <a:xfrm>
              <a:off x="8788471" y="2704015"/>
              <a:ext cx="84571" cy="194287"/>
            </a:xfrm>
            <a:prstGeom prst="rect">
              <a:avLst/>
            </a:prstGeom>
            <a:effectLst/>
          </p:spPr>
        </p:pic>
        <p:pic>
          <p:nvPicPr>
            <p:cNvPr id="6301" name="直线 形状" descr="直线 形状"/>
            <p:cNvPicPr/>
            <p:nvPr/>
          </p:nvPicPr>
          <p:blipFill>
            <a:blip r:embed="rId76"/>
            <a:stretch>
              <a:fillRect/>
            </a:stretch>
          </p:blipFill>
          <p:spPr>
            <a:xfrm>
              <a:off x="1494673" y="3661502"/>
              <a:ext cx="283166" cy="206787"/>
            </a:xfrm>
            <a:prstGeom prst="rect">
              <a:avLst/>
            </a:prstGeom>
            <a:effectLst/>
          </p:spPr>
        </p:pic>
        <p:pic>
          <p:nvPicPr>
            <p:cNvPr id="6303" name="直线 形状" descr="直线 形状"/>
            <p:cNvPicPr/>
            <p:nvPr/>
          </p:nvPicPr>
          <p:blipFill>
            <a:blip r:embed="rId77"/>
            <a:stretch>
              <a:fillRect/>
            </a:stretch>
          </p:blipFill>
          <p:spPr>
            <a:xfrm>
              <a:off x="1821226" y="3668293"/>
              <a:ext cx="241750" cy="619999"/>
            </a:xfrm>
            <a:prstGeom prst="rect">
              <a:avLst/>
            </a:prstGeom>
            <a:effectLst/>
          </p:spPr>
        </p:pic>
        <p:pic>
          <p:nvPicPr>
            <p:cNvPr id="6305" name="直线 形状" descr="直线 形状"/>
            <p:cNvPicPr/>
            <p:nvPr/>
          </p:nvPicPr>
          <p:blipFill>
            <a:blip r:embed="rId78"/>
            <a:stretch>
              <a:fillRect/>
            </a:stretch>
          </p:blipFill>
          <p:spPr>
            <a:xfrm>
              <a:off x="2186622" y="3629823"/>
              <a:ext cx="168425" cy="232810"/>
            </a:xfrm>
            <a:prstGeom prst="rect">
              <a:avLst/>
            </a:prstGeom>
            <a:effectLst/>
          </p:spPr>
        </p:pic>
        <p:pic>
          <p:nvPicPr>
            <p:cNvPr id="6307" name="直线 形状" descr="直线 形状"/>
            <p:cNvPicPr/>
            <p:nvPr/>
          </p:nvPicPr>
          <p:blipFill>
            <a:blip r:embed="rId79"/>
            <a:stretch>
              <a:fillRect/>
            </a:stretch>
          </p:blipFill>
          <p:spPr>
            <a:xfrm>
              <a:off x="2474762" y="3802826"/>
              <a:ext cx="240191" cy="377362"/>
            </a:xfrm>
            <a:prstGeom prst="rect">
              <a:avLst/>
            </a:prstGeom>
            <a:effectLst/>
          </p:spPr>
        </p:pic>
        <p:pic>
          <p:nvPicPr>
            <p:cNvPr id="6309" name="直线 形状" descr="直线 形状"/>
            <p:cNvPicPr/>
            <p:nvPr/>
          </p:nvPicPr>
          <p:blipFill>
            <a:blip r:embed="rId80"/>
            <a:stretch>
              <a:fillRect/>
            </a:stretch>
          </p:blipFill>
          <p:spPr>
            <a:xfrm>
              <a:off x="2581783" y="3973874"/>
              <a:ext cx="194287" cy="52990"/>
            </a:xfrm>
            <a:prstGeom prst="rect">
              <a:avLst/>
            </a:prstGeom>
            <a:effectLst/>
          </p:spPr>
        </p:pic>
        <p:pic>
          <p:nvPicPr>
            <p:cNvPr id="6311" name="直线 形状" descr="直线 形状"/>
            <p:cNvPicPr/>
            <p:nvPr/>
          </p:nvPicPr>
          <p:blipFill>
            <a:blip r:embed="rId81"/>
            <a:stretch>
              <a:fillRect/>
            </a:stretch>
          </p:blipFill>
          <p:spPr>
            <a:xfrm>
              <a:off x="3107778" y="3486803"/>
              <a:ext cx="191175" cy="499287"/>
            </a:xfrm>
            <a:prstGeom prst="rect">
              <a:avLst/>
            </a:prstGeom>
            <a:effectLst/>
          </p:spPr>
        </p:pic>
        <p:pic>
          <p:nvPicPr>
            <p:cNvPr id="6313" name="直线 形状" descr="直线 形状"/>
            <p:cNvPicPr/>
            <p:nvPr/>
          </p:nvPicPr>
          <p:blipFill>
            <a:blip r:embed="rId82"/>
            <a:stretch>
              <a:fillRect/>
            </a:stretch>
          </p:blipFill>
          <p:spPr>
            <a:xfrm>
              <a:off x="3308386" y="3634339"/>
              <a:ext cx="248613" cy="248612"/>
            </a:xfrm>
            <a:prstGeom prst="rect">
              <a:avLst/>
            </a:prstGeom>
            <a:effectLst/>
          </p:spPr>
        </p:pic>
        <p:pic>
          <p:nvPicPr>
            <p:cNvPr id="6315" name="直线 形状" descr="直线 形状"/>
            <p:cNvPicPr/>
            <p:nvPr/>
          </p:nvPicPr>
          <p:blipFill>
            <a:blip r:embed="rId83"/>
            <a:stretch>
              <a:fillRect/>
            </a:stretch>
          </p:blipFill>
          <p:spPr>
            <a:xfrm>
              <a:off x="3367478" y="3627549"/>
              <a:ext cx="189521" cy="309728"/>
            </a:xfrm>
            <a:prstGeom prst="rect">
              <a:avLst/>
            </a:prstGeom>
            <a:effectLst/>
          </p:spPr>
        </p:pic>
        <p:pic>
          <p:nvPicPr>
            <p:cNvPr id="6317" name="直线 直线" descr="直线 直线"/>
            <p:cNvPicPr/>
            <p:nvPr/>
          </p:nvPicPr>
          <p:blipFill>
            <a:blip r:embed="rId84"/>
            <a:stretch>
              <a:fillRect/>
            </a:stretch>
          </p:blipFill>
          <p:spPr>
            <a:xfrm>
              <a:off x="3620758" y="3810897"/>
              <a:ext cx="65264" cy="187496"/>
            </a:xfrm>
            <a:prstGeom prst="rect">
              <a:avLst/>
            </a:prstGeom>
            <a:effectLst/>
          </p:spPr>
        </p:pic>
        <p:pic>
          <p:nvPicPr>
            <p:cNvPr id="6319" name="直线 直线" descr="直线 直线"/>
            <p:cNvPicPr/>
            <p:nvPr/>
          </p:nvPicPr>
          <p:blipFill>
            <a:blip r:embed="rId85"/>
            <a:stretch>
              <a:fillRect/>
            </a:stretch>
          </p:blipFill>
          <p:spPr>
            <a:xfrm>
              <a:off x="3831269" y="3810897"/>
              <a:ext cx="78845" cy="126380"/>
            </a:xfrm>
            <a:prstGeom prst="rect">
              <a:avLst/>
            </a:prstGeom>
            <a:effectLst/>
          </p:spPr>
        </p:pic>
        <p:pic>
          <p:nvPicPr>
            <p:cNvPr id="6321" name="直线 直线" descr="直线 直线"/>
            <p:cNvPicPr/>
            <p:nvPr/>
          </p:nvPicPr>
          <p:blipFill>
            <a:blip r:embed="rId36"/>
            <a:stretch>
              <a:fillRect/>
            </a:stretch>
          </p:blipFill>
          <p:spPr>
            <a:xfrm>
              <a:off x="3975196" y="3742990"/>
              <a:ext cx="76201" cy="38101"/>
            </a:xfrm>
            <a:prstGeom prst="rect">
              <a:avLst/>
            </a:prstGeom>
            <a:effectLst/>
          </p:spPr>
        </p:pic>
        <p:pic>
          <p:nvPicPr>
            <p:cNvPr id="6323" name="直线 直线" descr="直线 直线"/>
            <p:cNvPicPr/>
            <p:nvPr/>
          </p:nvPicPr>
          <p:blipFill>
            <a:blip r:embed="rId86"/>
            <a:stretch>
              <a:fillRect/>
            </a:stretch>
          </p:blipFill>
          <p:spPr>
            <a:xfrm>
              <a:off x="4116478" y="3715828"/>
              <a:ext cx="85636" cy="38101"/>
            </a:xfrm>
            <a:prstGeom prst="rect">
              <a:avLst/>
            </a:prstGeom>
            <a:effectLst/>
          </p:spPr>
        </p:pic>
        <p:pic>
          <p:nvPicPr>
            <p:cNvPr id="6325" name="直线 直线" descr="直线 直线"/>
            <p:cNvPicPr/>
            <p:nvPr/>
          </p:nvPicPr>
          <p:blipFill>
            <a:blip r:embed="rId87"/>
            <a:stretch>
              <a:fillRect/>
            </a:stretch>
          </p:blipFill>
          <p:spPr>
            <a:xfrm>
              <a:off x="4252292" y="3688665"/>
              <a:ext cx="92426" cy="44891"/>
            </a:xfrm>
            <a:prstGeom prst="rect">
              <a:avLst/>
            </a:prstGeom>
            <a:effectLst/>
          </p:spPr>
        </p:pic>
        <p:pic>
          <p:nvPicPr>
            <p:cNvPr id="6327" name="直线 直线" descr="直线 直线"/>
            <p:cNvPicPr/>
            <p:nvPr/>
          </p:nvPicPr>
          <p:blipFill>
            <a:blip r:embed="rId88"/>
            <a:stretch>
              <a:fillRect/>
            </a:stretch>
          </p:blipFill>
          <p:spPr>
            <a:xfrm>
              <a:off x="4435640" y="3709037"/>
              <a:ext cx="78846" cy="180705"/>
            </a:xfrm>
            <a:prstGeom prst="rect">
              <a:avLst/>
            </a:prstGeom>
            <a:effectLst/>
          </p:spPr>
        </p:pic>
        <p:pic>
          <p:nvPicPr>
            <p:cNvPr id="6329" name="直线 形状" descr="直线 形状"/>
            <p:cNvPicPr/>
            <p:nvPr/>
          </p:nvPicPr>
          <p:blipFill>
            <a:blip r:embed="rId89"/>
            <a:stretch>
              <a:fillRect/>
            </a:stretch>
          </p:blipFill>
          <p:spPr>
            <a:xfrm>
              <a:off x="4646152" y="3607177"/>
              <a:ext cx="323309" cy="284276"/>
            </a:xfrm>
            <a:prstGeom prst="rect">
              <a:avLst/>
            </a:prstGeom>
            <a:effectLst/>
          </p:spPr>
        </p:pic>
        <p:pic>
          <p:nvPicPr>
            <p:cNvPr id="6331" name="直线 形状" descr="直线 形状"/>
            <p:cNvPicPr/>
            <p:nvPr/>
          </p:nvPicPr>
          <p:blipFill>
            <a:blip r:embed="rId90"/>
            <a:stretch>
              <a:fillRect/>
            </a:stretch>
          </p:blipFill>
          <p:spPr>
            <a:xfrm>
              <a:off x="4673314" y="3559642"/>
              <a:ext cx="255403" cy="411589"/>
            </a:xfrm>
            <a:prstGeom prst="rect">
              <a:avLst/>
            </a:prstGeom>
            <a:effectLst/>
          </p:spPr>
        </p:pic>
        <p:pic>
          <p:nvPicPr>
            <p:cNvPr id="6333" name="直线 形状" descr="直线 形状"/>
            <p:cNvPicPr/>
            <p:nvPr/>
          </p:nvPicPr>
          <p:blipFill>
            <a:blip r:embed="rId91"/>
            <a:stretch>
              <a:fillRect/>
            </a:stretch>
          </p:blipFill>
          <p:spPr>
            <a:xfrm>
              <a:off x="5019639" y="3693698"/>
              <a:ext cx="323310" cy="209085"/>
            </a:xfrm>
            <a:prstGeom prst="rect">
              <a:avLst/>
            </a:prstGeom>
            <a:effectLst/>
          </p:spPr>
        </p:pic>
        <p:pic>
          <p:nvPicPr>
            <p:cNvPr id="6335" name="直线 形状" descr="直线 形状"/>
            <p:cNvPicPr/>
            <p:nvPr/>
          </p:nvPicPr>
          <p:blipFill>
            <a:blip r:embed="rId92"/>
            <a:stretch>
              <a:fillRect/>
            </a:stretch>
          </p:blipFill>
          <p:spPr>
            <a:xfrm>
              <a:off x="5359174" y="3417037"/>
              <a:ext cx="141460" cy="547403"/>
            </a:xfrm>
            <a:prstGeom prst="rect">
              <a:avLst/>
            </a:prstGeom>
            <a:effectLst/>
          </p:spPr>
        </p:pic>
        <p:pic>
          <p:nvPicPr>
            <p:cNvPr id="6337" name="直线 形状" descr="直线 形状"/>
            <p:cNvPicPr/>
            <p:nvPr/>
          </p:nvPicPr>
          <p:blipFill>
            <a:blip r:embed="rId93"/>
            <a:stretch>
              <a:fillRect/>
            </a:stretch>
          </p:blipFill>
          <p:spPr>
            <a:xfrm>
              <a:off x="5848104" y="3713408"/>
              <a:ext cx="262193" cy="76781"/>
            </a:xfrm>
            <a:prstGeom prst="rect">
              <a:avLst/>
            </a:prstGeom>
            <a:effectLst/>
          </p:spPr>
        </p:pic>
        <p:pic>
          <p:nvPicPr>
            <p:cNvPr id="6339" name="直线 形状" descr="直线 形状"/>
            <p:cNvPicPr/>
            <p:nvPr/>
          </p:nvPicPr>
          <p:blipFill>
            <a:blip r:embed="rId94"/>
            <a:stretch>
              <a:fillRect/>
            </a:stretch>
          </p:blipFill>
          <p:spPr>
            <a:xfrm>
              <a:off x="5854894" y="3838060"/>
              <a:ext cx="289356" cy="75784"/>
            </a:xfrm>
            <a:prstGeom prst="rect">
              <a:avLst/>
            </a:prstGeom>
            <a:effectLst/>
          </p:spPr>
        </p:pic>
        <p:pic>
          <p:nvPicPr>
            <p:cNvPr id="6341" name="直线 形状" descr="直线 形状"/>
            <p:cNvPicPr/>
            <p:nvPr/>
          </p:nvPicPr>
          <p:blipFill>
            <a:blip r:embed="rId95"/>
            <a:stretch>
              <a:fillRect/>
            </a:stretch>
          </p:blipFill>
          <p:spPr>
            <a:xfrm>
              <a:off x="6859915" y="3342340"/>
              <a:ext cx="44892" cy="296147"/>
            </a:xfrm>
            <a:prstGeom prst="rect">
              <a:avLst/>
            </a:prstGeom>
            <a:effectLst/>
          </p:spPr>
        </p:pic>
        <p:pic>
          <p:nvPicPr>
            <p:cNvPr id="6343" name="直线 形状" descr="直线 形状"/>
            <p:cNvPicPr/>
            <p:nvPr/>
          </p:nvPicPr>
          <p:blipFill>
            <a:blip r:embed="rId96"/>
            <a:stretch>
              <a:fillRect/>
            </a:stretch>
          </p:blipFill>
          <p:spPr>
            <a:xfrm>
              <a:off x="6458974" y="3654711"/>
              <a:ext cx="768235" cy="135435"/>
            </a:xfrm>
            <a:prstGeom prst="rect">
              <a:avLst/>
            </a:prstGeom>
            <a:effectLst/>
          </p:spPr>
        </p:pic>
        <p:pic>
          <p:nvPicPr>
            <p:cNvPr id="6345" name="直线 形状" descr="直线 形状"/>
            <p:cNvPicPr/>
            <p:nvPr/>
          </p:nvPicPr>
          <p:blipFill>
            <a:blip r:embed="rId97"/>
            <a:stretch>
              <a:fillRect/>
            </a:stretch>
          </p:blipFill>
          <p:spPr>
            <a:xfrm>
              <a:off x="6588288" y="3858432"/>
              <a:ext cx="44892" cy="398008"/>
            </a:xfrm>
            <a:prstGeom prst="rect">
              <a:avLst/>
            </a:prstGeom>
            <a:effectLst/>
          </p:spPr>
        </p:pic>
        <p:pic>
          <p:nvPicPr>
            <p:cNvPr id="6347" name="直线 形状" descr="直线 形状"/>
            <p:cNvPicPr/>
            <p:nvPr/>
          </p:nvPicPr>
          <p:blipFill>
            <a:blip r:embed="rId98"/>
            <a:stretch>
              <a:fillRect/>
            </a:stretch>
          </p:blipFill>
          <p:spPr>
            <a:xfrm>
              <a:off x="6742462" y="3849629"/>
              <a:ext cx="196298" cy="341167"/>
            </a:xfrm>
            <a:prstGeom prst="rect">
              <a:avLst/>
            </a:prstGeom>
            <a:effectLst/>
          </p:spPr>
        </p:pic>
        <p:pic>
          <p:nvPicPr>
            <p:cNvPr id="6349" name="直线 形状" descr="直线 形状"/>
            <p:cNvPicPr/>
            <p:nvPr/>
          </p:nvPicPr>
          <p:blipFill>
            <a:blip r:embed="rId99"/>
            <a:stretch>
              <a:fillRect/>
            </a:stretch>
          </p:blipFill>
          <p:spPr>
            <a:xfrm>
              <a:off x="6832753" y="3987455"/>
              <a:ext cx="153543" cy="65264"/>
            </a:xfrm>
            <a:prstGeom prst="rect">
              <a:avLst/>
            </a:prstGeom>
            <a:effectLst/>
          </p:spPr>
        </p:pic>
        <p:pic>
          <p:nvPicPr>
            <p:cNvPr id="6351" name="直线 形状" descr="直线 形状"/>
            <p:cNvPicPr/>
            <p:nvPr/>
          </p:nvPicPr>
          <p:blipFill>
            <a:blip r:embed="rId100"/>
            <a:stretch>
              <a:fillRect/>
            </a:stretch>
          </p:blipFill>
          <p:spPr>
            <a:xfrm>
              <a:off x="7070427" y="3797316"/>
              <a:ext cx="92427" cy="518420"/>
            </a:xfrm>
            <a:prstGeom prst="rect">
              <a:avLst/>
            </a:prstGeom>
            <a:effectLst/>
          </p:spPr>
        </p:pic>
        <p:pic>
          <p:nvPicPr>
            <p:cNvPr id="6353" name="直线 形状" descr="直线 形状"/>
            <p:cNvPicPr/>
            <p:nvPr/>
          </p:nvPicPr>
          <p:blipFill>
            <a:blip r:embed="rId101"/>
            <a:stretch>
              <a:fillRect/>
            </a:stretch>
          </p:blipFill>
          <p:spPr>
            <a:xfrm>
              <a:off x="7695170" y="3431215"/>
              <a:ext cx="520240" cy="85039"/>
            </a:xfrm>
            <a:prstGeom prst="rect">
              <a:avLst/>
            </a:prstGeom>
            <a:effectLst/>
          </p:spPr>
        </p:pic>
        <p:pic>
          <p:nvPicPr>
            <p:cNvPr id="6355" name="直线 形状" descr="直线 形状"/>
            <p:cNvPicPr/>
            <p:nvPr/>
          </p:nvPicPr>
          <p:blipFill>
            <a:blip r:embed="rId102"/>
            <a:stretch>
              <a:fillRect/>
            </a:stretch>
          </p:blipFill>
          <p:spPr>
            <a:xfrm>
              <a:off x="7644149" y="3450991"/>
              <a:ext cx="681123" cy="533821"/>
            </a:xfrm>
            <a:prstGeom prst="rect">
              <a:avLst/>
            </a:prstGeom>
            <a:effectLst/>
          </p:spPr>
        </p:pic>
        <p:pic>
          <p:nvPicPr>
            <p:cNvPr id="6357" name="直线 形状" descr="直线 形状"/>
            <p:cNvPicPr/>
            <p:nvPr/>
          </p:nvPicPr>
          <p:blipFill>
            <a:blip r:embed="rId103"/>
            <a:stretch>
              <a:fillRect/>
            </a:stretch>
          </p:blipFill>
          <p:spPr>
            <a:xfrm>
              <a:off x="7733504" y="4058540"/>
              <a:ext cx="312139" cy="535228"/>
            </a:xfrm>
            <a:prstGeom prst="rect">
              <a:avLst/>
            </a:prstGeom>
            <a:effectLst/>
          </p:spPr>
        </p:pic>
        <p:pic>
          <p:nvPicPr>
            <p:cNvPr id="6359" name="直线 形状" descr="直线 形状"/>
            <p:cNvPicPr/>
            <p:nvPr/>
          </p:nvPicPr>
          <p:blipFill>
            <a:blip r:embed="rId104"/>
            <a:stretch>
              <a:fillRect/>
            </a:stretch>
          </p:blipFill>
          <p:spPr>
            <a:xfrm>
              <a:off x="8083250" y="4103904"/>
              <a:ext cx="166113" cy="268745"/>
            </a:xfrm>
            <a:prstGeom prst="rect">
              <a:avLst/>
            </a:prstGeom>
            <a:effectLst/>
          </p:spPr>
        </p:pic>
        <p:pic>
          <p:nvPicPr>
            <p:cNvPr id="6361" name="直线 直线" descr="直线 直线"/>
            <p:cNvPicPr/>
            <p:nvPr/>
          </p:nvPicPr>
          <p:blipFill>
            <a:blip r:embed="rId36"/>
            <a:stretch>
              <a:fillRect/>
            </a:stretch>
          </p:blipFill>
          <p:spPr>
            <a:xfrm>
              <a:off x="8103934" y="4231920"/>
              <a:ext cx="76201" cy="38101"/>
            </a:xfrm>
            <a:prstGeom prst="rect">
              <a:avLst/>
            </a:prstGeom>
            <a:effectLst/>
          </p:spPr>
        </p:pic>
        <p:pic>
          <p:nvPicPr>
            <p:cNvPr id="6363" name="直线 形状" descr="直线 形状"/>
            <p:cNvPicPr/>
            <p:nvPr/>
          </p:nvPicPr>
          <p:blipFill>
            <a:blip r:embed="rId105"/>
            <a:stretch>
              <a:fillRect/>
            </a:stretch>
          </p:blipFill>
          <p:spPr>
            <a:xfrm>
              <a:off x="8359212" y="3991890"/>
              <a:ext cx="202523" cy="454689"/>
            </a:xfrm>
            <a:prstGeom prst="rect">
              <a:avLst/>
            </a:prstGeom>
            <a:effectLst/>
          </p:spPr>
        </p:pic>
        <p:pic>
          <p:nvPicPr>
            <p:cNvPr id="6365" name="直线 直线" descr="直线 直线"/>
            <p:cNvPicPr/>
            <p:nvPr/>
          </p:nvPicPr>
          <p:blipFill>
            <a:blip r:embed="rId106"/>
            <a:stretch>
              <a:fillRect/>
            </a:stretch>
          </p:blipFill>
          <p:spPr>
            <a:xfrm>
              <a:off x="8408193" y="4204757"/>
              <a:ext cx="194286" cy="72055"/>
            </a:xfrm>
            <a:prstGeom prst="rect">
              <a:avLst/>
            </a:prstGeom>
            <a:effectLst/>
          </p:spPr>
        </p:pic>
        <p:pic>
          <p:nvPicPr>
            <p:cNvPr id="6367" name="直线 形状" descr="直线 形状"/>
            <p:cNvPicPr/>
            <p:nvPr/>
          </p:nvPicPr>
          <p:blipFill>
            <a:blip r:embed="rId107"/>
            <a:stretch>
              <a:fillRect/>
            </a:stretch>
          </p:blipFill>
          <p:spPr>
            <a:xfrm>
              <a:off x="8754518" y="3478153"/>
              <a:ext cx="78845" cy="669635"/>
            </a:xfrm>
            <a:prstGeom prst="rect">
              <a:avLst/>
            </a:prstGeom>
            <a:effectLst/>
          </p:spPr>
        </p:pic>
        <p:pic>
          <p:nvPicPr>
            <p:cNvPr id="6369" name="直线 形状" descr="直线 形状"/>
            <p:cNvPicPr/>
            <p:nvPr/>
          </p:nvPicPr>
          <p:blipFill>
            <a:blip r:embed="rId108"/>
            <a:stretch>
              <a:fillRect/>
            </a:stretch>
          </p:blipFill>
          <p:spPr>
            <a:xfrm>
              <a:off x="8734146" y="3535779"/>
              <a:ext cx="243826" cy="229616"/>
            </a:xfrm>
            <a:prstGeom prst="rect">
              <a:avLst/>
            </a:prstGeom>
            <a:effectLst/>
          </p:spPr>
        </p:pic>
        <p:pic>
          <p:nvPicPr>
            <p:cNvPr id="6371" name="直线 形状" descr="直线 形状"/>
            <p:cNvPicPr/>
            <p:nvPr/>
          </p:nvPicPr>
          <p:blipFill>
            <a:blip r:embed="rId109"/>
            <a:stretch>
              <a:fillRect/>
            </a:stretch>
          </p:blipFill>
          <p:spPr>
            <a:xfrm>
              <a:off x="9080471" y="3804106"/>
              <a:ext cx="214658" cy="126381"/>
            </a:xfrm>
            <a:prstGeom prst="rect">
              <a:avLst/>
            </a:prstGeom>
            <a:effectLst/>
          </p:spPr>
        </p:pic>
        <p:pic>
          <p:nvPicPr>
            <p:cNvPr id="6373" name="直线 形状" descr="直线 形状"/>
            <p:cNvPicPr/>
            <p:nvPr/>
          </p:nvPicPr>
          <p:blipFill>
            <a:blip r:embed="rId110"/>
            <a:stretch>
              <a:fillRect/>
            </a:stretch>
          </p:blipFill>
          <p:spPr>
            <a:xfrm>
              <a:off x="9184595" y="3715828"/>
              <a:ext cx="76581" cy="296147"/>
            </a:xfrm>
            <a:prstGeom prst="rect">
              <a:avLst/>
            </a:prstGeom>
            <a:effectLst/>
          </p:spPr>
        </p:pic>
        <p:pic>
          <p:nvPicPr>
            <p:cNvPr id="6375" name="直线 形状" descr="直线 形状"/>
            <p:cNvPicPr/>
            <p:nvPr/>
          </p:nvPicPr>
          <p:blipFill>
            <a:blip r:embed="rId111"/>
            <a:stretch>
              <a:fillRect/>
            </a:stretch>
          </p:blipFill>
          <p:spPr>
            <a:xfrm>
              <a:off x="9324936" y="3810897"/>
              <a:ext cx="123278" cy="497350"/>
            </a:xfrm>
            <a:prstGeom prst="rect">
              <a:avLst/>
            </a:prstGeom>
            <a:effectLst/>
          </p:spPr>
        </p:pic>
        <p:pic>
          <p:nvPicPr>
            <p:cNvPr id="6377" name="直线 形状" descr="直线 形状"/>
            <p:cNvPicPr/>
            <p:nvPr/>
          </p:nvPicPr>
          <p:blipFill>
            <a:blip r:embed="rId112"/>
            <a:stretch>
              <a:fillRect/>
            </a:stretch>
          </p:blipFill>
          <p:spPr>
            <a:xfrm>
              <a:off x="9447168" y="3851641"/>
              <a:ext cx="114945" cy="367541"/>
            </a:xfrm>
            <a:prstGeom prst="rect">
              <a:avLst/>
            </a:prstGeom>
            <a:effectLst/>
          </p:spPr>
        </p:pic>
        <p:pic>
          <p:nvPicPr>
            <p:cNvPr id="6379" name="直线 形状" descr="直线 形状"/>
            <p:cNvPicPr/>
            <p:nvPr/>
          </p:nvPicPr>
          <p:blipFill>
            <a:blip r:embed="rId113"/>
            <a:stretch>
              <a:fillRect/>
            </a:stretch>
          </p:blipFill>
          <p:spPr>
            <a:xfrm>
              <a:off x="9494703" y="3782590"/>
              <a:ext cx="275775" cy="215117"/>
            </a:xfrm>
            <a:prstGeom prst="rect">
              <a:avLst/>
            </a:prstGeom>
            <a:effectLst/>
          </p:spPr>
        </p:pic>
        <p:pic>
          <p:nvPicPr>
            <p:cNvPr id="6381" name="直线 形状" descr="直线 形状"/>
            <p:cNvPicPr/>
            <p:nvPr/>
          </p:nvPicPr>
          <p:blipFill>
            <a:blip r:embed="rId114"/>
            <a:stretch>
              <a:fillRect/>
            </a:stretch>
          </p:blipFill>
          <p:spPr>
            <a:xfrm>
              <a:off x="9851118" y="3729409"/>
              <a:ext cx="116289" cy="291381"/>
            </a:xfrm>
            <a:prstGeom prst="rect">
              <a:avLst/>
            </a:prstGeom>
            <a:effectLst/>
          </p:spPr>
        </p:pic>
        <p:pic>
          <p:nvPicPr>
            <p:cNvPr id="6383" name="直线 形状" descr="直线 形状"/>
            <p:cNvPicPr/>
            <p:nvPr/>
          </p:nvPicPr>
          <p:blipFill>
            <a:blip r:embed="rId115"/>
            <a:stretch>
              <a:fillRect/>
            </a:stretch>
          </p:blipFill>
          <p:spPr>
            <a:xfrm>
              <a:off x="9944218" y="3846513"/>
              <a:ext cx="155024" cy="383973"/>
            </a:xfrm>
            <a:prstGeom prst="rect">
              <a:avLst/>
            </a:prstGeom>
            <a:effectLst/>
          </p:spPr>
        </p:pic>
        <p:pic>
          <p:nvPicPr>
            <p:cNvPr id="6385" name="直线 形状" descr="直线 形状"/>
            <p:cNvPicPr/>
            <p:nvPr/>
          </p:nvPicPr>
          <p:blipFill>
            <a:blip r:embed="rId116"/>
            <a:stretch>
              <a:fillRect/>
            </a:stretch>
          </p:blipFill>
          <p:spPr>
            <a:xfrm>
              <a:off x="10160190" y="3790525"/>
              <a:ext cx="129870" cy="384426"/>
            </a:xfrm>
            <a:prstGeom prst="rect">
              <a:avLst/>
            </a:prstGeom>
            <a:effectLst/>
          </p:spPr>
        </p:pic>
        <p:pic>
          <p:nvPicPr>
            <p:cNvPr id="6387" name="直线 形状" descr="直线 形状"/>
            <p:cNvPicPr/>
            <p:nvPr/>
          </p:nvPicPr>
          <p:blipFill>
            <a:blip r:embed="rId117"/>
            <a:stretch>
              <a:fillRect/>
            </a:stretch>
          </p:blipFill>
          <p:spPr>
            <a:xfrm>
              <a:off x="10488236" y="3450991"/>
              <a:ext cx="151450" cy="493077"/>
            </a:xfrm>
            <a:prstGeom prst="rect">
              <a:avLst/>
            </a:prstGeom>
            <a:effectLst/>
          </p:spPr>
        </p:pic>
        <p:pic>
          <p:nvPicPr>
            <p:cNvPr id="6389" name="直线 形状" descr="直线 形状"/>
            <p:cNvPicPr/>
            <p:nvPr/>
          </p:nvPicPr>
          <p:blipFill>
            <a:blip r:embed="rId118"/>
            <a:stretch>
              <a:fillRect/>
            </a:stretch>
          </p:blipFill>
          <p:spPr>
            <a:xfrm>
              <a:off x="10662701" y="3600386"/>
              <a:ext cx="248612" cy="241821"/>
            </a:xfrm>
            <a:prstGeom prst="rect">
              <a:avLst/>
            </a:prstGeom>
            <a:effectLst/>
          </p:spPr>
        </p:pic>
        <p:pic>
          <p:nvPicPr>
            <p:cNvPr id="6391" name="直线 形状" descr="直线 形状"/>
            <p:cNvPicPr/>
            <p:nvPr/>
          </p:nvPicPr>
          <p:blipFill>
            <a:blip r:embed="rId119"/>
            <a:stretch>
              <a:fillRect/>
            </a:stretch>
          </p:blipFill>
          <p:spPr>
            <a:xfrm>
              <a:off x="10662701" y="3612256"/>
              <a:ext cx="221449" cy="277486"/>
            </a:xfrm>
            <a:prstGeom prst="rect">
              <a:avLst/>
            </a:prstGeom>
            <a:effectLst/>
          </p:spPr>
        </p:pic>
        <p:pic>
          <p:nvPicPr>
            <p:cNvPr id="6393" name="直线 直线" descr="直线 直线"/>
            <p:cNvPicPr/>
            <p:nvPr/>
          </p:nvPicPr>
          <p:blipFill>
            <a:blip r:embed="rId120"/>
            <a:stretch>
              <a:fillRect/>
            </a:stretch>
          </p:blipFill>
          <p:spPr>
            <a:xfrm>
              <a:off x="10927538" y="3749781"/>
              <a:ext cx="58473" cy="180706"/>
            </a:xfrm>
            <a:prstGeom prst="rect">
              <a:avLst/>
            </a:prstGeom>
            <a:effectLst/>
          </p:spPr>
        </p:pic>
        <p:pic>
          <p:nvPicPr>
            <p:cNvPr id="6395" name="直线 直线" descr="直线 直线"/>
            <p:cNvPicPr/>
            <p:nvPr/>
          </p:nvPicPr>
          <p:blipFill>
            <a:blip r:embed="rId36"/>
            <a:stretch>
              <a:fillRect/>
            </a:stretch>
          </p:blipFill>
          <p:spPr>
            <a:xfrm>
              <a:off x="11098627" y="3675083"/>
              <a:ext cx="76201" cy="38101"/>
            </a:xfrm>
            <a:prstGeom prst="rect">
              <a:avLst/>
            </a:prstGeom>
            <a:effectLst/>
          </p:spPr>
        </p:pic>
        <p:pic>
          <p:nvPicPr>
            <p:cNvPr id="6397" name="直线 直线" descr="直线 直线"/>
            <p:cNvPicPr/>
            <p:nvPr/>
          </p:nvPicPr>
          <p:blipFill>
            <a:blip r:embed="rId121"/>
            <a:stretch>
              <a:fillRect/>
            </a:stretch>
          </p:blipFill>
          <p:spPr>
            <a:xfrm>
              <a:off x="11246700" y="3641130"/>
              <a:ext cx="78845" cy="38101"/>
            </a:xfrm>
            <a:prstGeom prst="rect">
              <a:avLst/>
            </a:prstGeom>
            <a:effectLst/>
          </p:spPr>
        </p:pic>
        <p:pic>
          <p:nvPicPr>
            <p:cNvPr id="6399" name="直线 直线" descr="直线 直线"/>
            <p:cNvPicPr/>
            <p:nvPr/>
          </p:nvPicPr>
          <p:blipFill>
            <a:blip r:embed="rId86"/>
            <a:stretch>
              <a:fillRect/>
            </a:stretch>
          </p:blipFill>
          <p:spPr>
            <a:xfrm>
              <a:off x="11341769" y="3634339"/>
              <a:ext cx="85636" cy="38101"/>
            </a:xfrm>
            <a:prstGeom prst="rect">
              <a:avLst/>
            </a:prstGeom>
            <a:effectLst/>
          </p:spPr>
        </p:pic>
        <p:pic>
          <p:nvPicPr>
            <p:cNvPr id="6401" name="直线 形状" descr="直线 形状"/>
            <p:cNvPicPr/>
            <p:nvPr/>
          </p:nvPicPr>
          <p:blipFill>
            <a:blip r:embed="rId122"/>
            <a:stretch>
              <a:fillRect/>
            </a:stretch>
          </p:blipFill>
          <p:spPr>
            <a:xfrm>
              <a:off x="11518328" y="3505316"/>
              <a:ext cx="194286" cy="187496"/>
            </a:xfrm>
            <a:prstGeom prst="rect">
              <a:avLst/>
            </a:prstGeom>
            <a:effectLst/>
          </p:spPr>
        </p:pic>
        <p:pic>
          <p:nvPicPr>
            <p:cNvPr id="6403" name="直线 形状" descr="直线 形状"/>
            <p:cNvPicPr/>
            <p:nvPr/>
          </p:nvPicPr>
          <p:blipFill>
            <a:blip r:embed="rId123"/>
            <a:stretch>
              <a:fillRect/>
            </a:stretch>
          </p:blipFill>
          <p:spPr>
            <a:xfrm>
              <a:off x="11477584" y="3471363"/>
              <a:ext cx="235030" cy="370844"/>
            </a:xfrm>
            <a:prstGeom prst="rect">
              <a:avLst/>
            </a:prstGeom>
            <a:effectLst/>
          </p:spPr>
        </p:pic>
        <p:pic>
          <p:nvPicPr>
            <p:cNvPr id="6405" name="直线 形状" descr="直线 形状"/>
            <p:cNvPicPr/>
            <p:nvPr/>
          </p:nvPicPr>
          <p:blipFill>
            <a:blip r:embed="rId124"/>
            <a:stretch>
              <a:fillRect/>
            </a:stretch>
          </p:blipFill>
          <p:spPr>
            <a:xfrm>
              <a:off x="11735630" y="3627549"/>
              <a:ext cx="194287" cy="167124"/>
            </a:xfrm>
            <a:prstGeom prst="rect">
              <a:avLst/>
            </a:prstGeom>
            <a:effectLst/>
          </p:spPr>
        </p:pic>
        <p:pic>
          <p:nvPicPr>
            <p:cNvPr id="6407" name="直线 形状" descr="直线 形状"/>
            <p:cNvPicPr/>
            <p:nvPr/>
          </p:nvPicPr>
          <p:blipFill>
            <a:blip r:embed="rId125"/>
            <a:stretch>
              <a:fillRect/>
            </a:stretch>
          </p:blipFill>
          <p:spPr>
            <a:xfrm>
              <a:off x="11871443" y="3464572"/>
              <a:ext cx="197357" cy="601728"/>
            </a:xfrm>
            <a:prstGeom prst="rect">
              <a:avLst/>
            </a:prstGeom>
            <a:effectLst/>
          </p:spPr>
        </p:pic>
        <p:pic>
          <p:nvPicPr>
            <p:cNvPr id="6409" name="直线 直线" descr="直线 直线"/>
            <p:cNvPicPr/>
            <p:nvPr/>
          </p:nvPicPr>
          <p:blipFill>
            <a:blip r:embed="rId126"/>
            <a:stretch>
              <a:fillRect/>
            </a:stretch>
          </p:blipFill>
          <p:spPr>
            <a:xfrm>
              <a:off x="11375723" y="3770153"/>
              <a:ext cx="65264" cy="119589"/>
            </a:xfrm>
            <a:prstGeom prst="rect">
              <a:avLst/>
            </a:prstGeom>
            <a:effectLst/>
          </p:spPr>
        </p:pic>
        <p:pic>
          <p:nvPicPr>
            <p:cNvPr id="6411" name="直线 直线" descr="直线 直线"/>
            <p:cNvPicPr/>
            <p:nvPr/>
          </p:nvPicPr>
          <p:blipFill>
            <a:blip r:embed="rId85"/>
            <a:stretch>
              <a:fillRect/>
            </a:stretch>
          </p:blipFill>
          <p:spPr>
            <a:xfrm>
              <a:off x="11015816" y="3892386"/>
              <a:ext cx="78845" cy="126379"/>
            </a:xfrm>
            <a:prstGeom prst="rect">
              <a:avLst/>
            </a:prstGeom>
            <a:effectLst/>
          </p:spPr>
        </p:pic>
        <p:pic>
          <p:nvPicPr>
            <p:cNvPr id="6413" name="直线 直线" descr="直线 直线"/>
            <p:cNvPicPr/>
            <p:nvPr/>
          </p:nvPicPr>
          <p:blipFill>
            <a:blip r:embed="rId127"/>
            <a:stretch>
              <a:fillRect/>
            </a:stretch>
          </p:blipFill>
          <p:spPr>
            <a:xfrm>
              <a:off x="11742420" y="3675083"/>
              <a:ext cx="44892" cy="146752"/>
            </a:xfrm>
            <a:prstGeom prst="rect">
              <a:avLst/>
            </a:prstGeom>
            <a:effectLst/>
          </p:spPr>
        </p:pic>
      </p:grpSp>
      <p:grpSp>
        <p:nvGrpSpPr>
          <p:cNvPr id="6626" name="绘图"/>
          <p:cNvGrpSpPr/>
          <p:nvPr/>
        </p:nvGrpSpPr>
        <p:grpSpPr>
          <a:xfrm>
            <a:off x="927361" y="5264104"/>
            <a:ext cx="11503829" cy="2720423"/>
            <a:chOff x="-19050" y="-19050"/>
            <a:chExt cx="11503827" cy="2720421"/>
          </a:xfrm>
        </p:grpSpPr>
        <p:pic>
          <p:nvPicPr>
            <p:cNvPr id="6416" name="直线 形状" descr="直线 形状"/>
            <p:cNvPicPr/>
            <p:nvPr/>
          </p:nvPicPr>
          <p:blipFill>
            <a:blip r:embed="rId128"/>
            <a:stretch>
              <a:fillRect/>
            </a:stretch>
          </p:blipFill>
          <p:spPr>
            <a:xfrm>
              <a:off x="19188" y="55647"/>
              <a:ext cx="273955" cy="72055"/>
            </a:xfrm>
            <a:prstGeom prst="rect">
              <a:avLst/>
            </a:prstGeom>
            <a:effectLst/>
          </p:spPr>
        </p:pic>
        <p:pic>
          <p:nvPicPr>
            <p:cNvPr id="6418" name="直线 形状" descr="直线 形状"/>
            <p:cNvPicPr/>
            <p:nvPr/>
          </p:nvPicPr>
          <p:blipFill>
            <a:blip r:embed="rId129"/>
            <a:stretch>
              <a:fillRect/>
            </a:stretch>
          </p:blipFill>
          <p:spPr>
            <a:xfrm>
              <a:off x="5606" y="137135"/>
              <a:ext cx="85636" cy="486287"/>
            </a:xfrm>
            <a:prstGeom prst="rect">
              <a:avLst/>
            </a:prstGeom>
            <a:effectLst/>
          </p:spPr>
        </p:pic>
        <p:pic>
          <p:nvPicPr>
            <p:cNvPr id="6420" name="直线 形状" descr="直线 形状"/>
            <p:cNvPicPr/>
            <p:nvPr/>
          </p:nvPicPr>
          <p:blipFill>
            <a:blip r:embed="rId130"/>
            <a:stretch>
              <a:fillRect/>
            </a:stretch>
          </p:blipFill>
          <p:spPr>
            <a:xfrm>
              <a:off x="5606" y="402882"/>
              <a:ext cx="238523" cy="77935"/>
            </a:xfrm>
            <a:prstGeom prst="rect">
              <a:avLst/>
            </a:prstGeom>
            <a:effectLst/>
          </p:spPr>
        </p:pic>
        <p:pic>
          <p:nvPicPr>
            <p:cNvPr id="6422" name="直线 形状" descr="直线 形状"/>
            <p:cNvPicPr/>
            <p:nvPr/>
          </p:nvPicPr>
          <p:blipFill>
            <a:blip r:embed="rId131"/>
            <a:stretch>
              <a:fillRect/>
            </a:stretch>
          </p:blipFill>
          <p:spPr>
            <a:xfrm>
              <a:off x="-19051" y="544577"/>
              <a:ext cx="347967" cy="104635"/>
            </a:xfrm>
            <a:prstGeom prst="rect">
              <a:avLst/>
            </a:prstGeom>
            <a:effectLst/>
          </p:spPr>
        </p:pic>
        <p:pic>
          <p:nvPicPr>
            <p:cNvPr id="6424" name="直线 形状" descr="直线 形状"/>
            <p:cNvPicPr/>
            <p:nvPr/>
          </p:nvPicPr>
          <p:blipFill>
            <a:blip r:embed="rId132"/>
            <a:stretch>
              <a:fillRect/>
            </a:stretch>
          </p:blipFill>
          <p:spPr>
            <a:xfrm>
              <a:off x="277234" y="401972"/>
              <a:ext cx="228240" cy="215261"/>
            </a:xfrm>
            <a:prstGeom prst="rect">
              <a:avLst/>
            </a:prstGeom>
            <a:effectLst/>
          </p:spPr>
        </p:pic>
        <p:pic>
          <p:nvPicPr>
            <p:cNvPr id="6426" name="直线 形状" descr="直线 形状"/>
            <p:cNvPicPr/>
            <p:nvPr/>
          </p:nvPicPr>
          <p:blipFill>
            <a:blip r:embed="rId133"/>
            <a:stretch>
              <a:fillRect/>
            </a:stretch>
          </p:blipFill>
          <p:spPr>
            <a:xfrm>
              <a:off x="238982" y="395182"/>
              <a:ext cx="225748" cy="255402"/>
            </a:xfrm>
            <a:prstGeom prst="rect">
              <a:avLst/>
            </a:prstGeom>
            <a:effectLst/>
          </p:spPr>
        </p:pic>
        <p:pic>
          <p:nvPicPr>
            <p:cNvPr id="6428" name="直线 直线" descr="直线 直线"/>
            <p:cNvPicPr/>
            <p:nvPr/>
          </p:nvPicPr>
          <p:blipFill>
            <a:blip r:embed="rId134"/>
            <a:stretch>
              <a:fillRect/>
            </a:stretch>
          </p:blipFill>
          <p:spPr>
            <a:xfrm>
              <a:off x="596396" y="598902"/>
              <a:ext cx="51683" cy="92426"/>
            </a:xfrm>
            <a:prstGeom prst="rect">
              <a:avLst/>
            </a:prstGeom>
            <a:effectLst/>
          </p:spPr>
        </p:pic>
        <p:pic>
          <p:nvPicPr>
            <p:cNvPr id="6430" name="直线 形状" descr="直线 形状"/>
            <p:cNvPicPr/>
            <p:nvPr/>
          </p:nvPicPr>
          <p:blipFill>
            <a:blip r:embed="rId135"/>
            <a:stretch>
              <a:fillRect/>
            </a:stretch>
          </p:blipFill>
          <p:spPr>
            <a:xfrm>
              <a:off x="1989653" y="38970"/>
              <a:ext cx="328935" cy="700562"/>
            </a:xfrm>
            <a:prstGeom prst="rect">
              <a:avLst/>
            </a:prstGeom>
            <a:effectLst/>
          </p:spPr>
        </p:pic>
        <p:pic>
          <p:nvPicPr>
            <p:cNvPr id="6432" name="直线 形状" descr="直线 形状"/>
            <p:cNvPicPr/>
            <p:nvPr/>
          </p:nvPicPr>
          <p:blipFill>
            <a:blip r:embed="rId136"/>
            <a:stretch>
              <a:fillRect/>
            </a:stretch>
          </p:blipFill>
          <p:spPr>
            <a:xfrm>
              <a:off x="2158254" y="398276"/>
              <a:ext cx="316519" cy="62169"/>
            </a:xfrm>
            <a:prstGeom prst="rect">
              <a:avLst/>
            </a:prstGeom>
            <a:effectLst/>
          </p:spPr>
        </p:pic>
        <p:pic>
          <p:nvPicPr>
            <p:cNvPr id="6434" name="直线 形状" descr="直线 形状"/>
            <p:cNvPicPr/>
            <p:nvPr/>
          </p:nvPicPr>
          <p:blipFill>
            <a:blip r:embed="rId137"/>
            <a:stretch>
              <a:fillRect/>
            </a:stretch>
          </p:blipFill>
          <p:spPr>
            <a:xfrm>
              <a:off x="2789789" y="327274"/>
              <a:ext cx="173914" cy="51683"/>
            </a:xfrm>
            <a:prstGeom prst="rect">
              <a:avLst/>
            </a:prstGeom>
            <a:effectLst/>
          </p:spPr>
        </p:pic>
        <p:pic>
          <p:nvPicPr>
            <p:cNvPr id="6436" name="直线 形状" descr="直线 形状"/>
            <p:cNvPicPr/>
            <p:nvPr/>
          </p:nvPicPr>
          <p:blipFill>
            <a:blip r:embed="rId138"/>
            <a:stretch>
              <a:fillRect/>
            </a:stretch>
          </p:blipFill>
          <p:spPr>
            <a:xfrm>
              <a:off x="2789789" y="449507"/>
              <a:ext cx="228240" cy="48588"/>
            </a:xfrm>
            <a:prstGeom prst="rect">
              <a:avLst/>
            </a:prstGeom>
            <a:effectLst/>
          </p:spPr>
        </p:pic>
        <p:pic>
          <p:nvPicPr>
            <p:cNvPr id="6438" name="直线 形状" descr="直线 形状"/>
            <p:cNvPicPr/>
            <p:nvPr/>
          </p:nvPicPr>
          <p:blipFill>
            <a:blip r:embed="rId139"/>
            <a:stretch>
              <a:fillRect/>
            </a:stretch>
          </p:blipFill>
          <p:spPr>
            <a:xfrm>
              <a:off x="3516454" y="130345"/>
              <a:ext cx="336829" cy="413519"/>
            </a:xfrm>
            <a:prstGeom prst="rect">
              <a:avLst/>
            </a:prstGeom>
            <a:effectLst/>
          </p:spPr>
        </p:pic>
        <p:pic>
          <p:nvPicPr>
            <p:cNvPr id="6440" name="直线 形状" descr="直线 形状"/>
            <p:cNvPicPr/>
            <p:nvPr/>
          </p:nvPicPr>
          <p:blipFill>
            <a:blip r:embed="rId140"/>
            <a:stretch>
              <a:fillRect/>
            </a:stretch>
          </p:blipFill>
          <p:spPr>
            <a:xfrm>
              <a:off x="3865232" y="193229"/>
              <a:ext cx="171400" cy="314751"/>
            </a:xfrm>
            <a:prstGeom prst="rect">
              <a:avLst/>
            </a:prstGeom>
            <a:effectLst/>
          </p:spPr>
        </p:pic>
        <p:pic>
          <p:nvPicPr>
            <p:cNvPr id="6442" name="直线 形状" descr="直线 形状"/>
            <p:cNvPicPr/>
            <p:nvPr/>
          </p:nvPicPr>
          <p:blipFill>
            <a:blip r:embed="rId141"/>
            <a:stretch>
              <a:fillRect/>
            </a:stretch>
          </p:blipFill>
          <p:spPr>
            <a:xfrm>
              <a:off x="4178678" y="191461"/>
              <a:ext cx="54883" cy="289356"/>
            </a:xfrm>
            <a:prstGeom prst="rect">
              <a:avLst/>
            </a:prstGeom>
            <a:effectLst/>
          </p:spPr>
        </p:pic>
        <p:pic>
          <p:nvPicPr>
            <p:cNvPr id="6444" name="直线 形状" descr="直线 形状"/>
            <p:cNvPicPr/>
            <p:nvPr/>
          </p:nvPicPr>
          <p:blipFill>
            <a:blip r:embed="rId142"/>
            <a:stretch>
              <a:fillRect/>
            </a:stretch>
          </p:blipFill>
          <p:spPr>
            <a:xfrm>
              <a:off x="4351646" y="327274"/>
              <a:ext cx="54884" cy="133171"/>
            </a:xfrm>
            <a:prstGeom prst="rect">
              <a:avLst/>
            </a:prstGeom>
            <a:effectLst/>
          </p:spPr>
        </p:pic>
        <p:pic>
          <p:nvPicPr>
            <p:cNvPr id="6446" name="直线 形状" descr="直线 形状"/>
            <p:cNvPicPr/>
            <p:nvPr/>
          </p:nvPicPr>
          <p:blipFill>
            <a:blip r:embed="rId143"/>
            <a:stretch>
              <a:fillRect/>
            </a:stretch>
          </p:blipFill>
          <p:spPr>
            <a:xfrm>
              <a:off x="4521413" y="184670"/>
              <a:ext cx="214660" cy="250624"/>
            </a:xfrm>
            <a:prstGeom prst="rect">
              <a:avLst/>
            </a:prstGeom>
            <a:effectLst/>
          </p:spPr>
        </p:pic>
        <p:pic>
          <p:nvPicPr>
            <p:cNvPr id="6448" name="直线 直线" descr="直线 直线"/>
            <p:cNvPicPr/>
            <p:nvPr/>
          </p:nvPicPr>
          <p:blipFill>
            <a:blip r:embed="rId88"/>
            <a:stretch>
              <a:fillRect/>
            </a:stretch>
          </p:blipFill>
          <p:spPr>
            <a:xfrm>
              <a:off x="4813413" y="279740"/>
              <a:ext cx="78846" cy="180705"/>
            </a:xfrm>
            <a:prstGeom prst="rect">
              <a:avLst/>
            </a:prstGeom>
            <a:effectLst/>
          </p:spPr>
        </p:pic>
        <p:pic>
          <p:nvPicPr>
            <p:cNvPr id="6450" name="直线 形状" descr="直线 形状"/>
            <p:cNvPicPr/>
            <p:nvPr/>
          </p:nvPicPr>
          <p:blipFill>
            <a:blip r:embed="rId144"/>
            <a:stretch>
              <a:fillRect/>
            </a:stretch>
          </p:blipFill>
          <p:spPr>
            <a:xfrm>
              <a:off x="4956018" y="123554"/>
              <a:ext cx="160916" cy="291620"/>
            </a:xfrm>
            <a:prstGeom prst="rect">
              <a:avLst/>
            </a:prstGeom>
            <a:effectLst/>
          </p:spPr>
        </p:pic>
        <p:pic>
          <p:nvPicPr>
            <p:cNvPr id="6452" name="直线 直线" descr="直线 直线"/>
            <p:cNvPicPr/>
            <p:nvPr/>
          </p:nvPicPr>
          <p:blipFill>
            <a:blip r:embed="rId145"/>
            <a:stretch>
              <a:fillRect/>
            </a:stretch>
          </p:blipFill>
          <p:spPr>
            <a:xfrm>
              <a:off x="5261599" y="266158"/>
              <a:ext cx="106008" cy="160334"/>
            </a:xfrm>
            <a:prstGeom prst="rect">
              <a:avLst/>
            </a:prstGeom>
            <a:effectLst/>
          </p:spPr>
        </p:pic>
        <p:pic>
          <p:nvPicPr>
            <p:cNvPr id="6454" name="直线 形状" descr="直线 形状"/>
            <p:cNvPicPr/>
            <p:nvPr/>
          </p:nvPicPr>
          <p:blipFill>
            <a:blip r:embed="rId146"/>
            <a:stretch>
              <a:fillRect/>
            </a:stretch>
          </p:blipFill>
          <p:spPr>
            <a:xfrm>
              <a:off x="5443369" y="109973"/>
              <a:ext cx="243400" cy="172252"/>
            </a:xfrm>
            <a:prstGeom prst="rect">
              <a:avLst/>
            </a:prstGeom>
            <a:effectLst/>
          </p:spPr>
        </p:pic>
        <p:pic>
          <p:nvPicPr>
            <p:cNvPr id="6456" name="直线 形状" descr="直线 形状"/>
            <p:cNvPicPr/>
            <p:nvPr/>
          </p:nvPicPr>
          <p:blipFill>
            <a:blip r:embed="rId147"/>
            <a:stretch>
              <a:fillRect/>
            </a:stretch>
          </p:blipFill>
          <p:spPr>
            <a:xfrm>
              <a:off x="5546807" y="109973"/>
              <a:ext cx="65264" cy="323310"/>
            </a:xfrm>
            <a:prstGeom prst="rect">
              <a:avLst/>
            </a:prstGeom>
            <a:effectLst/>
          </p:spPr>
        </p:pic>
        <p:pic>
          <p:nvPicPr>
            <p:cNvPr id="6458" name="直线 形状" descr="直线 形状"/>
            <p:cNvPicPr/>
            <p:nvPr/>
          </p:nvPicPr>
          <p:blipFill>
            <a:blip r:embed="rId148"/>
            <a:stretch>
              <a:fillRect/>
            </a:stretch>
          </p:blipFill>
          <p:spPr>
            <a:xfrm>
              <a:off x="5723365" y="42066"/>
              <a:ext cx="123636" cy="364054"/>
            </a:xfrm>
            <a:prstGeom prst="rect">
              <a:avLst/>
            </a:prstGeom>
            <a:effectLst/>
          </p:spPr>
        </p:pic>
        <p:pic>
          <p:nvPicPr>
            <p:cNvPr id="6460" name="直线 形状" descr="直线 形状"/>
            <p:cNvPicPr/>
            <p:nvPr/>
          </p:nvPicPr>
          <p:blipFill>
            <a:blip r:embed="rId149"/>
            <a:stretch>
              <a:fillRect/>
            </a:stretch>
          </p:blipFill>
          <p:spPr>
            <a:xfrm>
              <a:off x="5927086" y="-19050"/>
              <a:ext cx="283095" cy="486286"/>
            </a:xfrm>
            <a:prstGeom prst="rect">
              <a:avLst/>
            </a:prstGeom>
            <a:effectLst/>
          </p:spPr>
        </p:pic>
        <p:pic>
          <p:nvPicPr>
            <p:cNvPr id="6462" name="直线 形状" descr="直线 形状"/>
            <p:cNvPicPr/>
            <p:nvPr/>
          </p:nvPicPr>
          <p:blipFill>
            <a:blip r:embed="rId150"/>
            <a:stretch>
              <a:fillRect/>
            </a:stretch>
          </p:blipFill>
          <p:spPr>
            <a:xfrm>
              <a:off x="6748113" y="83565"/>
              <a:ext cx="323956" cy="265103"/>
            </a:xfrm>
            <a:prstGeom prst="rect">
              <a:avLst/>
            </a:prstGeom>
            <a:effectLst/>
          </p:spPr>
        </p:pic>
        <p:pic>
          <p:nvPicPr>
            <p:cNvPr id="6464" name="直线 形状" descr="直线 形状"/>
            <p:cNvPicPr/>
            <p:nvPr/>
          </p:nvPicPr>
          <p:blipFill>
            <a:blip r:embed="rId151"/>
            <a:stretch>
              <a:fillRect/>
            </a:stretch>
          </p:blipFill>
          <p:spPr>
            <a:xfrm>
              <a:off x="6680852" y="449507"/>
              <a:ext cx="479496" cy="65264"/>
            </a:xfrm>
            <a:prstGeom prst="rect">
              <a:avLst/>
            </a:prstGeom>
            <a:effectLst/>
          </p:spPr>
        </p:pic>
        <p:pic>
          <p:nvPicPr>
            <p:cNvPr id="6466" name="直线 形状" descr="直线 形状"/>
            <p:cNvPicPr/>
            <p:nvPr/>
          </p:nvPicPr>
          <p:blipFill>
            <a:blip r:embed="rId152"/>
            <a:stretch>
              <a:fillRect/>
            </a:stretch>
          </p:blipFill>
          <p:spPr>
            <a:xfrm>
              <a:off x="7301068" y="21694"/>
              <a:ext cx="300674" cy="469577"/>
            </a:xfrm>
            <a:prstGeom prst="rect">
              <a:avLst/>
            </a:prstGeom>
            <a:effectLst/>
          </p:spPr>
        </p:pic>
        <p:pic>
          <p:nvPicPr>
            <p:cNvPr id="6468" name="直线 形状" descr="直线 形状"/>
            <p:cNvPicPr/>
            <p:nvPr/>
          </p:nvPicPr>
          <p:blipFill>
            <a:blip r:embed="rId153"/>
            <a:stretch>
              <a:fillRect/>
            </a:stretch>
          </p:blipFill>
          <p:spPr>
            <a:xfrm>
              <a:off x="7728408" y="266158"/>
              <a:ext cx="240032" cy="150205"/>
            </a:xfrm>
            <a:prstGeom prst="rect">
              <a:avLst/>
            </a:prstGeom>
            <a:effectLst/>
          </p:spPr>
        </p:pic>
        <p:pic>
          <p:nvPicPr>
            <p:cNvPr id="6470" name="直线 形状" descr="直线 形状"/>
            <p:cNvPicPr/>
            <p:nvPr/>
          </p:nvPicPr>
          <p:blipFill>
            <a:blip r:embed="rId154"/>
            <a:stretch>
              <a:fillRect/>
            </a:stretch>
          </p:blipFill>
          <p:spPr>
            <a:xfrm>
              <a:off x="7829255" y="252523"/>
              <a:ext cx="84859" cy="316573"/>
            </a:xfrm>
            <a:prstGeom prst="rect">
              <a:avLst/>
            </a:prstGeom>
            <a:effectLst/>
          </p:spPr>
        </p:pic>
        <p:pic>
          <p:nvPicPr>
            <p:cNvPr id="6472" name="直线 直线" descr="直线 直线"/>
            <p:cNvPicPr/>
            <p:nvPr/>
          </p:nvPicPr>
          <p:blipFill>
            <a:blip r:embed="rId36"/>
            <a:stretch>
              <a:fillRect/>
            </a:stretch>
          </p:blipFill>
          <p:spPr>
            <a:xfrm>
              <a:off x="8060683" y="544577"/>
              <a:ext cx="76201" cy="38101"/>
            </a:xfrm>
            <a:prstGeom prst="rect">
              <a:avLst/>
            </a:prstGeom>
            <a:effectLst/>
          </p:spPr>
        </p:pic>
        <p:pic>
          <p:nvPicPr>
            <p:cNvPr id="6474" name="直线 直线" descr="直线 直线"/>
            <p:cNvPicPr/>
            <p:nvPr/>
          </p:nvPicPr>
          <p:blipFill>
            <a:blip r:embed="rId155"/>
            <a:stretch>
              <a:fillRect/>
            </a:stretch>
          </p:blipFill>
          <p:spPr>
            <a:xfrm>
              <a:off x="2850905" y="1040297"/>
              <a:ext cx="180705" cy="51682"/>
            </a:xfrm>
            <a:prstGeom prst="rect">
              <a:avLst/>
            </a:prstGeom>
            <a:effectLst/>
          </p:spPr>
        </p:pic>
        <p:pic>
          <p:nvPicPr>
            <p:cNvPr id="6476" name="直线 形状" descr="直线 形状"/>
            <p:cNvPicPr/>
            <p:nvPr/>
          </p:nvPicPr>
          <p:blipFill>
            <a:blip r:embed="rId156"/>
            <a:stretch>
              <a:fillRect/>
            </a:stretch>
          </p:blipFill>
          <p:spPr>
            <a:xfrm>
              <a:off x="2829328" y="1142157"/>
              <a:ext cx="202282" cy="77473"/>
            </a:xfrm>
            <a:prstGeom prst="rect">
              <a:avLst/>
            </a:prstGeom>
            <a:effectLst/>
          </p:spPr>
        </p:pic>
        <p:pic>
          <p:nvPicPr>
            <p:cNvPr id="6478" name="直线 形状" descr="直线 形状"/>
            <p:cNvPicPr/>
            <p:nvPr/>
          </p:nvPicPr>
          <p:blipFill>
            <a:blip r:embed="rId157"/>
            <a:stretch>
              <a:fillRect/>
            </a:stretch>
          </p:blipFill>
          <p:spPr>
            <a:xfrm>
              <a:off x="3354677" y="947047"/>
              <a:ext cx="125118" cy="295635"/>
            </a:xfrm>
            <a:prstGeom prst="rect">
              <a:avLst/>
            </a:prstGeom>
            <a:effectLst/>
          </p:spPr>
        </p:pic>
        <p:pic>
          <p:nvPicPr>
            <p:cNvPr id="6480" name="直线 形状" descr="直线 形状"/>
            <p:cNvPicPr/>
            <p:nvPr/>
          </p:nvPicPr>
          <p:blipFill>
            <a:blip r:embed="rId158"/>
            <a:stretch>
              <a:fillRect/>
            </a:stretch>
          </p:blipFill>
          <p:spPr>
            <a:xfrm>
              <a:off x="3584299" y="945227"/>
              <a:ext cx="51682" cy="316519"/>
            </a:xfrm>
            <a:prstGeom prst="rect">
              <a:avLst/>
            </a:prstGeom>
            <a:effectLst/>
          </p:spPr>
        </p:pic>
        <p:pic>
          <p:nvPicPr>
            <p:cNvPr id="6482" name="直线 形状" descr="直线 形状"/>
            <p:cNvPicPr/>
            <p:nvPr/>
          </p:nvPicPr>
          <p:blipFill>
            <a:blip r:embed="rId159"/>
            <a:stretch>
              <a:fillRect/>
            </a:stretch>
          </p:blipFill>
          <p:spPr>
            <a:xfrm>
              <a:off x="3166575" y="780320"/>
              <a:ext cx="272476" cy="630433"/>
            </a:xfrm>
            <a:prstGeom prst="rect">
              <a:avLst/>
            </a:prstGeom>
            <a:effectLst/>
          </p:spPr>
        </p:pic>
        <p:pic>
          <p:nvPicPr>
            <p:cNvPr id="6484" name="直线 形状" descr="直线 形状"/>
            <p:cNvPicPr/>
            <p:nvPr/>
          </p:nvPicPr>
          <p:blipFill>
            <a:blip r:embed="rId160"/>
            <a:stretch>
              <a:fillRect/>
            </a:stretch>
          </p:blipFill>
          <p:spPr>
            <a:xfrm>
              <a:off x="3726903" y="1006884"/>
              <a:ext cx="167124" cy="186978"/>
            </a:xfrm>
            <a:prstGeom prst="rect">
              <a:avLst/>
            </a:prstGeom>
            <a:effectLst/>
          </p:spPr>
        </p:pic>
        <p:pic>
          <p:nvPicPr>
            <p:cNvPr id="6486" name="直线 形状" descr="直线 形状"/>
            <p:cNvPicPr/>
            <p:nvPr/>
          </p:nvPicPr>
          <p:blipFill>
            <a:blip r:embed="rId161"/>
            <a:stretch>
              <a:fillRect/>
            </a:stretch>
          </p:blipFill>
          <p:spPr>
            <a:xfrm>
              <a:off x="3995039" y="937834"/>
              <a:ext cx="97755" cy="256005"/>
            </a:xfrm>
            <a:prstGeom prst="rect">
              <a:avLst/>
            </a:prstGeom>
            <a:effectLst/>
          </p:spPr>
        </p:pic>
        <p:pic>
          <p:nvPicPr>
            <p:cNvPr id="6488" name="直线 形状" descr="直线 形状"/>
            <p:cNvPicPr/>
            <p:nvPr/>
          </p:nvPicPr>
          <p:blipFill>
            <a:blip r:embed="rId162"/>
            <a:stretch>
              <a:fillRect/>
            </a:stretch>
          </p:blipFill>
          <p:spPr>
            <a:xfrm>
              <a:off x="4167756" y="924855"/>
              <a:ext cx="215201" cy="203301"/>
            </a:xfrm>
            <a:prstGeom prst="rect">
              <a:avLst/>
            </a:prstGeom>
            <a:effectLst/>
          </p:spPr>
        </p:pic>
        <p:pic>
          <p:nvPicPr>
            <p:cNvPr id="6490" name="直线 形状" descr="直线 形状"/>
            <p:cNvPicPr/>
            <p:nvPr/>
          </p:nvPicPr>
          <p:blipFill>
            <a:blip r:embed="rId163"/>
            <a:stretch>
              <a:fillRect/>
            </a:stretch>
          </p:blipFill>
          <p:spPr>
            <a:xfrm>
              <a:off x="4275644" y="911274"/>
              <a:ext cx="73359" cy="302938"/>
            </a:xfrm>
            <a:prstGeom prst="rect">
              <a:avLst/>
            </a:prstGeom>
            <a:effectLst/>
          </p:spPr>
        </p:pic>
        <p:pic>
          <p:nvPicPr>
            <p:cNvPr id="6492" name="直线 形状" descr="直线 形状"/>
            <p:cNvPicPr/>
            <p:nvPr/>
          </p:nvPicPr>
          <p:blipFill>
            <a:blip r:embed="rId164"/>
            <a:stretch>
              <a:fillRect/>
            </a:stretch>
          </p:blipFill>
          <p:spPr>
            <a:xfrm>
              <a:off x="4378809" y="897692"/>
              <a:ext cx="157798" cy="336892"/>
            </a:xfrm>
            <a:prstGeom prst="rect">
              <a:avLst/>
            </a:prstGeom>
            <a:effectLst/>
          </p:spPr>
        </p:pic>
        <p:pic>
          <p:nvPicPr>
            <p:cNvPr id="6494" name="直线 形状" descr="直线 形状"/>
            <p:cNvPicPr/>
            <p:nvPr/>
          </p:nvPicPr>
          <p:blipFill>
            <a:blip r:embed="rId165"/>
            <a:stretch>
              <a:fillRect/>
            </a:stretch>
          </p:blipFill>
          <p:spPr>
            <a:xfrm>
              <a:off x="4684390" y="1121785"/>
              <a:ext cx="99217" cy="160334"/>
            </a:xfrm>
            <a:prstGeom prst="rect">
              <a:avLst/>
            </a:prstGeom>
            <a:effectLst/>
          </p:spPr>
        </p:pic>
        <p:pic>
          <p:nvPicPr>
            <p:cNvPr id="6496" name="直线 形状" descr="直线 形状"/>
            <p:cNvPicPr/>
            <p:nvPr/>
          </p:nvPicPr>
          <p:blipFill>
            <a:blip r:embed="rId166"/>
            <a:stretch>
              <a:fillRect/>
            </a:stretch>
          </p:blipFill>
          <p:spPr>
            <a:xfrm>
              <a:off x="5042903" y="938436"/>
              <a:ext cx="120983" cy="309729"/>
            </a:xfrm>
            <a:prstGeom prst="rect">
              <a:avLst/>
            </a:prstGeom>
            <a:effectLst/>
          </p:spPr>
        </p:pic>
        <p:pic>
          <p:nvPicPr>
            <p:cNvPr id="6498" name="直线 形状" descr="直线 形状"/>
            <p:cNvPicPr/>
            <p:nvPr/>
          </p:nvPicPr>
          <p:blipFill>
            <a:blip r:embed="rId167"/>
            <a:stretch>
              <a:fillRect/>
            </a:stretch>
          </p:blipFill>
          <p:spPr>
            <a:xfrm>
              <a:off x="5281971" y="877320"/>
              <a:ext cx="65263" cy="302938"/>
            </a:xfrm>
            <a:prstGeom prst="rect">
              <a:avLst/>
            </a:prstGeom>
            <a:effectLst/>
          </p:spPr>
        </p:pic>
        <p:pic>
          <p:nvPicPr>
            <p:cNvPr id="6500" name="直线 形状" descr="直线 形状"/>
            <p:cNvPicPr/>
            <p:nvPr/>
          </p:nvPicPr>
          <p:blipFill>
            <a:blip r:embed="rId168"/>
            <a:stretch>
              <a:fillRect/>
            </a:stretch>
          </p:blipFill>
          <p:spPr>
            <a:xfrm>
              <a:off x="5438156" y="863739"/>
              <a:ext cx="158070" cy="296142"/>
            </a:xfrm>
            <a:prstGeom prst="rect">
              <a:avLst/>
            </a:prstGeom>
            <a:effectLst/>
          </p:spPr>
        </p:pic>
        <p:pic>
          <p:nvPicPr>
            <p:cNvPr id="6502" name="直线 形状" descr="直线 形状"/>
            <p:cNvPicPr/>
            <p:nvPr/>
          </p:nvPicPr>
          <p:blipFill>
            <a:blip r:embed="rId169"/>
            <a:stretch>
              <a:fillRect/>
            </a:stretch>
          </p:blipFill>
          <p:spPr>
            <a:xfrm>
              <a:off x="5696202" y="843367"/>
              <a:ext cx="124909" cy="370845"/>
            </a:xfrm>
            <a:prstGeom prst="rect">
              <a:avLst/>
            </a:prstGeom>
            <a:effectLst/>
          </p:spPr>
        </p:pic>
        <p:pic>
          <p:nvPicPr>
            <p:cNvPr id="6504" name="直线 形状" descr="直线 形状"/>
            <p:cNvPicPr/>
            <p:nvPr/>
          </p:nvPicPr>
          <p:blipFill>
            <a:blip r:embed="rId170"/>
            <a:stretch>
              <a:fillRect/>
            </a:stretch>
          </p:blipFill>
          <p:spPr>
            <a:xfrm>
              <a:off x="5908476" y="875720"/>
              <a:ext cx="111036" cy="311329"/>
            </a:xfrm>
            <a:prstGeom prst="rect">
              <a:avLst/>
            </a:prstGeom>
            <a:effectLst/>
          </p:spPr>
        </p:pic>
        <p:pic>
          <p:nvPicPr>
            <p:cNvPr id="6506" name="直线 形状" descr="直线 形状"/>
            <p:cNvPicPr/>
            <p:nvPr/>
          </p:nvPicPr>
          <p:blipFill>
            <a:blip r:embed="rId171"/>
            <a:stretch>
              <a:fillRect/>
            </a:stretch>
          </p:blipFill>
          <p:spPr>
            <a:xfrm>
              <a:off x="6078028" y="924855"/>
              <a:ext cx="138414" cy="230504"/>
            </a:xfrm>
            <a:prstGeom prst="rect">
              <a:avLst/>
            </a:prstGeom>
            <a:effectLst/>
          </p:spPr>
        </p:pic>
        <p:pic>
          <p:nvPicPr>
            <p:cNvPr id="6508" name="直线 形状" descr="直线 形状"/>
            <p:cNvPicPr/>
            <p:nvPr/>
          </p:nvPicPr>
          <p:blipFill>
            <a:blip r:embed="rId172"/>
            <a:stretch>
              <a:fillRect/>
            </a:stretch>
          </p:blipFill>
          <p:spPr>
            <a:xfrm>
              <a:off x="6255302" y="816204"/>
              <a:ext cx="205605" cy="213581"/>
            </a:xfrm>
            <a:prstGeom prst="rect">
              <a:avLst/>
            </a:prstGeom>
            <a:effectLst/>
          </p:spPr>
        </p:pic>
        <p:pic>
          <p:nvPicPr>
            <p:cNvPr id="6510" name="直线 形状" descr="直线 形状"/>
            <p:cNvPicPr/>
            <p:nvPr/>
          </p:nvPicPr>
          <p:blipFill>
            <a:blip r:embed="rId173"/>
            <a:stretch>
              <a:fillRect/>
            </a:stretch>
          </p:blipFill>
          <p:spPr>
            <a:xfrm>
              <a:off x="6348108" y="822995"/>
              <a:ext cx="72055" cy="330100"/>
            </a:xfrm>
            <a:prstGeom prst="rect">
              <a:avLst/>
            </a:prstGeom>
            <a:effectLst/>
          </p:spPr>
        </p:pic>
        <p:pic>
          <p:nvPicPr>
            <p:cNvPr id="6512" name="直线 形状" descr="直线 形状"/>
            <p:cNvPicPr/>
            <p:nvPr/>
          </p:nvPicPr>
          <p:blipFill>
            <a:blip r:embed="rId174"/>
            <a:stretch>
              <a:fillRect/>
            </a:stretch>
          </p:blipFill>
          <p:spPr>
            <a:xfrm>
              <a:off x="6470341" y="856948"/>
              <a:ext cx="124539" cy="357264"/>
            </a:xfrm>
            <a:prstGeom prst="rect">
              <a:avLst/>
            </a:prstGeom>
            <a:effectLst/>
          </p:spPr>
        </p:pic>
        <p:pic>
          <p:nvPicPr>
            <p:cNvPr id="6514" name="直线 形状" descr="直线 形状"/>
            <p:cNvPicPr/>
            <p:nvPr/>
          </p:nvPicPr>
          <p:blipFill>
            <a:blip r:embed="rId175"/>
            <a:stretch>
              <a:fillRect/>
            </a:stretch>
          </p:blipFill>
          <p:spPr>
            <a:xfrm>
              <a:off x="6701225" y="1128576"/>
              <a:ext cx="81108" cy="187496"/>
            </a:xfrm>
            <a:prstGeom prst="rect">
              <a:avLst/>
            </a:prstGeom>
            <a:effectLst/>
          </p:spPr>
        </p:pic>
        <p:pic>
          <p:nvPicPr>
            <p:cNvPr id="6516" name="直线 形状" descr="直线 形状"/>
            <p:cNvPicPr/>
            <p:nvPr/>
          </p:nvPicPr>
          <p:blipFill>
            <a:blip r:embed="rId176"/>
            <a:stretch>
              <a:fillRect/>
            </a:stretch>
          </p:blipFill>
          <p:spPr>
            <a:xfrm>
              <a:off x="7016682" y="890902"/>
              <a:ext cx="123294" cy="431961"/>
            </a:xfrm>
            <a:prstGeom prst="rect">
              <a:avLst/>
            </a:prstGeom>
            <a:effectLst/>
          </p:spPr>
        </p:pic>
        <p:pic>
          <p:nvPicPr>
            <p:cNvPr id="6518" name="直线 形状" descr="直线 形状"/>
            <p:cNvPicPr/>
            <p:nvPr/>
          </p:nvPicPr>
          <p:blipFill>
            <a:blip r:embed="rId177"/>
            <a:stretch>
              <a:fillRect/>
            </a:stretch>
          </p:blipFill>
          <p:spPr>
            <a:xfrm>
              <a:off x="7273340" y="945227"/>
              <a:ext cx="212960" cy="203089"/>
            </a:xfrm>
            <a:prstGeom prst="rect">
              <a:avLst/>
            </a:prstGeom>
            <a:effectLst/>
          </p:spPr>
        </p:pic>
        <p:pic>
          <p:nvPicPr>
            <p:cNvPr id="6520" name="直线 形状" descr="直线 形状"/>
            <p:cNvPicPr/>
            <p:nvPr/>
          </p:nvPicPr>
          <p:blipFill>
            <a:blip r:embed="rId178"/>
            <a:stretch>
              <a:fillRect/>
            </a:stretch>
          </p:blipFill>
          <p:spPr>
            <a:xfrm>
              <a:off x="7382557" y="924855"/>
              <a:ext cx="69790" cy="357264"/>
            </a:xfrm>
            <a:prstGeom prst="rect">
              <a:avLst/>
            </a:prstGeom>
            <a:effectLst/>
          </p:spPr>
        </p:pic>
        <p:pic>
          <p:nvPicPr>
            <p:cNvPr id="6522" name="直线 形状" descr="直线 形状"/>
            <p:cNvPicPr/>
            <p:nvPr/>
          </p:nvPicPr>
          <p:blipFill>
            <a:blip r:embed="rId179"/>
            <a:stretch>
              <a:fillRect/>
            </a:stretch>
          </p:blipFill>
          <p:spPr>
            <a:xfrm>
              <a:off x="7543269" y="959502"/>
              <a:ext cx="163446" cy="304858"/>
            </a:xfrm>
            <a:prstGeom prst="rect">
              <a:avLst/>
            </a:prstGeom>
            <a:effectLst/>
          </p:spPr>
        </p:pic>
        <p:pic>
          <p:nvPicPr>
            <p:cNvPr id="6524" name="直线 形状" descr="直线 形状"/>
            <p:cNvPicPr/>
            <p:nvPr/>
          </p:nvPicPr>
          <p:blipFill>
            <a:blip r:embed="rId180"/>
            <a:stretch>
              <a:fillRect/>
            </a:stretch>
          </p:blipFill>
          <p:spPr>
            <a:xfrm>
              <a:off x="7794525" y="956878"/>
              <a:ext cx="207868" cy="223380"/>
            </a:xfrm>
            <a:prstGeom prst="rect">
              <a:avLst/>
            </a:prstGeom>
            <a:effectLst/>
          </p:spPr>
        </p:pic>
        <p:pic>
          <p:nvPicPr>
            <p:cNvPr id="6526" name="直线 形状" descr="直线 形状"/>
            <p:cNvPicPr/>
            <p:nvPr/>
          </p:nvPicPr>
          <p:blipFill>
            <a:blip r:embed="rId181"/>
            <a:stretch>
              <a:fillRect/>
            </a:stretch>
          </p:blipFill>
          <p:spPr>
            <a:xfrm>
              <a:off x="8093315" y="870530"/>
              <a:ext cx="78846" cy="398007"/>
            </a:xfrm>
            <a:prstGeom prst="rect">
              <a:avLst/>
            </a:prstGeom>
            <a:effectLst/>
          </p:spPr>
        </p:pic>
        <p:pic>
          <p:nvPicPr>
            <p:cNvPr id="6528" name="直线 形状" descr="直线 形状"/>
            <p:cNvPicPr/>
            <p:nvPr/>
          </p:nvPicPr>
          <p:blipFill>
            <a:blip r:embed="rId182"/>
            <a:stretch>
              <a:fillRect/>
            </a:stretch>
          </p:blipFill>
          <p:spPr>
            <a:xfrm>
              <a:off x="8358152" y="863739"/>
              <a:ext cx="116947" cy="404798"/>
            </a:xfrm>
            <a:prstGeom prst="rect">
              <a:avLst/>
            </a:prstGeom>
            <a:effectLst/>
          </p:spPr>
        </p:pic>
        <p:pic>
          <p:nvPicPr>
            <p:cNvPr id="6530" name="直线 形状" descr="直线 形状"/>
            <p:cNvPicPr/>
            <p:nvPr/>
          </p:nvPicPr>
          <p:blipFill>
            <a:blip r:embed="rId183"/>
            <a:stretch>
              <a:fillRect/>
            </a:stretch>
          </p:blipFill>
          <p:spPr>
            <a:xfrm>
              <a:off x="8697686" y="1135366"/>
              <a:ext cx="99218" cy="207868"/>
            </a:xfrm>
            <a:prstGeom prst="rect">
              <a:avLst/>
            </a:prstGeom>
            <a:effectLst/>
          </p:spPr>
        </p:pic>
        <p:pic>
          <p:nvPicPr>
            <p:cNvPr id="6532" name="直线 形状" descr="直线 形状"/>
            <p:cNvPicPr/>
            <p:nvPr/>
          </p:nvPicPr>
          <p:blipFill>
            <a:blip r:embed="rId184"/>
            <a:stretch>
              <a:fillRect/>
            </a:stretch>
          </p:blipFill>
          <p:spPr>
            <a:xfrm>
              <a:off x="9035686" y="911274"/>
              <a:ext cx="134705" cy="291287"/>
            </a:xfrm>
            <a:prstGeom prst="rect">
              <a:avLst/>
            </a:prstGeom>
            <a:effectLst/>
          </p:spPr>
        </p:pic>
        <p:pic>
          <p:nvPicPr>
            <p:cNvPr id="6534" name="直线 形状" descr="直线 形状"/>
            <p:cNvPicPr/>
            <p:nvPr/>
          </p:nvPicPr>
          <p:blipFill>
            <a:blip r:embed="rId185"/>
            <a:stretch>
              <a:fillRect/>
            </a:stretch>
          </p:blipFill>
          <p:spPr>
            <a:xfrm>
              <a:off x="9222833" y="897692"/>
              <a:ext cx="42628" cy="268985"/>
            </a:xfrm>
            <a:prstGeom prst="rect">
              <a:avLst/>
            </a:prstGeom>
            <a:effectLst/>
          </p:spPr>
        </p:pic>
        <p:pic>
          <p:nvPicPr>
            <p:cNvPr id="6536" name="直线 形状" descr="直线 形状"/>
            <p:cNvPicPr/>
            <p:nvPr/>
          </p:nvPicPr>
          <p:blipFill>
            <a:blip r:embed="rId186"/>
            <a:stretch>
              <a:fillRect/>
            </a:stretch>
          </p:blipFill>
          <p:spPr>
            <a:xfrm>
              <a:off x="9322430" y="890902"/>
              <a:ext cx="117672" cy="323310"/>
            </a:xfrm>
            <a:prstGeom prst="rect">
              <a:avLst/>
            </a:prstGeom>
            <a:effectLst/>
          </p:spPr>
        </p:pic>
        <p:pic>
          <p:nvPicPr>
            <p:cNvPr id="6538" name="直线 形状" descr="直线 形状"/>
            <p:cNvPicPr/>
            <p:nvPr/>
          </p:nvPicPr>
          <p:blipFill>
            <a:blip r:embed="rId187"/>
            <a:stretch>
              <a:fillRect/>
            </a:stretch>
          </p:blipFill>
          <p:spPr>
            <a:xfrm>
              <a:off x="9515508" y="877320"/>
              <a:ext cx="150603" cy="309729"/>
            </a:xfrm>
            <a:prstGeom prst="rect">
              <a:avLst/>
            </a:prstGeom>
            <a:effectLst/>
          </p:spPr>
        </p:pic>
        <p:pic>
          <p:nvPicPr>
            <p:cNvPr id="6540" name="直线 形状" descr="直线 形状"/>
            <p:cNvPicPr/>
            <p:nvPr/>
          </p:nvPicPr>
          <p:blipFill>
            <a:blip r:embed="rId188"/>
            <a:stretch>
              <a:fillRect/>
            </a:stretch>
          </p:blipFill>
          <p:spPr>
            <a:xfrm>
              <a:off x="9689127" y="933909"/>
              <a:ext cx="207868" cy="170802"/>
            </a:xfrm>
            <a:prstGeom prst="rect">
              <a:avLst/>
            </a:prstGeom>
            <a:effectLst/>
          </p:spPr>
        </p:pic>
        <p:pic>
          <p:nvPicPr>
            <p:cNvPr id="6542" name="直线 形状" descr="直线 形状"/>
            <p:cNvPicPr/>
            <p:nvPr/>
          </p:nvPicPr>
          <p:blipFill>
            <a:blip r:embed="rId189"/>
            <a:stretch>
              <a:fillRect/>
            </a:stretch>
          </p:blipFill>
          <p:spPr>
            <a:xfrm>
              <a:off x="9865685" y="877320"/>
              <a:ext cx="154724" cy="357264"/>
            </a:xfrm>
            <a:prstGeom prst="rect">
              <a:avLst/>
            </a:prstGeom>
            <a:effectLst/>
          </p:spPr>
        </p:pic>
        <p:pic>
          <p:nvPicPr>
            <p:cNvPr id="6544" name="直线 形状" descr="直线 形状"/>
            <p:cNvPicPr/>
            <p:nvPr/>
          </p:nvPicPr>
          <p:blipFill>
            <a:blip r:embed="rId190"/>
            <a:stretch>
              <a:fillRect/>
            </a:stretch>
          </p:blipFill>
          <p:spPr>
            <a:xfrm>
              <a:off x="10099091" y="863739"/>
              <a:ext cx="191764" cy="302549"/>
            </a:xfrm>
            <a:prstGeom prst="rect">
              <a:avLst/>
            </a:prstGeom>
            <a:effectLst/>
          </p:spPr>
        </p:pic>
        <p:pic>
          <p:nvPicPr>
            <p:cNvPr id="6546" name="直线 形状" descr="直线 形状"/>
            <p:cNvPicPr/>
            <p:nvPr/>
          </p:nvPicPr>
          <p:blipFill>
            <a:blip r:embed="rId191"/>
            <a:stretch>
              <a:fillRect/>
            </a:stretch>
          </p:blipFill>
          <p:spPr>
            <a:xfrm>
              <a:off x="10310380" y="890902"/>
              <a:ext cx="137963" cy="303514"/>
            </a:xfrm>
            <a:prstGeom prst="rect">
              <a:avLst/>
            </a:prstGeom>
            <a:effectLst/>
          </p:spPr>
        </p:pic>
        <p:pic>
          <p:nvPicPr>
            <p:cNvPr id="6548" name="直线 形状" descr="直线 形状"/>
            <p:cNvPicPr/>
            <p:nvPr/>
          </p:nvPicPr>
          <p:blipFill>
            <a:blip r:embed="rId192"/>
            <a:stretch>
              <a:fillRect/>
            </a:stretch>
          </p:blipFill>
          <p:spPr>
            <a:xfrm>
              <a:off x="10436102" y="863739"/>
              <a:ext cx="130636" cy="302938"/>
            </a:xfrm>
            <a:prstGeom prst="rect">
              <a:avLst/>
            </a:prstGeom>
            <a:effectLst/>
          </p:spPr>
        </p:pic>
        <p:pic>
          <p:nvPicPr>
            <p:cNvPr id="6550" name="直线 形状" descr="直线 形状"/>
            <p:cNvPicPr/>
            <p:nvPr/>
          </p:nvPicPr>
          <p:blipFill>
            <a:blip r:embed="rId193"/>
            <a:stretch>
              <a:fillRect/>
            </a:stretch>
          </p:blipFill>
          <p:spPr>
            <a:xfrm>
              <a:off x="10690569" y="856948"/>
              <a:ext cx="170703" cy="289357"/>
            </a:xfrm>
            <a:prstGeom prst="rect">
              <a:avLst/>
            </a:prstGeom>
            <a:effectLst/>
          </p:spPr>
        </p:pic>
        <p:pic>
          <p:nvPicPr>
            <p:cNvPr id="6552" name="直线 形状" descr="直线 形状"/>
            <p:cNvPicPr/>
            <p:nvPr/>
          </p:nvPicPr>
          <p:blipFill>
            <a:blip r:embed="rId194"/>
            <a:stretch>
              <a:fillRect/>
            </a:stretch>
          </p:blipFill>
          <p:spPr>
            <a:xfrm>
              <a:off x="10862844" y="841104"/>
              <a:ext cx="236102" cy="191835"/>
            </a:xfrm>
            <a:prstGeom prst="rect">
              <a:avLst/>
            </a:prstGeom>
            <a:effectLst/>
          </p:spPr>
        </p:pic>
        <p:pic>
          <p:nvPicPr>
            <p:cNvPr id="6554" name="直线 形状" descr="直线 形状"/>
            <p:cNvPicPr/>
            <p:nvPr/>
          </p:nvPicPr>
          <p:blipFill>
            <a:blip r:embed="rId195"/>
            <a:stretch>
              <a:fillRect/>
            </a:stretch>
          </p:blipFill>
          <p:spPr>
            <a:xfrm>
              <a:off x="10959960" y="829786"/>
              <a:ext cx="91452" cy="336891"/>
            </a:xfrm>
            <a:prstGeom prst="rect">
              <a:avLst/>
            </a:prstGeom>
            <a:effectLst/>
          </p:spPr>
        </p:pic>
        <p:pic>
          <p:nvPicPr>
            <p:cNvPr id="6556" name="直线 形状" descr="直线 形状"/>
            <p:cNvPicPr/>
            <p:nvPr/>
          </p:nvPicPr>
          <p:blipFill>
            <a:blip r:embed="rId196"/>
            <a:stretch>
              <a:fillRect/>
            </a:stretch>
          </p:blipFill>
          <p:spPr>
            <a:xfrm>
              <a:off x="11040474" y="856948"/>
              <a:ext cx="210345" cy="314956"/>
            </a:xfrm>
            <a:prstGeom prst="rect">
              <a:avLst/>
            </a:prstGeom>
            <a:effectLst/>
          </p:spPr>
        </p:pic>
        <p:pic>
          <p:nvPicPr>
            <p:cNvPr id="6558" name="直线 形状" descr="直线 形状"/>
            <p:cNvPicPr/>
            <p:nvPr/>
          </p:nvPicPr>
          <p:blipFill>
            <a:blip r:embed="rId197"/>
            <a:stretch>
              <a:fillRect/>
            </a:stretch>
          </p:blipFill>
          <p:spPr>
            <a:xfrm>
              <a:off x="11278148" y="704894"/>
              <a:ext cx="206630" cy="679085"/>
            </a:xfrm>
            <a:prstGeom prst="rect">
              <a:avLst/>
            </a:prstGeom>
            <a:effectLst/>
          </p:spPr>
        </p:pic>
        <p:pic>
          <p:nvPicPr>
            <p:cNvPr id="6560" name="直线 形状" descr="直线 形状"/>
            <p:cNvPicPr/>
            <p:nvPr/>
          </p:nvPicPr>
          <p:blipFill>
            <a:blip r:embed="rId198"/>
            <a:stretch>
              <a:fillRect/>
            </a:stretch>
          </p:blipFill>
          <p:spPr>
            <a:xfrm>
              <a:off x="1535195" y="2004574"/>
              <a:ext cx="328417" cy="296147"/>
            </a:xfrm>
            <a:prstGeom prst="rect">
              <a:avLst/>
            </a:prstGeom>
            <a:effectLst/>
          </p:spPr>
        </p:pic>
        <p:pic>
          <p:nvPicPr>
            <p:cNvPr id="6562" name="直线 形状" descr="直线 形状"/>
            <p:cNvPicPr/>
            <p:nvPr/>
          </p:nvPicPr>
          <p:blipFill>
            <a:blip r:embed="rId199"/>
            <a:stretch>
              <a:fillRect/>
            </a:stretch>
          </p:blipFill>
          <p:spPr>
            <a:xfrm>
              <a:off x="1818720" y="2191016"/>
              <a:ext cx="213653" cy="382460"/>
            </a:xfrm>
            <a:prstGeom prst="rect">
              <a:avLst/>
            </a:prstGeom>
            <a:effectLst/>
          </p:spPr>
        </p:pic>
        <p:pic>
          <p:nvPicPr>
            <p:cNvPr id="6564" name="直线 形状" descr="直线 形状"/>
            <p:cNvPicPr/>
            <p:nvPr/>
          </p:nvPicPr>
          <p:blipFill>
            <a:blip r:embed="rId200"/>
            <a:stretch>
              <a:fillRect/>
            </a:stretch>
          </p:blipFill>
          <p:spPr>
            <a:xfrm>
              <a:off x="2111264" y="2092854"/>
              <a:ext cx="180161" cy="241302"/>
            </a:xfrm>
            <a:prstGeom prst="rect">
              <a:avLst/>
            </a:prstGeom>
            <a:effectLst/>
          </p:spPr>
        </p:pic>
        <p:pic>
          <p:nvPicPr>
            <p:cNvPr id="6566" name="直线 形状" descr="直线 形状"/>
            <p:cNvPicPr/>
            <p:nvPr/>
          </p:nvPicPr>
          <p:blipFill>
            <a:blip r:embed="rId201"/>
            <a:stretch>
              <a:fillRect/>
            </a:stretch>
          </p:blipFill>
          <p:spPr>
            <a:xfrm>
              <a:off x="2469976" y="2202271"/>
              <a:ext cx="191378" cy="370078"/>
            </a:xfrm>
            <a:prstGeom prst="rect">
              <a:avLst/>
            </a:prstGeom>
            <a:effectLst/>
          </p:spPr>
        </p:pic>
        <p:pic>
          <p:nvPicPr>
            <p:cNvPr id="6568" name="直线 形状" descr="直线 形状"/>
            <p:cNvPicPr/>
            <p:nvPr/>
          </p:nvPicPr>
          <p:blipFill>
            <a:blip r:embed="rId202"/>
            <a:stretch>
              <a:fillRect/>
            </a:stretch>
          </p:blipFill>
          <p:spPr>
            <a:xfrm>
              <a:off x="2535041" y="2397124"/>
              <a:ext cx="218151" cy="73365"/>
            </a:xfrm>
            <a:prstGeom prst="rect">
              <a:avLst/>
            </a:prstGeom>
            <a:effectLst/>
          </p:spPr>
        </p:pic>
        <p:pic>
          <p:nvPicPr>
            <p:cNvPr id="6570" name="直线 形状" descr="直线 形状"/>
            <p:cNvPicPr/>
            <p:nvPr/>
          </p:nvPicPr>
          <p:blipFill>
            <a:blip r:embed="rId203"/>
            <a:stretch>
              <a:fillRect/>
            </a:stretch>
          </p:blipFill>
          <p:spPr>
            <a:xfrm>
              <a:off x="3278718" y="2208295"/>
              <a:ext cx="268984" cy="72054"/>
            </a:xfrm>
            <a:prstGeom prst="rect">
              <a:avLst/>
            </a:prstGeom>
            <a:effectLst/>
          </p:spPr>
        </p:pic>
        <p:pic>
          <p:nvPicPr>
            <p:cNvPr id="6572" name="直线 形状" descr="直线 形状"/>
            <p:cNvPicPr/>
            <p:nvPr/>
          </p:nvPicPr>
          <p:blipFill>
            <a:blip r:embed="rId204"/>
            <a:stretch>
              <a:fillRect/>
            </a:stretch>
          </p:blipFill>
          <p:spPr>
            <a:xfrm>
              <a:off x="3276454" y="2357690"/>
              <a:ext cx="244085" cy="70977"/>
            </a:xfrm>
            <a:prstGeom prst="rect">
              <a:avLst/>
            </a:prstGeom>
            <a:effectLst/>
          </p:spPr>
        </p:pic>
        <p:pic>
          <p:nvPicPr>
            <p:cNvPr id="6574" name="直线 直线" descr="直线 直线"/>
            <p:cNvPicPr/>
            <p:nvPr/>
          </p:nvPicPr>
          <p:blipFill>
            <a:blip r:embed="rId205"/>
            <a:stretch>
              <a:fillRect/>
            </a:stretch>
          </p:blipFill>
          <p:spPr>
            <a:xfrm>
              <a:off x="4195461" y="1929877"/>
              <a:ext cx="65264" cy="221449"/>
            </a:xfrm>
            <a:prstGeom prst="rect">
              <a:avLst/>
            </a:prstGeom>
            <a:effectLst/>
          </p:spPr>
        </p:pic>
        <p:pic>
          <p:nvPicPr>
            <p:cNvPr id="6576" name="直线 形状" descr="直线 形状"/>
            <p:cNvPicPr/>
            <p:nvPr/>
          </p:nvPicPr>
          <p:blipFill>
            <a:blip r:embed="rId206"/>
            <a:stretch>
              <a:fillRect/>
            </a:stretch>
          </p:blipFill>
          <p:spPr>
            <a:xfrm>
              <a:off x="3995039" y="2228667"/>
              <a:ext cx="408289" cy="75167"/>
            </a:xfrm>
            <a:prstGeom prst="rect">
              <a:avLst/>
            </a:prstGeom>
            <a:effectLst/>
          </p:spPr>
        </p:pic>
        <p:pic>
          <p:nvPicPr>
            <p:cNvPr id="6578" name="直线 形状" descr="直线 形状"/>
            <p:cNvPicPr/>
            <p:nvPr/>
          </p:nvPicPr>
          <p:blipFill>
            <a:blip r:embed="rId207"/>
            <a:stretch>
              <a:fillRect/>
            </a:stretch>
          </p:blipFill>
          <p:spPr>
            <a:xfrm>
              <a:off x="4088702" y="2276202"/>
              <a:ext cx="267092" cy="221061"/>
            </a:xfrm>
            <a:prstGeom prst="rect">
              <a:avLst/>
            </a:prstGeom>
            <a:effectLst/>
          </p:spPr>
        </p:pic>
        <p:pic>
          <p:nvPicPr>
            <p:cNvPr id="6580" name="直线 形状" descr="直线 形状"/>
            <p:cNvPicPr/>
            <p:nvPr/>
          </p:nvPicPr>
          <p:blipFill>
            <a:blip r:embed="rId208"/>
            <a:stretch>
              <a:fillRect/>
            </a:stretch>
          </p:blipFill>
          <p:spPr>
            <a:xfrm>
              <a:off x="4209042" y="2371271"/>
              <a:ext cx="72055" cy="330101"/>
            </a:xfrm>
            <a:prstGeom prst="rect">
              <a:avLst/>
            </a:prstGeom>
            <a:effectLst/>
          </p:spPr>
        </p:pic>
        <p:pic>
          <p:nvPicPr>
            <p:cNvPr id="6582" name="直线 形状" descr="直线 形状"/>
            <p:cNvPicPr/>
            <p:nvPr/>
          </p:nvPicPr>
          <p:blipFill>
            <a:blip r:embed="rId209"/>
            <a:stretch>
              <a:fillRect/>
            </a:stretch>
          </p:blipFill>
          <p:spPr>
            <a:xfrm>
              <a:off x="4692517" y="1950249"/>
              <a:ext cx="158997" cy="615309"/>
            </a:xfrm>
            <a:prstGeom prst="rect">
              <a:avLst/>
            </a:prstGeom>
            <a:effectLst/>
          </p:spPr>
        </p:pic>
        <p:pic>
          <p:nvPicPr>
            <p:cNvPr id="6584" name="直线 形状" descr="直线 形状"/>
            <p:cNvPicPr/>
            <p:nvPr/>
          </p:nvPicPr>
          <p:blipFill>
            <a:blip r:embed="rId210"/>
            <a:stretch>
              <a:fillRect/>
            </a:stretch>
          </p:blipFill>
          <p:spPr>
            <a:xfrm>
              <a:off x="5064669" y="2031737"/>
              <a:ext cx="85635" cy="472993"/>
            </a:xfrm>
            <a:prstGeom prst="rect">
              <a:avLst/>
            </a:prstGeom>
            <a:effectLst/>
          </p:spPr>
        </p:pic>
        <p:pic>
          <p:nvPicPr>
            <p:cNvPr id="6586" name="直线 形状" descr="直线 形状"/>
            <p:cNvPicPr/>
            <p:nvPr/>
          </p:nvPicPr>
          <p:blipFill>
            <a:blip r:embed="rId211"/>
            <a:stretch>
              <a:fillRect/>
            </a:stretch>
          </p:blipFill>
          <p:spPr>
            <a:xfrm>
              <a:off x="5051087" y="2013975"/>
              <a:ext cx="244342" cy="281556"/>
            </a:xfrm>
            <a:prstGeom prst="rect">
              <a:avLst/>
            </a:prstGeom>
            <a:effectLst/>
          </p:spPr>
        </p:pic>
        <p:pic>
          <p:nvPicPr>
            <p:cNvPr id="6588" name="直线 形状" descr="直线 形状"/>
            <p:cNvPicPr/>
            <p:nvPr/>
          </p:nvPicPr>
          <p:blipFill>
            <a:blip r:embed="rId212"/>
            <a:stretch>
              <a:fillRect/>
            </a:stretch>
          </p:blipFill>
          <p:spPr>
            <a:xfrm>
              <a:off x="5363459" y="2221877"/>
              <a:ext cx="65264" cy="221449"/>
            </a:xfrm>
            <a:prstGeom prst="rect">
              <a:avLst/>
            </a:prstGeom>
            <a:effectLst/>
          </p:spPr>
        </p:pic>
        <p:pic>
          <p:nvPicPr>
            <p:cNvPr id="6590" name="直线 形状" descr="直线 形状"/>
            <p:cNvPicPr/>
            <p:nvPr/>
          </p:nvPicPr>
          <p:blipFill>
            <a:blip r:embed="rId213"/>
            <a:stretch>
              <a:fillRect/>
            </a:stretch>
          </p:blipFill>
          <p:spPr>
            <a:xfrm>
              <a:off x="5499273" y="2208295"/>
              <a:ext cx="58473" cy="235031"/>
            </a:xfrm>
            <a:prstGeom prst="rect">
              <a:avLst/>
            </a:prstGeom>
            <a:effectLst/>
          </p:spPr>
        </p:pic>
        <p:pic>
          <p:nvPicPr>
            <p:cNvPr id="6592" name="直线 直线" descr="直线 直线"/>
            <p:cNvPicPr/>
            <p:nvPr/>
          </p:nvPicPr>
          <p:blipFill>
            <a:blip r:embed="rId214"/>
            <a:stretch>
              <a:fillRect/>
            </a:stretch>
          </p:blipFill>
          <p:spPr>
            <a:xfrm>
              <a:off x="5607924" y="2208295"/>
              <a:ext cx="78845" cy="207868"/>
            </a:xfrm>
            <a:prstGeom prst="rect">
              <a:avLst/>
            </a:prstGeom>
            <a:effectLst/>
          </p:spPr>
        </p:pic>
        <p:pic>
          <p:nvPicPr>
            <p:cNvPr id="6594" name="直线 形状" descr="直线 形状"/>
            <p:cNvPicPr/>
            <p:nvPr/>
          </p:nvPicPr>
          <p:blipFill>
            <a:blip r:embed="rId215"/>
            <a:stretch>
              <a:fillRect/>
            </a:stretch>
          </p:blipFill>
          <p:spPr>
            <a:xfrm>
              <a:off x="5730156" y="2215086"/>
              <a:ext cx="58473" cy="309728"/>
            </a:xfrm>
            <a:prstGeom prst="rect">
              <a:avLst/>
            </a:prstGeom>
            <a:effectLst/>
          </p:spPr>
        </p:pic>
        <p:pic>
          <p:nvPicPr>
            <p:cNvPr id="6596" name="直线 形状" descr="直线 形状"/>
            <p:cNvPicPr/>
            <p:nvPr/>
          </p:nvPicPr>
          <p:blipFill>
            <a:blip r:embed="rId216"/>
            <a:stretch>
              <a:fillRect/>
            </a:stretch>
          </p:blipFill>
          <p:spPr>
            <a:xfrm>
              <a:off x="6144388" y="2153969"/>
              <a:ext cx="302938" cy="44892"/>
            </a:xfrm>
            <a:prstGeom prst="rect">
              <a:avLst/>
            </a:prstGeom>
            <a:effectLst/>
          </p:spPr>
        </p:pic>
        <p:pic>
          <p:nvPicPr>
            <p:cNvPr id="6598" name="直线 形状" descr="直线 形状"/>
            <p:cNvPicPr/>
            <p:nvPr/>
          </p:nvPicPr>
          <p:blipFill>
            <a:blip r:embed="rId217"/>
            <a:stretch>
              <a:fillRect/>
            </a:stretch>
          </p:blipFill>
          <p:spPr>
            <a:xfrm>
              <a:off x="6311003" y="1997783"/>
              <a:ext cx="61625" cy="350473"/>
            </a:xfrm>
            <a:prstGeom prst="rect">
              <a:avLst/>
            </a:prstGeom>
            <a:effectLst/>
          </p:spPr>
        </p:pic>
        <p:pic>
          <p:nvPicPr>
            <p:cNvPr id="6600" name="直线 形状" descr="直线 形状"/>
            <p:cNvPicPr/>
            <p:nvPr/>
          </p:nvPicPr>
          <p:blipFill>
            <a:blip r:embed="rId218"/>
            <a:stretch>
              <a:fillRect/>
            </a:stretch>
          </p:blipFill>
          <p:spPr>
            <a:xfrm>
              <a:off x="6565410" y="2004574"/>
              <a:ext cx="221450" cy="283861"/>
            </a:xfrm>
            <a:prstGeom prst="rect">
              <a:avLst/>
            </a:prstGeom>
            <a:effectLst/>
          </p:spPr>
        </p:pic>
        <p:pic>
          <p:nvPicPr>
            <p:cNvPr id="6602" name="直线 形状" descr="直线 形状"/>
            <p:cNvPicPr/>
            <p:nvPr/>
          </p:nvPicPr>
          <p:blipFill>
            <a:blip r:embed="rId219"/>
            <a:stretch>
              <a:fillRect/>
            </a:stretch>
          </p:blipFill>
          <p:spPr>
            <a:xfrm>
              <a:off x="6918526" y="1943458"/>
              <a:ext cx="65264" cy="558967"/>
            </a:xfrm>
            <a:prstGeom prst="rect">
              <a:avLst/>
            </a:prstGeom>
            <a:effectLst/>
          </p:spPr>
        </p:pic>
        <p:pic>
          <p:nvPicPr>
            <p:cNvPr id="6604" name="直线 形状" descr="直线 形状"/>
            <p:cNvPicPr/>
            <p:nvPr/>
          </p:nvPicPr>
          <p:blipFill>
            <a:blip r:embed="rId220"/>
            <a:stretch>
              <a:fillRect/>
            </a:stretch>
          </p:blipFill>
          <p:spPr>
            <a:xfrm>
              <a:off x="6901249" y="1933178"/>
              <a:ext cx="201672" cy="313218"/>
            </a:xfrm>
            <a:prstGeom prst="rect">
              <a:avLst/>
            </a:prstGeom>
            <a:effectLst/>
          </p:spPr>
        </p:pic>
        <p:pic>
          <p:nvPicPr>
            <p:cNvPr id="6606" name="直线 形状" descr="直线 形状"/>
            <p:cNvPicPr/>
            <p:nvPr/>
          </p:nvPicPr>
          <p:blipFill>
            <a:blip r:embed="rId221"/>
            <a:stretch>
              <a:fillRect/>
            </a:stretch>
          </p:blipFill>
          <p:spPr>
            <a:xfrm>
              <a:off x="7172590" y="2181132"/>
              <a:ext cx="177897" cy="180706"/>
            </a:xfrm>
            <a:prstGeom prst="rect">
              <a:avLst/>
            </a:prstGeom>
            <a:effectLst/>
          </p:spPr>
        </p:pic>
        <p:pic>
          <p:nvPicPr>
            <p:cNvPr id="6608" name="直线 形状" descr="直线 形状"/>
            <p:cNvPicPr/>
            <p:nvPr/>
          </p:nvPicPr>
          <p:blipFill>
            <a:blip r:embed="rId222"/>
            <a:stretch>
              <a:fillRect/>
            </a:stretch>
          </p:blipFill>
          <p:spPr>
            <a:xfrm>
              <a:off x="7255197" y="2208295"/>
              <a:ext cx="61336" cy="255403"/>
            </a:xfrm>
            <a:prstGeom prst="rect">
              <a:avLst/>
            </a:prstGeom>
            <a:effectLst/>
          </p:spPr>
        </p:pic>
        <p:pic>
          <p:nvPicPr>
            <p:cNvPr id="6610" name="直线 形状" descr="直线 形状"/>
            <p:cNvPicPr/>
            <p:nvPr/>
          </p:nvPicPr>
          <p:blipFill>
            <a:blip r:embed="rId223"/>
            <a:stretch>
              <a:fillRect/>
            </a:stretch>
          </p:blipFill>
          <p:spPr>
            <a:xfrm>
              <a:off x="7617967" y="2194714"/>
              <a:ext cx="262194" cy="47155"/>
            </a:xfrm>
            <a:prstGeom prst="rect">
              <a:avLst/>
            </a:prstGeom>
            <a:effectLst/>
          </p:spPr>
        </p:pic>
        <p:pic>
          <p:nvPicPr>
            <p:cNvPr id="6612" name="直线 形状" descr="直线 形状"/>
            <p:cNvPicPr/>
            <p:nvPr/>
          </p:nvPicPr>
          <p:blipFill>
            <a:blip r:embed="rId224"/>
            <a:stretch>
              <a:fillRect/>
            </a:stretch>
          </p:blipFill>
          <p:spPr>
            <a:xfrm>
              <a:off x="7716715" y="2086062"/>
              <a:ext cx="75166" cy="323310"/>
            </a:xfrm>
            <a:prstGeom prst="rect">
              <a:avLst/>
            </a:prstGeom>
            <a:effectLst/>
          </p:spPr>
        </p:pic>
        <p:pic>
          <p:nvPicPr>
            <p:cNvPr id="6614" name="直线 形状" descr="直线 形状"/>
            <p:cNvPicPr/>
            <p:nvPr/>
          </p:nvPicPr>
          <p:blipFill>
            <a:blip r:embed="rId225"/>
            <a:stretch>
              <a:fillRect/>
            </a:stretch>
          </p:blipFill>
          <p:spPr>
            <a:xfrm>
              <a:off x="8201966" y="2167551"/>
              <a:ext cx="54884" cy="316519"/>
            </a:xfrm>
            <a:prstGeom prst="rect">
              <a:avLst/>
            </a:prstGeom>
            <a:effectLst/>
          </p:spPr>
        </p:pic>
        <p:pic>
          <p:nvPicPr>
            <p:cNvPr id="6616" name="直线 形状" descr="直线 形状"/>
            <p:cNvPicPr/>
            <p:nvPr/>
          </p:nvPicPr>
          <p:blipFill>
            <a:blip r:embed="rId226"/>
            <a:stretch>
              <a:fillRect/>
            </a:stretch>
          </p:blipFill>
          <p:spPr>
            <a:xfrm>
              <a:off x="8174804" y="2080280"/>
              <a:ext cx="213253" cy="234023"/>
            </a:xfrm>
            <a:prstGeom prst="rect">
              <a:avLst/>
            </a:prstGeom>
            <a:effectLst/>
          </p:spPr>
        </p:pic>
        <p:pic>
          <p:nvPicPr>
            <p:cNvPr id="6618" name="直线 形状" descr="直线 形状"/>
            <p:cNvPicPr/>
            <p:nvPr/>
          </p:nvPicPr>
          <p:blipFill>
            <a:blip r:embed="rId227"/>
            <a:stretch>
              <a:fillRect/>
            </a:stretch>
          </p:blipFill>
          <p:spPr>
            <a:xfrm>
              <a:off x="8398896" y="2296574"/>
              <a:ext cx="167124" cy="131756"/>
            </a:xfrm>
            <a:prstGeom prst="rect">
              <a:avLst/>
            </a:prstGeom>
            <a:effectLst/>
          </p:spPr>
        </p:pic>
        <p:pic>
          <p:nvPicPr>
            <p:cNvPr id="6620" name="直线 直线" descr="直线 直线"/>
            <p:cNvPicPr/>
            <p:nvPr/>
          </p:nvPicPr>
          <p:blipFill>
            <a:blip r:embed="rId228"/>
            <a:stretch>
              <a:fillRect/>
            </a:stretch>
          </p:blipFill>
          <p:spPr>
            <a:xfrm>
              <a:off x="8622989" y="2323736"/>
              <a:ext cx="58473" cy="119590"/>
            </a:xfrm>
            <a:prstGeom prst="rect">
              <a:avLst/>
            </a:prstGeom>
            <a:effectLst/>
          </p:spPr>
        </p:pic>
        <p:pic>
          <p:nvPicPr>
            <p:cNvPr id="6622" name="直线 形状" descr="直线 形状"/>
            <p:cNvPicPr/>
            <p:nvPr/>
          </p:nvPicPr>
          <p:blipFill>
            <a:blip r:embed="rId229"/>
            <a:stretch>
              <a:fillRect/>
            </a:stretch>
          </p:blipFill>
          <p:spPr>
            <a:xfrm>
              <a:off x="8745221" y="2215086"/>
              <a:ext cx="248613" cy="212717"/>
            </a:xfrm>
            <a:prstGeom prst="rect">
              <a:avLst/>
            </a:prstGeom>
            <a:effectLst/>
          </p:spPr>
        </p:pic>
        <p:pic>
          <p:nvPicPr>
            <p:cNvPr id="6624" name="直线 形状" descr="直线 形状"/>
            <p:cNvPicPr/>
            <p:nvPr/>
          </p:nvPicPr>
          <p:blipFill>
            <a:blip r:embed="rId230"/>
            <a:stretch>
              <a:fillRect/>
            </a:stretch>
          </p:blipFill>
          <p:spPr>
            <a:xfrm>
              <a:off x="8982895" y="1902714"/>
              <a:ext cx="268436" cy="778286"/>
            </a:xfrm>
            <a:prstGeom prst="rect">
              <a:avLst/>
            </a:prstGeom>
            <a:effectLst/>
          </p:spPr>
        </p:pic>
      </p:grpSp>
      <p:grpSp>
        <p:nvGrpSpPr>
          <p:cNvPr id="6693" name="绘图"/>
          <p:cNvGrpSpPr/>
          <p:nvPr/>
        </p:nvGrpSpPr>
        <p:grpSpPr>
          <a:xfrm>
            <a:off x="820575" y="8401401"/>
            <a:ext cx="11624268" cy="974676"/>
            <a:chOff x="-19049" y="-19050"/>
            <a:chExt cx="11624267" cy="974674"/>
          </a:xfrm>
        </p:grpSpPr>
        <p:pic>
          <p:nvPicPr>
            <p:cNvPr id="6627" name="直线 形状" descr="直线 形状"/>
            <p:cNvPicPr/>
            <p:nvPr/>
          </p:nvPicPr>
          <p:blipFill>
            <a:blip r:embed="rId231"/>
            <a:stretch>
              <a:fillRect/>
            </a:stretch>
          </p:blipFill>
          <p:spPr>
            <a:xfrm>
              <a:off x="-19051" y="148268"/>
              <a:ext cx="561858" cy="732712"/>
            </a:xfrm>
            <a:prstGeom prst="rect">
              <a:avLst/>
            </a:prstGeom>
            <a:effectLst/>
          </p:spPr>
        </p:pic>
        <p:pic>
          <p:nvPicPr>
            <p:cNvPr id="6629" name="直线 形状" descr="直线 形状"/>
            <p:cNvPicPr/>
            <p:nvPr/>
          </p:nvPicPr>
          <p:blipFill>
            <a:blip r:embed="rId232"/>
            <a:stretch>
              <a:fillRect/>
            </a:stretch>
          </p:blipFill>
          <p:spPr>
            <a:xfrm>
              <a:off x="1414633" y="130854"/>
              <a:ext cx="392788" cy="403002"/>
            </a:xfrm>
            <a:prstGeom prst="rect">
              <a:avLst/>
            </a:prstGeom>
            <a:effectLst/>
          </p:spPr>
        </p:pic>
        <p:pic>
          <p:nvPicPr>
            <p:cNvPr id="6631" name="直线 形状" descr="直线 形状"/>
            <p:cNvPicPr/>
            <p:nvPr/>
          </p:nvPicPr>
          <p:blipFill>
            <a:blip r:embed="rId233"/>
            <a:stretch>
              <a:fillRect/>
            </a:stretch>
          </p:blipFill>
          <p:spPr>
            <a:xfrm>
              <a:off x="1864390" y="164013"/>
              <a:ext cx="268207" cy="700523"/>
            </a:xfrm>
            <a:prstGeom prst="rect">
              <a:avLst/>
            </a:prstGeom>
            <a:effectLst/>
          </p:spPr>
        </p:pic>
        <p:pic>
          <p:nvPicPr>
            <p:cNvPr id="6633" name="直线 形状" descr="直线 形状"/>
            <p:cNvPicPr/>
            <p:nvPr/>
          </p:nvPicPr>
          <p:blipFill>
            <a:blip r:embed="rId234"/>
            <a:stretch>
              <a:fillRect/>
            </a:stretch>
          </p:blipFill>
          <p:spPr>
            <a:xfrm>
              <a:off x="2239009" y="165513"/>
              <a:ext cx="288225" cy="335181"/>
            </a:xfrm>
            <a:prstGeom prst="rect">
              <a:avLst/>
            </a:prstGeom>
            <a:effectLst/>
          </p:spPr>
        </p:pic>
        <p:pic>
          <p:nvPicPr>
            <p:cNvPr id="6635" name="直线 形状" descr="直线 形状"/>
            <p:cNvPicPr/>
            <p:nvPr/>
          </p:nvPicPr>
          <p:blipFill>
            <a:blip r:embed="rId235"/>
            <a:stretch>
              <a:fillRect/>
            </a:stretch>
          </p:blipFill>
          <p:spPr>
            <a:xfrm>
              <a:off x="2592547" y="319352"/>
              <a:ext cx="240268" cy="433093"/>
            </a:xfrm>
            <a:prstGeom prst="rect">
              <a:avLst/>
            </a:prstGeom>
            <a:effectLst/>
          </p:spPr>
        </p:pic>
        <p:pic>
          <p:nvPicPr>
            <p:cNvPr id="6637" name="直线 形状" descr="直线 形状"/>
            <p:cNvPicPr/>
            <p:nvPr/>
          </p:nvPicPr>
          <p:blipFill>
            <a:blip r:embed="rId236"/>
            <a:stretch>
              <a:fillRect/>
            </a:stretch>
          </p:blipFill>
          <p:spPr>
            <a:xfrm>
              <a:off x="2699644" y="510623"/>
              <a:ext cx="187496" cy="58474"/>
            </a:xfrm>
            <a:prstGeom prst="rect">
              <a:avLst/>
            </a:prstGeom>
            <a:effectLst/>
          </p:spPr>
        </p:pic>
        <p:pic>
          <p:nvPicPr>
            <p:cNvPr id="6639" name="直线 直线" descr="直线 直线"/>
            <p:cNvPicPr/>
            <p:nvPr/>
          </p:nvPicPr>
          <p:blipFill>
            <a:blip r:embed="rId237"/>
            <a:stretch>
              <a:fillRect/>
            </a:stretch>
          </p:blipFill>
          <p:spPr>
            <a:xfrm>
              <a:off x="3351550" y="245787"/>
              <a:ext cx="44892" cy="78845"/>
            </a:xfrm>
            <a:prstGeom prst="rect">
              <a:avLst/>
            </a:prstGeom>
            <a:effectLst/>
          </p:spPr>
        </p:pic>
        <p:pic>
          <p:nvPicPr>
            <p:cNvPr id="6641" name="直线 形状" descr="直线 形状"/>
            <p:cNvPicPr/>
            <p:nvPr/>
          </p:nvPicPr>
          <p:blipFill>
            <a:blip r:embed="rId238"/>
            <a:stretch>
              <a:fillRect/>
            </a:stretch>
          </p:blipFill>
          <p:spPr>
            <a:xfrm>
              <a:off x="3360604" y="463088"/>
              <a:ext cx="56210" cy="146753"/>
            </a:xfrm>
            <a:prstGeom prst="rect">
              <a:avLst/>
            </a:prstGeom>
            <a:effectLst/>
          </p:spPr>
        </p:pic>
        <p:pic>
          <p:nvPicPr>
            <p:cNvPr id="6643" name="直线 形状" descr="直线 形状"/>
            <p:cNvPicPr/>
            <p:nvPr/>
          </p:nvPicPr>
          <p:blipFill>
            <a:blip r:embed="rId239"/>
            <a:stretch>
              <a:fillRect/>
            </a:stretch>
          </p:blipFill>
          <p:spPr>
            <a:xfrm>
              <a:off x="3466992" y="361229"/>
              <a:ext cx="217051" cy="275774"/>
            </a:xfrm>
            <a:prstGeom prst="rect">
              <a:avLst/>
            </a:prstGeom>
            <a:effectLst/>
          </p:spPr>
        </p:pic>
        <p:pic>
          <p:nvPicPr>
            <p:cNvPr id="6645" name="直线 形状" descr="直线 形状"/>
            <p:cNvPicPr/>
            <p:nvPr/>
          </p:nvPicPr>
          <p:blipFill>
            <a:blip r:embed="rId240"/>
            <a:stretch>
              <a:fillRect/>
            </a:stretch>
          </p:blipFill>
          <p:spPr>
            <a:xfrm>
              <a:off x="4492386" y="122249"/>
              <a:ext cx="357263" cy="73360"/>
            </a:xfrm>
            <a:prstGeom prst="rect">
              <a:avLst/>
            </a:prstGeom>
            <a:effectLst/>
          </p:spPr>
        </p:pic>
        <p:pic>
          <p:nvPicPr>
            <p:cNvPr id="6647" name="直线 形状" descr="直线 形状"/>
            <p:cNvPicPr/>
            <p:nvPr/>
          </p:nvPicPr>
          <p:blipFill>
            <a:blip r:embed="rId241"/>
            <a:stretch>
              <a:fillRect/>
            </a:stretch>
          </p:blipFill>
          <p:spPr>
            <a:xfrm>
              <a:off x="4539920" y="116764"/>
              <a:ext cx="65264" cy="588146"/>
            </a:xfrm>
            <a:prstGeom prst="rect">
              <a:avLst/>
            </a:prstGeom>
            <a:effectLst/>
          </p:spPr>
        </p:pic>
        <p:pic>
          <p:nvPicPr>
            <p:cNvPr id="6649" name="直线 形状" descr="直线 形状"/>
            <p:cNvPicPr/>
            <p:nvPr/>
          </p:nvPicPr>
          <p:blipFill>
            <a:blip r:embed="rId242"/>
            <a:stretch>
              <a:fillRect/>
            </a:stretch>
          </p:blipFill>
          <p:spPr>
            <a:xfrm>
              <a:off x="4492386" y="340856"/>
              <a:ext cx="357263" cy="160333"/>
            </a:xfrm>
            <a:prstGeom prst="rect">
              <a:avLst/>
            </a:prstGeom>
            <a:effectLst/>
          </p:spPr>
        </p:pic>
        <p:pic>
          <p:nvPicPr>
            <p:cNvPr id="6651" name="直线 形状" descr="直线 形状"/>
            <p:cNvPicPr/>
            <p:nvPr/>
          </p:nvPicPr>
          <p:blipFill>
            <a:blip r:embed="rId243"/>
            <a:stretch>
              <a:fillRect/>
            </a:stretch>
          </p:blipFill>
          <p:spPr>
            <a:xfrm>
              <a:off x="4814568" y="374810"/>
              <a:ext cx="170894" cy="248893"/>
            </a:xfrm>
            <a:prstGeom prst="rect">
              <a:avLst/>
            </a:prstGeom>
            <a:effectLst/>
          </p:spPr>
        </p:pic>
        <p:pic>
          <p:nvPicPr>
            <p:cNvPr id="6653" name="直线 形状" descr="直线 形状"/>
            <p:cNvPicPr/>
            <p:nvPr/>
          </p:nvPicPr>
          <p:blipFill>
            <a:blip r:embed="rId244"/>
            <a:stretch>
              <a:fillRect/>
            </a:stretch>
          </p:blipFill>
          <p:spPr>
            <a:xfrm>
              <a:off x="4986798" y="395719"/>
              <a:ext cx="157114" cy="197672"/>
            </a:xfrm>
            <a:prstGeom prst="rect">
              <a:avLst/>
            </a:prstGeom>
            <a:effectLst/>
          </p:spPr>
        </p:pic>
        <p:pic>
          <p:nvPicPr>
            <p:cNvPr id="6655" name="直线 形状" descr="直线 形状"/>
            <p:cNvPicPr/>
            <p:nvPr/>
          </p:nvPicPr>
          <p:blipFill>
            <a:blip r:embed="rId245"/>
            <a:stretch>
              <a:fillRect/>
            </a:stretch>
          </p:blipFill>
          <p:spPr>
            <a:xfrm>
              <a:off x="5251636" y="157508"/>
              <a:ext cx="196979" cy="467031"/>
            </a:xfrm>
            <a:prstGeom prst="rect">
              <a:avLst/>
            </a:prstGeom>
            <a:effectLst/>
          </p:spPr>
        </p:pic>
        <p:pic>
          <p:nvPicPr>
            <p:cNvPr id="6657" name="直线 直线" descr="直线 直线"/>
            <p:cNvPicPr/>
            <p:nvPr/>
          </p:nvPicPr>
          <p:blipFill>
            <a:blip r:embed="rId246"/>
            <a:stretch>
              <a:fillRect/>
            </a:stretch>
          </p:blipFill>
          <p:spPr>
            <a:xfrm>
              <a:off x="5578895" y="564949"/>
              <a:ext cx="58474" cy="119590"/>
            </a:xfrm>
            <a:prstGeom prst="rect">
              <a:avLst/>
            </a:prstGeom>
            <a:effectLst/>
          </p:spPr>
        </p:pic>
        <p:pic>
          <p:nvPicPr>
            <p:cNvPr id="6659" name="直线 形状" descr="直线 形状"/>
            <p:cNvPicPr/>
            <p:nvPr/>
          </p:nvPicPr>
          <p:blipFill>
            <a:blip r:embed="rId247"/>
            <a:stretch>
              <a:fillRect/>
            </a:stretch>
          </p:blipFill>
          <p:spPr>
            <a:xfrm>
              <a:off x="6286205" y="309686"/>
              <a:ext cx="213581" cy="303910"/>
            </a:xfrm>
            <a:prstGeom prst="rect">
              <a:avLst/>
            </a:prstGeom>
            <a:effectLst/>
          </p:spPr>
        </p:pic>
        <p:pic>
          <p:nvPicPr>
            <p:cNvPr id="6661" name="直线 形状" descr="直线 形状"/>
            <p:cNvPicPr/>
            <p:nvPr/>
          </p:nvPicPr>
          <p:blipFill>
            <a:blip r:embed="rId248"/>
            <a:stretch>
              <a:fillRect/>
            </a:stretch>
          </p:blipFill>
          <p:spPr>
            <a:xfrm>
              <a:off x="6486156" y="28485"/>
              <a:ext cx="271676" cy="574565"/>
            </a:xfrm>
            <a:prstGeom prst="rect">
              <a:avLst/>
            </a:prstGeom>
            <a:effectLst/>
          </p:spPr>
        </p:pic>
        <p:pic>
          <p:nvPicPr>
            <p:cNvPr id="6663" name="直线 形状" descr="直线 形状"/>
            <p:cNvPicPr/>
            <p:nvPr/>
          </p:nvPicPr>
          <p:blipFill>
            <a:blip r:embed="rId249"/>
            <a:stretch>
              <a:fillRect/>
            </a:stretch>
          </p:blipFill>
          <p:spPr>
            <a:xfrm>
              <a:off x="6767990" y="353228"/>
              <a:ext cx="241098" cy="195496"/>
            </a:xfrm>
            <a:prstGeom prst="rect">
              <a:avLst/>
            </a:prstGeom>
            <a:effectLst/>
          </p:spPr>
        </p:pic>
        <p:pic>
          <p:nvPicPr>
            <p:cNvPr id="6665" name="直线 形状" descr="直线 形状"/>
            <p:cNvPicPr/>
            <p:nvPr/>
          </p:nvPicPr>
          <p:blipFill>
            <a:blip r:embed="rId250"/>
            <a:stretch>
              <a:fillRect/>
            </a:stretch>
          </p:blipFill>
          <p:spPr>
            <a:xfrm>
              <a:off x="7052474" y="330143"/>
              <a:ext cx="221450" cy="189714"/>
            </a:xfrm>
            <a:prstGeom prst="rect">
              <a:avLst/>
            </a:prstGeom>
            <a:effectLst/>
          </p:spPr>
        </p:pic>
        <p:pic>
          <p:nvPicPr>
            <p:cNvPr id="6667" name="直线 直线" descr="直线 直线"/>
            <p:cNvPicPr/>
            <p:nvPr/>
          </p:nvPicPr>
          <p:blipFill>
            <a:blip r:embed="rId36"/>
            <a:stretch>
              <a:fillRect/>
            </a:stretch>
          </p:blipFill>
          <p:spPr>
            <a:xfrm>
              <a:off x="7291471" y="524205"/>
              <a:ext cx="76201" cy="38101"/>
            </a:xfrm>
            <a:prstGeom prst="rect">
              <a:avLst/>
            </a:prstGeom>
            <a:effectLst/>
          </p:spPr>
        </p:pic>
        <p:pic>
          <p:nvPicPr>
            <p:cNvPr id="6669" name="直线 形状" descr="直线 形状"/>
            <p:cNvPicPr/>
            <p:nvPr/>
          </p:nvPicPr>
          <p:blipFill>
            <a:blip r:embed="rId251"/>
            <a:stretch>
              <a:fillRect/>
            </a:stretch>
          </p:blipFill>
          <p:spPr>
            <a:xfrm>
              <a:off x="8057496" y="326967"/>
              <a:ext cx="243411" cy="234815"/>
            </a:xfrm>
            <a:prstGeom prst="rect">
              <a:avLst/>
            </a:prstGeom>
            <a:effectLst/>
          </p:spPr>
        </p:pic>
        <p:pic>
          <p:nvPicPr>
            <p:cNvPr id="6671" name="直线 形状" descr="直线 形状"/>
            <p:cNvPicPr/>
            <p:nvPr/>
          </p:nvPicPr>
          <p:blipFill>
            <a:blip r:embed="rId252"/>
            <a:stretch>
              <a:fillRect/>
            </a:stretch>
          </p:blipFill>
          <p:spPr>
            <a:xfrm>
              <a:off x="8322333" y="279740"/>
              <a:ext cx="384426" cy="112799"/>
            </a:xfrm>
            <a:prstGeom prst="rect">
              <a:avLst/>
            </a:prstGeom>
            <a:effectLst/>
          </p:spPr>
        </p:pic>
        <p:pic>
          <p:nvPicPr>
            <p:cNvPr id="6673" name="直线 形状" descr="直线 形状"/>
            <p:cNvPicPr/>
            <p:nvPr/>
          </p:nvPicPr>
          <p:blipFill>
            <a:blip r:embed="rId253"/>
            <a:stretch>
              <a:fillRect/>
            </a:stretch>
          </p:blipFill>
          <p:spPr>
            <a:xfrm>
              <a:off x="8043915" y="-10145"/>
              <a:ext cx="649263" cy="887063"/>
            </a:xfrm>
            <a:prstGeom prst="rect">
              <a:avLst/>
            </a:prstGeom>
            <a:effectLst/>
          </p:spPr>
        </p:pic>
        <p:pic>
          <p:nvPicPr>
            <p:cNvPr id="6675" name="直线 形状" descr="直线 形状"/>
            <p:cNvPicPr/>
            <p:nvPr/>
          </p:nvPicPr>
          <p:blipFill>
            <a:blip r:embed="rId254"/>
            <a:stretch>
              <a:fillRect/>
            </a:stretch>
          </p:blipFill>
          <p:spPr>
            <a:xfrm>
              <a:off x="9519515" y="221685"/>
              <a:ext cx="402778" cy="509112"/>
            </a:xfrm>
            <a:prstGeom prst="rect">
              <a:avLst/>
            </a:prstGeom>
            <a:effectLst/>
          </p:spPr>
        </p:pic>
        <p:pic>
          <p:nvPicPr>
            <p:cNvPr id="6677" name="直线 形状" descr="直线 形状"/>
            <p:cNvPicPr/>
            <p:nvPr/>
          </p:nvPicPr>
          <p:blipFill>
            <a:blip r:embed="rId255"/>
            <a:stretch>
              <a:fillRect/>
            </a:stretch>
          </p:blipFill>
          <p:spPr>
            <a:xfrm>
              <a:off x="9683569" y="293321"/>
              <a:ext cx="89328" cy="479496"/>
            </a:xfrm>
            <a:prstGeom prst="rect">
              <a:avLst/>
            </a:prstGeom>
            <a:effectLst/>
          </p:spPr>
        </p:pic>
        <p:pic>
          <p:nvPicPr>
            <p:cNvPr id="6679" name="直线 形状" descr="直线 形状"/>
            <p:cNvPicPr/>
            <p:nvPr/>
          </p:nvPicPr>
          <p:blipFill>
            <a:blip r:embed="rId256"/>
            <a:stretch>
              <a:fillRect/>
            </a:stretch>
          </p:blipFill>
          <p:spPr>
            <a:xfrm>
              <a:off x="10127446" y="37539"/>
              <a:ext cx="309111" cy="87899"/>
            </a:xfrm>
            <a:prstGeom prst="rect">
              <a:avLst/>
            </a:prstGeom>
            <a:effectLst/>
          </p:spPr>
        </p:pic>
        <p:pic>
          <p:nvPicPr>
            <p:cNvPr id="6681" name="直线 形状" descr="直线 形状"/>
            <p:cNvPicPr/>
            <p:nvPr/>
          </p:nvPicPr>
          <p:blipFill>
            <a:blip r:embed="rId257"/>
            <a:stretch>
              <a:fillRect/>
            </a:stretch>
          </p:blipFill>
          <p:spPr>
            <a:xfrm>
              <a:off x="10054869" y="82810"/>
              <a:ext cx="403888" cy="623407"/>
            </a:xfrm>
            <a:prstGeom prst="rect">
              <a:avLst/>
            </a:prstGeom>
            <a:effectLst/>
          </p:spPr>
        </p:pic>
        <p:pic>
          <p:nvPicPr>
            <p:cNvPr id="6683" name="直线 形状" descr="直线 形状"/>
            <p:cNvPicPr/>
            <p:nvPr/>
          </p:nvPicPr>
          <p:blipFill>
            <a:blip r:embed="rId258"/>
            <a:stretch>
              <a:fillRect/>
            </a:stretch>
          </p:blipFill>
          <p:spPr>
            <a:xfrm>
              <a:off x="10384551" y="133282"/>
              <a:ext cx="311880" cy="456186"/>
            </a:xfrm>
            <a:prstGeom prst="rect">
              <a:avLst/>
            </a:prstGeom>
            <a:effectLst/>
          </p:spPr>
        </p:pic>
        <p:pic>
          <p:nvPicPr>
            <p:cNvPr id="6685" name="直线 形状" descr="直线 形状"/>
            <p:cNvPicPr/>
            <p:nvPr/>
          </p:nvPicPr>
          <p:blipFill>
            <a:blip r:embed="rId259"/>
            <a:stretch>
              <a:fillRect/>
            </a:stretch>
          </p:blipFill>
          <p:spPr>
            <a:xfrm>
              <a:off x="10638498" y="379512"/>
              <a:ext cx="192485" cy="237119"/>
            </a:xfrm>
            <a:prstGeom prst="rect">
              <a:avLst/>
            </a:prstGeom>
            <a:effectLst/>
          </p:spPr>
        </p:pic>
        <p:pic>
          <p:nvPicPr>
            <p:cNvPr id="6687" name="直线 形状" descr="直线 形状"/>
            <p:cNvPicPr/>
            <p:nvPr/>
          </p:nvPicPr>
          <p:blipFill>
            <a:blip r:embed="rId260"/>
            <a:stretch>
              <a:fillRect/>
            </a:stretch>
          </p:blipFill>
          <p:spPr>
            <a:xfrm>
              <a:off x="10692283" y="-19050"/>
              <a:ext cx="506659" cy="852983"/>
            </a:xfrm>
            <a:prstGeom prst="rect">
              <a:avLst/>
            </a:prstGeom>
            <a:effectLst/>
          </p:spPr>
        </p:pic>
        <p:pic>
          <p:nvPicPr>
            <p:cNvPr id="6689" name="直线 形状" descr="直线 形状"/>
            <p:cNvPicPr/>
            <p:nvPr/>
          </p:nvPicPr>
          <p:blipFill>
            <a:blip r:embed="rId261"/>
            <a:stretch>
              <a:fillRect/>
            </a:stretch>
          </p:blipFill>
          <p:spPr>
            <a:xfrm>
              <a:off x="11051565" y="159772"/>
              <a:ext cx="247976" cy="640208"/>
            </a:xfrm>
            <a:prstGeom prst="rect">
              <a:avLst/>
            </a:prstGeom>
            <a:effectLst/>
          </p:spPr>
        </p:pic>
        <p:pic>
          <p:nvPicPr>
            <p:cNvPr id="6691" name="直线 形状" descr="直线 形状"/>
            <p:cNvPicPr/>
            <p:nvPr/>
          </p:nvPicPr>
          <p:blipFill>
            <a:blip r:embed="rId262"/>
            <a:stretch>
              <a:fillRect/>
            </a:stretch>
          </p:blipFill>
          <p:spPr>
            <a:xfrm>
              <a:off x="11140468" y="-19050"/>
              <a:ext cx="464750" cy="974675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95" name="绘图"/>
          <p:cNvGrpSpPr/>
          <p:nvPr/>
        </p:nvGrpSpPr>
        <p:grpSpPr>
          <a:xfrm>
            <a:off x="892085" y="200971"/>
            <a:ext cx="11041504" cy="5221126"/>
            <a:chOff x="-44449" y="-44450"/>
            <a:chExt cx="11041503" cy="5221125"/>
          </a:xfrm>
        </p:grpSpPr>
        <p:pic>
          <p:nvPicPr>
            <p:cNvPr id="6695" name="直线 形状" descr="直线 形状"/>
            <p:cNvPicPr/>
            <p:nvPr/>
          </p:nvPicPr>
          <p:blipFill>
            <a:blip r:embed="rId1"/>
            <a:stretch>
              <a:fillRect/>
            </a:stretch>
          </p:blipFill>
          <p:spPr>
            <a:xfrm>
              <a:off x="-44450" y="104296"/>
              <a:ext cx="422802" cy="668579"/>
            </a:xfrm>
            <a:prstGeom prst="rect">
              <a:avLst/>
            </a:prstGeom>
            <a:effectLst/>
          </p:spPr>
        </p:pic>
        <p:pic>
          <p:nvPicPr>
            <p:cNvPr id="6697" name="直线 形状" descr="直线 形状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404893" y="444479"/>
              <a:ext cx="281749" cy="668373"/>
            </a:xfrm>
            <a:prstGeom prst="rect">
              <a:avLst/>
            </a:prstGeom>
            <a:effectLst/>
          </p:spPr>
        </p:pic>
        <p:pic>
          <p:nvPicPr>
            <p:cNvPr id="6699" name="直线 形状" descr="直线 形状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803236" y="468229"/>
              <a:ext cx="227022" cy="281046"/>
            </a:xfrm>
            <a:prstGeom prst="rect">
              <a:avLst/>
            </a:prstGeom>
            <a:effectLst/>
          </p:spPr>
        </p:pic>
        <p:pic>
          <p:nvPicPr>
            <p:cNvPr id="6701" name="直线 形状" descr="直线 形状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1061234" y="50619"/>
              <a:ext cx="403628" cy="711091"/>
            </a:xfrm>
            <a:prstGeom prst="rect">
              <a:avLst/>
            </a:prstGeom>
            <a:effectLst/>
          </p:spPr>
        </p:pic>
        <p:pic>
          <p:nvPicPr>
            <p:cNvPr id="6703" name="直线 直线" descr="直线 直线"/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1976627" y="159270"/>
              <a:ext cx="177801" cy="88901"/>
            </a:xfrm>
            <a:prstGeom prst="rect">
              <a:avLst/>
            </a:prstGeom>
            <a:effectLst/>
          </p:spPr>
        </p:pic>
        <p:pic>
          <p:nvPicPr>
            <p:cNvPr id="6705" name="直线 形状" descr="直线 形状"/>
            <p:cNvPicPr/>
            <p:nvPr/>
          </p:nvPicPr>
          <p:blipFill>
            <a:blip r:embed="rId6"/>
            <a:stretch>
              <a:fillRect/>
            </a:stretch>
          </p:blipFill>
          <p:spPr>
            <a:xfrm>
              <a:off x="1997213" y="369781"/>
              <a:ext cx="112765" cy="306203"/>
            </a:xfrm>
            <a:prstGeom prst="rect">
              <a:avLst/>
            </a:prstGeom>
            <a:effectLst/>
          </p:spPr>
        </p:pic>
        <p:pic>
          <p:nvPicPr>
            <p:cNvPr id="6707" name="直线 形状" descr="直线 形状"/>
            <p:cNvPicPr/>
            <p:nvPr/>
          </p:nvPicPr>
          <p:blipFill>
            <a:blip r:embed="rId7"/>
            <a:stretch>
              <a:fillRect/>
            </a:stretch>
          </p:blipFill>
          <p:spPr>
            <a:xfrm>
              <a:off x="2170472" y="281944"/>
              <a:ext cx="346947" cy="326134"/>
            </a:xfrm>
            <a:prstGeom prst="rect">
              <a:avLst/>
            </a:prstGeom>
            <a:effectLst/>
          </p:spPr>
        </p:pic>
        <p:pic>
          <p:nvPicPr>
            <p:cNvPr id="6709" name="直线 形状" descr="直线 形状"/>
            <p:cNvPicPr/>
            <p:nvPr/>
          </p:nvPicPr>
          <p:blipFill>
            <a:blip r:embed="rId8"/>
            <a:stretch>
              <a:fillRect/>
            </a:stretch>
          </p:blipFill>
          <p:spPr>
            <a:xfrm>
              <a:off x="2577913" y="-37089"/>
              <a:ext cx="672900" cy="652716"/>
            </a:xfrm>
            <a:prstGeom prst="rect">
              <a:avLst/>
            </a:prstGeom>
            <a:effectLst/>
          </p:spPr>
        </p:pic>
        <p:pic>
          <p:nvPicPr>
            <p:cNvPr id="6711" name="直线 形状" descr="直线 形状"/>
            <p:cNvPicPr/>
            <p:nvPr/>
          </p:nvPicPr>
          <p:blipFill>
            <a:blip r:embed="rId9"/>
            <a:stretch>
              <a:fillRect/>
            </a:stretch>
          </p:blipFill>
          <p:spPr>
            <a:xfrm>
              <a:off x="3270563" y="349409"/>
              <a:ext cx="326575" cy="269614"/>
            </a:xfrm>
            <a:prstGeom prst="rect">
              <a:avLst/>
            </a:prstGeom>
            <a:effectLst/>
          </p:spPr>
        </p:pic>
        <p:pic>
          <p:nvPicPr>
            <p:cNvPr id="6713" name="直线 形状" descr="直线 形状"/>
            <p:cNvPicPr/>
            <p:nvPr/>
          </p:nvPicPr>
          <p:blipFill>
            <a:blip r:embed="rId10"/>
            <a:stretch>
              <a:fillRect/>
            </a:stretch>
          </p:blipFill>
          <p:spPr>
            <a:xfrm>
              <a:off x="3256982" y="308665"/>
              <a:ext cx="306203" cy="333366"/>
            </a:xfrm>
            <a:prstGeom prst="rect">
              <a:avLst/>
            </a:prstGeom>
            <a:effectLst/>
          </p:spPr>
        </p:pic>
        <p:pic>
          <p:nvPicPr>
            <p:cNvPr id="6715" name="直线 形状" descr="直线 形状"/>
            <p:cNvPicPr/>
            <p:nvPr/>
          </p:nvPicPr>
          <p:blipFill>
            <a:blip r:embed="rId11"/>
            <a:stretch>
              <a:fillRect/>
            </a:stretch>
          </p:blipFill>
          <p:spPr>
            <a:xfrm>
              <a:off x="4026593" y="240758"/>
              <a:ext cx="161335" cy="746268"/>
            </a:xfrm>
            <a:prstGeom prst="rect">
              <a:avLst/>
            </a:prstGeom>
            <a:effectLst/>
          </p:spPr>
        </p:pic>
        <p:pic>
          <p:nvPicPr>
            <p:cNvPr id="6717" name="直线 形状" descr="直线 形状"/>
            <p:cNvPicPr/>
            <p:nvPr/>
          </p:nvPicPr>
          <p:blipFill>
            <a:blip r:embed="rId12"/>
            <a:stretch>
              <a:fillRect/>
            </a:stretch>
          </p:blipFill>
          <p:spPr>
            <a:xfrm>
              <a:off x="4085445" y="228828"/>
              <a:ext cx="273650" cy="369400"/>
            </a:xfrm>
            <a:prstGeom prst="rect">
              <a:avLst/>
            </a:prstGeom>
            <a:effectLst/>
          </p:spPr>
        </p:pic>
        <p:pic>
          <p:nvPicPr>
            <p:cNvPr id="6719" name="直线 形状" descr="直线 形状"/>
            <p:cNvPicPr/>
            <p:nvPr/>
          </p:nvPicPr>
          <p:blipFill>
            <a:blip r:embed="rId13"/>
            <a:stretch>
              <a:fillRect/>
            </a:stretch>
          </p:blipFill>
          <p:spPr>
            <a:xfrm>
              <a:off x="4370654" y="292004"/>
              <a:ext cx="265029" cy="248167"/>
            </a:xfrm>
            <a:prstGeom prst="rect">
              <a:avLst/>
            </a:prstGeom>
            <a:effectLst/>
          </p:spPr>
        </p:pic>
        <p:pic>
          <p:nvPicPr>
            <p:cNvPr id="6721" name="直线 形状" descr="直线 形状"/>
            <p:cNvPicPr/>
            <p:nvPr/>
          </p:nvPicPr>
          <p:blipFill>
            <a:blip r:embed="rId14"/>
            <a:stretch>
              <a:fillRect/>
            </a:stretch>
          </p:blipFill>
          <p:spPr>
            <a:xfrm>
              <a:off x="4659887" y="-44450"/>
              <a:ext cx="159575" cy="593187"/>
            </a:xfrm>
            <a:prstGeom prst="rect">
              <a:avLst/>
            </a:prstGeom>
            <a:effectLst/>
          </p:spPr>
        </p:pic>
        <p:pic>
          <p:nvPicPr>
            <p:cNvPr id="6723" name="直线 形状" descr="直线 形状"/>
            <p:cNvPicPr/>
            <p:nvPr/>
          </p:nvPicPr>
          <p:blipFill>
            <a:blip r:embed="rId15"/>
            <a:stretch>
              <a:fillRect/>
            </a:stretch>
          </p:blipFill>
          <p:spPr>
            <a:xfrm>
              <a:off x="4836349" y="240758"/>
              <a:ext cx="292372" cy="733005"/>
            </a:xfrm>
            <a:prstGeom prst="rect">
              <a:avLst/>
            </a:prstGeom>
            <a:effectLst/>
          </p:spPr>
        </p:pic>
        <p:pic>
          <p:nvPicPr>
            <p:cNvPr id="6725" name="直线 形状" descr="直线 形状"/>
            <p:cNvPicPr/>
            <p:nvPr/>
          </p:nvPicPr>
          <p:blipFill>
            <a:blip r:embed="rId16"/>
            <a:stretch>
              <a:fillRect/>
            </a:stretch>
          </p:blipFill>
          <p:spPr>
            <a:xfrm>
              <a:off x="5199118" y="240758"/>
              <a:ext cx="346947" cy="333366"/>
            </a:xfrm>
            <a:prstGeom prst="rect">
              <a:avLst/>
            </a:prstGeom>
            <a:effectLst/>
          </p:spPr>
        </p:pic>
        <p:pic>
          <p:nvPicPr>
            <p:cNvPr id="6727" name="直线 形状" descr="直线 形状"/>
            <p:cNvPicPr/>
            <p:nvPr/>
          </p:nvPicPr>
          <p:blipFill>
            <a:blip r:embed="rId17"/>
            <a:stretch>
              <a:fillRect/>
            </a:stretch>
          </p:blipFill>
          <p:spPr>
            <a:xfrm>
              <a:off x="5538652" y="216142"/>
              <a:ext cx="240101" cy="269703"/>
            </a:xfrm>
            <a:prstGeom prst="rect">
              <a:avLst/>
            </a:prstGeom>
            <a:effectLst/>
          </p:spPr>
        </p:pic>
        <p:pic>
          <p:nvPicPr>
            <p:cNvPr id="6729" name="直线 形状" descr="直线 形状"/>
            <p:cNvPicPr/>
            <p:nvPr/>
          </p:nvPicPr>
          <p:blipFill>
            <a:blip r:embed="rId18"/>
            <a:stretch>
              <a:fillRect/>
            </a:stretch>
          </p:blipFill>
          <p:spPr>
            <a:xfrm>
              <a:off x="5906325" y="220386"/>
              <a:ext cx="495367" cy="299964"/>
            </a:xfrm>
            <a:prstGeom prst="rect">
              <a:avLst/>
            </a:prstGeom>
            <a:effectLst/>
          </p:spPr>
        </p:pic>
        <p:pic>
          <p:nvPicPr>
            <p:cNvPr id="6731" name="直线 直线" descr="直线 直线"/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6295504" y="57410"/>
              <a:ext cx="177801" cy="88901"/>
            </a:xfrm>
            <a:prstGeom prst="rect">
              <a:avLst/>
            </a:prstGeom>
            <a:effectLst/>
          </p:spPr>
        </p:pic>
        <p:pic>
          <p:nvPicPr>
            <p:cNvPr id="6733" name="直线 形状" descr="直线 形状"/>
            <p:cNvPicPr/>
            <p:nvPr/>
          </p:nvPicPr>
          <p:blipFill>
            <a:blip r:embed="rId19"/>
            <a:stretch>
              <a:fillRect/>
            </a:stretch>
          </p:blipFill>
          <p:spPr>
            <a:xfrm>
              <a:off x="6407861" y="281502"/>
              <a:ext cx="150017" cy="204343"/>
            </a:xfrm>
            <a:prstGeom prst="rect">
              <a:avLst/>
            </a:prstGeom>
            <a:effectLst/>
          </p:spPr>
        </p:pic>
        <p:pic>
          <p:nvPicPr>
            <p:cNvPr id="6735" name="直线 形状" descr="直线 形状"/>
            <p:cNvPicPr/>
            <p:nvPr/>
          </p:nvPicPr>
          <p:blipFill>
            <a:blip r:embed="rId20"/>
            <a:stretch>
              <a:fillRect/>
            </a:stretch>
          </p:blipFill>
          <p:spPr>
            <a:xfrm>
              <a:off x="6546781" y="231704"/>
              <a:ext cx="316677" cy="249614"/>
            </a:xfrm>
            <a:prstGeom prst="rect">
              <a:avLst/>
            </a:prstGeom>
            <a:effectLst/>
          </p:spPr>
        </p:pic>
        <p:pic>
          <p:nvPicPr>
            <p:cNvPr id="6737" name="直线 形状" descr="直线 形状"/>
            <p:cNvPicPr/>
            <p:nvPr/>
          </p:nvPicPr>
          <p:blipFill>
            <a:blip r:embed="rId21"/>
            <a:stretch>
              <a:fillRect/>
            </a:stretch>
          </p:blipFill>
          <p:spPr>
            <a:xfrm>
              <a:off x="6903581" y="-37660"/>
              <a:ext cx="150017" cy="577831"/>
            </a:xfrm>
            <a:prstGeom prst="rect">
              <a:avLst/>
            </a:prstGeom>
            <a:effectLst/>
          </p:spPr>
        </p:pic>
        <p:pic>
          <p:nvPicPr>
            <p:cNvPr id="6739" name="直线 形状" descr="直线 形状"/>
            <p:cNvPicPr/>
            <p:nvPr/>
          </p:nvPicPr>
          <p:blipFill>
            <a:blip r:embed="rId22"/>
            <a:stretch>
              <a:fillRect/>
            </a:stretch>
          </p:blipFill>
          <p:spPr>
            <a:xfrm>
              <a:off x="253156" y="1918959"/>
              <a:ext cx="203809" cy="261550"/>
            </a:xfrm>
            <a:prstGeom prst="rect">
              <a:avLst/>
            </a:prstGeom>
            <a:effectLst/>
          </p:spPr>
        </p:pic>
        <p:pic>
          <p:nvPicPr>
            <p:cNvPr id="6741" name="直线 形状" descr="直线 形状"/>
            <p:cNvPicPr/>
            <p:nvPr/>
          </p:nvPicPr>
          <p:blipFill>
            <a:blip r:embed="rId23"/>
            <a:stretch>
              <a:fillRect/>
            </a:stretch>
          </p:blipFill>
          <p:spPr>
            <a:xfrm>
              <a:off x="1330612" y="1690764"/>
              <a:ext cx="371318" cy="356505"/>
            </a:xfrm>
            <a:prstGeom prst="rect">
              <a:avLst/>
            </a:prstGeom>
            <a:effectLst/>
          </p:spPr>
        </p:pic>
        <p:pic>
          <p:nvPicPr>
            <p:cNvPr id="6743" name="直线 形状" descr="直线 形状"/>
            <p:cNvPicPr/>
            <p:nvPr/>
          </p:nvPicPr>
          <p:blipFill>
            <a:blip r:embed="rId24"/>
            <a:stretch>
              <a:fillRect/>
            </a:stretch>
          </p:blipFill>
          <p:spPr>
            <a:xfrm>
              <a:off x="1768486" y="1521479"/>
              <a:ext cx="145746" cy="492011"/>
            </a:xfrm>
            <a:prstGeom prst="rect">
              <a:avLst/>
            </a:prstGeom>
            <a:effectLst/>
          </p:spPr>
        </p:pic>
        <p:pic>
          <p:nvPicPr>
            <p:cNvPr id="6745" name="直线 形状" descr="直线 形状"/>
            <p:cNvPicPr/>
            <p:nvPr/>
          </p:nvPicPr>
          <p:blipFill>
            <a:blip r:embed="rId25"/>
            <a:stretch>
              <a:fillRect/>
            </a:stretch>
          </p:blipFill>
          <p:spPr>
            <a:xfrm>
              <a:off x="1921052" y="1774499"/>
              <a:ext cx="130294" cy="210342"/>
            </a:xfrm>
            <a:prstGeom prst="rect">
              <a:avLst/>
            </a:prstGeom>
            <a:effectLst/>
          </p:spPr>
        </p:pic>
        <p:pic>
          <p:nvPicPr>
            <p:cNvPr id="6747" name="直线 形状" descr="直线 形状"/>
            <p:cNvPicPr/>
            <p:nvPr/>
          </p:nvPicPr>
          <p:blipFill>
            <a:blip r:embed="rId26"/>
            <a:stretch>
              <a:fillRect/>
            </a:stretch>
          </p:blipFill>
          <p:spPr>
            <a:xfrm>
              <a:off x="2120595" y="1765943"/>
              <a:ext cx="201078" cy="207869"/>
            </a:xfrm>
            <a:prstGeom prst="rect">
              <a:avLst/>
            </a:prstGeom>
            <a:effectLst/>
          </p:spPr>
        </p:pic>
        <p:pic>
          <p:nvPicPr>
            <p:cNvPr id="6749" name="直线 直线" descr="直线 直线"/>
            <p:cNvPicPr/>
            <p:nvPr/>
          </p:nvPicPr>
          <p:blipFill>
            <a:blip r:embed="rId27"/>
            <a:stretch>
              <a:fillRect/>
            </a:stretch>
          </p:blipFill>
          <p:spPr>
            <a:xfrm>
              <a:off x="2378641" y="1589386"/>
              <a:ext cx="51683" cy="85636"/>
            </a:xfrm>
            <a:prstGeom prst="rect">
              <a:avLst/>
            </a:prstGeom>
            <a:effectLst/>
          </p:spPr>
        </p:pic>
        <p:pic>
          <p:nvPicPr>
            <p:cNvPr id="6751" name="直线 形状" descr="直线 形状"/>
            <p:cNvPicPr/>
            <p:nvPr/>
          </p:nvPicPr>
          <p:blipFill>
            <a:blip r:embed="rId28"/>
            <a:stretch>
              <a:fillRect/>
            </a:stretch>
          </p:blipFill>
          <p:spPr>
            <a:xfrm>
              <a:off x="2392763" y="1759153"/>
              <a:ext cx="85096" cy="246793"/>
            </a:xfrm>
            <a:prstGeom prst="rect">
              <a:avLst/>
            </a:prstGeom>
            <a:effectLst/>
          </p:spPr>
        </p:pic>
        <p:pic>
          <p:nvPicPr>
            <p:cNvPr id="6753" name="直线 形状" descr="直线 形状"/>
            <p:cNvPicPr/>
            <p:nvPr/>
          </p:nvPicPr>
          <p:blipFill>
            <a:blip r:embed="rId29"/>
            <a:stretch>
              <a:fillRect/>
            </a:stretch>
          </p:blipFill>
          <p:spPr>
            <a:xfrm>
              <a:off x="2528037" y="1723228"/>
              <a:ext cx="275774" cy="213569"/>
            </a:xfrm>
            <a:prstGeom prst="rect">
              <a:avLst/>
            </a:prstGeom>
            <a:effectLst/>
          </p:spPr>
        </p:pic>
        <p:pic>
          <p:nvPicPr>
            <p:cNvPr id="6755" name="直线 形状" descr="直线 形状"/>
            <p:cNvPicPr/>
            <p:nvPr/>
          </p:nvPicPr>
          <p:blipFill>
            <a:blip r:embed="rId30"/>
            <a:stretch>
              <a:fillRect/>
            </a:stretch>
          </p:blipFill>
          <p:spPr>
            <a:xfrm>
              <a:off x="2808154" y="1754885"/>
              <a:ext cx="241424" cy="800454"/>
            </a:xfrm>
            <a:prstGeom prst="rect">
              <a:avLst/>
            </a:prstGeom>
            <a:effectLst/>
          </p:spPr>
        </p:pic>
        <p:pic>
          <p:nvPicPr>
            <p:cNvPr id="6757" name="直线 直线" descr="直线 直线"/>
            <p:cNvPicPr/>
            <p:nvPr/>
          </p:nvPicPr>
          <p:blipFill>
            <a:blip r:embed="rId31"/>
            <a:stretch>
              <a:fillRect/>
            </a:stretch>
          </p:blipFill>
          <p:spPr>
            <a:xfrm>
              <a:off x="3329338" y="1718409"/>
              <a:ext cx="99217" cy="58473"/>
            </a:xfrm>
            <a:prstGeom prst="rect">
              <a:avLst/>
            </a:prstGeom>
            <a:effectLst/>
          </p:spPr>
        </p:pic>
        <p:pic>
          <p:nvPicPr>
            <p:cNvPr id="6759" name="直线 直线" descr="直线 直线"/>
            <p:cNvPicPr/>
            <p:nvPr/>
          </p:nvPicPr>
          <p:blipFill>
            <a:blip r:embed="rId32"/>
            <a:stretch>
              <a:fillRect/>
            </a:stretch>
          </p:blipFill>
          <p:spPr>
            <a:xfrm>
              <a:off x="3349710" y="1901757"/>
              <a:ext cx="78845" cy="44892"/>
            </a:xfrm>
            <a:prstGeom prst="rect">
              <a:avLst/>
            </a:prstGeom>
            <a:effectLst/>
          </p:spPr>
        </p:pic>
        <p:pic>
          <p:nvPicPr>
            <p:cNvPr id="6761" name="直线 形状" descr="直线 形状"/>
            <p:cNvPicPr/>
            <p:nvPr/>
          </p:nvPicPr>
          <p:blipFill>
            <a:blip r:embed="rId33"/>
            <a:stretch>
              <a:fillRect/>
            </a:stretch>
          </p:blipFill>
          <p:spPr>
            <a:xfrm>
              <a:off x="4179993" y="1501107"/>
              <a:ext cx="273956" cy="67672"/>
            </a:xfrm>
            <a:prstGeom prst="rect">
              <a:avLst/>
            </a:prstGeom>
            <a:effectLst/>
          </p:spPr>
        </p:pic>
        <p:pic>
          <p:nvPicPr>
            <p:cNvPr id="6763" name="直线 形状" descr="直线 形状"/>
            <p:cNvPicPr/>
            <p:nvPr/>
          </p:nvPicPr>
          <p:blipFill>
            <a:blip r:embed="rId34"/>
            <a:stretch>
              <a:fillRect/>
            </a:stretch>
          </p:blipFill>
          <p:spPr>
            <a:xfrm>
              <a:off x="4257242" y="1528270"/>
              <a:ext cx="284985" cy="529498"/>
            </a:xfrm>
            <a:prstGeom prst="rect">
              <a:avLst/>
            </a:prstGeom>
            <a:effectLst/>
          </p:spPr>
        </p:pic>
        <p:pic>
          <p:nvPicPr>
            <p:cNvPr id="6765" name="直线 形状" descr="直线 形状"/>
            <p:cNvPicPr/>
            <p:nvPr/>
          </p:nvPicPr>
          <p:blipFill>
            <a:blip r:embed="rId35"/>
            <a:stretch>
              <a:fillRect/>
            </a:stretch>
          </p:blipFill>
          <p:spPr>
            <a:xfrm>
              <a:off x="4544871" y="1659844"/>
              <a:ext cx="262193" cy="182452"/>
            </a:xfrm>
            <a:prstGeom prst="rect">
              <a:avLst/>
            </a:prstGeom>
            <a:effectLst/>
          </p:spPr>
        </p:pic>
        <p:pic>
          <p:nvPicPr>
            <p:cNvPr id="6767" name="直线 形状" descr="直线 形状"/>
            <p:cNvPicPr/>
            <p:nvPr/>
          </p:nvPicPr>
          <p:blipFill>
            <a:blip r:embed="rId36"/>
            <a:stretch>
              <a:fillRect/>
            </a:stretch>
          </p:blipFill>
          <p:spPr>
            <a:xfrm>
              <a:off x="4877615" y="1481371"/>
              <a:ext cx="237164" cy="559283"/>
            </a:xfrm>
            <a:prstGeom prst="rect">
              <a:avLst/>
            </a:prstGeom>
            <a:effectLst/>
          </p:spPr>
        </p:pic>
        <p:pic>
          <p:nvPicPr>
            <p:cNvPr id="6769" name="直线 形状" descr="直线 形状"/>
            <p:cNvPicPr/>
            <p:nvPr/>
          </p:nvPicPr>
          <p:blipFill>
            <a:blip r:embed="rId37"/>
            <a:stretch>
              <a:fillRect/>
            </a:stretch>
          </p:blipFill>
          <p:spPr>
            <a:xfrm>
              <a:off x="5644962" y="1720901"/>
              <a:ext cx="567774" cy="83144"/>
            </a:xfrm>
            <a:prstGeom prst="rect">
              <a:avLst/>
            </a:prstGeom>
            <a:effectLst/>
          </p:spPr>
        </p:pic>
        <p:pic>
          <p:nvPicPr>
            <p:cNvPr id="6771" name="直线 形状" descr="直线 形状"/>
            <p:cNvPicPr/>
            <p:nvPr/>
          </p:nvPicPr>
          <p:blipFill>
            <a:blip r:embed="rId38"/>
            <a:stretch>
              <a:fillRect/>
            </a:stretch>
          </p:blipFill>
          <p:spPr>
            <a:xfrm>
              <a:off x="6099938" y="1569014"/>
              <a:ext cx="322554" cy="302937"/>
            </a:xfrm>
            <a:prstGeom prst="rect">
              <a:avLst/>
            </a:prstGeom>
            <a:effectLst/>
          </p:spPr>
        </p:pic>
        <p:pic>
          <p:nvPicPr>
            <p:cNvPr id="6773" name="直线 形状" descr="直线 形状"/>
            <p:cNvPicPr/>
            <p:nvPr/>
          </p:nvPicPr>
          <p:blipFill>
            <a:blip r:embed="rId39"/>
            <a:stretch>
              <a:fillRect/>
            </a:stretch>
          </p:blipFill>
          <p:spPr>
            <a:xfrm>
              <a:off x="6731472" y="1353180"/>
              <a:ext cx="275775" cy="84167"/>
            </a:xfrm>
            <a:prstGeom prst="rect">
              <a:avLst/>
            </a:prstGeom>
            <a:effectLst/>
          </p:spPr>
        </p:pic>
        <p:pic>
          <p:nvPicPr>
            <p:cNvPr id="6775" name="直线 形状" descr="直线 形状"/>
            <p:cNvPicPr/>
            <p:nvPr/>
          </p:nvPicPr>
          <p:blipFill>
            <a:blip r:embed="rId40"/>
            <a:stretch>
              <a:fillRect/>
            </a:stretch>
          </p:blipFill>
          <p:spPr>
            <a:xfrm>
              <a:off x="6725531" y="1399246"/>
              <a:ext cx="281716" cy="496746"/>
            </a:xfrm>
            <a:prstGeom prst="rect">
              <a:avLst/>
            </a:prstGeom>
            <a:effectLst/>
          </p:spPr>
        </p:pic>
        <p:pic>
          <p:nvPicPr>
            <p:cNvPr id="6777" name="直线 形状" descr="直线 形状"/>
            <p:cNvPicPr/>
            <p:nvPr/>
          </p:nvPicPr>
          <p:blipFill>
            <a:blip r:embed="rId41"/>
            <a:stretch>
              <a:fillRect/>
            </a:stretch>
          </p:blipFill>
          <p:spPr>
            <a:xfrm>
              <a:off x="7094473" y="1507897"/>
              <a:ext cx="401704" cy="178858"/>
            </a:xfrm>
            <a:prstGeom prst="rect">
              <a:avLst/>
            </a:prstGeom>
            <a:effectLst/>
          </p:spPr>
        </p:pic>
        <p:pic>
          <p:nvPicPr>
            <p:cNvPr id="6779" name="直线 形状" descr="直线 形状"/>
            <p:cNvPicPr/>
            <p:nvPr/>
          </p:nvPicPr>
          <p:blipFill>
            <a:blip r:embed="rId42"/>
            <a:stretch>
              <a:fillRect/>
            </a:stretch>
          </p:blipFill>
          <p:spPr>
            <a:xfrm>
              <a:off x="7505611" y="1370828"/>
              <a:ext cx="295478" cy="514705"/>
            </a:xfrm>
            <a:prstGeom prst="rect">
              <a:avLst/>
            </a:prstGeom>
            <a:effectLst/>
          </p:spPr>
        </p:pic>
        <p:pic>
          <p:nvPicPr>
            <p:cNvPr id="6781" name="直线 形状" descr="直线 形状"/>
            <p:cNvPicPr/>
            <p:nvPr/>
          </p:nvPicPr>
          <p:blipFill>
            <a:blip r:embed="rId43"/>
            <a:stretch>
              <a:fillRect/>
            </a:stretch>
          </p:blipFill>
          <p:spPr>
            <a:xfrm>
              <a:off x="6258075" y="2479627"/>
              <a:ext cx="294196" cy="320077"/>
            </a:xfrm>
            <a:prstGeom prst="rect">
              <a:avLst/>
            </a:prstGeom>
            <a:effectLst/>
          </p:spPr>
        </p:pic>
        <p:pic>
          <p:nvPicPr>
            <p:cNvPr id="6783" name="直线 形状" descr="直线 形状"/>
            <p:cNvPicPr/>
            <p:nvPr/>
          </p:nvPicPr>
          <p:blipFill>
            <a:blip r:embed="rId44"/>
            <a:stretch>
              <a:fillRect/>
            </a:stretch>
          </p:blipFill>
          <p:spPr>
            <a:xfrm>
              <a:off x="6352757" y="2445012"/>
              <a:ext cx="213096" cy="364054"/>
            </a:xfrm>
            <a:prstGeom prst="rect">
              <a:avLst/>
            </a:prstGeom>
            <a:effectLst/>
          </p:spPr>
        </p:pic>
        <p:pic>
          <p:nvPicPr>
            <p:cNvPr id="6785" name="直线 直线" descr="直线 直线"/>
            <p:cNvPicPr/>
            <p:nvPr/>
          </p:nvPicPr>
          <p:blipFill>
            <a:blip r:embed="rId45"/>
            <a:stretch>
              <a:fillRect/>
            </a:stretch>
          </p:blipFill>
          <p:spPr>
            <a:xfrm>
              <a:off x="6629611" y="2635152"/>
              <a:ext cx="44892" cy="173914"/>
            </a:xfrm>
            <a:prstGeom prst="rect">
              <a:avLst/>
            </a:prstGeom>
            <a:effectLst/>
          </p:spPr>
        </p:pic>
        <p:pic>
          <p:nvPicPr>
            <p:cNvPr id="6787" name="直线 形状" descr="直线 形状"/>
            <p:cNvPicPr/>
            <p:nvPr/>
          </p:nvPicPr>
          <p:blipFill>
            <a:blip r:embed="rId46"/>
            <a:stretch>
              <a:fillRect/>
            </a:stretch>
          </p:blipFill>
          <p:spPr>
            <a:xfrm>
              <a:off x="6779007" y="2594407"/>
              <a:ext cx="99217" cy="167125"/>
            </a:xfrm>
            <a:prstGeom prst="rect">
              <a:avLst/>
            </a:prstGeom>
            <a:effectLst/>
          </p:spPr>
        </p:pic>
        <p:pic>
          <p:nvPicPr>
            <p:cNvPr id="6789" name="直线 直线" descr="直线 直线"/>
            <p:cNvPicPr/>
            <p:nvPr/>
          </p:nvPicPr>
          <p:blipFill>
            <a:blip r:embed="rId47"/>
            <a:stretch>
              <a:fillRect/>
            </a:stretch>
          </p:blipFill>
          <p:spPr>
            <a:xfrm>
              <a:off x="6929724" y="2526501"/>
              <a:ext cx="76201" cy="38101"/>
            </a:xfrm>
            <a:prstGeom prst="rect">
              <a:avLst/>
            </a:prstGeom>
            <a:effectLst/>
          </p:spPr>
        </p:pic>
        <p:pic>
          <p:nvPicPr>
            <p:cNvPr id="6791" name="直线 直线" descr="直线 直线"/>
            <p:cNvPicPr/>
            <p:nvPr/>
          </p:nvPicPr>
          <p:blipFill>
            <a:blip r:embed="rId47"/>
            <a:stretch>
              <a:fillRect/>
            </a:stretch>
          </p:blipFill>
          <p:spPr>
            <a:xfrm>
              <a:off x="7058747" y="2519710"/>
              <a:ext cx="76201" cy="38101"/>
            </a:xfrm>
            <a:prstGeom prst="rect">
              <a:avLst/>
            </a:prstGeom>
            <a:effectLst/>
          </p:spPr>
        </p:pic>
        <p:pic>
          <p:nvPicPr>
            <p:cNvPr id="6793" name="直线 直线" descr="直线 直线"/>
            <p:cNvPicPr/>
            <p:nvPr/>
          </p:nvPicPr>
          <p:blipFill>
            <a:blip r:embed="rId47"/>
            <a:stretch>
              <a:fillRect/>
            </a:stretch>
          </p:blipFill>
          <p:spPr>
            <a:xfrm>
              <a:off x="7160608" y="2492547"/>
              <a:ext cx="76201" cy="38101"/>
            </a:xfrm>
            <a:prstGeom prst="rect">
              <a:avLst/>
            </a:prstGeom>
            <a:effectLst/>
          </p:spPr>
        </p:pic>
        <p:pic>
          <p:nvPicPr>
            <p:cNvPr id="6795" name="直线 直线" descr="直线 直线"/>
            <p:cNvPicPr/>
            <p:nvPr/>
          </p:nvPicPr>
          <p:blipFill>
            <a:blip r:embed="rId48"/>
            <a:stretch>
              <a:fillRect/>
            </a:stretch>
          </p:blipFill>
          <p:spPr>
            <a:xfrm>
              <a:off x="7417332" y="2485757"/>
              <a:ext cx="72054" cy="173914"/>
            </a:xfrm>
            <a:prstGeom prst="rect">
              <a:avLst/>
            </a:prstGeom>
            <a:effectLst/>
          </p:spPr>
        </p:pic>
        <p:pic>
          <p:nvPicPr>
            <p:cNvPr id="6797" name="直线 形状" descr="直线 形状"/>
            <p:cNvPicPr/>
            <p:nvPr/>
          </p:nvPicPr>
          <p:blipFill>
            <a:blip r:embed="rId49"/>
            <a:stretch>
              <a:fillRect/>
            </a:stretch>
          </p:blipFill>
          <p:spPr>
            <a:xfrm>
              <a:off x="7756866" y="2315989"/>
              <a:ext cx="255403" cy="268985"/>
            </a:xfrm>
            <a:prstGeom prst="rect">
              <a:avLst/>
            </a:prstGeom>
            <a:effectLst/>
          </p:spPr>
        </p:pic>
        <p:pic>
          <p:nvPicPr>
            <p:cNvPr id="6799" name="直线 形状" descr="直线 形状"/>
            <p:cNvPicPr/>
            <p:nvPr/>
          </p:nvPicPr>
          <p:blipFill>
            <a:blip r:embed="rId50"/>
            <a:stretch>
              <a:fillRect/>
            </a:stretch>
          </p:blipFill>
          <p:spPr>
            <a:xfrm>
              <a:off x="7782098" y="2288827"/>
              <a:ext cx="236962" cy="384426"/>
            </a:xfrm>
            <a:prstGeom prst="rect">
              <a:avLst/>
            </a:prstGeom>
            <a:effectLst/>
          </p:spPr>
        </p:pic>
        <p:pic>
          <p:nvPicPr>
            <p:cNvPr id="6801" name="直线 形状" descr="直线 形状"/>
            <p:cNvPicPr/>
            <p:nvPr/>
          </p:nvPicPr>
          <p:blipFill>
            <a:blip r:embed="rId51"/>
            <a:stretch>
              <a:fillRect/>
            </a:stretch>
          </p:blipFill>
          <p:spPr>
            <a:xfrm>
              <a:off x="8062446" y="2414732"/>
              <a:ext cx="207869" cy="197404"/>
            </a:xfrm>
            <a:prstGeom prst="rect">
              <a:avLst/>
            </a:prstGeom>
            <a:effectLst/>
          </p:spPr>
        </p:pic>
        <p:pic>
          <p:nvPicPr>
            <p:cNvPr id="6803" name="直线 形状" descr="直线 形状"/>
            <p:cNvPicPr/>
            <p:nvPr/>
          </p:nvPicPr>
          <p:blipFill>
            <a:blip r:embed="rId52"/>
            <a:stretch>
              <a:fillRect/>
            </a:stretch>
          </p:blipFill>
          <p:spPr>
            <a:xfrm>
              <a:off x="6869401" y="2981477"/>
              <a:ext cx="346985" cy="247546"/>
            </a:xfrm>
            <a:prstGeom prst="rect">
              <a:avLst/>
            </a:prstGeom>
            <a:effectLst/>
          </p:spPr>
        </p:pic>
        <p:pic>
          <p:nvPicPr>
            <p:cNvPr id="6805" name="直线 形状" descr="直线 形状"/>
            <p:cNvPicPr/>
            <p:nvPr/>
          </p:nvPicPr>
          <p:blipFill>
            <a:blip r:embed="rId53"/>
            <a:stretch>
              <a:fillRect/>
            </a:stretch>
          </p:blipFill>
          <p:spPr>
            <a:xfrm>
              <a:off x="7241749" y="2818500"/>
              <a:ext cx="138985" cy="377915"/>
            </a:xfrm>
            <a:prstGeom prst="rect">
              <a:avLst/>
            </a:prstGeom>
            <a:effectLst/>
          </p:spPr>
        </p:pic>
        <p:pic>
          <p:nvPicPr>
            <p:cNvPr id="6807" name="直线 形状" descr="直线 形状"/>
            <p:cNvPicPr/>
            <p:nvPr/>
          </p:nvPicPr>
          <p:blipFill>
            <a:blip r:embed="rId54"/>
            <a:stretch>
              <a:fillRect/>
            </a:stretch>
          </p:blipFill>
          <p:spPr>
            <a:xfrm>
              <a:off x="7369797" y="3035802"/>
              <a:ext cx="123080" cy="125694"/>
            </a:xfrm>
            <a:prstGeom prst="rect">
              <a:avLst/>
            </a:prstGeom>
            <a:effectLst/>
          </p:spPr>
        </p:pic>
        <p:pic>
          <p:nvPicPr>
            <p:cNvPr id="6809" name="直线 形状" descr="直线 形状"/>
            <p:cNvPicPr/>
            <p:nvPr/>
          </p:nvPicPr>
          <p:blipFill>
            <a:blip r:embed="rId55"/>
            <a:stretch>
              <a:fillRect/>
            </a:stretch>
          </p:blipFill>
          <p:spPr>
            <a:xfrm>
              <a:off x="7532773" y="2988267"/>
              <a:ext cx="221450" cy="198193"/>
            </a:xfrm>
            <a:prstGeom prst="rect">
              <a:avLst/>
            </a:prstGeom>
            <a:effectLst/>
          </p:spPr>
        </p:pic>
        <p:pic>
          <p:nvPicPr>
            <p:cNvPr id="6811" name="直线 形状" descr="直线 形状"/>
            <p:cNvPicPr/>
            <p:nvPr/>
          </p:nvPicPr>
          <p:blipFill>
            <a:blip r:embed="rId56"/>
            <a:stretch>
              <a:fillRect/>
            </a:stretch>
          </p:blipFill>
          <p:spPr>
            <a:xfrm>
              <a:off x="7824773" y="3008639"/>
              <a:ext cx="143785" cy="227852"/>
            </a:xfrm>
            <a:prstGeom prst="rect">
              <a:avLst/>
            </a:prstGeom>
            <a:effectLst/>
          </p:spPr>
        </p:pic>
        <p:pic>
          <p:nvPicPr>
            <p:cNvPr id="6813" name="直线 形状" descr="直线 形状"/>
            <p:cNvPicPr/>
            <p:nvPr/>
          </p:nvPicPr>
          <p:blipFill>
            <a:blip r:embed="rId57"/>
            <a:stretch>
              <a:fillRect/>
            </a:stretch>
          </p:blipFill>
          <p:spPr>
            <a:xfrm>
              <a:off x="8198261" y="2383346"/>
              <a:ext cx="235031" cy="188046"/>
            </a:xfrm>
            <a:prstGeom prst="rect">
              <a:avLst/>
            </a:prstGeom>
            <a:effectLst/>
          </p:spPr>
        </p:pic>
        <p:pic>
          <p:nvPicPr>
            <p:cNvPr id="6815" name="直线 形状" descr="直线 形状"/>
            <p:cNvPicPr/>
            <p:nvPr/>
          </p:nvPicPr>
          <p:blipFill>
            <a:blip r:embed="rId58"/>
            <a:stretch>
              <a:fillRect/>
            </a:stretch>
          </p:blipFill>
          <p:spPr>
            <a:xfrm>
              <a:off x="1115574" y="4135893"/>
              <a:ext cx="411588" cy="293884"/>
            </a:xfrm>
            <a:prstGeom prst="rect">
              <a:avLst/>
            </a:prstGeom>
            <a:effectLst/>
          </p:spPr>
        </p:pic>
        <p:pic>
          <p:nvPicPr>
            <p:cNvPr id="6817" name="直线 直线" descr="直线 直线"/>
            <p:cNvPicPr/>
            <p:nvPr/>
          </p:nvPicPr>
          <p:blipFill>
            <a:blip r:embed="rId59"/>
            <a:stretch>
              <a:fillRect/>
            </a:stretch>
          </p:blipFill>
          <p:spPr>
            <a:xfrm>
              <a:off x="1889712" y="4217381"/>
              <a:ext cx="167124" cy="72055"/>
            </a:xfrm>
            <a:prstGeom prst="rect">
              <a:avLst/>
            </a:prstGeom>
            <a:effectLst/>
          </p:spPr>
        </p:pic>
        <p:pic>
          <p:nvPicPr>
            <p:cNvPr id="6819" name="直线 形状" descr="直线 形状"/>
            <p:cNvPicPr/>
            <p:nvPr/>
          </p:nvPicPr>
          <p:blipFill>
            <a:blip r:embed="rId60"/>
            <a:stretch>
              <a:fillRect/>
            </a:stretch>
          </p:blipFill>
          <p:spPr>
            <a:xfrm>
              <a:off x="1889712" y="4346405"/>
              <a:ext cx="207868" cy="57467"/>
            </a:xfrm>
            <a:prstGeom prst="rect">
              <a:avLst/>
            </a:prstGeom>
            <a:effectLst/>
          </p:spPr>
        </p:pic>
        <p:pic>
          <p:nvPicPr>
            <p:cNvPr id="6821" name="直线 形状" descr="直线 形状"/>
            <p:cNvPicPr/>
            <p:nvPr/>
          </p:nvPicPr>
          <p:blipFill>
            <a:blip r:embed="rId61"/>
            <a:stretch>
              <a:fillRect/>
            </a:stretch>
          </p:blipFill>
          <p:spPr>
            <a:xfrm>
              <a:off x="2432967" y="4095149"/>
              <a:ext cx="316519" cy="251107"/>
            </a:xfrm>
            <a:prstGeom prst="rect">
              <a:avLst/>
            </a:prstGeom>
            <a:effectLst/>
          </p:spPr>
        </p:pic>
        <p:pic>
          <p:nvPicPr>
            <p:cNvPr id="6823" name="直线 形状" descr="直线 形状"/>
            <p:cNvPicPr/>
            <p:nvPr/>
          </p:nvPicPr>
          <p:blipFill>
            <a:blip r:embed="rId62"/>
            <a:stretch>
              <a:fillRect/>
            </a:stretch>
          </p:blipFill>
          <p:spPr>
            <a:xfrm>
              <a:off x="2874362" y="4210591"/>
              <a:ext cx="65263" cy="194287"/>
            </a:xfrm>
            <a:prstGeom prst="rect">
              <a:avLst/>
            </a:prstGeom>
            <a:effectLst/>
          </p:spPr>
        </p:pic>
        <p:pic>
          <p:nvPicPr>
            <p:cNvPr id="6825" name="直线 直线" descr="直线 直线"/>
            <p:cNvPicPr/>
            <p:nvPr/>
          </p:nvPicPr>
          <p:blipFill>
            <a:blip r:embed="rId63"/>
            <a:stretch>
              <a:fillRect/>
            </a:stretch>
          </p:blipFill>
          <p:spPr>
            <a:xfrm>
              <a:off x="3118827" y="4271707"/>
              <a:ext cx="65263" cy="119589"/>
            </a:xfrm>
            <a:prstGeom prst="rect">
              <a:avLst/>
            </a:prstGeom>
            <a:effectLst/>
          </p:spPr>
        </p:pic>
        <p:pic>
          <p:nvPicPr>
            <p:cNvPr id="6827" name="直线 直线" descr="直线 直线"/>
            <p:cNvPicPr/>
            <p:nvPr/>
          </p:nvPicPr>
          <p:blipFill>
            <a:blip r:embed="rId64"/>
            <a:stretch>
              <a:fillRect/>
            </a:stretch>
          </p:blipFill>
          <p:spPr>
            <a:xfrm>
              <a:off x="3349710" y="4190219"/>
              <a:ext cx="92426" cy="38101"/>
            </a:xfrm>
            <a:prstGeom prst="rect">
              <a:avLst/>
            </a:prstGeom>
            <a:effectLst/>
          </p:spPr>
        </p:pic>
        <p:pic>
          <p:nvPicPr>
            <p:cNvPr id="6829" name="直线 形状" descr="直线 形状"/>
            <p:cNvPicPr/>
            <p:nvPr/>
          </p:nvPicPr>
          <p:blipFill>
            <a:blip r:embed="rId65"/>
            <a:stretch>
              <a:fillRect/>
            </a:stretch>
          </p:blipFill>
          <p:spPr>
            <a:xfrm>
              <a:off x="3512686" y="4197009"/>
              <a:ext cx="119590" cy="51683"/>
            </a:xfrm>
            <a:prstGeom prst="rect">
              <a:avLst/>
            </a:prstGeom>
            <a:effectLst/>
          </p:spPr>
        </p:pic>
        <p:pic>
          <p:nvPicPr>
            <p:cNvPr id="6831" name="直线 直线" descr="直线 直线"/>
            <p:cNvPicPr/>
            <p:nvPr/>
          </p:nvPicPr>
          <p:blipFill>
            <a:blip r:embed="rId66"/>
            <a:stretch>
              <a:fillRect/>
            </a:stretch>
          </p:blipFill>
          <p:spPr>
            <a:xfrm>
              <a:off x="3682453" y="4183428"/>
              <a:ext cx="85636" cy="38101"/>
            </a:xfrm>
            <a:prstGeom prst="rect">
              <a:avLst/>
            </a:prstGeom>
            <a:effectLst/>
          </p:spPr>
        </p:pic>
        <p:pic>
          <p:nvPicPr>
            <p:cNvPr id="6833" name="直线 直线" descr="直线 直线"/>
            <p:cNvPicPr/>
            <p:nvPr/>
          </p:nvPicPr>
          <p:blipFill>
            <a:blip r:embed="rId67"/>
            <a:stretch>
              <a:fillRect/>
            </a:stretch>
          </p:blipFill>
          <p:spPr>
            <a:xfrm>
              <a:off x="3872593" y="4244544"/>
              <a:ext cx="78845" cy="173915"/>
            </a:xfrm>
            <a:prstGeom prst="rect">
              <a:avLst/>
            </a:prstGeom>
            <a:effectLst/>
          </p:spPr>
        </p:pic>
        <p:pic>
          <p:nvPicPr>
            <p:cNvPr id="6835" name="直线 形状" descr="直线 形状"/>
            <p:cNvPicPr/>
            <p:nvPr/>
          </p:nvPicPr>
          <p:blipFill>
            <a:blip r:embed="rId68"/>
            <a:stretch>
              <a:fillRect/>
            </a:stretch>
          </p:blipFill>
          <p:spPr>
            <a:xfrm>
              <a:off x="4205336" y="4061196"/>
              <a:ext cx="425171" cy="285099"/>
            </a:xfrm>
            <a:prstGeom prst="rect">
              <a:avLst/>
            </a:prstGeom>
            <a:effectLst/>
          </p:spPr>
        </p:pic>
        <p:pic>
          <p:nvPicPr>
            <p:cNvPr id="6837" name="直线 形状" descr="直线 形状"/>
            <p:cNvPicPr/>
            <p:nvPr/>
          </p:nvPicPr>
          <p:blipFill>
            <a:blip r:embed="rId69"/>
            <a:stretch>
              <a:fillRect/>
            </a:stretch>
          </p:blipFill>
          <p:spPr>
            <a:xfrm>
              <a:off x="4694266" y="4189665"/>
              <a:ext cx="221450" cy="171977"/>
            </a:xfrm>
            <a:prstGeom prst="rect">
              <a:avLst/>
            </a:prstGeom>
            <a:effectLst/>
          </p:spPr>
        </p:pic>
        <p:pic>
          <p:nvPicPr>
            <p:cNvPr id="6839" name="直线 形状" descr="直线 形状"/>
            <p:cNvPicPr/>
            <p:nvPr/>
          </p:nvPicPr>
          <p:blipFill>
            <a:blip r:embed="rId70"/>
            <a:stretch>
              <a:fillRect/>
            </a:stretch>
          </p:blipFill>
          <p:spPr>
            <a:xfrm>
              <a:off x="5178447" y="3988614"/>
              <a:ext cx="314477" cy="305349"/>
            </a:xfrm>
            <a:prstGeom prst="rect">
              <a:avLst/>
            </a:prstGeom>
            <a:effectLst/>
          </p:spPr>
        </p:pic>
        <p:pic>
          <p:nvPicPr>
            <p:cNvPr id="6841" name="直线 直线" descr="直线 直线"/>
            <p:cNvPicPr/>
            <p:nvPr/>
          </p:nvPicPr>
          <p:blipFill>
            <a:blip r:embed="rId71"/>
            <a:stretch>
              <a:fillRect/>
            </a:stretch>
          </p:blipFill>
          <p:spPr>
            <a:xfrm>
              <a:off x="5230730" y="4115521"/>
              <a:ext cx="221450" cy="65264"/>
            </a:xfrm>
            <a:prstGeom prst="rect">
              <a:avLst/>
            </a:prstGeom>
            <a:effectLst/>
          </p:spPr>
        </p:pic>
        <p:pic>
          <p:nvPicPr>
            <p:cNvPr id="6843" name="直线 形状" descr="直线 形状"/>
            <p:cNvPicPr/>
            <p:nvPr/>
          </p:nvPicPr>
          <p:blipFill>
            <a:blip r:embed="rId72"/>
            <a:stretch>
              <a:fillRect/>
            </a:stretch>
          </p:blipFill>
          <p:spPr>
            <a:xfrm>
              <a:off x="5821520" y="3853779"/>
              <a:ext cx="275775" cy="67952"/>
            </a:xfrm>
            <a:prstGeom prst="rect">
              <a:avLst/>
            </a:prstGeom>
            <a:effectLst/>
          </p:spPr>
        </p:pic>
        <p:pic>
          <p:nvPicPr>
            <p:cNvPr id="6845" name="直线 形状" descr="直线 形状"/>
            <p:cNvPicPr/>
            <p:nvPr/>
          </p:nvPicPr>
          <p:blipFill>
            <a:blip r:embed="rId73"/>
            <a:stretch>
              <a:fillRect/>
            </a:stretch>
          </p:blipFill>
          <p:spPr>
            <a:xfrm>
              <a:off x="5808788" y="3864266"/>
              <a:ext cx="281716" cy="559354"/>
            </a:xfrm>
            <a:prstGeom prst="rect">
              <a:avLst/>
            </a:prstGeom>
            <a:effectLst/>
          </p:spPr>
        </p:pic>
        <p:pic>
          <p:nvPicPr>
            <p:cNvPr id="6847" name="直线 形状" descr="直线 形状"/>
            <p:cNvPicPr/>
            <p:nvPr/>
          </p:nvPicPr>
          <p:blipFill>
            <a:blip r:embed="rId74"/>
            <a:stretch>
              <a:fillRect/>
            </a:stretch>
          </p:blipFill>
          <p:spPr>
            <a:xfrm>
              <a:off x="6167845" y="4013661"/>
              <a:ext cx="350473" cy="184791"/>
            </a:xfrm>
            <a:prstGeom prst="rect">
              <a:avLst/>
            </a:prstGeom>
            <a:effectLst/>
          </p:spPr>
        </p:pic>
        <p:pic>
          <p:nvPicPr>
            <p:cNvPr id="6849" name="直线 形状" descr="直线 形状"/>
            <p:cNvPicPr/>
            <p:nvPr/>
          </p:nvPicPr>
          <p:blipFill>
            <a:blip r:embed="rId75"/>
            <a:stretch>
              <a:fillRect/>
            </a:stretch>
          </p:blipFill>
          <p:spPr>
            <a:xfrm>
              <a:off x="6561705" y="3830312"/>
              <a:ext cx="257938" cy="525263"/>
            </a:xfrm>
            <a:prstGeom prst="rect">
              <a:avLst/>
            </a:prstGeom>
            <a:effectLst/>
          </p:spPr>
        </p:pic>
        <p:pic>
          <p:nvPicPr>
            <p:cNvPr id="6851" name="直线 形状" descr="直线 形状"/>
            <p:cNvPicPr/>
            <p:nvPr/>
          </p:nvPicPr>
          <p:blipFill>
            <a:blip r:embed="rId76"/>
            <a:stretch>
              <a:fillRect/>
            </a:stretch>
          </p:blipFill>
          <p:spPr>
            <a:xfrm>
              <a:off x="6996308" y="3735243"/>
              <a:ext cx="194287" cy="235031"/>
            </a:xfrm>
            <a:prstGeom prst="rect">
              <a:avLst/>
            </a:prstGeom>
            <a:effectLst/>
          </p:spPr>
        </p:pic>
        <p:pic>
          <p:nvPicPr>
            <p:cNvPr id="6853" name="直线 直线" descr="直线 直线"/>
            <p:cNvPicPr/>
            <p:nvPr/>
          </p:nvPicPr>
          <p:blipFill>
            <a:blip r:embed="rId77"/>
            <a:stretch>
              <a:fillRect/>
            </a:stretch>
          </p:blipFill>
          <p:spPr>
            <a:xfrm>
              <a:off x="7933423" y="4359986"/>
              <a:ext cx="133172" cy="85636"/>
            </a:xfrm>
            <a:prstGeom prst="rect">
              <a:avLst/>
            </a:prstGeom>
            <a:effectLst/>
          </p:spPr>
        </p:pic>
        <p:pic>
          <p:nvPicPr>
            <p:cNvPr id="6855" name="直线 形状" descr="直线 形状"/>
            <p:cNvPicPr/>
            <p:nvPr/>
          </p:nvPicPr>
          <p:blipFill>
            <a:blip r:embed="rId78"/>
            <a:stretch>
              <a:fillRect/>
            </a:stretch>
          </p:blipFill>
          <p:spPr>
            <a:xfrm>
              <a:off x="8640720" y="3993289"/>
              <a:ext cx="444478" cy="349573"/>
            </a:xfrm>
            <a:prstGeom prst="rect">
              <a:avLst/>
            </a:prstGeom>
            <a:effectLst/>
          </p:spPr>
        </p:pic>
        <p:pic>
          <p:nvPicPr>
            <p:cNvPr id="6857" name="直线 直线" descr="直线 直线"/>
            <p:cNvPicPr/>
            <p:nvPr/>
          </p:nvPicPr>
          <p:blipFill>
            <a:blip r:embed="rId79"/>
            <a:stretch>
              <a:fillRect/>
            </a:stretch>
          </p:blipFill>
          <p:spPr>
            <a:xfrm>
              <a:off x="9162538" y="4115521"/>
              <a:ext cx="92427" cy="44892"/>
            </a:xfrm>
            <a:prstGeom prst="rect">
              <a:avLst/>
            </a:prstGeom>
            <a:effectLst/>
          </p:spPr>
        </p:pic>
        <p:pic>
          <p:nvPicPr>
            <p:cNvPr id="6859" name="直线 形状" descr="直线 形状"/>
            <p:cNvPicPr/>
            <p:nvPr/>
          </p:nvPicPr>
          <p:blipFill>
            <a:blip r:embed="rId80"/>
            <a:stretch>
              <a:fillRect/>
            </a:stretch>
          </p:blipFill>
          <p:spPr>
            <a:xfrm>
              <a:off x="9195184" y="4237753"/>
              <a:ext cx="93734" cy="167125"/>
            </a:xfrm>
            <a:prstGeom prst="rect">
              <a:avLst/>
            </a:prstGeom>
            <a:effectLst/>
          </p:spPr>
        </p:pic>
        <p:pic>
          <p:nvPicPr>
            <p:cNvPr id="6861" name="直线 形状" descr="直线 形状"/>
            <p:cNvPicPr/>
            <p:nvPr/>
          </p:nvPicPr>
          <p:blipFill>
            <a:blip r:embed="rId81"/>
            <a:stretch>
              <a:fillRect/>
            </a:stretch>
          </p:blipFill>
          <p:spPr>
            <a:xfrm>
              <a:off x="9658824" y="4101940"/>
              <a:ext cx="220884" cy="329534"/>
            </a:xfrm>
            <a:prstGeom prst="rect">
              <a:avLst/>
            </a:prstGeom>
            <a:effectLst/>
          </p:spPr>
        </p:pic>
        <p:pic>
          <p:nvPicPr>
            <p:cNvPr id="6863" name="直线 形状" descr="直线 形状"/>
            <p:cNvPicPr/>
            <p:nvPr/>
          </p:nvPicPr>
          <p:blipFill>
            <a:blip r:embed="rId82"/>
            <a:stretch>
              <a:fillRect/>
            </a:stretch>
          </p:blipFill>
          <p:spPr>
            <a:xfrm>
              <a:off x="9719375" y="4278498"/>
              <a:ext cx="227278" cy="93028"/>
            </a:xfrm>
            <a:prstGeom prst="rect">
              <a:avLst/>
            </a:prstGeom>
            <a:effectLst/>
          </p:spPr>
        </p:pic>
        <p:pic>
          <p:nvPicPr>
            <p:cNvPr id="6865" name="直线 形状" descr="直线 形状"/>
            <p:cNvPicPr/>
            <p:nvPr/>
          </p:nvPicPr>
          <p:blipFill>
            <a:blip r:embed="rId83"/>
            <a:stretch>
              <a:fillRect/>
            </a:stretch>
          </p:blipFill>
          <p:spPr>
            <a:xfrm>
              <a:off x="10092862" y="3970653"/>
              <a:ext cx="251226" cy="67528"/>
            </a:xfrm>
            <a:prstGeom prst="rect">
              <a:avLst/>
            </a:prstGeom>
            <a:effectLst/>
          </p:spPr>
        </p:pic>
        <p:pic>
          <p:nvPicPr>
            <p:cNvPr id="6867" name="直线 形状" descr="直线 形状"/>
            <p:cNvPicPr/>
            <p:nvPr/>
          </p:nvPicPr>
          <p:blipFill>
            <a:blip r:embed="rId84"/>
            <a:stretch>
              <a:fillRect/>
            </a:stretch>
          </p:blipFill>
          <p:spPr>
            <a:xfrm>
              <a:off x="10133024" y="3993289"/>
              <a:ext cx="249194" cy="398007"/>
            </a:xfrm>
            <a:prstGeom prst="rect">
              <a:avLst/>
            </a:prstGeom>
            <a:effectLst/>
          </p:spPr>
        </p:pic>
        <p:pic>
          <p:nvPicPr>
            <p:cNvPr id="6869" name="直线 形状" descr="直线 形状"/>
            <p:cNvPicPr/>
            <p:nvPr/>
          </p:nvPicPr>
          <p:blipFill>
            <a:blip r:embed="rId85"/>
            <a:stretch>
              <a:fillRect/>
            </a:stretch>
          </p:blipFill>
          <p:spPr>
            <a:xfrm>
              <a:off x="10412711" y="4070492"/>
              <a:ext cx="342995" cy="213280"/>
            </a:xfrm>
            <a:prstGeom prst="rect">
              <a:avLst/>
            </a:prstGeom>
            <a:effectLst/>
          </p:spPr>
        </p:pic>
        <p:pic>
          <p:nvPicPr>
            <p:cNvPr id="6871" name="直线 形状" descr="直线 形状"/>
            <p:cNvPicPr/>
            <p:nvPr/>
          </p:nvPicPr>
          <p:blipFill>
            <a:blip r:embed="rId86"/>
            <a:stretch>
              <a:fillRect/>
            </a:stretch>
          </p:blipFill>
          <p:spPr>
            <a:xfrm>
              <a:off x="10737978" y="3966037"/>
              <a:ext cx="259076" cy="426567"/>
            </a:xfrm>
            <a:prstGeom prst="rect">
              <a:avLst/>
            </a:prstGeom>
            <a:effectLst/>
          </p:spPr>
        </p:pic>
        <p:pic>
          <p:nvPicPr>
            <p:cNvPr id="6873" name="直线 直线" descr="直线 直线"/>
            <p:cNvPicPr/>
            <p:nvPr/>
          </p:nvPicPr>
          <p:blipFill>
            <a:blip r:embed="rId87"/>
            <a:stretch>
              <a:fillRect/>
            </a:stretch>
          </p:blipFill>
          <p:spPr>
            <a:xfrm>
              <a:off x="4850451" y="4753846"/>
              <a:ext cx="85637" cy="44892"/>
            </a:xfrm>
            <a:prstGeom prst="rect">
              <a:avLst/>
            </a:prstGeom>
            <a:effectLst/>
          </p:spPr>
        </p:pic>
        <p:pic>
          <p:nvPicPr>
            <p:cNvPr id="6875" name="直线 形状" descr="直线 形状"/>
            <p:cNvPicPr/>
            <p:nvPr/>
          </p:nvPicPr>
          <p:blipFill>
            <a:blip r:embed="rId88"/>
            <a:stretch>
              <a:fillRect/>
            </a:stretch>
          </p:blipFill>
          <p:spPr>
            <a:xfrm>
              <a:off x="4850451" y="4876078"/>
              <a:ext cx="78846" cy="153543"/>
            </a:xfrm>
            <a:prstGeom prst="rect">
              <a:avLst/>
            </a:prstGeom>
            <a:effectLst/>
          </p:spPr>
        </p:pic>
        <p:pic>
          <p:nvPicPr>
            <p:cNvPr id="6877" name="直线 形状" descr="直线 形状"/>
            <p:cNvPicPr/>
            <p:nvPr/>
          </p:nvPicPr>
          <p:blipFill>
            <a:blip r:embed="rId89"/>
            <a:stretch>
              <a:fillRect/>
            </a:stretch>
          </p:blipFill>
          <p:spPr>
            <a:xfrm>
              <a:off x="5056011" y="4821753"/>
              <a:ext cx="148554" cy="210288"/>
            </a:xfrm>
            <a:prstGeom prst="rect">
              <a:avLst/>
            </a:prstGeom>
            <a:effectLst/>
          </p:spPr>
        </p:pic>
        <p:pic>
          <p:nvPicPr>
            <p:cNvPr id="6879" name="直线 形状" descr="直线 形状"/>
            <p:cNvPicPr/>
            <p:nvPr/>
          </p:nvPicPr>
          <p:blipFill>
            <a:blip r:embed="rId90"/>
            <a:stretch>
              <a:fillRect/>
            </a:stretch>
          </p:blipFill>
          <p:spPr>
            <a:xfrm>
              <a:off x="5826235" y="4774218"/>
              <a:ext cx="271060" cy="172252"/>
            </a:xfrm>
            <a:prstGeom prst="rect">
              <a:avLst/>
            </a:prstGeom>
            <a:effectLst/>
          </p:spPr>
        </p:pic>
        <p:pic>
          <p:nvPicPr>
            <p:cNvPr id="6881" name="直线 形状" descr="直线 形状"/>
            <p:cNvPicPr/>
            <p:nvPr/>
          </p:nvPicPr>
          <p:blipFill>
            <a:blip r:embed="rId91"/>
            <a:stretch>
              <a:fillRect/>
            </a:stretch>
          </p:blipFill>
          <p:spPr>
            <a:xfrm>
              <a:off x="6908711" y="4663967"/>
              <a:ext cx="146071" cy="194067"/>
            </a:xfrm>
            <a:prstGeom prst="rect">
              <a:avLst/>
            </a:prstGeom>
            <a:effectLst/>
          </p:spPr>
        </p:pic>
        <p:pic>
          <p:nvPicPr>
            <p:cNvPr id="6883" name="直线 形状" descr="直线 形状"/>
            <p:cNvPicPr/>
            <p:nvPr/>
          </p:nvPicPr>
          <p:blipFill>
            <a:blip r:embed="rId92"/>
            <a:stretch>
              <a:fillRect/>
            </a:stretch>
          </p:blipFill>
          <p:spPr>
            <a:xfrm>
              <a:off x="7057425" y="4703271"/>
              <a:ext cx="167680" cy="144211"/>
            </a:xfrm>
            <a:prstGeom prst="rect">
              <a:avLst/>
            </a:prstGeom>
            <a:effectLst/>
          </p:spPr>
        </p:pic>
        <p:pic>
          <p:nvPicPr>
            <p:cNvPr id="6885" name="直线 形状" descr="直线 形状"/>
            <p:cNvPicPr/>
            <p:nvPr/>
          </p:nvPicPr>
          <p:blipFill>
            <a:blip r:embed="rId93"/>
            <a:stretch>
              <a:fillRect/>
            </a:stretch>
          </p:blipFill>
          <p:spPr>
            <a:xfrm>
              <a:off x="7291898" y="4509381"/>
              <a:ext cx="116000" cy="365347"/>
            </a:xfrm>
            <a:prstGeom prst="rect">
              <a:avLst/>
            </a:prstGeom>
            <a:effectLst/>
          </p:spPr>
        </p:pic>
        <p:pic>
          <p:nvPicPr>
            <p:cNvPr id="6887" name="直线 形状" descr="直线 形状"/>
            <p:cNvPicPr/>
            <p:nvPr/>
          </p:nvPicPr>
          <p:blipFill>
            <a:blip r:embed="rId94"/>
            <a:stretch>
              <a:fillRect/>
            </a:stretch>
          </p:blipFill>
          <p:spPr>
            <a:xfrm>
              <a:off x="7430913" y="4708817"/>
              <a:ext cx="134006" cy="119159"/>
            </a:xfrm>
            <a:prstGeom prst="rect">
              <a:avLst/>
            </a:prstGeom>
            <a:effectLst/>
          </p:spPr>
        </p:pic>
        <p:pic>
          <p:nvPicPr>
            <p:cNvPr id="6889" name="直线 形状" descr="直线 形状"/>
            <p:cNvPicPr/>
            <p:nvPr/>
          </p:nvPicPr>
          <p:blipFill>
            <a:blip r:embed="rId95"/>
            <a:stretch>
              <a:fillRect/>
            </a:stretch>
          </p:blipFill>
          <p:spPr>
            <a:xfrm>
              <a:off x="7614261" y="4672358"/>
              <a:ext cx="194287" cy="169387"/>
            </a:xfrm>
            <a:prstGeom prst="rect">
              <a:avLst/>
            </a:prstGeom>
            <a:effectLst/>
          </p:spPr>
        </p:pic>
        <p:pic>
          <p:nvPicPr>
            <p:cNvPr id="6891" name="直线 直线" descr="直线 直线"/>
            <p:cNvPicPr/>
            <p:nvPr/>
          </p:nvPicPr>
          <p:blipFill>
            <a:blip r:embed="rId96"/>
            <a:stretch>
              <a:fillRect/>
            </a:stretch>
          </p:blipFill>
          <p:spPr>
            <a:xfrm>
              <a:off x="7838354" y="4590869"/>
              <a:ext cx="65264" cy="65264"/>
            </a:xfrm>
            <a:prstGeom prst="rect">
              <a:avLst/>
            </a:prstGeom>
            <a:effectLst/>
          </p:spPr>
        </p:pic>
        <p:pic>
          <p:nvPicPr>
            <p:cNvPr id="6893" name="直线 形状" descr="直线 形状"/>
            <p:cNvPicPr/>
            <p:nvPr/>
          </p:nvPicPr>
          <p:blipFill>
            <a:blip r:embed="rId97"/>
            <a:stretch>
              <a:fillRect/>
            </a:stretch>
          </p:blipFill>
          <p:spPr>
            <a:xfrm>
              <a:off x="7892679" y="4665567"/>
              <a:ext cx="513450" cy="511109"/>
            </a:xfrm>
            <a:prstGeom prst="rect">
              <a:avLst/>
            </a:prstGeom>
            <a:effectLst/>
          </p:spPr>
        </p:pic>
      </p:grpSp>
      <p:grpSp>
        <p:nvGrpSpPr>
          <p:cNvPr id="6944" name="绘图"/>
          <p:cNvGrpSpPr/>
          <p:nvPr/>
        </p:nvGrpSpPr>
        <p:grpSpPr>
          <a:xfrm>
            <a:off x="1299811" y="5902429"/>
            <a:ext cx="8300899" cy="576423"/>
            <a:chOff x="-19049" y="-19050"/>
            <a:chExt cx="8300898" cy="576422"/>
          </a:xfrm>
        </p:grpSpPr>
        <p:pic>
          <p:nvPicPr>
            <p:cNvPr id="6896" name="直线 形状" descr="直线 形状"/>
            <p:cNvPicPr/>
            <p:nvPr/>
          </p:nvPicPr>
          <p:blipFill>
            <a:blip r:embed="rId98"/>
            <a:stretch>
              <a:fillRect/>
            </a:stretch>
          </p:blipFill>
          <p:spPr>
            <a:xfrm>
              <a:off x="-19050" y="331977"/>
              <a:ext cx="154429" cy="177840"/>
            </a:xfrm>
            <a:prstGeom prst="rect">
              <a:avLst/>
            </a:prstGeom>
            <a:effectLst/>
          </p:spPr>
        </p:pic>
        <p:pic>
          <p:nvPicPr>
            <p:cNvPr id="6898" name="直线 形状" descr="直线 形状"/>
            <p:cNvPicPr/>
            <p:nvPr/>
          </p:nvPicPr>
          <p:blipFill>
            <a:blip r:embed="rId99"/>
            <a:stretch>
              <a:fillRect/>
            </a:stretch>
          </p:blipFill>
          <p:spPr>
            <a:xfrm>
              <a:off x="1262921" y="184670"/>
              <a:ext cx="377636" cy="298589"/>
            </a:xfrm>
            <a:prstGeom prst="rect">
              <a:avLst/>
            </a:prstGeom>
            <a:effectLst/>
          </p:spPr>
        </p:pic>
        <p:pic>
          <p:nvPicPr>
            <p:cNvPr id="6900" name="直线 形状" descr="直线 形状"/>
            <p:cNvPicPr/>
            <p:nvPr/>
          </p:nvPicPr>
          <p:blipFill>
            <a:blip r:embed="rId100"/>
            <a:stretch>
              <a:fillRect/>
            </a:stretch>
          </p:blipFill>
          <p:spPr>
            <a:xfrm>
              <a:off x="1677153" y="164298"/>
              <a:ext cx="268984" cy="58473"/>
            </a:xfrm>
            <a:prstGeom prst="rect">
              <a:avLst/>
            </a:prstGeom>
            <a:effectLst/>
          </p:spPr>
        </p:pic>
        <p:pic>
          <p:nvPicPr>
            <p:cNvPr id="6902" name="直线 形状" descr="直线 形状"/>
            <p:cNvPicPr/>
            <p:nvPr/>
          </p:nvPicPr>
          <p:blipFill>
            <a:blip r:embed="rId101"/>
            <a:stretch>
              <a:fillRect/>
            </a:stretch>
          </p:blipFill>
          <p:spPr>
            <a:xfrm>
              <a:off x="1812967" y="48857"/>
              <a:ext cx="160333" cy="387975"/>
            </a:xfrm>
            <a:prstGeom prst="rect">
              <a:avLst/>
            </a:prstGeom>
            <a:effectLst/>
          </p:spPr>
        </p:pic>
        <p:pic>
          <p:nvPicPr>
            <p:cNvPr id="6904" name="直线 形状" descr="直线 形状"/>
            <p:cNvPicPr/>
            <p:nvPr/>
          </p:nvPicPr>
          <p:blipFill>
            <a:blip r:embed="rId102"/>
            <a:stretch>
              <a:fillRect/>
            </a:stretch>
          </p:blipFill>
          <p:spPr>
            <a:xfrm>
              <a:off x="2239500" y="-15824"/>
              <a:ext cx="168404" cy="441539"/>
            </a:xfrm>
            <a:prstGeom prst="rect">
              <a:avLst/>
            </a:prstGeom>
            <a:effectLst/>
          </p:spPr>
        </p:pic>
        <p:pic>
          <p:nvPicPr>
            <p:cNvPr id="6906" name="直线 形状" descr="直线 形状"/>
            <p:cNvPicPr/>
            <p:nvPr/>
          </p:nvPicPr>
          <p:blipFill>
            <a:blip r:embed="rId103"/>
            <a:stretch>
              <a:fillRect/>
            </a:stretch>
          </p:blipFill>
          <p:spPr>
            <a:xfrm>
              <a:off x="2458082" y="116763"/>
              <a:ext cx="364054" cy="236241"/>
            </a:xfrm>
            <a:prstGeom prst="rect">
              <a:avLst/>
            </a:prstGeom>
            <a:effectLst/>
          </p:spPr>
        </p:pic>
        <p:pic>
          <p:nvPicPr>
            <p:cNvPr id="6908" name="直线 形状" descr="直线 形状"/>
            <p:cNvPicPr/>
            <p:nvPr/>
          </p:nvPicPr>
          <p:blipFill>
            <a:blip r:embed="rId104"/>
            <a:stretch>
              <a:fillRect/>
            </a:stretch>
          </p:blipFill>
          <p:spPr>
            <a:xfrm>
              <a:off x="2858733" y="-19050"/>
              <a:ext cx="167878" cy="438751"/>
            </a:xfrm>
            <a:prstGeom prst="rect">
              <a:avLst/>
            </a:prstGeom>
            <a:effectLst/>
          </p:spPr>
        </p:pic>
        <p:pic>
          <p:nvPicPr>
            <p:cNvPr id="6910" name="直线 形状" descr="直线 形状"/>
            <p:cNvPicPr/>
            <p:nvPr/>
          </p:nvPicPr>
          <p:blipFill>
            <a:blip r:embed="rId105"/>
            <a:stretch>
              <a:fillRect/>
            </a:stretch>
          </p:blipFill>
          <p:spPr>
            <a:xfrm>
              <a:off x="3422360" y="211833"/>
              <a:ext cx="248612" cy="65264"/>
            </a:xfrm>
            <a:prstGeom prst="rect">
              <a:avLst/>
            </a:prstGeom>
            <a:effectLst/>
          </p:spPr>
        </p:pic>
        <p:pic>
          <p:nvPicPr>
            <p:cNvPr id="6912" name="直线 形状" descr="直线 形状"/>
            <p:cNvPicPr/>
            <p:nvPr/>
          </p:nvPicPr>
          <p:blipFill>
            <a:blip r:embed="rId106"/>
            <a:stretch>
              <a:fillRect/>
            </a:stretch>
          </p:blipFill>
          <p:spPr>
            <a:xfrm>
              <a:off x="3476685" y="354438"/>
              <a:ext cx="323310" cy="47155"/>
            </a:xfrm>
            <a:prstGeom prst="rect">
              <a:avLst/>
            </a:prstGeom>
            <a:effectLst/>
          </p:spPr>
        </p:pic>
        <p:pic>
          <p:nvPicPr>
            <p:cNvPr id="6914" name="直线 形状" descr="直线 形状"/>
            <p:cNvPicPr/>
            <p:nvPr/>
          </p:nvPicPr>
          <p:blipFill>
            <a:blip r:embed="rId107"/>
            <a:stretch>
              <a:fillRect/>
            </a:stretch>
          </p:blipFill>
          <p:spPr>
            <a:xfrm>
              <a:off x="4094638" y="137135"/>
              <a:ext cx="282566" cy="336892"/>
            </a:xfrm>
            <a:prstGeom prst="rect">
              <a:avLst/>
            </a:prstGeom>
            <a:effectLst/>
          </p:spPr>
        </p:pic>
        <p:pic>
          <p:nvPicPr>
            <p:cNvPr id="6916" name="直线 形状" descr="直线 形状"/>
            <p:cNvPicPr/>
            <p:nvPr/>
          </p:nvPicPr>
          <p:blipFill>
            <a:blip r:embed="rId108"/>
            <a:stretch>
              <a:fillRect/>
            </a:stretch>
          </p:blipFill>
          <p:spPr>
            <a:xfrm>
              <a:off x="4176126" y="55647"/>
              <a:ext cx="228240" cy="418380"/>
            </a:xfrm>
            <a:prstGeom prst="rect">
              <a:avLst/>
            </a:prstGeom>
            <a:effectLst/>
          </p:spPr>
        </p:pic>
        <p:pic>
          <p:nvPicPr>
            <p:cNvPr id="6918" name="直线 形状" descr="直线 形状"/>
            <p:cNvPicPr/>
            <p:nvPr/>
          </p:nvPicPr>
          <p:blipFill>
            <a:blip r:embed="rId109"/>
            <a:stretch>
              <a:fillRect/>
            </a:stretch>
          </p:blipFill>
          <p:spPr>
            <a:xfrm>
              <a:off x="4536032" y="245786"/>
              <a:ext cx="323310" cy="228101"/>
            </a:xfrm>
            <a:prstGeom prst="rect">
              <a:avLst/>
            </a:prstGeom>
            <a:effectLst/>
          </p:spPr>
        </p:pic>
        <p:pic>
          <p:nvPicPr>
            <p:cNvPr id="6920" name="直线 直线" descr="直线 直线"/>
            <p:cNvPicPr/>
            <p:nvPr/>
          </p:nvPicPr>
          <p:blipFill>
            <a:blip r:embed="rId110"/>
            <a:stretch>
              <a:fillRect/>
            </a:stretch>
          </p:blipFill>
          <p:spPr>
            <a:xfrm>
              <a:off x="4950264" y="368019"/>
              <a:ext cx="65264" cy="167124"/>
            </a:xfrm>
            <a:prstGeom prst="rect">
              <a:avLst/>
            </a:prstGeom>
            <a:effectLst/>
          </p:spPr>
        </p:pic>
        <p:pic>
          <p:nvPicPr>
            <p:cNvPr id="6922" name="直线 形状" descr="直线 形状"/>
            <p:cNvPicPr/>
            <p:nvPr/>
          </p:nvPicPr>
          <p:blipFill>
            <a:blip r:embed="rId111"/>
            <a:stretch>
              <a:fillRect/>
            </a:stretch>
          </p:blipFill>
          <p:spPr>
            <a:xfrm>
              <a:off x="5276218" y="150717"/>
              <a:ext cx="296147" cy="267150"/>
            </a:xfrm>
            <a:prstGeom prst="rect">
              <a:avLst/>
            </a:prstGeom>
            <a:effectLst/>
          </p:spPr>
        </p:pic>
        <p:pic>
          <p:nvPicPr>
            <p:cNvPr id="6924" name="直线 形状" descr="直线 形状"/>
            <p:cNvPicPr/>
            <p:nvPr/>
          </p:nvPicPr>
          <p:blipFill>
            <a:blip r:embed="rId112"/>
            <a:stretch>
              <a:fillRect/>
            </a:stretch>
          </p:blipFill>
          <p:spPr>
            <a:xfrm>
              <a:off x="5323752" y="96391"/>
              <a:ext cx="228240" cy="336892"/>
            </a:xfrm>
            <a:prstGeom prst="rect">
              <a:avLst/>
            </a:prstGeom>
            <a:effectLst/>
          </p:spPr>
        </p:pic>
        <p:pic>
          <p:nvPicPr>
            <p:cNvPr id="6926" name="直线 形状" descr="直线 形状"/>
            <p:cNvPicPr/>
            <p:nvPr/>
          </p:nvPicPr>
          <p:blipFill>
            <a:blip r:embed="rId113"/>
            <a:stretch>
              <a:fillRect/>
            </a:stretch>
          </p:blipFill>
          <p:spPr>
            <a:xfrm>
              <a:off x="5670077" y="198252"/>
              <a:ext cx="309729" cy="214667"/>
            </a:xfrm>
            <a:prstGeom prst="rect">
              <a:avLst/>
            </a:prstGeom>
            <a:effectLst/>
          </p:spPr>
        </p:pic>
        <p:pic>
          <p:nvPicPr>
            <p:cNvPr id="6928" name="直线 形状" descr="直线 形状"/>
            <p:cNvPicPr/>
            <p:nvPr/>
          </p:nvPicPr>
          <p:blipFill>
            <a:blip r:embed="rId114"/>
            <a:stretch>
              <a:fillRect/>
            </a:stretch>
          </p:blipFill>
          <p:spPr>
            <a:xfrm>
              <a:off x="6002821" y="314233"/>
              <a:ext cx="214659" cy="149703"/>
            </a:xfrm>
            <a:prstGeom prst="rect">
              <a:avLst/>
            </a:prstGeom>
            <a:effectLst/>
          </p:spPr>
        </p:pic>
        <p:pic>
          <p:nvPicPr>
            <p:cNvPr id="6930" name="直线 直线" descr="直线 直线"/>
            <p:cNvPicPr/>
            <p:nvPr/>
          </p:nvPicPr>
          <p:blipFill>
            <a:blip r:embed="rId47"/>
            <a:stretch>
              <a:fillRect/>
            </a:stretch>
          </p:blipFill>
          <p:spPr>
            <a:xfrm>
              <a:off x="6438747" y="238996"/>
              <a:ext cx="76201" cy="38101"/>
            </a:xfrm>
            <a:prstGeom prst="rect">
              <a:avLst/>
            </a:prstGeom>
            <a:effectLst/>
          </p:spPr>
        </p:pic>
        <p:pic>
          <p:nvPicPr>
            <p:cNvPr id="6932" name="直线 直线" descr="直线 直线"/>
            <p:cNvPicPr/>
            <p:nvPr/>
          </p:nvPicPr>
          <p:blipFill>
            <a:blip r:embed="rId115"/>
            <a:stretch>
              <a:fillRect/>
            </a:stretch>
          </p:blipFill>
          <p:spPr>
            <a:xfrm>
              <a:off x="6607192" y="245786"/>
              <a:ext cx="106007" cy="44892"/>
            </a:xfrm>
            <a:prstGeom prst="rect">
              <a:avLst/>
            </a:prstGeom>
            <a:effectLst/>
          </p:spPr>
        </p:pic>
        <p:pic>
          <p:nvPicPr>
            <p:cNvPr id="6934" name="直线 直线" descr="直线 直线"/>
            <p:cNvPicPr/>
            <p:nvPr/>
          </p:nvPicPr>
          <p:blipFill>
            <a:blip r:embed="rId116"/>
            <a:stretch>
              <a:fillRect/>
            </a:stretch>
          </p:blipFill>
          <p:spPr>
            <a:xfrm>
              <a:off x="6817703" y="225414"/>
              <a:ext cx="92426" cy="58473"/>
            </a:xfrm>
            <a:prstGeom prst="rect">
              <a:avLst/>
            </a:prstGeom>
            <a:effectLst/>
          </p:spPr>
        </p:pic>
        <p:pic>
          <p:nvPicPr>
            <p:cNvPr id="6936" name="直线 形状" descr="直线 形状"/>
            <p:cNvPicPr/>
            <p:nvPr/>
          </p:nvPicPr>
          <p:blipFill>
            <a:blip r:embed="rId117"/>
            <a:stretch>
              <a:fillRect/>
            </a:stretch>
          </p:blipFill>
          <p:spPr>
            <a:xfrm>
              <a:off x="7191191" y="103182"/>
              <a:ext cx="330100" cy="311329"/>
            </a:xfrm>
            <a:prstGeom prst="rect">
              <a:avLst/>
            </a:prstGeom>
            <a:effectLst/>
          </p:spPr>
        </p:pic>
        <p:pic>
          <p:nvPicPr>
            <p:cNvPr id="6938" name="直线 形状" descr="直线 形状"/>
            <p:cNvPicPr/>
            <p:nvPr/>
          </p:nvPicPr>
          <p:blipFill>
            <a:blip r:embed="rId118"/>
            <a:stretch>
              <a:fillRect/>
            </a:stretch>
          </p:blipFill>
          <p:spPr>
            <a:xfrm>
              <a:off x="7184400" y="42066"/>
              <a:ext cx="309728" cy="445542"/>
            </a:xfrm>
            <a:prstGeom prst="rect">
              <a:avLst/>
            </a:prstGeom>
            <a:effectLst/>
          </p:spPr>
        </p:pic>
        <p:pic>
          <p:nvPicPr>
            <p:cNvPr id="6940" name="直线 形状" descr="直线 形状"/>
            <p:cNvPicPr/>
            <p:nvPr/>
          </p:nvPicPr>
          <p:blipFill>
            <a:blip r:embed="rId119"/>
            <a:stretch>
              <a:fillRect/>
            </a:stretch>
          </p:blipFill>
          <p:spPr>
            <a:xfrm>
              <a:off x="7598632" y="198252"/>
              <a:ext cx="330100" cy="261185"/>
            </a:xfrm>
            <a:prstGeom prst="rect">
              <a:avLst/>
            </a:prstGeom>
            <a:effectLst/>
          </p:spPr>
        </p:pic>
        <p:pic>
          <p:nvPicPr>
            <p:cNvPr id="6942" name="直线 形状" descr="直线 形状"/>
            <p:cNvPicPr/>
            <p:nvPr/>
          </p:nvPicPr>
          <p:blipFill>
            <a:blip r:embed="rId120"/>
            <a:stretch>
              <a:fillRect/>
            </a:stretch>
          </p:blipFill>
          <p:spPr>
            <a:xfrm>
              <a:off x="8040027" y="354438"/>
              <a:ext cx="241822" cy="202935"/>
            </a:xfrm>
            <a:prstGeom prst="rect">
              <a:avLst/>
            </a:prstGeom>
            <a:effectLst/>
          </p:spPr>
        </p:pic>
      </p:grpSp>
      <p:grpSp>
        <p:nvGrpSpPr>
          <p:cNvPr id="7105" name="绘图"/>
          <p:cNvGrpSpPr/>
          <p:nvPr/>
        </p:nvGrpSpPr>
        <p:grpSpPr>
          <a:xfrm>
            <a:off x="1250808" y="7090799"/>
            <a:ext cx="11020233" cy="1986640"/>
            <a:chOff x="-19050" y="-19050"/>
            <a:chExt cx="11020232" cy="1986638"/>
          </a:xfrm>
        </p:grpSpPr>
        <p:pic>
          <p:nvPicPr>
            <p:cNvPr id="6945" name="直线 形状" descr="直线 形状"/>
            <p:cNvPicPr/>
            <p:nvPr/>
          </p:nvPicPr>
          <p:blipFill>
            <a:blip r:embed="rId121"/>
            <a:stretch>
              <a:fillRect/>
            </a:stretch>
          </p:blipFill>
          <p:spPr>
            <a:xfrm>
              <a:off x="-19050" y="52496"/>
              <a:ext cx="289356" cy="61624"/>
            </a:xfrm>
            <a:prstGeom prst="rect">
              <a:avLst/>
            </a:prstGeom>
            <a:effectLst/>
          </p:spPr>
        </p:pic>
        <p:pic>
          <p:nvPicPr>
            <p:cNvPr id="6947" name="直线 形状" descr="直线 形状"/>
            <p:cNvPicPr/>
            <p:nvPr/>
          </p:nvPicPr>
          <p:blipFill>
            <a:blip r:embed="rId122"/>
            <a:stretch>
              <a:fillRect/>
            </a:stretch>
          </p:blipFill>
          <p:spPr>
            <a:xfrm>
              <a:off x="52567" y="69229"/>
              <a:ext cx="88716" cy="445542"/>
            </a:xfrm>
            <a:prstGeom prst="rect">
              <a:avLst/>
            </a:prstGeom>
            <a:effectLst/>
          </p:spPr>
        </p:pic>
        <p:pic>
          <p:nvPicPr>
            <p:cNvPr id="6949" name="直线 形状" descr="直线 形状"/>
            <p:cNvPicPr/>
            <p:nvPr/>
          </p:nvPicPr>
          <p:blipFill>
            <a:blip r:embed="rId123"/>
            <a:stretch>
              <a:fillRect/>
            </a:stretch>
          </p:blipFill>
          <p:spPr>
            <a:xfrm>
              <a:off x="18202" y="292010"/>
              <a:ext cx="245313" cy="66575"/>
            </a:xfrm>
            <a:prstGeom prst="rect">
              <a:avLst/>
            </a:prstGeom>
            <a:effectLst/>
          </p:spPr>
        </p:pic>
        <p:pic>
          <p:nvPicPr>
            <p:cNvPr id="6951" name="直线 形状" descr="直线 形状"/>
            <p:cNvPicPr/>
            <p:nvPr/>
          </p:nvPicPr>
          <p:blipFill>
            <a:blip r:embed="rId124"/>
            <a:stretch>
              <a:fillRect/>
            </a:stretch>
          </p:blipFill>
          <p:spPr>
            <a:xfrm>
              <a:off x="48856" y="463088"/>
              <a:ext cx="268985" cy="38101"/>
            </a:xfrm>
            <a:prstGeom prst="rect">
              <a:avLst/>
            </a:prstGeom>
            <a:effectLst/>
          </p:spPr>
        </p:pic>
        <p:pic>
          <p:nvPicPr>
            <p:cNvPr id="6953" name="直线 形状" descr="直线 形状"/>
            <p:cNvPicPr/>
            <p:nvPr/>
          </p:nvPicPr>
          <p:blipFill>
            <a:blip r:embed="rId125"/>
            <a:stretch>
              <a:fillRect/>
            </a:stretch>
          </p:blipFill>
          <p:spPr>
            <a:xfrm>
              <a:off x="313693" y="293321"/>
              <a:ext cx="255403" cy="214659"/>
            </a:xfrm>
            <a:prstGeom prst="rect">
              <a:avLst/>
            </a:prstGeom>
            <a:effectLst/>
          </p:spPr>
        </p:pic>
        <p:pic>
          <p:nvPicPr>
            <p:cNvPr id="6955" name="直线 形状" descr="直线 形状"/>
            <p:cNvPicPr/>
            <p:nvPr/>
          </p:nvPicPr>
          <p:blipFill>
            <a:blip r:embed="rId126"/>
            <a:stretch>
              <a:fillRect/>
            </a:stretch>
          </p:blipFill>
          <p:spPr>
            <a:xfrm>
              <a:off x="300112" y="286530"/>
              <a:ext cx="241822" cy="228241"/>
            </a:xfrm>
            <a:prstGeom prst="rect">
              <a:avLst/>
            </a:prstGeom>
            <a:effectLst/>
          </p:spPr>
        </p:pic>
        <p:pic>
          <p:nvPicPr>
            <p:cNvPr id="6957" name="直线 直线" descr="直线 直线"/>
            <p:cNvPicPr/>
            <p:nvPr/>
          </p:nvPicPr>
          <p:blipFill>
            <a:blip r:embed="rId47"/>
            <a:stretch>
              <a:fillRect/>
            </a:stretch>
          </p:blipFill>
          <p:spPr>
            <a:xfrm>
              <a:off x="634178" y="449507"/>
              <a:ext cx="76201" cy="38101"/>
            </a:xfrm>
            <a:prstGeom prst="rect">
              <a:avLst/>
            </a:prstGeom>
            <a:effectLst/>
          </p:spPr>
        </p:pic>
        <p:pic>
          <p:nvPicPr>
            <p:cNvPr id="6959" name="直线 形状" descr="直线 形状"/>
            <p:cNvPicPr/>
            <p:nvPr/>
          </p:nvPicPr>
          <p:blipFill>
            <a:blip r:embed="rId127"/>
            <a:stretch>
              <a:fillRect/>
            </a:stretch>
          </p:blipFill>
          <p:spPr>
            <a:xfrm>
              <a:off x="1787272" y="143926"/>
              <a:ext cx="465915" cy="72054"/>
            </a:xfrm>
            <a:prstGeom prst="rect">
              <a:avLst/>
            </a:prstGeom>
            <a:effectLst/>
          </p:spPr>
        </p:pic>
        <p:pic>
          <p:nvPicPr>
            <p:cNvPr id="6961" name="直线 形状" descr="直线 形状"/>
            <p:cNvPicPr/>
            <p:nvPr/>
          </p:nvPicPr>
          <p:blipFill>
            <a:blip r:embed="rId128"/>
            <a:stretch>
              <a:fillRect/>
            </a:stretch>
          </p:blipFill>
          <p:spPr>
            <a:xfrm>
              <a:off x="1758271" y="191461"/>
              <a:ext cx="596776" cy="400083"/>
            </a:xfrm>
            <a:prstGeom prst="rect">
              <a:avLst/>
            </a:prstGeom>
            <a:effectLst/>
          </p:spPr>
        </p:pic>
        <p:pic>
          <p:nvPicPr>
            <p:cNvPr id="6963" name="直线 形状" descr="直线 形状"/>
            <p:cNvPicPr/>
            <p:nvPr/>
          </p:nvPicPr>
          <p:blipFill>
            <a:blip r:embed="rId129"/>
            <a:stretch>
              <a:fillRect/>
            </a:stretch>
          </p:blipFill>
          <p:spPr>
            <a:xfrm>
              <a:off x="1624296" y="748297"/>
              <a:ext cx="330100" cy="282566"/>
            </a:xfrm>
            <a:prstGeom prst="rect">
              <a:avLst/>
            </a:prstGeom>
            <a:effectLst/>
          </p:spPr>
        </p:pic>
        <p:pic>
          <p:nvPicPr>
            <p:cNvPr id="6965" name="直线 形状" descr="直线 形状"/>
            <p:cNvPicPr/>
            <p:nvPr/>
          </p:nvPicPr>
          <p:blipFill>
            <a:blip r:embed="rId130"/>
            <a:stretch>
              <a:fillRect/>
            </a:stretch>
          </p:blipFill>
          <p:spPr>
            <a:xfrm>
              <a:off x="2078063" y="680391"/>
              <a:ext cx="215868" cy="278587"/>
            </a:xfrm>
            <a:prstGeom prst="rect">
              <a:avLst/>
            </a:prstGeom>
            <a:effectLst/>
          </p:spPr>
        </p:pic>
        <p:pic>
          <p:nvPicPr>
            <p:cNvPr id="6967" name="直线 直线" descr="直线 直线"/>
            <p:cNvPicPr/>
            <p:nvPr/>
          </p:nvPicPr>
          <p:blipFill>
            <a:blip r:embed="rId131"/>
            <a:stretch>
              <a:fillRect/>
            </a:stretch>
          </p:blipFill>
          <p:spPr>
            <a:xfrm>
              <a:off x="2153970" y="829785"/>
              <a:ext cx="153542" cy="51683"/>
            </a:xfrm>
            <a:prstGeom prst="rect">
              <a:avLst/>
            </a:prstGeom>
            <a:effectLst/>
          </p:spPr>
        </p:pic>
        <p:pic>
          <p:nvPicPr>
            <p:cNvPr id="6969" name="直线 形状" descr="直线 形状"/>
            <p:cNvPicPr/>
            <p:nvPr/>
          </p:nvPicPr>
          <p:blipFill>
            <a:blip r:embed="rId132"/>
            <a:stretch>
              <a:fillRect/>
            </a:stretch>
          </p:blipFill>
          <p:spPr>
            <a:xfrm>
              <a:off x="2364481" y="639646"/>
              <a:ext cx="438751" cy="369829"/>
            </a:xfrm>
            <a:prstGeom prst="rect">
              <a:avLst/>
            </a:prstGeom>
            <a:effectLst/>
          </p:spPr>
        </p:pic>
        <p:pic>
          <p:nvPicPr>
            <p:cNvPr id="6971" name="直线 形状" descr="直线 形状"/>
            <p:cNvPicPr/>
            <p:nvPr/>
          </p:nvPicPr>
          <p:blipFill>
            <a:blip r:embed="rId133"/>
            <a:stretch>
              <a:fillRect/>
            </a:stretch>
          </p:blipFill>
          <p:spPr>
            <a:xfrm>
              <a:off x="3111457" y="82810"/>
              <a:ext cx="384425" cy="362181"/>
            </a:xfrm>
            <a:prstGeom prst="rect">
              <a:avLst/>
            </a:prstGeom>
            <a:effectLst/>
          </p:spPr>
        </p:pic>
        <p:pic>
          <p:nvPicPr>
            <p:cNvPr id="6973" name="直线 形状" descr="直线 形状"/>
            <p:cNvPicPr/>
            <p:nvPr/>
          </p:nvPicPr>
          <p:blipFill>
            <a:blip r:embed="rId134"/>
            <a:stretch>
              <a:fillRect/>
            </a:stretch>
          </p:blipFill>
          <p:spPr>
            <a:xfrm>
              <a:off x="3471363" y="89600"/>
              <a:ext cx="207868" cy="78845"/>
            </a:xfrm>
            <a:prstGeom prst="rect">
              <a:avLst/>
            </a:prstGeom>
            <a:effectLst/>
          </p:spPr>
        </p:pic>
        <p:pic>
          <p:nvPicPr>
            <p:cNvPr id="6975" name="直线 形状" descr="直线 形状"/>
            <p:cNvPicPr/>
            <p:nvPr/>
          </p:nvPicPr>
          <p:blipFill>
            <a:blip r:embed="rId135"/>
            <a:stretch>
              <a:fillRect/>
            </a:stretch>
          </p:blipFill>
          <p:spPr>
            <a:xfrm>
              <a:off x="3560030" y="28484"/>
              <a:ext cx="214271" cy="333949"/>
            </a:xfrm>
            <a:prstGeom prst="rect">
              <a:avLst/>
            </a:prstGeom>
            <a:effectLst/>
          </p:spPr>
        </p:pic>
        <p:pic>
          <p:nvPicPr>
            <p:cNvPr id="6977" name="直线 形状" descr="直线 形状"/>
            <p:cNvPicPr/>
            <p:nvPr/>
          </p:nvPicPr>
          <p:blipFill>
            <a:blip r:embed="rId136"/>
            <a:stretch>
              <a:fillRect/>
            </a:stretch>
          </p:blipFill>
          <p:spPr>
            <a:xfrm>
              <a:off x="3925580" y="8112"/>
              <a:ext cx="161092" cy="440405"/>
            </a:xfrm>
            <a:prstGeom prst="rect">
              <a:avLst/>
            </a:prstGeom>
            <a:effectLst/>
          </p:spPr>
        </p:pic>
        <p:pic>
          <p:nvPicPr>
            <p:cNvPr id="6979" name="直线 形状" descr="直线 形状"/>
            <p:cNvPicPr/>
            <p:nvPr/>
          </p:nvPicPr>
          <p:blipFill>
            <a:blip r:embed="rId137"/>
            <a:stretch>
              <a:fillRect/>
            </a:stretch>
          </p:blipFill>
          <p:spPr>
            <a:xfrm>
              <a:off x="4123269" y="150717"/>
              <a:ext cx="323310" cy="228748"/>
            </a:xfrm>
            <a:prstGeom prst="rect">
              <a:avLst/>
            </a:prstGeom>
            <a:effectLst/>
          </p:spPr>
        </p:pic>
        <p:pic>
          <p:nvPicPr>
            <p:cNvPr id="6981" name="直线 形状" descr="直线 形状"/>
            <p:cNvPicPr/>
            <p:nvPr/>
          </p:nvPicPr>
          <p:blipFill>
            <a:blip r:embed="rId138"/>
            <a:stretch>
              <a:fillRect/>
            </a:stretch>
          </p:blipFill>
          <p:spPr>
            <a:xfrm>
              <a:off x="4476384" y="48856"/>
              <a:ext cx="141820" cy="411589"/>
            </a:xfrm>
            <a:prstGeom prst="rect">
              <a:avLst/>
            </a:prstGeom>
            <a:effectLst/>
          </p:spPr>
        </p:pic>
        <p:pic>
          <p:nvPicPr>
            <p:cNvPr id="6983" name="直线 直线" descr="直线 直线"/>
            <p:cNvPicPr/>
            <p:nvPr/>
          </p:nvPicPr>
          <p:blipFill>
            <a:blip r:embed="rId139"/>
            <a:stretch>
              <a:fillRect/>
            </a:stretch>
          </p:blipFill>
          <p:spPr>
            <a:xfrm>
              <a:off x="4856663" y="177879"/>
              <a:ext cx="153543" cy="85636"/>
            </a:xfrm>
            <a:prstGeom prst="rect">
              <a:avLst/>
            </a:prstGeom>
            <a:effectLst/>
          </p:spPr>
        </p:pic>
        <p:pic>
          <p:nvPicPr>
            <p:cNvPr id="6985" name="直线 形状" descr="直线 形状"/>
            <p:cNvPicPr/>
            <p:nvPr/>
          </p:nvPicPr>
          <p:blipFill>
            <a:blip r:embed="rId140"/>
            <a:stretch>
              <a:fillRect/>
            </a:stretch>
          </p:blipFill>
          <p:spPr>
            <a:xfrm>
              <a:off x="4877035" y="293321"/>
              <a:ext cx="180706" cy="69562"/>
            </a:xfrm>
            <a:prstGeom prst="rect">
              <a:avLst/>
            </a:prstGeom>
            <a:effectLst/>
          </p:spPr>
        </p:pic>
        <p:pic>
          <p:nvPicPr>
            <p:cNvPr id="6987" name="直线 形状" descr="直线 形状"/>
            <p:cNvPicPr/>
            <p:nvPr/>
          </p:nvPicPr>
          <p:blipFill>
            <a:blip r:embed="rId141"/>
            <a:stretch>
              <a:fillRect/>
            </a:stretch>
          </p:blipFill>
          <p:spPr>
            <a:xfrm>
              <a:off x="5508435" y="71492"/>
              <a:ext cx="167258" cy="450069"/>
            </a:xfrm>
            <a:prstGeom prst="rect">
              <a:avLst/>
            </a:prstGeom>
            <a:effectLst/>
          </p:spPr>
        </p:pic>
        <p:pic>
          <p:nvPicPr>
            <p:cNvPr id="6989" name="直线 形状" descr="直线 形状"/>
            <p:cNvPicPr/>
            <p:nvPr/>
          </p:nvPicPr>
          <p:blipFill>
            <a:blip r:embed="rId142"/>
            <a:stretch>
              <a:fillRect/>
            </a:stretch>
          </p:blipFill>
          <p:spPr>
            <a:xfrm>
              <a:off x="5732662" y="177879"/>
              <a:ext cx="282566" cy="221450"/>
            </a:xfrm>
            <a:prstGeom prst="rect">
              <a:avLst/>
            </a:prstGeom>
            <a:effectLst/>
          </p:spPr>
        </p:pic>
        <p:pic>
          <p:nvPicPr>
            <p:cNvPr id="6991" name="直线 形状" descr="直线 形状"/>
            <p:cNvPicPr/>
            <p:nvPr/>
          </p:nvPicPr>
          <p:blipFill>
            <a:blip r:embed="rId143"/>
            <a:stretch>
              <a:fillRect/>
            </a:stretch>
          </p:blipFill>
          <p:spPr>
            <a:xfrm>
              <a:off x="5780197" y="164298"/>
              <a:ext cx="228239" cy="282566"/>
            </a:xfrm>
            <a:prstGeom prst="rect">
              <a:avLst/>
            </a:prstGeom>
            <a:effectLst/>
          </p:spPr>
        </p:pic>
        <p:pic>
          <p:nvPicPr>
            <p:cNvPr id="6993" name="直线 直线" descr="直线 直线"/>
            <p:cNvPicPr/>
            <p:nvPr/>
          </p:nvPicPr>
          <p:blipFill>
            <a:blip r:embed="rId144"/>
            <a:stretch>
              <a:fillRect/>
            </a:stretch>
          </p:blipFill>
          <p:spPr>
            <a:xfrm>
              <a:off x="6106150" y="313693"/>
              <a:ext cx="72054" cy="180705"/>
            </a:xfrm>
            <a:prstGeom prst="rect">
              <a:avLst/>
            </a:prstGeom>
            <a:effectLst/>
          </p:spPr>
        </p:pic>
        <p:pic>
          <p:nvPicPr>
            <p:cNvPr id="6995" name="直线 形状" descr="直线 形状"/>
            <p:cNvPicPr/>
            <p:nvPr/>
          </p:nvPicPr>
          <p:blipFill>
            <a:blip r:embed="rId145"/>
            <a:stretch>
              <a:fillRect/>
            </a:stretch>
          </p:blipFill>
          <p:spPr>
            <a:xfrm>
              <a:off x="6235172" y="293321"/>
              <a:ext cx="221450" cy="51682"/>
            </a:xfrm>
            <a:prstGeom prst="rect">
              <a:avLst/>
            </a:prstGeom>
            <a:effectLst/>
          </p:spPr>
        </p:pic>
        <p:pic>
          <p:nvPicPr>
            <p:cNvPr id="6997" name="直线 形状" descr="直线 形状"/>
            <p:cNvPicPr/>
            <p:nvPr/>
          </p:nvPicPr>
          <p:blipFill>
            <a:blip r:embed="rId146"/>
            <a:stretch>
              <a:fillRect/>
            </a:stretch>
          </p:blipFill>
          <p:spPr>
            <a:xfrm>
              <a:off x="6351391" y="177879"/>
              <a:ext cx="64488" cy="282566"/>
            </a:xfrm>
            <a:prstGeom prst="rect">
              <a:avLst/>
            </a:prstGeom>
            <a:effectLst/>
          </p:spPr>
        </p:pic>
        <p:pic>
          <p:nvPicPr>
            <p:cNvPr id="6999" name="直线 直线" descr="直线 直线"/>
            <p:cNvPicPr/>
            <p:nvPr/>
          </p:nvPicPr>
          <p:blipFill>
            <a:blip r:embed="rId147"/>
            <a:stretch>
              <a:fillRect/>
            </a:stretch>
          </p:blipFill>
          <p:spPr>
            <a:xfrm>
              <a:off x="6533963" y="279740"/>
              <a:ext cx="78845" cy="58472"/>
            </a:xfrm>
            <a:prstGeom prst="rect">
              <a:avLst/>
            </a:prstGeom>
            <a:effectLst/>
          </p:spPr>
        </p:pic>
        <p:pic>
          <p:nvPicPr>
            <p:cNvPr id="7001" name="直线 直线" descr="直线 直线"/>
            <p:cNvPicPr/>
            <p:nvPr/>
          </p:nvPicPr>
          <p:blipFill>
            <a:blip r:embed="rId148"/>
            <a:stretch>
              <a:fillRect/>
            </a:stretch>
          </p:blipFill>
          <p:spPr>
            <a:xfrm>
              <a:off x="6669776" y="293321"/>
              <a:ext cx="99218" cy="44891"/>
            </a:xfrm>
            <a:prstGeom prst="rect">
              <a:avLst/>
            </a:prstGeom>
            <a:effectLst/>
          </p:spPr>
        </p:pic>
        <p:pic>
          <p:nvPicPr>
            <p:cNvPr id="7003" name="直线 直线" descr="直线 直线"/>
            <p:cNvPicPr/>
            <p:nvPr/>
          </p:nvPicPr>
          <p:blipFill>
            <a:blip r:embed="rId149"/>
            <a:stretch>
              <a:fillRect/>
            </a:stretch>
          </p:blipFill>
          <p:spPr>
            <a:xfrm>
              <a:off x="6778427" y="286530"/>
              <a:ext cx="92426" cy="44892"/>
            </a:xfrm>
            <a:prstGeom prst="rect">
              <a:avLst/>
            </a:prstGeom>
            <a:effectLst/>
          </p:spPr>
        </p:pic>
        <p:pic>
          <p:nvPicPr>
            <p:cNvPr id="7005" name="直线 形状" descr="直线 形状"/>
            <p:cNvPicPr/>
            <p:nvPr/>
          </p:nvPicPr>
          <p:blipFill>
            <a:blip r:embed="rId150"/>
            <a:stretch>
              <a:fillRect/>
            </a:stretch>
          </p:blipFill>
          <p:spPr>
            <a:xfrm>
              <a:off x="6961775" y="205042"/>
              <a:ext cx="289357" cy="78845"/>
            </a:xfrm>
            <a:prstGeom prst="rect">
              <a:avLst/>
            </a:prstGeom>
            <a:effectLst/>
          </p:spPr>
        </p:pic>
        <p:pic>
          <p:nvPicPr>
            <p:cNvPr id="7007" name="直线 形状" descr="直线 形状"/>
            <p:cNvPicPr/>
            <p:nvPr/>
          </p:nvPicPr>
          <p:blipFill>
            <a:blip r:embed="rId151"/>
            <a:stretch>
              <a:fillRect/>
            </a:stretch>
          </p:blipFill>
          <p:spPr>
            <a:xfrm>
              <a:off x="7122489" y="96391"/>
              <a:ext cx="47155" cy="377636"/>
            </a:xfrm>
            <a:prstGeom prst="rect">
              <a:avLst/>
            </a:prstGeom>
            <a:effectLst/>
          </p:spPr>
        </p:pic>
        <p:pic>
          <p:nvPicPr>
            <p:cNvPr id="7009" name="直线 形状" descr="直线 形状"/>
            <p:cNvPicPr/>
            <p:nvPr/>
          </p:nvPicPr>
          <p:blipFill>
            <a:blip r:embed="rId152"/>
            <a:stretch>
              <a:fillRect/>
            </a:stretch>
          </p:blipFill>
          <p:spPr>
            <a:xfrm>
              <a:off x="7471078" y="137135"/>
              <a:ext cx="255402" cy="235031"/>
            </a:xfrm>
            <a:prstGeom prst="rect">
              <a:avLst/>
            </a:prstGeom>
            <a:effectLst/>
          </p:spPr>
        </p:pic>
        <p:pic>
          <p:nvPicPr>
            <p:cNvPr id="7011" name="直线 形状" descr="直线 形状"/>
            <p:cNvPicPr/>
            <p:nvPr/>
          </p:nvPicPr>
          <p:blipFill>
            <a:blip r:embed="rId153"/>
            <a:stretch>
              <a:fillRect/>
            </a:stretch>
          </p:blipFill>
          <p:spPr>
            <a:xfrm>
              <a:off x="7505031" y="123554"/>
              <a:ext cx="248612" cy="289356"/>
            </a:xfrm>
            <a:prstGeom prst="rect">
              <a:avLst/>
            </a:prstGeom>
            <a:effectLst/>
          </p:spPr>
        </p:pic>
        <p:pic>
          <p:nvPicPr>
            <p:cNvPr id="7013" name="直线 形状" descr="直线 形状"/>
            <p:cNvPicPr/>
            <p:nvPr/>
          </p:nvPicPr>
          <p:blipFill>
            <a:blip r:embed="rId154"/>
            <a:stretch>
              <a:fillRect/>
            </a:stretch>
          </p:blipFill>
          <p:spPr>
            <a:xfrm>
              <a:off x="7757364" y="259367"/>
              <a:ext cx="308650" cy="157835"/>
            </a:xfrm>
            <a:prstGeom prst="rect">
              <a:avLst/>
            </a:prstGeom>
            <a:effectLst/>
          </p:spPr>
        </p:pic>
        <p:pic>
          <p:nvPicPr>
            <p:cNvPr id="7015" name="直线 形状" descr="直线 形状"/>
            <p:cNvPicPr/>
            <p:nvPr/>
          </p:nvPicPr>
          <p:blipFill>
            <a:blip r:embed="rId155"/>
            <a:stretch>
              <a:fillRect/>
            </a:stretch>
          </p:blipFill>
          <p:spPr>
            <a:xfrm>
              <a:off x="8055076" y="81098"/>
              <a:ext cx="135783" cy="440463"/>
            </a:xfrm>
            <a:prstGeom prst="rect">
              <a:avLst/>
            </a:prstGeom>
            <a:effectLst/>
          </p:spPr>
        </p:pic>
        <p:pic>
          <p:nvPicPr>
            <p:cNvPr id="7017" name="直线 形状" descr="直线 形状"/>
            <p:cNvPicPr/>
            <p:nvPr/>
          </p:nvPicPr>
          <p:blipFill>
            <a:blip r:embed="rId156"/>
            <a:stretch>
              <a:fillRect/>
            </a:stretch>
          </p:blipFill>
          <p:spPr>
            <a:xfrm>
              <a:off x="8333950" y="-19050"/>
              <a:ext cx="173459" cy="214658"/>
            </a:xfrm>
            <a:prstGeom prst="rect">
              <a:avLst/>
            </a:prstGeom>
            <a:effectLst/>
          </p:spPr>
        </p:pic>
        <p:pic>
          <p:nvPicPr>
            <p:cNvPr id="7019" name="直线 形状" descr="直线 形状"/>
            <p:cNvPicPr/>
            <p:nvPr/>
          </p:nvPicPr>
          <p:blipFill>
            <a:blip r:embed="rId157"/>
            <a:stretch>
              <a:fillRect/>
            </a:stretch>
          </p:blipFill>
          <p:spPr>
            <a:xfrm>
              <a:off x="1060669" y="1590342"/>
              <a:ext cx="221449" cy="51683"/>
            </a:xfrm>
            <a:prstGeom prst="rect">
              <a:avLst/>
            </a:prstGeom>
            <a:effectLst/>
          </p:spPr>
        </p:pic>
        <p:pic>
          <p:nvPicPr>
            <p:cNvPr id="7021" name="直线 形状" descr="直线 形状"/>
            <p:cNvPicPr/>
            <p:nvPr/>
          </p:nvPicPr>
          <p:blipFill>
            <a:blip r:embed="rId158"/>
            <a:stretch>
              <a:fillRect/>
            </a:stretch>
          </p:blipFill>
          <p:spPr>
            <a:xfrm>
              <a:off x="1094622" y="1665040"/>
              <a:ext cx="241822" cy="58473"/>
            </a:xfrm>
            <a:prstGeom prst="rect">
              <a:avLst/>
            </a:prstGeom>
            <a:effectLst/>
          </p:spPr>
        </p:pic>
        <p:pic>
          <p:nvPicPr>
            <p:cNvPr id="7023" name="直线 形状" descr="直线 形状"/>
            <p:cNvPicPr/>
            <p:nvPr/>
          </p:nvPicPr>
          <p:blipFill>
            <a:blip r:embed="rId159"/>
            <a:stretch>
              <a:fillRect/>
            </a:stretch>
          </p:blipFill>
          <p:spPr>
            <a:xfrm>
              <a:off x="1841598" y="1359459"/>
              <a:ext cx="48588" cy="445542"/>
            </a:xfrm>
            <a:prstGeom prst="rect">
              <a:avLst/>
            </a:prstGeom>
            <a:effectLst/>
          </p:spPr>
        </p:pic>
        <p:pic>
          <p:nvPicPr>
            <p:cNvPr id="7025" name="直线 形状" descr="直线 形状"/>
            <p:cNvPicPr/>
            <p:nvPr/>
          </p:nvPicPr>
          <p:blipFill>
            <a:blip r:embed="rId160"/>
            <a:stretch>
              <a:fillRect/>
            </a:stretch>
          </p:blipFill>
          <p:spPr>
            <a:xfrm>
              <a:off x="1753319" y="1346333"/>
              <a:ext cx="239025" cy="268529"/>
            </a:xfrm>
            <a:prstGeom prst="rect">
              <a:avLst/>
            </a:prstGeom>
            <a:effectLst/>
          </p:spPr>
        </p:pic>
        <p:pic>
          <p:nvPicPr>
            <p:cNvPr id="7027" name="直线 形状" descr="直线 形状"/>
            <p:cNvPicPr/>
            <p:nvPr/>
          </p:nvPicPr>
          <p:blipFill>
            <a:blip r:embed="rId161"/>
            <a:stretch>
              <a:fillRect/>
            </a:stretch>
          </p:blipFill>
          <p:spPr>
            <a:xfrm>
              <a:off x="2120016" y="1603923"/>
              <a:ext cx="51682" cy="308488"/>
            </a:xfrm>
            <a:prstGeom prst="rect">
              <a:avLst/>
            </a:prstGeom>
            <a:effectLst/>
          </p:spPr>
        </p:pic>
        <p:pic>
          <p:nvPicPr>
            <p:cNvPr id="7029" name="直线 形状" descr="直线 形状"/>
            <p:cNvPicPr/>
            <p:nvPr/>
          </p:nvPicPr>
          <p:blipFill>
            <a:blip r:embed="rId162"/>
            <a:stretch>
              <a:fillRect/>
            </a:stretch>
          </p:blipFill>
          <p:spPr>
            <a:xfrm>
              <a:off x="2174342" y="1482700"/>
              <a:ext cx="255402" cy="145743"/>
            </a:xfrm>
            <a:prstGeom prst="rect">
              <a:avLst/>
            </a:prstGeom>
            <a:effectLst/>
          </p:spPr>
        </p:pic>
        <p:pic>
          <p:nvPicPr>
            <p:cNvPr id="7031" name="直线 形状" descr="直线 形状"/>
            <p:cNvPicPr/>
            <p:nvPr/>
          </p:nvPicPr>
          <p:blipFill>
            <a:blip r:embed="rId163"/>
            <a:stretch>
              <a:fillRect/>
            </a:stretch>
          </p:blipFill>
          <p:spPr>
            <a:xfrm>
              <a:off x="2923082" y="1305133"/>
              <a:ext cx="90662" cy="404799"/>
            </a:xfrm>
            <a:prstGeom prst="rect">
              <a:avLst/>
            </a:prstGeom>
            <a:effectLst/>
          </p:spPr>
        </p:pic>
        <p:pic>
          <p:nvPicPr>
            <p:cNvPr id="7033" name="直线 形状" descr="直线 形状"/>
            <p:cNvPicPr/>
            <p:nvPr/>
          </p:nvPicPr>
          <p:blipFill>
            <a:blip r:embed="rId164"/>
            <a:stretch>
              <a:fillRect/>
            </a:stretch>
          </p:blipFill>
          <p:spPr>
            <a:xfrm>
              <a:off x="3077503" y="1393412"/>
              <a:ext cx="248612" cy="260350"/>
            </a:xfrm>
            <a:prstGeom prst="rect">
              <a:avLst/>
            </a:prstGeom>
            <a:effectLst/>
          </p:spPr>
        </p:pic>
        <p:pic>
          <p:nvPicPr>
            <p:cNvPr id="7035" name="直线 形状" descr="直线 形状"/>
            <p:cNvPicPr/>
            <p:nvPr/>
          </p:nvPicPr>
          <p:blipFill>
            <a:blip r:embed="rId165"/>
            <a:stretch>
              <a:fillRect/>
            </a:stretch>
          </p:blipFill>
          <p:spPr>
            <a:xfrm>
              <a:off x="3113720" y="1379831"/>
              <a:ext cx="178442" cy="275775"/>
            </a:xfrm>
            <a:prstGeom prst="rect">
              <a:avLst/>
            </a:prstGeom>
            <a:effectLst/>
          </p:spPr>
        </p:pic>
        <p:pic>
          <p:nvPicPr>
            <p:cNvPr id="7037" name="直线 形状" descr="直线 形状"/>
            <p:cNvPicPr/>
            <p:nvPr/>
          </p:nvPicPr>
          <p:blipFill>
            <a:blip r:embed="rId166"/>
            <a:stretch>
              <a:fillRect/>
            </a:stretch>
          </p:blipFill>
          <p:spPr>
            <a:xfrm>
              <a:off x="3362712" y="1542808"/>
              <a:ext cx="78845" cy="180705"/>
            </a:xfrm>
            <a:prstGeom prst="rect">
              <a:avLst/>
            </a:prstGeom>
            <a:effectLst/>
          </p:spPr>
        </p:pic>
        <p:pic>
          <p:nvPicPr>
            <p:cNvPr id="7039" name="直线 直线" descr="直线 直线"/>
            <p:cNvPicPr/>
            <p:nvPr/>
          </p:nvPicPr>
          <p:blipFill>
            <a:blip r:embed="rId167"/>
            <a:stretch>
              <a:fillRect/>
            </a:stretch>
          </p:blipFill>
          <p:spPr>
            <a:xfrm>
              <a:off x="3546060" y="1522435"/>
              <a:ext cx="92427" cy="153543"/>
            </a:xfrm>
            <a:prstGeom prst="rect">
              <a:avLst/>
            </a:prstGeom>
            <a:effectLst/>
          </p:spPr>
        </p:pic>
        <p:pic>
          <p:nvPicPr>
            <p:cNvPr id="7041" name="直线 形状" descr="直线 形状"/>
            <p:cNvPicPr/>
            <p:nvPr/>
          </p:nvPicPr>
          <p:blipFill>
            <a:blip r:embed="rId168"/>
            <a:stretch>
              <a:fillRect/>
            </a:stretch>
          </p:blipFill>
          <p:spPr>
            <a:xfrm>
              <a:off x="3715827" y="1481691"/>
              <a:ext cx="78846" cy="38101"/>
            </a:xfrm>
            <a:prstGeom prst="rect">
              <a:avLst/>
            </a:prstGeom>
            <a:effectLst/>
          </p:spPr>
        </p:pic>
        <p:pic>
          <p:nvPicPr>
            <p:cNvPr id="7043" name="直线 直线" descr="直线 直线"/>
            <p:cNvPicPr/>
            <p:nvPr/>
          </p:nvPicPr>
          <p:blipFill>
            <a:blip r:embed="rId169"/>
            <a:stretch>
              <a:fillRect/>
            </a:stretch>
          </p:blipFill>
          <p:spPr>
            <a:xfrm>
              <a:off x="3858432" y="1468110"/>
              <a:ext cx="112799" cy="38101"/>
            </a:xfrm>
            <a:prstGeom prst="rect">
              <a:avLst/>
            </a:prstGeom>
            <a:effectLst/>
          </p:spPr>
        </p:pic>
        <p:pic>
          <p:nvPicPr>
            <p:cNvPr id="7045" name="直线 形状" descr="直线 形状"/>
            <p:cNvPicPr/>
            <p:nvPr/>
          </p:nvPicPr>
          <p:blipFill>
            <a:blip r:embed="rId168"/>
            <a:stretch>
              <a:fillRect/>
            </a:stretch>
          </p:blipFill>
          <p:spPr>
            <a:xfrm>
              <a:off x="4014618" y="1474901"/>
              <a:ext cx="78845" cy="38101"/>
            </a:xfrm>
            <a:prstGeom prst="rect">
              <a:avLst/>
            </a:prstGeom>
            <a:effectLst/>
          </p:spPr>
        </p:pic>
        <p:pic>
          <p:nvPicPr>
            <p:cNvPr id="7047" name="直线 形状" descr="直线 形状"/>
            <p:cNvPicPr/>
            <p:nvPr/>
          </p:nvPicPr>
          <p:blipFill>
            <a:blip r:embed="rId170"/>
            <a:stretch>
              <a:fillRect/>
            </a:stretch>
          </p:blipFill>
          <p:spPr>
            <a:xfrm>
              <a:off x="4102897" y="1495273"/>
              <a:ext cx="119589" cy="201077"/>
            </a:xfrm>
            <a:prstGeom prst="rect">
              <a:avLst/>
            </a:prstGeom>
            <a:effectLst/>
          </p:spPr>
        </p:pic>
        <p:pic>
          <p:nvPicPr>
            <p:cNvPr id="7049" name="直线 形状" descr="直线 形状"/>
            <p:cNvPicPr/>
            <p:nvPr/>
          </p:nvPicPr>
          <p:blipFill>
            <a:blip r:embed="rId171"/>
            <a:stretch>
              <a:fillRect/>
            </a:stretch>
          </p:blipFill>
          <p:spPr>
            <a:xfrm>
              <a:off x="4510338" y="1298343"/>
              <a:ext cx="235031" cy="289410"/>
            </a:xfrm>
            <a:prstGeom prst="rect">
              <a:avLst/>
            </a:prstGeom>
            <a:effectLst/>
          </p:spPr>
        </p:pic>
        <p:pic>
          <p:nvPicPr>
            <p:cNvPr id="7051" name="直线 形状" descr="直线 形状"/>
            <p:cNvPicPr/>
            <p:nvPr/>
          </p:nvPicPr>
          <p:blipFill>
            <a:blip r:embed="rId172"/>
            <a:stretch>
              <a:fillRect/>
            </a:stretch>
          </p:blipFill>
          <p:spPr>
            <a:xfrm>
              <a:off x="4551082" y="1310617"/>
              <a:ext cx="207868" cy="297454"/>
            </a:xfrm>
            <a:prstGeom prst="rect">
              <a:avLst/>
            </a:prstGeom>
            <a:effectLst/>
          </p:spPr>
        </p:pic>
        <p:pic>
          <p:nvPicPr>
            <p:cNvPr id="7053" name="直线 形状" descr="直线 形状"/>
            <p:cNvPicPr/>
            <p:nvPr/>
          </p:nvPicPr>
          <p:blipFill>
            <a:blip r:embed="rId173"/>
            <a:stretch>
              <a:fillRect/>
            </a:stretch>
          </p:blipFill>
          <p:spPr>
            <a:xfrm>
              <a:off x="4781965" y="1454529"/>
              <a:ext cx="336892" cy="163823"/>
            </a:xfrm>
            <a:prstGeom prst="rect">
              <a:avLst/>
            </a:prstGeom>
            <a:effectLst/>
          </p:spPr>
        </p:pic>
        <p:pic>
          <p:nvPicPr>
            <p:cNvPr id="7055" name="直线 形状" descr="直线 形状"/>
            <p:cNvPicPr/>
            <p:nvPr/>
          </p:nvPicPr>
          <p:blipFill>
            <a:blip r:embed="rId174"/>
            <a:stretch>
              <a:fillRect/>
            </a:stretch>
          </p:blipFill>
          <p:spPr>
            <a:xfrm>
              <a:off x="5107918" y="1257599"/>
              <a:ext cx="168617" cy="493077"/>
            </a:xfrm>
            <a:prstGeom prst="rect">
              <a:avLst/>
            </a:prstGeom>
            <a:effectLst/>
          </p:spPr>
        </p:pic>
        <p:pic>
          <p:nvPicPr>
            <p:cNvPr id="7057" name="直线 形状" descr="直线 形状"/>
            <p:cNvPicPr/>
            <p:nvPr/>
          </p:nvPicPr>
          <p:blipFill>
            <a:blip r:embed="rId175"/>
            <a:stretch>
              <a:fillRect/>
            </a:stretch>
          </p:blipFill>
          <p:spPr>
            <a:xfrm>
              <a:off x="6017871" y="1386622"/>
              <a:ext cx="228240" cy="92426"/>
            </a:xfrm>
            <a:prstGeom prst="rect">
              <a:avLst/>
            </a:prstGeom>
            <a:effectLst/>
          </p:spPr>
        </p:pic>
        <p:pic>
          <p:nvPicPr>
            <p:cNvPr id="7059" name="直线 形状" descr="直线 形状"/>
            <p:cNvPicPr/>
            <p:nvPr/>
          </p:nvPicPr>
          <p:blipFill>
            <a:blip r:embed="rId176"/>
            <a:stretch>
              <a:fillRect/>
            </a:stretch>
          </p:blipFill>
          <p:spPr>
            <a:xfrm>
              <a:off x="6045033" y="1536017"/>
              <a:ext cx="221450" cy="97359"/>
            </a:xfrm>
            <a:prstGeom prst="rect">
              <a:avLst/>
            </a:prstGeom>
            <a:effectLst/>
          </p:spPr>
        </p:pic>
        <p:pic>
          <p:nvPicPr>
            <p:cNvPr id="7061" name="直线 形状" descr="直线 形状"/>
            <p:cNvPicPr/>
            <p:nvPr/>
          </p:nvPicPr>
          <p:blipFill>
            <a:blip r:embed="rId177"/>
            <a:stretch>
              <a:fillRect/>
            </a:stretch>
          </p:blipFill>
          <p:spPr>
            <a:xfrm>
              <a:off x="6848184" y="1228411"/>
              <a:ext cx="172065" cy="277800"/>
            </a:xfrm>
            <a:prstGeom prst="rect">
              <a:avLst/>
            </a:prstGeom>
            <a:effectLst/>
          </p:spPr>
        </p:pic>
        <p:pic>
          <p:nvPicPr>
            <p:cNvPr id="7063" name="直线 形状" descr="直线 形状"/>
            <p:cNvPicPr/>
            <p:nvPr/>
          </p:nvPicPr>
          <p:blipFill>
            <a:blip r:embed="rId178"/>
            <a:stretch>
              <a:fillRect/>
            </a:stretch>
          </p:blipFill>
          <p:spPr>
            <a:xfrm>
              <a:off x="7050054" y="1256389"/>
              <a:ext cx="261417" cy="553545"/>
            </a:xfrm>
            <a:prstGeom prst="rect">
              <a:avLst/>
            </a:prstGeom>
            <a:effectLst/>
          </p:spPr>
        </p:pic>
        <p:pic>
          <p:nvPicPr>
            <p:cNvPr id="7065" name="直线 形状" descr="直线 形状"/>
            <p:cNvPicPr/>
            <p:nvPr/>
          </p:nvPicPr>
          <p:blipFill>
            <a:blip r:embed="rId179"/>
            <a:stretch>
              <a:fillRect/>
            </a:stretch>
          </p:blipFill>
          <p:spPr>
            <a:xfrm>
              <a:off x="7410001" y="1232699"/>
              <a:ext cx="167085" cy="265657"/>
            </a:xfrm>
            <a:prstGeom prst="rect">
              <a:avLst/>
            </a:prstGeom>
            <a:effectLst/>
          </p:spPr>
        </p:pic>
        <p:pic>
          <p:nvPicPr>
            <p:cNvPr id="7067" name="直线 形状" descr="直线 形状"/>
            <p:cNvPicPr/>
            <p:nvPr/>
          </p:nvPicPr>
          <p:blipFill>
            <a:blip r:embed="rId180"/>
            <a:stretch>
              <a:fillRect/>
            </a:stretch>
          </p:blipFill>
          <p:spPr>
            <a:xfrm>
              <a:off x="7618209" y="1454529"/>
              <a:ext cx="237294" cy="442424"/>
            </a:xfrm>
            <a:prstGeom prst="rect">
              <a:avLst/>
            </a:prstGeom>
            <a:effectLst/>
          </p:spPr>
        </p:pic>
        <p:pic>
          <p:nvPicPr>
            <p:cNvPr id="7069" name="直线 直线" descr="直线 直线"/>
            <p:cNvPicPr/>
            <p:nvPr/>
          </p:nvPicPr>
          <p:blipFill>
            <a:blip r:embed="rId47"/>
            <a:stretch>
              <a:fillRect/>
            </a:stretch>
          </p:blipFill>
          <p:spPr>
            <a:xfrm>
              <a:off x="7818725" y="1542808"/>
              <a:ext cx="76201" cy="38101"/>
            </a:xfrm>
            <a:prstGeom prst="rect">
              <a:avLst/>
            </a:prstGeom>
            <a:effectLst/>
          </p:spPr>
        </p:pic>
        <p:pic>
          <p:nvPicPr>
            <p:cNvPr id="7071" name="直线 直线" descr="直线 直线"/>
            <p:cNvPicPr/>
            <p:nvPr/>
          </p:nvPicPr>
          <p:blipFill>
            <a:blip r:embed="rId181"/>
            <a:stretch>
              <a:fillRect/>
            </a:stretch>
          </p:blipFill>
          <p:spPr>
            <a:xfrm>
              <a:off x="7837775" y="1637877"/>
              <a:ext cx="44891" cy="153543"/>
            </a:xfrm>
            <a:prstGeom prst="rect">
              <a:avLst/>
            </a:prstGeom>
            <a:effectLst/>
          </p:spPr>
        </p:pic>
        <p:pic>
          <p:nvPicPr>
            <p:cNvPr id="7073" name="直线 形状" descr="直线 形状"/>
            <p:cNvPicPr/>
            <p:nvPr/>
          </p:nvPicPr>
          <p:blipFill>
            <a:blip r:embed="rId182"/>
            <a:stretch>
              <a:fillRect/>
            </a:stretch>
          </p:blipFill>
          <p:spPr>
            <a:xfrm>
              <a:off x="7974850" y="1518423"/>
              <a:ext cx="179444" cy="286578"/>
            </a:xfrm>
            <a:prstGeom prst="rect">
              <a:avLst/>
            </a:prstGeom>
            <a:effectLst/>
          </p:spPr>
        </p:pic>
        <p:pic>
          <p:nvPicPr>
            <p:cNvPr id="7075" name="直线 形状" descr="直线 形状"/>
            <p:cNvPicPr/>
            <p:nvPr/>
          </p:nvPicPr>
          <p:blipFill>
            <a:blip r:embed="rId183"/>
            <a:stretch>
              <a:fillRect/>
            </a:stretch>
          </p:blipFill>
          <p:spPr>
            <a:xfrm>
              <a:off x="8224843" y="1698993"/>
              <a:ext cx="194287" cy="133461"/>
            </a:xfrm>
            <a:prstGeom prst="rect">
              <a:avLst/>
            </a:prstGeom>
            <a:effectLst/>
          </p:spPr>
        </p:pic>
        <p:pic>
          <p:nvPicPr>
            <p:cNvPr id="7077" name="直线 形状" descr="直线 形状"/>
            <p:cNvPicPr/>
            <p:nvPr/>
          </p:nvPicPr>
          <p:blipFill>
            <a:blip r:embed="rId184"/>
            <a:stretch>
              <a:fillRect/>
            </a:stretch>
          </p:blipFill>
          <p:spPr>
            <a:xfrm>
              <a:off x="8462518" y="1497092"/>
              <a:ext cx="154846" cy="470497"/>
            </a:xfrm>
            <a:prstGeom prst="rect">
              <a:avLst/>
            </a:prstGeom>
            <a:effectLst/>
          </p:spPr>
        </p:pic>
        <p:pic>
          <p:nvPicPr>
            <p:cNvPr id="7079" name="直线 形状" descr="直线 形状"/>
            <p:cNvPicPr/>
            <p:nvPr/>
          </p:nvPicPr>
          <p:blipFill>
            <a:blip r:embed="rId185"/>
            <a:stretch>
              <a:fillRect/>
            </a:stretch>
          </p:blipFill>
          <p:spPr>
            <a:xfrm>
              <a:off x="8781680" y="1105589"/>
              <a:ext cx="173915" cy="461738"/>
            </a:xfrm>
            <a:prstGeom prst="rect">
              <a:avLst/>
            </a:prstGeom>
            <a:effectLst/>
          </p:spPr>
        </p:pic>
        <p:pic>
          <p:nvPicPr>
            <p:cNvPr id="7081" name="直线 形状" descr="直线 形状"/>
            <p:cNvPicPr/>
            <p:nvPr/>
          </p:nvPicPr>
          <p:blipFill>
            <a:blip r:embed="rId186"/>
            <a:stretch>
              <a:fillRect/>
            </a:stretch>
          </p:blipFill>
          <p:spPr>
            <a:xfrm>
              <a:off x="8965028" y="1203273"/>
              <a:ext cx="268985" cy="278391"/>
            </a:xfrm>
            <a:prstGeom prst="rect">
              <a:avLst/>
            </a:prstGeom>
            <a:effectLst/>
          </p:spPr>
        </p:pic>
        <p:pic>
          <p:nvPicPr>
            <p:cNvPr id="7083" name="直线 形状" descr="直线 形状"/>
            <p:cNvPicPr/>
            <p:nvPr/>
          </p:nvPicPr>
          <p:blipFill>
            <a:blip r:embed="rId187"/>
            <a:stretch>
              <a:fillRect/>
            </a:stretch>
          </p:blipFill>
          <p:spPr>
            <a:xfrm>
              <a:off x="9003337" y="1169320"/>
              <a:ext cx="183141" cy="296147"/>
            </a:xfrm>
            <a:prstGeom prst="rect">
              <a:avLst/>
            </a:prstGeom>
            <a:effectLst/>
          </p:spPr>
        </p:pic>
        <p:pic>
          <p:nvPicPr>
            <p:cNvPr id="7085" name="直线 形状" descr="直线 形状"/>
            <p:cNvPicPr/>
            <p:nvPr/>
          </p:nvPicPr>
          <p:blipFill>
            <a:blip r:embed="rId188"/>
            <a:stretch>
              <a:fillRect/>
            </a:stretch>
          </p:blipFill>
          <p:spPr>
            <a:xfrm>
              <a:off x="9263819" y="1339087"/>
              <a:ext cx="85636" cy="207868"/>
            </a:xfrm>
            <a:prstGeom prst="rect">
              <a:avLst/>
            </a:prstGeom>
            <a:effectLst/>
          </p:spPr>
        </p:pic>
        <p:pic>
          <p:nvPicPr>
            <p:cNvPr id="7087" name="直线 直线" descr="直线 直线"/>
            <p:cNvPicPr/>
            <p:nvPr/>
          </p:nvPicPr>
          <p:blipFill>
            <a:blip r:embed="rId189"/>
            <a:stretch>
              <a:fillRect/>
            </a:stretch>
          </p:blipFill>
          <p:spPr>
            <a:xfrm>
              <a:off x="9535446" y="1393412"/>
              <a:ext cx="44892" cy="106008"/>
            </a:xfrm>
            <a:prstGeom prst="rect">
              <a:avLst/>
            </a:prstGeom>
            <a:effectLst/>
          </p:spPr>
        </p:pic>
        <p:pic>
          <p:nvPicPr>
            <p:cNvPr id="7089" name="直线 直线" descr="直线 直线"/>
            <p:cNvPicPr/>
            <p:nvPr/>
          </p:nvPicPr>
          <p:blipFill>
            <a:blip r:embed="rId190"/>
            <a:stretch>
              <a:fillRect/>
            </a:stretch>
          </p:blipFill>
          <p:spPr>
            <a:xfrm>
              <a:off x="9752748" y="1311924"/>
              <a:ext cx="92427" cy="51682"/>
            </a:xfrm>
            <a:prstGeom prst="rect">
              <a:avLst/>
            </a:prstGeom>
            <a:effectLst/>
          </p:spPr>
        </p:pic>
        <p:pic>
          <p:nvPicPr>
            <p:cNvPr id="7091" name="直线 直线" descr="直线 直线"/>
            <p:cNvPicPr/>
            <p:nvPr/>
          </p:nvPicPr>
          <p:blipFill>
            <a:blip r:embed="rId64"/>
            <a:stretch>
              <a:fillRect/>
            </a:stretch>
          </p:blipFill>
          <p:spPr>
            <a:xfrm>
              <a:off x="9861399" y="1271180"/>
              <a:ext cx="92427" cy="38101"/>
            </a:xfrm>
            <a:prstGeom prst="rect">
              <a:avLst/>
            </a:prstGeom>
            <a:effectLst/>
          </p:spPr>
        </p:pic>
        <p:pic>
          <p:nvPicPr>
            <p:cNvPr id="7093" name="直线 直线" descr="直线 直线"/>
            <p:cNvPicPr/>
            <p:nvPr/>
          </p:nvPicPr>
          <p:blipFill>
            <a:blip r:embed="rId191"/>
            <a:stretch>
              <a:fillRect/>
            </a:stretch>
          </p:blipFill>
          <p:spPr>
            <a:xfrm>
              <a:off x="9990422" y="1264389"/>
              <a:ext cx="119589" cy="38101"/>
            </a:xfrm>
            <a:prstGeom prst="rect">
              <a:avLst/>
            </a:prstGeom>
            <a:effectLst/>
          </p:spPr>
        </p:pic>
        <p:pic>
          <p:nvPicPr>
            <p:cNvPr id="7095" name="直线 形状" descr="直线 形状"/>
            <p:cNvPicPr/>
            <p:nvPr/>
          </p:nvPicPr>
          <p:blipFill>
            <a:blip r:embed="rId192"/>
            <a:stretch>
              <a:fillRect/>
            </a:stretch>
          </p:blipFill>
          <p:spPr>
            <a:xfrm>
              <a:off x="10133027" y="1291552"/>
              <a:ext cx="112799" cy="214659"/>
            </a:xfrm>
            <a:prstGeom prst="rect">
              <a:avLst/>
            </a:prstGeom>
            <a:effectLst/>
          </p:spPr>
        </p:pic>
        <p:pic>
          <p:nvPicPr>
            <p:cNvPr id="7097" name="直线 形状" descr="直线 形状"/>
            <p:cNvPicPr/>
            <p:nvPr/>
          </p:nvPicPr>
          <p:blipFill>
            <a:blip r:embed="rId193"/>
            <a:stretch>
              <a:fillRect/>
            </a:stretch>
          </p:blipFill>
          <p:spPr>
            <a:xfrm>
              <a:off x="10438607" y="1189692"/>
              <a:ext cx="187497" cy="255402"/>
            </a:xfrm>
            <a:prstGeom prst="rect">
              <a:avLst/>
            </a:prstGeom>
            <a:effectLst/>
          </p:spPr>
        </p:pic>
        <p:pic>
          <p:nvPicPr>
            <p:cNvPr id="7099" name="直线 形状" descr="直线 形状"/>
            <p:cNvPicPr/>
            <p:nvPr/>
          </p:nvPicPr>
          <p:blipFill>
            <a:blip r:embed="rId194"/>
            <a:stretch>
              <a:fillRect/>
            </a:stretch>
          </p:blipFill>
          <p:spPr>
            <a:xfrm>
              <a:off x="10391073" y="1169320"/>
              <a:ext cx="241821" cy="323310"/>
            </a:xfrm>
            <a:prstGeom prst="rect">
              <a:avLst/>
            </a:prstGeom>
            <a:effectLst/>
          </p:spPr>
        </p:pic>
        <p:pic>
          <p:nvPicPr>
            <p:cNvPr id="7101" name="直线 形状" descr="直线 形状"/>
            <p:cNvPicPr/>
            <p:nvPr/>
          </p:nvPicPr>
          <p:blipFill>
            <a:blip r:embed="rId195"/>
            <a:stretch>
              <a:fillRect/>
            </a:stretch>
          </p:blipFill>
          <p:spPr>
            <a:xfrm>
              <a:off x="10636315" y="1316451"/>
              <a:ext cx="166347" cy="146474"/>
            </a:xfrm>
            <a:prstGeom prst="rect">
              <a:avLst/>
            </a:prstGeom>
            <a:effectLst/>
          </p:spPr>
        </p:pic>
        <p:pic>
          <p:nvPicPr>
            <p:cNvPr id="7103" name="直线 形状" descr="直线 形状"/>
            <p:cNvPicPr/>
            <p:nvPr/>
          </p:nvPicPr>
          <p:blipFill>
            <a:blip r:embed="rId196"/>
            <a:stretch>
              <a:fillRect/>
            </a:stretch>
          </p:blipFill>
          <p:spPr>
            <a:xfrm>
              <a:off x="10805304" y="1047088"/>
              <a:ext cx="195879" cy="635681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75" name="绘图"/>
          <p:cNvGrpSpPr/>
          <p:nvPr/>
        </p:nvGrpSpPr>
        <p:grpSpPr>
          <a:xfrm>
            <a:off x="755088" y="200971"/>
            <a:ext cx="11935385" cy="4116585"/>
            <a:chOff x="-19050" y="-44450"/>
            <a:chExt cx="11935384" cy="4116583"/>
          </a:xfrm>
        </p:grpSpPr>
        <p:pic>
          <p:nvPicPr>
            <p:cNvPr id="7107" name="直线 形状" descr="直线 形状"/>
            <p:cNvPicPr/>
            <p:nvPr/>
          </p:nvPicPr>
          <p:blipFill>
            <a:blip r:embed="rId1"/>
            <a:stretch>
              <a:fillRect/>
            </a:stretch>
          </p:blipFill>
          <p:spPr>
            <a:xfrm>
              <a:off x="117947" y="104296"/>
              <a:ext cx="422803" cy="668579"/>
            </a:xfrm>
            <a:prstGeom prst="rect">
              <a:avLst/>
            </a:prstGeom>
            <a:effectLst/>
          </p:spPr>
        </p:pic>
        <p:pic>
          <p:nvPicPr>
            <p:cNvPr id="7109" name="直线 形状" descr="直线 形状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567290" y="444479"/>
              <a:ext cx="281749" cy="668373"/>
            </a:xfrm>
            <a:prstGeom prst="rect">
              <a:avLst/>
            </a:prstGeom>
            <a:effectLst/>
          </p:spPr>
        </p:pic>
        <p:pic>
          <p:nvPicPr>
            <p:cNvPr id="7111" name="直线 形状" descr="直线 形状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965633" y="468229"/>
              <a:ext cx="227023" cy="281046"/>
            </a:xfrm>
            <a:prstGeom prst="rect">
              <a:avLst/>
            </a:prstGeom>
            <a:effectLst/>
          </p:spPr>
        </p:pic>
        <p:pic>
          <p:nvPicPr>
            <p:cNvPr id="7113" name="直线 形状" descr="直线 形状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1223632" y="50619"/>
              <a:ext cx="403628" cy="711091"/>
            </a:xfrm>
            <a:prstGeom prst="rect">
              <a:avLst/>
            </a:prstGeom>
            <a:effectLst/>
          </p:spPr>
        </p:pic>
        <p:pic>
          <p:nvPicPr>
            <p:cNvPr id="7115" name="直线 直线" descr="直线 直线"/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2139024" y="159270"/>
              <a:ext cx="177801" cy="88901"/>
            </a:xfrm>
            <a:prstGeom prst="rect">
              <a:avLst/>
            </a:prstGeom>
            <a:effectLst/>
          </p:spPr>
        </p:pic>
        <p:pic>
          <p:nvPicPr>
            <p:cNvPr id="7117" name="直线 形状" descr="直线 形状"/>
            <p:cNvPicPr/>
            <p:nvPr/>
          </p:nvPicPr>
          <p:blipFill>
            <a:blip r:embed="rId6"/>
            <a:stretch>
              <a:fillRect/>
            </a:stretch>
          </p:blipFill>
          <p:spPr>
            <a:xfrm>
              <a:off x="2159610" y="369781"/>
              <a:ext cx="112765" cy="306203"/>
            </a:xfrm>
            <a:prstGeom prst="rect">
              <a:avLst/>
            </a:prstGeom>
            <a:effectLst/>
          </p:spPr>
        </p:pic>
        <p:pic>
          <p:nvPicPr>
            <p:cNvPr id="7119" name="直线 形状" descr="直线 形状"/>
            <p:cNvPicPr/>
            <p:nvPr/>
          </p:nvPicPr>
          <p:blipFill>
            <a:blip r:embed="rId7"/>
            <a:stretch>
              <a:fillRect/>
            </a:stretch>
          </p:blipFill>
          <p:spPr>
            <a:xfrm>
              <a:off x="2332869" y="281944"/>
              <a:ext cx="346947" cy="326134"/>
            </a:xfrm>
            <a:prstGeom prst="rect">
              <a:avLst/>
            </a:prstGeom>
            <a:effectLst/>
          </p:spPr>
        </p:pic>
        <p:pic>
          <p:nvPicPr>
            <p:cNvPr id="7121" name="直线 形状" descr="直线 形状"/>
            <p:cNvPicPr/>
            <p:nvPr/>
          </p:nvPicPr>
          <p:blipFill>
            <a:blip r:embed="rId8"/>
            <a:stretch>
              <a:fillRect/>
            </a:stretch>
          </p:blipFill>
          <p:spPr>
            <a:xfrm>
              <a:off x="2740310" y="-37089"/>
              <a:ext cx="672900" cy="652716"/>
            </a:xfrm>
            <a:prstGeom prst="rect">
              <a:avLst/>
            </a:prstGeom>
            <a:effectLst/>
          </p:spPr>
        </p:pic>
        <p:pic>
          <p:nvPicPr>
            <p:cNvPr id="7123" name="直线 形状" descr="直线 形状"/>
            <p:cNvPicPr/>
            <p:nvPr/>
          </p:nvPicPr>
          <p:blipFill>
            <a:blip r:embed="rId9"/>
            <a:stretch>
              <a:fillRect/>
            </a:stretch>
          </p:blipFill>
          <p:spPr>
            <a:xfrm>
              <a:off x="3432960" y="349409"/>
              <a:ext cx="326575" cy="269614"/>
            </a:xfrm>
            <a:prstGeom prst="rect">
              <a:avLst/>
            </a:prstGeom>
            <a:effectLst/>
          </p:spPr>
        </p:pic>
        <p:pic>
          <p:nvPicPr>
            <p:cNvPr id="7125" name="直线 形状" descr="直线 形状"/>
            <p:cNvPicPr/>
            <p:nvPr/>
          </p:nvPicPr>
          <p:blipFill>
            <a:blip r:embed="rId10"/>
            <a:stretch>
              <a:fillRect/>
            </a:stretch>
          </p:blipFill>
          <p:spPr>
            <a:xfrm>
              <a:off x="3419379" y="308665"/>
              <a:ext cx="306203" cy="333366"/>
            </a:xfrm>
            <a:prstGeom prst="rect">
              <a:avLst/>
            </a:prstGeom>
            <a:effectLst/>
          </p:spPr>
        </p:pic>
        <p:pic>
          <p:nvPicPr>
            <p:cNvPr id="7127" name="直线 形状" descr="直线 形状"/>
            <p:cNvPicPr/>
            <p:nvPr/>
          </p:nvPicPr>
          <p:blipFill>
            <a:blip r:embed="rId11"/>
            <a:stretch>
              <a:fillRect/>
            </a:stretch>
          </p:blipFill>
          <p:spPr>
            <a:xfrm>
              <a:off x="4188990" y="240758"/>
              <a:ext cx="161335" cy="746268"/>
            </a:xfrm>
            <a:prstGeom prst="rect">
              <a:avLst/>
            </a:prstGeom>
            <a:effectLst/>
          </p:spPr>
        </p:pic>
        <p:pic>
          <p:nvPicPr>
            <p:cNvPr id="7129" name="直线 形状" descr="直线 形状"/>
            <p:cNvPicPr/>
            <p:nvPr/>
          </p:nvPicPr>
          <p:blipFill>
            <a:blip r:embed="rId12"/>
            <a:stretch>
              <a:fillRect/>
            </a:stretch>
          </p:blipFill>
          <p:spPr>
            <a:xfrm>
              <a:off x="4247843" y="228828"/>
              <a:ext cx="273650" cy="369400"/>
            </a:xfrm>
            <a:prstGeom prst="rect">
              <a:avLst/>
            </a:prstGeom>
            <a:effectLst/>
          </p:spPr>
        </p:pic>
        <p:pic>
          <p:nvPicPr>
            <p:cNvPr id="7131" name="直线 形状" descr="直线 形状"/>
            <p:cNvPicPr/>
            <p:nvPr/>
          </p:nvPicPr>
          <p:blipFill>
            <a:blip r:embed="rId13"/>
            <a:stretch>
              <a:fillRect/>
            </a:stretch>
          </p:blipFill>
          <p:spPr>
            <a:xfrm>
              <a:off x="4533052" y="292004"/>
              <a:ext cx="265029" cy="248167"/>
            </a:xfrm>
            <a:prstGeom prst="rect">
              <a:avLst/>
            </a:prstGeom>
            <a:effectLst/>
          </p:spPr>
        </p:pic>
        <p:pic>
          <p:nvPicPr>
            <p:cNvPr id="7133" name="直线 形状" descr="直线 形状"/>
            <p:cNvPicPr/>
            <p:nvPr/>
          </p:nvPicPr>
          <p:blipFill>
            <a:blip r:embed="rId14"/>
            <a:stretch>
              <a:fillRect/>
            </a:stretch>
          </p:blipFill>
          <p:spPr>
            <a:xfrm>
              <a:off x="4822285" y="-44450"/>
              <a:ext cx="159574" cy="593187"/>
            </a:xfrm>
            <a:prstGeom prst="rect">
              <a:avLst/>
            </a:prstGeom>
            <a:effectLst/>
          </p:spPr>
        </p:pic>
        <p:pic>
          <p:nvPicPr>
            <p:cNvPr id="7135" name="直线 形状" descr="直线 形状"/>
            <p:cNvPicPr/>
            <p:nvPr/>
          </p:nvPicPr>
          <p:blipFill>
            <a:blip r:embed="rId15"/>
            <a:stretch>
              <a:fillRect/>
            </a:stretch>
          </p:blipFill>
          <p:spPr>
            <a:xfrm>
              <a:off x="4998746" y="240758"/>
              <a:ext cx="292372" cy="733005"/>
            </a:xfrm>
            <a:prstGeom prst="rect">
              <a:avLst/>
            </a:prstGeom>
            <a:effectLst/>
          </p:spPr>
        </p:pic>
        <p:pic>
          <p:nvPicPr>
            <p:cNvPr id="7137" name="直线 形状" descr="直线 形状"/>
            <p:cNvPicPr/>
            <p:nvPr/>
          </p:nvPicPr>
          <p:blipFill>
            <a:blip r:embed="rId16"/>
            <a:stretch>
              <a:fillRect/>
            </a:stretch>
          </p:blipFill>
          <p:spPr>
            <a:xfrm>
              <a:off x="5361515" y="240758"/>
              <a:ext cx="346948" cy="333366"/>
            </a:xfrm>
            <a:prstGeom prst="rect">
              <a:avLst/>
            </a:prstGeom>
            <a:effectLst/>
          </p:spPr>
        </p:pic>
        <p:pic>
          <p:nvPicPr>
            <p:cNvPr id="7139" name="直线 形状" descr="直线 形状"/>
            <p:cNvPicPr/>
            <p:nvPr/>
          </p:nvPicPr>
          <p:blipFill>
            <a:blip r:embed="rId17"/>
            <a:stretch>
              <a:fillRect/>
            </a:stretch>
          </p:blipFill>
          <p:spPr>
            <a:xfrm>
              <a:off x="5701050" y="216142"/>
              <a:ext cx="240100" cy="269703"/>
            </a:xfrm>
            <a:prstGeom prst="rect">
              <a:avLst/>
            </a:prstGeom>
            <a:effectLst/>
          </p:spPr>
        </p:pic>
        <p:pic>
          <p:nvPicPr>
            <p:cNvPr id="7141" name="直线 形状" descr="直线 形状"/>
            <p:cNvPicPr/>
            <p:nvPr/>
          </p:nvPicPr>
          <p:blipFill>
            <a:blip r:embed="rId18"/>
            <a:stretch>
              <a:fillRect/>
            </a:stretch>
          </p:blipFill>
          <p:spPr>
            <a:xfrm>
              <a:off x="6068722" y="220386"/>
              <a:ext cx="495367" cy="299964"/>
            </a:xfrm>
            <a:prstGeom prst="rect">
              <a:avLst/>
            </a:prstGeom>
            <a:effectLst/>
          </p:spPr>
        </p:pic>
        <p:pic>
          <p:nvPicPr>
            <p:cNvPr id="7143" name="直线 直线" descr="直线 直线"/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6457901" y="57410"/>
              <a:ext cx="177801" cy="88901"/>
            </a:xfrm>
            <a:prstGeom prst="rect">
              <a:avLst/>
            </a:prstGeom>
            <a:effectLst/>
          </p:spPr>
        </p:pic>
        <p:pic>
          <p:nvPicPr>
            <p:cNvPr id="7145" name="直线 形状" descr="直线 形状"/>
            <p:cNvPicPr/>
            <p:nvPr/>
          </p:nvPicPr>
          <p:blipFill>
            <a:blip r:embed="rId19"/>
            <a:stretch>
              <a:fillRect/>
            </a:stretch>
          </p:blipFill>
          <p:spPr>
            <a:xfrm>
              <a:off x="6570258" y="281502"/>
              <a:ext cx="150017" cy="204343"/>
            </a:xfrm>
            <a:prstGeom prst="rect">
              <a:avLst/>
            </a:prstGeom>
            <a:effectLst/>
          </p:spPr>
        </p:pic>
        <p:pic>
          <p:nvPicPr>
            <p:cNvPr id="7147" name="直线 形状" descr="直线 形状"/>
            <p:cNvPicPr/>
            <p:nvPr/>
          </p:nvPicPr>
          <p:blipFill>
            <a:blip r:embed="rId20"/>
            <a:stretch>
              <a:fillRect/>
            </a:stretch>
          </p:blipFill>
          <p:spPr>
            <a:xfrm>
              <a:off x="6709178" y="231704"/>
              <a:ext cx="316678" cy="249614"/>
            </a:xfrm>
            <a:prstGeom prst="rect">
              <a:avLst/>
            </a:prstGeom>
            <a:effectLst/>
          </p:spPr>
        </p:pic>
        <p:pic>
          <p:nvPicPr>
            <p:cNvPr id="7149" name="直线 形状" descr="直线 形状"/>
            <p:cNvPicPr/>
            <p:nvPr/>
          </p:nvPicPr>
          <p:blipFill>
            <a:blip r:embed="rId21"/>
            <a:stretch>
              <a:fillRect/>
            </a:stretch>
          </p:blipFill>
          <p:spPr>
            <a:xfrm>
              <a:off x="7065978" y="-37660"/>
              <a:ext cx="150017" cy="577831"/>
            </a:xfrm>
            <a:prstGeom prst="rect">
              <a:avLst/>
            </a:prstGeom>
            <a:effectLst/>
          </p:spPr>
        </p:pic>
        <p:pic>
          <p:nvPicPr>
            <p:cNvPr id="7151" name="直线 形状" descr="直线 形状"/>
            <p:cNvPicPr/>
            <p:nvPr/>
          </p:nvPicPr>
          <p:blipFill>
            <a:blip r:embed="rId22"/>
            <a:stretch>
              <a:fillRect/>
            </a:stretch>
          </p:blipFill>
          <p:spPr>
            <a:xfrm>
              <a:off x="82810" y="2459611"/>
              <a:ext cx="323310" cy="322293"/>
            </a:xfrm>
            <a:prstGeom prst="rect">
              <a:avLst/>
            </a:prstGeom>
            <a:effectLst/>
          </p:spPr>
        </p:pic>
        <p:pic>
          <p:nvPicPr>
            <p:cNvPr id="7153" name="直线 形状" descr="直线 形状"/>
            <p:cNvPicPr/>
            <p:nvPr/>
          </p:nvPicPr>
          <p:blipFill>
            <a:blip r:embed="rId23"/>
            <a:stretch>
              <a:fillRect/>
            </a:stretch>
          </p:blipFill>
          <p:spPr>
            <a:xfrm>
              <a:off x="83874" y="2540082"/>
              <a:ext cx="295083" cy="263404"/>
            </a:xfrm>
            <a:prstGeom prst="rect">
              <a:avLst/>
            </a:prstGeom>
            <a:effectLst/>
          </p:spPr>
        </p:pic>
        <p:pic>
          <p:nvPicPr>
            <p:cNvPr id="7155" name="直线 直线" descr="直线 直线"/>
            <p:cNvPicPr/>
            <p:nvPr/>
          </p:nvPicPr>
          <p:blipFill>
            <a:blip r:embed="rId24"/>
            <a:stretch>
              <a:fillRect/>
            </a:stretch>
          </p:blipFill>
          <p:spPr>
            <a:xfrm>
              <a:off x="-19050" y="2580826"/>
              <a:ext cx="78845" cy="44892"/>
            </a:xfrm>
            <a:prstGeom prst="rect">
              <a:avLst/>
            </a:prstGeom>
            <a:effectLst/>
          </p:spPr>
        </p:pic>
        <p:pic>
          <p:nvPicPr>
            <p:cNvPr id="7157" name="直线 形状" descr="直线 形状"/>
            <p:cNvPicPr/>
            <p:nvPr/>
          </p:nvPicPr>
          <p:blipFill>
            <a:blip r:embed="rId25"/>
            <a:stretch>
              <a:fillRect/>
            </a:stretch>
          </p:blipFill>
          <p:spPr>
            <a:xfrm>
              <a:off x="218624" y="2387195"/>
              <a:ext cx="78845" cy="85829"/>
            </a:xfrm>
            <a:prstGeom prst="rect">
              <a:avLst/>
            </a:prstGeom>
            <a:effectLst/>
          </p:spPr>
        </p:pic>
        <p:pic>
          <p:nvPicPr>
            <p:cNvPr id="7159" name="形状 形状" descr="形状 形状"/>
            <p:cNvPicPr/>
            <p:nvPr/>
          </p:nvPicPr>
          <p:blipFill>
            <a:blip r:embed="rId26"/>
            <a:stretch>
              <a:fillRect/>
            </a:stretch>
          </p:blipFill>
          <p:spPr>
            <a:xfrm>
              <a:off x="476114" y="2661028"/>
              <a:ext cx="52238" cy="46178"/>
            </a:xfrm>
            <a:prstGeom prst="rect">
              <a:avLst/>
            </a:prstGeom>
            <a:effectLst/>
          </p:spPr>
        </p:pic>
        <p:pic>
          <p:nvPicPr>
            <p:cNvPr id="7161" name="直线 形状" descr="直线 形状"/>
            <p:cNvPicPr/>
            <p:nvPr/>
          </p:nvPicPr>
          <p:blipFill>
            <a:blip r:embed="rId27"/>
            <a:stretch>
              <a:fillRect/>
            </a:stretch>
          </p:blipFill>
          <p:spPr>
            <a:xfrm>
              <a:off x="174196" y="2856629"/>
              <a:ext cx="82529" cy="99327"/>
            </a:xfrm>
            <a:prstGeom prst="rect">
              <a:avLst/>
            </a:prstGeom>
            <a:effectLst/>
          </p:spPr>
        </p:pic>
        <p:pic>
          <p:nvPicPr>
            <p:cNvPr id="7163" name="直线 形状" descr="直线 形状"/>
            <p:cNvPicPr/>
            <p:nvPr/>
          </p:nvPicPr>
          <p:blipFill>
            <a:blip r:embed="rId28"/>
            <a:stretch>
              <a:fillRect/>
            </a:stretch>
          </p:blipFill>
          <p:spPr>
            <a:xfrm>
              <a:off x="1173847" y="2282036"/>
              <a:ext cx="305201" cy="441359"/>
            </a:xfrm>
            <a:prstGeom prst="rect">
              <a:avLst/>
            </a:prstGeom>
            <a:effectLst/>
          </p:spPr>
        </p:pic>
        <p:pic>
          <p:nvPicPr>
            <p:cNvPr id="7165" name="直线 形状" descr="直线 形状"/>
            <p:cNvPicPr/>
            <p:nvPr/>
          </p:nvPicPr>
          <p:blipFill>
            <a:blip r:embed="rId29"/>
            <a:stretch>
              <a:fillRect/>
            </a:stretch>
          </p:blipFill>
          <p:spPr>
            <a:xfrm>
              <a:off x="1579868" y="2397477"/>
              <a:ext cx="102901" cy="296201"/>
            </a:xfrm>
            <a:prstGeom prst="rect">
              <a:avLst/>
            </a:prstGeom>
            <a:effectLst/>
          </p:spPr>
        </p:pic>
        <p:pic>
          <p:nvPicPr>
            <p:cNvPr id="7167" name="直线 形状" descr="直线 形状"/>
            <p:cNvPicPr/>
            <p:nvPr/>
          </p:nvPicPr>
          <p:blipFill>
            <a:blip r:embed="rId30"/>
            <a:stretch>
              <a:fillRect/>
            </a:stretch>
          </p:blipFill>
          <p:spPr>
            <a:xfrm>
              <a:off x="1467834" y="2540082"/>
              <a:ext cx="289632" cy="58473"/>
            </a:xfrm>
            <a:prstGeom prst="rect">
              <a:avLst/>
            </a:prstGeom>
            <a:effectLst/>
          </p:spPr>
        </p:pic>
        <p:pic>
          <p:nvPicPr>
            <p:cNvPr id="7169" name="直线 形状" descr="直线 形状"/>
            <p:cNvPicPr/>
            <p:nvPr/>
          </p:nvPicPr>
          <p:blipFill>
            <a:blip r:embed="rId31"/>
            <a:stretch>
              <a:fillRect/>
            </a:stretch>
          </p:blipFill>
          <p:spPr>
            <a:xfrm>
              <a:off x="2357690" y="2221895"/>
              <a:ext cx="248612" cy="64288"/>
            </a:xfrm>
            <a:prstGeom prst="rect">
              <a:avLst/>
            </a:prstGeom>
            <a:effectLst/>
          </p:spPr>
        </p:pic>
        <p:pic>
          <p:nvPicPr>
            <p:cNvPr id="7171" name="直线 形状" descr="直线 形状"/>
            <p:cNvPicPr/>
            <p:nvPr/>
          </p:nvPicPr>
          <p:blipFill>
            <a:blip r:embed="rId32"/>
            <a:stretch>
              <a:fillRect/>
            </a:stretch>
          </p:blipFill>
          <p:spPr>
            <a:xfrm>
              <a:off x="2405765" y="2254873"/>
              <a:ext cx="234491" cy="401681"/>
            </a:xfrm>
            <a:prstGeom prst="rect">
              <a:avLst/>
            </a:prstGeom>
            <a:effectLst/>
          </p:spPr>
        </p:pic>
        <p:pic>
          <p:nvPicPr>
            <p:cNvPr id="7173" name="直线 形状" descr="直线 形状"/>
            <p:cNvPicPr/>
            <p:nvPr/>
          </p:nvPicPr>
          <p:blipFill>
            <a:blip r:embed="rId33"/>
            <a:stretch>
              <a:fillRect/>
            </a:stretch>
          </p:blipFill>
          <p:spPr>
            <a:xfrm>
              <a:off x="2642899" y="2295617"/>
              <a:ext cx="282565" cy="237183"/>
            </a:xfrm>
            <a:prstGeom prst="rect">
              <a:avLst/>
            </a:prstGeom>
            <a:effectLst/>
          </p:spPr>
        </p:pic>
        <p:pic>
          <p:nvPicPr>
            <p:cNvPr id="7175" name="直线 形状" descr="直线 形状"/>
            <p:cNvPicPr/>
            <p:nvPr/>
          </p:nvPicPr>
          <p:blipFill>
            <a:blip r:embed="rId34"/>
            <a:stretch>
              <a:fillRect/>
            </a:stretch>
          </p:blipFill>
          <p:spPr>
            <a:xfrm>
              <a:off x="2941689" y="2173955"/>
              <a:ext cx="196995" cy="474862"/>
            </a:xfrm>
            <a:prstGeom prst="rect">
              <a:avLst/>
            </a:prstGeom>
            <a:effectLst/>
          </p:spPr>
        </p:pic>
        <p:pic>
          <p:nvPicPr>
            <p:cNvPr id="7177" name="直线 形状" descr="直线 形状"/>
            <p:cNvPicPr/>
            <p:nvPr/>
          </p:nvPicPr>
          <p:blipFill>
            <a:blip r:embed="rId35"/>
            <a:stretch>
              <a:fillRect/>
            </a:stretch>
          </p:blipFill>
          <p:spPr>
            <a:xfrm>
              <a:off x="3256217" y="2426460"/>
              <a:ext cx="205712" cy="327215"/>
            </a:xfrm>
            <a:prstGeom prst="rect">
              <a:avLst/>
            </a:prstGeom>
            <a:effectLst/>
          </p:spPr>
        </p:pic>
        <p:pic>
          <p:nvPicPr>
            <p:cNvPr id="7179" name="直线 形状" descr="直线 形状"/>
            <p:cNvPicPr/>
            <p:nvPr/>
          </p:nvPicPr>
          <p:blipFill>
            <a:blip r:embed="rId36"/>
            <a:stretch>
              <a:fillRect/>
            </a:stretch>
          </p:blipFill>
          <p:spPr>
            <a:xfrm>
              <a:off x="3335549" y="2553663"/>
              <a:ext cx="187496" cy="44892"/>
            </a:xfrm>
            <a:prstGeom prst="rect">
              <a:avLst/>
            </a:prstGeom>
            <a:effectLst/>
          </p:spPr>
        </p:pic>
        <p:pic>
          <p:nvPicPr>
            <p:cNvPr id="7181" name="直线 形状" descr="直线 形状"/>
            <p:cNvPicPr/>
            <p:nvPr/>
          </p:nvPicPr>
          <p:blipFill>
            <a:blip r:embed="rId37"/>
            <a:stretch>
              <a:fillRect/>
            </a:stretch>
          </p:blipFill>
          <p:spPr>
            <a:xfrm>
              <a:off x="3742990" y="2275245"/>
              <a:ext cx="194287" cy="71666"/>
            </a:xfrm>
            <a:prstGeom prst="rect">
              <a:avLst/>
            </a:prstGeom>
            <a:effectLst/>
          </p:spPr>
        </p:pic>
        <p:pic>
          <p:nvPicPr>
            <p:cNvPr id="7183" name="直线 直线" descr="直线 直线"/>
            <p:cNvPicPr/>
            <p:nvPr/>
          </p:nvPicPr>
          <p:blipFill>
            <a:blip r:embed="rId38"/>
            <a:stretch>
              <a:fillRect/>
            </a:stretch>
          </p:blipFill>
          <p:spPr>
            <a:xfrm>
              <a:off x="3804106" y="2383896"/>
              <a:ext cx="207869" cy="72055"/>
            </a:xfrm>
            <a:prstGeom prst="rect">
              <a:avLst/>
            </a:prstGeom>
            <a:effectLst/>
          </p:spPr>
        </p:pic>
        <p:pic>
          <p:nvPicPr>
            <p:cNvPr id="7185" name="直线 形状" descr="直线 形状"/>
            <p:cNvPicPr/>
            <p:nvPr/>
          </p:nvPicPr>
          <p:blipFill>
            <a:blip r:embed="rId39"/>
            <a:stretch>
              <a:fillRect/>
            </a:stretch>
          </p:blipFill>
          <p:spPr>
            <a:xfrm>
              <a:off x="4462803" y="2051152"/>
              <a:ext cx="214659" cy="552822"/>
            </a:xfrm>
            <a:prstGeom prst="rect">
              <a:avLst/>
            </a:prstGeom>
            <a:effectLst/>
          </p:spPr>
        </p:pic>
        <p:pic>
          <p:nvPicPr>
            <p:cNvPr id="7187" name="直线 形状" descr="直线 形状"/>
            <p:cNvPicPr/>
            <p:nvPr/>
          </p:nvPicPr>
          <p:blipFill>
            <a:blip r:embed="rId40"/>
            <a:stretch>
              <a:fillRect/>
            </a:stretch>
          </p:blipFill>
          <p:spPr>
            <a:xfrm>
              <a:off x="4711006" y="2242848"/>
              <a:ext cx="161122" cy="409022"/>
            </a:xfrm>
            <a:prstGeom prst="rect">
              <a:avLst/>
            </a:prstGeom>
            <a:effectLst/>
          </p:spPr>
        </p:pic>
        <p:pic>
          <p:nvPicPr>
            <p:cNvPr id="7189" name="直线 形状" descr="直线 形状"/>
            <p:cNvPicPr/>
            <p:nvPr/>
          </p:nvPicPr>
          <p:blipFill>
            <a:blip r:embed="rId41"/>
            <a:stretch>
              <a:fillRect/>
            </a:stretch>
          </p:blipFill>
          <p:spPr>
            <a:xfrm>
              <a:off x="5026430" y="2309199"/>
              <a:ext cx="214659" cy="58473"/>
            </a:xfrm>
            <a:prstGeom prst="rect">
              <a:avLst/>
            </a:prstGeom>
            <a:effectLst/>
          </p:spPr>
        </p:pic>
        <p:pic>
          <p:nvPicPr>
            <p:cNvPr id="7191" name="直线 形状" descr="直线 形状"/>
            <p:cNvPicPr/>
            <p:nvPr/>
          </p:nvPicPr>
          <p:blipFill>
            <a:blip r:embed="rId42"/>
            <a:stretch>
              <a:fillRect/>
            </a:stretch>
          </p:blipFill>
          <p:spPr>
            <a:xfrm>
              <a:off x="5114709" y="2220920"/>
              <a:ext cx="92427" cy="194286"/>
            </a:xfrm>
            <a:prstGeom prst="rect">
              <a:avLst/>
            </a:prstGeom>
            <a:effectLst/>
          </p:spPr>
        </p:pic>
        <p:pic>
          <p:nvPicPr>
            <p:cNvPr id="7193" name="直线 形状" descr="直线 形状"/>
            <p:cNvPicPr/>
            <p:nvPr/>
          </p:nvPicPr>
          <p:blipFill>
            <a:blip r:embed="rId43"/>
            <a:stretch>
              <a:fillRect/>
            </a:stretch>
          </p:blipFill>
          <p:spPr>
            <a:xfrm>
              <a:off x="5060384" y="2227710"/>
              <a:ext cx="160333" cy="241822"/>
            </a:xfrm>
            <a:prstGeom prst="rect">
              <a:avLst/>
            </a:prstGeom>
            <a:effectLst/>
          </p:spPr>
        </p:pic>
        <p:pic>
          <p:nvPicPr>
            <p:cNvPr id="7195" name="直线 形状" descr="直线 形状"/>
            <p:cNvPicPr/>
            <p:nvPr/>
          </p:nvPicPr>
          <p:blipFill>
            <a:blip r:embed="rId44"/>
            <a:stretch>
              <a:fillRect/>
            </a:stretch>
          </p:blipFill>
          <p:spPr>
            <a:xfrm>
              <a:off x="5467825" y="2153013"/>
              <a:ext cx="338196" cy="253383"/>
            </a:xfrm>
            <a:prstGeom prst="rect">
              <a:avLst/>
            </a:prstGeom>
            <a:effectLst/>
          </p:spPr>
        </p:pic>
        <p:pic>
          <p:nvPicPr>
            <p:cNvPr id="7197" name="直线 直线" descr="直线 直线"/>
            <p:cNvPicPr/>
            <p:nvPr/>
          </p:nvPicPr>
          <p:blipFill>
            <a:blip r:embed="rId45"/>
            <a:stretch>
              <a:fillRect/>
            </a:stretch>
          </p:blipFill>
          <p:spPr>
            <a:xfrm>
              <a:off x="6031452" y="2132641"/>
              <a:ext cx="72054" cy="72054"/>
            </a:xfrm>
            <a:prstGeom prst="rect">
              <a:avLst/>
            </a:prstGeom>
            <a:effectLst/>
          </p:spPr>
        </p:pic>
        <p:pic>
          <p:nvPicPr>
            <p:cNvPr id="7199" name="直线 形状" descr="直线 形状"/>
            <p:cNvPicPr/>
            <p:nvPr/>
          </p:nvPicPr>
          <p:blipFill>
            <a:blip r:embed="rId46"/>
            <a:stretch>
              <a:fillRect/>
            </a:stretch>
          </p:blipFill>
          <p:spPr>
            <a:xfrm>
              <a:off x="6024661" y="2248082"/>
              <a:ext cx="70989" cy="61965"/>
            </a:xfrm>
            <a:prstGeom prst="rect">
              <a:avLst/>
            </a:prstGeom>
            <a:effectLst/>
          </p:spPr>
        </p:pic>
        <p:pic>
          <p:nvPicPr>
            <p:cNvPr id="7201" name="直线 形状" descr="直线 形状"/>
            <p:cNvPicPr/>
            <p:nvPr/>
          </p:nvPicPr>
          <p:blipFill>
            <a:blip r:embed="rId47"/>
            <a:stretch>
              <a:fillRect/>
            </a:stretch>
          </p:blipFill>
          <p:spPr>
            <a:xfrm>
              <a:off x="6508346" y="2138634"/>
              <a:ext cx="170723" cy="411371"/>
            </a:xfrm>
            <a:prstGeom prst="rect">
              <a:avLst/>
            </a:prstGeom>
            <a:effectLst/>
          </p:spPr>
        </p:pic>
        <p:pic>
          <p:nvPicPr>
            <p:cNvPr id="7203" name="直线 形状" descr="直线 形状"/>
            <p:cNvPicPr/>
            <p:nvPr/>
          </p:nvPicPr>
          <p:blipFill>
            <a:blip r:embed="rId48"/>
            <a:stretch>
              <a:fillRect/>
            </a:stretch>
          </p:blipFill>
          <p:spPr>
            <a:xfrm>
              <a:off x="6892612" y="2131205"/>
              <a:ext cx="215916" cy="233372"/>
            </a:xfrm>
            <a:prstGeom prst="rect">
              <a:avLst/>
            </a:prstGeom>
            <a:effectLst/>
          </p:spPr>
        </p:pic>
        <p:pic>
          <p:nvPicPr>
            <p:cNvPr id="7205" name="直线 形状" descr="直线 形状"/>
            <p:cNvPicPr/>
            <p:nvPr/>
          </p:nvPicPr>
          <p:blipFill>
            <a:blip r:embed="rId49"/>
            <a:stretch>
              <a:fillRect/>
            </a:stretch>
          </p:blipFill>
          <p:spPr>
            <a:xfrm>
              <a:off x="6934613" y="2214129"/>
              <a:ext cx="146752" cy="54884"/>
            </a:xfrm>
            <a:prstGeom prst="rect">
              <a:avLst/>
            </a:prstGeom>
            <a:effectLst/>
          </p:spPr>
        </p:pic>
        <p:pic>
          <p:nvPicPr>
            <p:cNvPr id="7207" name="直线 形状" descr="直线 形状"/>
            <p:cNvPicPr/>
            <p:nvPr/>
          </p:nvPicPr>
          <p:blipFill>
            <a:blip r:embed="rId50"/>
            <a:stretch>
              <a:fillRect/>
            </a:stretch>
          </p:blipFill>
          <p:spPr>
            <a:xfrm>
              <a:off x="7300016" y="2091162"/>
              <a:ext cx="229535" cy="378370"/>
            </a:xfrm>
            <a:prstGeom prst="rect">
              <a:avLst/>
            </a:prstGeom>
            <a:effectLst/>
          </p:spPr>
        </p:pic>
        <p:pic>
          <p:nvPicPr>
            <p:cNvPr id="7209" name="直线 形状" descr="直线 形状"/>
            <p:cNvPicPr/>
            <p:nvPr/>
          </p:nvPicPr>
          <p:blipFill>
            <a:blip r:embed="rId51"/>
            <a:stretch>
              <a:fillRect/>
            </a:stretch>
          </p:blipFill>
          <p:spPr>
            <a:xfrm>
              <a:off x="7362427" y="2220920"/>
              <a:ext cx="275774" cy="78845"/>
            </a:xfrm>
            <a:prstGeom prst="rect">
              <a:avLst/>
            </a:prstGeom>
            <a:effectLst/>
          </p:spPr>
        </p:pic>
        <p:pic>
          <p:nvPicPr>
            <p:cNvPr id="7211" name="直线 形状" descr="直线 形状"/>
            <p:cNvPicPr/>
            <p:nvPr/>
          </p:nvPicPr>
          <p:blipFill>
            <a:blip r:embed="rId52"/>
            <a:stretch>
              <a:fillRect/>
            </a:stretch>
          </p:blipFill>
          <p:spPr>
            <a:xfrm>
              <a:off x="7654426" y="2003618"/>
              <a:ext cx="262202" cy="683216"/>
            </a:xfrm>
            <a:prstGeom prst="rect">
              <a:avLst/>
            </a:prstGeom>
            <a:effectLst/>
          </p:spPr>
        </p:pic>
        <p:pic>
          <p:nvPicPr>
            <p:cNvPr id="7213" name="直线 形状" descr="直线 形状"/>
            <p:cNvPicPr/>
            <p:nvPr/>
          </p:nvPicPr>
          <p:blipFill>
            <a:blip r:embed="rId53"/>
            <a:stretch>
              <a:fillRect/>
            </a:stretch>
          </p:blipFill>
          <p:spPr>
            <a:xfrm>
              <a:off x="8564378" y="1990036"/>
              <a:ext cx="249907" cy="508792"/>
            </a:xfrm>
            <a:prstGeom prst="rect">
              <a:avLst/>
            </a:prstGeom>
            <a:effectLst/>
          </p:spPr>
        </p:pic>
        <p:pic>
          <p:nvPicPr>
            <p:cNvPr id="7215" name="直线 形状" descr="直线 形状"/>
            <p:cNvPicPr/>
            <p:nvPr/>
          </p:nvPicPr>
          <p:blipFill>
            <a:blip r:embed="rId54"/>
            <a:stretch>
              <a:fillRect/>
            </a:stretch>
          </p:blipFill>
          <p:spPr>
            <a:xfrm>
              <a:off x="8865684" y="2292925"/>
              <a:ext cx="212144" cy="224142"/>
            </a:xfrm>
            <a:prstGeom prst="rect">
              <a:avLst/>
            </a:prstGeom>
            <a:effectLst/>
          </p:spPr>
        </p:pic>
        <p:pic>
          <p:nvPicPr>
            <p:cNvPr id="7217" name="直线 形状" descr="直线 形状"/>
            <p:cNvPicPr/>
            <p:nvPr/>
          </p:nvPicPr>
          <p:blipFill>
            <a:blip r:embed="rId55"/>
            <a:stretch>
              <a:fillRect/>
            </a:stretch>
          </p:blipFill>
          <p:spPr>
            <a:xfrm>
              <a:off x="9521865" y="2269920"/>
              <a:ext cx="135434" cy="170050"/>
            </a:xfrm>
            <a:prstGeom prst="rect">
              <a:avLst/>
            </a:prstGeom>
            <a:effectLst/>
          </p:spPr>
        </p:pic>
        <p:pic>
          <p:nvPicPr>
            <p:cNvPr id="7219" name="直线 形状" descr="直线 形状"/>
            <p:cNvPicPr/>
            <p:nvPr/>
          </p:nvPicPr>
          <p:blipFill>
            <a:blip r:embed="rId56"/>
            <a:stretch>
              <a:fillRect/>
            </a:stretch>
          </p:blipFill>
          <p:spPr>
            <a:xfrm>
              <a:off x="9733062" y="2248471"/>
              <a:ext cx="166439" cy="173812"/>
            </a:xfrm>
            <a:prstGeom prst="rect">
              <a:avLst/>
            </a:prstGeom>
            <a:effectLst/>
          </p:spPr>
        </p:pic>
        <p:pic>
          <p:nvPicPr>
            <p:cNvPr id="7221" name="直线 形状" descr="直线 形状"/>
            <p:cNvPicPr/>
            <p:nvPr/>
          </p:nvPicPr>
          <p:blipFill>
            <a:blip r:embed="rId57"/>
            <a:stretch>
              <a:fillRect/>
            </a:stretch>
          </p:blipFill>
          <p:spPr>
            <a:xfrm>
              <a:off x="9922515" y="2057943"/>
              <a:ext cx="182240" cy="411080"/>
            </a:xfrm>
            <a:prstGeom prst="rect">
              <a:avLst/>
            </a:prstGeom>
            <a:effectLst/>
          </p:spPr>
        </p:pic>
        <p:pic>
          <p:nvPicPr>
            <p:cNvPr id="7223" name="直线 形状" descr="直线 形状"/>
            <p:cNvPicPr/>
            <p:nvPr/>
          </p:nvPicPr>
          <p:blipFill>
            <a:blip r:embed="rId58"/>
            <a:stretch>
              <a:fillRect/>
            </a:stretch>
          </p:blipFill>
          <p:spPr>
            <a:xfrm>
              <a:off x="10160190" y="2128911"/>
              <a:ext cx="92426" cy="75784"/>
            </a:xfrm>
            <a:prstGeom prst="rect">
              <a:avLst/>
            </a:prstGeom>
            <a:effectLst/>
          </p:spPr>
        </p:pic>
        <p:pic>
          <p:nvPicPr>
            <p:cNvPr id="7225" name="直线 形状" descr="直线 形状"/>
            <p:cNvPicPr/>
            <p:nvPr/>
          </p:nvPicPr>
          <p:blipFill>
            <a:blip r:embed="rId59"/>
            <a:stretch>
              <a:fillRect/>
            </a:stretch>
          </p:blipFill>
          <p:spPr>
            <a:xfrm>
              <a:off x="10234887" y="2261664"/>
              <a:ext cx="72055" cy="207868"/>
            </a:xfrm>
            <a:prstGeom prst="rect">
              <a:avLst/>
            </a:prstGeom>
            <a:effectLst/>
          </p:spPr>
        </p:pic>
        <p:pic>
          <p:nvPicPr>
            <p:cNvPr id="7227" name="直线 直线" descr="直线 直线"/>
            <p:cNvPicPr/>
            <p:nvPr/>
          </p:nvPicPr>
          <p:blipFill>
            <a:blip r:embed="rId60"/>
            <a:stretch>
              <a:fillRect/>
            </a:stretch>
          </p:blipFill>
          <p:spPr>
            <a:xfrm>
              <a:off x="10397864" y="2220920"/>
              <a:ext cx="228239" cy="72054"/>
            </a:xfrm>
            <a:prstGeom prst="rect">
              <a:avLst/>
            </a:prstGeom>
            <a:effectLst/>
          </p:spPr>
        </p:pic>
        <p:pic>
          <p:nvPicPr>
            <p:cNvPr id="7229" name="直线 形状" descr="直线 形状"/>
            <p:cNvPicPr/>
            <p:nvPr/>
          </p:nvPicPr>
          <p:blipFill>
            <a:blip r:embed="rId61"/>
            <a:stretch>
              <a:fillRect/>
            </a:stretch>
          </p:blipFill>
          <p:spPr>
            <a:xfrm>
              <a:off x="10480358" y="2119059"/>
              <a:ext cx="138955" cy="393147"/>
            </a:xfrm>
            <a:prstGeom prst="rect">
              <a:avLst/>
            </a:prstGeom>
            <a:effectLst/>
          </p:spPr>
        </p:pic>
        <p:pic>
          <p:nvPicPr>
            <p:cNvPr id="7231" name="直线 直线" descr="直线 直线"/>
            <p:cNvPicPr/>
            <p:nvPr/>
          </p:nvPicPr>
          <p:blipFill>
            <a:blip r:embed="rId62"/>
            <a:stretch>
              <a:fillRect/>
            </a:stretch>
          </p:blipFill>
          <p:spPr>
            <a:xfrm>
              <a:off x="10737398" y="2431431"/>
              <a:ext cx="112799" cy="133171"/>
            </a:xfrm>
            <a:prstGeom prst="rect">
              <a:avLst/>
            </a:prstGeom>
            <a:effectLst/>
          </p:spPr>
        </p:pic>
        <p:pic>
          <p:nvPicPr>
            <p:cNvPr id="7233" name="直线 形状" descr="直线 形状"/>
            <p:cNvPicPr/>
            <p:nvPr/>
          </p:nvPicPr>
          <p:blipFill>
            <a:blip r:embed="rId63"/>
            <a:stretch>
              <a:fillRect/>
            </a:stretch>
          </p:blipFill>
          <p:spPr>
            <a:xfrm>
              <a:off x="1406994" y="3198779"/>
              <a:ext cx="326076" cy="260135"/>
            </a:xfrm>
            <a:prstGeom prst="rect">
              <a:avLst/>
            </a:prstGeom>
            <a:effectLst/>
          </p:spPr>
        </p:pic>
        <p:pic>
          <p:nvPicPr>
            <p:cNvPr id="7235" name="直线 形状" descr="直线 形状"/>
            <p:cNvPicPr/>
            <p:nvPr/>
          </p:nvPicPr>
          <p:blipFill>
            <a:blip r:embed="rId64"/>
            <a:stretch>
              <a:fillRect/>
            </a:stretch>
          </p:blipFill>
          <p:spPr>
            <a:xfrm>
              <a:off x="1882342" y="3198779"/>
              <a:ext cx="221450" cy="47155"/>
            </a:xfrm>
            <a:prstGeom prst="rect">
              <a:avLst/>
            </a:prstGeom>
            <a:effectLst/>
          </p:spPr>
        </p:pic>
        <p:pic>
          <p:nvPicPr>
            <p:cNvPr id="7237" name="直线 形状" descr="直线 形状"/>
            <p:cNvPicPr/>
            <p:nvPr/>
          </p:nvPicPr>
          <p:blipFill>
            <a:blip r:embed="rId65"/>
            <a:stretch>
              <a:fillRect/>
            </a:stretch>
          </p:blipFill>
          <p:spPr>
            <a:xfrm>
              <a:off x="1987333" y="3042593"/>
              <a:ext cx="130040" cy="452386"/>
            </a:xfrm>
            <a:prstGeom prst="rect">
              <a:avLst/>
            </a:prstGeom>
            <a:effectLst/>
          </p:spPr>
        </p:pic>
        <p:pic>
          <p:nvPicPr>
            <p:cNvPr id="7239" name="直线 形状" descr="直线 形状"/>
            <p:cNvPicPr/>
            <p:nvPr/>
          </p:nvPicPr>
          <p:blipFill>
            <a:blip r:embed="rId66"/>
            <a:stretch>
              <a:fillRect/>
            </a:stretch>
          </p:blipFill>
          <p:spPr>
            <a:xfrm>
              <a:off x="2332791" y="3049384"/>
              <a:ext cx="144488" cy="398007"/>
            </a:xfrm>
            <a:prstGeom prst="rect">
              <a:avLst/>
            </a:prstGeom>
            <a:effectLst/>
          </p:spPr>
        </p:pic>
        <p:pic>
          <p:nvPicPr>
            <p:cNvPr id="7241" name="直线 形状" descr="直线 形状"/>
            <p:cNvPicPr/>
            <p:nvPr/>
          </p:nvPicPr>
          <p:blipFill>
            <a:blip r:embed="rId67"/>
            <a:stretch>
              <a:fillRect/>
            </a:stretch>
          </p:blipFill>
          <p:spPr>
            <a:xfrm>
              <a:off x="2574992" y="3090128"/>
              <a:ext cx="228240" cy="65263"/>
            </a:xfrm>
            <a:prstGeom prst="rect">
              <a:avLst/>
            </a:prstGeom>
            <a:effectLst/>
          </p:spPr>
        </p:pic>
        <p:pic>
          <p:nvPicPr>
            <p:cNvPr id="7243" name="直线 形状" descr="直线 形状"/>
            <p:cNvPicPr/>
            <p:nvPr/>
          </p:nvPicPr>
          <p:blipFill>
            <a:blip r:embed="rId68"/>
            <a:stretch>
              <a:fillRect/>
            </a:stretch>
          </p:blipFill>
          <p:spPr>
            <a:xfrm>
              <a:off x="2609334" y="3103709"/>
              <a:ext cx="227852" cy="369995"/>
            </a:xfrm>
            <a:prstGeom prst="rect">
              <a:avLst/>
            </a:prstGeom>
            <a:effectLst/>
          </p:spPr>
        </p:pic>
        <p:pic>
          <p:nvPicPr>
            <p:cNvPr id="7245" name="直线 形状" descr="直线 形状"/>
            <p:cNvPicPr/>
            <p:nvPr/>
          </p:nvPicPr>
          <p:blipFill>
            <a:blip r:embed="rId69"/>
            <a:stretch>
              <a:fillRect/>
            </a:stretch>
          </p:blipFill>
          <p:spPr>
            <a:xfrm>
              <a:off x="2839829" y="3191988"/>
              <a:ext cx="268984" cy="188534"/>
            </a:xfrm>
            <a:prstGeom prst="rect">
              <a:avLst/>
            </a:prstGeom>
            <a:effectLst/>
          </p:spPr>
        </p:pic>
        <p:pic>
          <p:nvPicPr>
            <p:cNvPr id="7247" name="直线 形状" descr="直线 形状"/>
            <p:cNvPicPr/>
            <p:nvPr/>
          </p:nvPicPr>
          <p:blipFill>
            <a:blip r:embed="rId70"/>
            <a:stretch>
              <a:fillRect/>
            </a:stretch>
          </p:blipFill>
          <p:spPr>
            <a:xfrm>
              <a:off x="3138619" y="3049384"/>
              <a:ext cx="164861" cy="392520"/>
            </a:xfrm>
            <a:prstGeom prst="rect">
              <a:avLst/>
            </a:prstGeom>
            <a:effectLst/>
          </p:spPr>
        </p:pic>
        <p:pic>
          <p:nvPicPr>
            <p:cNvPr id="7249" name="直线 形状" descr="直线 形状"/>
            <p:cNvPicPr/>
            <p:nvPr/>
          </p:nvPicPr>
          <p:blipFill>
            <a:blip r:embed="rId71"/>
            <a:stretch>
              <a:fillRect/>
            </a:stretch>
          </p:blipFill>
          <p:spPr>
            <a:xfrm>
              <a:off x="3404717" y="3244050"/>
              <a:ext cx="179444" cy="264748"/>
            </a:xfrm>
            <a:prstGeom prst="rect">
              <a:avLst/>
            </a:prstGeom>
            <a:effectLst/>
          </p:spPr>
        </p:pic>
        <p:pic>
          <p:nvPicPr>
            <p:cNvPr id="7251" name="直线 直线" descr="直线 直线"/>
            <p:cNvPicPr/>
            <p:nvPr/>
          </p:nvPicPr>
          <p:blipFill>
            <a:blip r:embed="rId72"/>
            <a:stretch>
              <a:fillRect/>
            </a:stretch>
          </p:blipFill>
          <p:spPr>
            <a:xfrm>
              <a:off x="3491735" y="3368546"/>
              <a:ext cx="146752" cy="44891"/>
            </a:xfrm>
            <a:prstGeom prst="rect">
              <a:avLst/>
            </a:prstGeom>
            <a:effectLst/>
          </p:spPr>
        </p:pic>
        <p:pic>
          <p:nvPicPr>
            <p:cNvPr id="7253" name="直线 形状" descr="直线 形状"/>
            <p:cNvPicPr/>
            <p:nvPr/>
          </p:nvPicPr>
          <p:blipFill>
            <a:blip r:embed="rId73"/>
            <a:stretch>
              <a:fillRect/>
            </a:stretch>
          </p:blipFill>
          <p:spPr>
            <a:xfrm>
              <a:off x="3607177" y="3069756"/>
              <a:ext cx="159267" cy="527030"/>
            </a:xfrm>
            <a:prstGeom prst="rect">
              <a:avLst/>
            </a:prstGeom>
            <a:effectLst/>
          </p:spPr>
        </p:pic>
        <p:pic>
          <p:nvPicPr>
            <p:cNvPr id="7255" name="直线 直线" descr="直线 直线"/>
            <p:cNvPicPr/>
            <p:nvPr/>
          </p:nvPicPr>
          <p:blipFill>
            <a:blip r:embed="rId74"/>
            <a:stretch>
              <a:fillRect/>
            </a:stretch>
          </p:blipFill>
          <p:spPr>
            <a:xfrm>
              <a:off x="4184385" y="3110500"/>
              <a:ext cx="78845" cy="106008"/>
            </a:xfrm>
            <a:prstGeom prst="rect">
              <a:avLst/>
            </a:prstGeom>
            <a:effectLst/>
          </p:spPr>
        </p:pic>
        <p:pic>
          <p:nvPicPr>
            <p:cNvPr id="7257" name="直线 形状" descr="直线 形状"/>
            <p:cNvPicPr/>
            <p:nvPr/>
          </p:nvPicPr>
          <p:blipFill>
            <a:blip r:embed="rId75"/>
            <a:stretch>
              <a:fillRect/>
            </a:stretch>
          </p:blipFill>
          <p:spPr>
            <a:xfrm>
              <a:off x="4211548" y="3307430"/>
              <a:ext cx="58473" cy="146752"/>
            </a:xfrm>
            <a:prstGeom prst="rect">
              <a:avLst/>
            </a:prstGeom>
            <a:effectLst/>
          </p:spPr>
        </p:pic>
        <p:pic>
          <p:nvPicPr>
            <p:cNvPr id="7259" name="直线 形状" descr="直线 形状"/>
            <p:cNvPicPr/>
            <p:nvPr/>
          </p:nvPicPr>
          <p:blipFill>
            <a:blip r:embed="rId76"/>
            <a:stretch>
              <a:fillRect/>
            </a:stretch>
          </p:blipFill>
          <p:spPr>
            <a:xfrm>
              <a:off x="4354768" y="3185197"/>
              <a:ext cx="175450" cy="282620"/>
            </a:xfrm>
            <a:prstGeom prst="rect">
              <a:avLst/>
            </a:prstGeom>
            <a:effectLst/>
          </p:spPr>
        </p:pic>
        <p:pic>
          <p:nvPicPr>
            <p:cNvPr id="7261" name="直线 形状" descr="直线 形状"/>
            <p:cNvPicPr/>
            <p:nvPr/>
          </p:nvPicPr>
          <p:blipFill>
            <a:blip r:embed="rId77"/>
            <a:stretch>
              <a:fillRect/>
            </a:stretch>
          </p:blipFill>
          <p:spPr>
            <a:xfrm>
              <a:off x="4951733" y="3164825"/>
              <a:ext cx="201077" cy="99217"/>
            </a:xfrm>
            <a:prstGeom prst="rect">
              <a:avLst/>
            </a:prstGeom>
            <a:effectLst/>
          </p:spPr>
        </p:pic>
        <p:pic>
          <p:nvPicPr>
            <p:cNvPr id="7263" name="直线 形状" descr="直线 形状"/>
            <p:cNvPicPr/>
            <p:nvPr/>
          </p:nvPicPr>
          <p:blipFill>
            <a:blip r:embed="rId78"/>
            <a:stretch>
              <a:fillRect/>
            </a:stretch>
          </p:blipFill>
          <p:spPr>
            <a:xfrm>
              <a:off x="5034299" y="3015430"/>
              <a:ext cx="77767" cy="411589"/>
            </a:xfrm>
            <a:prstGeom prst="rect">
              <a:avLst/>
            </a:prstGeom>
            <a:effectLst/>
          </p:spPr>
        </p:pic>
        <p:pic>
          <p:nvPicPr>
            <p:cNvPr id="7265" name="直线 形状" descr="直线 形状"/>
            <p:cNvPicPr/>
            <p:nvPr/>
          </p:nvPicPr>
          <p:blipFill>
            <a:blip r:embed="rId79"/>
            <a:stretch>
              <a:fillRect/>
            </a:stretch>
          </p:blipFill>
          <p:spPr>
            <a:xfrm>
              <a:off x="5202988" y="3015430"/>
              <a:ext cx="438752" cy="357263"/>
            </a:xfrm>
            <a:prstGeom prst="rect">
              <a:avLst/>
            </a:prstGeom>
            <a:effectLst/>
          </p:spPr>
        </p:pic>
        <p:pic>
          <p:nvPicPr>
            <p:cNvPr id="7267" name="直线 形状" descr="直线 形状"/>
            <p:cNvPicPr/>
            <p:nvPr/>
          </p:nvPicPr>
          <p:blipFill>
            <a:blip r:embed="rId80"/>
            <a:stretch>
              <a:fillRect/>
            </a:stretch>
          </p:blipFill>
          <p:spPr>
            <a:xfrm>
              <a:off x="6051824" y="3015430"/>
              <a:ext cx="255403" cy="309308"/>
            </a:xfrm>
            <a:prstGeom prst="rect">
              <a:avLst/>
            </a:prstGeom>
            <a:effectLst/>
          </p:spPr>
        </p:pic>
        <p:pic>
          <p:nvPicPr>
            <p:cNvPr id="7269" name="直线 形状" descr="直线 形状"/>
            <p:cNvPicPr/>
            <p:nvPr/>
          </p:nvPicPr>
          <p:blipFill>
            <a:blip r:embed="rId81"/>
            <a:stretch>
              <a:fillRect/>
            </a:stretch>
          </p:blipFill>
          <p:spPr>
            <a:xfrm>
              <a:off x="6350614" y="3083508"/>
              <a:ext cx="194287" cy="228682"/>
            </a:xfrm>
            <a:prstGeom prst="rect">
              <a:avLst/>
            </a:prstGeom>
            <a:effectLst/>
          </p:spPr>
        </p:pic>
        <p:pic>
          <p:nvPicPr>
            <p:cNvPr id="7271" name="直线 直线" descr="直线 直线"/>
            <p:cNvPicPr/>
            <p:nvPr/>
          </p:nvPicPr>
          <p:blipFill>
            <a:blip r:embed="rId82"/>
            <a:stretch>
              <a:fillRect/>
            </a:stretch>
          </p:blipFill>
          <p:spPr>
            <a:xfrm>
              <a:off x="6535285" y="2988267"/>
              <a:ext cx="76201" cy="38101"/>
            </a:xfrm>
            <a:prstGeom prst="rect">
              <a:avLst/>
            </a:prstGeom>
            <a:effectLst/>
          </p:spPr>
        </p:pic>
        <p:pic>
          <p:nvPicPr>
            <p:cNvPr id="7273" name="直线 形状" descr="直线 形状"/>
            <p:cNvPicPr/>
            <p:nvPr/>
          </p:nvPicPr>
          <p:blipFill>
            <a:blip r:embed="rId83"/>
            <a:stretch>
              <a:fillRect/>
            </a:stretch>
          </p:blipFill>
          <p:spPr>
            <a:xfrm>
              <a:off x="6581497" y="3151244"/>
              <a:ext cx="92427" cy="145744"/>
            </a:xfrm>
            <a:prstGeom prst="rect">
              <a:avLst/>
            </a:prstGeom>
            <a:effectLst/>
          </p:spPr>
        </p:pic>
        <p:pic>
          <p:nvPicPr>
            <p:cNvPr id="7275" name="直线 形状" descr="直线 形状"/>
            <p:cNvPicPr/>
            <p:nvPr/>
          </p:nvPicPr>
          <p:blipFill>
            <a:blip r:embed="rId84"/>
            <a:stretch>
              <a:fillRect/>
            </a:stretch>
          </p:blipFill>
          <p:spPr>
            <a:xfrm>
              <a:off x="6670280" y="3071575"/>
              <a:ext cx="125027" cy="442469"/>
            </a:xfrm>
            <a:prstGeom prst="rect">
              <a:avLst/>
            </a:prstGeom>
            <a:effectLst/>
          </p:spPr>
        </p:pic>
        <p:pic>
          <p:nvPicPr>
            <p:cNvPr id="7277" name="直线 形状" descr="直线 形状"/>
            <p:cNvPicPr/>
            <p:nvPr/>
          </p:nvPicPr>
          <p:blipFill>
            <a:blip r:embed="rId85"/>
            <a:stretch>
              <a:fillRect/>
            </a:stretch>
          </p:blipFill>
          <p:spPr>
            <a:xfrm>
              <a:off x="6839544" y="2906779"/>
              <a:ext cx="201077" cy="368353"/>
            </a:xfrm>
            <a:prstGeom prst="rect">
              <a:avLst/>
            </a:prstGeom>
            <a:effectLst/>
          </p:spPr>
        </p:pic>
        <p:pic>
          <p:nvPicPr>
            <p:cNvPr id="7279" name="直线 形状" descr="直线 形状"/>
            <p:cNvPicPr/>
            <p:nvPr/>
          </p:nvPicPr>
          <p:blipFill>
            <a:blip r:embed="rId86"/>
            <a:stretch>
              <a:fillRect/>
            </a:stretch>
          </p:blipFill>
          <p:spPr>
            <a:xfrm>
              <a:off x="7050055" y="3001849"/>
              <a:ext cx="133170" cy="347833"/>
            </a:xfrm>
            <a:prstGeom prst="rect">
              <a:avLst/>
            </a:prstGeom>
            <a:effectLst/>
          </p:spPr>
        </p:pic>
        <p:pic>
          <p:nvPicPr>
            <p:cNvPr id="7281" name="直线 形状" descr="直线 形状"/>
            <p:cNvPicPr/>
            <p:nvPr/>
          </p:nvPicPr>
          <p:blipFill>
            <a:blip r:embed="rId87"/>
            <a:stretch>
              <a:fillRect/>
            </a:stretch>
          </p:blipFill>
          <p:spPr>
            <a:xfrm>
              <a:off x="6975357" y="3076546"/>
              <a:ext cx="214659" cy="78845"/>
            </a:xfrm>
            <a:prstGeom prst="rect">
              <a:avLst/>
            </a:prstGeom>
            <a:effectLst/>
          </p:spPr>
        </p:pic>
        <p:pic>
          <p:nvPicPr>
            <p:cNvPr id="7283" name="直线 形状" descr="直线 形状"/>
            <p:cNvPicPr/>
            <p:nvPr/>
          </p:nvPicPr>
          <p:blipFill>
            <a:blip r:embed="rId88"/>
            <a:stretch>
              <a:fillRect/>
            </a:stretch>
          </p:blipFill>
          <p:spPr>
            <a:xfrm>
              <a:off x="7692557" y="3108144"/>
              <a:ext cx="162680" cy="153635"/>
            </a:xfrm>
            <a:prstGeom prst="rect">
              <a:avLst/>
            </a:prstGeom>
            <a:effectLst/>
          </p:spPr>
        </p:pic>
        <p:pic>
          <p:nvPicPr>
            <p:cNvPr id="7285" name="直线 形状" descr="直线 形状"/>
            <p:cNvPicPr/>
            <p:nvPr/>
          </p:nvPicPr>
          <p:blipFill>
            <a:blip r:embed="rId89"/>
            <a:stretch>
              <a:fillRect/>
            </a:stretch>
          </p:blipFill>
          <p:spPr>
            <a:xfrm>
              <a:off x="7803821" y="3029011"/>
              <a:ext cx="336892" cy="101148"/>
            </a:xfrm>
            <a:prstGeom prst="rect">
              <a:avLst/>
            </a:prstGeom>
            <a:effectLst/>
          </p:spPr>
        </p:pic>
        <p:pic>
          <p:nvPicPr>
            <p:cNvPr id="7287" name="直线 形状" descr="直线 形状"/>
            <p:cNvPicPr/>
            <p:nvPr/>
          </p:nvPicPr>
          <p:blipFill>
            <a:blip r:embed="rId90"/>
            <a:stretch>
              <a:fillRect/>
            </a:stretch>
          </p:blipFill>
          <p:spPr>
            <a:xfrm>
              <a:off x="7824193" y="2838872"/>
              <a:ext cx="296147" cy="681236"/>
            </a:xfrm>
            <a:prstGeom prst="rect">
              <a:avLst/>
            </a:prstGeom>
            <a:effectLst/>
          </p:spPr>
        </p:pic>
        <p:pic>
          <p:nvPicPr>
            <p:cNvPr id="7289" name="直线 形状" descr="直线 形状"/>
            <p:cNvPicPr/>
            <p:nvPr/>
          </p:nvPicPr>
          <p:blipFill>
            <a:blip r:embed="rId91"/>
            <a:stretch>
              <a:fillRect/>
            </a:stretch>
          </p:blipFill>
          <p:spPr>
            <a:xfrm>
              <a:off x="8524896" y="3001849"/>
              <a:ext cx="206607" cy="223078"/>
            </a:xfrm>
            <a:prstGeom prst="rect">
              <a:avLst/>
            </a:prstGeom>
            <a:effectLst/>
          </p:spPr>
        </p:pic>
        <p:pic>
          <p:nvPicPr>
            <p:cNvPr id="7291" name="直线 形状" descr="直线 形状"/>
            <p:cNvPicPr/>
            <p:nvPr/>
          </p:nvPicPr>
          <p:blipFill>
            <a:blip r:embed="rId92"/>
            <a:stretch>
              <a:fillRect/>
            </a:stretch>
          </p:blipFill>
          <p:spPr>
            <a:xfrm>
              <a:off x="8740936" y="3001849"/>
              <a:ext cx="214659" cy="140015"/>
            </a:xfrm>
            <a:prstGeom prst="rect">
              <a:avLst/>
            </a:prstGeom>
            <a:effectLst/>
          </p:spPr>
        </p:pic>
        <p:pic>
          <p:nvPicPr>
            <p:cNvPr id="7293" name="直线 形状" descr="直线 形状"/>
            <p:cNvPicPr/>
            <p:nvPr/>
          </p:nvPicPr>
          <p:blipFill>
            <a:blip r:embed="rId93"/>
            <a:stretch>
              <a:fillRect/>
            </a:stretch>
          </p:blipFill>
          <p:spPr>
            <a:xfrm>
              <a:off x="8951447" y="2988267"/>
              <a:ext cx="193047" cy="413186"/>
            </a:xfrm>
            <a:prstGeom prst="rect">
              <a:avLst/>
            </a:prstGeom>
            <a:effectLst/>
          </p:spPr>
        </p:pic>
        <p:pic>
          <p:nvPicPr>
            <p:cNvPr id="7295" name="直线 形状" descr="直线 形状"/>
            <p:cNvPicPr/>
            <p:nvPr/>
          </p:nvPicPr>
          <p:blipFill>
            <a:blip r:embed="rId94"/>
            <a:stretch>
              <a:fillRect/>
            </a:stretch>
          </p:blipFill>
          <p:spPr>
            <a:xfrm>
              <a:off x="9569400" y="2981996"/>
              <a:ext cx="214659" cy="210837"/>
            </a:xfrm>
            <a:prstGeom prst="rect">
              <a:avLst/>
            </a:prstGeom>
            <a:effectLst/>
          </p:spPr>
        </p:pic>
        <p:pic>
          <p:nvPicPr>
            <p:cNvPr id="7297" name="直线 形状" descr="直线 形状"/>
            <p:cNvPicPr/>
            <p:nvPr/>
          </p:nvPicPr>
          <p:blipFill>
            <a:blip r:embed="rId95"/>
            <a:stretch>
              <a:fillRect/>
            </a:stretch>
          </p:blipFill>
          <p:spPr>
            <a:xfrm>
              <a:off x="9688670" y="3051325"/>
              <a:ext cx="178506" cy="168674"/>
            </a:xfrm>
            <a:prstGeom prst="rect">
              <a:avLst/>
            </a:prstGeom>
            <a:effectLst/>
          </p:spPr>
        </p:pic>
        <p:pic>
          <p:nvPicPr>
            <p:cNvPr id="7299" name="直线 形状" descr="直线 形状"/>
            <p:cNvPicPr/>
            <p:nvPr/>
          </p:nvPicPr>
          <p:blipFill>
            <a:blip r:embed="rId96"/>
            <a:stretch>
              <a:fillRect/>
            </a:stretch>
          </p:blipFill>
          <p:spPr>
            <a:xfrm>
              <a:off x="9915725" y="3015430"/>
              <a:ext cx="78457" cy="431961"/>
            </a:xfrm>
            <a:prstGeom prst="rect">
              <a:avLst/>
            </a:prstGeom>
            <a:effectLst/>
          </p:spPr>
        </p:pic>
        <p:pic>
          <p:nvPicPr>
            <p:cNvPr id="7301" name="直线 形状" descr="直线 形状"/>
            <p:cNvPicPr/>
            <p:nvPr/>
          </p:nvPicPr>
          <p:blipFill>
            <a:blip r:embed="rId97"/>
            <a:stretch>
              <a:fillRect/>
            </a:stretch>
          </p:blipFill>
          <p:spPr>
            <a:xfrm>
              <a:off x="9936097" y="3014835"/>
              <a:ext cx="166127" cy="212670"/>
            </a:xfrm>
            <a:prstGeom prst="rect">
              <a:avLst/>
            </a:prstGeom>
            <a:effectLst/>
          </p:spPr>
        </p:pic>
        <p:pic>
          <p:nvPicPr>
            <p:cNvPr id="7303" name="直线 形状" descr="直线 形状"/>
            <p:cNvPicPr/>
            <p:nvPr/>
          </p:nvPicPr>
          <p:blipFill>
            <a:blip r:embed="rId98"/>
            <a:stretch>
              <a:fillRect/>
            </a:stretch>
          </p:blipFill>
          <p:spPr>
            <a:xfrm>
              <a:off x="10099073" y="3015148"/>
              <a:ext cx="201078" cy="213874"/>
            </a:xfrm>
            <a:prstGeom prst="rect">
              <a:avLst/>
            </a:prstGeom>
            <a:effectLst/>
          </p:spPr>
        </p:pic>
        <p:pic>
          <p:nvPicPr>
            <p:cNvPr id="7305" name="直线 形状" descr="直线 形状"/>
            <p:cNvPicPr/>
            <p:nvPr/>
          </p:nvPicPr>
          <p:blipFill>
            <a:blip r:embed="rId99"/>
            <a:stretch>
              <a:fillRect/>
            </a:stretch>
          </p:blipFill>
          <p:spPr>
            <a:xfrm>
              <a:off x="10268083" y="3044290"/>
              <a:ext cx="174672" cy="176745"/>
            </a:xfrm>
            <a:prstGeom prst="rect">
              <a:avLst/>
            </a:prstGeom>
            <a:effectLst/>
          </p:spPr>
        </p:pic>
        <p:pic>
          <p:nvPicPr>
            <p:cNvPr id="7307" name="直线 形状" descr="直线 形状"/>
            <p:cNvPicPr/>
            <p:nvPr/>
          </p:nvPicPr>
          <p:blipFill>
            <a:blip r:embed="rId100"/>
            <a:stretch>
              <a:fillRect/>
            </a:stretch>
          </p:blipFill>
          <p:spPr>
            <a:xfrm>
              <a:off x="10501139" y="2978948"/>
              <a:ext cx="532406" cy="251141"/>
            </a:xfrm>
            <a:prstGeom prst="rect">
              <a:avLst/>
            </a:prstGeom>
            <a:effectLst/>
          </p:spPr>
        </p:pic>
        <p:pic>
          <p:nvPicPr>
            <p:cNvPr id="7309" name="直线 形状" descr="直线 形状"/>
            <p:cNvPicPr/>
            <p:nvPr/>
          </p:nvPicPr>
          <p:blipFill>
            <a:blip r:embed="rId101"/>
            <a:stretch>
              <a:fillRect/>
            </a:stretch>
          </p:blipFill>
          <p:spPr>
            <a:xfrm>
              <a:off x="11014510" y="3001849"/>
              <a:ext cx="188803" cy="126380"/>
            </a:xfrm>
            <a:prstGeom prst="rect">
              <a:avLst/>
            </a:prstGeom>
            <a:effectLst/>
          </p:spPr>
        </p:pic>
        <p:pic>
          <p:nvPicPr>
            <p:cNvPr id="7311" name="直线 形状" descr="直线 形状"/>
            <p:cNvPicPr/>
            <p:nvPr/>
          </p:nvPicPr>
          <p:blipFill>
            <a:blip r:embed="rId102"/>
            <a:stretch>
              <a:fillRect/>
            </a:stretch>
          </p:blipFill>
          <p:spPr>
            <a:xfrm>
              <a:off x="11088656" y="2886407"/>
              <a:ext cx="87494" cy="323310"/>
            </a:xfrm>
            <a:prstGeom prst="rect">
              <a:avLst/>
            </a:prstGeom>
            <a:effectLst/>
          </p:spPr>
        </p:pic>
        <p:pic>
          <p:nvPicPr>
            <p:cNvPr id="7313" name="直线 形状" descr="直线 形状"/>
            <p:cNvPicPr/>
            <p:nvPr/>
          </p:nvPicPr>
          <p:blipFill>
            <a:blip r:embed="rId103"/>
            <a:stretch>
              <a:fillRect/>
            </a:stretch>
          </p:blipFill>
          <p:spPr>
            <a:xfrm>
              <a:off x="11166061" y="3050392"/>
              <a:ext cx="186646" cy="159325"/>
            </a:xfrm>
            <a:prstGeom prst="rect">
              <a:avLst/>
            </a:prstGeom>
            <a:effectLst/>
          </p:spPr>
        </p:pic>
        <p:pic>
          <p:nvPicPr>
            <p:cNvPr id="7315" name="直线 形状" descr="直线 形状"/>
            <p:cNvPicPr/>
            <p:nvPr/>
          </p:nvPicPr>
          <p:blipFill>
            <a:blip r:embed="rId104"/>
            <a:stretch>
              <a:fillRect/>
            </a:stretch>
          </p:blipFill>
          <p:spPr>
            <a:xfrm>
              <a:off x="11314606" y="2995058"/>
              <a:ext cx="187497" cy="85636"/>
            </a:xfrm>
            <a:prstGeom prst="rect">
              <a:avLst/>
            </a:prstGeom>
            <a:effectLst/>
          </p:spPr>
        </p:pic>
        <p:pic>
          <p:nvPicPr>
            <p:cNvPr id="7317" name="直线 形状" descr="直线 形状"/>
            <p:cNvPicPr/>
            <p:nvPr/>
          </p:nvPicPr>
          <p:blipFill>
            <a:blip r:embed="rId105"/>
            <a:stretch>
              <a:fillRect/>
            </a:stretch>
          </p:blipFill>
          <p:spPr>
            <a:xfrm>
              <a:off x="11368932" y="2879616"/>
              <a:ext cx="65263" cy="370845"/>
            </a:xfrm>
            <a:prstGeom prst="rect">
              <a:avLst/>
            </a:prstGeom>
            <a:effectLst/>
          </p:spPr>
        </p:pic>
        <p:pic>
          <p:nvPicPr>
            <p:cNvPr id="7319" name="直线 直线" descr="直线 直线"/>
            <p:cNvPicPr/>
            <p:nvPr/>
          </p:nvPicPr>
          <p:blipFill>
            <a:blip r:embed="rId106"/>
            <a:stretch>
              <a:fillRect/>
            </a:stretch>
          </p:blipFill>
          <p:spPr>
            <a:xfrm>
              <a:off x="11457211" y="2927151"/>
              <a:ext cx="58473" cy="72055"/>
            </a:xfrm>
            <a:prstGeom prst="rect">
              <a:avLst/>
            </a:prstGeom>
            <a:effectLst/>
          </p:spPr>
        </p:pic>
        <p:pic>
          <p:nvPicPr>
            <p:cNvPr id="7321" name="直线 形状" descr="直线 形状"/>
            <p:cNvPicPr/>
            <p:nvPr/>
          </p:nvPicPr>
          <p:blipFill>
            <a:blip r:embed="rId107"/>
            <a:stretch>
              <a:fillRect/>
            </a:stretch>
          </p:blipFill>
          <p:spPr>
            <a:xfrm>
              <a:off x="11497955" y="3001849"/>
              <a:ext cx="72054" cy="173914"/>
            </a:xfrm>
            <a:prstGeom prst="rect">
              <a:avLst/>
            </a:prstGeom>
            <a:effectLst/>
          </p:spPr>
        </p:pic>
        <p:pic>
          <p:nvPicPr>
            <p:cNvPr id="7323" name="直线 形状" descr="直线 形状"/>
            <p:cNvPicPr/>
            <p:nvPr/>
          </p:nvPicPr>
          <p:blipFill>
            <a:blip r:embed="rId108"/>
            <a:stretch>
              <a:fillRect/>
            </a:stretch>
          </p:blipFill>
          <p:spPr>
            <a:xfrm>
              <a:off x="11586234" y="2961105"/>
              <a:ext cx="153543" cy="192023"/>
            </a:xfrm>
            <a:prstGeom prst="rect">
              <a:avLst/>
            </a:prstGeom>
            <a:effectLst/>
          </p:spPr>
        </p:pic>
        <p:pic>
          <p:nvPicPr>
            <p:cNvPr id="7325" name="直线 形状" descr="直线 形状"/>
            <p:cNvPicPr/>
            <p:nvPr/>
          </p:nvPicPr>
          <p:blipFill>
            <a:blip r:embed="rId109"/>
            <a:stretch>
              <a:fillRect/>
            </a:stretch>
          </p:blipFill>
          <p:spPr>
            <a:xfrm>
              <a:off x="11764054" y="3023883"/>
              <a:ext cx="152281" cy="206206"/>
            </a:xfrm>
            <a:prstGeom prst="rect">
              <a:avLst/>
            </a:prstGeom>
            <a:effectLst/>
          </p:spPr>
        </p:pic>
        <p:pic>
          <p:nvPicPr>
            <p:cNvPr id="7327" name="直线 直线" descr="直线 直线"/>
            <p:cNvPicPr/>
            <p:nvPr/>
          </p:nvPicPr>
          <p:blipFill>
            <a:blip r:embed="rId82"/>
            <a:stretch>
              <a:fillRect/>
            </a:stretch>
          </p:blipFill>
          <p:spPr>
            <a:xfrm>
              <a:off x="11818440" y="3375336"/>
              <a:ext cx="76201" cy="38101"/>
            </a:xfrm>
            <a:prstGeom prst="rect">
              <a:avLst/>
            </a:prstGeom>
            <a:effectLst/>
          </p:spPr>
        </p:pic>
        <p:pic>
          <p:nvPicPr>
            <p:cNvPr id="7329" name="直线 形状" descr="直线 形状"/>
            <p:cNvPicPr/>
            <p:nvPr/>
          </p:nvPicPr>
          <p:blipFill>
            <a:blip r:embed="rId110"/>
            <a:stretch>
              <a:fillRect/>
            </a:stretch>
          </p:blipFill>
          <p:spPr>
            <a:xfrm>
              <a:off x="6617779" y="3619801"/>
              <a:ext cx="144424" cy="330101"/>
            </a:xfrm>
            <a:prstGeom prst="rect">
              <a:avLst/>
            </a:prstGeom>
            <a:effectLst/>
          </p:spPr>
        </p:pic>
        <p:pic>
          <p:nvPicPr>
            <p:cNvPr id="7331" name="直线 形状" descr="直线 形状"/>
            <p:cNvPicPr/>
            <p:nvPr/>
          </p:nvPicPr>
          <p:blipFill>
            <a:blip r:embed="rId111"/>
            <a:stretch>
              <a:fillRect/>
            </a:stretch>
          </p:blipFill>
          <p:spPr>
            <a:xfrm>
              <a:off x="6839544" y="3684218"/>
              <a:ext cx="153542" cy="157033"/>
            </a:xfrm>
            <a:prstGeom prst="rect">
              <a:avLst/>
            </a:prstGeom>
            <a:effectLst/>
          </p:spPr>
        </p:pic>
        <p:pic>
          <p:nvPicPr>
            <p:cNvPr id="7333" name="直线 形状" descr="直线 形状"/>
            <p:cNvPicPr/>
            <p:nvPr/>
          </p:nvPicPr>
          <p:blipFill>
            <a:blip r:embed="rId112"/>
            <a:stretch>
              <a:fillRect/>
            </a:stretch>
          </p:blipFill>
          <p:spPr>
            <a:xfrm>
              <a:off x="6988938" y="3693054"/>
              <a:ext cx="125871" cy="132986"/>
            </a:xfrm>
            <a:prstGeom prst="rect">
              <a:avLst/>
            </a:prstGeom>
            <a:effectLst/>
          </p:spPr>
        </p:pic>
        <p:pic>
          <p:nvPicPr>
            <p:cNvPr id="7335" name="直线 直线" descr="直线 直线"/>
            <p:cNvPicPr/>
            <p:nvPr/>
          </p:nvPicPr>
          <p:blipFill>
            <a:blip r:embed="rId113"/>
            <a:stretch>
              <a:fillRect/>
            </a:stretch>
          </p:blipFill>
          <p:spPr>
            <a:xfrm>
              <a:off x="7070427" y="3660545"/>
              <a:ext cx="221449" cy="44892"/>
            </a:xfrm>
            <a:prstGeom prst="rect">
              <a:avLst/>
            </a:prstGeom>
            <a:effectLst/>
          </p:spPr>
        </p:pic>
        <p:pic>
          <p:nvPicPr>
            <p:cNvPr id="7337" name="直线 形状" descr="直线 形状"/>
            <p:cNvPicPr/>
            <p:nvPr/>
          </p:nvPicPr>
          <p:blipFill>
            <a:blip r:embed="rId114"/>
            <a:stretch>
              <a:fillRect/>
            </a:stretch>
          </p:blipFill>
          <p:spPr>
            <a:xfrm>
              <a:off x="7192659" y="3572266"/>
              <a:ext cx="99217" cy="282566"/>
            </a:xfrm>
            <a:prstGeom prst="rect">
              <a:avLst/>
            </a:prstGeom>
            <a:effectLst/>
          </p:spPr>
        </p:pic>
        <p:pic>
          <p:nvPicPr>
            <p:cNvPr id="7339" name="直线 形状" descr="直线 形状"/>
            <p:cNvPicPr/>
            <p:nvPr/>
          </p:nvPicPr>
          <p:blipFill>
            <a:blip r:embed="rId115"/>
            <a:stretch>
              <a:fillRect/>
            </a:stretch>
          </p:blipFill>
          <p:spPr>
            <a:xfrm>
              <a:off x="7583828" y="3592638"/>
              <a:ext cx="95118" cy="214659"/>
            </a:xfrm>
            <a:prstGeom prst="rect">
              <a:avLst/>
            </a:prstGeom>
            <a:effectLst/>
          </p:spPr>
        </p:pic>
        <p:pic>
          <p:nvPicPr>
            <p:cNvPr id="7341" name="直线 形状" descr="直线 形状"/>
            <p:cNvPicPr/>
            <p:nvPr/>
          </p:nvPicPr>
          <p:blipFill>
            <a:blip r:embed="rId116"/>
            <a:stretch>
              <a:fillRect/>
            </a:stretch>
          </p:blipFill>
          <p:spPr>
            <a:xfrm>
              <a:off x="7715542" y="3477197"/>
              <a:ext cx="173915" cy="307889"/>
            </a:xfrm>
            <a:prstGeom prst="rect">
              <a:avLst/>
            </a:prstGeom>
            <a:effectLst/>
          </p:spPr>
        </p:pic>
        <p:pic>
          <p:nvPicPr>
            <p:cNvPr id="7343" name="直线 形状" descr="直线 形状"/>
            <p:cNvPicPr/>
            <p:nvPr/>
          </p:nvPicPr>
          <p:blipFill>
            <a:blip r:embed="rId117"/>
            <a:stretch>
              <a:fillRect/>
            </a:stretch>
          </p:blipFill>
          <p:spPr>
            <a:xfrm>
              <a:off x="7893075" y="3623977"/>
              <a:ext cx="179730" cy="156158"/>
            </a:xfrm>
            <a:prstGeom prst="rect">
              <a:avLst/>
            </a:prstGeom>
            <a:effectLst/>
          </p:spPr>
        </p:pic>
        <p:pic>
          <p:nvPicPr>
            <p:cNvPr id="7345" name="直线 形状" descr="直线 形状"/>
            <p:cNvPicPr/>
            <p:nvPr/>
          </p:nvPicPr>
          <p:blipFill>
            <a:blip r:embed="rId118"/>
            <a:stretch>
              <a:fillRect/>
            </a:stretch>
          </p:blipFill>
          <p:spPr>
            <a:xfrm>
              <a:off x="8102612" y="3614856"/>
              <a:ext cx="180705" cy="144907"/>
            </a:xfrm>
            <a:prstGeom prst="rect">
              <a:avLst/>
            </a:prstGeom>
            <a:effectLst/>
          </p:spPr>
        </p:pic>
        <p:pic>
          <p:nvPicPr>
            <p:cNvPr id="7347" name="直线 形状" descr="直线 形状"/>
            <p:cNvPicPr/>
            <p:nvPr/>
          </p:nvPicPr>
          <p:blipFill>
            <a:blip r:embed="rId119"/>
            <a:stretch>
              <a:fillRect/>
            </a:stretch>
          </p:blipFill>
          <p:spPr>
            <a:xfrm>
              <a:off x="8292750" y="3613011"/>
              <a:ext cx="113370" cy="296147"/>
            </a:xfrm>
            <a:prstGeom prst="rect">
              <a:avLst/>
            </a:prstGeom>
            <a:effectLst/>
          </p:spPr>
        </p:pic>
        <p:pic>
          <p:nvPicPr>
            <p:cNvPr id="7349" name="直线 形状" descr="直线 形状"/>
            <p:cNvPicPr/>
            <p:nvPr/>
          </p:nvPicPr>
          <p:blipFill>
            <a:blip r:embed="rId120"/>
            <a:stretch>
              <a:fillRect/>
            </a:stretch>
          </p:blipFill>
          <p:spPr>
            <a:xfrm>
              <a:off x="8428565" y="3587421"/>
              <a:ext cx="114634" cy="188786"/>
            </a:xfrm>
            <a:prstGeom prst="rect">
              <a:avLst/>
            </a:prstGeom>
            <a:effectLst/>
          </p:spPr>
        </p:pic>
        <p:pic>
          <p:nvPicPr>
            <p:cNvPr id="7351" name="直线 形状" descr="直线 形状"/>
            <p:cNvPicPr/>
            <p:nvPr/>
          </p:nvPicPr>
          <p:blipFill>
            <a:blip r:embed="rId121"/>
            <a:stretch>
              <a:fillRect/>
            </a:stretch>
          </p:blipFill>
          <p:spPr>
            <a:xfrm>
              <a:off x="8571169" y="3397747"/>
              <a:ext cx="112798" cy="423132"/>
            </a:xfrm>
            <a:prstGeom prst="rect">
              <a:avLst/>
            </a:prstGeom>
            <a:effectLst/>
          </p:spPr>
        </p:pic>
        <p:pic>
          <p:nvPicPr>
            <p:cNvPr id="7353" name="直线 形状" descr="直线 形状"/>
            <p:cNvPicPr/>
            <p:nvPr/>
          </p:nvPicPr>
          <p:blipFill>
            <a:blip r:embed="rId122"/>
            <a:stretch>
              <a:fillRect/>
            </a:stretch>
          </p:blipFill>
          <p:spPr>
            <a:xfrm>
              <a:off x="8958238" y="3524731"/>
              <a:ext cx="165706" cy="260375"/>
            </a:xfrm>
            <a:prstGeom prst="rect">
              <a:avLst/>
            </a:prstGeom>
            <a:effectLst/>
          </p:spPr>
        </p:pic>
        <p:pic>
          <p:nvPicPr>
            <p:cNvPr id="7355" name="直线 形状" descr="直线 形状"/>
            <p:cNvPicPr/>
            <p:nvPr/>
          </p:nvPicPr>
          <p:blipFill>
            <a:blip r:embed="rId123"/>
            <a:stretch>
              <a:fillRect/>
            </a:stretch>
          </p:blipFill>
          <p:spPr>
            <a:xfrm>
              <a:off x="9053308" y="3610747"/>
              <a:ext cx="304479" cy="461387"/>
            </a:xfrm>
            <a:prstGeom prst="rect">
              <a:avLst/>
            </a:prstGeom>
            <a:effectLst/>
          </p:spPr>
        </p:pic>
        <p:pic>
          <p:nvPicPr>
            <p:cNvPr id="7357" name="直线 形状" descr="直线 形状"/>
            <p:cNvPicPr/>
            <p:nvPr/>
          </p:nvPicPr>
          <p:blipFill>
            <a:blip r:embed="rId124"/>
            <a:stretch>
              <a:fillRect/>
            </a:stretch>
          </p:blipFill>
          <p:spPr>
            <a:xfrm>
              <a:off x="9616935" y="3616706"/>
              <a:ext cx="201077" cy="163428"/>
            </a:xfrm>
            <a:prstGeom prst="rect">
              <a:avLst/>
            </a:prstGeom>
            <a:effectLst/>
          </p:spPr>
        </p:pic>
        <p:pic>
          <p:nvPicPr>
            <p:cNvPr id="7359" name="直线 形状" descr="直线 形状"/>
            <p:cNvPicPr/>
            <p:nvPr/>
          </p:nvPicPr>
          <p:blipFill>
            <a:blip r:embed="rId125"/>
            <a:stretch>
              <a:fillRect/>
            </a:stretch>
          </p:blipFill>
          <p:spPr>
            <a:xfrm>
              <a:off x="9822675" y="3579057"/>
              <a:ext cx="171895" cy="192733"/>
            </a:xfrm>
            <a:prstGeom prst="rect">
              <a:avLst/>
            </a:prstGeom>
            <a:effectLst/>
          </p:spPr>
        </p:pic>
        <p:pic>
          <p:nvPicPr>
            <p:cNvPr id="7361" name="直线 直线" descr="直线 直线"/>
            <p:cNvPicPr/>
            <p:nvPr/>
          </p:nvPicPr>
          <p:blipFill>
            <a:blip r:embed="rId126"/>
            <a:stretch>
              <a:fillRect/>
            </a:stretch>
          </p:blipFill>
          <p:spPr>
            <a:xfrm>
              <a:off x="9956469" y="3579057"/>
              <a:ext cx="207868" cy="44892"/>
            </a:xfrm>
            <a:prstGeom prst="rect">
              <a:avLst/>
            </a:prstGeom>
            <a:effectLst/>
          </p:spPr>
        </p:pic>
        <p:pic>
          <p:nvPicPr>
            <p:cNvPr id="7363" name="直线 形状" descr="直线 形状"/>
            <p:cNvPicPr/>
            <p:nvPr/>
          </p:nvPicPr>
          <p:blipFill>
            <a:blip r:embed="rId127"/>
            <a:stretch>
              <a:fillRect/>
            </a:stretch>
          </p:blipFill>
          <p:spPr>
            <a:xfrm>
              <a:off x="10052617" y="3463615"/>
              <a:ext cx="70976" cy="343682"/>
            </a:xfrm>
            <a:prstGeom prst="rect">
              <a:avLst/>
            </a:prstGeom>
            <a:effectLst/>
          </p:spPr>
        </p:pic>
        <p:pic>
          <p:nvPicPr>
            <p:cNvPr id="7365" name="直线 直线" descr="直线 直线"/>
            <p:cNvPicPr/>
            <p:nvPr/>
          </p:nvPicPr>
          <p:blipFill>
            <a:blip r:embed="rId128"/>
            <a:stretch>
              <a:fillRect/>
            </a:stretch>
          </p:blipFill>
          <p:spPr>
            <a:xfrm>
              <a:off x="10166980" y="3483987"/>
              <a:ext cx="72055" cy="106008"/>
            </a:xfrm>
            <a:prstGeom prst="rect">
              <a:avLst/>
            </a:prstGeom>
            <a:effectLst/>
          </p:spPr>
        </p:pic>
        <p:pic>
          <p:nvPicPr>
            <p:cNvPr id="7367" name="直线 形状" descr="直线 形状"/>
            <p:cNvPicPr/>
            <p:nvPr/>
          </p:nvPicPr>
          <p:blipFill>
            <a:blip r:embed="rId129"/>
            <a:stretch>
              <a:fillRect/>
            </a:stretch>
          </p:blipFill>
          <p:spPr>
            <a:xfrm>
              <a:off x="10216779" y="3579057"/>
              <a:ext cx="76581" cy="173915"/>
            </a:xfrm>
            <a:prstGeom prst="rect">
              <a:avLst/>
            </a:prstGeom>
            <a:effectLst/>
          </p:spPr>
        </p:pic>
        <p:pic>
          <p:nvPicPr>
            <p:cNvPr id="7369" name="直线 形状" descr="直线 形状"/>
            <p:cNvPicPr/>
            <p:nvPr/>
          </p:nvPicPr>
          <p:blipFill>
            <a:blip r:embed="rId130"/>
            <a:stretch>
              <a:fillRect/>
            </a:stretch>
          </p:blipFill>
          <p:spPr>
            <a:xfrm>
              <a:off x="10307230" y="3597165"/>
              <a:ext cx="133288" cy="134970"/>
            </a:xfrm>
            <a:prstGeom prst="rect">
              <a:avLst/>
            </a:prstGeom>
            <a:effectLst/>
          </p:spPr>
        </p:pic>
        <p:pic>
          <p:nvPicPr>
            <p:cNvPr id="7371" name="直线 形状" descr="直线 形状"/>
            <p:cNvPicPr/>
            <p:nvPr/>
          </p:nvPicPr>
          <p:blipFill>
            <a:blip r:embed="rId131"/>
            <a:stretch>
              <a:fillRect/>
            </a:stretch>
          </p:blipFill>
          <p:spPr>
            <a:xfrm>
              <a:off x="10445398" y="3594337"/>
              <a:ext cx="241822" cy="165426"/>
            </a:xfrm>
            <a:prstGeom prst="rect">
              <a:avLst/>
            </a:prstGeom>
            <a:effectLst/>
          </p:spPr>
        </p:pic>
        <p:pic>
          <p:nvPicPr>
            <p:cNvPr id="7373" name="直线 形状" descr="直线 形状"/>
            <p:cNvPicPr/>
            <p:nvPr/>
          </p:nvPicPr>
          <p:blipFill>
            <a:blip r:embed="rId132"/>
            <a:stretch>
              <a:fillRect/>
            </a:stretch>
          </p:blipFill>
          <p:spPr>
            <a:xfrm>
              <a:off x="10730607" y="3456825"/>
              <a:ext cx="253063" cy="560984"/>
            </a:xfrm>
            <a:prstGeom prst="rect">
              <a:avLst/>
            </a:prstGeom>
            <a:effectLst/>
          </p:spPr>
        </p:pic>
      </p:grpSp>
      <p:grpSp>
        <p:nvGrpSpPr>
          <p:cNvPr id="7506" name="绘图"/>
          <p:cNvGrpSpPr/>
          <p:nvPr/>
        </p:nvGrpSpPr>
        <p:grpSpPr>
          <a:xfrm>
            <a:off x="639646" y="4802338"/>
            <a:ext cx="10825057" cy="2747585"/>
            <a:chOff x="-19050" y="-19050"/>
            <a:chExt cx="10825055" cy="2747584"/>
          </a:xfrm>
        </p:grpSpPr>
        <p:pic>
          <p:nvPicPr>
            <p:cNvPr id="7376" name="直线 形状" descr="直线 形状"/>
            <p:cNvPicPr/>
            <p:nvPr/>
          </p:nvPicPr>
          <p:blipFill>
            <a:blip r:embed="rId133"/>
            <a:stretch>
              <a:fillRect/>
            </a:stretch>
          </p:blipFill>
          <p:spPr>
            <a:xfrm>
              <a:off x="-19050" y="134444"/>
              <a:ext cx="581356" cy="74746"/>
            </a:xfrm>
            <a:prstGeom prst="rect">
              <a:avLst/>
            </a:prstGeom>
            <a:effectLst/>
          </p:spPr>
        </p:pic>
        <p:pic>
          <p:nvPicPr>
            <p:cNvPr id="7378" name="直线 形状" descr="直线 形状"/>
            <p:cNvPicPr/>
            <p:nvPr/>
          </p:nvPicPr>
          <p:blipFill>
            <a:blip r:embed="rId134"/>
            <a:stretch>
              <a:fillRect/>
            </a:stretch>
          </p:blipFill>
          <p:spPr>
            <a:xfrm>
              <a:off x="218624" y="150717"/>
              <a:ext cx="72054" cy="547402"/>
            </a:xfrm>
            <a:prstGeom prst="rect">
              <a:avLst/>
            </a:prstGeom>
            <a:effectLst/>
          </p:spPr>
        </p:pic>
        <p:pic>
          <p:nvPicPr>
            <p:cNvPr id="7380" name="直线 形状" descr="直线 形状"/>
            <p:cNvPicPr/>
            <p:nvPr/>
          </p:nvPicPr>
          <p:blipFill>
            <a:blip r:embed="rId135"/>
            <a:stretch>
              <a:fillRect/>
            </a:stretch>
          </p:blipFill>
          <p:spPr>
            <a:xfrm>
              <a:off x="551367" y="62438"/>
              <a:ext cx="221450" cy="527030"/>
            </a:xfrm>
            <a:prstGeom prst="rect">
              <a:avLst/>
            </a:prstGeom>
            <a:effectLst/>
          </p:spPr>
        </p:pic>
        <p:pic>
          <p:nvPicPr>
            <p:cNvPr id="7382" name="直线 形状" descr="直线 形状"/>
            <p:cNvPicPr/>
            <p:nvPr/>
          </p:nvPicPr>
          <p:blipFill>
            <a:blip r:embed="rId136"/>
            <a:stretch>
              <a:fillRect/>
            </a:stretch>
          </p:blipFill>
          <p:spPr>
            <a:xfrm>
              <a:off x="829785" y="372454"/>
              <a:ext cx="418380" cy="256750"/>
            </a:xfrm>
            <a:prstGeom prst="rect">
              <a:avLst/>
            </a:prstGeom>
            <a:effectLst/>
          </p:spPr>
        </p:pic>
        <p:pic>
          <p:nvPicPr>
            <p:cNvPr id="7384" name="直线 形状" descr="直线 形状"/>
            <p:cNvPicPr/>
            <p:nvPr/>
          </p:nvPicPr>
          <p:blipFill>
            <a:blip r:embed="rId137"/>
            <a:stretch>
              <a:fillRect/>
            </a:stretch>
          </p:blipFill>
          <p:spPr>
            <a:xfrm>
              <a:off x="1377217" y="102029"/>
              <a:ext cx="373459" cy="445846"/>
            </a:xfrm>
            <a:prstGeom prst="rect">
              <a:avLst/>
            </a:prstGeom>
            <a:effectLst/>
          </p:spPr>
        </p:pic>
        <p:pic>
          <p:nvPicPr>
            <p:cNvPr id="7386" name="直线 形状" descr="直线 形状"/>
            <p:cNvPicPr/>
            <p:nvPr/>
          </p:nvPicPr>
          <p:blipFill>
            <a:blip r:embed="rId138"/>
            <a:stretch>
              <a:fillRect/>
            </a:stretch>
          </p:blipFill>
          <p:spPr>
            <a:xfrm>
              <a:off x="2071299" y="-19050"/>
              <a:ext cx="236213" cy="574565"/>
            </a:xfrm>
            <a:prstGeom prst="rect">
              <a:avLst/>
            </a:prstGeom>
            <a:effectLst/>
          </p:spPr>
        </p:pic>
        <p:pic>
          <p:nvPicPr>
            <p:cNvPr id="7388" name="直线 形状" descr="直线 形状"/>
            <p:cNvPicPr/>
            <p:nvPr/>
          </p:nvPicPr>
          <p:blipFill>
            <a:blip r:embed="rId139"/>
            <a:stretch>
              <a:fillRect/>
            </a:stretch>
          </p:blipFill>
          <p:spPr>
            <a:xfrm>
              <a:off x="2510745" y="69228"/>
              <a:ext cx="68395" cy="527031"/>
            </a:xfrm>
            <a:prstGeom prst="rect">
              <a:avLst/>
            </a:prstGeom>
            <a:effectLst/>
          </p:spPr>
        </p:pic>
        <p:pic>
          <p:nvPicPr>
            <p:cNvPr id="7390" name="直线 形状" descr="直线 形状"/>
            <p:cNvPicPr/>
            <p:nvPr/>
          </p:nvPicPr>
          <p:blipFill>
            <a:blip r:embed="rId140"/>
            <a:stretch>
              <a:fillRect/>
            </a:stretch>
          </p:blipFill>
          <p:spPr>
            <a:xfrm>
              <a:off x="2520667" y="85404"/>
              <a:ext cx="221979" cy="327506"/>
            </a:xfrm>
            <a:prstGeom prst="rect">
              <a:avLst/>
            </a:prstGeom>
            <a:effectLst/>
          </p:spPr>
        </p:pic>
        <p:pic>
          <p:nvPicPr>
            <p:cNvPr id="7392" name="直线 形状" descr="直线 形状"/>
            <p:cNvPicPr/>
            <p:nvPr/>
          </p:nvPicPr>
          <p:blipFill>
            <a:blip r:embed="rId141"/>
            <a:stretch>
              <a:fillRect/>
            </a:stretch>
          </p:blipFill>
          <p:spPr>
            <a:xfrm>
              <a:off x="2806889" y="386315"/>
              <a:ext cx="201900" cy="151433"/>
            </a:xfrm>
            <a:prstGeom prst="rect">
              <a:avLst/>
            </a:prstGeom>
            <a:effectLst/>
          </p:spPr>
        </p:pic>
        <p:pic>
          <p:nvPicPr>
            <p:cNvPr id="7394" name="直线 直线" descr="直线 直线"/>
            <p:cNvPicPr/>
            <p:nvPr/>
          </p:nvPicPr>
          <p:blipFill>
            <a:blip r:embed="rId142"/>
            <a:stretch>
              <a:fillRect/>
            </a:stretch>
          </p:blipFill>
          <p:spPr>
            <a:xfrm>
              <a:off x="2765131" y="109973"/>
              <a:ext cx="160334" cy="207868"/>
            </a:xfrm>
            <a:prstGeom prst="rect">
              <a:avLst/>
            </a:prstGeom>
            <a:effectLst/>
          </p:spPr>
        </p:pic>
        <p:pic>
          <p:nvPicPr>
            <p:cNvPr id="7396" name="直线 形状" descr="直线 形状"/>
            <p:cNvPicPr/>
            <p:nvPr/>
          </p:nvPicPr>
          <p:blipFill>
            <a:blip r:embed="rId143"/>
            <a:stretch>
              <a:fillRect/>
            </a:stretch>
          </p:blipFill>
          <p:spPr>
            <a:xfrm>
              <a:off x="3145769" y="-4715"/>
              <a:ext cx="85277" cy="512695"/>
            </a:xfrm>
            <a:prstGeom prst="rect">
              <a:avLst/>
            </a:prstGeom>
            <a:effectLst/>
          </p:spPr>
        </p:pic>
        <p:pic>
          <p:nvPicPr>
            <p:cNvPr id="7398" name="直线 形状" descr="直线 形状"/>
            <p:cNvPicPr/>
            <p:nvPr/>
          </p:nvPicPr>
          <p:blipFill>
            <a:blip r:embed="rId144"/>
            <a:stretch>
              <a:fillRect/>
            </a:stretch>
          </p:blipFill>
          <p:spPr>
            <a:xfrm>
              <a:off x="3358185" y="314212"/>
              <a:ext cx="110535" cy="192760"/>
            </a:xfrm>
            <a:prstGeom prst="rect">
              <a:avLst/>
            </a:prstGeom>
            <a:effectLst/>
          </p:spPr>
        </p:pic>
        <p:pic>
          <p:nvPicPr>
            <p:cNvPr id="7400" name="直线 形状" descr="直线 形状"/>
            <p:cNvPicPr/>
            <p:nvPr/>
          </p:nvPicPr>
          <p:blipFill>
            <a:blip r:embed="rId145"/>
            <a:stretch>
              <a:fillRect/>
            </a:stretch>
          </p:blipFill>
          <p:spPr>
            <a:xfrm>
              <a:off x="3369503" y="272949"/>
              <a:ext cx="167123" cy="465914"/>
            </a:xfrm>
            <a:prstGeom prst="rect">
              <a:avLst/>
            </a:prstGeom>
            <a:effectLst/>
          </p:spPr>
        </p:pic>
        <p:pic>
          <p:nvPicPr>
            <p:cNvPr id="7402" name="直线 形状" descr="直线 形状"/>
            <p:cNvPicPr/>
            <p:nvPr/>
          </p:nvPicPr>
          <p:blipFill>
            <a:blip r:embed="rId146"/>
            <a:stretch>
              <a:fillRect/>
            </a:stretch>
          </p:blipFill>
          <p:spPr>
            <a:xfrm>
              <a:off x="3620758" y="323006"/>
              <a:ext cx="275775" cy="200562"/>
            </a:xfrm>
            <a:prstGeom prst="rect">
              <a:avLst/>
            </a:prstGeom>
            <a:effectLst/>
          </p:spPr>
        </p:pic>
        <p:pic>
          <p:nvPicPr>
            <p:cNvPr id="7404" name="直线 形状" descr="直线 形状"/>
            <p:cNvPicPr/>
            <p:nvPr/>
          </p:nvPicPr>
          <p:blipFill>
            <a:blip r:embed="rId147"/>
            <a:stretch>
              <a:fillRect/>
            </a:stretch>
          </p:blipFill>
          <p:spPr>
            <a:xfrm>
              <a:off x="3960292" y="11701"/>
              <a:ext cx="204707" cy="720371"/>
            </a:xfrm>
            <a:prstGeom prst="rect">
              <a:avLst/>
            </a:prstGeom>
            <a:effectLst/>
          </p:spPr>
        </p:pic>
        <p:pic>
          <p:nvPicPr>
            <p:cNvPr id="7406" name="直线 形状" descr="直线 形状"/>
            <p:cNvPicPr/>
            <p:nvPr/>
          </p:nvPicPr>
          <p:blipFill>
            <a:blip r:embed="rId148"/>
            <a:stretch>
              <a:fillRect/>
            </a:stretch>
          </p:blipFill>
          <p:spPr>
            <a:xfrm>
              <a:off x="1371292" y="1540925"/>
              <a:ext cx="270733" cy="390622"/>
            </a:xfrm>
            <a:prstGeom prst="rect">
              <a:avLst/>
            </a:prstGeom>
            <a:effectLst/>
          </p:spPr>
        </p:pic>
        <p:pic>
          <p:nvPicPr>
            <p:cNvPr id="7408" name="直线 形状" descr="直线 形状"/>
            <p:cNvPicPr/>
            <p:nvPr/>
          </p:nvPicPr>
          <p:blipFill>
            <a:blip r:embed="rId149"/>
            <a:stretch>
              <a:fillRect/>
            </a:stretch>
          </p:blipFill>
          <p:spPr>
            <a:xfrm>
              <a:off x="1698994" y="1780482"/>
              <a:ext cx="226298" cy="432217"/>
            </a:xfrm>
            <a:prstGeom prst="rect">
              <a:avLst/>
            </a:prstGeom>
            <a:effectLst/>
          </p:spPr>
        </p:pic>
        <p:pic>
          <p:nvPicPr>
            <p:cNvPr id="7410" name="直线 形状" descr="直线 形状"/>
            <p:cNvPicPr/>
            <p:nvPr/>
          </p:nvPicPr>
          <p:blipFill>
            <a:blip r:embed="rId150"/>
            <a:stretch>
              <a:fillRect/>
            </a:stretch>
          </p:blipFill>
          <p:spPr>
            <a:xfrm>
              <a:off x="2068886" y="1583552"/>
              <a:ext cx="218254" cy="327559"/>
            </a:xfrm>
            <a:prstGeom prst="rect">
              <a:avLst/>
            </a:prstGeom>
            <a:effectLst/>
          </p:spPr>
        </p:pic>
        <p:pic>
          <p:nvPicPr>
            <p:cNvPr id="7412" name="直线 形状" descr="直线 形状"/>
            <p:cNvPicPr/>
            <p:nvPr/>
          </p:nvPicPr>
          <p:blipFill>
            <a:blip r:embed="rId151"/>
            <a:stretch>
              <a:fillRect/>
            </a:stretch>
          </p:blipFill>
          <p:spPr>
            <a:xfrm>
              <a:off x="2428714" y="1724240"/>
              <a:ext cx="211542" cy="352388"/>
            </a:xfrm>
            <a:prstGeom prst="rect">
              <a:avLst/>
            </a:prstGeom>
            <a:effectLst/>
          </p:spPr>
        </p:pic>
        <p:pic>
          <p:nvPicPr>
            <p:cNvPr id="7414" name="直线 形状" descr="直线 形状"/>
            <p:cNvPicPr/>
            <p:nvPr/>
          </p:nvPicPr>
          <p:blipFill>
            <a:blip r:embed="rId152"/>
            <a:stretch>
              <a:fillRect/>
            </a:stretch>
          </p:blipFill>
          <p:spPr>
            <a:xfrm>
              <a:off x="2527457" y="1889132"/>
              <a:ext cx="252437" cy="42628"/>
            </a:xfrm>
            <a:prstGeom prst="rect">
              <a:avLst/>
            </a:prstGeom>
            <a:effectLst/>
          </p:spPr>
        </p:pic>
        <p:pic>
          <p:nvPicPr>
            <p:cNvPr id="7416" name="直线 形状" descr="直线 形状"/>
            <p:cNvPicPr/>
            <p:nvPr/>
          </p:nvPicPr>
          <p:blipFill>
            <a:blip r:embed="rId153"/>
            <a:stretch>
              <a:fillRect/>
            </a:stretch>
          </p:blipFill>
          <p:spPr>
            <a:xfrm>
              <a:off x="2953479" y="1610714"/>
              <a:ext cx="182497" cy="418380"/>
            </a:xfrm>
            <a:prstGeom prst="rect">
              <a:avLst/>
            </a:prstGeom>
            <a:effectLst/>
          </p:spPr>
        </p:pic>
        <p:pic>
          <p:nvPicPr>
            <p:cNvPr id="7418" name="直线 形状" descr="直线 形状"/>
            <p:cNvPicPr/>
            <p:nvPr/>
          </p:nvPicPr>
          <p:blipFill>
            <a:blip r:embed="rId154"/>
            <a:stretch>
              <a:fillRect/>
            </a:stretch>
          </p:blipFill>
          <p:spPr>
            <a:xfrm>
              <a:off x="3131829" y="1739737"/>
              <a:ext cx="235031" cy="230708"/>
            </a:xfrm>
            <a:prstGeom prst="rect">
              <a:avLst/>
            </a:prstGeom>
            <a:effectLst/>
          </p:spPr>
        </p:pic>
        <p:pic>
          <p:nvPicPr>
            <p:cNvPr id="7420" name="直线 形状" descr="直线 形状"/>
            <p:cNvPicPr/>
            <p:nvPr/>
          </p:nvPicPr>
          <p:blipFill>
            <a:blip r:embed="rId155"/>
            <a:stretch>
              <a:fillRect/>
            </a:stretch>
          </p:blipFill>
          <p:spPr>
            <a:xfrm>
              <a:off x="3163518" y="1712574"/>
              <a:ext cx="182969" cy="255403"/>
            </a:xfrm>
            <a:prstGeom prst="rect">
              <a:avLst/>
            </a:prstGeom>
            <a:effectLst/>
          </p:spPr>
        </p:pic>
        <p:pic>
          <p:nvPicPr>
            <p:cNvPr id="7422" name="直线 直线" descr="直线 直线"/>
            <p:cNvPicPr/>
            <p:nvPr/>
          </p:nvPicPr>
          <p:blipFill>
            <a:blip r:embed="rId156"/>
            <a:stretch>
              <a:fillRect/>
            </a:stretch>
          </p:blipFill>
          <p:spPr>
            <a:xfrm>
              <a:off x="3403456" y="1841598"/>
              <a:ext cx="58473" cy="214658"/>
            </a:xfrm>
            <a:prstGeom prst="rect">
              <a:avLst/>
            </a:prstGeom>
            <a:effectLst/>
          </p:spPr>
        </p:pic>
        <p:pic>
          <p:nvPicPr>
            <p:cNvPr id="7424" name="直线 直线" descr="直线 直线"/>
            <p:cNvPicPr/>
            <p:nvPr/>
          </p:nvPicPr>
          <p:blipFill>
            <a:blip r:embed="rId157"/>
            <a:stretch>
              <a:fillRect/>
            </a:stretch>
          </p:blipFill>
          <p:spPr>
            <a:xfrm>
              <a:off x="3607177" y="1834807"/>
              <a:ext cx="85636" cy="167124"/>
            </a:xfrm>
            <a:prstGeom prst="rect">
              <a:avLst/>
            </a:prstGeom>
            <a:effectLst/>
          </p:spPr>
        </p:pic>
        <p:pic>
          <p:nvPicPr>
            <p:cNvPr id="7426" name="直线 直线" descr="直线 直线"/>
            <p:cNvPicPr/>
            <p:nvPr/>
          </p:nvPicPr>
          <p:blipFill>
            <a:blip r:embed="rId158"/>
            <a:stretch>
              <a:fillRect/>
            </a:stretch>
          </p:blipFill>
          <p:spPr>
            <a:xfrm>
              <a:off x="3858432" y="1719365"/>
              <a:ext cx="99218" cy="44892"/>
            </a:xfrm>
            <a:prstGeom prst="rect">
              <a:avLst/>
            </a:prstGeom>
            <a:effectLst/>
          </p:spPr>
        </p:pic>
        <p:pic>
          <p:nvPicPr>
            <p:cNvPr id="7428" name="直线 直线" descr="直线 直线"/>
            <p:cNvPicPr/>
            <p:nvPr/>
          </p:nvPicPr>
          <p:blipFill>
            <a:blip r:embed="rId159"/>
            <a:stretch>
              <a:fillRect/>
            </a:stretch>
          </p:blipFill>
          <p:spPr>
            <a:xfrm>
              <a:off x="3987455" y="1712574"/>
              <a:ext cx="112799" cy="44892"/>
            </a:xfrm>
            <a:prstGeom prst="rect">
              <a:avLst/>
            </a:prstGeom>
            <a:effectLst/>
          </p:spPr>
        </p:pic>
        <p:pic>
          <p:nvPicPr>
            <p:cNvPr id="7430" name="直线 直线" descr="直线 直线"/>
            <p:cNvPicPr/>
            <p:nvPr/>
          </p:nvPicPr>
          <p:blipFill>
            <a:blip r:embed="rId160"/>
            <a:stretch>
              <a:fillRect/>
            </a:stretch>
          </p:blipFill>
          <p:spPr>
            <a:xfrm>
              <a:off x="4143641" y="1692202"/>
              <a:ext cx="112799" cy="51683"/>
            </a:xfrm>
            <a:prstGeom prst="rect">
              <a:avLst/>
            </a:prstGeom>
            <a:effectLst/>
          </p:spPr>
        </p:pic>
        <p:pic>
          <p:nvPicPr>
            <p:cNvPr id="7432" name="直线 形状" descr="直线 形状"/>
            <p:cNvPicPr/>
            <p:nvPr/>
          </p:nvPicPr>
          <p:blipFill>
            <a:blip r:embed="rId161"/>
            <a:stretch>
              <a:fillRect/>
            </a:stretch>
          </p:blipFill>
          <p:spPr>
            <a:xfrm>
              <a:off x="4333780" y="1719365"/>
              <a:ext cx="97654" cy="194287"/>
            </a:xfrm>
            <a:prstGeom prst="rect">
              <a:avLst/>
            </a:prstGeom>
            <a:effectLst/>
          </p:spPr>
        </p:pic>
        <p:pic>
          <p:nvPicPr>
            <p:cNvPr id="7434" name="直线 形状" descr="直线 形状"/>
            <p:cNvPicPr/>
            <p:nvPr/>
          </p:nvPicPr>
          <p:blipFill>
            <a:blip r:embed="rId162"/>
            <a:stretch>
              <a:fillRect/>
            </a:stretch>
          </p:blipFill>
          <p:spPr>
            <a:xfrm>
              <a:off x="4585036" y="1671830"/>
              <a:ext cx="228240" cy="340584"/>
            </a:xfrm>
            <a:prstGeom prst="rect">
              <a:avLst/>
            </a:prstGeom>
            <a:effectLst/>
          </p:spPr>
        </p:pic>
        <p:pic>
          <p:nvPicPr>
            <p:cNvPr id="7436" name="直线 形状" descr="直线 形状"/>
            <p:cNvPicPr/>
            <p:nvPr/>
          </p:nvPicPr>
          <p:blipFill>
            <a:blip r:embed="rId163"/>
            <a:stretch>
              <a:fillRect/>
            </a:stretch>
          </p:blipFill>
          <p:spPr>
            <a:xfrm>
              <a:off x="4618989" y="1668967"/>
              <a:ext cx="228240" cy="305801"/>
            </a:xfrm>
            <a:prstGeom prst="rect">
              <a:avLst/>
            </a:prstGeom>
            <a:effectLst/>
          </p:spPr>
        </p:pic>
        <p:pic>
          <p:nvPicPr>
            <p:cNvPr id="7438" name="直线 形状" descr="直线 形状"/>
            <p:cNvPicPr/>
            <p:nvPr/>
          </p:nvPicPr>
          <p:blipFill>
            <a:blip r:embed="rId164"/>
            <a:stretch>
              <a:fillRect/>
            </a:stretch>
          </p:blipFill>
          <p:spPr>
            <a:xfrm>
              <a:off x="4856664" y="1834807"/>
              <a:ext cx="282565" cy="147949"/>
            </a:xfrm>
            <a:prstGeom prst="rect">
              <a:avLst/>
            </a:prstGeom>
            <a:effectLst/>
          </p:spPr>
        </p:pic>
        <p:pic>
          <p:nvPicPr>
            <p:cNvPr id="7440" name="直线 形状" descr="直线 形状"/>
            <p:cNvPicPr/>
            <p:nvPr/>
          </p:nvPicPr>
          <p:blipFill>
            <a:blip r:embed="rId165"/>
            <a:stretch>
              <a:fillRect/>
            </a:stretch>
          </p:blipFill>
          <p:spPr>
            <a:xfrm>
              <a:off x="5169035" y="1610714"/>
              <a:ext cx="148914" cy="540612"/>
            </a:xfrm>
            <a:prstGeom prst="rect">
              <a:avLst/>
            </a:prstGeom>
            <a:effectLst/>
          </p:spPr>
        </p:pic>
        <p:pic>
          <p:nvPicPr>
            <p:cNvPr id="7442" name="直线 形状" descr="直线 形状"/>
            <p:cNvPicPr/>
            <p:nvPr/>
          </p:nvPicPr>
          <p:blipFill>
            <a:blip r:embed="rId166"/>
            <a:stretch>
              <a:fillRect/>
            </a:stretch>
          </p:blipFill>
          <p:spPr>
            <a:xfrm>
              <a:off x="5501778" y="1819918"/>
              <a:ext cx="241822" cy="52990"/>
            </a:xfrm>
            <a:prstGeom prst="rect">
              <a:avLst/>
            </a:prstGeom>
            <a:effectLst/>
          </p:spPr>
        </p:pic>
        <p:pic>
          <p:nvPicPr>
            <p:cNvPr id="7444" name="直线 形状" descr="直线 形状"/>
            <p:cNvPicPr/>
            <p:nvPr/>
          </p:nvPicPr>
          <p:blipFill>
            <a:blip r:embed="rId167"/>
            <a:stretch>
              <a:fillRect/>
            </a:stretch>
          </p:blipFill>
          <p:spPr>
            <a:xfrm>
              <a:off x="5539710" y="1916295"/>
              <a:ext cx="224262" cy="64761"/>
            </a:xfrm>
            <a:prstGeom prst="rect">
              <a:avLst/>
            </a:prstGeom>
            <a:effectLst/>
          </p:spPr>
        </p:pic>
        <p:pic>
          <p:nvPicPr>
            <p:cNvPr id="7446" name="直线 形状" descr="直线 形状"/>
            <p:cNvPicPr/>
            <p:nvPr/>
          </p:nvPicPr>
          <p:blipFill>
            <a:blip r:embed="rId168"/>
            <a:stretch>
              <a:fillRect/>
            </a:stretch>
          </p:blipFill>
          <p:spPr>
            <a:xfrm>
              <a:off x="6201219" y="1488482"/>
              <a:ext cx="384427" cy="92426"/>
            </a:xfrm>
            <a:prstGeom prst="rect">
              <a:avLst/>
            </a:prstGeom>
            <a:effectLst/>
          </p:spPr>
        </p:pic>
        <p:pic>
          <p:nvPicPr>
            <p:cNvPr id="7448" name="直线 形状" descr="直线 形状"/>
            <p:cNvPicPr/>
            <p:nvPr/>
          </p:nvPicPr>
          <p:blipFill>
            <a:blip r:embed="rId169"/>
            <a:stretch>
              <a:fillRect/>
            </a:stretch>
          </p:blipFill>
          <p:spPr>
            <a:xfrm>
              <a:off x="6173454" y="1556389"/>
              <a:ext cx="520842" cy="349623"/>
            </a:xfrm>
            <a:prstGeom prst="rect">
              <a:avLst/>
            </a:prstGeom>
            <a:effectLst/>
          </p:spPr>
        </p:pic>
        <p:pic>
          <p:nvPicPr>
            <p:cNvPr id="7450" name="直线 形状" descr="直线 形状"/>
            <p:cNvPicPr/>
            <p:nvPr/>
          </p:nvPicPr>
          <p:blipFill>
            <a:blip r:embed="rId170"/>
            <a:stretch>
              <a:fillRect/>
            </a:stretch>
          </p:blipFill>
          <p:spPr>
            <a:xfrm>
              <a:off x="5909220" y="2024946"/>
              <a:ext cx="221450" cy="78845"/>
            </a:xfrm>
            <a:prstGeom prst="rect">
              <a:avLst/>
            </a:prstGeom>
            <a:effectLst/>
          </p:spPr>
        </p:pic>
        <p:pic>
          <p:nvPicPr>
            <p:cNvPr id="7452" name="直线 形状" descr="直线 形状"/>
            <p:cNvPicPr/>
            <p:nvPr/>
          </p:nvPicPr>
          <p:blipFill>
            <a:blip r:embed="rId171"/>
            <a:stretch>
              <a:fillRect/>
            </a:stretch>
          </p:blipFill>
          <p:spPr>
            <a:xfrm>
              <a:off x="5936979" y="2045318"/>
              <a:ext cx="200481" cy="394028"/>
            </a:xfrm>
            <a:prstGeom prst="rect">
              <a:avLst/>
            </a:prstGeom>
            <a:effectLst/>
          </p:spPr>
        </p:pic>
        <p:pic>
          <p:nvPicPr>
            <p:cNvPr id="7454" name="直线 形状" descr="直线 形状"/>
            <p:cNvPicPr/>
            <p:nvPr/>
          </p:nvPicPr>
          <p:blipFill>
            <a:blip r:embed="rId172"/>
            <a:stretch>
              <a:fillRect/>
            </a:stretch>
          </p:blipFill>
          <p:spPr>
            <a:xfrm>
              <a:off x="6106150" y="2106434"/>
              <a:ext cx="248612" cy="233162"/>
            </a:xfrm>
            <a:prstGeom prst="rect">
              <a:avLst/>
            </a:prstGeom>
            <a:effectLst/>
          </p:spPr>
        </p:pic>
        <p:pic>
          <p:nvPicPr>
            <p:cNvPr id="7456" name="直线 形状" descr="直线 形状"/>
            <p:cNvPicPr/>
            <p:nvPr/>
          </p:nvPicPr>
          <p:blipFill>
            <a:blip r:embed="rId173"/>
            <a:stretch>
              <a:fillRect/>
            </a:stretch>
          </p:blipFill>
          <p:spPr>
            <a:xfrm>
              <a:off x="6316661" y="2052109"/>
              <a:ext cx="217273" cy="411589"/>
            </a:xfrm>
            <a:prstGeom prst="rect">
              <a:avLst/>
            </a:prstGeom>
            <a:effectLst/>
          </p:spPr>
        </p:pic>
        <p:pic>
          <p:nvPicPr>
            <p:cNvPr id="7458" name="直线 形状" descr="直线 形状"/>
            <p:cNvPicPr/>
            <p:nvPr/>
          </p:nvPicPr>
          <p:blipFill>
            <a:blip r:embed="rId174"/>
            <a:stretch>
              <a:fillRect/>
            </a:stretch>
          </p:blipFill>
          <p:spPr>
            <a:xfrm>
              <a:off x="6620056" y="2211877"/>
              <a:ext cx="182891" cy="292565"/>
            </a:xfrm>
            <a:prstGeom prst="rect">
              <a:avLst/>
            </a:prstGeom>
            <a:effectLst/>
          </p:spPr>
        </p:pic>
        <p:pic>
          <p:nvPicPr>
            <p:cNvPr id="7460" name="直线 形状" descr="直线 形状"/>
            <p:cNvPicPr/>
            <p:nvPr/>
          </p:nvPicPr>
          <p:blipFill>
            <a:blip r:embed="rId175"/>
            <a:stretch>
              <a:fillRect/>
            </a:stretch>
          </p:blipFill>
          <p:spPr>
            <a:xfrm>
              <a:off x="6676567" y="2323736"/>
              <a:ext cx="153543" cy="71514"/>
            </a:xfrm>
            <a:prstGeom prst="rect">
              <a:avLst/>
            </a:prstGeom>
            <a:effectLst/>
          </p:spPr>
        </p:pic>
        <p:pic>
          <p:nvPicPr>
            <p:cNvPr id="7462" name="直线 形状" descr="直线 形状"/>
            <p:cNvPicPr/>
            <p:nvPr/>
          </p:nvPicPr>
          <p:blipFill>
            <a:blip r:embed="rId176"/>
            <a:stretch>
              <a:fillRect/>
            </a:stretch>
          </p:blipFill>
          <p:spPr>
            <a:xfrm>
              <a:off x="6974766" y="2004574"/>
              <a:ext cx="201669" cy="339114"/>
            </a:xfrm>
            <a:prstGeom prst="rect">
              <a:avLst/>
            </a:prstGeom>
            <a:effectLst/>
          </p:spPr>
        </p:pic>
        <p:pic>
          <p:nvPicPr>
            <p:cNvPr id="7464" name="直线 形状" descr="直线 形状"/>
            <p:cNvPicPr/>
            <p:nvPr/>
          </p:nvPicPr>
          <p:blipFill>
            <a:blip r:embed="rId177"/>
            <a:stretch>
              <a:fillRect/>
            </a:stretch>
          </p:blipFill>
          <p:spPr>
            <a:xfrm>
              <a:off x="7043265" y="2174341"/>
              <a:ext cx="173914" cy="85636"/>
            </a:xfrm>
            <a:prstGeom prst="rect">
              <a:avLst/>
            </a:prstGeom>
            <a:effectLst/>
          </p:spPr>
        </p:pic>
        <p:pic>
          <p:nvPicPr>
            <p:cNvPr id="7466" name="直线 形状" descr="直线 形状"/>
            <p:cNvPicPr/>
            <p:nvPr/>
          </p:nvPicPr>
          <p:blipFill>
            <a:blip r:embed="rId178"/>
            <a:stretch>
              <a:fillRect/>
            </a:stretch>
          </p:blipFill>
          <p:spPr>
            <a:xfrm>
              <a:off x="7298544" y="1993256"/>
              <a:ext cx="224216" cy="391420"/>
            </a:xfrm>
            <a:prstGeom prst="rect">
              <a:avLst/>
            </a:prstGeom>
            <a:effectLst/>
          </p:spPr>
        </p:pic>
        <p:pic>
          <p:nvPicPr>
            <p:cNvPr id="7468" name="直线 形状" descr="直线 形状"/>
            <p:cNvPicPr/>
            <p:nvPr/>
          </p:nvPicPr>
          <p:blipFill>
            <a:blip r:embed="rId179"/>
            <a:stretch>
              <a:fillRect/>
            </a:stretch>
          </p:blipFill>
          <p:spPr>
            <a:xfrm>
              <a:off x="7505031" y="2113225"/>
              <a:ext cx="282566" cy="182564"/>
            </a:xfrm>
            <a:prstGeom prst="rect">
              <a:avLst/>
            </a:prstGeom>
            <a:effectLst/>
          </p:spPr>
        </p:pic>
        <p:pic>
          <p:nvPicPr>
            <p:cNvPr id="7470" name="直线 形状" descr="直线 形状"/>
            <p:cNvPicPr/>
            <p:nvPr/>
          </p:nvPicPr>
          <p:blipFill>
            <a:blip r:embed="rId180"/>
            <a:stretch>
              <a:fillRect/>
            </a:stretch>
          </p:blipFill>
          <p:spPr>
            <a:xfrm>
              <a:off x="7729124" y="2002337"/>
              <a:ext cx="176178" cy="420670"/>
            </a:xfrm>
            <a:prstGeom prst="rect">
              <a:avLst/>
            </a:prstGeom>
            <a:effectLst/>
          </p:spPr>
        </p:pic>
        <p:pic>
          <p:nvPicPr>
            <p:cNvPr id="7472" name="直线 形状" descr="直线 形状"/>
            <p:cNvPicPr/>
            <p:nvPr/>
          </p:nvPicPr>
          <p:blipFill>
            <a:blip r:embed="rId181"/>
            <a:stretch>
              <a:fillRect/>
            </a:stretch>
          </p:blipFill>
          <p:spPr>
            <a:xfrm>
              <a:off x="7980835" y="1966365"/>
              <a:ext cx="153087" cy="225705"/>
            </a:xfrm>
            <a:prstGeom prst="rect">
              <a:avLst/>
            </a:prstGeom>
            <a:effectLst/>
          </p:spPr>
        </p:pic>
        <p:pic>
          <p:nvPicPr>
            <p:cNvPr id="7474" name="直线 形状" descr="直线 形状"/>
            <p:cNvPicPr/>
            <p:nvPr/>
          </p:nvPicPr>
          <p:blipFill>
            <a:blip r:embed="rId182"/>
            <a:stretch>
              <a:fillRect/>
            </a:stretch>
          </p:blipFill>
          <p:spPr>
            <a:xfrm>
              <a:off x="8163728" y="2229826"/>
              <a:ext cx="180706" cy="282387"/>
            </a:xfrm>
            <a:prstGeom prst="rect">
              <a:avLst/>
            </a:prstGeom>
            <a:effectLst/>
          </p:spPr>
        </p:pic>
        <p:pic>
          <p:nvPicPr>
            <p:cNvPr id="7476" name="直线 形状" descr="直线 形状"/>
            <p:cNvPicPr/>
            <p:nvPr/>
          </p:nvPicPr>
          <p:blipFill>
            <a:blip r:embed="rId183"/>
            <a:stretch>
              <a:fillRect/>
            </a:stretch>
          </p:blipFill>
          <p:spPr>
            <a:xfrm>
              <a:off x="8323009" y="2378062"/>
              <a:ext cx="48588" cy="173915"/>
            </a:xfrm>
            <a:prstGeom prst="rect">
              <a:avLst/>
            </a:prstGeom>
            <a:effectLst/>
          </p:spPr>
        </p:pic>
        <p:pic>
          <p:nvPicPr>
            <p:cNvPr id="7478" name="直线 形状" descr="直线 形状"/>
            <p:cNvPicPr/>
            <p:nvPr/>
          </p:nvPicPr>
          <p:blipFill>
            <a:blip r:embed="rId184"/>
            <a:stretch>
              <a:fillRect/>
            </a:stretch>
          </p:blipFill>
          <p:spPr>
            <a:xfrm>
              <a:off x="7830984" y="1970621"/>
              <a:ext cx="506659" cy="757914"/>
            </a:xfrm>
            <a:prstGeom prst="rect">
              <a:avLst/>
            </a:prstGeom>
            <a:effectLst/>
          </p:spPr>
        </p:pic>
        <p:pic>
          <p:nvPicPr>
            <p:cNvPr id="7480" name="直线 形状" descr="直线 形状"/>
            <p:cNvPicPr/>
            <p:nvPr/>
          </p:nvPicPr>
          <p:blipFill>
            <a:blip r:embed="rId185"/>
            <a:stretch>
              <a:fillRect/>
            </a:stretch>
          </p:blipFill>
          <p:spPr>
            <a:xfrm>
              <a:off x="8530425" y="1610714"/>
              <a:ext cx="377636" cy="270280"/>
            </a:xfrm>
            <a:prstGeom prst="rect">
              <a:avLst/>
            </a:prstGeom>
            <a:effectLst/>
          </p:spPr>
        </p:pic>
        <p:pic>
          <p:nvPicPr>
            <p:cNvPr id="7482" name="直线 形状" descr="直线 形状"/>
            <p:cNvPicPr/>
            <p:nvPr/>
          </p:nvPicPr>
          <p:blipFill>
            <a:blip r:embed="rId186"/>
            <a:stretch>
              <a:fillRect/>
            </a:stretch>
          </p:blipFill>
          <p:spPr>
            <a:xfrm>
              <a:off x="8958239" y="1671830"/>
              <a:ext cx="235031" cy="92427"/>
            </a:xfrm>
            <a:prstGeom prst="rect">
              <a:avLst/>
            </a:prstGeom>
            <a:effectLst/>
          </p:spPr>
        </p:pic>
        <p:pic>
          <p:nvPicPr>
            <p:cNvPr id="7484" name="直线 形状" descr="直线 形状"/>
            <p:cNvPicPr/>
            <p:nvPr/>
          </p:nvPicPr>
          <p:blipFill>
            <a:blip r:embed="rId187"/>
            <a:stretch>
              <a:fillRect/>
            </a:stretch>
          </p:blipFill>
          <p:spPr>
            <a:xfrm>
              <a:off x="9028494" y="1495273"/>
              <a:ext cx="212310" cy="359880"/>
            </a:xfrm>
            <a:prstGeom prst="rect">
              <a:avLst/>
            </a:prstGeom>
            <a:effectLst/>
          </p:spPr>
        </p:pic>
        <p:pic>
          <p:nvPicPr>
            <p:cNvPr id="7486" name="直线 形状" descr="直线 形状"/>
            <p:cNvPicPr/>
            <p:nvPr/>
          </p:nvPicPr>
          <p:blipFill>
            <a:blip r:embed="rId188"/>
            <a:stretch>
              <a:fillRect/>
            </a:stretch>
          </p:blipFill>
          <p:spPr>
            <a:xfrm>
              <a:off x="9371322" y="1447738"/>
              <a:ext cx="249761" cy="554193"/>
            </a:xfrm>
            <a:prstGeom prst="rect">
              <a:avLst/>
            </a:prstGeom>
            <a:effectLst/>
          </p:spPr>
        </p:pic>
        <p:pic>
          <p:nvPicPr>
            <p:cNvPr id="7488" name="直线 形状" descr="直线 形状"/>
            <p:cNvPicPr/>
            <p:nvPr/>
          </p:nvPicPr>
          <p:blipFill>
            <a:blip r:embed="rId189"/>
            <a:stretch>
              <a:fillRect/>
            </a:stretch>
          </p:blipFill>
          <p:spPr>
            <a:xfrm>
              <a:off x="9616935" y="1536472"/>
              <a:ext cx="208160" cy="58018"/>
            </a:xfrm>
            <a:prstGeom prst="rect">
              <a:avLst/>
            </a:prstGeom>
            <a:effectLst/>
          </p:spPr>
        </p:pic>
        <p:pic>
          <p:nvPicPr>
            <p:cNvPr id="7490" name="直线 形状" descr="直线 形状"/>
            <p:cNvPicPr/>
            <p:nvPr/>
          </p:nvPicPr>
          <p:blipFill>
            <a:blip r:embed="rId190"/>
            <a:stretch>
              <a:fillRect/>
            </a:stretch>
          </p:blipFill>
          <p:spPr>
            <a:xfrm>
              <a:off x="9602758" y="1563179"/>
              <a:ext cx="215254" cy="330101"/>
            </a:xfrm>
            <a:prstGeom prst="rect">
              <a:avLst/>
            </a:prstGeom>
            <a:effectLst/>
          </p:spPr>
        </p:pic>
        <p:pic>
          <p:nvPicPr>
            <p:cNvPr id="7492" name="直线 形状" descr="直线 形状"/>
            <p:cNvPicPr/>
            <p:nvPr/>
          </p:nvPicPr>
          <p:blipFill>
            <a:blip r:embed="rId191"/>
            <a:stretch>
              <a:fillRect/>
            </a:stretch>
          </p:blipFill>
          <p:spPr>
            <a:xfrm>
              <a:off x="9841027" y="1651458"/>
              <a:ext cx="289357" cy="171732"/>
            </a:xfrm>
            <a:prstGeom prst="rect">
              <a:avLst/>
            </a:prstGeom>
            <a:effectLst/>
          </p:spPr>
        </p:pic>
        <p:pic>
          <p:nvPicPr>
            <p:cNvPr id="7494" name="直线 形状" descr="直线 形状"/>
            <p:cNvPicPr/>
            <p:nvPr/>
          </p:nvPicPr>
          <p:blipFill>
            <a:blip r:embed="rId192"/>
            <a:stretch>
              <a:fillRect/>
            </a:stretch>
          </p:blipFill>
          <p:spPr>
            <a:xfrm>
              <a:off x="10051539" y="1536557"/>
              <a:ext cx="268529" cy="455489"/>
            </a:xfrm>
            <a:prstGeom prst="rect">
              <a:avLst/>
            </a:prstGeom>
            <a:effectLst/>
          </p:spPr>
        </p:pic>
        <p:pic>
          <p:nvPicPr>
            <p:cNvPr id="7496" name="直线 形状" descr="直线 形状"/>
            <p:cNvPicPr/>
            <p:nvPr/>
          </p:nvPicPr>
          <p:blipFill>
            <a:blip r:embed="rId193"/>
            <a:stretch>
              <a:fillRect/>
            </a:stretch>
          </p:blipFill>
          <p:spPr>
            <a:xfrm>
              <a:off x="10407160" y="1762051"/>
              <a:ext cx="178200" cy="289970"/>
            </a:xfrm>
            <a:prstGeom prst="rect">
              <a:avLst/>
            </a:prstGeom>
            <a:effectLst/>
          </p:spPr>
        </p:pic>
        <p:pic>
          <p:nvPicPr>
            <p:cNvPr id="7498" name="直线 直线" descr="直线 直线"/>
            <p:cNvPicPr/>
            <p:nvPr/>
          </p:nvPicPr>
          <p:blipFill>
            <a:blip r:embed="rId194"/>
            <a:stretch>
              <a:fillRect/>
            </a:stretch>
          </p:blipFill>
          <p:spPr>
            <a:xfrm>
              <a:off x="10472562" y="1909504"/>
              <a:ext cx="167124" cy="51683"/>
            </a:xfrm>
            <a:prstGeom prst="rect">
              <a:avLst/>
            </a:prstGeom>
            <a:effectLst/>
          </p:spPr>
        </p:pic>
        <p:pic>
          <p:nvPicPr>
            <p:cNvPr id="7500" name="直线 直线" descr="直线 直线"/>
            <p:cNvPicPr/>
            <p:nvPr/>
          </p:nvPicPr>
          <p:blipFill>
            <a:blip r:embed="rId195"/>
            <a:stretch>
              <a:fillRect/>
            </a:stretch>
          </p:blipFill>
          <p:spPr>
            <a:xfrm>
              <a:off x="10547260" y="1970621"/>
              <a:ext cx="58472" cy="133170"/>
            </a:xfrm>
            <a:prstGeom prst="rect">
              <a:avLst/>
            </a:prstGeom>
            <a:effectLst/>
          </p:spPr>
        </p:pic>
        <p:pic>
          <p:nvPicPr>
            <p:cNvPr id="7502" name="直线 直线" descr="直线 直线"/>
            <p:cNvPicPr/>
            <p:nvPr/>
          </p:nvPicPr>
          <p:blipFill>
            <a:blip r:embed="rId82"/>
            <a:stretch>
              <a:fillRect/>
            </a:stretch>
          </p:blipFill>
          <p:spPr>
            <a:xfrm>
              <a:off x="10548581" y="1481691"/>
              <a:ext cx="76201" cy="38101"/>
            </a:xfrm>
            <a:prstGeom prst="rect">
              <a:avLst/>
            </a:prstGeom>
            <a:effectLst/>
          </p:spPr>
        </p:pic>
        <p:pic>
          <p:nvPicPr>
            <p:cNvPr id="7504" name="直线 形状" descr="直线 形状"/>
            <p:cNvPicPr/>
            <p:nvPr/>
          </p:nvPicPr>
          <p:blipFill>
            <a:blip r:embed="rId196"/>
            <a:stretch>
              <a:fillRect/>
            </a:stretch>
          </p:blipFill>
          <p:spPr>
            <a:xfrm>
              <a:off x="10574422" y="1474901"/>
              <a:ext cx="231584" cy="744332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86" name="绘图"/>
          <p:cNvGrpSpPr/>
          <p:nvPr/>
        </p:nvGrpSpPr>
        <p:grpSpPr>
          <a:xfrm>
            <a:off x="974153" y="38373"/>
            <a:ext cx="10833531" cy="3810625"/>
            <a:chOff x="-44449" y="-44449"/>
            <a:chExt cx="10833530" cy="3810624"/>
          </a:xfrm>
        </p:grpSpPr>
        <p:pic>
          <p:nvPicPr>
            <p:cNvPr id="7508" name="直线 形状" descr="直线 形状"/>
            <p:cNvPicPr/>
            <p:nvPr/>
          </p:nvPicPr>
          <p:blipFill>
            <a:blip r:embed="rId1"/>
            <a:stretch>
              <a:fillRect/>
            </a:stretch>
          </p:blipFill>
          <p:spPr>
            <a:xfrm>
              <a:off x="-44450" y="128158"/>
              <a:ext cx="496342" cy="220538"/>
            </a:xfrm>
            <a:prstGeom prst="rect">
              <a:avLst/>
            </a:prstGeom>
            <a:effectLst/>
          </p:spPr>
        </p:pic>
        <p:pic>
          <p:nvPicPr>
            <p:cNvPr id="7510" name="直线 形状" descr="直线 形状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240758" y="185098"/>
              <a:ext cx="143227" cy="557458"/>
            </a:xfrm>
            <a:prstGeom prst="rect">
              <a:avLst/>
            </a:prstGeom>
            <a:effectLst/>
          </p:spPr>
        </p:pic>
        <p:pic>
          <p:nvPicPr>
            <p:cNvPr id="7512" name="直线 形状" descr="直线 形状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532758" y="144353"/>
              <a:ext cx="591412" cy="508046"/>
            </a:xfrm>
            <a:prstGeom prst="rect">
              <a:avLst/>
            </a:prstGeom>
            <a:effectLst/>
          </p:spPr>
        </p:pic>
        <p:pic>
          <p:nvPicPr>
            <p:cNvPr id="7514" name="直线 形状" descr="直线 形状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1888417" y="140574"/>
              <a:ext cx="417333" cy="643952"/>
            </a:xfrm>
            <a:prstGeom prst="rect">
              <a:avLst/>
            </a:prstGeom>
            <a:effectLst/>
          </p:spPr>
        </p:pic>
        <p:pic>
          <p:nvPicPr>
            <p:cNvPr id="7516" name="直线 形状" descr="直线 形状"/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2244011" y="375237"/>
              <a:ext cx="333366" cy="156808"/>
            </a:xfrm>
            <a:prstGeom prst="rect">
              <a:avLst/>
            </a:prstGeom>
            <a:effectLst/>
          </p:spPr>
        </p:pic>
        <p:pic>
          <p:nvPicPr>
            <p:cNvPr id="7518" name="直线 形状" descr="直线 形状"/>
            <p:cNvPicPr/>
            <p:nvPr/>
          </p:nvPicPr>
          <p:blipFill>
            <a:blip r:embed="rId6"/>
            <a:stretch>
              <a:fillRect/>
            </a:stretch>
          </p:blipFill>
          <p:spPr>
            <a:xfrm>
              <a:off x="2318526" y="273376"/>
              <a:ext cx="170572" cy="448808"/>
            </a:xfrm>
            <a:prstGeom prst="rect">
              <a:avLst/>
            </a:prstGeom>
            <a:effectLst/>
          </p:spPr>
        </p:pic>
        <p:pic>
          <p:nvPicPr>
            <p:cNvPr id="7520" name="直线 形状" descr="直线 形状"/>
            <p:cNvPicPr/>
            <p:nvPr/>
          </p:nvPicPr>
          <p:blipFill>
            <a:blip r:embed="rId7"/>
            <a:stretch>
              <a:fillRect/>
            </a:stretch>
          </p:blipFill>
          <p:spPr>
            <a:xfrm>
              <a:off x="2490739" y="450473"/>
              <a:ext cx="290359" cy="285292"/>
            </a:xfrm>
            <a:prstGeom prst="rect">
              <a:avLst/>
            </a:prstGeom>
            <a:effectLst/>
          </p:spPr>
        </p:pic>
        <p:pic>
          <p:nvPicPr>
            <p:cNvPr id="7522" name="直线 形状" descr="直线 形状"/>
            <p:cNvPicPr/>
            <p:nvPr/>
          </p:nvPicPr>
          <p:blipFill>
            <a:blip r:embed="rId8"/>
            <a:stretch>
              <a:fillRect/>
            </a:stretch>
          </p:blipFill>
          <p:spPr>
            <a:xfrm>
              <a:off x="2773685" y="407776"/>
              <a:ext cx="394482" cy="298563"/>
            </a:xfrm>
            <a:prstGeom prst="rect">
              <a:avLst/>
            </a:prstGeom>
            <a:effectLst/>
          </p:spPr>
        </p:pic>
        <p:pic>
          <p:nvPicPr>
            <p:cNvPr id="7524" name="直线 形状" descr="直线 形状"/>
            <p:cNvPicPr/>
            <p:nvPr/>
          </p:nvPicPr>
          <p:blipFill>
            <a:blip r:embed="rId9"/>
            <a:stretch>
              <a:fillRect/>
            </a:stretch>
          </p:blipFill>
          <p:spPr>
            <a:xfrm>
              <a:off x="3307097" y="-44450"/>
              <a:ext cx="336418" cy="725890"/>
            </a:xfrm>
            <a:prstGeom prst="rect">
              <a:avLst/>
            </a:prstGeom>
            <a:effectLst/>
          </p:spPr>
        </p:pic>
        <p:pic>
          <p:nvPicPr>
            <p:cNvPr id="7526" name="直线 形状" descr="直线 形状"/>
            <p:cNvPicPr/>
            <p:nvPr/>
          </p:nvPicPr>
          <p:blipFill>
            <a:blip r:embed="rId10"/>
            <a:stretch>
              <a:fillRect/>
            </a:stretch>
          </p:blipFill>
          <p:spPr>
            <a:xfrm>
              <a:off x="3594815" y="316395"/>
              <a:ext cx="333909" cy="344673"/>
            </a:xfrm>
            <a:prstGeom prst="rect">
              <a:avLst/>
            </a:prstGeom>
            <a:effectLst/>
          </p:spPr>
        </p:pic>
        <p:pic>
          <p:nvPicPr>
            <p:cNvPr id="7528" name="直线 形状" descr="直线 形状"/>
            <p:cNvPicPr/>
            <p:nvPr/>
          </p:nvPicPr>
          <p:blipFill>
            <a:blip r:embed="rId11"/>
            <a:stretch>
              <a:fillRect/>
            </a:stretch>
          </p:blipFill>
          <p:spPr>
            <a:xfrm>
              <a:off x="3914520" y="320911"/>
              <a:ext cx="333366" cy="294885"/>
            </a:xfrm>
            <a:prstGeom prst="rect">
              <a:avLst/>
            </a:prstGeom>
            <a:effectLst/>
          </p:spPr>
        </p:pic>
        <p:pic>
          <p:nvPicPr>
            <p:cNvPr id="7530" name="直线 形状" descr="直线 形状"/>
            <p:cNvPicPr/>
            <p:nvPr/>
          </p:nvPicPr>
          <p:blipFill>
            <a:blip r:embed="rId12"/>
            <a:stretch>
              <a:fillRect/>
            </a:stretch>
          </p:blipFill>
          <p:spPr>
            <a:xfrm>
              <a:off x="4190425" y="-43909"/>
              <a:ext cx="383414" cy="766093"/>
            </a:xfrm>
            <a:prstGeom prst="rect">
              <a:avLst/>
            </a:prstGeom>
            <a:effectLst/>
          </p:spPr>
        </p:pic>
        <p:pic>
          <p:nvPicPr>
            <p:cNvPr id="7532" name="直线 直线" descr="直线 直线"/>
            <p:cNvPicPr/>
            <p:nvPr/>
          </p:nvPicPr>
          <p:blipFill>
            <a:blip r:embed="rId13"/>
            <a:stretch>
              <a:fillRect/>
            </a:stretch>
          </p:blipFill>
          <p:spPr>
            <a:xfrm>
              <a:off x="4528767" y="273376"/>
              <a:ext cx="177801" cy="88901"/>
            </a:xfrm>
            <a:prstGeom prst="rect">
              <a:avLst/>
            </a:prstGeom>
            <a:effectLst/>
          </p:spPr>
        </p:pic>
        <p:pic>
          <p:nvPicPr>
            <p:cNvPr id="7534" name="直线 形状" descr="直线 形状"/>
            <p:cNvPicPr/>
            <p:nvPr/>
          </p:nvPicPr>
          <p:blipFill>
            <a:blip r:embed="rId14"/>
            <a:stretch>
              <a:fillRect/>
            </a:stretch>
          </p:blipFill>
          <p:spPr>
            <a:xfrm>
              <a:off x="4616225" y="449934"/>
              <a:ext cx="107009" cy="245087"/>
            </a:xfrm>
            <a:prstGeom prst="rect">
              <a:avLst/>
            </a:prstGeom>
            <a:effectLst/>
          </p:spPr>
        </p:pic>
        <p:pic>
          <p:nvPicPr>
            <p:cNvPr id="7536" name="直线 形状" descr="直线 形状"/>
            <p:cNvPicPr/>
            <p:nvPr/>
          </p:nvPicPr>
          <p:blipFill>
            <a:blip r:embed="rId15"/>
            <a:stretch>
              <a:fillRect/>
            </a:stretch>
          </p:blipFill>
          <p:spPr>
            <a:xfrm>
              <a:off x="4824472" y="328963"/>
              <a:ext cx="414854" cy="359263"/>
            </a:xfrm>
            <a:prstGeom prst="rect">
              <a:avLst/>
            </a:prstGeom>
            <a:effectLst/>
          </p:spPr>
        </p:pic>
        <p:pic>
          <p:nvPicPr>
            <p:cNvPr id="7538" name="直线 形状" descr="直线 形状"/>
            <p:cNvPicPr/>
            <p:nvPr/>
          </p:nvPicPr>
          <p:blipFill>
            <a:blip r:embed="rId16"/>
            <a:stretch>
              <a:fillRect/>
            </a:stretch>
          </p:blipFill>
          <p:spPr>
            <a:xfrm>
              <a:off x="5191710" y="359840"/>
              <a:ext cx="421105" cy="335181"/>
            </a:xfrm>
            <a:prstGeom prst="rect">
              <a:avLst/>
            </a:prstGeom>
            <a:effectLst/>
          </p:spPr>
        </p:pic>
        <p:pic>
          <p:nvPicPr>
            <p:cNvPr id="7540" name="直线 形状" descr="直线 形状"/>
            <p:cNvPicPr/>
            <p:nvPr/>
          </p:nvPicPr>
          <p:blipFill>
            <a:blip r:embed="rId17"/>
            <a:stretch>
              <a:fillRect/>
            </a:stretch>
          </p:blipFill>
          <p:spPr>
            <a:xfrm>
              <a:off x="5571448" y="348074"/>
              <a:ext cx="435226" cy="122855"/>
            </a:xfrm>
            <a:prstGeom prst="rect">
              <a:avLst/>
            </a:prstGeom>
            <a:effectLst/>
          </p:spPr>
        </p:pic>
        <p:pic>
          <p:nvPicPr>
            <p:cNvPr id="7542" name="直线 形状" descr="直线 形状"/>
            <p:cNvPicPr/>
            <p:nvPr/>
          </p:nvPicPr>
          <p:blipFill>
            <a:blip r:embed="rId18"/>
            <a:stretch>
              <a:fillRect/>
            </a:stretch>
          </p:blipFill>
          <p:spPr>
            <a:xfrm>
              <a:off x="5796706" y="123981"/>
              <a:ext cx="128480" cy="584622"/>
            </a:xfrm>
            <a:prstGeom prst="rect">
              <a:avLst/>
            </a:prstGeom>
            <a:effectLst/>
          </p:spPr>
        </p:pic>
        <p:pic>
          <p:nvPicPr>
            <p:cNvPr id="7544" name="直线 直线" descr="直线 直线"/>
            <p:cNvPicPr/>
            <p:nvPr/>
          </p:nvPicPr>
          <p:blipFill>
            <a:blip r:embed="rId19"/>
            <a:stretch>
              <a:fillRect/>
            </a:stretch>
          </p:blipFill>
          <p:spPr>
            <a:xfrm>
              <a:off x="5992471" y="157935"/>
              <a:ext cx="102482" cy="177180"/>
            </a:xfrm>
            <a:prstGeom prst="rect">
              <a:avLst/>
            </a:prstGeom>
            <a:effectLst/>
          </p:spPr>
        </p:pic>
        <p:pic>
          <p:nvPicPr>
            <p:cNvPr id="7546" name="直线 形状" descr="直线 形状"/>
            <p:cNvPicPr/>
            <p:nvPr/>
          </p:nvPicPr>
          <p:blipFill>
            <a:blip r:embed="rId20"/>
            <a:stretch>
              <a:fillRect/>
            </a:stretch>
          </p:blipFill>
          <p:spPr>
            <a:xfrm>
              <a:off x="6044181" y="348074"/>
              <a:ext cx="118679" cy="285831"/>
            </a:xfrm>
            <a:prstGeom prst="rect">
              <a:avLst/>
            </a:prstGeom>
            <a:effectLst/>
          </p:spPr>
        </p:pic>
        <p:pic>
          <p:nvPicPr>
            <p:cNvPr id="7548" name="直线 形状" descr="直线 形状"/>
            <p:cNvPicPr/>
            <p:nvPr/>
          </p:nvPicPr>
          <p:blipFill>
            <a:blip r:embed="rId21"/>
            <a:stretch>
              <a:fillRect/>
            </a:stretch>
          </p:blipFill>
          <p:spPr>
            <a:xfrm>
              <a:off x="6192701" y="381122"/>
              <a:ext cx="221699" cy="229376"/>
            </a:xfrm>
            <a:prstGeom prst="rect">
              <a:avLst/>
            </a:prstGeom>
            <a:effectLst/>
          </p:spPr>
        </p:pic>
        <p:pic>
          <p:nvPicPr>
            <p:cNvPr id="7550" name="直线 形状" descr="直线 形状"/>
            <p:cNvPicPr/>
            <p:nvPr/>
          </p:nvPicPr>
          <p:blipFill>
            <a:blip r:embed="rId22"/>
            <a:stretch>
              <a:fillRect/>
            </a:stretch>
          </p:blipFill>
          <p:spPr>
            <a:xfrm>
              <a:off x="6468505" y="320911"/>
              <a:ext cx="312307" cy="340157"/>
            </a:xfrm>
            <a:prstGeom prst="rect">
              <a:avLst/>
            </a:prstGeom>
            <a:effectLst/>
          </p:spPr>
        </p:pic>
        <p:pic>
          <p:nvPicPr>
            <p:cNvPr id="7552" name="直线 形状" descr="直线 形状"/>
            <p:cNvPicPr/>
            <p:nvPr/>
          </p:nvPicPr>
          <p:blipFill>
            <a:blip r:embed="rId23"/>
            <a:stretch>
              <a:fillRect/>
            </a:stretch>
          </p:blipFill>
          <p:spPr>
            <a:xfrm>
              <a:off x="7627726" y="82033"/>
              <a:ext cx="321085" cy="586578"/>
            </a:xfrm>
            <a:prstGeom prst="rect">
              <a:avLst/>
            </a:prstGeom>
            <a:effectLst/>
          </p:spPr>
        </p:pic>
        <p:pic>
          <p:nvPicPr>
            <p:cNvPr id="7554" name="直线 形状" descr="直线 形状"/>
            <p:cNvPicPr/>
            <p:nvPr/>
          </p:nvPicPr>
          <p:blipFill>
            <a:blip r:embed="rId24"/>
            <a:stretch>
              <a:fillRect/>
            </a:stretch>
          </p:blipFill>
          <p:spPr>
            <a:xfrm>
              <a:off x="7744468" y="109115"/>
              <a:ext cx="295235" cy="558743"/>
            </a:xfrm>
            <a:prstGeom prst="rect">
              <a:avLst/>
            </a:prstGeom>
            <a:effectLst/>
          </p:spPr>
        </p:pic>
        <p:pic>
          <p:nvPicPr>
            <p:cNvPr id="7556" name="直线 形状" descr="直线 形状"/>
            <p:cNvPicPr/>
            <p:nvPr/>
          </p:nvPicPr>
          <p:blipFill>
            <a:blip r:embed="rId25"/>
            <a:stretch>
              <a:fillRect/>
            </a:stretch>
          </p:blipFill>
          <p:spPr>
            <a:xfrm>
              <a:off x="7735816" y="423747"/>
              <a:ext cx="308064" cy="115088"/>
            </a:xfrm>
            <a:prstGeom prst="rect">
              <a:avLst/>
            </a:prstGeom>
            <a:effectLst/>
          </p:spPr>
        </p:pic>
        <p:pic>
          <p:nvPicPr>
            <p:cNvPr id="7558" name="直线 形状" descr="直线 形状"/>
            <p:cNvPicPr/>
            <p:nvPr/>
          </p:nvPicPr>
          <p:blipFill>
            <a:blip r:embed="rId26"/>
            <a:stretch>
              <a:fillRect/>
            </a:stretch>
          </p:blipFill>
          <p:spPr>
            <a:xfrm>
              <a:off x="8165490" y="409190"/>
              <a:ext cx="131909" cy="591412"/>
            </a:xfrm>
            <a:prstGeom prst="rect">
              <a:avLst/>
            </a:prstGeom>
            <a:effectLst/>
          </p:spPr>
        </p:pic>
        <p:pic>
          <p:nvPicPr>
            <p:cNvPr id="7560" name="直线 形状" descr="直线 形状"/>
            <p:cNvPicPr/>
            <p:nvPr/>
          </p:nvPicPr>
          <p:blipFill>
            <a:blip r:embed="rId27"/>
            <a:stretch>
              <a:fillRect/>
            </a:stretch>
          </p:blipFill>
          <p:spPr>
            <a:xfrm>
              <a:off x="8158700" y="325861"/>
              <a:ext cx="251905" cy="328416"/>
            </a:xfrm>
            <a:prstGeom prst="rect">
              <a:avLst/>
            </a:prstGeom>
            <a:effectLst/>
          </p:spPr>
        </p:pic>
        <p:pic>
          <p:nvPicPr>
            <p:cNvPr id="7562" name="直线 形状" descr="直线 形状"/>
            <p:cNvPicPr/>
            <p:nvPr/>
          </p:nvPicPr>
          <p:blipFill>
            <a:blip r:embed="rId28"/>
            <a:stretch>
              <a:fillRect/>
            </a:stretch>
          </p:blipFill>
          <p:spPr>
            <a:xfrm>
              <a:off x="8396374" y="300539"/>
              <a:ext cx="169382" cy="793117"/>
            </a:xfrm>
            <a:prstGeom prst="rect">
              <a:avLst/>
            </a:prstGeom>
            <a:effectLst/>
          </p:spPr>
        </p:pic>
        <p:pic>
          <p:nvPicPr>
            <p:cNvPr id="7564" name="直线 形状" descr="直线 形状"/>
            <p:cNvPicPr/>
            <p:nvPr/>
          </p:nvPicPr>
          <p:blipFill>
            <a:blip r:embed="rId29"/>
            <a:stretch>
              <a:fillRect/>
            </a:stretch>
          </p:blipFill>
          <p:spPr>
            <a:xfrm>
              <a:off x="8450699" y="340003"/>
              <a:ext cx="262366" cy="301231"/>
            </a:xfrm>
            <a:prstGeom prst="rect">
              <a:avLst/>
            </a:prstGeom>
            <a:effectLst/>
          </p:spPr>
        </p:pic>
        <p:pic>
          <p:nvPicPr>
            <p:cNvPr id="7566" name="直线 形状" descr="直线 形状"/>
            <p:cNvPicPr/>
            <p:nvPr/>
          </p:nvPicPr>
          <p:blipFill>
            <a:blip r:embed="rId30"/>
            <a:stretch>
              <a:fillRect/>
            </a:stretch>
          </p:blipFill>
          <p:spPr>
            <a:xfrm>
              <a:off x="8722327" y="293749"/>
              <a:ext cx="312993" cy="316597"/>
            </a:xfrm>
            <a:prstGeom prst="rect">
              <a:avLst/>
            </a:prstGeom>
            <a:effectLst/>
          </p:spPr>
        </p:pic>
        <p:pic>
          <p:nvPicPr>
            <p:cNvPr id="7568" name="直线 形状" descr="直线 形状"/>
            <p:cNvPicPr/>
            <p:nvPr/>
          </p:nvPicPr>
          <p:blipFill>
            <a:blip r:embed="rId31"/>
            <a:stretch>
              <a:fillRect/>
            </a:stretch>
          </p:blipFill>
          <p:spPr>
            <a:xfrm>
              <a:off x="8980373" y="361368"/>
              <a:ext cx="212971" cy="222454"/>
            </a:xfrm>
            <a:prstGeom prst="rect">
              <a:avLst/>
            </a:prstGeom>
            <a:effectLst/>
          </p:spPr>
        </p:pic>
        <p:pic>
          <p:nvPicPr>
            <p:cNvPr id="7570" name="直线 形状" descr="直线 形状"/>
            <p:cNvPicPr/>
            <p:nvPr/>
          </p:nvPicPr>
          <p:blipFill>
            <a:blip r:embed="rId32"/>
            <a:stretch>
              <a:fillRect/>
            </a:stretch>
          </p:blipFill>
          <p:spPr>
            <a:xfrm>
              <a:off x="9256645" y="297048"/>
              <a:ext cx="308349" cy="273897"/>
            </a:xfrm>
            <a:prstGeom prst="rect">
              <a:avLst/>
            </a:prstGeom>
            <a:effectLst/>
          </p:spPr>
        </p:pic>
        <p:pic>
          <p:nvPicPr>
            <p:cNvPr id="7572" name="直线 形状" descr="直线 形状"/>
            <p:cNvPicPr/>
            <p:nvPr/>
          </p:nvPicPr>
          <p:blipFill>
            <a:blip r:embed="rId33"/>
            <a:stretch>
              <a:fillRect/>
            </a:stretch>
          </p:blipFill>
          <p:spPr>
            <a:xfrm>
              <a:off x="9542555" y="212260"/>
              <a:ext cx="375555" cy="400015"/>
            </a:xfrm>
            <a:prstGeom prst="rect">
              <a:avLst/>
            </a:prstGeom>
            <a:effectLst/>
          </p:spPr>
        </p:pic>
        <p:pic>
          <p:nvPicPr>
            <p:cNvPr id="7574" name="直线 形状" descr="直线 形状"/>
            <p:cNvPicPr/>
            <p:nvPr/>
          </p:nvPicPr>
          <p:blipFill>
            <a:blip r:embed="rId34"/>
            <a:stretch>
              <a:fillRect/>
            </a:stretch>
          </p:blipFill>
          <p:spPr>
            <a:xfrm>
              <a:off x="9802329" y="-514"/>
              <a:ext cx="380618" cy="695535"/>
            </a:xfrm>
            <a:prstGeom prst="rect">
              <a:avLst/>
            </a:prstGeom>
            <a:effectLst/>
          </p:spPr>
        </p:pic>
        <p:pic>
          <p:nvPicPr>
            <p:cNvPr id="7576" name="直线 直线" descr="直线 直线"/>
            <p:cNvPicPr/>
            <p:nvPr/>
          </p:nvPicPr>
          <p:blipFill>
            <a:blip r:embed="rId13"/>
            <a:stretch>
              <a:fillRect/>
            </a:stretch>
          </p:blipFill>
          <p:spPr>
            <a:xfrm>
              <a:off x="10232944" y="646864"/>
              <a:ext cx="177801" cy="88901"/>
            </a:xfrm>
            <a:prstGeom prst="rect">
              <a:avLst/>
            </a:prstGeom>
            <a:effectLst/>
          </p:spPr>
        </p:pic>
        <p:pic>
          <p:nvPicPr>
            <p:cNvPr id="7578" name="直线 形状" descr="直线 形状"/>
            <p:cNvPicPr/>
            <p:nvPr/>
          </p:nvPicPr>
          <p:blipFill>
            <a:blip r:embed="rId35"/>
            <a:stretch>
              <a:fillRect/>
            </a:stretch>
          </p:blipFill>
          <p:spPr>
            <a:xfrm>
              <a:off x="247644" y="1470790"/>
              <a:ext cx="211514" cy="227402"/>
            </a:xfrm>
            <a:prstGeom prst="rect">
              <a:avLst/>
            </a:prstGeom>
            <a:effectLst/>
          </p:spPr>
        </p:pic>
        <p:pic>
          <p:nvPicPr>
            <p:cNvPr id="7580" name="直线 形状" descr="直线 形状"/>
            <p:cNvPicPr/>
            <p:nvPr/>
          </p:nvPicPr>
          <p:blipFill>
            <a:blip r:embed="rId36"/>
            <a:stretch>
              <a:fillRect/>
            </a:stretch>
          </p:blipFill>
          <p:spPr>
            <a:xfrm>
              <a:off x="1428382" y="1432821"/>
              <a:ext cx="471689" cy="160334"/>
            </a:xfrm>
            <a:prstGeom prst="rect">
              <a:avLst/>
            </a:prstGeom>
            <a:effectLst/>
          </p:spPr>
        </p:pic>
        <p:pic>
          <p:nvPicPr>
            <p:cNvPr id="7582" name="直线 形状" descr="直线 形状"/>
            <p:cNvPicPr/>
            <p:nvPr/>
          </p:nvPicPr>
          <p:blipFill>
            <a:blip r:embed="rId37"/>
            <a:stretch>
              <a:fillRect/>
            </a:stretch>
          </p:blipFill>
          <p:spPr>
            <a:xfrm>
              <a:off x="1686420" y="1276635"/>
              <a:ext cx="145744" cy="463438"/>
            </a:xfrm>
            <a:prstGeom prst="rect">
              <a:avLst/>
            </a:prstGeom>
            <a:effectLst/>
          </p:spPr>
        </p:pic>
        <p:pic>
          <p:nvPicPr>
            <p:cNvPr id="7584" name="直线 形状" descr="直线 形状"/>
            <p:cNvPicPr/>
            <p:nvPr/>
          </p:nvPicPr>
          <p:blipFill>
            <a:blip r:embed="rId38"/>
            <a:stretch>
              <a:fillRect/>
            </a:stretch>
          </p:blipFill>
          <p:spPr>
            <a:xfrm>
              <a:off x="1936667" y="1412449"/>
              <a:ext cx="391217" cy="267286"/>
            </a:xfrm>
            <a:prstGeom prst="rect">
              <a:avLst/>
            </a:prstGeom>
            <a:effectLst/>
          </p:spPr>
        </p:pic>
        <p:pic>
          <p:nvPicPr>
            <p:cNvPr id="7586" name="直线 形状" descr="直线 形状"/>
            <p:cNvPicPr/>
            <p:nvPr/>
          </p:nvPicPr>
          <p:blipFill>
            <a:blip r:embed="rId39"/>
            <a:stretch>
              <a:fillRect/>
            </a:stretch>
          </p:blipFill>
          <p:spPr>
            <a:xfrm>
              <a:off x="2433349" y="1438078"/>
              <a:ext cx="141263" cy="168658"/>
            </a:xfrm>
            <a:prstGeom prst="rect">
              <a:avLst/>
            </a:prstGeom>
            <a:effectLst/>
          </p:spPr>
        </p:pic>
        <p:pic>
          <p:nvPicPr>
            <p:cNvPr id="7588" name="直线 形状" descr="直线 形状"/>
            <p:cNvPicPr/>
            <p:nvPr/>
          </p:nvPicPr>
          <p:blipFill>
            <a:blip r:embed="rId40"/>
            <a:stretch>
              <a:fillRect/>
            </a:stretch>
          </p:blipFill>
          <p:spPr>
            <a:xfrm>
              <a:off x="3560145" y="1306062"/>
              <a:ext cx="370341" cy="243046"/>
            </a:xfrm>
            <a:prstGeom prst="rect">
              <a:avLst/>
            </a:prstGeom>
            <a:effectLst/>
          </p:spPr>
        </p:pic>
        <p:pic>
          <p:nvPicPr>
            <p:cNvPr id="7590" name="直线 形状" descr="直线 形状"/>
            <p:cNvPicPr/>
            <p:nvPr/>
          </p:nvPicPr>
          <p:blipFill>
            <a:blip r:embed="rId41"/>
            <a:stretch>
              <a:fillRect/>
            </a:stretch>
          </p:blipFill>
          <p:spPr>
            <a:xfrm>
              <a:off x="4003193" y="1300531"/>
              <a:ext cx="260037" cy="215547"/>
            </a:xfrm>
            <a:prstGeom prst="rect">
              <a:avLst/>
            </a:prstGeom>
            <a:effectLst/>
          </p:spPr>
        </p:pic>
        <p:pic>
          <p:nvPicPr>
            <p:cNvPr id="7592" name="直线 形状" descr="直线 形状"/>
            <p:cNvPicPr/>
            <p:nvPr/>
          </p:nvPicPr>
          <p:blipFill>
            <a:blip r:embed="rId42"/>
            <a:stretch>
              <a:fillRect/>
            </a:stretch>
          </p:blipFill>
          <p:spPr>
            <a:xfrm>
              <a:off x="4306618" y="1256263"/>
              <a:ext cx="100521" cy="711702"/>
            </a:xfrm>
            <a:prstGeom prst="rect">
              <a:avLst/>
            </a:prstGeom>
            <a:effectLst/>
          </p:spPr>
        </p:pic>
        <p:pic>
          <p:nvPicPr>
            <p:cNvPr id="7594" name="直线 形状" descr="直线 形状"/>
            <p:cNvPicPr/>
            <p:nvPr/>
          </p:nvPicPr>
          <p:blipFill>
            <a:blip r:embed="rId43"/>
            <a:stretch>
              <a:fillRect/>
            </a:stretch>
          </p:blipFill>
          <p:spPr>
            <a:xfrm>
              <a:off x="4340571" y="1324925"/>
              <a:ext cx="181197" cy="225239"/>
            </a:xfrm>
            <a:prstGeom prst="rect">
              <a:avLst/>
            </a:prstGeom>
            <a:effectLst/>
          </p:spPr>
        </p:pic>
        <p:pic>
          <p:nvPicPr>
            <p:cNvPr id="7596" name="直线 形状" descr="直线 形状"/>
            <p:cNvPicPr/>
            <p:nvPr/>
          </p:nvPicPr>
          <p:blipFill>
            <a:blip r:embed="rId44"/>
            <a:stretch>
              <a:fillRect/>
            </a:stretch>
          </p:blipFill>
          <p:spPr>
            <a:xfrm>
              <a:off x="4606317" y="1292107"/>
              <a:ext cx="186587" cy="303911"/>
            </a:xfrm>
            <a:prstGeom prst="rect">
              <a:avLst/>
            </a:prstGeom>
            <a:effectLst/>
          </p:spPr>
        </p:pic>
        <p:pic>
          <p:nvPicPr>
            <p:cNvPr id="7598" name="直线 直线" descr="直线 直线"/>
            <p:cNvPicPr/>
            <p:nvPr/>
          </p:nvPicPr>
          <p:blipFill>
            <a:blip r:embed="rId45"/>
            <a:stretch>
              <a:fillRect/>
            </a:stretch>
          </p:blipFill>
          <p:spPr>
            <a:xfrm>
              <a:off x="5141872" y="1364914"/>
              <a:ext cx="51682" cy="78846"/>
            </a:xfrm>
            <a:prstGeom prst="rect">
              <a:avLst/>
            </a:prstGeom>
            <a:effectLst/>
          </p:spPr>
        </p:pic>
        <p:pic>
          <p:nvPicPr>
            <p:cNvPr id="7600" name="直线 直线" descr="直线 直线"/>
            <p:cNvPicPr/>
            <p:nvPr/>
          </p:nvPicPr>
          <p:blipFill>
            <a:blip r:embed="rId46"/>
            <a:stretch>
              <a:fillRect/>
            </a:stretch>
          </p:blipFill>
          <p:spPr>
            <a:xfrm>
              <a:off x="5129612" y="1555054"/>
              <a:ext cx="76201" cy="38101"/>
            </a:xfrm>
            <a:prstGeom prst="rect">
              <a:avLst/>
            </a:prstGeom>
            <a:effectLst/>
          </p:spPr>
        </p:pic>
        <p:pic>
          <p:nvPicPr>
            <p:cNvPr id="7602" name="直线 形状" descr="直线 形状"/>
            <p:cNvPicPr/>
            <p:nvPr/>
          </p:nvPicPr>
          <p:blipFill>
            <a:blip r:embed="rId47"/>
            <a:stretch>
              <a:fillRect/>
            </a:stretch>
          </p:blipFill>
          <p:spPr>
            <a:xfrm>
              <a:off x="2342348" y="2315611"/>
              <a:ext cx="231859" cy="393572"/>
            </a:xfrm>
            <a:prstGeom prst="rect">
              <a:avLst/>
            </a:prstGeom>
            <a:effectLst/>
          </p:spPr>
        </p:pic>
        <p:pic>
          <p:nvPicPr>
            <p:cNvPr id="7604" name="直线 形状" descr="直线 形状"/>
            <p:cNvPicPr/>
            <p:nvPr/>
          </p:nvPicPr>
          <p:blipFill>
            <a:blip r:embed="rId48"/>
            <a:stretch>
              <a:fillRect/>
            </a:stretch>
          </p:blipFill>
          <p:spPr>
            <a:xfrm>
              <a:off x="2663659" y="2400285"/>
              <a:ext cx="201878" cy="190234"/>
            </a:xfrm>
            <a:prstGeom prst="rect">
              <a:avLst/>
            </a:prstGeom>
            <a:effectLst/>
          </p:spPr>
        </p:pic>
        <p:pic>
          <p:nvPicPr>
            <p:cNvPr id="7606" name="直线 形状" descr="直线 形状"/>
            <p:cNvPicPr/>
            <p:nvPr/>
          </p:nvPicPr>
          <p:blipFill>
            <a:blip r:embed="rId49"/>
            <a:stretch>
              <a:fillRect/>
            </a:stretch>
          </p:blipFill>
          <p:spPr>
            <a:xfrm>
              <a:off x="2894154" y="2335983"/>
              <a:ext cx="235031" cy="281499"/>
            </a:xfrm>
            <a:prstGeom prst="rect">
              <a:avLst/>
            </a:prstGeom>
            <a:effectLst/>
          </p:spPr>
        </p:pic>
        <p:pic>
          <p:nvPicPr>
            <p:cNvPr id="7608" name="直线 直线" descr="直线 直线"/>
            <p:cNvPicPr/>
            <p:nvPr/>
          </p:nvPicPr>
          <p:blipFill>
            <a:blip r:embed="rId50"/>
            <a:stretch>
              <a:fillRect/>
            </a:stretch>
          </p:blipFill>
          <p:spPr>
            <a:xfrm>
              <a:off x="3152200" y="2315611"/>
              <a:ext cx="180706" cy="51682"/>
            </a:xfrm>
            <a:prstGeom prst="rect">
              <a:avLst/>
            </a:prstGeom>
            <a:effectLst/>
          </p:spPr>
        </p:pic>
        <p:pic>
          <p:nvPicPr>
            <p:cNvPr id="7610" name="直线 形状" descr="直线 形状"/>
            <p:cNvPicPr/>
            <p:nvPr/>
          </p:nvPicPr>
          <p:blipFill>
            <a:blip r:embed="rId51"/>
            <a:stretch>
              <a:fillRect/>
            </a:stretch>
          </p:blipFill>
          <p:spPr>
            <a:xfrm>
              <a:off x="3210590" y="2206960"/>
              <a:ext cx="129107" cy="459123"/>
            </a:xfrm>
            <a:prstGeom prst="rect">
              <a:avLst/>
            </a:prstGeom>
            <a:effectLst/>
          </p:spPr>
        </p:pic>
        <p:pic>
          <p:nvPicPr>
            <p:cNvPr id="7612" name="直线 直线" descr="直线 直线"/>
            <p:cNvPicPr/>
            <p:nvPr/>
          </p:nvPicPr>
          <p:blipFill>
            <a:blip r:embed="rId52"/>
            <a:stretch>
              <a:fillRect/>
            </a:stretch>
          </p:blipFill>
          <p:spPr>
            <a:xfrm>
              <a:off x="3369503" y="2213750"/>
              <a:ext cx="44891" cy="85636"/>
            </a:xfrm>
            <a:prstGeom prst="rect">
              <a:avLst/>
            </a:prstGeom>
            <a:effectLst/>
          </p:spPr>
        </p:pic>
        <p:pic>
          <p:nvPicPr>
            <p:cNvPr id="7614" name="直线 形状" descr="直线 形状"/>
            <p:cNvPicPr/>
            <p:nvPr/>
          </p:nvPicPr>
          <p:blipFill>
            <a:blip r:embed="rId53"/>
            <a:stretch>
              <a:fillRect/>
            </a:stretch>
          </p:blipFill>
          <p:spPr>
            <a:xfrm>
              <a:off x="3403844" y="2335983"/>
              <a:ext cx="71666" cy="282565"/>
            </a:xfrm>
            <a:prstGeom prst="rect">
              <a:avLst/>
            </a:prstGeom>
            <a:effectLst/>
          </p:spPr>
        </p:pic>
        <p:pic>
          <p:nvPicPr>
            <p:cNvPr id="7616" name="直线 形状" descr="直线 形状"/>
            <p:cNvPicPr/>
            <p:nvPr/>
          </p:nvPicPr>
          <p:blipFill>
            <a:blip r:embed="rId54"/>
            <a:stretch>
              <a:fillRect/>
            </a:stretch>
          </p:blipFill>
          <p:spPr>
            <a:xfrm>
              <a:off x="3505317" y="2357912"/>
              <a:ext cx="268984" cy="213102"/>
            </a:xfrm>
            <a:prstGeom prst="rect">
              <a:avLst/>
            </a:prstGeom>
            <a:effectLst/>
          </p:spPr>
        </p:pic>
        <p:pic>
          <p:nvPicPr>
            <p:cNvPr id="7618" name="直线 形状" descr="直线 形状"/>
            <p:cNvPicPr/>
            <p:nvPr/>
          </p:nvPicPr>
          <p:blipFill>
            <a:blip r:embed="rId55"/>
            <a:stretch>
              <a:fillRect/>
            </a:stretch>
          </p:blipFill>
          <p:spPr>
            <a:xfrm>
              <a:off x="3877593" y="2366446"/>
              <a:ext cx="228237" cy="661955"/>
            </a:xfrm>
            <a:prstGeom prst="rect">
              <a:avLst/>
            </a:prstGeom>
            <a:effectLst/>
          </p:spPr>
        </p:pic>
        <p:pic>
          <p:nvPicPr>
            <p:cNvPr id="7620" name="直线 形状" descr="直线 形状"/>
            <p:cNvPicPr/>
            <p:nvPr/>
          </p:nvPicPr>
          <p:blipFill>
            <a:blip r:embed="rId56"/>
            <a:stretch>
              <a:fillRect/>
            </a:stretch>
          </p:blipFill>
          <p:spPr>
            <a:xfrm>
              <a:off x="5669213" y="2013180"/>
              <a:ext cx="385692" cy="617938"/>
            </a:xfrm>
            <a:prstGeom prst="rect">
              <a:avLst/>
            </a:prstGeom>
            <a:effectLst/>
          </p:spPr>
        </p:pic>
        <p:pic>
          <p:nvPicPr>
            <p:cNvPr id="7622" name="直线 形状" descr="直线 形状"/>
            <p:cNvPicPr/>
            <p:nvPr/>
          </p:nvPicPr>
          <p:blipFill>
            <a:blip r:embed="rId57"/>
            <a:stretch>
              <a:fillRect/>
            </a:stretch>
          </p:blipFill>
          <p:spPr>
            <a:xfrm>
              <a:off x="7131652" y="2287824"/>
              <a:ext cx="248504" cy="392830"/>
            </a:xfrm>
            <a:prstGeom prst="rect">
              <a:avLst/>
            </a:prstGeom>
            <a:effectLst/>
          </p:spPr>
        </p:pic>
        <p:pic>
          <p:nvPicPr>
            <p:cNvPr id="7624" name="直线 形状" descr="直线 形状"/>
            <p:cNvPicPr/>
            <p:nvPr/>
          </p:nvPicPr>
          <p:blipFill>
            <a:blip r:embed="rId58"/>
            <a:stretch>
              <a:fillRect/>
            </a:stretch>
          </p:blipFill>
          <p:spPr>
            <a:xfrm>
              <a:off x="7389590" y="2288448"/>
              <a:ext cx="282565" cy="88787"/>
            </a:xfrm>
            <a:prstGeom prst="rect">
              <a:avLst/>
            </a:prstGeom>
            <a:effectLst/>
          </p:spPr>
        </p:pic>
        <p:pic>
          <p:nvPicPr>
            <p:cNvPr id="7626" name="直线 形状" descr="直线 形状"/>
            <p:cNvPicPr/>
            <p:nvPr/>
          </p:nvPicPr>
          <p:blipFill>
            <a:blip r:embed="rId59"/>
            <a:stretch>
              <a:fillRect/>
            </a:stretch>
          </p:blipFill>
          <p:spPr>
            <a:xfrm>
              <a:off x="7481593" y="2240913"/>
              <a:ext cx="143027" cy="465914"/>
            </a:xfrm>
            <a:prstGeom prst="rect">
              <a:avLst/>
            </a:prstGeom>
            <a:effectLst/>
          </p:spPr>
        </p:pic>
        <p:pic>
          <p:nvPicPr>
            <p:cNvPr id="7628" name="直线 形状" descr="直线 形状"/>
            <p:cNvPicPr/>
            <p:nvPr/>
          </p:nvPicPr>
          <p:blipFill>
            <a:blip r:embed="rId60"/>
            <a:stretch>
              <a:fillRect/>
            </a:stretch>
          </p:blipFill>
          <p:spPr>
            <a:xfrm>
              <a:off x="7636560" y="2391635"/>
              <a:ext cx="218944" cy="254035"/>
            </a:xfrm>
            <a:prstGeom prst="rect">
              <a:avLst/>
            </a:prstGeom>
            <a:effectLst/>
          </p:spPr>
        </p:pic>
        <p:pic>
          <p:nvPicPr>
            <p:cNvPr id="7630" name="直线 形状" descr="直线 形状"/>
            <p:cNvPicPr/>
            <p:nvPr/>
          </p:nvPicPr>
          <p:blipFill>
            <a:blip r:embed="rId61"/>
            <a:stretch>
              <a:fillRect/>
            </a:stretch>
          </p:blipFill>
          <p:spPr>
            <a:xfrm>
              <a:off x="7871728" y="2397090"/>
              <a:ext cx="255404" cy="221459"/>
            </a:xfrm>
            <a:prstGeom prst="rect">
              <a:avLst/>
            </a:prstGeom>
            <a:effectLst/>
          </p:spPr>
        </p:pic>
        <p:pic>
          <p:nvPicPr>
            <p:cNvPr id="7632" name="直线 形状" descr="直线 形状"/>
            <p:cNvPicPr/>
            <p:nvPr/>
          </p:nvPicPr>
          <p:blipFill>
            <a:blip r:embed="rId62"/>
            <a:stretch>
              <a:fillRect/>
            </a:stretch>
          </p:blipFill>
          <p:spPr>
            <a:xfrm>
              <a:off x="8185110" y="2002955"/>
              <a:ext cx="240812" cy="663128"/>
            </a:xfrm>
            <a:prstGeom prst="rect">
              <a:avLst/>
            </a:prstGeom>
            <a:effectLst/>
          </p:spPr>
        </p:pic>
        <p:pic>
          <p:nvPicPr>
            <p:cNvPr id="7634" name="直线 形状" descr="直线 形状"/>
            <p:cNvPicPr/>
            <p:nvPr/>
          </p:nvPicPr>
          <p:blipFill>
            <a:blip r:embed="rId63"/>
            <a:stretch>
              <a:fillRect/>
            </a:stretch>
          </p:blipFill>
          <p:spPr>
            <a:xfrm>
              <a:off x="8480482" y="2412238"/>
              <a:ext cx="223858" cy="240264"/>
            </a:xfrm>
            <a:prstGeom prst="rect">
              <a:avLst/>
            </a:prstGeom>
            <a:effectLst/>
          </p:spPr>
        </p:pic>
        <p:pic>
          <p:nvPicPr>
            <p:cNvPr id="7636" name="直线 形状" descr="直线 形状"/>
            <p:cNvPicPr/>
            <p:nvPr/>
          </p:nvPicPr>
          <p:blipFill>
            <a:blip r:embed="rId64"/>
            <a:stretch>
              <a:fillRect/>
            </a:stretch>
          </p:blipFill>
          <p:spPr>
            <a:xfrm>
              <a:off x="8754518" y="2403889"/>
              <a:ext cx="153543" cy="197873"/>
            </a:xfrm>
            <a:prstGeom prst="rect">
              <a:avLst/>
            </a:prstGeom>
            <a:effectLst/>
          </p:spPr>
        </p:pic>
        <p:pic>
          <p:nvPicPr>
            <p:cNvPr id="7638" name="直线 形状" descr="直线 形状"/>
            <p:cNvPicPr/>
            <p:nvPr/>
          </p:nvPicPr>
          <p:blipFill>
            <a:blip r:embed="rId65"/>
            <a:stretch>
              <a:fillRect/>
            </a:stretch>
          </p:blipFill>
          <p:spPr>
            <a:xfrm>
              <a:off x="8946422" y="2148503"/>
              <a:ext cx="260429" cy="537952"/>
            </a:xfrm>
            <a:prstGeom prst="rect">
              <a:avLst/>
            </a:prstGeom>
            <a:effectLst/>
          </p:spPr>
        </p:pic>
        <p:pic>
          <p:nvPicPr>
            <p:cNvPr id="7640" name="直线 直线" descr="直线 直线"/>
            <p:cNvPicPr/>
            <p:nvPr/>
          </p:nvPicPr>
          <p:blipFill>
            <a:blip r:embed="rId66"/>
            <a:stretch>
              <a:fillRect/>
            </a:stretch>
          </p:blipFill>
          <p:spPr>
            <a:xfrm>
              <a:off x="9243447" y="2315611"/>
              <a:ext cx="58473" cy="112798"/>
            </a:xfrm>
            <a:prstGeom prst="rect">
              <a:avLst/>
            </a:prstGeom>
            <a:effectLst/>
          </p:spPr>
        </p:pic>
        <p:pic>
          <p:nvPicPr>
            <p:cNvPr id="7642" name="直线 形状" descr="直线 形状"/>
            <p:cNvPicPr/>
            <p:nvPr/>
          </p:nvPicPr>
          <p:blipFill>
            <a:blip r:embed="rId67"/>
            <a:stretch>
              <a:fillRect/>
            </a:stretch>
          </p:blipFill>
          <p:spPr>
            <a:xfrm>
              <a:off x="9259292" y="2505750"/>
              <a:ext cx="76581" cy="139961"/>
            </a:xfrm>
            <a:prstGeom prst="rect">
              <a:avLst/>
            </a:prstGeom>
            <a:effectLst/>
          </p:spPr>
        </p:pic>
        <p:pic>
          <p:nvPicPr>
            <p:cNvPr id="7644" name="直线 形状" descr="直线 形状"/>
            <p:cNvPicPr/>
            <p:nvPr/>
          </p:nvPicPr>
          <p:blipFill>
            <a:blip r:embed="rId68"/>
            <a:stretch>
              <a:fillRect/>
            </a:stretch>
          </p:blipFill>
          <p:spPr>
            <a:xfrm>
              <a:off x="9406424" y="2424208"/>
              <a:ext cx="282566" cy="260189"/>
            </a:xfrm>
            <a:prstGeom prst="rect">
              <a:avLst/>
            </a:prstGeom>
            <a:effectLst/>
          </p:spPr>
        </p:pic>
        <p:pic>
          <p:nvPicPr>
            <p:cNvPr id="7646" name="直线 形状" descr="直线 形状"/>
            <p:cNvPicPr/>
            <p:nvPr/>
          </p:nvPicPr>
          <p:blipFill>
            <a:blip r:embed="rId69"/>
            <a:stretch>
              <a:fillRect/>
            </a:stretch>
          </p:blipFill>
          <p:spPr>
            <a:xfrm>
              <a:off x="9659737" y="2446795"/>
              <a:ext cx="253345" cy="209689"/>
            </a:xfrm>
            <a:prstGeom prst="rect">
              <a:avLst/>
            </a:prstGeom>
            <a:effectLst/>
          </p:spPr>
        </p:pic>
        <p:pic>
          <p:nvPicPr>
            <p:cNvPr id="7648" name="直线 形状" descr="直线 形状"/>
            <p:cNvPicPr/>
            <p:nvPr/>
          </p:nvPicPr>
          <p:blipFill>
            <a:blip r:embed="rId70"/>
            <a:stretch>
              <a:fillRect/>
            </a:stretch>
          </p:blipFill>
          <p:spPr>
            <a:xfrm>
              <a:off x="9850880" y="2376727"/>
              <a:ext cx="293085" cy="97587"/>
            </a:xfrm>
            <a:prstGeom prst="rect">
              <a:avLst/>
            </a:prstGeom>
            <a:effectLst/>
          </p:spPr>
        </p:pic>
        <p:pic>
          <p:nvPicPr>
            <p:cNvPr id="7650" name="直线 形状" descr="直线 形状"/>
            <p:cNvPicPr/>
            <p:nvPr/>
          </p:nvPicPr>
          <p:blipFill>
            <a:blip r:embed="rId71"/>
            <a:stretch>
              <a:fillRect/>
            </a:stretch>
          </p:blipFill>
          <p:spPr>
            <a:xfrm>
              <a:off x="9986744" y="2254494"/>
              <a:ext cx="89314" cy="426381"/>
            </a:xfrm>
            <a:prstGeom prst="rect">
              <a:avLst/>
            </a:prstGeom>
            <a:effectLst/>
          </p:spPr>
        </p:pic>
        <p:pic>
          <p:nvPicPr>
            <p:cNvPr id="7652" name="直线 直线" descr="直线 直线"/>
            <p:cNvPicPr/>
            <p:nvPr/>
          </p:nvPicPr>
          <p:blipFill>
            <a:blip r:embed="rId72"/>
            <a:stretch>
              <a:fillRect/>
            </a:stretch>
          </p:blipFill>
          <p:spPr>
            <a:xfrm>
              <a:off x="10126236" y="2206960"/>
              <a:ext cx="65264" cy="187496"/>
            </a:xfrm>
            <a:prstGeom prst="rect">
              <a:avLst/>
            </a:prstGeom>
            <a:effectLst/>
          </p:spPr>
        </p:pic>
        <p:pic>
          <p:nvPicPr>
            <p:cNvPr id="7654" name="直线 形状" descr="直线 形状"/>
            <p:cNvPicPr/>
            <p:nvPr/>
          </p:nvPicPr>
          <p:blipFill>
            <a:blip r:embed="rId73"/>
            <a:stretch>
              <a:fillRect/>
            </a:stretch>
          </p:blipFill>
          <p:spPr>
            <a:xfrm>
              <a:off x="10177450" y="2410680"/>
              <a:ext cx="236593" cy="195585"/>
            </a:xfrm>
            <a:prstGeom prst="rect">
              <a:avLst/>
            </a:prstGeom>
            <a:effectLst/>
          </p:spPr>
        </p:pic>
        <p:pic>
          <p:nvPicPr>
            <p:cNvPr id="7656" name="直线 形状" descr="直线 形状"/>
            <p:cNvPicPr/>
            <p:nvPr/>
          </p:nvPicPr>
          <p:blipFill>
            <a:blip r:embed="rId74"/>
            <a:stretch>
              <a:fillRect/>
            </a:stretch>
          </p:blipFill>
          <p:spPr>
            <a:xfrm>
              <a:off x="10452189" y="2374148"/>
              <a:ext cx="336892" cy="342333"/>
            </a:xfrm>
            <a:prstGeom prst="rect">
              <a:avLst/>
            </a:prstGeom>
            <a:effectLst/>
          </p:spPr>
        </p:pic>
        <p:pic>
          <p:nvPicPr>
            <p:cNvPr id="7658" name="直线 形状" descr="直线 形状"/>
            <p:cNvPicPr/>
            <p:nvPr/>
          </p:nvPicPr>
          <p:blipFill>
            <a:blip r:embed="rId75"/>
            <a:stretch>
              <a:fillRect/>
            </a:stretch>
          </p:blipFill>
          <p:spPr>
            <a:xfrm>
              <a:off x="3028357" y="3200664"/>
              <a:ext cx="168673" cy="357307"/>
            </a:xfrm>
            <a:prstGeom prst="rect">
              <a:avLst/>
            </a:prstGeom>
            <a:effectLst/>
          </p:spPr>
        </p:pic>
        <p:pic>
          <p:nvPicPr>
            <p:cNvPr id="7660" name="直线 形状" descr="直线 形状"/>
            <p:cNvPicPr/>
            <p:nvPr/>
          </p:nvPicPr>
          <p:blipFill>
            <a:blip r:embed="rId76"/>
            <a:stretch>
              <a:fillRect/>
            </a:stretch>
          </p:blipFill>
          <p:spPr>
            <a:xfrm>
              <a:off x="3250365" y="3369532"/>
              <a:ext cx="164029" cy="155669"/>
            </a:xfrm>
            <a:prstGeom prst="rect">
              <a:avLst/>
            </a:prstGeom>
            <a:effectLst/>
          </p:spPr>
        </p:pic>
        <p:pic>
          <p:nvPicPr>
            <p:cNvPr id="7662" name="直线 形状" descr="直线 形状"/>
            <p:cNvPicPr/>
            <p:nvPr/>
          </p:nvPicPr>
          <p:blipFill>
            <a:blip r:embed="rId77"/>
            <a:stretch>
              <a:fillRect/>
            </a:stretch>
          </p:blipFill>
          <p:spPr>
            <a:xfrm>
              <a:off x="3430619" y="3307051"/>
              <a:ext cx="207868" cy="177501"/>
            </a:xfrm>
            <a:prstGeom prst="rect">
              <a:avLst/>
            </a:prstGeom>
            <a:effectLst/>
          </p:spPr>
        </p:pic>
        <p:pic>
          <p:nvPicPr>
            <p:cNvPr id="7664" name="直线 形状" descr="直线 形状"/>
            <p:cNvPicPr/>
            <p:nvPr/>
          </p:nvPicPr>
          <p:blipFill>
            <a:blip r:embed="rId78"/>
            <a:stretch>
              <a:fillRect/>
            </a:stretch>
          </p:blipFill>
          <p:spPr>
            <a:xfrm>
              <a:off x="3647921" y="3259516"/>
              <a:ext cx="275775" cy="65373"/>
            </a:xfrm>
            <a:prstGeom prst="rect">
              <a:avLst/>
            </a:prstGeom>
            <a:effectLst/>
          </p:spPr>
        </p:pic>
        <p:pic>
          <p:nvPicPr>
            <p:cNvPr id="7666" name="直线 形状" descr="直线 形状"/>
            <p:cNvPicPr/>
            <p:nvPr/>
          </p:nvPicPr>
          <p:blipFill>
            <a:blip r:embed="rId79"/>
            <a:stretch>
              <a:fillRect/>
            </a:stretch>
          </p:blipFill>
          <p:spPr>
            <a:xfrm>
              <a:off x="3785998" y="3178028"/>
              <a:ext cx="212395" cy="383195"/>
            </a:xfrm>
            <a:prstGeom prst="rect">
              <a:avLst/>
            </a:prstGeom>
            <a:effectLst/>
          </p:spPr>
        </p:pic>
        <p:pic>
          <p:nvPicPr>
            <p:cNvPr id="7668" name="直线 形状" descr="直线 形状"/>
            <p:cNvPicPr/>
            <p:nvPr/>
          </p:nvPicPr>
          <p:blipFill>
            <a:blip r:embed="rId80"/>
            <a:stretch>
              <a:fillRect/>
            </a:stretch>
          </p:blipFill>
          <p:spPr>
            <a:xfrm>
              <a:off x="4089915" y="3175764"/>
              <a:ext cx="125780" cy="373109"/>
            </a:xfrm>
            <a:prstGeom prst="rect">
              <a:avLst/>
            </a:prstGeom>
            <a:effectLst/>
          </p:spPr>
        </p:pic>
        <p:pic>
          <p:nvPicPr>
            <p:cNvPr id="7670" name="直线 形状" descr="直线 形状"/>
            <p:cNvPicPr/>
            <p:nvPr/>
          </p:nvPicPr>
          <p:blipFill>
            <a:blip r:embed="rId81"/>
            <a:stretch>
              <a:fillRect/>
            </a:stretch>
          </p:blipFill>
          <p:spPr>
            <a:xfrm>
              <a:off x="4476385" y="3123702"/>
              <a:ext cx="145479" cy="520240"/>
            </a:xfrm>
            <a:prstGeom prst="rect">
              <a:avLst/>
            </a:prstGeom>
            <a:effectLst/>
          </p:spPr>
        </p:pic>
        <p:pic>
          <p:nvPicPr>
            <p:cNvPr id="7672" name="直线 形状" descr="直线 形状"/>
            <p:cNvPicPr/>
            <p:nvPr/>
          </p:nvPicPr>
          <p:blipFill>
            <a:blip r:embed="rId82"/>
            <a:stretch>
              <a:fillRect/>
            </a:stretch>
          </p:blipFill>
          <p:spPr>
            <a:xfrm>
              <a:off x="7537691" y="3268422"/>
              <a:ext cx="229534" cy="324835"/>
            </a:xfrm>
            <a:prstGeom prst="rect">
              <a:avLst/>
            </a:prstGeom>
            <a:effectLst/>
          </p:spPr>
        </p:pic>
        <p:pic>
          <p:nvPicPr>
            <p:cNvPr id="7674" name="直线 直线" descr="直线 直线"/>
            <p:cNvPicPr/>
            <p:nvPr/>
          </p:nvPicPr>
          <p:blipFill>
            <a:blip r:embed="rId83"/>
            <a:stretch>
              <a:fillRect/>
            </a:stretch>
          </p:blipFill>
          <p:spPr>
            <a:xfrm>
              <a:off x="7769868" y="3300260"/>
              <a:ext cx="228240" cy="58473"/>
            </a:xfrm>
            <a:prstGeom prst="rect">
              <a:avLst/>
            </a:prstGeom>
            <a:effectLst/>
          </p:spPr>
        </p:pic>
        <p:pic>
          <p:nvPicPr>
            <p:cNvPr id="7676" name="直线 形状" descr="直线 形状"/>
            <p:cNvPicPr/>
            <p:nvPr/>
          </p:nvPicPr>
          <p:blipFill>
            <a:blip r:embed="rId84"/>
            <a:stretch>
              <a:fillRect/>
            </a:stretch>
          </p:blipFill>
          <p:spPr>
            <a:xfrm>
              <a:off x="7859978" y="3232353"/>
              <a:ext cx="83805" cy="384426"/>
            </a:xfrm>
            <a:prstGeom prst="rect">
              <a:avLst/>
            </a:prstGeom>
            <a:effectLst/>
          </p:spPr>
        </p:pic>
        <p:pic>
          <p:nvPicPr>
            <p:cNvPr id="7678" name="直线 形状" descr="直线 形状"/>
            <p:cNvPicPr/>
            <p:nvPr/>
          </p:nvPicPr>
          <p:blipFill>
            <a:blip r:embed="rId85"/>
            <a:stretch>
              <a:fillRect/>
            </a:stretch>
          </p:blipFill>
          <p:spPr>
            <a:xfrm>
              <a:off x="8023387" y="3089458"/>
              <a:ext cx="259930" cy="520531"/>
            </a:xfrm>
            <a:prstGeom prst="rect">
              <a:avLst/>
            </a:prstGeom>
            <a:effectLst/>
          </p:spPr>
        </p:pic>
        <p:pic>
          <p:nvPicPr>
            <p:cNvPr id="7680" name="直线 形状" descr="直线 形状"/>
            <p:cNvPicPr/>
            <p:nvPr/>
          </p:nvPicPr>
          <p:blipFill>
            <a:blip r:embed="rId86"/>
            <a:stretch>
              <a:fillRect/>
            </a:stretch>
          </p:blipFill>
          <p:spPr>
            <a:xfrm>
              <a:off x="8367448" y="3341005"/>
              <a:ext cx="282566" cy="281267"/>
            </a:xfrm>
            <a:prstGeom prst="rect">
              <a:avLst/>
            </a:prstGeom>
            <a:effectLst/>
          </p:spPr>
        </p:pic>
        <p:pic>
          <p:nvPicPr>
            <p:cNvPr id="7682" name="直线 形状" descr="直线 形状"/>
            <p:cNvPicPr/>
            <p:nvPr/>
          </p:nvPicPr>
          <p:blipFill>
            <a:blip r:embed="rId87"/>
            <a:stretch>
              <a:fillRect/>
            </a:stretch>
          </p:blipFill>
          <p:spPr>
            <a:xfrm>
              <a:off x="8770118" y="3157656"/>
              <a:ext cx="171896" cy="499867"/>
            </a:xfrm>
            <a:prstGeom prst="rect">
              <a:avLst/>
            </a:prstGeom>
            <a:effectLst/>
          </p:spPr>
        </p:pic>
        <p:pic>
          <p:nvPicPr>
            <p:cNvPr id="7684" name="直线 形状" descr="直线 形状"/>
            <p:cNvPicPr/>
            <p:nvPr/>
          </p:nvPicPr>
          <p:blipFill>
            <a:blip r:embed="rId88"/>
            <a:stretch>
              <a:fillRect/>
            </a:stretch>
          </p:blipFill>
          <p:spPr>
            <a:xfrm>
              <a:off x="9216284" y="3184819"/>
              <a:ext cx="218168" cy="581356"/>
            </a:xfrm>
            <a:prstGeom prst="rect">
              <a:avLst/>
            </a:prstGeom>
            <a:effectLst/>
          </p:spPr>
        </p:pic>
      </p:grpSp>
      <p:grpSp>
        <p:nvGrpSpPr>
          <p:cNvPr id="7743" name="绘图"/>
          <p:cNvGrpSpPr/>
          <p:nvPr/>
        </p:nvGrpSpPr>
        <p:grpSpPr>
          <a:xfrm>
            <a:off x="1590342" y="4585035"/>
            <a:ext cx="7365253" cy="757914"/>
            <a:chOff x="-19050" y="-19049"/>
            <a:chExt cx="7365251" cy="757912"/>
          </a:xfrm>
        </p:grpSpPr>
        <p:pic>
          <p:nvPicPr>
            <p:cNvPr id="7687" name="直线 形状" descr="直线 形状"/>
            <p:cNvPicPr/>
            <p:nvPr/>
          </p:nvPicPr>
          <p:blipFill>
            <a:blip r:embed="rId89"/>
            <a:stretch>
              <a:fillRect/>
            </a:stretch>
          </p:blipFill>
          <p:spPr>
            <a:xfrm>
              <a:off x="-19050" y="66365"/>
              <a:ext cx="289356" cy="115662"/>
            </a:xfrm>
            <a:prstGeom prst="rect">
              <a:avLst/>
            </a:prstGeom>
            <a:effectLst/>
          </p:spPr>
        </p:pic>
        <p:pic>
          <p:nvPicPr>
            <p:cNvPr id="7689" name="直线 形状" descr="直线 形状"/>
            <p:cNvPicPr/>
            <p:nvPr/>
          </p:nvPicPr>
          <p:blipFill>
            <a:blip r:embed="rId90"/>
            <a:stretch>
              <a:fillRect/>
            </a:stretch>
          </p:blipFill>
          <p:spPr>
            <a:xfrm>
              <a:off x="-9996" y="177879"/>
              <a:ext cx="103744" cy="540612"/>
            </a:xfrm>
            <a:prstGeom prst="rect">
              <a:avLst/>
            </a:prstGeom>
            <a:effectLst/>
          </p:spPr>
        </p:pic>
        <p:pic>
          <p:nvPicPr>
            <p:cNvPr id="7691" name="直线 形状" descr="直线 形状"/>
            <p:cNvPicPr/>
            <p:nvPr/>
          </p:nvPicPr>
          <p:blipFill>
            <a:blip r:embed="rId91"/>
            <a:stretch>
              <a:fillRect/>
            </a:stretch>
          </p:blipFill>
          <p:spPr>
            <a:xfrm>
              <a:off x="12289" y="413420"/>
              <a:ext cx="278389" cy="135304"/>
            </a:xfrm>
            <a:prstGeom prst="rect">
              <a:avLst/>
            </a:prstGeom>
            <a:effectLst/>
          </p:spPr>
        </p:pic>
        <p:pic>
          <p:nvPicPr>
            <p:cNvPr id="7693" name="直线 形状" descr="直线 形状"/>
            <p:cNvPicPr/>
            <p:nvPr/>
          </p:nvPicPr>
          <p:blipFill>
            <a:blip r:embed="rId92"/>
            <a:stretch>
              <a:fillRect/>
            </a:stretch>
          </p:blipFill>
          <p:spPr>
            <a:xfrm>
              <a:off x="39450" y="524204"/>
              <a:ext cx="380251" cy="152178"/>
            </a:xfrm>
            <a:prstGeom prst="rect">
              <a:avLst/>
            </a:prstGeom>
            <a:effectLst/>
          </p:spPr>
        </p:pic>
        <p:pic>
          <p:nvPicPr>
            <p:cNvPr id="7695" name="直线 形状" descr="直线 形状"/>
            <p:cNvPicPr/>
            <p:nvPr/>
          </p:nvPicPr>
          <p:blipFill>
            <a:blip r:embed="rId93"/>
            <a:stretch>
              <a:fillRect/>
            </a:stretch>
          </p:blipFill>
          <p:spPr>
            <a:xfrm>
              <a:off x="422344" y="347646"/>
              <a:ext cx="289357" cy="214659"/>
            </a:xfrm>
            <a:prstGeom prst="rect">
              <a:avLst/>
            </a:prstGeom>
            <a:effectLst/>
          </p:spPr>
        </p:pic>
        <p:pic>
          <p:nvPicPr>
            <p:cNvPr id="7697" name="直线 形状" descr="直线 形状"/>
            <p:cNvPicPr/>
            <p:nvPr/>
          </p:nvPicPr>
          <p:blipFill>
            <a:blip r:embed="rId94"/>
            <a:stretch>
              <a:fillRect/>
            </a:stretch>
          </p:blipFill>
          <p:spPr>
            <a:xfrm>
              <a:off x="388391" y="313693"/>
              <a:ext cx="275775" cy="343682"/>
            </a:xfrm>
            <a:prstGeom prst="rect">
              <a:avLst/>
            </a:prstGeom>
            <a:effectLst/>
          </p:spPr>
        </p:pic>
        <p:pic>
          <p:nvPicPr>
            <p:cNvPr id="7699" name="直线 直线" descr="直线 直线"/>
            <p:cNvPicPr/>
            <p:nvPr/>
          </p:nvPicPr>
          <p:blipFill>
            <a:blip r:embed="rId95"/>
            <a:stretch>
              <a:fillRect/>
            </a:stretch>
          </p:blipFill>
          <p:spPr>
            <a:xfrm>
              <a:off x="850158" y="286530"/>
              <a:ext cx="85635" cy="44892"/>
            </a:xfrm>
            <a:prstGeom prst="rect">
              <a:avLst/>
            </a:prstGeom>
            <a:effectLst/>
          </p:spPr>
        </p:pic>
        <p:pic>
          <p:nvPicPr>
            <p:cNvPr id="7701" name="直线 直线" descr="直线 直线"/>
            <p:cNvPicPr/>
            <p:nvPr/>
          </p:nvPicPr>
          <p:blipFill>
            <a:blip r:embed="rId46"/>
            <a:stretch>
              <a:fillRect/>
            </a:stretch>
          </p:blipFill>
          <p:spPr>
            <a:xfrm>
              <a:off x="844689" y="476670"/>
              <a:ext cx="76201" cy="38101"/>
            </a:xfrm>
            <a:prstGeom prst="rect">
              <a:avLst/>
            </a:prstGeom>
            <a:effectLst/>
          </p:spPr>
        </p:pic>
        <p:pic>
          <p:nvPicPr>
            <p:cNvPr id="7703" name="直线 形状" descr="直线 形状"/>
            <p:cNvPicPr/>
            <p:nvPr/>
          </p:nvPicPr>
          <p:blipFill>
            <a:blip r:embed="rId96"/>
            <a:stretch>
              <a:fillRect/>
            </a:stretch>
          </p:blipFill>
          <p:spPr>
            <a:xfrm>
              <a:off x="2323737" y="205042"/>
              <a:ext cx="474015" cy="408355"/>
            </a:xfrm>
            <a:prstGeom prst="rect">
              <a:avLst/>
            </a:prstGeom>
            <a:effectLst/>
          </p:spPr>
        </p:pic>
        <p:pic>
          <p:nvPicPr>
            <p:cNvPr id="7705" name="直线 直线" descr="直线 直线"/>
            <p:cNvPicPr/>
            <p:nvPr/>
          </p:nvPicPr>
          <p:blipFill>
            <a:blip r:embed="rId97"/>
            <a:stretch>
              <a:fillRect/>
            </a:stretch>
          </p:blipFill>
          <p:spPr>
            <a:xfrm>
              <a:off x="3029968" y="300112"/>
              <a:ext cx="221450" cy="58473"/>
            </a:xfrm>
            <a:prstGeom prst="rect">
              <a:avLst/>
            </a:prstGeom>
            <a:effectLst/>
          </p:spPr>
        </p:pic>
        <p:pic>
          <p:nvPicPr>
            <p:cNvPr id="7707" name="直线 形状" descr="直线 形状"/>
            <p:cNvPicPr/>
            <p:nvPr/>
          </p:nvPicPr>
          <p:blipFill>
            <a:blip r:embed="rId98"/>
            <a:stretch>
              <a:fillRect/>
            </a:stretch>
          </p:blipFill>
          <p:spPr>
            <a:xfrm>
              <a:off x="3013772" y="476670"/>
              <a:ext cx="258018" cy="72077"/>
            </a:xfrm>
            <a:prstGeom prst="rect">
              <a:avLst/>
            </a:prstGeom>
            <a:effectLst/>
          </p:spPr>
        </p:pic>
        <p:pic>
          <p:nvPicPr>
            <p:cNvPr id="7709" name="直线 形状" descr="直线 形状"/>
            <p:cNvPicPr/>
            <p:nvPr/>
          </p:nvPicPr>
          <p:blipFill>
            <a:blip r:embed="rId99"/>
            <a:stretch>
              <a:fillRect/>
            </a:stretch>
          </p:blipFill>
          <p:spPr>
            <a:xfrm>
              <a:off x="3829193" y="140253"/>
              <a:ext cx="214199" cy="423353"/>
            </a:xfrm>
            <a:prstGeom prst="rect">
              <a:avLst/>
            </a:prstGeom>
            <a:effectLst/>
          </p:spPr>
        </p:pic>
        <p:pic>
          <p:nvPicPr>
            <p:cNvPr id="7711" name="直线 形状" descr="直线 形状"/>
            <p:cNvPicPr/>
            <p:nvPr/>
          </p:nvPicPr>
          <p:blipFill>
            <a:blip r:embed="rId100"/>
            <a:stretch>
              <a:fillRect/>
            </a:stretch>
          </p:blipFill>
          <p:spPr>
            <a:xfrm>
              <a:off x="4367734" y="76019"/>
              <a:ext cx="99217" cy="423909"/>
            </a:xfrm>
            <a:prstGeom prst="rect">
              <a:avLst/>
            </a:prstGeom>
            <a:effectLst/>
          </p:spPr>
        </p:pic>
        <p:pic>
          <p:nvPicPr>
            <p:cNvPr id="7713" name="直线 形状" descr="直线 形状"/>
            <p:cNvPicPr/>
            <p:nvPr/>
          </p:nvPicPr>
          <p:blipFill>
            <a:blip r:embed="rId101"/>
            <a:stretch>
              <a:fillRect/>
            </a:stretch>
          </p:blipFill>
          <p:spPr>
            <a:xfrm>
              <a:off x="4598617" y="109973"/>
              <a:ext cx="99217" cy="377635"/>
            </a:xfrm>
            <a:prstGeom prst="rect">
              <a:avLst/>
            </a:prstGeom>
            <a:effectLst/>
          </p:spPr>
        </p:pic>
        <p:pic>
          <p:nvPicPr>
            <p:cNvPr id="7715" name="直线 形状" descr="直线 形状"/>
            <p:cNvPicPr/>
            <p:nvPr/>
          </p:nvPicPr>
          <p:blipFill>
            <a:blip r:embed="rId102"/>
            <a:stretch>
              <a:fillRect/>
            </a:stretch>
          </p:blipFill>
          <p:spPr>
            <a:xfrm>
              <a:off x="4890066" y="69228"/>
              <a:ext cx="337441" cy="243267"/>
            </a:xfrm>
            <a:prstGeom prst="rect">
              <a:avLst/>
            </a:prstGeom>
            <a:effectLst/>
          </p:spPr>
        </p:pic>
        <p:pic>
          <p:nvPicPr>
            <p:cNvPr id="7717" name="直线 形状" descr="直线 形状"/>
            <p:cNvPicPr/>
            <p:nvPr/>
          </p:nvPicPr>
          <p:blipFill>
            <a:blip r:embed="rId103"/>
            <a:stretch>
              <a:fillRect/>
            </a:stretch>
          </p:blipFill>
          <p:spPr>
            <a:xfrm>
              <a:off x="5054503" y="69228"/>
              <a:ext cx="84726" cy="370845"/>
            </a:xfrm>
            <a:prstGeom prst="rect">
              <a:avLst/>
            </a:prstGeom>
            <a:effectLst/>
          </p:spPr>
        </p:pic>
        <p:pic>
          <p:nvPicPr>
            <p:cNvPr id="7719" name="直线 形状" descr="直线 形状"/>
            <p:cNvPicPr/>
            <p:nvPr/>
          </p:nvPicPr>
          <p:blipFill>
            <a:blip r:embed="rId104"/>
            <a:stretch>
              <a:fillRect/>
            </a:stretch>
          </p:blipFill>
          <p:spPr>
            <a:xfrm>
              <a:off x="5243733" y="157507"/>
              <a:ext cx="343681" cy="259511"/>
            </a:xfrm>
            <a:prstGeom prst="rect">
              <a:avLst/>
            </a:prstGeom>
            <a:effectLst/>
          </p:spPr>
        </p:pic>
        <p:pic>
          <p:nvPicPr>
            <p:cNvPr id="7721" name="直线 形状" descr="直线 形状"/>
            <p:cNvPicPr/>
            <p:nvPr/>
          </p:nvPicPr>
          <p:blipFill>
            <a:blip r:embed="rId105"/>
            <a:stretch>
              <a:fillRect/>
            </a:stretch>
          </p:blipFill>
          <p:spPr>
            <a:xfrm>
              <a:off x="5786987" y="48856"/>
              <a:ext cx="85636" cy="391217"/>
            </a:xfrm>
            <a:prstGeom prst="rect">
              <a:avLst/>
            </a:prstGeom>
            <a:effectLst/>
          </p:spPr>
        </p:pic>
        <p:pic>
          <p:nvPicPr>
            <p:cNvPr id="7723" name="直线 形状" descr="直线 形状"/>
            <p:cNvPicPr/>
            <p:nvPr/>
          </p:nvPicPr>
          <p:blipFill>
            <a:blip r:embed="rId106"/>
            <a:stretch>
              <a:fillRect/>
            </a:stretch>
          </p:blipFill>
          <p:spPr>
            <a:xfrm>
              <a:off x="6136613" y="115427"/>
              <a:ext cx="306428" cy="336987"/>
            </a:xfrm>
            <a:prstGeom prst="rect">
              <a:avLst/>
            </a:prstGeom>
            <a:effectLst/>
          </p:spPr>
        </p:pic>
        <p:pic>
          <p:nvPicPr>
            <p:cNvPr id="7725" name="直线 形状" descr="直线 形状"/>
            <p:cNvPicPr/>
            <p:nvPr/>
          </p:nvPicPr>
          <p:blipFill>
            <a:blip r:embed="rId107"/>
            <a:stretch>
              <a:fillRect/>
            </a:stretch>
          </p:blipFill>
          <p:spPr>
            <a:xfrm>
              <a:off x="6533963" y="45367"/>
              <a:ext cx="330100" cy="349247"/>
            </a:xfrm>
            <a:prstGeom prst="rect">
              <a:avLst/>
            </a:prstGeom>
            <a:effectLst/>
          </p:spPr>
        </p:pic>
        <p:pic>
          <p:nvPicPr>
            <p:cNvPr id="7727" name="直线 形状" descr="直线 形状"/>
            <p:cNvPicPr/>
            <p:nvPr/>
          </p:nvPicPr>
          <p:blipFill>
            <a:blip r:embed="rId108"/>
            <a:stretch>
              <a:fillRect/>
            </a:stretch>
          </p:blipFill>
          <p:spPr>
            <a:xfrm>
              <a:off x="6934613" y="-19050"/>
              <a:ext cx="254272" cy="552424"/>
            </a:xfrm>
            <a:prstGeom prst="rect">
              <a:avLst/>
            </a:prstGeom>
            <a:effectLst/>
          </p:spPr>
        </p:pic>
        <p:pic>
          <p:nvPicPr>
            <p:cNvPr id="7729" name="直线 形状" descr="直线 形状"/>
            <p:cNvPicPr/>
            <p:nvPr/>
          </p:nvPicPr>
          <p:blipFill>
            <a:blip r:embed="rId109"/>
            <a:stretch>
              <a:fillRect/>
            </a:stretch>
          </p:blipFill>
          <p:spPr>
            <a:xfrm>
              <a:off x="4253852" y="544576"/>
              <a:ext cx="583287" cy="72672"/>
            </a:xfrm>
            <a:prstGeom prst="rect">
              <a:avLst/>
            </a:prstGeom>
            <a:effectLst/>
          </p:spPr>
        </p:pic>
        <p:pic>
          <p:nvPicPr>
            <p:cNvPr id="7731" name="直线 形状" descr="直线 形状"/>
            <p:cNvPicPr/>
            <p:nvPr/>
          </p:nvPicPr>
          <p:blipFill>
            <a:blip r:embed="rId110"/>
            <a:stretch>
              <a:fillRect/>
            </a:stretch>
          </p:blipFill>
          <p:spPr>
            <a:xfrm>
              <a:off x="5732662" y="483460"/>
              <a:ext cx="309728" cy="78845"/>
            </a:xfrm>
            <a:prstGeom prst="rect">
              <a:avLst/>
            </a:prstGeom>
            <a:effectLst/>
          </p:spPr>
        </p:pic>
        <p:pic>
          <p:nvPicPr>
            <p:cNvPr id="7733" name="直线 形状" descr="直线 形状"/>
            <p:cNvPicPr/>
            <p:nvPr/>
          </p:nvPicPr>
          <p:blipFill>
            <a:blip r:embed="rId111"/>
            <a:stretch>
              <a:fillRect/>
            </a:stretch>
          </p:blipFill>
          <p:spPr>
            <a:xfrm>
              <a:off x="5286498" y="463088"/>
              <a:ext cx="293060" cy="89314"/>
            </a:xfrm>
            <a:prstGeom prst="rect">
              <a:avLst/>
            </a:prstGeom>
            <a:effectLst/>
          </p:spPr>
        </p:pic>
        <p:pic>
          <p:nvPicPr>
            <p:cNvPr id="7735" name="直线 形状" descr="直线 形状"/>
            <p:cNvPicPr/>
            <p:nvPr/>
          </p:nvPicPr>
          <p:blipFill>
            <a:blip r:embed="rId112"/>
            <a:stretch>
              <a:fillRect/>
            </a:stretch>
          </p:blipFill>
          <p:spPr>
            <a:xfrm>
              <a:off x="6151069" y="483460"/>
              <a:ext cx="699413" cy="118328"/>
            </a:xfrm>
            <a:prstGeom prst="rect">
              <a:avLst/>
            </a:prstGeom>
            <a:effectLst/>
          </p:spPr>
        </p:pic>
        <p:pic>
          <p:nvPicPr>
            <p:cNvPr id="7737" name="直线 形状" descr="直线 形状"/>
            <p:cNvPicPr/>
            <p:nvPr/>
          </p:nvPicPr>
          <p:blipFill>
            <a:blip r:embed="rId113"/>
            <a:stretch>
              <a:fillRect/>
            </a:stretch>
          </p:blipFill>
          <p:spPr>
            <a:xfrm>
              <a:off x="3668293" y="639646"/>
              <a:ext cx="452333" cy="99217"/>
            </a:xfrm>
            <a:prstGeom prst="rect">
              <a:avLst/>
            </a:prstGeom>
            <a:effectLst/>
          </p:spPr>
        </p:pic>
        <p:pic>
          <p:nvPicPr>
            <p:cNvPr id="7739" name="直线 形状" descr="直线 形状"/>
            <p:cNvPicPr/>
            <p:nvPr/>
          </p:nvPicPr>
          <p:blipFill>
            <a:blip r:embed="rId114"/>
            <a:stretch>
              <a:fillRect/>
            </a:stretch>
          </p:blipFill>
          <p:spPr>
            <a:xfrm>
              <a:off x="6948195" y="546840"/>
              <a:ext cx="398007" cy="96954"/>
            </a:xfrm>
            <a:prstGeom prst="rect">
              <a:avLst/>
            </a:prstGeom>
            <a:effectLst/>
          </p:spPr>
        </p:pic>
        <p:pic>
          <p:nvPicPr>
            <p:cNvPr id="7741" name="直线 形状" descr="直线 形状"/>
            <p:cNvPicPr/>
            <p:nvPr/>
          </p:nvPicPr>
          <p:blipFill>
            <a:blip r:embed="rId115"/>
            <a:stretch>
              <a:fillRect/>
            </a:stretch>
          </p:blipFill>
          <p:spPr>
            <a:xfrm>
              <a:off x="4924570" y="558158"/>
              <a:ext cx="235031" cy="73363"/>
            </a:xfrm>
            <a:prstGeom prst="rect">
              <a:avLst/>
            </a:prstGeom>
            <a:effectLst/>
          </p:spPr>
        </p:pic>
      </p:grpSp>
      <p:pic>
        <p:nvPicPr>
          <p:cNvPr id="7744" name="绘图" descr="绘图"/>
          <p:cNvPicPr/>
          <p:nvPr/>
        </p:nvPicPr>
        <p:blipFill>
          <a:blip r:embed="rId116"/>
          <a:stretch>
            <a:fillRect/>
          </a:stretch>
        </p:blipFill>
        <p:spPr>
          <a:xfrm>
            <a:off x="13070975" y="9467539"/>
            <a:ext cx="74474" cy="92426"/>
          </a:xfrm>
          <a:prstGeom prst="rect">
            <a:avLst/>
          </a:prstGeom>
        </p:spPr>
      </p:pic>
      <p:grpSp>
        <p:nvGrpSpPr>
          <p:cNvPr id="7786" name="绘图"/>
          <p:cNvGrpSpPr/>
          <p:nvPr/>
        </p:nvGrpSpPr>
        <p:grpSpPr>
          <a:xfrm>
            <a:off x="3224471" y="5773406"/>
            <a:ext cx="6450937" cy="631494"/>
            <a:chOff x="-19049" y="-19050"/>
            <a:chExt cx="6450935" cy="631492"/>
          </a:xfrm>
        </p:grpSpPr>
        <p:pic>
          <p:nvPicPr>
            <p:cNvPr id="7746" name="直线 形状" descr="直线 形状"/>
            <p:cNvPicPr/>
            <p:nvPr/>
          </p:nvPicPr>
          <p:blipFill>
            <a:blip r:embed="rId117"/>
            <a:stretch>
              <a:fillRect/>
            </a:stretch>
          </p:blipFill>
          <p:spPr>
            <a:xfrm>
              <a:off x="-19051" y="218624"/>
              <a:ext cx="260324" cy="393819"/>
            </a:xfrm>
            <a:prstGeom prst="rect">
              <a:avLst/>
            </a:prstGeom>
            <a:effectLst/>
          </p:spPr>
        </p:pic>
        <p:pic>
          <p:nvPicPr>
            <p:cNvPr id="7748" name="直线 形状" descr="直线 形状"/>
            <p:cNvPicPr/>
            <p:nvPr/>
          </p:nvPicPr>
          <p:blipFill>
            <a:blip r:embed="rId118"/>
            <a:stretch>
              <a:fillRect/>
            </a:stretch>
          </p:blipFill>
          <p:spPr>
            <a:xfrm>
              <a:off x="275376" y="320484"/>
              <a:ext cx="138331" cy="204728"/>
            </a:xfrm>
            <a:prstGeom prst="rect">
              <a:avLst/>
            </a:prstGeom>
            <a:effectLst/>
          </p:spPr>
        </p:pic>
        <p:pic>
          <p:nvPicPr>
            <p:cNvPr id="7750" name="直线 形状" descr="直线 形状"/>
            <p:cNvPicPr/>
            <p:nvPr/>
          </p:nvPicPr>
          <p:blipFill>
            <a:blip r:embed="rId119"/>
            <a:stretch>
              <a:fillRect/>
            </a:stretch>
          </p:blipFill>
          <p:spPr>
            <a:xfrm>
              <a:off x="424771" y="283917"/>
              <a:ext cx="330100" cy="224347"/>
            </a:xfrm>
            <a:prstGeom prst="rect">
              <a:avLst/>
            </a:prstGeom>
            <a:effectLst/>
          </p:spPr>
        </p:pic>
        <p:pic>
          <p:nvPicPr>
            <p:cNvPr id="7752" name="直线 直线" descr="直线 直线"/>
            <p:cNvPicPr/>
            <p:nvPr/>
          </p:nvPicPr>
          <p:blipFill>
            <a:blip r:embed="rId120"/>
            <a:stretch>
              <a:fillRect/>
            </a:stretch>
          </p:blipFill>
          <p:spPr>
            <a:xfrm>
              <a:off x="791468" y="218624"/>
              <a:ext cx="194286" cy="51682"/>
            </a:xfrm>
            <a:prstGeom prst="rect">
              <a:avLst/>
            </a:prstGeom>
            <a:effectLst/>
          </p:spPr>
        </p:pic>
        <p:pic>
          <p:nvPicPr>
            <p:cNvPr id="7754" name="直线 形状" descr="直线 形状"/>
            <p:cNvPicPr/>
            <p:nvPr/>
          </p:nvPicPr>
          <p:blipFill>
            <a:blip r:embed="rId121"/>
            <a:stretch>
              <a:fillRect/>
            </a:stretch>
          </p:blipFill>
          <p:spPr>
            <a:xfrm>
              <a:off x="872373" y="96391"/>
              <a:ext cx="188079" cy="444114"/>
            </a:xfrm>
            <a:prstGeom prst="rect">
              <a:avLst/>
            </a:prstGeom>
            <a:effectLst/>
          </p:spPr>
        </p:pic>
        <p:pic>
          <p:nvPicPr>
            <p:cNvPr id="7756" name="直线 形状" descr="直线 形状"/>
            <p:cNvPicPr/>
            <p:nvPr/>
          </p:nvPicPr>
          <p:blipFill>
            <a:blip r:embed="rId122"/>
            <a:stretch>
              <a:fillRect/>
            </a:stretch>
          </p:blipFill>
          <p:spPr>
            <a:xfrm>
              <a:off x="1206712" y="82810"/>
              <a:ext cx="138949" cy="384426"/>
            </a:xfrm>
            <a:prstGeom prst="rect">
              <a:avLst/>
            </a:prstGeom>
            <a:effectLst/>
          </p:spPr>
        </p:pic>
        <p:pic>
          <p:nvPicPr>
            <p:cNvPr id="7758" name="直线 形状" descr="直线 形状"/>
            <p:cNvPicPr/>
            <p:nvPr/>
          </p:nvPicPr>
          <p:blipFill>
            <a:blip r:embed="rId123"/>
            <a:stretch>
              <a:fillRect/>
            </a:stretch>
          </p:blipFill>
          <p:spPr>
            <a:xfrm>
              <a:off x="1382258" y="191461"/>
              <a:ext cx="350472" cy="250758"/>
            </a:xfrm>
            <a:prstGeom prst="rect">
              <a:avLst/>
            </a:prstGeom>
            <a:effectLst/>
          </p:spPr>
        </p:pic>
        <p:pic>
          <p:nvPicPr>
            <p:cNvPr id="7760" name="直线 形状" descr="直线 形状"/>
            <p:cNvPicPr/>
            <p:nvPr/>
          </p:nvPicPr>
          <p:blipFill>
            <a:blip r:embed="rId124"/>
            <a:stretch>
              <a:fillRect/>
            </a:stretch>
          </p:blipFill>
          <p:spPr>
            <a:xfrm>
              <a:off x="1755746" y="42066"/>
              <a:ext cx="157315" cy="554193"/>
            </a:xfrm>
            <a:prstGeom prst="rect">
              <a:avLst/>
            </a:prstGeom>
            <a:effectLst/>
          </p:spPr>
        </p:pic>
        <p:pic>
          <p:nvPicPr>
            <p:cNvPr id="7762" name="直线 形状" descr="直线 形状"/>
            <p:cNvPicPr/>
            <p:nvPr/>
          </p:nvPicPr>
          <p:blipFill>
            <a:blip r:embed="rId125"/>
            <a:stretch>
              <a:fillRect/>
            </a:stretch>
          </p:blipFill>
          <p:spPr>
            <a:xfrm>
              <a:off x="2142815" y="218624"/>
              <a:ext cx="262193" cy="58473"/>
            </a:xfrm>
            <a:prstGeom prst="rect">
              <a:avLst/>
            </a:prstGeom>
            <a:effectLst/>
          </p:spPr>
        </p:pic>
        <p:pic>
          <p:nvPicPr>
            <p:cNvPr id="7764" name="直线 形状" descr="直线 形状"/>
            <p:cNvPicPr/>
            <p:nvPr/>
          </p:nvPicPr>
          <p:blipFill>
            <a:blip r:embed="rId126"/>
            <a:stretch>
              <a:fillRect/>
            </a:stretch>
          </p:blipFill>
          <p:spPr>
            <a:xfrm>
              <a:off x="2129224" y="313693"/>
              <a:ext cx="336900" cy="131229"/>
            </a:xfrm>
            <a:prstGeom prst="rect">
              <a:avLst/>
            </a:prstGeom>
            <a:effectLst/>
          </p:spPr>
        </p:pic>
        <p:pic>
          <p:nvPicPr>
            <p:cNvPr id="7766" name="直线 形状" descr="直线 形状"/>
            <p:cNvPicPr/>
            <p:nvPr/>
          </p:nvPicPr>
          <p:blipFill>
            <a:blip r:embed="rId127"/>
            <a:stretch>
              <a:fillRect/>
            </a:stretch>
          </p:blipFill>
          <p:spPr>
            <a:xfrm>
              <a:off x="2787930" y="133649"/>
              <a:ext cx="126380" cy="381724"/>
            </a:xfrm>
            <a:prstGeom prst="rect">
              <a:avLst/>
            </a:prstGeom>
            <a:effectLst/>
          </p:spPr>
        </p:pic>
        <p:pic>
          <p:nvPicPr>
            <p:cNvPr id="7768" name="直线 形状" descr="直线 形状"/>
            <p:cNvPicPr/>
            <p:nvPr/>
          </p:nvPicPr>
          <p:blipFill>
            <a:blip r:embed="rId128"/>
            <a:stretch>
              <a:fillRect/>
            </a:stretch>
          </p:blipFill>
          <p:spPr>
            <a:xfrm>
              <a:off x="3120674" y="89601"/>
              <a:ext cx="92426" cy="366669"/>
            </a:xfrm>
            <a:prstGeom prst="rect">
              <a:avLst/>
            </a:prstGeom>
            <a:effectLst/>
          </p:spPr>
        </p:pic>
        <p:pic>
          <p:nvPicPr>
            <p:cNvPr id="7770" name="直线 形状" descr="直线 形状"/>
            <p:cNvPicPr/>
            <p:nvPr/>
          </p:nvPicPr>
          <p:blipFill>
            <a:blip r:embed="rId129"/>
            <a:stretch>
              <a:fillRect/>
            </a:stretch>
          </p:blipFill>
          <p:spPr>
            <a:xfrm>
              <a:off x="3371929" y="76019"/>
              <a:ext cx="133171" cy="445543"/>
            </a:xfrm>
            <a:prstGeom prst="rect">
              <a:avLst/>
            </a:prstGeom>
            <a:effectLst/>
          </p:spPr>
        </p:pic>
        <p:pic>
          <p:nvPicPr>
            <p:cNvPr id="7772" name="直线 形状" descr="直线 形状"/>
            <p:cNvPicPr/>
            <p:nvPr/>
          </p:nvPicPr>
          <p:blipFill>
            <a:blip r:embed="rId130"/>
            <a:stretch>
              <a:fillRect/>
            </a:stretch>
          </p:blipFill>
          <p:spPr>
            <a:xfrm>
              <a:off x="3999561" y="152456"/>
              <a:ext cx="300049" cy="293036"/>
            </a:xfrm>
            <a:prstGeom prst="rect">
              <a:avLst/>
            </a:prstGeom>
            <a:effectLst/>
          </p:spPr>
        </p:pic>
        <p:pic>
          <p:nvPicPr>
            <p:cNvPr id="7774" name="直线 形状" descr="直线 形状"/>
            <p:cNvPicPr/>
            <p:nvPr/>
          </p:nvPicPr>
          <p:blipFill>
            <a:blip r:embed="rId131"/>
            <a:stretch>
              <a:fillRect/>
            </a:stretch>
          </p:blipFill>
          <p:spPr>
            <a:xfrm>
              <a:off x="4390532" y="116763"/>
              <a:ext cx="309728" cy="338188"/>
            </a:xfrm>
            <a:prstGeom prst="rect">
              <a:avLst/>
            </a:prstGeom>
            <a:effectLst/>
          </p:spPr>
        </p:pic>
        <p:pic>
          <p:nvPicPr>
            <p:cNvPr id="7776" name="直线 形状" descr="直线 形状"/>
            <p:cNvPicPr/>
            <p:nvPr/>
          </p:nvPicPr>
          <p:blipFill>
            <a:blip r:embed="rId132"/>
            <a:stretch>
              <a:fillRect/>
            </a:stretch>
          </p:blipFill>
          <p:spPr>
            <a:xfrm>
              <a:off x="4804764" y="89601"/>
              <a:ext cx="323310" cy="335071"/>
            </a:xfrm>
            <a:prstGeom prst="rect">
              <a:avLst/>
            </a:prstGeom>
            <a:effectLst/>
          </p:spPr>
        </p:pic>
        <p:pic>
          <p:nvPicPr>
            <p:cNvPr id="7778" name="直线 形状" descr="直线 形状"/>
            <p:cNvPicPr/>
            <p:nvPr/>
          </p:nvPicPr>
          <p:blipFill>
            <a:blip r:embed="rId133"/>
            <a:stretch>
              <a:fillRect/>
            </a:stretch>
          </p:blipFill>
          <p:spPr>
            <a:xfrm>
              <a:off x="5356827" y="16723"/>
              <a:ext cx="165659" cy="469012"/>
            </a:xfrm>
            <a:prstGeom prst="rect">
              <a:avLst/>
            </a:prstGeom>
            <a:effectLst/>
          </p:spPr>
        </p:pic>
        <p:pic>
          <p:nvPicPr>
            <p:cNvPr id="7780" name="直线 形状" descr="直线 形状"/>
            <p:cNvPicPr/>
            <p:nvPr/>
          </p:nvPicPr>
          <p:blipFill>
            <a:blip r:embed="rId134"/>
            <a:stretch>
              <a:fillRect/>
            </a:stretch>
          </p:blipFill>
          <p:spPr>
            <a:xfrm>
              <a:off x="5653599" y="38145"/>
              <a:ext cx="245312" cy="397753"/>
            </a:xfrm>
            <a:prstGeom prst="rect">
              <a:avLst/>
            </a:prstGeom>
            <a:effectLst/>
          </p:spPr>
        </p:pic>
        <p:pic>
          <p:nvPicPr>
            <p:cNvPr id="7782" name="直线 形状" descr="直线 形状"/>
            <p:cNvPicPr/>
            <p:nvPr/>
          </p:nvPicPr>
          <p:blipFill>
            <a:blip r:embed="rId135"/>
            <a:stretch>
              <a:fillRect/>
            </a:stretch>
          </p:blipFill>
          <p:spPr>
            <a:xfrm>
              <a:off x="6078348" y="-19050"/>
              <a:ext cx="353538" cy="308182"/>
            </a:xfrm>
            <a:prstGeom prst="rect">
              <a:avLst/>
            </a:prstGeom>
            <a:effectLst/>
          </p:spPr>
        </p:pic>
        <p:pic>
          <p:nvPicPr>
            <p:cNvPr id="7784" name="直线 形状" descr="直线 形状"/>
            <p:cNvPicPr/>
            <p:nvPr/>
          </p:nvPicPr>
          <p:blipFill>
            <a:blip r:embed="rId136"/>
            <a:stretch>
              <a:fillRect/>
            </a:stretch>
          </p:blipFill>
          <p:spPr>
            <a:xfrm>
              <a:off x="6277036" y="-19050"/>
              <a:ext cx="73362" cy="560984"/>
            </a:xfrm>
            <a:prstGeom prst="rect">
              <a:avLst/>
            </a:prstGeom>
            <a:effectLst/>
          </p:spPr>
        </p:pic>
      </p:grpSp>
      <p:grpSp>
        <p:nvGrpSpPr>
          <p:cNvPr id="7851" name="绘图"/>
          <p:cNvGrpSpPr/>
          <p:nvPr/>
        </p:nvGrpSpPr>
        <p:grpSpPr>
          <a:xfrm>
            <a:off x="3374682" y="6753780"/>
            <a:ext cx="8792908" cy="1074561"/>
            <a:chOff x="-19050" y="-19049"/>
            <a:chExt cx="8792906" cy="1074560"/>
          </a:xfrm>
        </p:grpSpPr>
        <p:pic>
          <p:nvPicPr>
            <p:cNvPr id="7787" name="直线 形状" descr="直线 形状"/>
            <p:cNvPicPr/>
            <p:nvPr/>
          </p:nvPicPr>
          <p:blipFill>
            <a:blip r:embed="rId137"/>
            <a:stretch>
              <a:fillRect/>
            </a:stretch>
          </p:blipFill>
          <p:spPr>
            <a:xfrm>
              <a:off x="-19051" y="229690"/>
              <a:ext cx="219835" cy="369183"/>
            </a:xfrm>
            <a:prstGeom prst="rect">
              <a:avLst/>
            </a:prstGeom>
            <a:effectLst/>
          </p:spPr>
        </p:pic>
        <p:pic>
          <p:nvPicPr>
            <p:cNvPr id="7789" name="直线 形状" descr="直线 形状"/>
            <p:cNvPicPr/>
            <p:nvPr/>
          </p:nvPicPr>
          <p:blipFill>
            <a:blip r:embed="rId138"/>
            <a:stretch>
              <a:fillRect/>
            </a:stretch>
          </p:blipFill>
          <p:spPr>
            <a:xfrm>
              <a:off x="227025" y="256852"/>
              <a:ext cx="289357" cy="65264"/>
            </a:xfrm>
            <a:prstGeom prst="rect">
              <a:avLst/>
            </a:prstGeom>
            <a:effectLst/>
          </p:spPr>
        </p:pic>
        <p:pic>
          <p:nvPicPr>
            <p:cNvPr id="7791" name="直线 形状" descr="直线 形状"/>
            <p:cNvPicPr/>
            <p:nvPr/>
          </p:nvPicPr>
          <p:blipFill>
            <a:blip r:embed="rId139"/>
            <a:stretch>
              <a:fillRect/>
            </a:stretch>
          </p:blipFill>
          <p:spPr>
            <a:xfrm>
              <a:off x="361141" y="154992"/>
              <a:ext cx="94124" cy="441615"/>
            </a:xfrm>
            <a:prstGeom prst="rect">
              <a:avLst/>
            </a:prstGeom>
            <a:effectLst/>
          </p:spPr>
        </p:pic>
        <p:pic>
          <p:nvPicPr>
            <p:cNvPr id="7793" name="直线 形状" descr="直线 形状"/>
            <p:cNvPicPr/>
            <p:nvPr/>
          </p:nvPicPr>
          <p:blipFill>
            <a:blip r:embed="rId140"/>
            <a:stretch>
              <a:fillRect/>
            </a:stretch>
          </p:blipFill>
          <p:spPr>
            <a:xfrm>
              <a:off x="549295" y="8916"/>
              <a:ext cx="238714" cy="550874"/>
            </a:xfrm>
            <a:prstGeom prst="rect">
              <a:avLst/>
            </a:prstGeom>
            <a:effectLst/>
          </p:spPr>
        </p:pic>
        <p:pic>
          <p:nvPicPr>
            <p:cNvPr id="7795" name="直线 形状" descr="直线 形状"/>
            <p:cNvPicPr/>
            <p:nvPr/>
          </p:nvPicPr>
          <p:blipFill>
            <a:blip r:embed="rId141"/>
            <a:stretch>
              <a:fillRect/>
            </a:stretch>
          </p:blipFill>
          <p:spPr>
            <a:xfrm>
              <a:off x="804234" y="241120"/>
              <a:ext cx="353924" cy="297037"/>
            </a:xfrm>
            <a:prstGeom prst="rect">
              <a:avLst/>
            </a:prstGeom>
            <a:effectLst/>
          </p:spPr>
        </p:pic>
        <p:pic>
          <p:nvPicPr>
            <p:cNvPr id="7797" name="直线 形状" descr="直线 形状"/>
            <p:cNvPicPr/>
            <p:nvPr/>
          </p:nvPicPr>
          <p:blipFill>
            <a:blip r:embed="rId142"/>
            <a:stretch>
              <a:fillRect/>
            </a:stretch>
          </p:blipFill>
          <p:spPr>
            <a:xfrm>
              <a:off x="1327936" y="59922"/>
              <a:ext cx="254584" cy="515584"/>
            </a:xfrm>
            <a:prstGeom prst="rect">
              <a:avLst/>
            </a:prstGeom>
            <a:effectLst/>
          </p:spPr>
        </p:pic>
        <p:pic>
          <p:nvPicPr>
            <p:cNvPr id="7799" name="直线 形状" descr="直线 形状"/>
            <p:cNvPicPr/>
            <p:nvPr/>
          </p:nvPicPr>
          <p:blipFill>
            <a:blip r:embed="rId143"/>
            <a:stretch>
              <a:fillRect/>
            </a:stretch>
          </p:blipFill>
          <p:spPr>
            <a:xfrm>
              <a:off x="1598744" y="114248"/>
              <a:ext cx="314256" cy="364605"/>
            </a:xfrm>
            <a:prstGeom prst="rect">
              <a:avLst/>
            </a:prstGeom>
            <a:effectLst/>
          </p:spPr>
        </p:pic>
        <p:pic>
          <p:nvPicPr>
            <p:cNvPr id="7801" name="直线 形状" descr="直线 形状"/>
            <p:cNvPicPr/>
            <p:nvPr/>
          </p:nvPicPr>
          <p:blipFill>
            <a:blip r:embed="rId144"/>
            <a:stretch>
              <a:fillRect/>
            </a:stretch>
          </p:blipFill>
          <p:spPr>
            <a:xfrm>
              <a:off x="1924697" y="59922"/>
              <a:ext cx="169261" cy="499868"/>
            </a:xfrm>
            <a:prstGeom prst="rect">
              <a:avLst/>
            </a:prstGeom>
            <a:effectLst/>
          </p:spPr>
        </p:pic>
        <p:pic>
          <p:nvPicPr>
            <p:cNvPr id="7803" name="直线 形状" descr="直线 形状"/>
            <p:cNvPicPr/>
            <p:nvPr/>
          </p:nvPicPr>
          <p:blipFill>
            <a:blip r:embed="rId145"/>
            <a:stretch>
              <a:fillRect/>
            </a:stretch>
          </p:blipFill>
          <p:spPr>
            <a:xfrm>
              <a:off x="2332138" y="216108"/>
              <a:ext cx="187496" cy="88449"/>
            </a:xfrm>
            <a:prstGeom prst="rect">
              <a:avLst/>
            </a:prstGeom>
            <a:effectLst/>
          </p:spPr>
        </p:pic>
        <p:pic>
          <p:nvPicPr>
            <p:cNvPr id="7805" name="直线 形状" descr="直线 形状"/>
            <p:cNvPicPr/>
            <p:nvPr/>
          </p:nvPicPr>
          <p:blipFill>
            <a:blip r:embed="rId146"/>
            <a:stretch>
              <a:fillRect/>
            </a:stretch>
          </p:blipFill>
          <p:spPr>
            <a:xfrm>
              <a:off x="2325348" y="351922"/>
              <a:ext cx="296147" cy="51682"/>
            </a:xfrm>
            <a:prstGeom prst="rect">
              <a:avLst/>
            </a:prstGeom>
            <a:effectLst/>
          </p:spPr>
        </p:pic>
        <p:pic>
          <p:nvPicPr>
            <p:cNvPr id="7807" name="直线 形状" descr="直线 形状"/>
            <p:cNvPicPr/>
            <p:nvPr/>
          </p:nvPicPr>
          <p:blipFill>
            <a:blip r:embed="rId147"/>
            <a:stretch>
              <a:fillRect/>
            </a:stretch>
          </p:blipFill>
          <p:spPr>
            <a:xfrm>
              <a:off x="2997346" y="54777"/>
              <a:ext cx="282845" cy="518595"/>
            </a:xfrm>
            <a:prstGeom prst="rect">
              <a:avLst/>
            </a:prstGeom>
            <a:effectLst/>
          </p:spPr>
        </p:pic>
        <p:pic>
          <p:nvPicPr>
            <p:cNvPr id="7809" name="直线 形状" descr="直线 形状"/>
            <p:cNvPicPr/>
            <p:nvPr/>
          </p:nvPicPr>
          <p:blipFill>
            <a:blip r:embed="rId148"/>
            <a:stretch>
              <a:fillRect/>
            </a:stretch>
          </p:blipFill>
          <p:spPr>
            <a:xfrm>
              <a:off x="3605676" y="46341"/>
              <a:ext cx="75166" cy="461737"/>
            </a:xfrm>
            <a:prstGeom prst="rect">
              <a:avLst/>
            </a:prstGeom>
            <a:effectLst/>
          </p:spPr>
        </p:pic>
        <p:pic>
          <p:nvPicPr>
            <p:cNvPr id="7811" name="直线 形状" descr="直线 形状"/>
            <p:cNvPicPr/>
            <p:nvPr/>
          </p:nvPicPr>
          <p:blipFill>
            <a:blip r:embed="rId149"/>
            <a:stretch>
              <a:fillRect/>
            </a:stretch>
          </p:blipFill>
          <p:spPr>
            <a:xfrm>
              <a:off x="3832880" y="149209"/>
              <a:ext cx="330101" cy="326978"/>
            </a:xfrm>
            <a:prstGeom prst="rect">
              <a:avLst/>
            </a:prstGeom>
            <a:effectLst/>
          </p:spPr>
        </p:pic>
        <p:pic>
          <p:nvPicPr>
            <p:cNvPr id="7813" name="直线 形状" descr="直线 形状"/>
            <p:cNvPicPr/>
            <p:nvPr/>
          </p:nvPicPr>
          <p:blipFill>
            <a:blip r:embed="rId150"/>
            <a:stretch>
              <a:fillRect/>
            </a:stretch>
          </p:blipFill>
          <p:spPr>
            <a:xfrm>
              <a:off x="4376676" y="37512"/>
              <a:ext cx="275234" cy="553691"/>
            </a:xfrm>
            <a:prstGeom prst="rect">
              <a:avLst/>
            </a:prstGeom>
            <a:effectLst/>
          </p:spPr>
        </p:pic>
        <p:pic>
          <p:nvPicPr>
            <p:cNvPr id="7815" name="直线 形状" descr="直线 形状"/>
            <p:cNvPicPr/>
            <p:nvPr/>
          </p:nvPicPr>
          <p:blipFill>
            <a:blip r:embed="rId151"/>
            <a:stretch>
              <a:fillRect/>
            </a:stretch>
          </p:blipFill>
          <p:spPr>
            <a:xfrm>
              <a:off x="4824320" y="141411"/>
              <a:ext cx="330101" cy="235031"/>
            </a:xfrm>
            <a:prstGeom prst="rect">
              <a:avLst/>
            </a:prstGeom>
            <a:effectLst/>
          </p:spPr>
        </p:pic>
        <p:pic>
          <p:nvPicPr>
            <p:cNvPr id="7817" name="直线 形状" descr="直线 形状"/>
            <p:cNvPicPr/>
            <p:nvPr/>
          </p:nvPicPr>
          <p:blipFill>
            <a:blip r:embed="rId152"/>
            <a:stretch>
              <a:fillRect/>
            </a:stretch>
          </p:blipFill>
          <p:spPr>
            <a:xfrm>
              <a:off x="4987838" y="87085"/>
              <a:ext cx="71513" cy="418380"/>
            </a:xfrm>
            <a:prstGeom prst="rect">
              <a:avLst/>
            </a:prstGeom>
            <a:effectLst/>
          </p:spPr>
        </p:pic>
        <p:pic>
          <p:nvPicPr>
            <p:cNvPr id="7819" name="直线 形状" descr="直线 形状"/>
            <p:cNvPicPr/>
            <p:nvPr/>
          </p:nvPicPr>
          <p:blipFill>
            <a:blip r:embed="rId153"/>
            <a:stretch>
              <a:fillRect/>
            </a:stretch>
          </p:blipFill>
          <p:spPr>
            <a:xfrm>
              <a:off x="5238552" y="61770"/>
              <a:ext cx="288347" cy="506021"/>
            </a:xfrm>
            <a:prstGeom prst="rect">
              <a:avLst/>
            </a:prstGeom>
            <a:effectLst/>
          </p:spPr>
        </p:pic>
        <p:pic>
          <p:nvPicPr>
            <p:cNvPr id="7821" name="直线 形状" descr="直线 形状"/>
            <p:cNvPicPr/>
            <p:nvPr/>
          </p:nvPicPr>
          <p:blipFill>
            <a:blip r:embed="rId154"/>
            <a:stretch>
              <a:fillRect/>
            </a:stretch>
          </p:blipFill>
          <p:spPr>
            <a:xfrm>
              <a:off x="5679947" y="53131"/>
              <a:ext cx="264602" cy="496206"/>
            </a:xfrm>
            <a:prstGeom prst="rect">
              <a:avLst/>
            </a:prstGeom>
            <a:effectLst/>
          </p:spPr>
        </p:pic>
        <p:pic>
          <p:nvPicPr>
            <p:cNvPr id="7823" name="直线 形状" descr="直线 形状"/>
            <p:cNvPicPr/>
            <p:nvPr/>
          </p:nvPicPr>
          <p:blipFill>
            <a:blip r:embed="rId155"/>
            <a:stretch>
              <a:fillRect/>
            </a:stretch>
          </p:blipFill>
          <p:spPr>
            <a:xfrm>
              <a:off x="5734272" y="93876"/>
              <a:ext cx="289357" cy="38101"/>
            </a:xfrm>
            <a:prstGeom prst="rect">
              <a:avLst/>
            </a:prstGeom>
            <a:effectLst/>
          </p:spPr>
        </p:pic>
        <p:pic>
          <p:nvPicPr>
            <p:cNvPr id="7825" name="直线 形状" descr="直线 形状"/>
            <p:cNvPicPr/>
            <p:nvPr/>
          </p:nvPicPr>
          <p:blipFill>
            <a:blip r:embed="rId156"/>
            <a:stretch>
              <a:fillRect/>
            </a:stretch>
          </p:blipFill>
          <p:spPr>
            <a:xfrm>
              <a:off x="6205956" y="-7984"/>
              <a:ext cx="154809" cy="507371"/>
            </a:xfrm>
            <a:prstGeom prst="rect">
              <a:avLst/>
            </a:prstGeom>
            <a:effectLst/>
          </p:spPr>
        </p:pic>
        <p:pic>
          <p:nvPicPr>
            <p:cNvPr id="7827" name="直线 形状" descr="直线 形状"/>
            <p:cNvPicPr/>
            <p:nvPr/>
          </p:nvPicPr>
          <p:blipFill>
            <a:blip r:embed="rId157"/>
            <a:stretch>
              <a:fillRect/>
            </a:stretch>
          </p:blipFill>
          <p:spPr>
            <a:xfrm>
              <a:off x="6658821" y="12387"/>
              <a:ext cx="324731" cy="572302"/>
            </a:xfrm>
            <a:prstGeom prst="rect">
              <a:avLst/>
            </a:prstGeom>
            <a:effectLst/>
          </p:spPr>
        </p:pic>
        <p:pic>
          <p:nvPicPr>
            <p:cNvPr id="7829" name="直线 形状" descr="直线 形状"/>
            <p:cNvPicPr/>
            <p:nvPr/>
          </p:nvPicPr>
          <p:blipFill>
            <a:blip r:embed="rId158"/>
            <a:stretch>
              <a:fillRect/>
            </a:stretch>
          </p:blipFill>
          <p:spPr>
            <a:xfrm>
              <a:off x="7437623" y="100667"/>
              <a:ext cx="338003" cy="443722"/>
            </a:xfrm>
            <a:prstGeom prst="rect">
              <a:avLst/>
            </a:prstGeom>
            <a:effectLst/>
          </p:spPr>
        </p:pic>
        <p:pic>
          <p:nvPicPr>
            <p:cNvPr id="7831" name="直线 形状" descr="直线 形状"/>
            <p:cNvPicPr/>
            <p:nvPr/>
          </p:nvPicPr>
          <p:blipFill>
            <a:blip r:embed="rId159"/>
            <a:stretch>
              <a:fillRect/>
            </a:stretch>
          </p:blipFill>
          <p:spPr>
            <a:xfrm>
              <a:off x="7498641" y="304387"/>
              <a:ext cx="344892" cy="112799"/>
            </a:xfrm>
            <a:prstGeom prst="rect">
              <a:avLst/>
            </a:prstGeom>
            <a:effectLst/>
          </p:spPr>
        </p:pic>
        <p:pic>
          <p:nvPicPr>
            <p:cNvPr id="7833" name="直线 形状" descr="直线 形状"/>
            <p:cNvPicPr/>
            <p:nvPr/>
          </p:nvPicPr>
          <p:blipFill>
            <a:blip r:embed="rId160"/>
            <a:stretch>
              <a:fillRect/>
            </a:stretch>
          </p:blipFill>
          <p:spPr>
            <a:xfrm>
              <a:off x="8017358" y="-19050"/>
              <a:ext cx="338912" cy="712390"/>
            </a:xfrm>
            <a:prstGeom prst="rect">
              <a:avLst/>
            </a:prstGeom>
            <a:effectLst/>
          </p:spPr>
        </p:pic>
        <p:pic>
          <p:nvPicPr>
            <p:cNvPr id="7835" name="直线 形状" descr="直线 形状"/>
            <p:cNvPicPr/>
            <p:nvPr/>
          </p:nvPicPr>
          <p:blipFill>
            <a:blip r:embed="rId161"/>
            <a:stretch>
              <a:fillRect/>
            </a:stretch>
          </p:blipFill>
          <p:spPr>
            <a:xfrm>
              <a:off x="8495819" y="295899"/>
              <a:ext cx="278038" cy="759612"/>
            </a:xfrm>
            <a:prstGeom prst="rect">
              <a:avLst/>
            </a:prstGeom>
            <a:effectLst/>
          </p:spPr>
        </p:pic>
        <p:pic>
          <p:nvPicPr>
            <p:cNvPr id="7837" name="直线 形状" descr="直线 形状"/>
            <p:cNvPicPr/>
            <p:nvPr/>
          </p:nvPicPr>
          <p:blipFill>
            <a:blip r:embed="rId162"/>
            <a:stretch>
              <a:fillRect/>
            </a:stretch>
          </p:blipFill>
          <p:spPr>
            <a:xfrm>
              <a:off x="3555530" y="555643"/>
              <a:ext cx="736474" cy="71551"/>
            </a:xfrm>
            <a:prstGeom prst="rect">
              <a:avLst/>
            </a:prstGeom>
            <a:effectLst/>
          </p:spPr>
        </p:pic>
        <p:pic>
          <p:nvPicPr>
            <p:cNvPr id="7839" name="直线 形状" descr="直线 形状"/>
            <p:cNvPicPr/>
            <p:nvPr/>
          </p:nvPicPr>
          <p:blipFill>
            <a:blip r:embed="rId163"/>
            <a:stretch>
              <a:fillRect/>
            </a:stretch>
          </p:blipFill>
          <p:spPr>
            <a:xfrm>
              <a:off x="5325624" y="609968"/>
              <a:ext cx="358470" cy="78845"/>
            </a:xfrm>
            <a:prstGeom prst="rect">
              <a:avLst/>
            </a:prstGeom>
            <a:effectLst/>
          </p:spPr>
        </p:pic>
        <p:pic>
          <p:nvPicPr>
            <p:cNvPr id="7841" name="直线 形状" descr="直线 形状"/>
            <p:cNvPicPr/>
            <p:nvPr/>
          </p:nvPicPr>
          <p:blipFill>
            <a:blip r:embed="rId164"/>
            <a:stretch>
              <a:fillRect/>
            </a:stretch>
          </p:blipFill>
          <p:spPr>
            <a:xfrm>
              <a:off x="4824320" y="623549"/>
              <a:ext cx="228241" cy="58474"/>
            </a:xfrm>
            <a:prstGeom prst="rect">
              <a:avLst/>
            </a:prstGeom>
            <a:effectLst/>
          </p:spPr>
        </p:pic>
        <p:pic>
          <p:nvPicPr>
            <p:cNvPr id="7843" name="直线 形状" descr="直线 形状"/>
            <p:cNvPicPr/>
            <p:nvPr/>
          </p:nvPicPr>
          <p:blipFill>
            <a:blip r:embed="rId165"/>
            <a:stretch>
              <a:fillRect/>
            </a:stretch>
          </p:blipFill>
          <p:spPr>
            <a:xfrm>
              <a:off x="5741063" y="630340"/>
              <a:ext cx="717170" cy="75256"/>
            </a:xfrm>
            <a:prstGeom prst="rect">
              <a:avLst/>
            </a:prstGeom>
            <a:effectLst/>
          </p:spPr>
        </p:pic>
        <p:pic>
          <p:nvPicPr>
            <p:cNvPr id="7845" name="直线 形状" descr="直线 形状"/>
            <p:cNvPicPr/>
            <p:nvPr/>
          </p:nvPicPr>
          <p:blipFill>
            <a:blip r:embed="rId166"/>
            <a:stretch>
              <a:fillRect/>
            </a:stretch>
          </p:blipFill>
          <p:spPr>
            <a:xfrm>
              <a:off x="2997626" y="705038"/>
              <a:ext cx="438751" cy="58473"/>
            </a:xfrm>
            <a:prstGeom prst="rect">
              <a:avLst/>
            </a:prstGeom>
            <a:effectLst/>
          </p:spPr>
        </p:pic>
        <p:pic>
          <p:nvPicPr>
            <p:cNvPr id="7847" name="直线 形状" descr="直线 形状"/>
            <p:cNvPicPr/>
            <p:nvPr/>
          </p:nvPicPr>
          <p:blipFill>
            <a:blip r:embed="rId167"/>
            <a:stretch>
              <a:fillRect/>
            </a:stretch>
          </p:blipFill>
          <p:spPr>
            <a:xfrm>
              <a:off x="6671387" y="648449"/>
              <a:ext cx="398008" cy="69388"/>
            </a:xfrm>
            <a:prstGeom prst="rect">
              <a:avLst/>
            </a:prstGeom>
            <a:effectLst/>
          </p:spPr>
        </p:pic>
        <p:pic>
          <p:nvPicPr>
            <p:cNvPr id="7849" name="直线 形状" descr="直线 形状"/>
            <p:cNvPicPr/>
            <p:nvPr/>
          </p:nvPicPr>
          <p:blipFill>
            <a:blip r:embed="rId168"/>
            <a:stretch>
              <a:fillRect/>
            </a:stretch>
          </p:blipFill>
          <p:spPr>
            <a:xfrm>
              <a:off x="4434988" y="643922"/>
              <a:ext cx="288415" cy="58472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41" name="绘图"/>
          <p:cNvGrpSpPr/>
          <p:nvPr/>
        </p:nvGrpSpPr>
        <p:grpSpPr>
          <a:xfrm>
            <a:off x="894100" y="2459550"/>
            <a:ext cx="11925405" cy="938170"/>
            <a:chOff x="-19050" y="-19050"/>
            <a:chExt cx="11925403" cy="938168"/>
          </a:xfrm>
        </p:grpSpPr>
        <p:pic>
          <p:nvPicPr>
            <p:cNvPr id="7853" name="直线 形状" descr="直线 形状"/>
            <p:cNvPicPr/>
            <p:nvPr/>
          </p:nvPicPr>
          <p:blipFill>
            <a:blip r:embed="rId1"/>
            <a:stretch>
              <a:fillRect/>
            </a:stretch>
          </p:blipFill>
          <p:spPr>
            <a:xfrm>
              <a:off x="-19051" y="624883"/>
              <a:ext cx="292949" cy="294236"/>
            </a:xfrm>
            <a:prstGeom prst="rect">
              <a:avLst/>
            </a:prstGeom>
            <a:effectLst/>
          </p:spPr>
        </p:pic>
        <p:pic>
          <p:nvPicPr>
            <p:cNvPr id="7855" name="直线 形状" descr="直线 形状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256169" y="666809"/>
              <a:ext cx="207868" cy="133171"/>
            </a:xfrm>
            <a:prstGeom prst="rect">
              <a:avLst/>
            </a:prstGeom>
            <a:effectLst/>
          </p:spPr>
        </p:pic>
        <p:pic>
          <p:nvPicPr>
            <p:cNvPr id="7857" name="直线 形状" descr="直线 形状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262960" y="592111"/>
              <a:ext cx="187496" cy="268985"/>
            </a:xfrm>
            <a:prstGeom prst="rect">
              <a:avLst/>
            </a:prstGeom>
            <a:effectLst/>
          </p:spPr>
        </p:pic>
        <p:pic>
          <p:nvPicPr>
            <p:cNvPr id="7859" name="直线 直线" descr="直线 直线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602494" y="782251"/>
              <a:ext cx="44892" cy="78845"/>
            </a:xfrm>
            <a:prstGeom prst="rect">
              <a:avLst/>
            </a:prstGeom>
            <a:effectLst/>
          </p:spPr>
        </p:pic>
        <p:pic>
          <p:nvPicPr>
            <p:cNvPr id="7861" name="直线 形状" descr="直线 形状"/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1838399" y="415554"/>
              <a:ext cx="214660" cy="362170"/>
            </a:xfrm>
            <a:prstGeom prst="rect">
              <a:avLst/>
            </a:prstGeom>
            <a:effectLst/>
          </p:spPr>
        </p:pic>
        <p:pic>
          <p:nvPicPr>
            <p:cNvPr id="7863" name="直线 形状" descr="直线 形状"/>
            <p:cNvPicPr/>
            <p:nvPr/>
          </p:nvPicPr>
          <p:blipFill>
            <a:blip r:embed="rId6"/>
            <a:stretch>
              <a:fillRect/>
            </a:stretch>
          </p:blipFill>
          <p:spPr>
            <a:xfrm>
              <a:off x="2298982" y="374810"/>
              <a:ext cx="154727" cy="377635"/>
            </a:xfrm>
            <a:prstGeom prst="rect">
              <a:avLst/>
            </a:prstGeom>
            <a:effectLst/>
          </p:spPr>
        </p:pic>
        <p:pic>
          <p:nvPicPr>
            <p:cNvPr id="7865" name="直线 形状" descr="直线 形状"/>
            <p:cNvPicPr/>
            <p:nvPr/>
          </p:nvPicPr>
          <p:blipFill>
            <a:blip r:embed="rId7"/>
            <a:stretch>
              <a:fillRect/>
            </a:stretch>
          </p:blipFill>
          <p:spPr>
            <a:xfrm>
              <a:off x="2531590" y="435926"/>
              <a:ext cx="254862" cy="229398"/>
            </a:xfrm>
            <a:prstGeom prst="rect">
              <a:avLst/>
            </a:prstGeom>
            <a:effectLst/>
          </p:spPr>
        </p:pic>
        <p:pic>
          <p:nvPicPr>
            <p:cNvPr id="7867" name="直线 形状" descr="直线 形状"/>
            <p:cNvPicPr/>
            <p:nvPr/>
          </p:nvPicPr>
          <p:blipFill>
            <a:blip r:embed="rId8"/>
            <a:stretch>
              <a:fillRect/>
            </a:stretch>
          </p:blipFill>
          <p:spPr>
            <a:xfrm>
              <a:off x="2639700" y="449507"/>
              <a:ext cx="72055" cy="315765"/>
            </a:xfrm>
            <a:prstGeom prst="rect">
              <a:avLst/>
            </a:prstGeom>
            <a:effectLst/>
          </p:spPr>
        </p:pic>
        <p:pic>
          <p:nvPicPr>
            <p:cNvPr id="7869" name="直线 形状" descr="直线 形状"/>
            <p:cNvPicPr/>
            <p:nvPr/>
          </p:nvPicPr>
          <p:blipFill>
            <a:blip r:embed="rId9"/>
            <a:stretch>
              <a:fillRect/>
            </a:stretch>
          </p:blipFill>
          <p:spPr>
            <a:xfrm>
              <a:off x="2768723" y="511954"/>
              <a:ext cx="235032" cy="208762"/>
            </a:xfrm>
            <a:prstGeom prst="rect">
              <a:avLst/>
            </a:prstGeom>
            <a:effectLst/>
          </p:spPr>
        </p:pic>
        <p:pic>
          <p:nvPicPr>
            <p:cNvPr id="7871" name="直线 形状" descr="直线 形状"/>
            <p:cNvPicPr/>
            <p:nvPr/>
          </p:nvPicPr>
          <p:blipFill>
            <a:blip r:embed="rId10"/>
            <a:stretch>
              <a:fillRect/>
            </a:stretch>
          </p:blipFill>
          <p:spPr>
            <a:xfrm>
              <a:off x="3033560" y="449507"/>
              <a:ext cx="92427" cy="276377"/>
            </a:xfrm>
            <a:prstGeom prst="rect">
              <a:avLst/>
            </a:prstGeom>
            <a:effectLst/>
          </p:spPr>
        </p:pic>
        <p:pic>
          <p:nvPicPr>
            <p:cNvPr id="7873" name="直线 形状" descr="直线 形状"/>
            <p:cNvPicPr/>
            <p:nvPr/>
          </p:nvPicPr>
          <p:blipFill>
            <a:blip r:embed="rId11"/>
            <a:stretch>
              <a:fillRect/>
            </a:stretch>
          </p:blipFill>
          <p:spPr>
            <a:xfrm>
              <a:off x="3142212" y="453258"/>
              <a:ext cx="149443" cy="278815"/>
            </a:xfrm>
            <a:prstGeom prst="rect">
              <a:avLst/>
            </a:prstGeom>
            <a:effectLst/>
          </p:spPr>
        </p:pic>
        <p:pic>
          <p:nvPicPr>
            <p:cNvPr id="7875" name="直线 形状" descr="直线 形状"/>
            <p:cNvPicPr/>
            <p:nvPr/>
          </p:nvPicPr>
          <p:blipFill>
            <a:blip r:embed="rId12"/>
            <a:stretch>
              <a:fillRect/>
            </a:stretch>
          </p:blipFill>
          <p:spPr>
            <a:xfrm>
              <a:off x="3325560" y="334065"/>
              <a:ext cx="198310" cy="527031"/>
            </a:xfrm>
            <a:prstGeom prst="rect">
              <a:avLst/>
            </a:prstGeom>
            <a:effectLst/>
          </p:spPr>
        </p:pic>
        <p:pic>
          <p:nvPicPr>
            <p:cNvPr id="7877" name="直线 形状" descr="直线 形状"/>
            <p:cNvPicPr/>
            <p:nvPr/>
          </p:nvPicPr>
          <p:blipFill>
            <a:blip r:embed="rId13"/>
            <a:stretch>
              <a:fillRect/>
            </a:stretch>
          </p:blipFill>
          <p:spPr>
            <a:xfrm>
              <a:off x="3882396" y="442716"/>
              <a:ext cx="255403" cy="44892"/>
            </a:xfrm>
            <a:prstGeom prst="rect">
              <a:avLst/>
            </a:prstGeom>
            <a:effectLst/>
          </p:spPr>
        </p:pic>
        <p:pic>
          <p:nvPicPr>
            <p:cNvPr id="7879" name="直线 直线" descr="直线 直线"/>
            <p:cNvPicPr/>
            <p:nvPr/>
          </p:nvPicPr>
          <p:blipFill>
            <a:blip r:embed="rId14"/>
            <a:stretch>
              <a:fillRect/>
            </a:stretch>
          </p:blipFill>
          <p:spPr>
            <a:xfrm>
              <a:off x="3916349" y="564949"/>
              <a:ext cx="221450" cy="72054"/>
            </a:xfrm>
            <a:prstGeom prst="rect">
              <a:avLst/>
            </a:prstGeom>
            <a:effectLst/>
          </p:spPr>
        </p:pic>
        <p:pic>
          <p:nvPicPr>
            <p:cNvPr id="7881" name="直线 形状" descr="直线 形状"/>
            <p:cNvPicPr/>
            <p:nvPr/>
          </p:nvPicPr>
          <p:blipFill>
            <a:blip r:embed="rId15"/>
            <a:stretch>
              <a:fillRect/>
            </a:stretch>
          </p:blipFill>
          <p:spPr>
            <a:xfrm>
              <a:off x="4781333" y="167624"/>
              <a:ext cx="286790" cy="670607"/>
            </a:xfrm>
            <a:prstGeom prst="rect">
              <a:avLst/>
            </a:prstGeom>
            <a:effectLst/>
          </p:spPr>
        </p:pic>
        <p:pic>
          <p:nvPicPr>
            <p:cNvPr id="7883" name="直线 形状" descr="直线 形状"/>
            <p:cNvPicPr/>
            <p:nvPr/>
          </p:nvPicPr>
          <p:blipFill>
            <a:blip r:embed="rId16"/>
            <a:stretch>
              <a:fillRect/>
            </a:stretch>
          </p:blipFill>
          <p:spPr>
            <a:xfrm>
              <a:off x="5175119" y="313693"/>
              <a:ext cx="160105" cy="332113"/>
            </a:xfrm>
            <a:prstGeom prst="rect">
              <a:avLst/>
            </a:prstGeom>
            <a:effectLst/>
          </p:spPr>
        </p:pic>
        <p:pic>
          <p:nvPicPr>
            <p:cNvPr id="7885" name="直线 形状" descr="直线 形状"/>
            <p:cNvPicPr/>
            <p:nvPr/>
          </p:nvPicPr>
          <p:blipFill>
            <a:blip r:embed="rId17"/>
            <a:stretch>
              <a:fillRect/>
            </a:stretch>
          </p:blipFill>
          <p:spPr>
            <a:xfrm>
              <a:off x="5456628" y="354437"/>
              <a:ext cx="222657" cy="252766"/>
            </a:xfrm>
            <a:prstGeom prst="rect">
              <a:avLst/>
            </a:prstGeom>
            <a:effectLst/>
          </p:spPr>
        </p:pic>
        <p:pic>
          <p:nvPicPr>
            <p:cNvPr id="7887" name="直线 形状" descr="直线 形状"/>
            <p:cNvPicPr/>
            <p:nvPr/>
          </p:nvPicPr>
          <p:blipFill>
            <a:blip r:embed="rId18"/>
            <a:stretch>
              <a:fillRect/>
            </a:stretch>
          </p:blipFill>
          <p:spPr>
            <a:xfrm>
              <a:off x="5783194" y="266158"/>
              <a:ext cx="65858" cy="431961"/>
            </a:xfrm>
            <a:prstGeom prst="rect">
              <a:avLst/>
            </a:prstGeom>
            <a:effectLst/>
          </p:spPr>
        </p:pic>
        <p:pic>
          <p:nvPicPr>
            <p:cNvPr id="7889" name="直线 形状" descr="直线 形状"/>
            <p:cNvPicPr/>
            <p:nvPr/>
          </p:nvPicPr>
          <p:blipFill>
            <a:blip r:embed="rId19"/>
            <a:stretch>
              <a:fillRect/>
            </a:stretch>
          </p:blipFill>
          <p:spPr>
            <a:xfrm>
              <a:off x="5960347" y="371946"/>
              <a:ext cx="228239" cy="250104"/>
            </a:xfrm>
            <a:prstGeom prst="rect">
              <a:avLst/>
            </a:prstGeom>
            <a:effectLst/>
          </p:spPr>
        </p:pic>
        <p:pic>
          <p:nvPicPr>
            <p:cNvPr id="7891" name="直线 直线" descr="直线 直线"/>
            <p:cNvPicPr/>
            <p:nvPr/>
          </p:nvPicPr>
          <p:blipFill>
            <a:blip r:embed="rId20"/>
            <a:stretch>
              <a:fillRect/>
            </a:stretch>
          </p:blipFill>
          <p:spPr>
            <a:xfrm>
              <a:off x="6306671" y="517414"/>
              <a:ext cx="92427" cy="214659"/>
            </a:xfrm>
            <a:prstGeom prst="rect">
              <a:avLst/>
            </a:prstGeom>
            <a:effectLst/>
          </p:spPr>
        </p:pic>
        <p:pic>
          <p:nvPicPr>
            <p:cNvPr id="7893" name="直线 形状" descr="直线 形状"/>
            <p:cNvPicPr/>
            <p:nvPr/>
          </p:nvPicPr>
          <p:blipFill>
            <a:blip r:embed="rId21"/>
            <a:stretch>
              <a:fillRect/>
            </a:stretch>
          </p:blipFill>
          <p:spPr>
            <a:xfrm>
              <a:off x="6702737" y="279740"/>
              <a:ext cx="314314" cy="233266"/>
            </a:xfrm>
            <a:prstGeom prst="rect">
              <a:avLst/>
            </a:prstGeom>
            <a:effectLst/>
          </p:spPr>
        </p:pic>
        <p:pic>
          <p:nvPicPr>
            <p:cNvPr id="7895" name="直线 形状" descr="直线 形状"/>
            <p:cNvPicPr/>
            <p:nvPr/>
          </p:nvPicPr>
          <p:blipFill>
            <a:blip r:embed="rId22"/>
            <a:stretch>
              <a:fillRect/>
            </a:stretch>
          </p:blipFill>
          <p:spPr>
            <a:xfrm>
              <a:off x="6826863" y="279740"/>
              <a:ext cx="122281" cy="364054"/>
            </a:xfrm>
            <a:prstGeom prst="rect">
              <a:avLst/>
            </a:prstGeom>
            <a:effectLst/>
          </p:spPr>
        </p:pic>
        <p:pic>
          <p:nvPicPr>
            <p:cNvPr id="7897" name="直线 形状" descr="直线 形状"/>
            <p:cNvPicPr/>
            <p:nvPr/>
          </p:nvPicPr>
          <p:blipFill>
            <a:blip r:embed="rId23"/>
            <a:stretch>
              <a:fillRect/>
            </a:stretch>
          </p:blipFill>
          <p:spPr>
            <a:xfrm>
              <a:off x="7033275" y="320484"/>
              <a:ext cx="248612" cy="267723"/>
            </a:xfrm>
            <a:prstGeom prst="rect">
              <a:avLst/>
            </a:prstGeom>
            <a:effectLst/>
          </p:spPr>
        </p:pic>
        <p:pic>
          <p:nvPicPr>
            <p:cNvPr id="7899" name="直线 形状" descr="直线 形状"/>
            <p:cNvPicPr/>
            <p:nvPr/>
          </p:nvPicPr>
          <p:blipFill>
            <a:blip r:embed="rId24"/>
            <a:stretch>
              <a:fillRect/>
            </a:stretch>
          </p:blipFill>
          <p:spPr>
            <a:xfrm>
              <a:off x="7338856" y="252577"/>
              <a:ext cx="51683" cy="364054"/>
            </a:xfrm>
            <a:prstGeom prst="rect">
              <a:avLst/>
            </a:prstGeom>
            <a:effectLst/>
          </p:spPr>
        </p:pic>
        <p:pic>
          <p:nvPicPr>
            <p:cNvPr id="7901" name="直线 形状" descr="直线 形状"/>
            <p:cNvPicPr/>
            <p:nvPr/>
          </p:nvPicPr>
          <p:blipFill>
            <a:blip r:embed="rId25"/>
            <a:stretch>
              <a:fillRect/>
            </a:stretch>
          </p:blipFill>
          <p:spPr>
            <a:xfrm>
              <a:off x="7481460" y="337828"/>
              <a:ext cx="221450" cy="237210"/>
            </a:xfrm>
            <a:prstGeom prst="rect">
              <a:avLst/>
            </a:prstGeom>
            <a:effectLst/>
          </p:spPr>
        </p:pic>
        <p:pic>
          <p:nvPicPr>
            <p:cNvPr id="7903" name="直线 形状" descr="直线 形状"/>
            <p:cNvPicPr/>
            <p:nvPr/>
          </p:nvPicPr>
          <p:blipFill>
            <a:blip r:embed="rId26"/>
            <a:stretch>
              <a:fillRect/>
            </a:stretch>
          </p:blipFill>
          <p:spPr>
            <a:xfrm>
              <a:off x="7766669" y="524205"/>
              <a:ext cx="126380" cy="167124"/>
            </a:xfrm>
            <a:prstGeom prst="rect">
              <a:avLst/>
            </a:prstGeom>
            <a:effectLst/>
          </p:spPr>
        </p:pic>
        <p:pic>
          <p:nvPicPr>
            <p:cNvPr id="7905" name="直线 形状" descr="直线 形状"/>
            <p:cNvPicPr/>
            <p:nvPr/>
          </p:nvPicPr>
          <p:blipFill>
            <a:blip r:embed="rId27"/>
            <a:stretch>
              <a:fillRect/>
            </a:stretch>
          </p:blipFill>
          <p:spPr>
            <a:xfrm>
              <a:off x="8055197" y="245786"/>
              <a:ext cx="231712" cy="220520"/>
            </a:xfrm>
            <a:prstGeom prst="rect">
              <a:avLst/>
            </a:prstGeom>
            <a:effectLst/>
          </p:spPr>
        </p:pic>
        <p:pic>
          <p:nvPicPr>
            <p:cNvPr id="7907" name="直线 形状" descr="直线 形状"/>
            <p:cNvPicPr/>
            <p:nvPr/>
          </p:nvPicPr>
          <p:blipFill>
            <a:blip r:embed="rId28"/>
            <a:stretch>
              <a:fillRect/>
            </a:stretch>
          </p:blipFill>
          <p:spPr>
            <a:xfrm>
              <a:off x="8144685" y="232205"/>
              <a:ext cx="87899" cy="384426"/>
            </a:xfrm>
            <a:prstGeom prst="rect">
              <a:avLst/>
            </a:prstGeom>
            <a:effectLst/>
          </p:spPr>
        </p:pic>
        <p:pic>
          <p:nvPicPr>
            <p:cNvPr id="7909" name="直线 形状" descr="直线 形状"/>
            <p:cNvPicPr/>
            <p:nvPr/>
          </p:nvPicPr>
          <p:blipFill>
            <a:blip r:embed="rId29"/>
            <a:stretch>
              <a:fillRect/>
            </a:stretch>
          </p:blipFill>
          <p:spPr>
            <a:xfrm>
              <a:off x="8309924" y="250313"/>
              <a:ext cx="163061" cy="341231"/>
            </a:xfrm>
            <a:prstGeom prst="rect">
              <a:avLst/>
            </a:prstGeom>
            <a:effectLst/>
          </p:spPr>
        </p:pic>
        <p:pic>
          <p:nvPicPr>
            <p:cNvPr id="7911" name="直线 形状" descr="直线 形状"/>
            <p:cNvPicPr/>
            <p:nvPr/>
          </p:nvPicPr>
          <p:blipFill>
            <a:blip r:embed="rId30"/>
            <a:stretch>
              <a:fillRect/>
            </a:stretch>
          </p:blipFill>
          <p:spPr>
            <a:xfrm>
              <a:off x="8574761" y="198252"/>
              <a:ext cx="85636" cy="433985"/>
            </a:xfrm>
            <a:prstGeom prst="rect">
              <a:avLst/>
            </a:prstGeom>
            <a:effectLst/>
          </p:spPr>
        </p:pic>
        <p:pic>
          <p:nvPicPr>
            <p:cNvPr id="7913" name="直线 形状" descr="直线 形状"/>
            <p:cNvPicPr/>
            <p:nvPr/>
          </p:nvPicPr>
          <p:blipFill>
            <a:blip r:embed="rId31"/>
            <a:stretch>
              <a:fillRect/>
            </a:stretch>
          </p:blipFill>
          <p:spPr>
            <a:xfrm>
              <a:off x="8724156" y="267350"/>
              <a:ext cx="172905" cy="349281"/>
            </a:xfrm>
            <a:prstGeom prst="rect">
              <a:avLst/>
            </a:prstGeom>
            <a:effectLst/>
          </p:spPr>
        </p:pic>
        <p:pic>
          <p:nvPicPr>
            <p:cNvPr id="7915" name="直线 形状" descr="直线 形状"/>
            <p:cNvPicPr/>
            <p:nvPr/>
          </p:nvPicPr>
          <p:blipFill>
            <a:blip r:embed="rId32"/>
            <a:stretch>
              <a:fillRect/>
            </a:stretch>
          </p:blipFill>
          <p:spPr>
            <a:xfrm>
              <a:off x="9029737" y="564949"/>
              <a:ext cx="92426" cy="146752"/>
            </a:xfrm>
            <a:prstGeom prst="rect">
              <a:avLst/>
            </a:prstGeom>
            <a:effectLst/>
          </p:spPr>
        </p:pic>
        <p:pic>
          <p:nvPicPr>
            <p:cNvPr id="7917" name="直线 形状" descr="直线 形状"/>
            <p:cNvPicPr/>
            <p:nvPr/>
          </p:nvPicPr>
          <p:blipFill>
            <a:blip r:embed="rId33"/>
            <a:stretch>
              <a:fillRect/>
            </a:stretch>
          </p:blipFill>
          <p:spPr>
            <a:xfrm>
              <a:off x="9150817" y="238996"/>
              <a:ext cx="242974" cy="192023"/>
            </a:xfrm>
            <a:prstGeom prst="rect">
              <a:avLst/>
            </a:prstGeom>
            <a:effectLst/>
          </p:spPr>
        </p:pic>
        <p:pic>
          <p:nvPicPr>
            <p:cNvPr id="7919" name="直线 形状" descr="直线 形状"/>
            <p:cNvPicPr/>
            <p:nvPr/>
          </p:nvPicPr>
          <p:blipFill>
            <a:blip r:embed="rId34"/>
            <a:stretch>
              <a:fillRect/>
            </a:stretch>
          </p:blipFill>
          <p:spPr>
            <a:xfrm>
              <a:off x="9282158" y="225414"/>
              <a:ext cx="77680" cy="384426"/>
            </a:xfrm>
            <a:prstGeom prst="rect">
              <a:avLst/>
            </a:prstGeom>
            <a:effectLst/>
          </p:spPr>
        </p:pic>
        <p:pic>
          <p:nvPicPr>
            <p:cNvPr id="7921" name="直线 形状" descr="直线 形状"/>
            <p:cNvPicPr/>
            <p:nvPr/>
          </p:nvPicPr>
          <p:blipFill>
            <a:blip r:embed="rId35"/>
            <a:stretch>
              <a:fillRect/>
            </a:stretch>
          </p:blipFill>
          <p:spPr>
            <a:xfrm>
              <a:off x="9423597" y="266804"/>
              <a:ext cx="220439" cy="426880"/>
            </a:xfrm>
            <a:prstGeom prst="rect">
              <a:avLst/>
            </a:prstGeom>
            <a:effectLst/>
          </p:spPr>
        </p:pic>
        <p:pic>
          <p:nvPicPr>
            <p:cNvPr id="7923" name="直线 形状" descr="直线 形状"/>
            <p:cNvPicPr/>
            <p:nvPr/>
          </p:nvPicPr>
          <p:blipFill>
            <a:blip r:embed="rId36"/>
            <a:stretch>
              <a:fillRect/>
            </a:stretch>
          </p:blipFill>
          <p:spPr>
            <a:xfrm>
              <a:off x="9729178" y="292017"/>
              <a:ext cx="262193" cy="257296"/>
            </a:xfrm>
            <a:prstGeom prst="rect">
              <a:avLst/>
            </a:prstGeom>
            <a:effectLst/>
          </p:spPr>
        </p:pic>
        <p:pic>
          <p:nvPicPr>
            <p:cNvPr id="7925" name="直线 形状" descr="直线 形状"/>
            <p:cNvPicPr/>
            <p:nvPr/>
          </p:nvPicPr>
          <p:blipFill>
            <a:blip r:embed="rId37"/>
            <a:stretch>
              <a:fillRect/>
            </a:stretch>
          </p:blipFill>
          <p:spPr>
            <a:xfrm>
              <a:off x="9987224" y="236382"/>
              <a:ext cx="211334" cy="407412"/>
            </a:xfrm>
            <a:prstGeom prst="rect">
              <a:avLst/>
            </a:prstGeom>
            <a:effectLst/>
          </p:spPr>
        </p:pic>
        <p:pic>
          <p:nvPicPr>
            <p:cNvPr id="7927" name="直线 形状" descr="直线 形状"/>
            <p:cNvPicPr/>
            <p:nvPr/>
          </p:nvPicPr>
          <p:blipFill>
            <a:blip r:embed="rId38"/>
            <a:stretch>
              <a:fillRect/>
            </a:stretch>
          </p:blipFill>
          <p:spPr>
            <a:xfrm>
              <a:off x="10238480" y="537786"/>
              <a:ext cx="99217" cy="187496"/>
            </a:xfrm>
            <a:prstGeom prst="rect">
              <a:avLst/>
            </a:prstGeom>
            <a:effectLst/>
          </p:spPr>
        </p:pic>
        <p:pic>
          <p:nvPicPr>
            <p:cNvPr id="7929" name="直线 形状" descr="直线 形状"/>
            <p:cNvPicPr/>
            <p:nvPr/>
          </p:nvPicPr>
          <p:blipFill>
            <a:blip r:embed="rId39"/>
            <a:stretch>
              <a:fillRect/>
            </a:stretch>
          </p:blipFill>
          <p:spPr>
            <a:xfrm>
              <a:off x="10566095" y="225414"/>
              <a:ext cx="280903" cy="245512"/>
            </a:xfrm>
            <a:prstGeom prst="rect">
              <a:avLst/>
            </a:prstGeom>
            <a:effectLst/>
          </p:spPr>
        </p:pic>
        <p:pic>
          <p:nvPicPr>
            <p:cNvPr id="7931" name="直线 形状" descr="直线 形状"/>
            <p:cNvPicPr/>
            <p:nvPr/>
          </p:nvPicPr>
          <p:blipFill>
            <a:blip r:embed="rId40"/>
            <a:stretch>
              <a:fillRect/>
            </a:stretch>
          </p:blipFill>
          <p:spPr>
            <a:xfrm>
              <a:off x="10708116" y="245786"/>
              <a:ext cx="70976" cy="357264"/>
            </a:xfrm>
            <a:prstGeom prst="rect">
              <a:avLst/>
            </a:prstGeom>
            <a:effectLst/>
          </p:spPr>
        </p:pic>
        <p:pic>
          <p:nvPicPr>
            <p:cNvPr id="7933" name="直线 形状" descr="直线 形状"/>
            <p:cNvPicPr/>
            <p:nvPr/>
          </p:nvPicPr>
          <p:blipFill>
            <a:blip r:embed="rId41"/>
            <a:stretch>
              <a:fillRect/>
            </a:stretch>
          </p:blipFill>
          <p:spPr>
            <a:xfrm>
              <a:off x="10883595" y="334065"/>
              <a:ext cx="235031" cy="227265"/>
            </a:xfrm>
            <a:prstGeom prst="rect">
              <a:avLst/>
            </a:prstGeom>
            <a:effectLst/>
          </p:spPr>
        </p:pic>
        <p:pic>
          <p:nvPicPr>
            <p:cNvPr id="7935" name="直线 形状" descr="直线 形状"/>
            <p:cNvPicPr/>
            <p:nvPr/>
          </p:nvPicPr>
          <p:blipFill>
            <a:blip r:embed="rId42"/>
            <a:stretch>
              <a:fillRect/>
            </a:stretch>
          </p:blipFill>
          <p:spPr>
            <a:xfrm>
              <a:off x="11270664" y="198252"/>
              <a:ext cx="58473" cy="384426"/>
            </a:xfrm>
            <a:prstGeom prst="rect">
              <a:avLst/>
            </a:prstGeom>
            <a:effectLst/>
          </p:spPr>
        </p:pic>
        <p:pic>
          <p:nvPicPr>
            <p:cNvPr id="7937" name="直线 形状" descr="直线 形状"/>
            <p:cNvPicPr/>
            <p:nvPr/>
          </p:nvPicPr>
          <p:blipFill>
            <a:blip r:embed="rId43"/>
            <a:stretch>
              <a:fillRect/>
            </a:stretch>
          </p:blipFill>
          <p:spPr>
            <a:xfrm>
              <a:off x="11454013" y="216775"/>
              <a:ext cx="169883" cy="288144"/>
            </a:xfrm>
            <a:prstGeom prst="rect">
              <a:avLst/>
            </a:prstGeom>
            <a:effectLst/>
          </p:spPr>
        </p:pic>
        <p:pic>
          <p:nvPicPr>
            <p:cNvPr id="7939" name="直线 形状" descr="直线 形状"/>
            <p:cNvPicPr/>
            <p:nvPr/>
          </p:nvPicPr>
          <p:blipFill>
            <a:blip r:embed="rId44"/>
            <a:stretch>
              <a:fillRect/>
            </a:stretch>
          </p:blipFill>
          <p:spPr>
            <a:xfrm>
              <a:off x="11650943" y="-19050"/>
              <a:ext cx="255411" cy="825820"/>
            </a:xfrm>
            <a:prstGeom prst="rect">
              <a:avLst/>
            </a:prstGeom>
            <a:effectLst/>
          </p:spPr>
        </p:pic>
      </p:grpSp>
      <p:grpSp>
        <p:nvGrpSpPr>
          <p:cNvPr id="8074" name="绘图"/>
          <p:cNvGrpSpPr/>
          <p:nvPr/>
        </p:nvGrpSpPr>
        <p:grpSpPr>
          <a:xfrm>
            <a:off x="974153" y="38373"/>
            <a:ext cx="10706373" cy="2248767"/>
            <a:chOff x="-44449" y="-44449"/>
            <a:chExt cx="10706372" cy="2248765"/>
          </a:xfrm>
        </p:grpSpPr>
        <p:pic>
          <p:nvPicPr>
            <p:cNvPr id="7942" name="直线 形状" descr="直线 形状"/>
            <p:cNvPicPr/>
            <p:nvPr/>
          </p:nvPicPr>
          <p:blipFill>
            <a:blip r:embed="rId45"/>
            <a:stretch>
              <a:fillRect/>
            </a:stretch>
          </p:blipFill>
          <p:spPr>
            <a:xfrm>
              <a:off x="-44450" y="128158"/>
              <a:ext cx="496342" cy="220538"/>
            </a:xfrm>
            <a:prstGeom prst="rect">
              <a:avLst/>
            </a:prstGeom>
            <a:effectLst/>
          </p:spPr>
        </p:pic>
        <p:pic>
          <p:nvPicPr>
            <p:cNvPr id="7944" name="直线 形状" descr="直线 形状"/>
            <p:cNvPicPr/>
            <p:nvPr/>
          </p:nvPicPr>
          <p:blipFill>
            <a:blip r:embed="rId46"/>
            <a:stretch>
              <a:fillRect/>
            </a:stretch>
          </p:blipFill>
          <p:spPr>
            <a:xfrm>
              <a:off x="240758" y="185098"/>
              <a:ext cx="143227" cy="557458"/>
            </a:xfrm>
            <a:prstGeom prst="rect">
              <a:avLst/>
            </a:prstGeom>
            <a:effectLst/>
          </p:spPr>
        </p:pic>
        <p:pic>
          <p:nvPicPr>
            <p:cNvPr id="7946" name="直线 形状" descr="直线 形状"/>
            <p:cNvPicPr/>
            <p:nvPr/>
          </p:nvPicPr>
          <p:blipFill>
            <a:blip r:embed="rId47"/>
            <a:stretch>
              <a:fillRect/>
            </a:stretch>
          </p:blipFill>
          <p:spPr>
            <a:xfrm>
              <a:off x="532758" y="144353"/>
              <a:ext cx="591412" cy="508046"/>
            </a:xfrm>
            <a:prstGeom prst="rect">
              <a:avLst/>
            </a:prstGeom>
            <a:effectLst/>
          </p:spPr>
        </p:pic>
        <p:pic>
          <p:nvPicPr>
            <p:cNvPr id="7948" name="直线 形状" descr="直线 形状"/>
            <p:cNvPicPr/>
            <p:nvPr/>
          </p:nvPicPr>
          <p:blipFill>
            <a:blip r:embed="rId48"/>
            <a:stretch>
              <a:fillRect/>
            </a:stretch>
          </p:blipFill>
          <p:spPr>
            <a:xfrm>
              <a:off x="1888417" y="140574"/>
              <a:ext cx="417333" cy="643952"/>
            </a:xfrm>
            <a:prstGeom prst="rect">
              <a:avLst/>
            </a:prstGeom>
            <a:effectLst/>
          </p:spPr>
        </p:pic>
        <p:pic>
          <p:nvPicPr>
            <p:cNvPr id="7950" name="直线 形状" descr="直线 形状"/>
            <p:cNvPicPr/>
            <p:nvPr/>
          </p:nvPicPr>
          <p:blipFill>
            <a:blip r:embed="rId49"/>
            <a:stretch>
              <a:fillRect/>
            </a:stretch>
          </p:blipFill>
          <p:spPr>
            <a:xfrm>
              <a:off x="2244011" y="375237"/>
              <a:ext cx="333366" cy="156808"/>
            </a:xfrm>
            <a:prstGeom prst="rect">
              <a:avLst/>
            </a:prstGeom>
            <a:effectLst/>
          </p:spPr>
        </p:pic>
        <p:pic>
          <p:nvPicPr>
            <p:cNvPr id="7952" name="直线 形状" descr="直线 形状"/>
            <p:cNvPicPr/>
            <p:nvPr/>
          </p:nvPicPr>
          <p:blipFill>
            <a:blip r:embed="rId50"/>
            <a:stretch>
              <a:fillRect/>
            </a:stretch>
          </p:blipFill>
          <p:spPr>
            <a:xfrm>
              <a:off x="2318526" y="273376"/>
              <a:ext cx="170572" cy="448808"/>
            </a:xfrm>
            <a:prstGeom prst="rect">
              <a:avLst/>
            </a:prstGeom>
            <a:effectLst/>
          </p:spPr>
        </p:pic>
        <p:pic>
          <p:nvPicPr>
            <p:cNvPr id="7954" name="直线 形状" descr="直线 形状"/>
            <p:cNvPicPr/>
            <p:nvPr/>
          </p:nvPicPr>
          <p:blipFill>
            <a:blip r:embed="rId51"/>
            <a:stretch>
              <a:fillRect/>
            </a:stretch>
          </p:blipFill>
          <p:spPr>
            <a:xfrm>
              <a:off x="2490739" y="450473"/>
              <a:ext cx="290359" cy="285292"/>
            </a:xfrm>
            <a:prstGeom prst="rect">
              <a:avLst/>
            </a:prstGeom>
            <a:effectLst/>
          </p:spPr>
        </p:pic>
        <p:pic>
          <p:nvPicPr>
            <p:cNvPr id="7956" name="直线 形状" descr="直线 形状"/>
            <p:cNvPicPr/>
            <p:nvPr/>
          </p:nvPicPr>
          <p:blipFill>
            <a:blip r:embed="rId52"/>
            <a:stretch>
              <a:fillRect/>
            </a:stretch>
          </p:blipFill>
          <p:spPr>
            <a:xfrm>
              <a:off x="2773685" y="407776"/>
              <a:ext cx="394482" cy="298563"/>
            </a:xfrm>
            <a:prstGeom prst="rect">
              <a:avLst/>
            </a:prstGeom>
            <a:effectLst/>
          </p:spPr>
        </p:pic>
        <p:pic>
          <p:nvPicPr>
            <p:cNvPr id="7958" name="直线 形状" descr="直线 形状"/>
            <p:cNvPicPr/>
            <p:nvPr/>
          </p:nvPicPr>
          <p:blipFill>
            <a:blip r:embed="rId53"/>
            <a:stretch>
              <a:fillRect/>
            </a:stretch>
          </p:blipFill>
          <p:spPr>
            <a:xfrm>
              <a:off x="3307096" y="-44450"/>
              <a:ext cx="336419" cy="725890"/>
            </a:xfrm>
            <a:prstGeom prst="rect">
              <a:avLst/>
            </a:prstGeom>
            <a:effectLst/>
          </p:spPr>
        </p:pic>
        <p:pic>
          <p:nvPicPr>
            <p:cNvPr id="7960" name="直线 形状" descr="直线 形状"/>
            <p:cNvPicPr/>
            <p:nvPr/>
          </p:nvPicPr>
          <p:blipFill>
            <a:blip r:embed="rId54"/>
            <a:stretch>
              <a:fillRect/>
            </a:stretch>
          </p:blipFill>
          <p:spPr>
            <a:xfrm>
              <a:off x="3594815" y="316395"/>
              <a:ext cx="333909" cy="344673"/>
            </a:xfrm>
            <a:prstGeom prst="rect">
              <a:avLst/>
            </a:prstGeom>
            <a:effectLst/>
          </p:spPr>
        </p:pic>
        <p:pic>
          <p:nvPicPr>
            <p:cNvPr id="7962" name="直线 形状" descr="直线 形状"/>
            <p:cNvPicPr/>
            <p:nvPr/>
          </p:nvPicPr>
          <p:blipFill>
            <a:blip r:embed="rId55"/>
            <a:stretch>
              <a:fillRect/>
            </a:stretch>
          </p:blipFill>
          <p:spPr>
            <a:xfrm>
              <a:off x="3914520" y="320911"/>
              <a:ext cx="333366" cy="294885"/>
            </a:xfrm>
            <a:prstGeom prst="rect">
              <a:avLst/>
            </a:prstGeom>
            <a:effectLst/>
          </p:spPr>
        </p:pic>
        <p:pic>
          <p:nvPicPr>
            <p:cNvPr id="7964" name="直线 形状" descr="直线 形状"/>
            <p:cNvPicPr/>
            <p:nvPr/>
          </p:nvPicPr>
          <p:blipFill>
            <a:blip r:embed="rId56"/>
            <a:stretch>
              <a:fillRect/>
            </a:stretch>
          </p:blipFill>
          <p:spPr>
            <a:xfrm>
              <a:off x="4190425" y="-43909"/>
              <a:ext cx="383414" cy="766093"/>
            </a:xfrm>
            <a:prstGeom prst="rect">
              <a:avLst/>
            </a:prstGeom>
            <a:effectLst/>
          </p:spPr>
        </p:pic>
        <p:pic>
          <p:nvPicPr>
            <p:cNvPr id="7966" name="直线 直线" descr="直线 直线"/>
            <p:cNvPicPr/>
            <p:nvPr/>
          </p:nvPicPr>
          <p:blipFill>
            <a:blip r:embed="rId57"/>
            <a:stretch>
              <a:fillRect/>
            </a:stretch>
          </p:blipFill>
          <p:spPr>
            <a:xfrm>
              <a:off x="4528767" y="273376"/>
              <a:ext cx="177801" cy="88901"/>
            </a:xfrm>
            <a:prstGeom prst="rect">
              <a:avLst/>
            </a:prstGeom>
            <a:effectLst/>
          </p:spPr>
        </p:pic>
        <p:pic>
          <p:nvPicPr>
            <p:cNvPr id="7968" name="直线 形状" descr="直线 形状"/>
            <p:cNvPicPr/>
            <p:nvPr/>
          </p:nvPicPr>
          <p:blipFill>
            <a:blip r:embed="rId58"/>
            <a:stretch>
              <a:fillRect/>
            </a:stretch>
          </p:blipFill>
          <p:spPr>
            <a:xfrm>
              <a:off x="4616225" y="449934"/>
              <a:ext cx="107009" cy="245087"/>
            </a:xfrm>
            <a:prstGeom prst="rect">
              <a:avLst/>
            </a:prstGeom>
            <a:effectLst/>
          </p:spPr>
        </p:pic>
        <p:pic>
          <p:nvPicPr>
            <p:cNvPr id="7970" name="直线 形状" descr="直线 形状"/>
            <p:cNvPicPr/>
            <p:nvPr/>
          </p:nvPicPr>
          <p:blipFill>
            <a:blip r:embed="rId59"/>
            <a:stretch>
              <a:fillRect/>
            </a:stretch>
          </p:blipFill>
          <p:spPr>
            <a:xfrm>
              <a:off x="4824472" y="328963"/>
              <a:ext cx="414854" cy="359263"/>
            </a:xfrm>
            <a:prstGeom prst="rect">
              <a:avLst/>
            </a:prstGeom>
            <a:effectLst/>
          </p:spPr>
        </p:pic>
        <p:pic>
          <p:nvPicPr>
            <p:cNvPr id="7972" name="直线 形状" descr="直线 形状"/>
            <p:cNvPicPr/>
            <p:nvPr/>
          </p:nvPicPr>
          <p:blipFill>
            <a:blip r:embed="rId60"/>
            <a:stretch>
              <a:fillRect/>
            </a:stretch>
          </p:blipFill>
          <p:spPr>
            <a:xfrm>
              <a:off x="5191710" y="359840"/>
              <a:ext cx="421105" cy="335181"/>
            </a:xfrm>
            <a:prstGeom prst="rect">
              <a:avLst/>
            </a:prstGeom>
            <a:effectLst/>
          </p:spPr>
        </p:pic>
        <p:pic>
          <p:nvPicPr>
            <p:cNvPr id="7974" name="直线 形状" descr="直线 形状"/>
            <p:cNvPicPr/>
            <p:nvPr/>
          </p:nvPicPr>
          <p:blipFill>
            <a:blip r:embed="rId61"/>
            <a:stretch>
              <a:fillRect/>
            </a:stretch>
          </p:blipFill>
          <p:spPr>
            <a:xfrm>
              <a:off x="5571448" y="348074"/>
              <a:ext cx="435226" cy="122855"/>
            </a:xfrm>
            <a:prstGeom prst="rect">
              <a:avLst/>
            </a:prstGeom>
            <a:effectLst/>
          </p:spPr>
        </p:pic>
        <p:pic>
          <p:nvPicPr>
            <p:cNvPr id="7976" name="直线 形状" descr="直线 形状"/>
            <p:cNvPicPr/>
            <p:nvPr/>
          </p:nvPicPr>
          <p:blipFill>
            <a:blip r:embed="rId62"/>
            <a:stretch>
              <a:fillRect/>
            </a:stretch>
          </p:blipFill>
          <p:spPr>
            <a:xfrm>
              <a:off x="5796706" y="123981"/>
              <a:ext cx="128480" cy="584622"/>
            </a:xfrm>
            <a:prstGeom prst="rect">
              <a:avLst/>
            </a:prstGeom>
            <a:effectLst/>
          </p:spPr>
        </p:pic>
        <p:pic>
          <p:nvPicPr>
            <p:cNvPr id="7978" name="直线 直线" descr="直线 直线"/>
            <p:cNvPicPr/>
            <p:nvPr/>
          </p:nvPicPr>
          <p:blipFill>
            <a:blip r:embed="rId63"/>
            <a:stretch>
              <a:fillRect/>
            </a:stretch>
          </p:blipFill>
          <p:spPr>
            <a:xfrm>
              <a:off x="5992471" y="157935"/>
              <a:ext cx="102482" cy="177180"/>
            </a:xfrm>
            <a:prstGeom prst="rect">
              <a:avLst/>
            </a:prstGeom>
            <a:effectLst/>
          </p:spPr>
        </p:pic>
        <p:pic>
          <p:nvPicPr>
            <p:cNvPr id="7980" name="直线 形状" descr="直线 形状"/>
            <p:cNvPicPr/>
            <p:nvPr/>
          </p:nvPicPr>
          <p:blipFill>
            <a:blip r:embed="rId64"/>
            <a:stretch>
              <a:fillRect/>
            </a:stretch>
          </p:blipFill>
          <p:spPr>
            <a:xfrm>
              <a:off x="6044181" y="348074"/>
              <a:ext cx="118679" cy="285831"/>
            </a:xfrm>
            <a:prstGeom prst="rect">
              <a:avLst/>
            </a:prstGeom>
            <a:effectLst/>
          </p:spPr>
        </p:pic>
        <p:pic>
          <p:nvPicPr>
            <p:cNvPr id="7982" name="直线 形状" descr="直线 形状"/>
            <p:cNvPicPr/>
            <p:nvPr/>
          </p:nvPicPr>
          <p:blipFill>
            <a:blip r:embed="rId65"/>
            <a:stretch>
              <a:fillRect/>
            </a:stretch>
          </p:blipFill>
          <p:spPr>
            <a:xfrm>
              <a:off x="6192701" y="381122"/>
              <a:ext cx="221699" cy="229376"/>
            </a:xfrm>
            <a:prstGeom prst="rect">
              <a:avLst/>
            </a:prstGeom>
            <a:effectLst/>
          </p:spPr>
        </p:pic>
        <p:pic>
          <p:nvPicPr>
            <p:cNvPr id="7984" name="直线 形状" descr="直线 形状"/>
            <p:cNvPicPr/>
            <p:nvPr/>
          </p:nvPicPr>
          <p:blipFill>
            <a:blip r:embed="rId66"/>
            <a:stretch>
              <a:fillRect/>
            </a:stretch>
          </p:blipFill>
          <p:spPr>
            <a:xfrm>
              <a:off x="6468505" y="320911"/>
              <a:ext cx="312307" cy="340157"/>
            </a:xfrm>
            <a:prstGeom prst="rect">
              <a:avLst/>
            </a:prstGeom>
            <a:effectLst/>
          </p:spPr>
        </p:pic>
        <p:pic>
          <p:nvPicPr>
            <p:cNvPr id="7986" name="直线 形状" descr="直线 形状"/>
            <p:cNvPicPr/>
            <p:nvPr/>
          </p:nvPicPr>
          <p:blipFill>
            <a:blip r:embed="rId67"/>
            <a:stretch>
              <a:fillRect/>
            </a:stretch>
          </p:blipFill>
          <p:spPr>
            <a:xfrm>
              <a:off x="7627726" y="82033"/>
              <a:ext cx="321085" cy="586578"/>
            </a:xfrm>
            <a:prstGeom prst="rect">
              <a:avLst/>
            </a:prstGeom>
            <a:effectLst/>
          </p:spPr>
        </p:pic>
        <p:pic>
          <p:nvPicPr>
            <p:cNvPr id="7988" name="直线 形状" descr="直线 形状"/>
            <p:cNvPicPr/>
            <p:nvPr/>
          </p:nvPicPr>
          <p:blipFill>
            <a:blip r:embed="rId68"/>
            <a:stretch>
              <a:fillRect/>
            </a:stretch>
          </p:blipFill>
          <p:spPr>
            <a:xfrm>
              <a:off x="7744468" y="109115"/>
              <a:ext cx="295235" cy="558743"/>
            </a:xfrm>
            <a:prstGeom prst="rect">
              <a:avLst/>
            </a:prstGeom>
            <a:effectLst/>
          </p:spPr>
        </p:pic>
        <p:pic>
          <p:nvPicPr>
            <p:cNvPr id="7990" name="直线 形状" descr="直线 形状"/>
            <p:cNvPicPr/>
            <p:nvPr/>
          </p:nvPicPr>
          <p:blipFill>
            <a:blip r:embed="rId69"/>
            <a:stretch>
              <a:fillRect/>
            </a:stretch>
          </p:blipFill>
          <p:spPr>
            <a:xfrm>
              <a:off x="7735816" y="423747"/>
              <a:ext cx="308064" cy="115088"/>
            </a:xfrm>
            <a:prstGeom prst="rect">
              <a:avLst/>
            </a:prstGeom>
            <a:effectLst/>
          </p:spPr>
        </p:pic>
        <p:pic>
          <p:nvPicPr>
            <p:cNvPr id="7992" name="直线 形状" descr="直线 形状"/>
            <p:cNvPicPr/>
            <p:nvPr/>
          </p:nvPicPr>
          <p:blipFill>
            <a:blip r:embed="rId70"/>
            <a:stretch>
              <a:fillRect/>
            </a:stretch>
          </p:blipFill>
          <p:spPr>
            <a:xfrm>
              <a:off x="8165490" y="409190"/>
              <a:ext cx="131909" cy="591412"/>
            </a:xfrm>
            <a:prstGeom prst="rect">
              <a:avLst/>
            </a:prstGeom>
            <a:effectLst/>
          </p:spPr>
        </p:pic>
        <p:pic>
          <p:nvPicPr>
            <p:cNvPr id="7994" name="直线 形状" descr="直线 形状"/>
            <p:cNvPicPr/>
            <p:nvPr/>
          </p:nvPicPr>
          <p:blipFill>
            <a:blip r:embed="rId71"/>
            <a:stretch>
              <a:fillRect/>
            </a:stretch>
          </p:blipFill>
          <p:spPr>
            <a:xfrm>
              <a:off x="8158700" y="325861"/>
              <a:ext cx="251904" cy="328416"/>
            </a:xfrm>
            <a:prstGeom prst="rect">
              <a:avLst/>
            </a:prstGeom>
            <a:effectLst/>
          </p:spPr>
        </p:pic>
        <p:pic>
          <p:nvPicPr>
            <p:cNvPr id="7996" name="直线 形状" descr="直线 形状"/>
            <p:cNvPicPr/>
            <p:nvPr/>
          </p:nvPicPr>
          <p:blipFill>
            <a:blip r:embed="rId72"/>
            <a:stretch>
              <a:fillRect/>
            </a:stretch>
          </p:blipFill>
          <p:spPr>
            <a:xfrm>
              <a:off x="8396374" y="300539"/>
              <a:ext cx="169382" cy="793117"/>
            </a:xfrm>
            <a:prstGeom prst="rect">
              <a:avLst/>
            </a:prstGeom>
            <a:effectLst/>
          </p:spPr>
        </p:pic>
        <p:pic>
          <p:nvPicPr>
            <p:cNvPr id="7998" name="直线 形状" descr="直线 形状"/>
            <p:cNvPicPr/>
            <p:nvPr/>
          </p:nvPicPr>
          <p:blipFill>
            <a:blip r:embed="rId73"/>
            <a:stretch>
              <a:fillRect/>
            </a:stretch>
          </p:blipFill>
          <p:spPr>
            <a:xfrm>
              <a:off x="8450699" y="340003"/>
              <a:ext cx="262366" cy="301231"/>
            </a:xfrm>
            <a:prstGeom prst="rect">
              <a:avLst/>
            </a:prstGeom>
            <a:effectLst/>
          </p:spPr>
        </p:pic>
        <p:pic>
          <p:nvPicPr>
            <p:cNvPr id="8000" name="直线 形状" descr="直线 形状"/>
            <p:cNvPicPr/>
            <p:nvPr/>
          </p:nvPicPr>
          <p:blipFill>
            <a:blip r:embed="rId74"/>
            <a:stretch>
              <a:fillRect/>
            </a:stretch>
          </p:blipFill>
          <p:spPr>
            <a:xfrm>
              <a:off x="8722327" y="293749"/>
              <a:ext cx="312993" cy="316597"/>
            </a:xfrm>
            <a:prstGeom prst="rect">
              <a:avLst/>
            </a:prstGeom>
            <a:effectLst/>
          </p:spPr>
        </p:pic>
        <p:pic>
          <p:nvPicPr>
            <p:cNvPr id="8002" name="直线 形状" descr="直线 形状"/>
            <p:cNvPicPr/>
            <p:nvPr/>
          </p:nvPicPr>
          <p:blipFill>
            <a:blip r:embed="rId75"/>
            <a:stretch>
              <a:fillRect/>
            </a:stretch>
          </p:blipFill>
          <p:spPr>
            <a:xfrm>
              <a:off x="8980373" y="361368"/>
              <a:ext cx="212971" cy="222454"/>
            </a:xfrm>
            <a:prstGeom prst="rect">
              <a:avLst/>
            </a:prstGeom>
            <a:effectLst/>
          </p:spPr>
        </p:pic>
        <p:pic>
          <p:nvPicPr>
            <p:cNvPr id="8004" name="直线 形状" descr="直线 形状"/>
            <p:cNvPicPr/>
            <p:nvPr/>
          </p:nvPicPr>
          <p:blipFill>
            <a:blip r:embed="rId76"/>
            <a:stretch>
              <a:fillRect/>
            </a:stretch>
          </p:blipFill>
          <p:spPr>
            <a:xfrm>
              <a:off x="9256645" y="297048"/>
              <a:ext cx="308349" cy="273897"/>
            </a:xfrm>
            <a:prstGeom prst="rect">
              <a:avLst/>
            </a:prstGeom>
            <a:effectLst/>
          </p:spPr>
        </p:pic>
        <p:pic>
          <p:nvPicPr>
            <p:cNvPr id="8006" name="直线 形状" descr="直线 形状"/>
            <p:cNvPicPr/>
            <p:nvPr/>
          </p:nvPicPr>
          <p:blipFill>
            <a:blip r:embed="rId77"/>
            <a:stretch>
              <a:fillRect/>
            </a:stretch>
          </p:blipFill>
          <p:spPr>
            <a:xfrm>
              <a:off x="9542555" y="212260"/>
              <a:ext cx="375554" cy="400015"/>
            </a:xfrm>
            <a:prstGeom prst="rect">
              <a:avLst/>
            </a:prstGeom>
            <a:effectLst/>
          </p:spPr>
        </p:pic>
        <p:pic>
          <p:nvPicPr>
            <p:cNvPr id="8008" name="直线 形状" descr="直线 形状"/>
            <p:cNvPicPr/>
            <p:nvPr/>
          </p:nvPicPr>
          <p:blipFill>
            <a:blip r:embed="rId78"/>
            <a:stretch>
              <a:fillRect/>
            </a:stretch>
          </p:blipFill>
          <p:spPr>
            <a:xfrm>
              <a:off x="9802329" y="-514"/>
              <a:ext cx="380618" cy="695535"/>
            </a:xfrm>
            <a:prstGeom prst="rect">
              <a:avLst/>
            </a:prstGeom>
            <a:effectLst/>
          </p:spPr>
        </p:pic>
        <p:pic>
          <p:nvPicPr>
            <p:cNvPr id="8010" name="直线 直线" descr="直线 直线"/>
            <p:cNvPicPr/>
            <p:nvPr/>
          </p:nvPicPr>
          <p:blipFill>
            <a:blip r:embed="rId57"/>
            <a:stretch>
              <a:fillRect/>
            </a:stretch>
          </p:blipFill>
          <p:spPr>
            <a:xfrm>
              <a:off x="10232944" y="646864"/>
              <a:ext cx="177801" cy="88901"/>
            </a:xfrm>
            <a:prstGeom prst="rect">
              <a:avLst/>
            </a:prstGeom>
            <a:effectLst/>
          </p:spPr>
        </p:pic>
        <p:pic>
          <p:nvPicPr>
            <p:cNvPr id="8012" name="直线 形状" descr="直线 形状"/>
            <p:cNvPicPr/>
            <p:nvPr/>
          </p:nvPicPr>
          <p:blipFill>
            <a:blip r:embed="rId79"/>
            <a:stretch>
              <a:fillRect/>
            </a:stretch>
          </p:blipFill>
          <p:spPr>
            <a:xfrm>
              <a:off x="327274" y="1822491"/>
              <a:ext cx="200066" cy="274644"/>
            </a:xfrm>
            <a:prstGeom prst="rect">
              <a:avLst/>
            </a:prstGeom>
            <a:effectLst/>
          </p:spPr>
        </p:pic>
        <p:pic>
          <p:nvPicPr>
            <p:cNvPr id="8014" name="直线 形状" descr="直线 形状"/>
            <p:cNvPicPr/>
            <p:nvPr/>
          </p:nvPicPr>
          <p:blipFill>
            <a:blip r:embed="rId80"/>
            <a:stretch>
              <a:fillRect/>
            </a:stretch>
          </p:blipFill>
          <p:spPr>
            <a:xfrm>
              <a:off x="1047087" y="1527891"/>
              <a:ext cx="336892" cy="647848"/>
            </a:xfrm>
            <a:prstGeom prst="rect">
              <a:avLst/>
            </a:prstGeom>
            <a:effectLst/>
          </p:spPr>
        </p:pic>
        <p:pic>
          <p:nvPicPr>
            <p:cNvPr id="8016" name="直线 形状" descr="直线 形状"/>
            <p:cNvPicPr/>
            <p:nvPr/>
          </p:nvPicPr>
          <p:blipFill>
            <a:blip r:embed="rId81"/>
            <a:stretch>
              <a:fillRect/>
            </a:stretch>
          </p:blipFill>
          <p:spPr>
            <a:xfrm>
              <a:off x="1342179" y="1814059"/>
              <a:ext cx="279474" cy="294921"/>
            </a:xfrm>
            <a:prstGeom prst="rect">
              <a:avLst/>
            </a:prstGeom>
            <a:effectLst/>
          </p:spPr>
        </p:pic>
        <p:pic>
          <p:nvPicPr>
            <p:cNvPr id="8018" name="直线 形状" descr="直线 形状"/>
            <p:cNvPicPr/>
            <p:nvPr/>
          </p:nvPicPr>
          <p:blipFill>
            <a:blip r:embed="rId82"/>
            <a:stretch>
              <a:fillRect/>
            </a:stretch>
          </p:blipFill>
          <p:spPr>
            <a:xfrm>
              <a:off x="1715099" y="1582216"/>
              <a:ext cx="184972" cy="481288"/>
            </a:xfrm>
            <a:prstGeom prst="rect">
              <a:avLst/>
            </a:prstGeom>
            <a:effectLst/>
          </p:spPr>
        </p:pic>
        <p:pic>
          <p:nvPicPr>
            <p:cNvPr id="8020" name="直线 形状" descr="直线 形状"/>
            <p:cNvPicPr/>
            <p:nvPr/>
          </p:nvPicPr>
          <p:blipFill>
            <a:blip r:embed="rId83"/>
            <a:stretch>
              <a:fillRect/>
            </a:stretch>
          </p:blipFill>
          <p:spPr>
            <a:xfrm>
              <a:off x="1620566" y="1772356"/>
              <a:ext cx="306668" cy="68942"/>
            </a:xfrm>
            <a:prstGeom prst="rect">
              <a:avLst/>
            </a:prstGeom>
            <a:effectLst/>
          </p:spPr>
        </p:pic>
        <p:pic>
          <p:nvPicPr>
            <p:cNvPr id="8022" name="直线 形状" descr="直线 形状"/>
            <p:cNvPicPr/>
            <p:nvPr/>
          </p:nvPicPr>
          <p:blipFill>
            <a:blip r:embed="rId84"/>
            <a:stretch>
              <a:fillRect/>
            </a:stretch>
          </p:blipFill>
          <p:spPr>
            <a:xfrm>
              <a:off x="2957103" y="1480895"/>
              <a:ext cx="300395" cy="489125"/>
            </a:xfrm>
            <a:prstGeom prst="rect">
              <a:avLst/>
            </a:prstGeom>
            <a:effectLst/>
          </p:spPr>
        </p:pic>
        <p:pic>
          <p:nvPicPr>
            <p:cNvPr id="8024" name="直线 形状" descr="直线 形状"/>
            <p:cNvPicPr/>
            <p:nvPr/>
          </p:nvPicPr>
          <p:blipFill>
            <a:blip r:embed="rId85"/>
            <a:stretch>
              <a:fillRect/>
            </a:stretch>
          </p:blipFill>
          <p:spPr>
            <a:xfrm>
              <a:off x="3436477" y="1499075"/>
              <a:ext cx="154475" cy="453986"/>
            </a:xfrm>
            <a:prstGeom prst="rect">
              <a:avLst/>
            </a:prstGeom>
            <a:effectLst/>
          </p:spPr>
        </p:pic>
        <p:pic>
          <p:nvPicPr>
            <p:cNvPr id="8026" name="直线 形状" descr="直线 形状"/>
            <p:cNvPicPr/>
            <p:nvPr/>
          </p:nvPicPr>
          <p:blipFill>
            <a:blip r:embed="rId86"/>
            <a:stretch>
              <a:fillRect/>
            </a:stretch>
          </p:blipFill>
          <p:spPr>
            <a:xfrm>
              <a:off x="3670816" y="1622961"/>
              <a:ext cx="205991" cy="309677"/>
            </a:xfrm>
            <a:prstGeom prst="rect">
              <a:avLst/>
            </a:prstGeom>
            <a:effectLst/>
          </p:spPr>
        </p:pic>
        <p:pic>
          <p:nvPicPr>
            <p:cNvPr id="8028" name="直线 形状" descr="直线 形状"/>
            <p:cNvPicPr/>
            <p:nvPr/>
          </p:nvPicPr>
          <p:blipFill>
            <a:blip r:embed="rId87"/>
            <a:stretch>
              <a:fillRect/>
            </a:stretch>
          </p:blipFill>
          <p:spPr>
            <a:xfrm>
              <a:off x="3973874" y="1534682"/>
              <a:ext cx="149355" cy="472705"/>
            </a:xfrm>
            <a:prstGeom prst="rect">
              <a:avLst/>
            </a:prstGeom>
            <a:effectLst/>
          </p:spPr>
        </p:pic>
        <p:pic>
          <p:nvPicPr>
            <p:cNvPr id="8030" name="直线 直线" descr="直线 直线"/>
            <p:cNvPicPr/>
            <p:nvPr/>
          </p:nvPicPr>
          <p:blipFill>
            <a:blip r:embed="rId88"/>
            <a:stretch>
              <a:fillRect/>
            </a:stretch>
          </p:blipFill>
          <p:spPr>
            <a:xfrm>
              <a:off x="4272664" y="1684077"/>
              <a:ext cx="235031" cy="58473"/>
            </a:xfrm>
            <a:prstGeom prst="rect">
              <a:avLst/>
            </a:prstGeom>
            <a:effectLst/>
          </p:spPr>
        </p:pic>
        <p:pic>
          <p:nvPicPr>
            <p:cNvPr id="8032" name="直线 形状" descr="直线 形状"/>
            <p:cNvPicPr/>
            <p:nvPr/>
          </p:nvPicPr>
          <p:blipFill>
            <a:blip r:embed="rId89"/>
            <a:stretch>
              <a:fillRect/>
            </a:stretch>
          </p:blipFill>
          <p:spPr>
            <a:xfrm>
              <a:off x="4299827" y="1813100"/>
              <a:ext cx="214659" cy="68394"/>
            </a:xfrm>
            <a:prstGeom prst="rect">
              <a:avLst/>
            </a:prstGeom>
            <a:effectLst/>
          </p:spPr>
        </p:pic>
        <p:pic>
          <p:nvPicPr>
            <p:cNvPr id="8034" name="直线 形状" descr="直线 形状"/>
            <p:cNvPicPr/>
            <p:nvPr/>
          </p:nvPicPr>
          <p:blipFill>
            <a:blip r:embed="rId90"/>
            <a:stretch>
              <a:fillRect/>
            </a:stretch>
          </p:blipFill>
          <p:spPr>
            <a:xfrm>
              <a:off x="4904198" y="1419240"/>
              <a:ext cx="391217" cy="704770"/>
            </a:xfrm>
            <a:prstGeom prst="rect">
              <a:avLst/>
            </a:prstGeom>
            <a:effectLst/>
          </p:spPr>
        </p:pic>
        <p:pic>
          <p:nvPicPr>
            <p:cNvPr id="8036" name="直线 形状" descr="直线 形状"/>
            <p:cNvPicPr/>
            <p:nvPr/>
          </p:nvPicPr>
          <p:blipFill>
            <a:blip r:embed="rId91"/>
            <a:stretch>
              <a:fillRect/>
            </a:stretch>
          </p:blipFill>
          <p:spPr>
            <a:xfrm>
              <a:off x="5454244" y="1663705"/>
              <a:ext cx="339754" cy="263492"/>
            </a:xfrm>
            <a:prstGeom prst="rect">
              <a:avLst/>
            </a:prstGeom>
            <a:effectLst/>
          </p:spPr>
        </p:pic>
        <p:pic>
          <p:nvPicPr>
            <p:cNvPr id="8038" name="直线 形状" descr="直线 形状"/>
            <p:cNvPicPr/>
            <p:nvPr/>
          </p:nvPicPr>
          <p:blipFill>
            <a:blip r:embed="rId92"/>
            <a:stretch>
              <a:fillRect/>
            </a:stretch>
          </p:blipFill>
          <p:spPr>
            <a:xfrm>
              <a:off x="6077171" y="1439612"/>
              <a:ext cx="264010" cy="407062"/>
            </a:xfrm>
            <a:prstGeom prst="rect">
              <a:avLst/>
            </a:prstGeom>
            <a:effectLst/>
          </p:spPr>
        </p:pic>
        <p:pic>
          <p:nvPicPr>
            <p:cNvPr id="8040" name="直线 形状" descr="直线 形状"/>
            <p:cNvPicPr/>
            <p:nvPr/>
          </p:nvPicPr>
          <p:blipFill>
            <a:blip r:embed="rId93"/>
            <a:stretch>
              <a:fillRect/>
            </a:stretch>
          </p:blipFill>
          <p:spPr>
            <a:xfrm>
              <a:off x="6085778" y="1636542"/>
              <a:ext cx="289356" cy="85636"/>
            </a:xfrm>
            <a:prstGeom prst="rect">
              <a:avLst/>
            </a:prstGeom>
            <a:effectLst/>
          </p:spPr>
        </p:pic>
        <p:pic>
          <p:nvPicPr>
            <p:cNvPr id="8042" name="直线 形状" descr="直线 形状"/>
            <p:cNvPicPr/>
            <p:nvPr/>
          </p:nvPicPr>
          <p:blipFill>
            <a:blip r:embed="rId94"/>
            <a:stretch>
              <a:fillRect/>
            </a:stretch>
          </p:blipFill>
          <p:spPr>
            <a:xfrm>
              <a:off x="6588288" y="1459984"/>
              <a:ext cx="527031" cy="524941"/>
            </a:xfrm>
            <a:prstGeom prst="rect">
              <a:avLst/>
            </a:prstGeom>
            <a:effectLst/>
          </p:spPr>
        </p:pic>
        <p:pic>
          <p:nvPicPr>
            <p:cNvPr id="8044" name="直线 直线" descr="直线 直线"/>
            <p:cNvPicPr/>
            <p:nvPr/>
          </p:nvPicPr>
          <p:blipFill>
            <a:blip r:embed="rId95"/>
            <a:stretch>
              <a:fillRect/>
            </a:stretch>
          </p:blipFill>
          <p:spPr>
            <a:xfrm>
              <a:off x="7289051" y="1650123"/>
              <a:ext cx="76201" cy="38101"/>
            </a:xfrm>
            <a:prstGeom prst="rect">
              <a:avLst/>
            </a:prstGeom>
            <a:effectLst/>
          </p:spPr>
        </p:pic>
        <p:pic>
          <p:nvPicPr>
            <p:cNvPr id="8046" name="直线 直线" descr="直线 直线"/>
            <p:cNvPicPr/>
            <p:nvPr/>
          </p:nvPicPr>
          <p:blipFill>
            <a:blip r:embed="rId95"/>
            <a:stretch>
              <a:fillRect/>
            </a:stretch>
          </p:blipFill>
          <p:spPr>
            <a:xfrm>
              <a:off x="7275469" y="1813100"/>
              <a:ext cx="76201" cy="38101"/>
            </a:xfrm>
            <a:prstGeom prst="rect">
              <a:avLst/>
            </a:prstGeom>
            <a:effectLst/>
          </p:spPr>
        </p:pic>
        <p:pic>
          <p:nvPicPr>
            <p:cNvPr id="8048" name="直线 形状" descr="直线 形状"/>
            <p:cNvPicPr/>
            <p:nvPr/>
          </p:nvPicPr>
          <p:blipFill>
            <a:blip r:embed="rId96"/>
            <a:stretch>
              <a:fillRect/>
            </a:stretch>
          </p:blipFill>
          <p:spPr>
            <a:xfrm>
              <a:off x="7749495" y="1521100"/>
              <a:ext cx="180706" cy="352696"/>
            </a:xfrm>
            <a:prstGeom prst="rect">
              <a:avLst/>
            </a:prstGeom>
            <a:effectLst/>
          </p:spPr>
        </p:pic>
        <p:pic>
          <p:nvPicPr>
            <p:cNvPr id="8050" name="直线 形状" descr="直线 形状"/>
            <p:cNvPicPr/>
            <p:nvPr/>
          </p:nvPicPr>
          <p:blipFill>
            <a:blip r:embed="rId97"/>
            <a:stretch>
              <a:fillRect/>
            </a:stretch>
          </p:blipFill>
          <p:spPr>
            <a:xfrm>
              <a:off x="7946426" y="1555054"/>
              <a:ext cx="221450" cy="106008"/>
            </a:xfrm>
            <a:prstGeom prst="rect">
              <a:avLst/>
            </a:prstGeom>
            <a:effectLst/>
          </p:spPr>
        </p:pic>
        <p:pic>
          <p:nvPicPr>
            <p:cNvPr id="8052" name="直线 形状" descr="直线 形状"/>
            <p:cNvPicPr/>
            <p:nvPr/>
          </p:nvPicPr>
          <p:blipFill>
            <a:blip r:embed="rId98"/>
            <a:stretch>
              <a:fillRect/>
            </a:stretch>
          </p:blipFill>
          <p:spPr>
            <a:xfrm>
              <a:off x="8009263" y="1480356"/>
              <a:ext cx="111078" cy="378943"/>
            </a:xfrm>
            <a:prstGeom prst="rect">
              <a:avLst/>
            </a:prstGeom>
            <a:effectLst/>
          </p:spPr>
        </p:pic>
        <p:pic>
          <p:nvPicPr>
            <p:cNvPr id="8054" name="直线 形状" descr="直线 形状"/>
            <p:cNvPicPr/>
            <p:nvPr/>
          </p:nvPicPr>
          <p:blipFill>
            <a:blip r:embed="rId99"/>
            <a:stretch>
              <a:fillRect/>
            </a:stretch>
          </p:blipFill>
          <p:spPr>
            <a:xfrm>
              <a:off x="8160071" y="1346585"/>
              <a:ext cx="218316" cy="477261"/>
            </a:xfrm>
            <a:prstGeom prst="rect">
              <a:avLst/>
            </a:prstGeom>
            <a:effectLst/>
          </p:spPr>
        </p:pic>
        <p:pic>
          <p:nvPicPr>
            <p:cNvPr id="8056" name="直线 形状" descr="直线 形状"/>
            <p:cNvPicPr/>
            <p:nvPr/>
          </p:nvPicPr>
          <p:blipFill>
            <a:blip r:embed="rId100"/>
            <a:stretch>
              <a:fillRect/>
            </a:stretch>
          </p:blipFill>
          <p:spPr>
            <a:xfrm>
              <a:off x="8448936" y="1541472"/>
              <a:ext cx="241822" cy="326979"/>
            </a:xfrm>
            <a:prstGeom prst="rect">
              <a:avLst/>
            </a:prstGeom>
            <a:effectLst/>
          </p:spPr>
        </p:pic>
        <p:pic>
          <p:nvPicPr>
            <p:cNvPr id="8058" name="直线 形状" descr="直线 形状"/>
            <p:cNvPicPr/>
            <p:nvPr/>
          </p:nvPicPr>
          <p:blipFill>
            <a:blip r:embed="rId101"/>
            <a:stretch>
              <a:fillRect/>
            </a:stretch>
          </p:blipFill>
          <p:spPr>
            <a:xfrm>
              <a:off x="8756781" y="1388348"/>
              <a:ext cx="205605" cy="496806"/>
            </a:xfrm>
            <a:prstGeom prst="rect">
              <a:avLst/>
            </a:prstGeom>
            <a:effectLst/>
          </p:spPr>
        </p:pic>
        <p:pic>
          <p:nvPicPr>
            <p:cNvPr id="8060" name="直线 直线" descr="直线 直线"/>
            <p:cNvPicPr/>
            <p:nvPr/>
          </p:nvPicPr>
          <p:blipFill>
            <a:blip r:embed="rId102"/>
            <a:stretch>
              <a:fillRect/>
            </a:stretch>
          </p:blipFill>
          <p:spPr>
            <a:xfrm>
              <a:off x="8476099" y="1690867"/>
              <a:ext cx="119590" cy="85636"/>
            </a:xfrm>
            <a:prstGeom prst="rect">
              <a:avLst/>
            </a:prstGeom>
            <a:effectLst/>
          </p:spPr>
        </p:pic>
        <p:pic>
          <p:nvPicPr>
            <p:cNvPr id="8062" name="直线 形状" descr="直线 形状"/>
            <p:cNvPicPr/>
            <p:nvPr/>
          </p:nvPicPr>
          <p:blipFill>
            <a:blip r:embed="rId103"/>
            <a:stretch>
              <a:fillRect/>
            </a:stretch>
          </p:blipFill>
          <p:spPr>
            <a:xfrm>
              <a:off x="8965029" y="1473565"/>
              <a:ext cx="291620" cy="220867"/>
            </a:xfrm>
            <a:prstGeom prst="rect">
              <a:avLst/>
            </a:prstGeom>
            <a:effectLst/>
          </p:spPr>
        </p:pic>
        <p:pic>
          <p:nvPicPr>
            <p:cNvPr id="8064" name="直线 形状" descr="直线 形状"/>
            <p:cNvPicPr/>
            <p:nvPr/>
          </p:nvPicPr>
          <p:blipFill>
            <a:blip r:embed="rId104"/>
            <a:stretch>
              <a:fillRect/>
            </a:stretch>
          </p:blipFill>
          <p:spPr>
            <a:xfrm>
              <a:off x="9352098" y="1392077"/>
              <a:ext cx="174107" cy="545452"/>
            </a:xfrm>
            <a:prstGeom prst="rect">
              <a:avLst/>
            </a:prstGeom>
            <a:effectLst/>
          </p:spPr>
        </p:pic>
        <p:pic>
          <p:nvPicPr>
            <p:cNvPr id="8066" name="直线 形状" descr="直线 形状"/>
            <p:cNvPicPr/>
            <p:nvPr/>
          </p:nvPicPr>
          <p:blipFill>
            <a:blip r:embed="rId105"/>
            <a:stretch>
              <a:fillRect/>
            </a:stretch>
          </p:blipFill>
          <p:spPr>
            <a:xfrm>
              <a:off x="9582981" y="1573501"/>
              <a:ext cx="201078" cy="80770"/>
            </a:xfrm>
            <a:prstGeom prst="rect">
              <a:avLst/>
            </a:prstGeom>
            <a:effectLst/>
          </p:spPr>
        </p:pic>
        <p:pic>
          <p:nvPicPr>
            <p:cNvPr id="8068" name="直线 形状" descr="直线 形状"/>
            <p:cNvPicPr/>
            <p:nvPr/>
          </p:nvPicPr>
          <p:blipFill>
            <a:blip r:embed="rId106"/>
            <a:stretch>
              <a:fillRect/>
            </a:stretch>
          </p:blipFill>
          <p:spPr>
            <a:xfrm>
              <a:off x="9603354" y="1670495"/>
              <a:ext cx="228240" cy="59075"/>
            </a:xfrm>
            <a:prstGeom prst="rect">
              <a:avLst/>
            </a:prstGeom>
            <a:effectLst/>
          </p:spPr>
        </p:pic>
        <p:pic>
          <p:nvPicPr>
            <p:cNvPr id="8070" name="直线 形状" descr="直线 形状"/>
            <p:cNvPicPr/>
            <p:nvPr/>
          </p:nvPicPr>
          <p:blipFill>
            <a:blip r:embed="rId107"/>
            <a:stretch>
              <a:fillRect/>
            </a:stretch>
          </p:blipFill>
          <p:spPr>
            <a:xfrm>
              <a:off x="9982332" y="1514310"/>
              <a:ext cx="243122" cy="337473"/>
            </a:xfrm>
            <a:prstGeom prst="rect">
              <a:avLst/>
            </a:prstGeom>
            <a:effectLst/>
          </p:spPr>
        </p:pic>
        <p:pic>
          <p:nvPicPr>
            <p:cNvPr id="8072" name="直线 形状" descr="直线 形状"/>
            <p:cNvPicPr/>
            <p:nvPr/>
          </p:nvPicPr>
          <p:blipFill>
            <a:blip r:embed="rId108"/>
            <a:stretch>
              <a:fillRect/>
            </a:stretch>
          </p:blipFill>
          <p:spPr>
            <a:xfrm>
              <a:off x="10411445" y="1316797"/>
              <a:ext cx="250478" cy="887519"/>
            </a:xfrm>
            <a:prstGeom prst="rect">
              <a:avLst/>
            </a:prstGeom>
            <a:effectLst/>
          </p:spPr>
        </p:pic>
      </p:grpSp>
      <p:grpSp>
        <p:nvGrpSpPr>
          <p:cNvPr id="8267" name="绘图"/>
          <p:cNvGrpSpPr/>
          <p:nvPr/>
        </p:nvGrpSpPr>
        <p:grpSpPr>
          <a:xfrm>
            <a:off x="517137" y="4102897"/>
            <a:ext cx="12383161" cy="4160048"/>
            <a:chOff x="-19050" y="-19050"/>
            <a:chExt cx="12383160" cy="4160047"/>
          </a:xfrm>
        </p:grpSpPr>
        <p:pic>
          <p:nvPicPr>
            <p:cNvPr id="8075" name="直线 形状" descr="直线 形状"/>
            <p:cNvPicPr/>
            <p:nvPr/>
          </p:nvPicPr>
          <p:blipFill>
            <a:blip r:embed="rId109"/>
            <a:stretch>
              <a:fillRect/>
            </a:stretch>
          </p:blipFill>
          <p:spPr>
            <a:xfrm>
              <a:off x="1598" y="62438"/>
              <a:ext cx="438752" cy="99217"/>
            </a:xfrm>
            <a:prstGeom prst="rect">
              <a:avLst/>
            </a:prstGeom>
            <a:effectLst/>
          </p:spPr>
        </p:pic>
        <p:pic>
          <p:nvPicPr>
            <p:cNvPr id="8077" name="直线 形状" descr="直线 形状"/>
            <p:cNvPicPr/>
            <p:nvPr/>
          </p:nvPicPr>
          <p:blipFill>
            <a:blip r:embed="rId110"/>
            <a:stretch>
              <a:fillRect/>
            </a:stretch>
          </p:blipFill>
          <p:spPr>
            <a:xfrm>
              <a:off x="-19051" y="150717"/>
              <a:ext cx="493354" cy="142949"/>
            </a:xfrm>
            <a:prstGeom prst="rect">
              <a:avLst/>
            </a:prstGeom>
            <a:effectLst/>
          </p:spPr>
        </p:pic>
        <p:pic>
          <p:nvPicPr>
            <p:cNvPr id="8079" name="直线 形状" descr="直线 形状"/>
            <p:cNvPicPr/>
            <p:nvPr/>
          </p:nvPicPr>
          <p:blipFill>
            <a:blip r:embed="rId111"/>
            <a:stretch>
              <a:fillRect/>
            </a:stretch>
          </p:blipFill>
          <p:spPr>
            <a:xfrm>
              <a:off x="300388" y="-19050"/>
              <a:ext cx="369832" cy="398007"/>
            </a:xfrm>
            <a:prstGeom prst="rect">
              <a:avLst/>
            </a:prstGeom>
            <a:effectLst/>
          </p:spPr>
        </p:pic>
        <p:pic>
          <p:nvPicPr>
            <p:cNvPr id="8081" name="直线 形状" descr="直线 形状"/>
            <p:cNvPicPr/>
            <p:nvPr/>
          </p:nvPicPr>
          <p:blipFill>
            <a:blip r:embed="rId112"/>
            <a:stretch>
              <a:fillRect/>
            </a:stretch>
          </p:blipFill>
          <p:spPr>
            <a:xfrm>
              <a:off x="1665222" y="589184"/>
              <a:ext cx="289451" cy="801585"/>
            </a:xfrm>
            <a:prstGeom prst="rect">
              <a:avLst/>
            </a:prstGeom>
            <a:effectLst/>
          </p:spPr>
        </p:pic>
        <p:pic>
          <p:nvPicPr>
            <p:cNvPr id="8083" name="直线 形状" descr="直线 形状"/>
            <p:cNvPicPr/>
            <p:nvPr/>
          </p:nvPicPr>
          <p:blipFill>
            <a:blip r:embed="rId113"/>
            <a:stretch>
              <a:fillRect/>
            </a:stretch>
          </p:blipFill>
          <p:spPr>
            <a:xfrm>
              <a:off x="2128215" y="666809"/>
              <a:ext cx="349341" cy="613472"/>
            </a:xfrm>
            <a:prstGeom prst="rect">
              <a:avLst/>
            </a:prstGeom>
            <a:effectLst/>
          </p:spPr>
        </p:pic>
        <p:pic>
          <p:nvPicPr>
            <p:cNvPr id="8085" name="直线 形状" descr="直线 形状"/>
            <p:cNvPicPr/>
            <p:nvPr/>
          </p:nvPicPr>
          <p:blipFill>
            <a:blip r:embed="rId114"/>
            <a:stretch>
              <a:fillRect/>
            </a:stretch>
          </p:blipFill>
          <p:spPr>
            <a:xfrm>
              <a:off x="2457803" y="1034121"/>
              <a:ext cx="153487" cy="195438"/>
            </a:xfrm>
            <a:prstGeom prst="rect">
              <a:avLst/>
            </a:prstGeom>
            <a:effectLst/>
          </p:spPr>
        </p:pic>
        <p:pic>
          <p:nvPicPr>
            <p:cNvPr id="8087" name="直线 形状" descr="直线 形状"/>
            <p:cNvPicPr/>
            <p:nvPr/>
          </p:nvPicPr>
          <p:blipFill>
            <a:blip r:embed="rId115"/>
            <a:stretch>
              <a:fillRect/>
            </a:stretch>
          </p:blipFill>
          <p:spPr>
            <a:xfrm>
              <a:off x="2708493" y="999669"/>
              <a:ext cx="237621" cy="210564"/>
            </a:xfrm>
            <a:prstGeom prst="rect">
              <a:avLst/>
            </a:prstGeom>
            <a:effectLst/>
          </p:spPr>
        </p:pic>
        <p:pic>
          <p:nvPicPr>
            <p:cNvPr id="8089" name="直线 形状" descr="直线 形状"/>
            <p:cNvPicPr/>
            <p:nvPr/>
          </p:nvPicPr>
          <p:blipFill>
            <a:blip r:embed="rId116"/>
            <a:stretch>
              <a:fillRect/>
            </a:stretch>
          </p:blipFill>
          <p:spPr>
            <a:xfrm>
              <a:off x="3023454" y="700762"/>
              <a:ext cx="228240" cy="568985"/>
            </a:xfrm>
            <a:prstGeom prst="rect">
              <a:avLst/>
            </a:prstGeom>
            <a:effectLst/>
          </p:spPr>
        </p:pic>
        <p:pic>
          <p:nvPicPr>
            <p:cNvPr id="8091" name="直线 形状" descr="直线 形状"/>
            <p:cNvPicPr/>
            <p:nvPr/>
          </p:nvPicPr>
          <p:blipFill>
            <a:blip r:embed="rId117"/>
            <a:stretch>
              <a:fillRect/>
            </a:stretch>
          </p:blipFill>
          <p:spPr>
            <a:xfrm>
              <a:off x="3308663" y="1047088"/>
              <a:ext cx="221450" cy="188704"/>
            </a:xfrm>
            <a:prstGeom prst="rect">
              <a:avLst/>
            </a:prstGeom>
            <a:effectLst/>
          </p:spPr>
        </p:pic>
        <p:pic>
          <p:nvPicPr>
            <p:cNvPr id="8093" name="直线 形状" descr="直线 形状"/>
            <p:cNvPicPr/>
            <p:nvPr/>
          </p:nvPicPr>
          <p:blipFill>
            <a:blip r:embed="rId118"/>
            <a:stretch>
              <a:fillRect/>
            </a:stretch>
          </p:blipFill>
          <p:spPr>
            <a:xfrm>
              <a:off x="3607453" y="924855"/>
              <a:ext cx="384426" cy="99217"/>
            </a:xfrm>
            <a:prstGeom prst="rect">
              <a:avLst/>
            </a:prstGeom>
            <a:effectLst/>
          </p:spPr>
        </p:pic>
        <p:pic>
          <p:nvPicPr>
            <p:cNvPr id="8095" name="直线 形状" descr="直线 形状"/>
            <p:cNvPicPr/>
            <p:nvPr/>
          </p:nvPicPr>
          <p:blipFill>
            <a:blip r:embed="rId119"/>
            <a:stretch>
              <a:fillRect/>
            </a:stretch>
          </p:blipFill>
          <p:spPr>
            <a:xfrm>
              <a:off x="4109964" y="650964"/>
              <a:ext cx="459124" cy="533050"/>
            </a:xfrm>
            <a:prstGeom prst="rect">
              <a:avLst/>
            </a:prstGeom>
            <a:effectLst/>
          </p:spPr>
        </p:pic>
        <p:pic>
          <p:nvPicPr>
            <p:cNvPr id="8097" name="直线 形状" descr="直线 形状"/>
            <p:cNvPicPr/>
            <p:nvPr/>
          </p:nvPicPr>
          <p:blipFill>
            <a:blip r:embed="rId120"/>
            <a:stretch>
              <a:fillRect/>
            </a:stretch>
          </p:blipFill>
          <p:spPr>
            <a:xfrm>
              <a:off x="4614240" y="954071"/>
              <a:ext cx="226475" cy="180786"/>
            </a:xfrm>
            <a:prstGeom prst="rect">
              <a:avLst/>
            </a:prstGeom>
            <a:effectLst/>
          </p:spPr>
        </p:pic>
        <p:pic>
          <p:nvPicPr>
            <p:cNvPr id="8099" name="直线 形状" descr="直线 形状"/>
            <p:cNvPicPr/>
            <p:nvPr/>
          </p:nvPicPr>
          <p:blipFill>
            <a:blip r:embed="rId121"/>
            <a:stretch>
              <a:fillRect/>
            </a:stretch>
          </p:blipFill>
          <p:spPr>
            <a:xfrm>
              <a:off x="4897684" y="890902"/>
              <a:ext cx="153543" cy="244085"/>
            </a:xfrm>
            <a:prstGeom prst="rect">
              <a:avLst/>
            </a:prstGeom>
            <a:effectLst/>
          </p:spPr>
        </p:pic>
        <p:pic>
          <p:nvPicPr>
            <p:cNvPr id="8101" name="直线 形状" descr="直线 形状"/>
            <p:cNvPicPr/>
            <p:nvPr/>
          </p:nvPicPr>
          <p:blipFill>
            <a:blip r:embed="rId122"/>
            <a:stretch>
              <a:fillRect/>
            </a:stretch>
          </p:blipFill>
          <p:spPr>
            <a:xfrm>
              <a:off x="5101405" y="870529"/>
              <a:ext cx="133170" cy="274708"/>
            </a:xfrm>
            <a:prstGeom prst="rect">
              <a:avLst/>
            </a:prstGeom>
            <a:effectLst/>
          </p:spPr>
        </p:pic>
        <p:pic>
          <p:nvPicPr>
            <p:cNvPr id="8103" name="直线 形状" descr="直线 形状"/>
            <p:cNvPicPr/>
            <p:nvPr/>
          </p:nvPicPr>
          <p:blipFill>
            <a:blip r:embed="rId123"/>
            <a:stretch>
              <a:fillRect/>
            </a:stretch>
          </p:blipFill>
          <p:spPr>
            <a:xfrm>
              <a:off x="5308715" y="700762"/>
              <a:ext cx="54883" cy="99218"/>
            </a:xfrm>
            <a:prstGeom prst="rect">
              <a:avLst/>
            </a:prstGeom>
            <a:effectLst/>
          </p:spPr>
        </p:pic>
        <p:pic>
          <p:nvPicPr>
            <p:cNvPr id="8105" name="直线 形状" descr="直线 形状"/>
            <p:cNvPicPr/>
            <p:nvPr/>
          </p:nvPicPr>
          <p:blipFill>
            <a:blip r:embed="rId124"/>
            <a:stretch>
              <a:fillRect/>
            </a:stretch>
          </p:blipFill>
          <p:spPr>
            <a:xfrm>
              <a:off x="5330983" y="931646"/>
              <a:ext cx="73359" cy="178213"/>
            </a:xfrm>
            <a:prstGeom prst="rect">
              <a:avLst/>
            </a:prstGeom>
            <a:effectLst/>
          </p:spPr>
        </p:pic>
        <p:pic>
          <p:nvPicPr>
            <p:cNvPr id="8107" name="直线 形状" descr="直线 形状"/>
            <p:cNvPicPr/>
            <p:nvPr/>
          </p:nvPicPr>
          <p:blipFill>
            <a:blip r:embed="rId125"/>
            <a:stretch>
              <a:fillRect/>
            </a:stretch>
          </p:blipFill>
          <p:spPr>
            <a:xfrm>
              <a:off x="5400195" y="965016"/>
              <a:ext cx="282566" cy="140836"/>
            </a:xfrm>
            <a:prstGeom prst="rect">
              <a:avLst/>
            </a:prstGeom>
            <a:effectLst/>
          </p:spPr>
        </p:pic>
        <p:pic>
          <p:nvPicPr>
            <p:cNvPr id="8109" name="直线 形状" descr="直线 形状"/>
            <p:cNvPicPr/>
            <p:nvPr/>
          </p:nvPicPr>
          <p:blipFill>
            <a:blip r:embed="rId126"/>
            <a:stretch>
              <a:fillRect/>
            </a:stretch>
          </p:blipFill>
          <p:spPr>
            <a:xfrm>
              <a:off x="5549590" y="897692"/>
              <a:ext cx="328278" cy="668359"/>
            </a:xfrm>
            <a:prstGeom prst="rect">
              <a:avLst/>
            </a:prstGeom>
            <a:effectLst/>
          </p:spPr>
        </p:pic>
        <p:pic>
          <p:nvPicPr>
            <p:cNvPr id="8111" name="直线 形状" descr="直线 形状"/>
            <p:cNvPicPr/>
            <p:nvPr/>
          </p:nvPicPr>
          <p:blipFill>
            <a:blip r:embed="rId127"/>
            <a:stretch>
              <a:fillRect/>
            </a:stretch>
          </p:blipFill>
          <p:spPr>
            <a:xfrm>
              <a:off x="5902706" y="850157"/>
              <a:ext cx="289356" cy="78846"/>
            </a:xfrm>
            <a:prstGeom prst="rect">
              <a:avLst/>
            </a:prstGeom>
            <a:effectLst/>
          </p:spPr>
        </p:pic>
        <p:pic>
          <p:nvPicPr>
            <p:cNvPr id="8113" name="直线 形状" descr="直线 形状"/>
            <p:cNvPicPr/>
            <p:nvPr/>
          </p:nvPicPr>
          <p:blipFill>
            <a:blip r:embed="rId128"/>
            <a:stretch>
              <a:fillRect/>
            </a:stretch>
          </p:blipFill>
          <p:spPr>
            <a:xfrm>
              <a:off x="6040783" y="786621"/>
              <a:ext cx="245438" cy="326281"/>
            </a:xfrm>
            <a:prstGeom prst="rect">
              <a:avLst/>
            </a:prstGeom>
            <a:effectLst/>
          </p:spPr>
        </p:pic>
        <p:pic>
          <p:nvPicPr>
            <p:cNvPr id="8115" name="直线 形状" descr="直线 形状"/>
            <p:cNvPicPr/>
            <p:nvPr/>
          </p:nvPicPr>
          <p:blipFill>
            <a:blip r:embed="rId129"/>
            <a:stretch>
              <a:fillRect/>
            </a:stretch>
          </p:blipFill>
          <p:spPr>
            <a:xfrm>
              <a:off x="6357682" y="870529"/>
              <a:ext cx="201077" cy="241876"/>
            </a:xfrm>
            <a:prstGeom prst="rect">
              <a:avLst/>
            </a:prstGeom>
            <a:effectLst/>
          </p:spPr>
        </p:pic>
        <p:pic>
          <p:nvPicPr>
            <p:cNvPr id="8117" name="直线 形状" descr="直线 形状"/>
            <p:cNvPicPr/>
            <p:nvPr/>
          </p:nvPicPr>
          <p:blipFill>
            <a:blip r:embed="rId130"/>
            <a:stretch>
              <a:fillRect/>
            </a:stretch>
          </p:blipFill>
          <p:spPr>
            <a:xfrm>
              <a:off x="6534239" y="585321"/>
              <a:ext cx="229017" cy="798657"/>
            </a:xfrm>
            <a:prstGeom prst="rect">
              <a:avLst/>
            </a:prstGeom>
            <a:effectLst/>
          </p:spPr>
        </p:pic>
        <p:pic>
          <p:nvPicPr>
            <p:cNvPr id="8119" name="直线 形状" descr="直线 形状"/>
            <p:cNvPicPr/>
            <p:nvPr/>
          </p:nvPicPr>
          <p:blipFill>
            <a:blip r:embed="rId131"/>
            <a:stretch>
              <a:fillRect/>
            </a:stretch>
          </p:blipFill>
          <p:spPr>
            <a:xfrm>
              <a:off x="21970" y="619274"/>
              <a:ext cx="479496" cy="167124"/>
            </a:xfrm>
            <a:prstGeom prst="rect">
              <a:avLst/>
            </a:prstGeom>
            <a:effectLst/>
          </p:spPr>
        </p:pic>
        <p:pic>
          <p:nvPicPr>
            <p:cNvPr id="8121" name="直线 形状" descr="直线 形状"/>
            <p:cNvPicPr/>
            <p:nvPr/>
          </p:nvPicPr>
          <p:blipFill>
            <a:blip r:embed="rId132"/>
            <a:stretch>
              <a:fillRect/>
            </a:stretch>
          </p:blipFill>
          <p:spPr>
            <a:xfrm>
              <a:off x="289071" y="693971"/>
              <a:ext cx="90163" cy="602014"/>
            </a:xfrm>
            <a:prstGeom prst="rect">
              <a:avLst/>
            </a:prstGeom>
            <a:effectLst/>
          </p:spPr>
        </p:pic>
        <p:pic>
          <p:nvPicPr>
            <p:cNvPr id="8123" name="直线 形状" descr="直线 形状"/>
            <p:cNvPicPr/>
            <p:nvPr/>
          </p:nvPicPr>
          <p:blipFill>
            <a:blip r:embed="rId133"/>
            <a:stretch>
              <a:fillRect/>
            </a:stretch>
          </p:blipFill>
          <p:spPr>
            <a:xfrm>
              <a:off x="506373" y="605693"/>
              <a:ext cx="395744" cy="652715"/>
            </a:xfrm>
            <a:prstGeom prst="rect">
              <a:avLst/>
            </a:prstGeom>
            <a:effectLst/>
          </p:spPr>
        </p:pic>
        <p:pic>
          <p:nvPicPr>
            <p:cNvPr id="8125" name="直线 形状" descr="直线 形状"/>
            <p:cNvPicPr/>
            <p:nvPr/>
          </p:nvPicPr>
          <p:blipFill>
            <a:blip r:embed="rId134"/>
            <a:stretch>
              <a:fillRect/>
            </a:stretch>
          </p:blipFill>
          <p:spPr>
            <a:xfrm>
              <a:off x="817488" y="956964"/>
              <a:ext cx="369837" cy="331945"/>
            </a:xfrm>
            <a:prstGeom prst="rect">
              <a:avLst/>
            </a:prstGeom>
            <a:effectLst/>
          </p:spPr>
        </p:pic>
        <p:pic>
          <p:nvPicPr>
            <p:cNvPr id="8127" name="直线 形状" descr="直线 形状"/>
            <p:cNvPicPr/>
            <p:nvPr/>
          </p:nvPicPr>
          <p:blipFill>
            <a:blip r:embed="rId135"/>
            <a:stretch>
              <a:fillRect/>
            </a:stretch>
          </p:blipFill>
          <p:spPr>
            <a:xfrm>
              <a:off x="1201130" y="566578"/>
              <a:ext cx="290715" cy="805464"/>
            </a:xfrm>
            <a:prstGeom prst="rect">
              <a:avLst/>
            </a:prstGeom>
            <a:effectLst/>
          </p:spPr>
        </p:pic>
        <p:pic>
          <p:nvPicPr>
            <p:cNvPr id="8129" name="直线 形状" descr="直线 形状"/>
            <p:cNvPicPr/>
            <p:nvPr/>
          </p:nvPicPr>
          <p:blipFill>
            <a:blip r:embed="rId136"/>
            <a:stretch>
              <a:fillRect/>
            </a:stretch>
          </p:blipFill>
          <p:spPr>
            <a:xfrm>
              <a:off x="2602432" y="1792765"/>
              <a:ext cx="642472" cy="109406"/>
            </a:xfrm>
            <a:prstGeom prst="rect">
              <a:avLst/>
            </a:prstGeom>
            <a:effectLst/>
          </p:spPr>
        </p:pic>
        <p:pic>
          <p:nvPicPr>
            <p:cNvPr id="8131" name="直线 形状" descr="直线 形状"/>
            <p:cNvPicPr/>
            <p:nvPr/>
          </p:nvPicPr>
          <p:blipFill>
            <a:blip r:embed="rId137"/>
            <a:stretch>
              <a:fillRect/>
            </a:stretch>
          </p:blipFill>
          <p:spPr>
            <a:xfrm>
              <a:off x="2656477" y="1848389"/>
              <a:ext cx="752027" cy="480803"/>
            </a:xfrm>
            <a:prstGeom prst="rect">
              <a:avLst/>
            </a:prstGeom>
            <a:effectLst/>
          </p:spPr>
        </p:pic>
        <p:pic>
          <p:nvPicPr>
            <p:cNvPr id="8133" name="直线 形状" descr="直线 形状"/>
            <p:cNvPicPr/>
            <p:nvPr/>
          </p:nvPicPr>
          <p:blipFill>
            <a:blip r:embed="rId138"/>
            <a:stretch>
              <a:fillRect/>
            </a:stretch>
          </p:blipFill>
          <p:spPr>
            <a:xfrm>
              <a:off x="2453036" y="2425597"/>
              <a:ext cx="343682" cy="288344"/>
            </a:xfrm>
            <a:prstGeom prst="rect">
              <a:avLst/>
            </a:prstGeom>
            <a:effectLst/>
          </p:spPr>
        </p:pic>
        <p:pic>
          <p:nvPicPr>
            <p:cNvPr id="8135" name="直线 形状" descr="直线 形状"/>
            <p:cNvPicPr/>
            <p:nvPr/>
          </p:nvPicPr>
          <p:blipFill>
            <a:blip r:embed="rId139"/>
            <a:stretch>
              <a:fillRect/>
            </a:stretch>
          </p:blipFill>
          <p:spPr>
            <a:xfrm>
              <a:off x="2887649" y="2432388"/>
              <a:ext cx="207860" cy="247204"/>
            </a:xfrm>
            <a:prstGeom prst="rect">
              <a:avLst/>
            </a:prstGeom>
            <a:effectLst/>
          </p:spPr>
        </p:pic>
        <p:pic>
          <p:nvPicPr>
            <p:cNvPr id="8137" name="直线 直线" descr="直线 直线"/>
            <p:cNvPicPr/>
            <p:nvPr/>
          </p:nvPicPr>
          <p:blipFill>
            <a:blip r:embed="rId140"/>
            <a:stretch>
              <a:fillRect/>
            </a:stretch>
          </p:blipFill>
          <p:spPr>
            <a:xfrm>
              <a:off x="2955547" y="2547829"/>
              <a:ext cx="153543" cy="44892"/>
            </a:xfrm>
            <a:prstGeom prst="rect">
              <a:avLst/>
            </a:prstGeom>
            <a:effectLst/>
          </p:spPr>
        </p:pic>
        <p:pic>
          <p:nvPicPr>
            <p:cNvPr id="8139" name="直线 形状" descr="直线 形状"/>
            <p:cNvPicPr/>
            <p:nvPr/>
          </p:nvPicPr>
          <p:blipFill>
            <a:blip r:embed="rId141"/>
            <a:stretch>
              <a:fillRect/>
            </a:stretch>
          </p:blipFill>
          <p:spPr>
            <a:xfrm>
              <a:off x="3225873" y="2405225"/>
              <a:ext cx="277077" cy="334628"/>
            </a:xfrm>
            <a:prstGeom prst="rect">
              <a:avLst/>
            </a:prstGeom>
            <a:effectLst/>
          </p:spPr>
        </p:pic>
        <p:pic>
          <p:nvPicPr>
            <p:cNvPr id="8141" name="直线 形状" descr="直线 形状"/>
            <p:cNvPicPr/>
            <p:nvPr/>
          </p:nvPicPr>
          <p:blipFill>
            <a:blip r:embed="rId142"/>
            <a:stretch>
              <a:fillRect/>
            </a:stretch>
          </p:blipFill>
          <p:spPr>
            <a:xfrm>
              <a:off x="3599174" y="2416193"/>
              <a:ext cx="168613" cy="339505"/>
            </a:xfrm>
            <a:prstGeom prst="rect">
              <a:avLst/>
            </a:prstGeom>
            <a:effectLst/>
          </p:spPr>
        </p:pic>
        <p:pic>
          <p:nvPicPr>
            <p:cNvPr id="8143" name="直线 形状" descr="直线 形状"/>
            <p:cNvPicPr/>
            <p:nvPr/>
          </p:nvPicPr>
          <p:blipFill>
            <a:blip r:embed="rId143"/>
            <a:stretch>
              <a:fillRect/>
            </a:stretch>
          </p:blipFill>
          <p:spPr>
            <a:xfrm>
              <a:off x="3777220" y="2487467"/>
              <a:ext cx="151601" cy="256093"/>
            </a:xfrm>
            <a:prstGeom prst="rect">
              <a:avLst/>
            </a:prstGeom>
            <a:effectLst/>
          </p:spPr>
        </p:pic>
        <p:pic>
          <p:nvPicPr>
            <p:cNvPr id="8145" name="直线 形状" descr="直线 形状"/>
            <p:cNvPicPr/>
            <p:nvPr/>
          </p:nvPicPr>
          <p:blipFill>
            <a:blip r:embed="rId144"/>
            <a:stretch>
              <a:fillRect/>
            </a:stretch>
          </p:blipFill>
          <p:spPr>
            <a:xfrm>
              <a:off x="3953778" y="2439178"/>
              <a:ext cx="150261" cy="357264"/>
            </a:xfrm>
            <a:prstGeom prst="rect">
              <a:avLst/>
            </a:prstGeom>
            <a:effectLst/>
          </p:spPr>
        </p:pic>
        <p:pic>
          <p:nvPicPr>
            <p:cNvPr id="8147" name="直线 形状" descr="直线 形状"/>
            <p:cNvPicPr/>
            <p:nvPr/>
          </p:nvPicPr>
          <p:blipFill>
            <a:blip r:embed="rId145"/>
            <a:stretch>
              <a:fillRect/>
            </a:stretch>
          </p:blipFill>
          <p:spPr>
            <a:xfrm>
              <a:off x="4592103" y="1990993"/>
              <a:ext cx="459124" cy="377631"/>
            </a:xfrm>
            <a:prstGeom prst="rect">
              <a:avLst/>
            </a:prstGeom>
            <a:effectLst/>
          </p:spPr>
        </p:pic>
        <p:pic>
          <p:nvPicPr>
            <p:cNvPr id="8149" name="直线 形状" descr="直线 形状"/>
            <p:cNvPicPr/>
            <p:nvPr/>
          </p:nvPicPr>
          <p:blipFill>
            <a:blip r:embed="rId146"/>
            <a:stretch>
              <a:fillRect/>
            </a:stretch>
          </p:blipFill>
          <p:spPr>
            <a:xfrm>
              <a:off x="5040288" y="1997784"/>
              <a:ext cx="309729" cy="78845"/>
            </a:xfrm>
            <a:prstGeom prst="rect">
              <a:avLst/>
            </a:prstGeom>
            <a:effectLst/>
          </p:spPr>
        </p:pic>
        <p:pic>
          <p:nvPicPr>
            <p:cNvPr id="8151" name="直线 形状" descr="直线 形状"/>
            <p:cNvPicPr/>
            <p:nvPr/>
          </p:nvPicPr>
          <p:blipFill>
            <a:blip r:embed="rId147"/>
            <a:stretch>
              <a:fillRect/>
            </a:stretch>
          </p:blipFill>
          <p:spPr>
            <a:xfrm>
              <a:off x="5182884" y="1875551"/>
              <a:ext cx="187505" cy="464657"/>
            </a:xfrm>
            <a:prstGeom prst="rect">
              <a:avLst/>
            </a:prstGeom>
            <a:effectLst/>
          </p:spPr>
        </p:pic>
        <p:pic>
          <p:nvPicPr>
            <p:cNvPr id="8153" name="直线 形状" descr="直线 形状"/>
            <p:cNvPicPr/>
            <p:nvPr/>
          </p:nvPicPr>
          <p:blipFill>
            <a:blip r:embed="rId148"/>
            <a:stretch>
              <a:fillRect/>
            </a:stretch>
          </p:blipFill>
          <p:spPr>
            <a:xfrm>
              <a:off x="5485856" y="1870580"/>
              <a:ext cx="183323" cy="436932"/>
            </a:xfrm>
            <a:prstGeom prst="rect">
              <a:avLst/>
            </a:prstGeom>
            <a:effectLst/>
          </p:spPr>
        </p:pic>
        <p:pic>
          <p:nvPicPr>
            <p:cNvPr id="8155" name="直线 形状" descr="直线 形状"/>
            <p:cNvPicPr/>
            <p:nvPr/>
          </p:nvPicPr>
          <p:blipFill>
            <a:blip r:embed="rId149"/>
            <a:stretch>
              <a:fillRect/>
            </a:stretch>
          </p:blipFill>
          <p:spPr>
            <a:xfrm>
              <a:off x="5753311" y="1977411"/>
              <a:ext cx="322302" cy="305493"/>
            </a:xfrm>
            <a:prstGeom prst="rect">
              <a:avLst/>
            </a:prstGeom>
            <a:effectLst/>
          </p:spPr>
        </p:pic>
        <p:pic>
          <p:nvPicPr>
            <p:cNvPr id="8157" name="直线 形状" descr="直线 形状"/>
            <p:cNvPicPr/>
            <p:nvPr/>
          </p:nvPicPr>
          <p:blipFill>
            <a:blip r:embed="rId150"/>
            <a:stretch>
              <a:fillRect/>
            </a:stretch>
          </p:blipFill>
          <p:spPr>
            <a:xfrm>
              <a:off x="6113217" y="1853871"/>
              <a:ext cx="184466" cy="514757"/>
            </a:xfrm>
            <a:prstGeom prst="rect">
              <a:avLst/>
            </a:prstGeom>
            <a:effectLst/>
          </p:spPr>
        </p:pic>
        <p:pic>
          <p:nvPicPr>
            <p:cNvPr id="8159" name="直线 直线" descr="直线 直线"/>
            <p:cNvPicPr/>
            <p:nvPr/>
          </p:nvPicPr>
          <p:blipFill>
            <a:blip r:embed="rId151"/>
            <a:stretch>
              <a:fillRect/>
            </a:stretch>
          </p:blipFill>
          <p:spPr>
            <a:xfrm>
              <a:off x="6439170" y="2289783"/>
              <a:ext cx="241822" cy="65264"/>
            </a:xfrm>
            <a:prstGeom prst="rect">
              <a:avLst/>
            </a:prstGeom>
            <a:effectLst/>
          </p:spPr>
        </p:pic>
        <p:pic>
          <p:nvPicPr>
            <p:cNvPr id="8161" name="直线 直线" descr="直线 直线"/>
            <p:cNvPicPr/>
            <p:nvPr/>
          </p:nvPicPr>
          <p:blipFill>
            <a:blip r:embed="rId152"/>
            <a:stretch>
              <a:fillRect/>
            </a:stretch>
          </p:blipFill>
          <p:spPr>
            <a:xfrm>
              <a:off x="6493495" y="2418807"/>
              <a:ext cx="221450" cy="51682"/>
            </a:xfrm>
            <a:prstGeom prst="rect">
              <a:avLst/>
            </a:prstGeom>
            <a:effectLst/>
          </p:spPr>
        </p:pic>
        <p:pic>
          <p:nvPicPr>
            <p:cNvPr id="8163" name="直线 形状" descr="直线 形状"/>
            <p:cNvPicPr/>
            <p:nvPr/>
          </p:nvPicPr>
          <p:blipFill>
            <a:blip r:embed="rId153"/>
            <a:stretch>
              <a:fillRect/>
            </a:stretch>
          </p:blipFill>
          <p:spPr>
            <a:xfrm>
              <a:off x="6975634" y="1798628"/>
              <a:ext cx="404798" cy="74280"/>
            </a:xfrm>
            <a:prstGeom prst="rect">
              <a:avLst/>
            </a:prstGeom>
            <a:effectLst/>
          </p:spPr>
        </p:pic>
        <p:pic>
          <p:nvPicPr>
            <p:cNvPr id="8165" name="直线 形状" descr="直线 形状"/>
            <p:cNvPicPr/>
            <p:nvPr/>
          </p:nvPicPr>
          <p:blipFill>
            <a:blip r:embed="rId154"/>
            <a:stretch>
              <a:fillRect/>
            </a:stretch>
          </p:blipFill>
          <p:spPr>
            <a:xfrm>
              <a:off x="7023558" y="1861970"/>
              <a:ext cx="98828" cy="673933"/>
            </a:xfrm>
            <a:prstGeom prst="rect">
              <a:avLst/>
            </a:prstGeom>
            <a:effectLst/>
          </p:spPr>
        </p:pic>
        <p:pic>
          <p:nvPicPr>
            <p:cNvPr id="8167" name="直线 形状" descr="直线 形状"/>
            <p:cNvPicPr/>
            <p:nvPr/>
          </p:nvPicPr>
          <p:blipFill>
            <a:blip r:embed="rId155"/>
            <a:stretch>
              <a:fillRect/>
            </a:stretch>
          </p:blipFill>
          <p:spPr>
            <a:xfrm>
              <a:off x="7036751" y="2153969"/>
              <a:ext cx="364054" cy="72055"/>
            </a:xfrm>
            <a:prstGeom prst="rect">
              <a:avLst/>
            </a:prstGeom>
            <a:effectLst/>
          </p:spPr>
        </p:pic>
        <p:pic>
          <p:nvPicPr>
            <p:cNvPr id="8169" name="直线 形状" descr="直线 形状"/>
            <p:cNvPicPr/>
            <p:nvPr/>
          </p:nvPicPr>
          <p:blipFill>
            <a:blip r:embed="rId156"/>
            <a:stretch>
              <a:fillRect/>
            </a:stretch>
          </p:blipFill>
          <p:spPr>
            <a:xfrm>
              <a:off x="7464564" y="2310155"/>
              <a:ext cx="228240" cy="194287"/>
            </a:xfrm>
            <a:prstGeom prst="rect">
              <a:avLst/>
            </a:prstGeom>
            <a:effectLst/>
          </p:spPr>
        </p:pic>
        <p:pic>
          <p:nvPicPr>
            <p:cNvPr id="8171" name="直线 形状" descr="直线 形状"/>
            <p:cNvPicPr/>
            <p:nvPr/>
          </p:nvPicPr>
          <p:blipFill>
            <a:blip r:embed="rId157"/>
            <a:stretch>
              <a:fillRect/>
            </a:stretch>
          </p:blipFill>
          <p:spPr>
            <a:xfrm>
              <a:off x="7756563" y="2452760"/>
              <a:ext cx="146752" cy="153542"/>
            </a:xfrm>
            <a:prstGeom prst="rect">
              <a:avLst/>
            </a:prstGeom>
            <a:effectLst/>
          </p:spPr>
        </p:pic>
        <p:pic>
          <p:nvPicPr>
            <p:cNvPr id="8173" name="直线 形状" descr="直线 形状"/>
            <p:cNvPicPr/>
            <p:nvPr/>
          </p:nvPicPr>
          <p:blipFill>
            <a:blip r:embed="rId158"/>
            <a:stretch>
              <a:fillRect/>
            </a:stretch>
          </p:blipFill>
          <p:spPr>
            <a:xfrm>
              <a:off x="8347353" y="2201504"/>
              <a:ext cx="58473" cy="286864"/>
            </a:xfrm>
            <a:prstGeom prst="rect">
              <a:avLst/>
            </a:prstGeom>
            <a:effectLst/>
          </p:spPr>
        </p:pic>
        <p:pic>
          <p:nvPicPr>
            <p:cNvPr id="8175" name="直线 形状" descr="直线 形状"/>
            <p:cNvPicPr/>
            <p:nvPr/>
          </p:nvPicPr>
          <p:blipFill>
            <a:blip r:embed="rId159"/>
            <a:stretch>
              <a:fillRect/>
            </a:stretch>
          </p:blipFill>
          <p:spPr>
            <a:xfrm>
              <a:off x="8360934" y="2199970"/>
              <a:ext cx="177119" cy="362347"/>
            </a:xfrm>
            <a:prstGeom prst="rect">
              <a:avLst/>
            </a:prstGeom>
            <a:effectLst/>
          </p:spPr>
        </p:pic>
        <p:pic>
          <p:nvPicPr>
            <p:cNvPr id="8177" name="直线 形状" descr="直线 形状"/>
            <p:cNvPicPr/>
            <p:nvPr/>
          </p:nvPicPr>
          <p:blipFill>
            <a:blip r:embed="rId160"/>
            <a:stretch>
              <a:fillRect/>
            </a:stretch>
          </p:blipFill>
          <p:spPr>
            <a:xfrm>
              <a:off x="8558714" y="2348824"/>
              <a:ext cx="152693" cy="208397"/>
            </a:xfrm>
            <a:prstGeom prst="rect">
              <a:avLst/>
            </a:prstGeom>
            <a:effectLst/>
          </p:spPr>
        </p:pic>
        <p:pic>
          <p:nvPicPr>
            <p:cNvPr id="8179" name="直线 形状" descr="直线 形状"/>
            <p:cNvPicPr/>
            <p:nvPr/>
          </p:nvPicPr>
          <p:blipFill>
            <a:blip r:embed="rId161"/>
            <a:stretch>
              <a:fillRect/>
            </a:stretch>
          </p:blipFill>
          <p:spPr>
            <a:xfrm>
              <a:off x="8720841" y="2357690"/>
              <a:ext cx="143666" cy="227230"/>
            </a:xfrm>
            <a:prstGeom prst="rect">
              <a:avLst/>
            </a:prstGeom>
            <a:effectLst/>
          </p:spPr>
        </p:pic>
        <p:pic>
          <p:nvPicPr>
            <p:cNvPr id="8181" name="直线 形状" descr="直线 形状"/>
            <p:cNvPicPr/>
            <p:nvPr/>
          </p:nvPicPr>
          <p:blipFill>
            <a:blip r:embed="rId162"/>
            <a:stretch>
              <a:fillRect/>
            </a:stretch>
          </p:blipFill>
          <p:spPr>
            <a:xfrm>
              <a:off x="8974408" y="2215086"/>
              <a:ext cx="103696" cy="398008"/>
            </a:xfrm>
            <a:prstGeom prst="rect">
              <a:avLst/>
            </a:prstGeom>
            <a:effectLst/>
          </p:spPr>
        </p:pic>
        <p:pic>
          <p:nvPicPr>
            <p:cNvPr id="8183" name="直线 形状" descr="直线 形状"/>
            <p:cNvPicPr/>
            <p:nvPr/>
          </p:nvPicPr>
          <p:blipFill>
            <a:blip r:embed="rId163"/>
            <a:stretch>
              <a:fillRect/>
            </a:stretch>
          </p:blipFill>
          <p:spPr>
            <a:xfrm>
              <a:off x="9167073" y="2328264"/>
              <a:ext cx="155495" cy="218783"/>
            </a:xfrm>
            <a:prstGeom prst="rect">
              <a:avLst/>
            </a:prstGeom>
            <a:effectLst/>
          </p:spPr>
        </p:pic>
        <p:pic>
          <p:nvPicPr>
            <p:cNvPr id="8185" name="直线 形状" descr="直线 形状"/>
            <p:cNvPicPr/>
            <p:nvPr/>
          </p:nvPicPr>
          <p:blipFill>
            <a:blip r:embed="rId164"/>
            <a:stretch>
              <a:fillRect/>
            </a:stretch>
          </p:blipFill>
          <p:spPr>
            <a:xfrm>
              <a:off x="9345584" y="2249039"/>
              <a:ext cx="123868" cy="364054"/>
            </a:xfrm>
            <a:prstGeom prst="rect">
              <a:avLst/>
            </a:prstGeom>
            <a:effectLst/>
          </p:spPr>
        </p:pic>
        <p:pic>
          <p:nvPicPr>
            <p:cNvPr id="8187" name="直线 形状" descr="直线 形状"/>
            <p:cNvPicPr/>
            <p:nvPr/>
          </p:nvPicPr>
          <p:blipFill>
            <a:blip r:embed="rId165"/>
            <a:stretch>
              <a:fillRect/>
            </a:stretch>
          </p:blipFill>
          <p:spPr>
            <a:xfrm>
              <a:off x="9729647" y="1997784"/>
              <a:ext cx="204084" cy="555846"/>
            </a:xfrm>
            <a:prstGeom prst="rect">
              <a:avLst/>
            </a:prstGeom>
            <a:effectLst/>
          </p:spPr>
        </p:pic>
        <p:pic>
          <p:nvPicPr>
            <p:cNvPr id="8189" name="直线 形状" descr="直线 形状"/>
            <p:cNvPicPr/>
            <p:nvPr/>
          </p:nvPicPr>
          <p:blipFill>
            <a:blip r:embed="rId166"/>
            <a:stretch>
              <a:fillRect/>
            </a:stretch>
          </p:blipFill>
          <p:spPr>
            <a:xfrm>
              <a:off x="9970327" y="2113225"/>
              <a:ext cx="221450" cy="296148"/>
            </a:xfrm>
            <a:prstGeom prst="rect">
              <a:avLst/>
            </a:prstGeom>
            <a:effectLst/>
          </p:spPr>
        </p:pic>
        <p:pic>
          <p:nvPicPr>
            <p:cNvPr id="8191" name="直线 形状" descr="直线 形状"/>
            <p:cNvPicPr/>
            <p:nvPr/>
          </p:nvPicPr>
          <p:blipFill>
            <a:blip r:embed="rId167"/>
            <a:stretch>
              <a:fillRect/>
            </a:stretch>
          </p:blipFill>
          <p:spPr>
            <a:xfrm>
              <a:off x="9936374" y="2072481"/>
              <a:ext cx="248613" cy="377636"/>
            </a:xfrm>
            <a:prstGeom prst="rect">
              <a:avLst/>
            </a:prstGeom>
            <a:effectLst/>
          </p:spPr>
        </p:pic>
        <p:pic>
          <p:nvPicPr>
            <p:cNvPr id="8193" name="直线 直线" descr="直线 直线"/>
            <p:cNvPicPr/>
            <p:nvPr/>
          </p:nvPicPr>
          <p:blipFill>
            <a:blip r:embed="rId168"/>
            <a:stretch>
              <a:fillRect/>
            </a:stretch>
          </p:blipFill>
          <p:spPr>
            <a:xfrm>
              <a:off x="10221583" y="2255830"/>
              <a:ext cx="72054" cy="201078"/>
            </a:xfrm>
            <a:prstGeom prst="rect">
              <a:avLst/>
            </a:prstGeom>
            <a:effectLst/>
          </p:spPr>
        </p:pic>
        <p:pic>
          <p:nvPicPr>
            <p:cNvPr id="8195" name="直线 直线" descr="直线 直线"/>
            <p:cNvPicPr/>
            <p:nvPr/>
          </p:nvPicPr>
          <p:blipFill>
            <a:blip r:embed="rId169"/>
            <a:stretch>
              <a:fillRect/>
            </a:stretch>
          </p:blipFill>
          <p:spPr>
            <a:xfrm>
              <a:off x="10404931" y="2316946"/>
              <a:ext cx="119590" cy="146752"/>
            </a:xfrm>
            <a:prstGeom prst="rect">
              <a:avLst/>
            </a:prstGeom>
            <a:effectLst/>
          </p:spPr>
        </p:pic>
        <p:pic>
          <p:nvPicPr>
            <p:cNvPr id="8197" name="直线 直线" descr="直线 直线"/>
            <p:cNvPicPr/>
            <p:nvPr/>
          </p:nvPicPr>
          <p:blipFill>
            <a:blip r:embed="rId170"/>
            <a:stretch>
              <a:fillRect/>
            </a:stretch>
          </p:blipFill>
          <p:spPr>
            <a:xfrm>
              <a:off x="10690140" y="2201504"/>
              <a:ext cx="119590" cy="44892"/>
            </a:xfrm>
            <a:prstGeom prst="rect">
              <a:avLst/>
            </a:prstGeom>
            <a:effectLst/>
          </p:spPr>
        </p:pic>
        <p:pic>
          <p:nvPicPr>
            <p:cNvPr id="8199" name="直线 直线" descr="直线 直线"/>
            <p:cNvPicPr/>
            <p:nvPr/>
          </p:nvPicPr>
          <p:blipFill>
            <a:blip r:embed="rId171"/>
            <a:stretch>
              <a:fillRect/>
            </a:stretch>
          </p:blipFill>
          <p:spPr>
            <a:xfrm>
              <a:off x="10853117" y="2201504"/>
              <a:ext cx="92426" cy="44892"/>
            </a:xfrm>
            <a:prstGeom prst="rect">
              <a:avLst/>
            </a:prstGeom>
            <a:effectLst/>
          </p:spPr>
        </p:pic>
        <p:pic>
          <p:nvPicPr>
            <p:cNvPr id="8201" name="直线 直线" descr="直线 直线"/>
            <p:cNvPicPr/>
            <p:nvPr/>
          </p:nvPicPr>
          <p:blipFill>
            <a:blip r:embed="rId172"/>
            <a:stretch>
              <a:fillRect/>
            </a:stretch>
          </p:blipFill>
          <p:spPr>
            <a:xfrm>
              <a:off x="11022884" y="2174342"/>
              <a:ext cx="99217" cy="51682"/>
            </a:xfrm>
            <a:prstGeom prst="rect">
              <a:avLst/>
            </a:prstGeom>
            <a:effectLst/>
          </p:spPr>
        </p:pic>
        <p:pic>
          <p:nvPicPr>
            <p:cNvPr id="8203" name="直线 形状" descr="直线 形状"/>
            <p:cNvPicPr/>
            <p:nvPr/>
          </p:nvPicPr>
          <p:blipFill>
            <a:blip r:embed="rId173"/>
            <a:stretch>
              <a:fillRect/>
            </a:stretch>
          </p:blipFill>
          <p:spPr>
            <a:xfrm>
              <a:off x="11185860" y="2255830"/>
              <a:ext cx="139962" cy="207868"/>
            </a:xfrm>
            <a:prstGeom prst="rect">
              <a:avLst/>
            </a:prstGeom>
            <a:effectLst/>
          </p:spPr>
        </p:pic>
        <p:pic>
          <p:nvPicPr>
            <p:cNvPr id="8205" name="直线 形状" descr="直线 形状"/>
            <p:cNvPicPr/>
            <p:nvPr/>
          </p:nvPicPr>
          <p:blipFill>
            <a:blip r:embed="rId174"/>
            <a:stretch>
              <a:fillRect/>
            </a:stretch>
          </p:blipFill>
          <p:spPr>
            <a:xfrm>
              <a:off x="11518604" y="2099644"/>
              <a:ext cx="275775" cy="296147"/>
            </a:xfrm>
            <a:prstGeom prst="rect">
              <a:avLst/>
            </a:prstGeom>
            <a:effectLst/>
          </p:spPr>
        </p:pic>
        <p:pic>
          <p:nvPicPr>
            <p:cNvPr id="8207" name="直线 形状" descr="直线 形状"/>
            <p:cNvPicPr/>
            <p:nvPr/>
          </p:nvPicPr>
          <p:blipFill>
            <a:blip r:embed="rId175"/>
            <a:stretch>
              <a:fillRect/>
            </a:stretch>
          </p:blipFill>
          <p:spPr>
            <a:xfrm>
              <a:off x="11557572" y="2004575"/>
              <a:ext cx="202854" cy="398007"/>
            </a:xfrm>
            <a:prstGeom prst="rect">
              <a:avLst/>
            </a:prstGeom>
            <a:effectLst/>
          </p:spPr>
        </p:pic>
        <p:pic>
          <p:nvPicPr>
            <p:cNvPr id="8209" name="直线 形状" descr="直线 形状"/>
            <p:cNvPicPr/>
            <p:nvPr/>
          </p:nvPicPr>
          <p:blipFill>
            <a:blip r:embed="rId176"/>
            <a:stretch>
              <a:fillRect/>
            </a:stretch>
          </p:blipFill>
          <p:spPr>
            <a:xfrm>
              <a:off x="11763069" y="2201504"/>
              <a:ext cx="336891" cy="173915"/>
            </a:xfrm>
            <a:prstGeom prst="rect">
              <a:avLst/>
            </a:prstGeom>
            <a:effectLst/>
          </p:spPr>
        </p:pic>
        <p:pic>
          <p:nvPicPr>
            <p:cNvPr id="8211" name="直线 形状" descr="直线 形状"/>
            <p:cNvPicPr/>
            <p:nvPr/>
          </p:nvPicPr>
          <p:blipFill>
            <a:blip r:embed="rId177"/>
            <a:stretch>
              <a:fillRect/>
            </a:stretch>
          </p:blipFill>
          <p:spPr>
            <a:xfrm>
              <a:off x="12089022" y="1856800"/>
              <a:ext cx="275089" cy="830990"/>
            </a:xfrm>
            <a:prstGeom prst="rect">
              <a:avLst/>
            </a:prstGeom>
            <a:effectLst/>
          </p:spPr>
        </p:pic>
        <p:pic>
          <p:nvPicPr>
            <p:cNvPr id="8213" name="直线 直线" descr="直线 直线"/>
            <p:cNvPicPr/>
            <p:nvPr/>
          </p:nvPicPr>
          <p:blipFill>
            <a:blip r:embed="rId178"/>
            <a:stretch>
              <a:fillRect/>
            </a:stretch>
          </p:blipFill>
          <p:spPr>
            <a:xfrm>
              <a:off x="8082516" y="2316946"/>
              <a:ext cx="92427" cy="72055"/>
            </a:xfrm>
            <a:prstGeom prst="rect">
              <a:avLst/>
            </a:prstGeom>
            <a:effectLst/>
          </p:spPr>
        </p:pic>
        <p:pic>
          <p:nvPicPr>
            <p:cNvPr id="8215" name="直线 形状" descr="直线 形状"/>
            <p:cNvPicPr/>
            <p:nvPr/>
          </p:nvPicPr>
          <p:blipFill>
            <a:blip r:embed="rId179"/>
            <a:stretch>
              <a:fillRect/>
            </a:stretch>
          </p:blipFill>
          <p:spPr>
            <a:xfrm>
              <a:off x="8109679" y="2425597"/>
              <a:ext cx="85636" cy="177406"/>
            </a:xfrm>
            <a:prstGeom prst="rect">
              <a:avLst/>
            </a:prstGeom>
            <a:effectLst/>
          </p:spPr>
        </p:pic>
        <p:pic>
          <p:nvPicPr>
            <p:cNvPr id="8217" name="直线 形状" descr="直线 形状"/>
            <p:cNvPicPr/>
            <p:nvPr/>
          </p:nvPicPr>
          <p:blipFill>
            <a:blip r:embed="rId180"/>
            <a:stretch>
              <a:fillRect/>
            </a:stretch>
          </p:blipFill>
          <p:spPr>
            <a:xfrm>
              <a:off x="3994552" y="3537422"/>
              <a:ext cx="187467" cy="393065"/>
            </a:xfrm>
            <a:prstGeom prst="rect">
              <a:avLst/>
            </a:prstGeom>
            <a:effectLst/>
          </p:spPr>
        </p:pic>
        <p:pic>
          <p:nvPicPr>
            <p:cNvPr id="8219" name="直线 直线" descr="直线 直线"/>
            <p:cNvPicPr/>
            <p:nvPr/>
          </p:nvPicPr>
          <p:blipFill>
            <a:blip r:embed="rId95"/>
            <a:stretch>
              <a:fillRect/>
            </a:stretch>
          </p:blipFill>
          <p:spPr>
            <a:xfrm>
              <a:off x="4260681" y="3539270"/>
              <a:ext cx="76201" cy="38101"/>
            </a:xfrm>
            <a:prstGeom prst="rect">
              <a:avLst/>
            </a:prstGeom>
            <a:effectLst/>
          </p:spPr>
        </p:pic>
        <p:pic>
          <p:nvPicPr>
            <p:cNvPr id="8221" name="直线 形状" descr="直线 形状"/>
            <p:cNvPicPr/>
            <p:nvPr/>
          </p:nvPicPr>
          <p:blipFill>
            <a:blip r:embed="rId181"/>
            <a:stretch>
              <a:fillRect/>
            </a:stretch>
          </p:blipFill>
          <p:spPr>
            <a:xfrm>
              <a:off x="4267969" y="3668293"/>
              <a:ext cx="63444" cy="201077"/>
            </a:xfrm>
            <a:prstGeom prst="rect">
              <a:avLst/>
            </a:prstGeom>
            <a:effectLst/>
          </p:spPr>
        </p:pic>
        <p:pic>
          <p:nvPicPr>
            <p:cNvPr id="8223" name="直线 形状" descr="直线 形状"/>
            <p:cNvPicPr/>
            <p:nvPr/>
          </p:nvPicPr>
          <p:blipFill>
            <a:blip r:embed="rId182"/>
            <a:stretch>
              <a:fillRect/>
            </a:stretch>
          </p:blipFill>
          <p:spPr>
            <a:xfrm>
              <a:off x="4503824" y="3410247"/>
              <a:ext cx="58085" cy="418047"/>
            </a:xfrm>
            <a:prstGeom prst="rect">
              <a:avLst/>
            </a:prstGeom>
            <a:effectLst/>
          </p:spPr>
        </p:pic>
        <p:pic>
          <p:nvPicPr>
            <p:cNvPr id="8225" name="直线 形状" descr="直线 形状"/>
            <p:cNvPicPr/>
            <p:nvPr/>
          </p:nvPicPr>
          <p:blipFill>
            <a:blip r:embed="rId183"/>
            <a:stretch>
              <a:fillRect/>
            </a:stretch>
          </p:blipFill>
          <p:spPr>
            <a:xfrm>
              <a:off x="4510615" y="3348847"/>
              <a:ext cx="283106" cy="504827"/>
            </a:xfrm>
            <a:prstGeom prst="rect">
              <a:avLst/>
            </a:prstGeom>
            <a:effectLst/>
          </p:spPr>
        </p:pic>
        <p:pic>
          <p:nvPicPr>
            <p:cNvPr id="8227" name="直线 形状" descr="直线 形状"/>
            <p:cNvPicPr/>
            <p:nvPr/>
          </p:nvPicPr>
          <p:blipFill>
            <a:blip r:embed="rId184"/>
            <a:stretch>
              <a:fillRect/>
            </a:stretch>
          </p:blipFill>
          <p:spPr>
            <a:xfrm>
              <a:off x="4820927" y="3595870"/>
              <a:ext cx="169183" cy="217734"/>
            </a:xfrm>
            <a:prstGeom prst="rect">
              <a:avLst/>
            </a:prstGeom>
            <a:effectLst/>
          </p:spPr>
        </p:pic>
        <p:pic>
          <p:nvPicPr>
            <p:cNvPr id="8229" name="直线 形状" descr="直线 形状"/>
            <p:cNvPicPr/>
            <p:nvPr/>
          </p:nvPicPr>
          <p:blipFill>
            <a:blip r:embed="rId185"/>
            <a:stretch>
              <a:fillRect/>
            </a:stretch>
          </p:blipFill>
          <p:spPr>
            <a:xfrm>
              <a:off x="5047079" y="3586804"/>
              <a:ext cx="126471" cy="220386"/>
            </a:xfrm>
            <a:prstGeom prst="rect">
              <a:avLst/>
            </a:prstGeom>
            <a:effectLst/>
          </p:spPr>
        </p:pic>
        <p:pic>
          <p:nvPicPr>
            <p:cNvPr id="8231" name="直线 直线" descr="直线 直线"/>
            <p:cNvPicPr/>
            <p:nvPr/>
          </p:nvPicPr>
          <p:blipFill>
            <a:blip r:embed="rId186"/>
            <a:stretch>
              <a:fillRect/>
            </a:stretch>
          </p:blipFill>
          <p:spPr>
            <a:xfrm>
              <a:off x="5508846" y="3552851"/>
              <a:ext cx="92426" cy="65264"/>
            </a:xfrm>
            <a:prstGeom prst="rect">
              <a:avLst/>
            </a:prstGeom>
            <a:effectLst/>
          </p:spPr>
        </p:pic>
        <p:pic>
          <p:nvPicPr>
            <p:cNvPr id="8233" name="直线 直线" descr="直线 直线"/>
            <p:cNvPicPr/>
            <p:nvPr/>
          </p:nvPicPr>
          <p:blipFill>
            <a:blip r:embed="rId95"/>
            <a:stretch>
              <a:fillRect/>
            </a:stretch>
          </p:blipFill>
          <p:spPr>
            <a:xfrm>
              <a:off x="5530540" y="3688665"/>
              <a:ext cx="76201" cy="38101"/>
            </a:xfrm>
            <a:prstGeom prst="rect">
              <a:avLst/>
            </a:prstGeom>
            <a:effectLst/>
          </p:spPr>
        </p:pic>
        <p:pic>
          <p:nvPicPr>
            <p:cNvPr id="8235" name="直线 形状" descr="直线 形状"/>
            <p:cNvPicPr/>
            <p:nvPr/>
          </p:nvPicPr>
          <p:blipFill>
            <a:blip r:embed="rId187"/>
            <a:stretch>
              <a:fillRect/>
            </a:stretch>
          </p:blipFill>
          <p:spPr>
            <a:xfrm>
              <a:off x="6144692" y="3292874"/>
              <a:ext cx="271463" cy="740809"/>
            </a:xfrm>
            <a:prstGeom prst="rect">
              <a:avLst/>
            </a:prstGeom>
            <a:effectLst/>
          </p:spPr>
        </p:pic>
        <p:pic>
          <p:nvPicPr>
            <p:cNvPr id="8237" name="直线 直线" descr="直线 直线"/>
            <p:cNvPicPr/>
            <p:nvPr/>
          </p:nvPicPr>
          <p:blipFill>
            <a:blip r:embed="rId188"/>
            <a:stretch>
              <a:fillRect/>
            </a:stretch>
          </p:blipFill>
          <p:spPr>
            <a:xfrm>
              <a:off x="6547821" y="3457781"/>
              <a:ext cx="78845" cy="58474"/>
            </a:xfrm>
            <a:prstGeom prst="rect">
              <a:avLst/>
            </a:prstGeom>
            <a:effectLst/>
          </p:spPr>
        </p:pic>
        <p:pic>
          <p:nvPicPr>
            <p:cNvPr id="8239" name="直线 直线" descr="直线 直线"/>
            <p:cNvPicPr/>
            <p:nvPr/>
          </p:nvPicPr>
          <p:blipFill>
            <a:blip r:embed="rId189"/>
            <a:stretch>
              <a:fillRect/>
            </a:stretch>
          </p:blipFill>
          <p:spPr>
            <a:xfrm>
              <a:off x="6602146" y="3668293"/>
              <a:ext cx="38101" cy="160333"/>
            </a:xfrm>
            <a:prstGeom prst="rect">
              <a:avLst/>
            </a:prstGeom>
            <a:effectLst/>
          </p:spPr>
        </p:pic>
        <p:pic>
          <p:nvPicPr>
            <p:cNvPr id="8241" name="直线 直线" descr="直线 直线"/>
            <p:cNvPicPr/>
            <p:nvPr/>
          </p:nvPicPr>
          <p:blipFill>
            <a:blip r:embed="rId95"/>
            <a:stretch>
              <a:fillRect/>
            </a:stretch>
          </p:blipFill>
          <p:spPr>
            <a:xfrm>
              <a:off x="6956584" y="3505316"/>
              <a:ext cx="76201" cy="38101"/>
            </a:xfrm>
            <a:prstGeom prst="rect">
              <a:avLst/>
            </a:prstGeom>
            <a:effectLst/>
          </p:spPr>
        </p:pic>
        <p:pic>
          <p:nvPicPr>
            <p:cNvPr id="8243" name="直线 直线" descr="直线 直线"/>
            <p:cNvPicPr/>
            <p:nvPr/>
          </p:nvPicPr>
          <p:blipFill>
            <a:blip r:embed="rId95"/>
            <a:stretch>
              <a:fillRect/>
            </a:stretch>
          </p:blipFill>
          <p:spPr>
            <a:xfrm>
              <a:off x="6936212" y="3641130"/>
              <a:ext cx="76201" cy="38101"/>
            </a:xfrm>
            <a:prstGeom prst="rect">
              <a:avLst/>
            </a:prstGeom>
            <a:effectLst/>
          </p:spPr>
        </p:pic>
        <p:pic>
          <p:nvPicPr>
            <p:cNvPr id="8245" name="直线 直线" descr="直线 直线"/>
            <p:cNvPicPr/>
            <p:nvPr/>
          </p:nvPicPr>
          <p:blipFill>
            <a:blip r:embed="rId190"/>
            <a:stretch>
              <a:fillRect/>
            </a:stretch>
          </p:blipFill>
          <p:spPr>
            <a:xfrm>
              <a:off x="7607169" y="3383084"/>
              <a:ext cx="99216" cy="72054"/>
            </a:xfrm>
            <a:prstGeom prst="rect">
              <a:avLst/>
            </a:prstGeom>
            <a:effectLst/>
          </p:spPr>
        </p:pic>
        <p:pic>
          <p:nvPicPr>
            <p:cNvPr id="8247" name="直线 形状" descr="直线 形状"/>
            <p:cNvPicPr/>
            <p:nvPr/>
          </p:nvPicPr>
          <p:blipFill>
            <a:blip r:embed="rId191"/>
            <a:stretch>
              <a:fillRect/>
            </a:stretch>
          </p:blipFill>
          <p:spPr>
            <a:xfrm>
              <a:off x="7613959" y="3532479"/>
              <a:ext cx="58473" cy="268985"/>
            </a:xfrm>
            <a:prstGeom prst="rect">
              <a:avLst/>
            </a:prstGeom>
            <a:effectLst/>
          </p:spPr>
        </p:pic>
        <p:pic>
          <p:nvPicPr>
            <p:cNvPr id="8249" name="直线 形状" descr="直线 形状"/>
            <p:cNvPicPr/>
            <p:nvPr/>
          </p:nvPicPr>
          <p:blipFill>
            <a:blip r:embed="rId192"/>
            <a:stretch>
              <a:fillRect/>
            </a:stretch>
          </p:blipFill>
          <p:spPr>
            <a:xfrm>
              <a:off x="7790517" y="3532479"/>
              <a:ext cx="262194" cy="78845"/>
            </a:xfrm>
            <a:prstGeom prst="rect">
              <a:avLst/>
            </a:prstGeom>
            <a:effectLst/>
          </p:spPr>
        </p:pic>
        <p:pic>
          <p:nvPicPr>
            <p:cNvPr id="8251" name="直线 形状" descr="直线 形状"/>
            <p:cNvPicPr/>
            <p:nvPr/>
          </p:nvPicPr>
          <p:blipFill>
            <a:blip r:embed="rId193"/>
            <a:stretch>
              <a:fillRect/>
            </a:stretch>
          </p:blipFill>
          <p:spPr>
            <a:xfrm>
              <a:off x="7867477" y="3457781"/>
              <a:ext cx="83373" cy="271405"/>
            </a:xfrm>
            <a:prstGeom prst="rect">
              <a:avLst/>
            </a:prstGeom>
            <a:effectLst/>
          </p:spPr>
        </p:pic>
        <p:pic>
          <p:nvPicPr>
            <p:cNvPr id="8253" name="直线 形状" descr="直线 形状"/>
            <p:cNvPicPr/>
            <p:nvPr/>
          </p:nvPicPr>
          <p:blipFill>
            <a:blip r:embed="rId194"/>
            <a:stretch>
              <a:fillRect/>
            </a:stretch>
          </p:blipFill>
          <p:spPr>
            <a:xfrm>
              <a:off x="8109679" y="3383084"/>
              <a:ext cx="51682" cy="377636"/>
            </a:xfrm>
            <a:prstGeom prst="rect">
              <a:avLst/>
            </a:prstGeom>
            <a:effectLst/>
          </p:spPr>
        </p:pic>
        <p:pic>
          <p:nvPicPr>
            <p:cNvPr id="8255" name="直线 形状" descr="直线 形状"/>
            <p:cNvPicPr/>
            <p:nvPr/>
          </p:nvPicPr>
          <p:blipFill>
            <a:blip r:embed="rId195"/>
            <a:stretch>
              <a:fillRect/>
            </a:stretch>
          </p:blipFill>
          <p:spPr>
            <a:xfrm>
              <a:off x="8523911" y="3507127"/>
              <a:ext cx="499867" cy="63453"/>
            </a:xfrm>
            <a:prstGeom prst="rect">
              <a:avLst/>
            </a:prstGeom>
            <a:effectLst/>
          </p:spPr>
        </p:pic>
        <p:pic>
          <p:nvPicPr>
            <p:cNvPr id="8257" name="直线 形状" descr="直线 形状"/>
            <p:cNvPicPr/>
            <p:nvPr/>
          </p:nvPicPr>
          <p:blipFill>
            <a:blip r:embed="rId196"/>
            <a:stretch>
              <a:fillRect/>
            </a:stretch>
          </p:blipFill>
          <p:spPr>
            <a:xfrm>
              <a:off x="8480573" y="3369503"/>
              <a:ext cx="285160" cy="316519"/>
            </a:xfrm>
            <a:prstGeom prst="rect">
              <a:avLst/>
            </a:prstGeom>
            <a:effectLst/>
          </p:spPr>
        </p:pic>
        <p:pic>
          <p:nvPicPr>
            <p:cNvPr id="8259" name="直线 直线" descr="直线 直线"/>
            <p:cNvPicPr/>
            <p:nvPr/>
          </p:nvPicPr>
          <p:blipFill>
            <a:blip r:embed="rId197"/>
            <a:stretch>
              <a:fillRect/>
            </a:stretch>
          </p:blipFill>
          <p:spPr>
            <a:xfrm>
              <a:off x="9155445" y="3349131"/>
              <a:ext cx="119589" cy="51682"/>
            </a:xfrm>
            <a:prstGeom prst="rect">
              <a:avLst/>
            </a:prstGeom>
            <a:effectLst/>
          </p:spPr>
        </p:pic>
        <p:pic>
          <p:nvPicPr>
            <p:cNvPr id="8261" name="直线 形状" descr="直线 形状"/>
            <p:cNvPicPr/>
            <p:nvPr/>
          </p:nvPicPr>
          <p:blipFill>
            <a:blip r:embed="rId198"/>
            <a:stretch>
              <a:fillRect/>
            </a:stretch>
          </p:blipFill>
          <p:spPr>
            <a:xfrm>
              <a:off x="9175817" y="3453496"/>
              <a:ext cx="221449" cy="243361"/>
            </a:xfrm>
            <a:prstGeom prst="rect">
              <a:avLst/>
            </a:prstGeom>
            <a:effectLst/>
          </p:spPr>
        </p:pic>
        <p:pic>
          <p:nvPicPr>
            <p:cNvPr id="8263" name="直线 形状" descr="直线 形状"/>
            <p:cNvPicPr/>
            <p:nvPr/>
          </p:nvPicPr>
          <p:blipFill>
            <a:blip r:embed="rId199"/>
            <a:stretch>
              <a:fillRect/>
            </a:stretch>
          </p:blipFill>
          <p:spPr>
            <a:xfrm>
              <a:off x="9454235" y="3145410"/>
              <a:ext cx="246161" cy="873355"/>
            </a:xfrm>
            <a:prstGeom prst="rect">
              <a:avLst/>
            </a:prstGeom>
            <a:effectLst/>
          </p:spPr>
        </p:pic>
        <p:pic>
          <p:nvPicPr>
            <p:cNvPr id="8265" name="直线 形状" descr="直线 形状"/>
            <p:cNvPicPr/>
            <p:nvPr/>
          </p:nvPicPr>
          <p:blipFill>
            <a:blip r:embed="rId200"/>
            <a:stretch>
              <a:fillRect/>
            </a:stretch>
          </p:blipFill>
          <p:spPr>
            <a:xfrm>
              <a:off x="9807351" y="3258827"/>
              <a:ext cx="394114" cy="882171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81" name="绘图"/>
          <p:cNvGrpSpPr/>
          <p:nvPr/>
        </p:nvGrpSpPr>
        <p:grpSpPr>
          <a:xfrm>
            <a:off x="918064" y="3296019"/>
            <a:ext cx="11874270" cy="6175668"/>
            <a:chOff x="-19050" y="-19050"/>
            <a:chExt cx="11874268" cy="6175666"/>
          </a:xfrm>
        </p:grpSpPr>
        <p:pic>
          <p:nvPicPr>
            <p:cNvPr id="8269" name="直线 形状" descr="直线 形状"/>
            <p:cNvPicPr/>
            <p:nvPr/>
          </p:nvPicPr>
          <p:blipFill>
            <a:blip r:embed="rId1"/>
            <a:stretch>
              <a:fillRect/>
            </a:stretch>
          </p:blipFill>
          <p:spPr>
            <a:xfrm>
              <a:off x="-19050" y="244572"/>
              <a:ext cx="479495" cy="112798"/>
            </a:xfrm>
            <a:prstGeom prst="rect">
              <a:avLst/>
            </a:prstGeom>
            <a:effectLst/>
          </p:spPr>
        </p:pic>
        <p:pic>
          <p:nvPicPr>
            <p:cNvPr id="8271" name="直线 直线" descr="直线 直线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544577" y="142712"/>
              <a:ext cx="58473" cy="72054"/>
            </a:xfrm>
            <a:prstGeom prst="rect">
              <a:avLst/>
            </a:prstGeom>
            <a:effectLst/>
          </p:spPr>
        </p:pic>
        <p:pic>
          <p:nvPicPr>
            <p:cNvPr id="8273" name="直线 形状" descr="直线 形状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264851" y="299965"/>
              <a:ext cx="73362" cy="639847"/>
            </a:xfrm>
            <a:prstGeom prst="rect">
              <a:avLst/>
            </a:prstGeom>
            <a:effectLst/>
          </p:spPr>
        </p:pic>
        <p:pic>
          <p:nvPicPr>
            <p:cNvPr id="8275" name="直线 形状" descr="直线 形状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558613" y="169874"/>
              <a:ext cx="628436" cy="710379"/>
            </a:xfrm>
            <a:prstGeom prst="rect">
              <a:avLst/>
            </a:prstGeom>
            <a:effectLst/>
          </p:spPr>
        </p:pic>
        <p:pic>
          <p:nvPicPr>
            <p:cNvPr id="8277" name="直线 形状" descr="直线 形状"/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1398128" y="205709"/>
              <a:ext cx="508734" cy="410697"/>
            </a:xfrm>
            <a:prstGeom prst="rect">
              <a:avLst/>
            </a:prstGeom>
            <a:effectLst/>
          </p:spPr>
        </p:pic>
        <p:pic>
          <p:nvPicPr>
            <p:cNvPr id="8279" name="直线 形状" descr="直线 形状"/>
            <p:cNvPicPr/>
            <p:nvPr/>
          </p:nvPicPr>
          <p:blipFill>
            <a:blip r:embed="rId6"/>
            <a:stretch>
              <a:fillRect/>
            </a:stretch>
          </p:blipFill>
          <p:spPr>
            <a:xfrm>
              <a:off x="1671242" y="190246"/>
              <a:ext cx="72643" cy="622100"/>
            </a:xfrm>
            <a:prstGeom prst="rect">
              <a:avLst/>
            </a:prstGeom>
            <a:effectLst/>
          </p:spPr>
        </p:pic>
        <p:pic>
          <p:nvPicPr>
            <p:cNvPr id="8281" name="直线 直线" descr="直线 直线"/>
            <p:cNvPicPr/>
            <p:nvPr/>
          </p:nvPicPr>
          <p:blipFill>
            <a:blip r:embed="rId7"/>
            <a:stretch>
              <a:fillRect/>
            </a:stretch>
          </p:blipFill>
          <p:spPr>
            <a:xfrm>
              <a:off x="2024947" y="332851"/>
              <a:ext cx="85635" cy="112798"/>
            </a:xfrm>
            <a:prstGeom prst="rect">
              <a:avLst/>
            </a:prstGeom>
            <a:effectLst/>
          </p:spPr>
        </p:pic>
        <p:pic>
          <p:nvPicPr>
            <p:cNvPr id="8283" name="直线 直线" descr="直线 直线"/>
            <p:cNvPicPr/>
            <p:nvPr/>
          </p:nvPicPr>
          <p:blipFill>
            <a:blip r:embed="rId8"/>
            <a:stretch>
              <a:fillRect/>
            </a:stretch>
          </p:blipFill>
          <p:spPr>
            <a:xfrm>
              <a:off x="2031737" y="550153"/>
              <a:ext cx="72055" cy="65263"/>
            </a:xfrm>
            <a:prstGeom prst="rect">
              <a:avLst/>
            </a:prstGeom>
            <a:effectLst/>
          </p:spPr>
        </p:pic>
        <p:pic>
          <p:nvPicPr>
            <p:cNvPr id="8285" name="直线 形状" descr="直线 形状"/>
            <p:cNvPicPr/>
            <p:nvPr/>
          </p:nvPicPr>
          <p:blipFill>
            <a:blip r:embed="rId9"/>
            <a:stretch>
              <a:fillRect/>
            </a:stretch>
          </p:blipFill>
          <p:spPr>
            <a:xfrm>
              <a:off x="2648764" y="56696"/>
              <a:ext cx="249538" cy="776022"/>
            </a:xfrm>
            <a:prstGeom prst="rect">
              <a:avLst/>
            </a:prstGeom>
            <a:effectLst/>
          </p:spPr>
        </p:pic>
        <p:pic>
          <p:nvPicPr>
            <p:cNvPr id="8287" name="直线 形状" descr="直线 形状"/>
            <p:cNvPicPr/>
            <p:nvPr/>
          </p:nvPicPr>
          <p:blipFill>
            <a:blip r:embed="rId10"/>
            <a:stretch>
              <a:fillRect/>
            </a:stretch>
          </p:blipFill>
          <p:spPr>
            <a:xfrm>
              <a:off x="3142796" y="149502"/>
              <a:ext cx="291970" cy="665108"/>
            </a:xfrm>
            <a:prstGeom prst="rect">
              <a:avLst/>
            </a:prstGeom>
            <a:effectLst/>
          </p:spPr>
        </p:pic>
        <p:pic>
          <p:nvPicPr>
            <p:cNvPr id="8289" name="直线 形状" descr="直线 形状"/>
            <p:cNvPicPr/>
            <p:nvPr/>
          </p:nvPicPr>
          <p:blipFill>
            <a:blip r:embed="rId11"/>
            <a:stretch>
              <a:fillRect/>
            </a:stretch>
          </p:blipFill>
          <p:spPr>
            <a:xfrm>
              <a:off x="3562941" y="441502"/>
              <a:ext cx="286057" cy="68394"/>
            </a:xfrm>
            <a:prstGeom prst="rect">
              <a:avLst/>
            </a:prstGeom>
            <a:effectLst/>
          </p:spPr>
        </p:pic>
        <p:pic>
          <p:nvPicPr>
            <p:cNvPr id="8291" name="直线 形状" descr="直线 形状"/>
            <p:cNvPicPr/>
            <p:nvPr/>
          </p:nvPicPr>
          <p:blipFill>
            <a:blip r:embed="rId12"/>
            <a:stretch>
              <a:fillRect/>
            </a:stretch>
          </p:blipFill>
          <p:spPr>
            <a:xfrm>
              <a:off x="3953502" y="108758"/>
              <a:ext cx="513449" cy="508922"/>
            </a:xfrm>
            <a:prstGeom prst="rect">
              <a:avLst/>
            </a:prstGeom>
            <a:effectLst/>
          </p:spPr>
        </p:pic>
        <p:pic>
          <p:nvPicPr>
            <p:cNvPr id="8293" name="直线 形状" descr="直线 形状"/>
            <p:cNvPicPr/>
            <p:nvPr/>
          </p:nvPicPr>
          <p:blipFill>
            <a:blip r:embed="rId13"/>
            <a:stretch>
              <a:fillRect/>
            </a:stretch>
          </p:blipFill>
          <p:spPr>
            <a:xfrm>
              <a:off x="4530710" y="-19051"/>
              <a:ext cx="210132" cy="736328"/>
            </a:xfrm>
            <a:prstGeom prst="rect">
              <a:avLst/>
            </a:prstGeom>
            <a:effectLst/>
          </p:spPr>
        </p:pic>
        <p:pic>
          <p:nvPicPr>
            <p:cNvPr id="8295" name="直线 形状" descr="直线 形状"/>
            <p:cNvPicPr/>
            <p:nvPr/>
          </p:nvPicPr>
          <p:blipFill>
            <a:blip r:embed="rId14"/>
            <a:stretch>
              <a:fillRect/>
            </a:stretch>
          </p:blipFill>
          <p:spPr>
            <a:xfrm>
              <a:off x="5993906" y="111555"/>
              <a:ext cx="320111" cy="540711"/>
            </a:xfrm>
            <a:prstGeom prst="rect">
              <a:avLst/>
            </a:prstGeom>
            <a:effectLst/>
          </p:spPr>
        </p:pic>
        <p:pic>
          <p:nvPicPr>
            <p:cNvPr id="8297" name="直线 形状" descr="直线 形状"/>
            <p:cNvPicPr/>
            <p:nvPr/>
          </p:nvPicPr>
          <p:blipFill>
            <a:blip r:embed="rId15"/>
            <a:stretch>
              <a:fillRect/>
            </a:stretch>
          </p:blipFill>
          <p:spPr>
            <a:xfrm>
              <a:off x="6158211" y="421130"/>
              <a:ext cx="257667" cy="85636"/>
            </a:xfrm>
            <a:prstGeom prst="rect">
              <a:avLst/>
            </a:prstGeom>
            <a:effectLst/>
          </p:spPr>
        </p:pic>
        <p:pic>
          <p:nvPicPr>
            <p:cNvPr id="8299" name="直线 形状" descr="直线 形状"/>
            <p:cNvPicPr/>
            <p:nvPr/>
          </p:nvPicPr>
          <p:blipFill>
            <a:blip r:embed="rId16"/>
            <a:stretch>
              <a:fillRect/>
            </a:stretch>
          </p:blipFill>
          <p:spPr>
            <a:xfrm>
              <a:off x="6963633" y="353223"/>
              <a:ext cx="185639" cy="256392"/>
            </a:xfrm>
            <a:prstGeom prst="rect">
              <a:avLst/>
            </a:prstGeom>
            <a:effectLst/>
          </p:spPr>
        </p:pic>
        <p:pic>
          <p:nvPicPr>
            <p:cNvPr id="8301" name="直线 形状" descr="直线 形状"/>
            <p:cNvPicPr/>
            <p:nvPr/>
          </p:nvPicPr>
          <p:blipFill>
            <a:blip r:embed="rId17"/>
            <a:stretch>
              <a:fillRect/>
            </a:stretch>
          </p:blipFill>
          <p:spPr>
            <a:xfrm>
              <a:off x="7193510" y="387176"/>
              <a:ext cx="173065" cy="172057"/>
            </a:xfrm>
            <a:prstGeom prst="rect">
              <a:avLst/>
            </a:prstGeom>
            <a:effectLst/>
          </p:spPr>
        </p:pic>
        <p:pic>
          <p:nvPicPr>
            <p:cNvPr id="8303" name="直线 形状" descr="直线 形状"/>
            <p:cNvPicPr/>
            <p:nvPr/>
          </p:nvPicPr>
          <p:blipFill>
            <a:blip r:embed="rId18"/>
            <a:stretch>
              <a:fillRect/>
            </a:stretch>
          </p:blipFill>
          <p:spPr>
            <a:xfrm>
              <a:off x="7430334" y="163084"/>
              <a:ext cx="201453" cy="423839"/>
            </a:xfrm>
            <a:prstGeom prst="rect">
              <a:avLst/>
            </a:prstGeom>
            <a:effectLst/>
          </p:spPr>
        </p:pic>
        <p:pic>
          <p:nvPicPr>
            <p:cNvPr id="8305" name="直线 形状" descr="直线 形状"/>
            <p:cNvPicPr/>
            <p:nvPr/>
          </p:nvPicPr>
          <p:blipFill>
            <a:blip r:embed="rId19"/>
            <a:stretch>
              <a:fillRect/>
            </a:stretch>
          </p:blipFill>
          <p:spPr>
            <a:xfrm>
              <a:off x="7708752" y="387176"/>
              <a:ext cx="214659" cy="632999"/>
            </a:xfrm>
            <a:prstGeom prst="rect">
              <a:avLst/>
            </a:prstGeom>
            <a:effectLst/>
          </p:spPr>
        </p:pic>
        <p:pic>
          <p:nvPicPr>
            <p:cNvPr id="8307" name="直线 形状" descr="直线 形状"/>
            <p:cNvPicPr/>
            <p:nvPr/>
          </p:nvPicPr>
          <p:blipFill>
            <a:blip r:embed="rId20"/>
            <a:stretch>
              <a:fillRect/>
            </a:stretch>
          </p:blipFill>
          <p:spPr>
            <a:xfrm>
              <a:off x="7966798" y="387176"/>
              <a:ext cx="98086" cy="398299"/>
            </a:xfrm>
            <a:prstGeom prst="rect">
              <a:avLst/>
            </a:prstGeom>
            <a:effectLst/>
          </p:spPr>
        </p:pic>
        <p:pic>
          <p:nvPicPr>
            <p:cNvPr id="8309" name="直线 形状" descr="直线 形状"/>
            <p:cNvPicPr/>
            <p:nvPr/>
          </p:nvPicPr>
          <p:blipFill>
            <a:blip r:embed="rId21"/>
            <a:stretch>
              <a:fillRect/>
            </a:stretch>
          </p:blipFill>
          <p:spPr>
            <a:xfrm>
              <a:off x="7987170" y="394432"/>
              <a:ext cx="165452" cy="187031"/>
            </a:xfrm>
            <a:prstGeom prst="rect">
              <a:avLst/>
            </a:prstGeom>
            <a:effectLst/>
          </p:spPr>
        </p:pic>
        <p:pic>
          <p:nvPicPr>
            <p:cNvPr id="8311" name="直线 形状" descr="直线 形状"/>
            <p:cNvPicPr/>
            <p:nvPr/>
          </p:nvPicPr>
          <p:blipFill>
            <a:blip r:embed="rId22"/>
            <a:stretch>
              <a:fillRect/>
            </a:stretch>
          </p:blipFill>
          <p:spPr>
            <a:xfrm>
              <a:off x="8689018" y="122057"/>
              <a:ext cx="314112" cy="534013"/>
            </a:xfrm>
            <a:prstGeom prst="rect">
              <a:avLst/>
            </a:prstGeom>
            <a:effectLst/>
          </p:spPr>
        </p:pic>
        <p:pic>
          <p:nvPicPr>
            <p:cNvPr id="8313" name="直线 形状" descr="直线 形状"/>
            <p:cNvPicPr/>
            <p:nvPr/>
          </p:nvPicPr>
          <p:blipFill>
            <a:blip r:embed="rId23"/>
            <a:stretch>
              <a:fillRect/>
            </a:stretch>
          </p:blipFill>
          <p:spPr>
            <a:xfrm>
              <a:off x="9060099" y="416198"/>
              <a:ext cx="282566" cy="253544"/>
            </a:xfrm>
            <a:prstGeom prst="rect">
              <a:avLst/>
            </a:prstGeom>
            <a:effectLst/>
          </p:spPr>
        </p:pic>
        <p:pic>
          <p:nvPicPr>
            <p:cNvPr id="8315" name="直线 形状" descr="直线 形状"/>
            <p:cNvPicPr/>
            <p:nvPr/>
          </p:nvPicPr>
          <p:blipFill>
            <a:blip r:embed="rId24"/>
            <a:stretch>
              <a:fillRect/>
            </a:stretch>
          </p:blipFill>
          <p:spPr>
            <a:xfrm>
              <a:off x="9345308" y="563734"/>
              <a:ext cx="173914" cy="255403"/>
            </a:xfrm>
            <a:prstGeom prst="rect">
              <a:avLst/>
            </a:prstGeom>
            <a:effectLst/>
          </p:spPr>
        </p:pic>
        <p:pic>
          <p:nvPicPr>
            <p:cNvPr id="8317" name="直线 形状" descr="直线 形状"/>
            <p:cNvPicPr/>
            <p:nvPr/>
          </p:nvPicPr>
          <p:blipFill>
            <a:blip r:embed="rId25"/>
            <a:stretch>
              <a:fillRect/>
            </a:stretch>
          </p:blipFill>
          <p:spPr>
            <a:xfrm>
              <a:off x="2653960" y="1565026"/>
              <a:ext cx="359784" cy="523970"/>
            </a:xfrm>
            <a:prstGeom prst="rect">
              <a:avLst/>
            </a:prstGeom>
            <a:effectLst/>
          </p:spPr>
        </p:pic>
        <p:pic>
          <p:nvPicPr>
            <p:cNvPr id="8319" name="直线 形状" descr="直线 形状"/>
            <p:cNvPicPr/>
            <p:nvPr/>
          </p:nvPicPr>
          <p:blipFill>
            <a:blip r:embed="rId26"/>
            <a:stretch>
              <a:fillRect/>
            </a:stretch>
          </p:blipFill>
          <p:spPr>
            <a:xfrm>
              <a:off x="3150622" y="1672314"/>
              <a:ext cx="297725" cy="253705"/>
            </a:xfrm>
            <a:prstGeom prst="rect">
              <a:avLst/>
            </a:prstGeom>
            <a:effectLst/>
          </p:spPr>
        </p:pic>
        <p:pic>
          <p:nvPicPr>
            <p:cNvPr id="8321" name="直线 形状" descr="直线 形状"/>
            <p:cNvPicPr/>
            <p:nvPr/>
          </p:nvPicPr>
          <p:blipFill>
            <a:blip r:embed="rId27"/>
            <a:stretch>
              <a:fillRect/>
            </a:stretch>
          </p:blipFill>
          <p:spPr>
            <a:xfrm>
              <a:off x="3152200" y="1949034"/>
              <a:ext cx="384427" cy="78845"/>
            </a:xfrm>
            <a:prstGeom prst="rect">
              <a:avLst/>
            </a:prstGeom>
            <a:effectLst/>
          </p:spPr>
        </p:pic>
        <p:pic>
          <p:nvPicPr>
            <p:cNvPr id="8323" name="直线 形状" descr="直线 形状"/>
            <p:cNvPicPr/>
            <p:nvPr/>
          </p:nvPicPr>
          <p:blipFill>
            <a:blip r:embed="rId28"/>
            <a:stretch>
              <a:fillRect/>
            </a:stretch>
          </p:blipFill>
          <p:spPr>
            <a:xfrm>
              <a:off x="3642391" y="1563664"/>
              <a:ext cx="260932" cy="450634"/>
            </a:xfrm>
            <a:prstGeom prst="rect">
              <a:avLst/>
            </a:prstGeom>
            <a:effectLst/>
          </p:spPr>
        </p:pic>
        <p:pic>
          <p:nvPicPr>
            <p:cNvPr id="8325" name="直线 形状" descr="直线 形状"/>
            <p:cNvPicPr/>
            <p:nvPr/>
          </p:nvPicPr>
          <p:blipFill>
            <a:blip r:embed="rId29"/>
            <a:stretch>
              <a:fillRect/>
            </a:stretch>
          </p:blipFill>
          <p:spPr>
            <a:xfrm>
              <a:off x="3933129" y="1833593"/>
              <a:ext cx="207868" cy="248612"/>
            </a:xfrm>
            <a:prstGeom prst="rect">
              <a:avLst/>
            </a:prstGeom>
            <a:effectLst/>
          </p:spPr>
        </p:pic>
        <p:pic>
          <p:nvPicPr>
            <p:cNvPr id="8327" name="直线 形状" descr="直线 形状"/>
            <p:cNvPicPr/>
            <p:nvPr/>
          </p:nvPicPr>
          <p:blipFill>
            <a:blip r:embed="rId30"/>
            <a:stretch>
              <a:fillRect/>
            </a:stretch>
          </p:blipFill>
          <p:spPr>
            <a:xfrm>
              <a:off x="4231919" y="2125592"/>
              <a:ext cx="71666" cy="167124"/>
            </a:xfrm>
            <a:prstGeom prst="rect">
              <a:avLst/>
            </a:prstGeom>
            <a:effectLst/>
          </p:spPr>
        </p:pic>
        <p:pic>
          <p:nvPicPr>
            <p:cNvPr id="8329" name="直线 形状" descr="直线 形状"/>
            <p:cNvPicPr/>
            <p:nvPr/>
          </p:nvPicPr>
          <p:blipFill>
            <a:blip r:embed="rId31"/>
            <a:stretch>
              <a:fillRect/>
            </a:stretch>
          </p:blipFill>
          <p:spPr>
            <a:xfrm>
              <a:off x="626065" y="1581030"/>
              <a:ext cx="357263" cy="52990"/>
            </a:xfrm>
            <a:prstGeom prst="rect">
              <a:avLst/>
            </a:prstGeom>
            <a:effectLst/>
          </p:spPr>
        </p:pic>
        <p:pic>
          <p:nvPicPr>
            <p:cNvPr id="8331" name="直线 形状" descr="直线 形状"/>
            <p:cNvPicPr/>
            <p:nvPr/>
          </p:nvPicPr>
          <p:blipFill>
            <a:blip r:embed="rId32"/>
            <a:stretch>
              <a:fillRect/>
            </a:stretch>
          </p:blipFill>
          <p:spPr>
            <a:xfrm>
              <a:off x="789041" y="1609500"/>
              <a:ext cx="85636" cy="418379"/>
            </a:xfrm>
            <a:prstGeom prst="rect">
              <a:avLst/>
            </a:prstGeom>
            <a:effectLst/>
          </p:spPr>
        </p:pic>
        <p:pic>
          <p:nvPicPr>
            <p:cNvPr id="8333" name="直线 形状" descr="直线 形状"/>
            <p:cNvPicPr/>
            <p:nvPr/>
          </p:nvPicPr>
          <p:blipFill>
            <a:blip r:embed="rId33"/>
            <a:stretch>
              <a:fillRect/>
            </a:stretch>
          </p:blipFill>
          <p:spPr>
            <a:xfrm>
              <a:off x="700762" y="2003360"/>
              <a:ext cx="330101" cy="78845"/>
            </a:xfrm>
            <a:prstGeom prst="rect">
              <a:avLst/>
            </a:prstGeom>
            <a:effectLst/>
          </p:spPr>
        </p:pic>
        <p:pic>
          <p:nvPicPr>
            <p:cNvPr id="8335" name="直线 形状" descr="直线 形状"/>
            <p:cNvPicPr/>
            <p:nvPr/>
          </p:nvPicPr>
          <p:blipFill>
            <a:blip r:embed="rId34"/>
            <a:stretch>
              <a:fillRect/>
            </a:stretch>
          </p:blipFill>
          <p:spPr>
            <a:xfrm>
              <a:off x="958808" y="1724942"/>
              <a:ext cx="330101" cy="112798"/>
            </a:xfrm>
            <a:prstGeom prst="rect">
              <a:avLst/>
            </a:prstGeom>
            <a:effectLst/>
          </p:spPr>
        </p:pic>
        <p:pic>
          <p:nvPicPr>
            <p:cNvPr id="8337" name="直线 形状" descr="直线 形状"/>
            <p:cNvPicPr/>
            <p:nvPr/>
          </p:nvPicPr>
          <p:blipFill>
            <a:blip r:embed="rId35"/>
            <a:stretch>
              <a:fillRect/>
            </a:stretch>
          </p:blipFill>
          <p:spPr>
            <a:xfrm>
              <a:off x="1033506" y="1582337"/>
              <a:ext cx="160334" cy="728353"/>
            </a:xfrm>
            <a:prstGeom prst="rect">
              <a:avLst/>
            </a:prstGeom>
            <a:effectLst/>
          </p:spPr>
        </p:pic>
        <p:pic>
          <p:nvPicPr>
            <p:cNvPr id="8339" name="直线 形状" descr="直线 形状"/>
            <p:cNvPicPr/>
            <p:nvPr/>
          </p:nvPicPr>
          <p:blipFill>
            <a:blip r:embed="rId36"/>
            <a:stretch>
              <a:fillRect/>
            </a:stretch>
          </p:blipFill>
          <p:spPr>
            <a:xfrm>
              <a:off x="2052109" y="1535379"/>
              <a:ext cx="248612" cy="472128"/>
            </a:xfrm>
            <a:prstGeom prst="rect">
              <a:avLst/>
            </a:prstGeom>
            <a:effectLst/>
          </p:spPr>
        </p:pic>
        <p:pic>
          <p:nvPicPr>
            <p:cNvPr id="8341" name="直线 形状" descr="直线 形状"/>
            <p:cNvPicPr/>
            <p:nvPr/>
          </p:nvPicPr>
          <p:blipFill>
            <a:blip r:embed="rId37"/>
            <a:stretch>
              <a:fillRect/>
            </a:stretch>
          </p:blipFill>
          <p:spPr>
            <a:xfrm>
              <a:off x="2011365" y="1782361"/>
              <a:ext cx="228240" cy="48588"/>
            </a:xfrm>
            <a:prstGeom prst="rect">
              <a:avLst/>
            </a:prstGeom>
            <a:effectLst/>
          </p:spPr>
        </p:pic>
        <p:pic>
          <p:nvPicPr>
            <p:cNvPr id="8343" name="直线 形状" descr="直线 形状"/>
            <p:cNvPicPr/>
            <p:nvPr/>
          </p:nvPicPr>
          <p:blipFill>
            <a:blip r:embed="rId38"/>
            <a:stretch>
              <a:fillRect/>
            </a:stretch>
          </p:blipFill>
          <p:spPr>
            <a:xfrm>
              <a:off x="2004574" y="1921872"/>
              <a:ext cx="309729" cy="81108"/>
            </a:xfrm>
            <a:prstGeom prst="rect">
              <a:avLst/>
            </a:prstGeom>
            <a:effectLst/>
          </p:spPr>
        </p:pic>
        <p:pic>
          <p:nvPicPr>
            <p:cNvPr id="8345" name="直线 形状" descr="直线 形状"/>
            <p:cNvPicPr/>
            <p:nvPr/>
          </p:nvPicPr>
          <p:blipFill>
            <a:blip r:embed="rId39"/>
            <a:stretch>
              <a:fillRect/>
            </a:stretch>
          </p:blipFill>
          <p:spPr>
            <a:xfrm>
              <a:off x="4890333" y="1644695"/>
              <a:ext cx="195850" cy="412950"/>
            </a:xfrm>
            <a:prstGeom prst="rect">
              <a:avLst/>
            </a:prstGeom>
            <a:effectLst/>
          </p:spPr>
        </p:pic>
        <p:pic>
          <p:nvPicPr>
            <p:cNvPr id="8347" name="直线 形状" descr="直线 形状"/>
            <p:cNvPicPr/>
            <p:nvPr/>
          </p:nvPicPr>
          <p:blipFill>
            <a:blip r:embed="rId40"/>
            <a:stretch>
              <a:fillRect/>
            </a:stretch>
          </p:blipFill>
          <p:spPr>
            <a:xfrm>
              <a:off x="5141872" y="1908290"/>
              <a:ext cx="85636" cy="119589"/>
            </a:xfrm>
            <a:prstGeom prst="rect">
              <a:avLst/>
            </a:prstGeom>
            <a:effectLst/>
          </p:spPr>
        </p:pic>
        <p:pic>
          <p:nvPicPr>
            <p:cNvPr id="8349" name="直线 形状" descr="直线 形状"/>
            <p:cNvPicPr/>
            <p:nvPr/>
          </p:nvPicPr>
          <p:blipFill>
            <a:blip r:embed="rId41"/>
            <a:stretch>
              <a:fillRect/>
            </a:stretch>
          </p:blipFill>
          <p:spPr>
            <a:xfrm>
              <a:off x="5189407" y="1629872"/>
              <a:ext cx="228240" cy="78091"/>
            </a:xfrm>
            <a:prstGeom prst="rect">
              <a:avLst/>
            </a:prstGeom>
            <a:effectLst/>
          </p:spPr>
        </p:pic>
        <p:pic>
          <p:nvPicPr>
            <p:cNvPr id="8351" name="直线 形状" descr="直线 形状"/>
            <p:cNvPicPr/>
            <p:nvPr/>
          </p:nvPicPr>
          <p:blipFill>
            <a:blip r:embed="rId42"/>
            <a:stretch>
              <a:fillRect/>
            </a:stretch>
          </p:blipFill>
          <p:spPr>
            <a:xfrm>
              <a:off x="5291213" y="1541593"/>
              <a:ext cx="221503" cy="530521"/>
            </a:xfrm>
            <a:prstGeom prst="rect">
              <a:avLst/>
            </a:prstGeom>
            <a:effectLst/>
          </p:spPr>
        </p:pic>
        <p:pic>
          <p:nvPicPr>
            <p:cNvPr id="8353" name="直线 形状" descr="直线 形状"/>
            <p:cNvPicPr/>
            <p:nvPr/>
          </p:nvPicPr>
          <p:blipFill>
            <a:blip r:embed="rId43"/>
            <a:stretch>
              <a:fillRect/>
            </a:stretch>
          </p:blipFill>
          <p:spPr>
            <a:xfrm>
              <a:off x="5664754" y="1969406"/>
              <a:ext cx="72055" cy="85637"/>
            </a:xfrm>
            <a:prstGeom prst="rect">
              <a:avLst/>
            </a:prstGeom>
            <a:effectLst/>
          </p:spPr>
        </p:pic>
        <p:pic>
          <p:nvPicPr>
            <p:cNvPr id="8355" name="直线 形状" descr="直线 形状"/>
            <p:cNvPicPr/>
            <p:nvPr/>
          </p:nvPicPr>
          <p:blipFill>
            <a:blip r:embed="rId44"/>
            <a:stretch>
              <a:fillRect/>
            </a:stretch>
          </p:blipFill>
          <p:spPr>
            <a:xfrm>
              <a:off x="6398150" y="1425014"/>
              <a:ext cx="398006" cy="540685"/>
            </a:xfrm>
            <a:prstGeom prst="rect">
              <a:avLst/>
            </a:prstGeom>
            <a:effectLst/>
          </p:spPr>
        </p:pic>
        <p:pic>
          <p:nvPicPr>
            <p:cNvPr id="8357" name="直线 形状" descr="直线 形状"/>
            <p:cNvPicPr/>
            <p:nvPr/>
          </p:nvPicPr>
          <p:blipFill>
            <a:blip r:embed="rId45"/>
            <a:stretch>
              <a:fillRect/>
            </a:stretch>
          </p:blipFill>
          <p:spPr>
            <a:xfrm>
              <a:off x="6976627" y="1426152"/>
              <a:ext cx="186226" cy="506658"/>
            </a:xfrm>
            <a:prstGeom prst="rect">
              <a:avLst/>
            </a:prstGeom>
            <a:effectLst/>
          </p:spPr>
        </p:pic>
        <p:pic>
          <p:nvPicPr>
            <p:cNvPr id="8359" name="直线 形状" descr="直线 形状"/>
            <p:cNvPicPr/>
            <p:nvPr/>
          </p:nvPicPr>
          <p:blipFill>
            <a:blip r:embed="rId46"/>
            <a:stretch>
              <a:fillRect/>
            </a:stretch>
          </p:blipFill>
          <p:spPr>
            <a:xfrm>
              <a:off x="7262332" y="1534803"/>
              <a:ext cx="219684" cy="318075"/>
            </a:xfrm>
            <a:prstGeom prst="rect">
              <a:avLst/>
            </a:prstGeom>
            <a:effectLst/>
          </p:spPr>
        </p:pic>
        <p:pic>
          <p:nvPicPr>
            <p:cNvPr id="8361" name="直线 形状" descr="直线 形状"/>
            <p:cNvPicPr/>
            <p:nvPr/>
          </p:nvPicPr>
          <p:blipFill>
            <a:blip r:embed="rId47"/>
            <a:stretch>
              <a:fillRect/>
            </a:stretch>
          </p:blipFill>
          <p:spPr>
            <a:xfrm>
              <a:off x="7545776" y="1371826"/>
              <a:ext cx="182969" cy="635681"/>
            </a:xfrm>
            <a:prstGeom prst="rect">
              <a:avLst/>
            </a:prstGeom>
            <a:effectLst/>
          </p:spPr>
        </p:pic>
        <p:pic>
          <p:nvPicPr>
            <p:cNvPr id="8363" name="直线 直线" descr="直线 直线"/>
            <p:cNvPicPr/>
            <p:nvPr/>
          </p:nvPicPr>
          <p:blipFill>
            <a:blip r:embed="rId48"/>
            <a:stretch>
              <a:fillRect/>
            </a:stretch>
          </p:blipFill>
          <p:spPr>
            <a:xfrm>
              <a:off x="8319914" y="1412570"/>
              <a:ext cx="99217" cy="92427"/>
            </a:xfrm>
            <a:prstGeom prst="rect">
              <a:avLst/>
            </a:prstGeom>
            <a:effectLst/>
          </p:spPr>
        </p:pic>
        <p:pic>
          <p:nvPicPr>
            <p:cNvPr id="8365" name="直线 形状" descr="直线 形状"/>
            <p:cNvPicPr/>
            <p:nvPr/>
          </p:nvPicPr>
          <p:blipFill>
            <a:blip r:embed="rId49"/>
            <a:stretch>
              <a:fillRect/>
            </a:stretch>
          </p:blipFill>
          <p:spPr>
            <a:xfrm>
              <a:off x="8384957" y="1616291"/>
              <a:ext cx="61336" cy="262193"/>
            </a:xfrm>
            <a:prstGeom prst="rect">
              <a:avLst/>
            </a:prstGeom>
            <a:effectLst/>
          </p:spPr>
        </p:pic>
        <p:pic>
          <p:nvPicPr>
            <p:cNvPr id="8367" name="直线 形状" descr="直线 形状"/>
            <p:cNvPicPr/>
            <p:nvPr/>
          </p:nvPicPr>
          <p:blipFill>
            <a:blip r:embed="rId50"/>
            <a:stretch>
              <a:fillRect/>
            </a:stretch>
          </p:blipFill>
          <p:spPr>
            <a:xfrm>
              <a:off x="8469309" y="1557041"/>
              <a:ext cx="235031" cy="243685"/>
            </a:xfrm>
            <a:prstGeom prst="rect">
              <a:avLst/>
            </a:prstGeom>
            <a:effectLst/>
          </p:spPr>
        </p:pic>
        <p:pic>
          <p:nvPicPr>
            <p:cNvPr id="8369" name="直线 形状" descr="直线 形状"/>
            <p:cNvPicPr/>
            <p:nvPr/>
          </p:nvPicPr>
          <p:blipFill>
            <a:blip r:embed="rId51"/>
            <a:stretch>
              <a:fillRect/>
            </a:stretch>
          </p:blipFill>
          <p:spPr>
            <a:xfrm>
              <a:off x="8686611" y="1514430"/>
              <a:ext cx="275775" cy="78846"/>
            </a:xfrm>
            <a:prstGeom prst="rect">
              <a:avLst/>
            </a:prstGeom>
            <a:effectLst/>
          </p:spPr>
        </p:pic>
        <p:pic>
          <p:nvPicPr>
            <p:cNvPr id="8371" name="直线 形状" descr="直线 形状"/>
            <p:cNvPicPr/>
            <p:nvPr/>
          </p:nvPicPr>
          <p:blipFill>
            <a:blip r:embed="rId52"/>
            <a:stretch>
              <a:fillRect/>
            </a:stretch>
          </p:blipFill>
          <p:spPr>
            <a:xfrm>
              <a:off x="8816076" y="1419361"/>
              <a:ext cx="268543" cy="391217"/>
            </a:xfrm>
            <a:prstGeom prst="rect">
              <a:avLst/>
            </a:prstGeom>
            <a:effectLst/>
          </p:spPr>
        </p:pic>
        <p:pic>
          <p:nvPicPr>
            <p:cNvPr id="8373" name="直线 形状" descr="直线 形状"/>
            <p:cNvPicPr/>
            <p:nvPr/>
          </p:nvPicPr>
          <p:blipFill>
            <a:blip r:embed="rId53"/>
            <a:stretch>
              <a:fillRect/>
            </a:stretch>
          </p:blipFill>
          <p:spPr>
            <a:xfrm>
              <a:off x="9080471" y="1541593"/>
              <a:ext cx="194287" cy="183132"/>
            </a:xfrm>
            <a:prstGeom prst="rect">
              <a:avLst/>
            </a:prstGeom>
            <a:effectLst/>
          </p:spPr>
        </p:pic>
        <p:pic>
          <p:nvPicPr>
            <p:cNvPr id="8375" name="直线 形状" descr="直线 形状"/>
            <p:cNvPicPr/>
            <p:nvPr/>
          </p:nvPicPr>
          <p:blipFill>
            <a:blip r:embed="rId54"/>
            <a:stretch>
              <a:fillRect/>
            </a:stretch>
          </p:blipFill>
          <p:spPr>
            <a:xfrm>
              <a:off x="9304564" y="1522231"/>
              <a:ext cx="153542" cy="264913"/>
            </a:xfrm>
            <a:prstGeom prst="rect">
              <a:avLst/>
            </a:prstGeom>
            <a:effectLst/>
          </p:spPr>
        </p:pic>
        <p:pic>
          <p:nvPicPr>
            <p:cNvPr id="8377" name="直线 形状" descr="直线 形状"/>
            <p:cNvPicPr/>
            <p:nvPr/>
          </p:nvPicPr>
          <p:blipFill>
            <a:blip r:embed="rId55"/>
            <a:stretch>
              <a:fillRect/>
            </a:stretch>
          </p:blipFill>
          <p:spPr>
            <a:xfrm>
              <a:off x="9467180" y="1561116"/>
              <a:ext cx="153902" cy="234872"/>
            </a:xfrm>
            <a:prstGeom prst="rect">
              <a:avLst/>
            </a:prstGeom>
            <a:effectLst/>
          </p:spPr>
        </p:pic>
        <p:pic>
          <p:nvPicPr>
            <p:cNvPr id="8379" name="直线 形状" descr="直线 形状"/>
            <p:cNvPicPr/>
            <p:nvPr/>
          </p:nvPicPr>
          <p:blipFill>
            <a:blip r:embed="rId56"/>
            <a:stretch>
              <a:fillRect/>
            </a:stretch>
          </p:blipFill>
          <p:spPr>
            <a:xfrm>
              <a:off x="9665087" y="1561965"/>
              <a:ext cx="152925" cy="241831"/>
            </a:xfrm>
            <a:prstGeom prst="rect">
              <a:avLst/>
            </a:prstGeom>
            <a:effectLst/>
          </p:spPr>
        </p:pic>
        <p:pic>
          <p:nvPicPr>
            <p:cNvPr id="8381" name="直线 形状" descr="直线 形状"/>
            <p:cNvPicPr/>
            <p:nvPr/>
          </p:nvPicPr>
          <p:blipFill>
            <a:blip r:embed="rId57"/>
            <a:stretch>
              <a:fillRect/>
            </a:stretch>
          </p:blipFill>
          <p:spPr>
            <a:xfrm>
              <a:off x="9786702" y="1530275"/>
              <a:ext cx="289357" cy="69791"/>
            </a:xfrm>
            <a:prstGeom prst="rect">
              <a:avLst/>
            </a:prstGeom>
            <a:effectLst/>
          </p:spPr>
        </p:pic>
        <p:pic>
          <p:nvPicPr>
            <p:cNvPr id="8383" name="直线 形状" descr="直线 形状"/>
            <p:cNvPicPr/>
            <p:nvPr/>
          </p:nvPicPr>
          <p:blipFill>
            <a:blip r:embed="rId58"/>
            <a:stretch>
              <a:fillRect/>
            </a:stretch>
          </p:blipFill>
          <p:spPr>
            <a:xfrm>
              <a:off x="9913306" y="1392198"/>
              <a:ext cx="115218" cy="450382"/>
            </a:xfrm>
            <a:prstGeom prst="rect">
              <a:avLst/>
            </a:prstGeom>
            <a:effectLst/>
          </p:spPr>
        </p:pic>
        <p:pic>
          <p:nvPicPr>
            <p:cNvPr id="8385" name="直线 形状" descr="直线 形状"/>
            <p:cNvPicPr/>
            <p:nvPr/>
          </p:nvPicPr>
          <p:blipFill>
            <a:blip r:embed="rId59"/>
            <a:stretch>
              <a:fillRect/>
            </a:stretch>
          </p:blipFill>
          <p:spPr>
            <a:xfrm>
              <a:off x="10037958" y="1555175"/>
              <a:ext cx="160333" cy="311753"/>
            </a:xfrm>
            <a:prstGeom prst="rect">
              <a:avLst/>
            </a:prstGeom>
            <a:effectLst/>
          </p:spPr>
        </p:pic>
        <p:pic>
          <p:nvPicPr>
            <p:cNvPr id="8387" name="直线 形状" descr="直线 形状"/>
            <p:cNvPicPr/>
            <p:nvPr/>
          </p:nvPicPr>
          <p:blipFill>
            <a:blip r:embed="rId60"/>
            <a:stretch>
              <a:fillRect/>
            </a:stretch>
          </p:blipFill>
          <p:spPr>
            <a:xfrm>
              <a:off x="10654735" y="1503961"/>
              <a:ext cx="304113" cy="288694"/>
            </a:xfrm>
            <a:prstGeom prst="rect">
              <a:avLst/>
            </a:prstGeom>
            <a:effectLst/>
          </p:spPr>
        </p:pic>
        <p:pic>
          <p:nvPicPr>
            <p:cNvPr id="8389" name="直线 形状" descr="直线 形状"/>
            <p:cNvPicPr/>
            <p:nvPr/>
          </p:nvPicPr>
          <p:blipFill>
            <a:blip r:embed="rId61"/>
            <a:stretch>
              <a:fillRect/>
            </a:stretch>
          </p:blipFill>
          <p:spPr>
            <a:xfrm>
              <a:off x="10954700" y="1466896"/>
              <a:ext cx="177090" cy="317171"/>
            </a:xfrm>
            <a:prstGeom prst="rect">
              <a:avLst/>
            </a:prstGeom>
            <a:effectLst/>
          </p:spPr>
        </p:pic>
        <p:pic>
          <p:nvPicPr>
            <p:cNvPr id="8391" name="直线 形状" descr="直线 形状"/>
            <p:cNvPicPr/>
            <p:nvPr/>
          </p:nvPicPr>
          <p:blipFill>
            <a:blip r:embed="rId62"/>
            <a:stretch>
              <a:fillRect/>
            </a:stretch>
          </p:blipFill>
          <p:spPr>
            <a:xfrm>
              <a:off x="11110886" y="1570468"/>
              <a:ext cx="228240" cy="204915"/>
            </a:xfrm>
            <a:prstGeom prst="rect">
              <a:avLst/>
            </a:prstGeom>
            <a:effectLst/>
          </p:spPr>
        </p:pic>
        <p:pic>
          <p:nvPicPr>
            <p:cNvPr id="8393" name="直线 形状" descr="直线 形状"/>
            <p:cNvPicPr/>
            <p:nvPr/>
          </p:nvPicPr>
          <p:blipFill>
            <a:blip r:embed="rId63"/>
            <a:stretch>
              <a:fillRect/>
            </a:stretch>
          </p:blipFill>
          <p:spPr>
            <a:xfrm>
              <a:off x="11341769" y="1534946"/>
              <a:ext cx="393432" cy="708198"/>
            </a:xfrm>
            <a:prstGeom prst="rect">
              <a:avLst/>
            </a:prstGeom>
            <a:effectLst/>
          </p:spPr>
        </p:pic>
        <p:pic>
          <p:nvPicPr>
            <p:cNvPr id="8395" name="直线 形状" descr="直线 形状"/>
            <p:cNvPicPr/>
            <p:nvPr/>
          </p:nvPicPr>
          <p:blipFill>
            <a:blip r:embed="rId64"/>
            <a:stretch>
              <a:fillRect/>
            </a:stretch>
          </p:blipFill>
          <p:spPr>
            <a:xfrm>
              <a:off x="2934436" y="2660874"/>
              <a:ext cx="228703" cy="232911"/>
            </a:xfrm>
            <a:prstGeom prst="rect">
              <a:avLst/>
            </a:prstGeom>
            <a:effectLst/>
          </p:spPr>
        </p:pic>
        <p:pic>
          <p:nvPicPr>
            <p:cNvPr id="8397" name="直线 形状" descr="直线 形状"/>
            <p:cNvPicPr/>
            <p:nvPr/>
          </p:nvPicPr>
          <p:blipFill>
            <a:blip r:embed="rId65"/>
            <a:stretch>
              <a:fillRect/>
            </a:stretch>
          </p:blipFill>
          <p:spPr>
            <a:xfrm>
              <a:off x="3233689" y="2621312"/>
              <a:ext cx="187496" cy="237509"/>
            </a:xfrm>
            <a:prstGeom prst="rect">
              <a:avLst/>
            </a:prstGeom>
            <a:effectLst/>
          </p:spPr>
        </p:pic>
        <p:pic>
          <p:nvPicPr>
            <p:cNvPr id="8399" name="直线 形状" descr="直线 形状"/>
            <p:cNvPicPr/>
            <p:nvPr/>
          </p:nvPicPr>
          <p:blipFill>
            <a:blip r:embed="rId66"/>
            <a:stretch>
              <a:fillRect/>
            </a:stretch>
          </p:blipFill>
          <p:spPr>
            <a:xfrm>
              <a:off x="3423828" y="2444755"/>
              <a:ext cx="149015" cy="419824"/>
            </a:xfrm>
            <a:prstGeom prst="rect">
              <a:avLst/>
            </a:prstGeom>
            <a:effectLst/>
          </p:spPr>
        </p:pic>
        <p:pic>
          <p:nvPicPr>
            <p:cNvPr id="8401" name="直线 直线" descr="直线 直线"/>
            <p:cNvPicPr/>
            <p:nvPr/>
          </p:nvPicPr>
          <p:blipFill>
            <a:blip r:embed="rId67"/>
            <a:stretch>
              <a:fillRect/>
            </a:stretch>
          </p:blipFill>
          <p:spPr>
            <a:xfrm>
              <a:off x="3586805" y="2573778"/>
              <a:ext cx="72054" cy="58473"/>
            </a:xfrm>
            <a:prstGeom prst="rect">
              <a:avLst/>
            </a:prstGeom>
            <a:effectLst/>
          </p:spPr>
        </p:pic>
        <p:pic>
          <p:nvPicPr>
            <p:cNvPr id="8403" name="直线 形状" descr="直线 形状"/>
            <p:cNvPicPr/>
            <p:nvPr/>
          </p:nvPicPr>
          <p:blipFill>
            <a:blip r:embed="rId68"/>
            <a:stretch>
              <a:fillRect/>
            </a:stretch>
          </p:blipFill>
          <p:spPr>
            <a:xfrm>
              <a:off x="3641130" y="2655266"/>
              <a:ext cx="65264" cy="187496"/>
            </a:xfrm>
            <a:prstGeom prst="rect">
              <a:avLst/>
            </a:prstGeom>
            <a:effectLst/>
          </p:spPr>
        </p:pic>
        <p:pic>
          <p:nvPicPr>
            <p:cNvPr id="8405" name="直线 形状" descr="直线 形状"/>
            <p:cNvPicPr/>
            <p:nvPr/>
          </p:nvPicPr>
          <p:blipFill>
            <a:blip r:embed="rId69"/>
            <a:stretch>
              <a:fillRect/>
            </a:stretch>
          </p:blipFill>
          <p:spPr>
            <a:xfrm>
              <a:off x="3715827" y="2614522"/>
              <a:ext cx="207868" cy="65264"/>
            </a:xfrm>
            <a:prstGeom prst="rect">
              <a:avLst/>
            </a:prstGeom>
            <a:effectLst/>
          </p:spPr>
        </p:pic>
        <p:pic>
          <p:nvPicPr>
            <p:cNvPr id="8407" name="直线 形状" descr="直线 形状"/>
            <p:cNvPicPr/>
            <p:nvPr/>
          </p:nvPicPr>
          <p:blipFill>
            <a:blip r:embed="rId70"/>
            <a:stretch>
              <a:fillRect/>
            </a:stretch>
          </p:blipFill>
          <p:spPr>
            <a:xfrm>
              <a:off x="3818766" y="2539824"/>
              <a:ext cx="125302" cy="314027"/>
            </a:xfrm>
            <a:prstGeom prst="rect">
              <a:avLst/>
            </a:prstGeom>
            <a:effectLst/>
          </p:spPr>
        </p:pic>
        <p:pic>
          <p:nvPicPr>
            <p:cNvPr id="8409" name="直线 形状" descr="直线 形状"/>
            <p:cNvPicPr/>
            <p:nvPr/>
          </p:nvPicPr>
          <p:blipFill>
            <a:blip r:embed="rId71"/>
            <a:stretch>
              <a:fillRect/>
            </a:stretch>
          </p:blipFill>
          <p:spPr>
            <a:xfrm>
              <a:off x="4510338" y="2478708"/>
              <a:ext cx="235031" cy="58473"/>
            </a:xfrm>
            <a:prstGeom prst="rect">
              <a:avLst/>
            </a:prstGeom>
            <a:effectLst/>
          </p:spPr>
        </p:pic>
        <p:pic>
          <p:nvPicPr>
            <p:cNvPr id="8411" name="直线 形状" descr="直线 形状"/>
            <p:cNvPicPr/>
            <p:nvPr/>
          </p:nvPicPr>
          <p:blipFill>
            <a:blip r:embed="rId72"/>
            <a:stretch>
              <a:fillRect/>
            </a:stretch>
          </p:blipFill>
          <p:spPr>
            <a:xfrm>
              <a:off x="4551585" y="2505871"/>
              <a:ext cx="261691" cy="389976"/>
            </a:xfrm>
            <a:prstGeom prst="rect">
              <a:avLst/>
            </a:prstGeom>
            <a:effectLst/>
          </p:spPr>
        </p:pic>
        <p:pic>
          <p:nvPicPr>
            <p:cNvPr id="8413" name="直线 形状" descr="直线 形状"/>
            <p:cNvPicPr/>
            <p:nvPr/>
          </p:nvPicPr>
          <p:blipFill>
            <a:blip r:embed="rId73"/>
            <a:stretch>
              <a:fillRect/>
            </a:stretch>
          </p:blipFill>
          <p:spPr>
            <a:xfrm>
              <a:off x="4802337" y="2562460"/>
              <a:ext cx="268985" cy="255403"/>
            </a:xfrm>
            <a:prstGeom prst="rect">
              <a:avLst/>
            </a:prstGeom>
            <a:effectLst/>
          </p:spPr>
        </p:pic>
        <p:pic>
          <p:nvPicPr>
            <p:cNvPr id="8415" name="直线 直线" descr="直线 直线"/>
            <p:cNvPicPr/>
            <p:nvPr/>
          </p:nvPicPr>
          <p:blipFill>
            <a:blip r:embed="rId74"/>
            <a:stretch>
              <a:fillRect/>
            </a:stretch>
          </p:blipFill>
          <p:spPr>
            <a:xfrm>
              <a:off x="4890617" y="2655266"/>
              <a:ext cx="146751" cy="85636"/>
            </a:xfrm>
            <a:prstGeom prst="rect">
              <a:avLst/>
            </a:prstGeom>
            <a:effectLst/>
          </p:spPr>
        </p:pic>
        <p:pic>
          <p:nvPicPr>
            <p:cNvPr id="8417" name="直线 形状" descr="直线 形状"/>
            <p:cNvPicPr/>
            <p:nvPr/>
          </p:nvPicPr>
          <p:blipFill>
            <a:blip r:embed="rId75"/>
            <a:stretch>
              <a:fillRect/>
            </a:stretch>
          </p:blipFill>
          <p:spPr>
            <a:xfrm>
              <a:off x="5040012" y="2471917"/>
              <a:ext cx="164860" cy="430299"/>
            </a:xfrm>
            <a:prstGeom prst="rect">
              <a:avLst/>
            </a:prstGeom>
            <a:effectLst/>
          </p:spPr>
        </p:pic>
        <p:pic>
          <p:nvPicPr>
            <p:cNvPr id="8419" name="直线 形状" descr="直线 形状"/>
            <p:cNvPicPr/>
            <p:nvPr/>
          </p:nvPicPr>
          <p:blipFill>
            <a:blip r:embed="rId76"/>
            <a:stretch>
              <a:fillRect/>
            </a:stretch>
          </p:blipFill>
          <p:spPr>
            <a:xfrm>
              <a:off x="5275534" y="2624652"/>
              <a:ext cx="211327" cy="361006"/>
            </a:xfrm>
            <a:prstGeom prst="rect">
              <a:avLst/>
            </a:prstGeom>
            <a:effectLst/>
          </p:spPr>
        </p:pic>
        <p:pic>
          <p:nvPicPr>
            <p:cNvPr id="8421" name="直线 直线" descr="直线 直线"/>
            <p:cNvPicPr/>
            <p:nvPr/>
          </p:nvPicPr>
          <p:blipFill>
            <a:blip r:embed="rId77"/>
            <a:stretch>
              <a:fillRect/>
            </a:stretch>
          </p:blipFill>
          <p:spPr>
            <a:xfrm>
              <a:off x="5338802" y="2777498"/>
              <a:ext cx="146752" cy="51683"/>
            </a:xfrm>
            <a:prstGeom prst="rect">
              <a:avLst/>
            </a:prstGeom>
            <a:effectLst/>
          </p:spPr>
        </p:pic>
        <p:pic>
          <p:nvPicPr>
            <p:cNvPr id="8423" name="直线 形状" descr="直线 形状"/>
            <p:cNvPicPr/>
            <p:nvPr/>
          </p:nvPicPr>
          <p:blipFill>
            <a:blip r:embed="rId78"/>
            <a:stretch>
              <a:fillRect/>
            </a:stretch>
          </p:blipFill>
          <p:spPr>
            <a:xfrm>
              <a:off x="5935127" y="2579518"/>
              <a:ext cx="399263" cy="357302"/>
            </a:xfrm>
            <a:prstGeom prst="rect">
              <a:avLst/>
            </a:prstGeom>
            <a:effectLst/>
          </p:spPr>
        </p:pic>
        <p:pic>
          <p:nvPicPr>
            <p:cNvPr id="8425" name="直线 形状" descr="直线 形状"/>
            <p:cNvPicPr/>
            <p:nvPr/>
          </p:nvPicPr>
          <p:blipFill>
            <a:blip r:embed="rId79"/>
            <a:stretch>
              <a:fillRect/>
            </a:stretch>
          </p:blipFill>
          <p:spPr>
            <a:xfrm>
              <a:off x="6031452" y="2797871"/>
              <a:ext cx="268984" cy="51682"/>
            </a:xfrm>
            <a:prstGeom prst="rect">
              <a:avLst/>
            </a:prstGeom>
            <a:effectLst/>
          </p:spPr>
        </p:pic>
        <p:pic>
          <p:nvPicPr>
            <p:cNvPr id="8427" name="直线 形状" descr="直线 形状"/>
            <p:cNvPicPr/>
            <p:nvPr/>
          </p:nvPicPr>
          <p:blipFill>
            <a:blip r:embed="rId80"/>
            <a:stretch>
              <a:fillRect/>
            </a:stretch>
          </p:blipFill>
          <p:spPr>
            <a:xfrm>
              <a:off x="6588288" y="2512662"/>
              <a:ext cx="472706" cy="390650"/>
            </a:xfrm>
            <a:prstGeom prst="rect">
              <a:avLst/>
            </a:prstGeom>
            <a:effectLst/>
          </p:spPr>
        </p:pic>
        <p:pic>
          <p:nvPicPr>
            <p:cNvPr id="8429" name="直线 形状" descr="直线 形状"/>
            <p:cNvPicPr/>
            <p:nvPr/>
          </p:nvPicPr>
          <p:blipFill>
            <a:blip r:embed="rId81"/>
            <a:stretch>
              <a:fillRect/>
            </a:stretch>
          </p:blipFill>
          <p:spPr>
            <a:xfrm>
              <a:off x="7095814" y="2397220"/>
              <a:ext cx="250388" cy="615309"/>
            </a:xfrm>
            <a:prstGeom prst="rect">
              <a:avLst/>
            </a:prstGeom>
            <a:effectLst/>
          </p:spPr>
        </p:pic>
        <p:pic>
          <p:nvPicPr>
            <p:cNvPr id="8431" name="直线 形状" descr="直线 形状"/>
            <p:cNvPicPr/>
            <p:nvPr/>
          </p:nvPicPr>
          <p:blipFill>
            <a:blip r:embed="rId82"/>
            <a:stretch>
              <a:fillRect/>
            </a:stretch>
          </p:blipFill>
          <p:spPr>
            <a:xfrm>
              <a:off x="7343065" y="2617392"/>
              <a:ext cx="175168" cy="319374"/>
            </a:xfrm>
            <a:prstGeom prst="rect">
              <a:avLst/>
            </a:prstGeom>
            <a:effectLst/>
          </p:spPr>
        </p:pic>
        <p:pic>
          <p:nvPicPr>
            <p:cNvPr id="8433" name="直线 直线" descr="直线 直线"/>
            <p:cNvPicPr/>
            <p:nvPr/>
          </p:nvPicPr>
          <p:blipFill>
            <a:blip r:embed="rId83"/>
            <a:stretch>
              <a:fillRect/>
            </a:stretch>
          </p:blipFill>
          <p:spPr>
            <a:xfrm>
              <a:off x="7416752" y="2757126"/>
              <a:ext cx="173915" cy="44892"/>
            </a:xfrm>
            <a:prstGeom prst="rect">
              <a:avLst/>
            </a:prstGeom>
            <a:effectLst/>
          </p:spPr>
        </p:pic>
        <p:pic>
          <p:nvPicPr>
            <p:cNvPr id="8435" name="直线 形状" descr="直线 形状"/>
            <p:cNvPicPr/>
            <p:nvPr/>
          </p:nvPicPr>
          <p:blipFill>
            <a:blip r:embed="rId84"/>
            <a:stretch>
              <a:fillRect/>
            </a:stretch>
          </p:blipFill>
          <p:spPr>
            <a:xfrm>
              <a:off x="8095821" y="2512662"/>
              <a:ext cx="106008" cy="78845"/>
            </a:xfrm>
            <a:prstGeom prst="rect">
              <a:avLst/>
            </a:prstGeom>
            <a:effectLst/>
          </p:spPr>
        </p:pic>
        <p:pic>
          <p:nvPicPr>
            <p:cNvPr id="8437" name="直线 形状" descr="直线 形状"/>
            <p:cNvPicPr/>
            <p:nvPr/>
          </p:nvPicPr>
          <p:blipFill>
            <a:blip r:embed="rId85"/>
            <a:stretch>
              <a:fillRect/>
            </a:stretch>
          </p:blipFill>
          <p:spPr>
            <a:xfrm>
              <a:off x="8133702" y="2662057"/>
              <a:ext cx="61336" cy="180705"/>
            </a:xfrm>
            <a:prstGeom prst="rect">
              <a:avLst/>
            </a:prstGeom>
            <a:effectLst/>
          </p:spPr>
        </p:pic>
        <p:pic>
          <p:nvPicPr>
            <p:cNvPr id="8439" name="直线 形状" descr="直线 形状"/>
            <p:cNvPicPr/>
            <p:nvPr/>
          </p:nvPicPr>
          <p:blipFill>
            <a:blip r:embed="rId86"/>
            <a:stretch>
              <a:fillRect/>
            </a:stretch>
          </p:blipFill>
          <p:spPr>
            <a:xfrm>
              <a:off x="8245216" y="2573643"/>
              <a:ext cx="248613" cy="235165"/>
            </a:xfrm>
            <a:prstGeom prst="rect">
              <a:avLst/>
            </a:prstGeom>
            <a:effectLst/>
          </p:spPr>
        </p:pic>
        <p:pic>
          <p:nvPicPr>
            <p:cNvPr id="8441" name="直线 形状" descr="直线 形状"/>
            <p:cNvPicPr/>
            <p:nvPr/>
          </p:nvPicPr>
          <p:blipFill>
            <a:blip r:embed="rId87"/>
            <a:stretch>
              <a:fillRect/>
            </a:stretch>
          </p:blipFill>
          <p:spPr>
            <a:xfrm>
              <a:off x="8940392" y="2586706"/>
              <a:ext cx="157807" cy="220935"/>
            </a:xfrm>
            <a:prstGeom prst="rect">
              <a:avLst/>
            </a:prstGeom>
            <a:effectLst/>
          </p:spPr>
        </p:pic>
        <p:pic>
          <p:nvPicPr>
            <p:cNvPr id="8443" name="直线 形状" descr="直线 形状"/>
            <p:cNvPicPr/>
            <p:nvPr/>
          </p:nvPicPr>
          <p:blipFill>
            <a:blip r:embed="rId88"/>
            <a:stretch>
              <a:fillRect/>
            </a:stretch>
          </p:blipFill>
          <p:spPr>
            <a:xfrm>
              <a:off x="9242236" y="2574786"/>
              <a:ext cx="168335" cy="257189"/>
            </a:xfrm>
            <a:prstGeom prst="rect">
              <a:avLst/>
            </a:prstGeom>
            <a:effectLst/>
          </p:spPr>
        </p:pic>
        <p:pic>
          <p:nvPicPr>
            <p:cNvPr id="8445" name="直线 形状" descr="直线 形状"/>
            <p:cNvPicPr/>
            <p:nvPr/>
          </p:nvPicPr>
          <p:blipFill>
            <a:blip r:embed="rId89"/>
            <a:stretch>
              <a:fillRect/>
            </a:stretch>
          </p:blipFill>
          <p:spPr>
            <a:xfrm>
              <a:off x="9204544" y="2553406"/>
              <a:ext cx="219609" cy="255403"/>
            </a:xfrm>
            <a:prstGeom prst="rect">
              <a:avLst/>
            </a:prstGeom>
            <a:effectLst/>
          </p:spPr>
        </p:pic>
        <p:pic>
          <p:nvPicPr>
            <p:cNvPr id="8447" name="直线 形状" descr="直线 形状"/>
            <p:cNvPicPr/>
            <p:nvPr/>
          </p:nvPicPr>
          <p:blipFill>
            <a:blip r:embed="rId90"/>
            <a:stretch>
              <a:fillRect/>
            </a:stretch>
          </p:blipFill>
          <p:spPr>
            <a:xfrm>
              <a:off x="9428342" y="2593385"/>
              <a:ext cx="240275" cy="188840"/>
            </a:xfrm>
            <a:prstGeom prst="rect">
              <a:avLst/>
            </a:prstGeom>
            <a:effectLst/>
          </p:spPr>
        </p:pic>
        <p:pic>
          <p:nvPicPr>
            <p:cNvPr id="8449" name="直线 形状" descr="直线 形状"/>
            <p:cNvPicPr/>
            <p:nvPr/>
          </p:nvPicPr>
          <p:blipFill>
            <a:blip r:embed="rId91"/>
            <a:stretch>
              <a:fillRect/>
            </a:stretch>
          </p:blipFill>
          <p:spPr>
            <a:xfrm>
              <a:off x="9649039" y="2581323"/>
              <a:ext cx="196136" cy="185675"/>
            </a:xfrm>
            <a:prstGeom prst="rect">
              <a:avLst/>
            </a:prstGeom>
            <a:effectLst/>
          </p:spPr>
        </p:pic>
        <p:pic>
          <p:nvPicPr>
            <p:cNvPr id="8451" name="直线 形状" descr="直线 形状"/>
            <p:cNvPicPr/>
            <p:nvPr/>
          </p:nvPicPr>
          <p:blipFill>
            <a:blip r:embed="rId92"/>
            <a:stretch>
              <a:fillRect/>
            </a:stretch>
          </p:blipFill>
          <p:spPr>
            <a:xfrm>
              <a:off x="9807021" y="2539824"/>
              <a:ext cx="187549" cy="80682"/>
            </a:xfrm>
            <a:prstGeom prst="rect">
              <a:avLst/>
            </a:prstGeom>
            <a:effectLst/>
          </p:spPr>
        </p:pic>
        <p:pic>
          <p:nvPicPr>
            <p:cNvPr id="8453" name="直线 形状" descr="直线 形状"/>
            <p:cNvPicPr/>
            <p:nvPr/>
          </p:nvPicPr>
          <p:blipFill>
            <a:blip r:embed="rId93"/>
            <a:stretch>
              <a:fillRect/>
            </a:stretch>
          </p:blipFill>
          <p:spPr>
            <a:xfrm>
              <a:off x="9876354" y="2444755"/>
              <a:ext cx="97844" cy="354202"/>
            </a:xfrm>
            <a:prstGeom prst="rect">
              <a:avLst/>
            </a:prstGeom>
            <a:effectLst/>
          </p:spPr>
        </p:pic>
        <p:pic>
          <p:nvPicPr>
            <p:cNvPr id="8455" name="直线 形状" descr="直线 形状"/>
            <p:cNvPicPr/>
            <p:nvPr/>
          </p:nvPicPr>
          <p:blipFill>
            <a:blip r:embed="rId94"/>
            <a:stretch>
              <a:fillRect/>
            </a:stretch>
          </p:blipFill>
          <p:spPr>
            <a:xfrm>
              <a:off x="10072529" y="2431173"/>
              <a:ext cx="91809" cy="364054"/>
            </a:xfrm>
            <a:prstGeom prst="rect">
              <a:avLst/>
            </a:prstGeom>
            <a:effectLst/>
          </p:spPr>
        </p:pic>
        <p:pic>
          <p:nvPicPr>
            <p:cNvPr id="8457" name="直线 形状" descr="直线 形状"/>
            <p:cNvPicPr/>
            <p:nvPr/>
          </p:nvPicPr>
          <p:blipFill>
            <a:blip r:embed="rId95"/>
            <a:stretch>
              <a:fillRect/>
            </a:stretch>
          </p:blipFill>
          <p:spPr>
            <a:xfrm>
              <a:off x="10180562" y="2600940"/>
              <a:ext cx="211597" cy="427673"/>
            </a:xfrm>
            <a:prstGeom prst="rect">
              <a:avLst/>
            </a:prstGeom>
            <a:effectLst/>
          </p:spPr>
        </p:pic>
        <p:pic>
          <p:nvPicPr>
            <p:cNvPr id="8459" name="直线 形状" descr="直线 形状"/>
            <p:cNvPicPr/>
            <p:nvPr/>
          </p:nvPicPr>
          <p:blipFill>
            <a:blip r:embed="rId96"/>
            <a:stretch>
              <a:fillRect/>
            </a:stretch>
          </p:blipFill>
          <p:spPr>
            <a:xfrm>
              <a:off x="10818887" y="2464935"/>
              <a:ext cx="207868" cy="418571"/>
            </a:xfrm>
            <a:prstGeom prst="rect">
              <a:avLst/>
            </a:prstGeom>
            <a:effectLst/>
          </p:spPr>
        </p:pic>
        <p:pic>
          <p:nvPicPr>
            <p:cNvPr id="8461" name="直线 形状" descr="直线 形状"/>
            <p:cNvPicPr/>
            <p:nvPr/>
          </p:nvPicPr>
          <p:blipFill>
            <a:blip r:embed="rId97"/>
            <a:stretch>
              <a:fillRect/>
            </a:stretch>
          </p:blipFill>
          <p:spPr>
            <a:xfrm>
              <a:off x="10859631" y="2784289"/>
              <a:ext cx="384426" cy="92718"/>
            </a:xfrm>
            <a:prstGeom prst="rect">
              <a:avLst/>
            </a:prstGeom>
            <a:effectLst/>
          </p:spPr>
        </p:pic>
        <p:pic>
          <p:nvPicPr>
            <p:cNvPr id="8463" name="直线 形状" descr="直线 形状"/>
            <p:cNvPicPr/>
            <p:nvPr/>
          </p:nvPicPr>
          <p:blipFill>
            <a:blip r:embed="rId98"/>
            <a:stretch>
              <a:fillRect/>
            </a:stretch>
          </p:blipFill>
          <p:spPr>
            <a:xfrm>
              <a:off x="11396095" y="2675638"/>
              <a:ext cx="77995" cy="381088"/>
            </a:xfrm>
            <a:prstGeom prst="rect">
              <a:avLst/>
            </a:prstGeom>
            <a:effectLst/>
          </p:spPr>
        </p:pic>
        <p:pic>
          <p:nvPicPr>
            <p:cNvPr id="8465" name="直线 形状" descr="直线 形状"/>
            <p:cNvPicPr/>
            <p:nvPr/>
          </p:nvPicPr>
          <p:blipFill>
            <a:blip r:embed="rId99"/>
            <a:stretch>
              <a:fillRect/>
            </a:stretch>
          </p:blipFill>
          <p:spPr>
            <a:xfrm>
              <a:off x="11375723" y="2607731"/>
              <a:ext cx="223194" cy="180705"/>
            </a:xfrm>
            <a:prstGeom prst="rect">
              <a:avLst/>
            </a:prstGeom>
            <a:effectLst/>
          </p:spPr>
        </p:pic>
        <p:pic>
          <p:nvPicPr>
            <p:cNvPr id="8467" name="直线 直线" descr="直线 直线"/>
            <p:cNvPicPr/>
            <p:nvPr/>
          </p:nvPicPr>
          <p:blipFill>
            <a:blip r:embed="rId100"/>
            <a:stretch>
              <a:fillRect/>
            </a:stretch>
          </p:blipFill>
          <p:spPr>
            <a:xfrm>
              <a:off x="11545490" y="2553406"/>
              <a:ext cx="214659" cy="72054"/>
            </a:xfrm>
            <a:prstGeom prst="rect">
              <a:avLst/>
            </a:prstGeom>
            <a:effectLst/>
          </p:spPr>
        </p:pic>
        <p:pic>
          <p:nvPicPr>
            <p:cNvPr id="8469" name="直线 形状" descr="直线 形状"/>
            <p:cNvPicPr/>
            <p:nvPr/>
          </p:nvPicPr>
          <p:blipFill>
            <a:blip r:embed="rId101"/>
            <a:stretch>
              <a:fillRect/>
            </a:stretch>
          </p:blipFill>
          <p:spPr>
            <a:xfrm>
              <a:off x="11631361" y="2499080"/>
              <a:ext cx="135579" cy="357264"/>
            </a:xfrm>
            <a:prstGeom prst="rect">
              <a:avLst/>
            </a:prstGeom>
            <a:effectLst/>
          </p:spPr>
        </p:pic>
        <p:pic>
          <p:nvPicPr>
            <p:cNvPr id="8471" name="直线 直线" descr="直线 直线"/>
            <p:cNvPicPr/>
            <p:nvPr/>
          </p:nvPicPr>
          <p:blipFill>
            <a:blip r:embed="rId102"/>
            <a:stretch>
              <a:fillRect/>
            </a:stretch>
          </p:blipFill>
          <p:spPr>
            <a:xfrm>
              <a:off x="11776373" y="2872568"/>
              <a:ext cx="78846" cy="167124"/>
            </a:xfrm>
            <a:prstGeom prst="rect">
              <a:avLst/>
            </a:prstGeom>
            <a:effectLst/>
          </p:spPr>
        </p:pic>
        <p:pic>
          <p:nvPicPr>
            <p:cNvPr id="8473" name="直线 形状" descr="直线 形状"/>
            <p:cNvPicPr/>
            <p:nvPr/>
          </p:nvPicPr>
          <p:blipFill>
            <a:blip r:embed="rId103"/>
            <a:stretch>
              <a:fillRect/>
            </a:stretch>
          </p:blipFill>
          <p:spPr>
            <a:xfrm>
              <a:off x="734716" y="3429404"/>
              <a:ext cx="431961" cy="78845"/>
            </a:xfrm>
            <a:prstGeom prst="rect">
              <a:avLst/>
            </a:prstGeom>
            <a:effectLst/>
          </p:spPr>
        </p:pic>
        <p:pic>
          <p:nvPicPr>
            <p:cNvPr id="8475" name="直线 形状" descr="直线 形状"/>
            <p:cNvPicPr/>
            <p:nvPr/>
          </p:nvPicPr>
          <p:blipFill>
            <a:blip r:embed="rId104"/>
            <a:stretch>
              <a:fillRect/>
            </a:stretch>
          </p:blipFill>
          <p:spPr>
            <a:xfrm>
              <a:off x="959091" y="3510892"/>
              <a:ext cx="71772" cy="412796"/>
            </a:xfrm>
            <a:prstGeom prst="rect">
              <a:avLst/>
            </a:prstGeom>
            <a:effectLst/>
          </p:spPr>
        </p:pic>
        <p:pic>
          <p:nvPicPr>
            <p:cNvPr id="8477" name="直线 形状" descr="直线 形状"/>
            <p:cNvPicPr/>
            <p:nvPr/>
          </p:nvPicPr>
          <p:blipFill>
            <a:blip r:embed="rId105"/>
            <a:stretch>
              <a:fillRect/>
            </a:stretch>
          </p:blipFill>
          <p:spPr>
            <a:xfrm>
              <a:off x="1206368" y="3402241"/>
              <a:ext cx="578261" cy="474686"/>
            </a:xfrm>
            <a:prstGeom prst="rect">
              <a:avLst/>
            </a:prstGeom>
            <a:effectLst/>
          </p:spPr>
        </p:pic>
        <p:pic>
          <p:nvPicPr>
            <p:cNvPr id="8479" name="直线 形状" descr="直线 形状"/>
            <p:cNvPicPr/>
            <p:nvPr/>
          </p:nvPicPr>
          <p:blipFill>
            <a:blip r:embed="rId106"/>
            <a:stretch>
              <a:fillRect/>
            </a:stretch>
          </p:blipFill>
          <p:spPr>
            <a:xfrm>
              <a:off x="1780482" y="3612752"/>
              <a:ext cx="343682" cy="268985"/>
            </a:xfrm>
            <a:prstGeom prst="rect">
              <a:avLst/>
            </a:prstGeom>
            <a:effectLst/>
          </p:spPr>
        </p:pic>
        <p:pic>
          <p:nvPicPr>
            <p:cNvPr id="8481" name="直线 形状" descr="直线 形状"/>
            <p:cNvPicPr/>
            <p:nvPr/>
          </p:nvPicPr>
          <p:blipFill>
            <a:blip r:embed="rId107"/>
            <a:stretch>
              <a:fillRect/>
            </a:stretch>
          </p:blipFill>
          <p:spPr>
            <a:xfrm>
              <a:off x="3617127" y="3925124"/>
              <a:ext cx="225080" cy="274763"/>
            </a:xfrm>
            <a:prstGeom prst="rect">
              <a:avLst/>
            </a:prstGeom>
            <a:effectLst/>
          </p:spPr>
        </p:pic>
        <p:pic>
          <p:nvPicPr>
            <p:cNvPr id="8483" name="直线 形状" descr="直线 形状"/>
            <p:cNvPicPr/>
            <p:nvPr/>
          </p:nvPicPr>
          <p:blipFill>
            <a:blip r:embed="rId108"/>
            <a:stretch>
              <a:fillRect/>
            </a:stretch>
          </p:blipFill>
          <p:spPr>
            <a:xfrm>
              <a:off x="3878804" y="3993031"/>
              <a:ext cx="312420" cy="485727"/>
            </a:xfrm>
            <a:prstGeom prst="rect">
              <a:avLst/>
            </a:prstGeom>
            <a:effectLst/>
          </p:spPr>
        </p:pic>
        <p:pic>
          <p:nvPicPr>
            <p:cNvPr id="8485" name="直线 形状" descr="直线 形状"/>
            <p:cNvPicPr/>
            <p:nvPr/>
          </p:nvPicPr>
          <p:blipFill>
            <a:blip r:embed="rId109"/>
            <a:stretch>
              <a:fillRect/>
            </a:stretch>
          </p:blipFill>
          <p:spPr>
            <a:xfrm>
              <a:off x="4274211" y="3894475"/>
              <a:ext cx="199531" cy="310793"/>
            </a:xfrm>
            <a:prstGeom prst="rect">
              <a:avLst/>
            </a:prstGeom>
            <a:effectLst/>
          </p:spPr>
        </p:pic>
        <p:pic>
          <p:nvPicPr>
            <p:cNvPr id="8487" name="直线 形状" descr="直线 形状"/>
            <p:cNvPicPr/>
            <p:nvPr/>
          </p:nvPicPr>
          <p:blipFill>
            <a:blip r:embed="rId110"/>
            <a:stretch>
              <a:fillRect/>
            </a:stretch>
          </p:blipFill>
          <p:spPr>
            <a:xfrm>
              <a:off x="4679543" y="4083465"/>
              <a:ext cx="289919" cy="542379"/>
            </a:xfrm>
            <a:prstGeom prst="rect">
              <a:avLst/>
            </a:prstGeom>
            <a:effectLst/>
          </p:spPr>
        </p:pic>
        <p:pic>
          <p:nvPicPr>
            <p:cNvPr id="8489" name="直线 形状" descr="直线 形状"/>
            <p:cNvPicPr/>
            <p:nvPr/>
          </p:nvPicPr>
          <p:blipFill>
            <a:blip r:embed="rId111"/>
            <a:stretch>
              <a:fillRect/>
            </a:stretch>
          </p:blipFill>
          <p:spPr>
            <a:xfrm>
              <a:off x="4807920" y="4420844"/>
              <a:ext cx="286199" cy="60737"/>
            </a:xfrm>
            <a:prstGeom prst="rect">
              <a:avLst/>
            </a:prstGeom>
            <a:effectLst/>
          </p:spPr>
        </p:pic>
        <p:pic>
          <p:nvPicPr>
            <p:cNvPr id="8491" name="直线 形状" descr="直线 形状"/>
            <p:cNvPicPr/>
            <p:nvPr/>
          </p:nvPicPr>
          <p:blipFill>
            <a:blip r:embed="rId112"/>
            <a:stretch>
              <a:fillRect/>
            </a:stretch>
          </p:blipFill>
          <p:spPr>
            <a:xfrm>
              <a:off x="5399918" y="4060938"/>
              <a:ext cx="282566" cy="48588"/>
            </a:xfrm>
            <a:prstGeom prst="rect">
              <a:avLst/>
            </a:prstGeom>
            <a:effectLst/>
          </p:spPr>
        </p:pic>
        <p:pic>
          <p:nvPicPr>
            <p:cNvPr id="8493" name="直线 椭圆" descr="直线 椭圆"/>
            <p:cNvPicPr/>
            <p:nvPr/>
          </p:nvPicPr>
          <p:blipFill>
            <a:blip r:embed="rId113"/>
            <a:stretch>
              <a:fillRect/>
            </a:stretch>
          </p:blipFill>
          <p:spPr>
            <a:xfrm>
              <a:off x="5427081" y="4237495"/>
              <a:ext cx="255403" cy="38101"/>
            </a:xfrm>
            <a:prstGeom prst="rect">
              <a:avLst/>
            </a:prstGeom>
            <a:effectLst/>
          </p:spPr>
        </p:pic>
        <p:pic>
          <p:nvPicPr>
            <p:cNvPr id="8495" name="直线 形状" descr="直线 形状"/>
            <p:cNvPicPr/>
            <p:nvPr/>
          </p:nvPicPr>
          <p:blipFill>
            <a:blip r:embed="rId114"/>
            <a:stretch>
              <a:fillRect/>
            </a:stretch>
          </p:blipFill>
          <p:spPr>
            <a:xfrm>
              <a:off x="6187638" y="3774195"/>
              <a:ext cx="420216" cy="127915"/>
            </a:xfrm>
            <a:prstGeom prst="rect">
              <a:avLst/>
            </a:prstGeom>
            <a:effectLst/>
          </p:spPr>
        </p:pic>
        <p:pic>
          <p:nvPicPr>
            <p:cNvPr id="8497" name="直线 形状" descr="直线 形状"/>
            <p:cNvPicPr/>
            <p:nvPr/>
          </p:nvPicPr>
          <p:blipFill>
            <a:blip r:embed="rId115"/>
            <a:stretch>
              <a:fillRect/>
            </a:stretch>
          </p:blipFill>
          <p:spPr>
            <a:xfrm>
              <a:off x="6174156" y="3857217"/>
              <a:ext cx="649163" cy="451793"/>
            </a:xfrm>
            <a:prstGeom prst="rect">
              <a:avLst/>
            </a:prstGeom>
            <a:effectLst/>
          </p:spPr>
        </p:pic>
        <p:pic>
          <p:nvPicPr>
            <p:cNvPr id="8499" name="直线 形状" descr="直线 形状"/>
            <p:cNvPicPr/>
            <p:nvPr/>
          </p:nvPicPr>
          <p:blipFill>
            <a:blip r:embed="rId116"/>
            <a:stretch>
              <a:fillRect/>
            </a:stretch>
          </p:blipFill>
          <p:spPr>
            <a:xfrm>
              <a:off x="6147971" y="4398752"/>
              <a:ext cx="204927" cy="315976"/>
            </a:xfrm>
            <a:prstGeom prst="rect">
              <a:avLst/>
            </a:prstGeom>
            <a:effectLst/>
          </p:spPr>
        </p:pic>
        <p:pic>
          <p:nvPicPr>
            <p:cNvPr id="8501" name="直线 形状" descr="直线 形状"/>
            <p:cNvPicPr/>
            <p:nvPr/>
          </p:nvPicPr>
          <p:blipFill>
            <a:blip r:embed="rId117"/>
            <a:stretch>
              <a:fillRect/>
            </a:stretch>
          </p:blipFill>
          <p:spPr>
            <a:xfrm>
              <a:off x="6456490" y="4461588"/>
              <a:ext cx="237806" cy="251814"/>
            </a:xfrm>
            <a:prstGeom prst="rect">
              <a:avLst/>
            </a:prstGeom>
            <a:effectLst/>
          </p:spPr>
        </p:pic>
        <p:pic>
          <p:nvPicPr>
            <p:cNvPr id="8503" name="直线 形状" descr="直线 形状"/>
            <p:cNvPicPr/>
            <p:nvPr/>
          </p:nvPicPr>
          <p:blipFill>
            <a:blip r:embed="rId118"/>
            <a:stretch>
              <a:fillRect/>
            </a:stretch>
          </p:blipFill>
          <p:spPr>
            <a:xfrm>
              <a:off x="6472847" y="4583821"/>
              <a:ext cx="214659" cy="47155"/>
            </a:xfrm>
            <a:prstGeom prst="rect">
              <a:avLst/>
            </a:prstGeom>
            <a:effectLst/>
          </p:spPr>
        </p:pic>
        <p:pic>
          <p:nvPicPr>
            <p:cNvPr id="8505" name="直线 形状" descr="直线 形状"/>
            <p:cNvPicPr/>
            <p:nvPr/>
          </p:nvPicPr>
          <p:blipFill>
            <a:blip r:embed="rId119"/>
            <a:stretch>
              <a:fillRect/>
            </a:stretch>
          </p:blipFill>
          <p:spPr>
            <a:xfrm>
              <a:off x="6786686" y="4389154"/>
              <a:ext cx="315052" cy="390402"/>
            </a:xfrm>
            <a:prstGeom prst="rect">
              <a:avLst/>
            </a:prstGeom>
            <a:effectLst/>
          </p:spPr>
        </p:pic>
        <p:pic>
          <p:nvPicPr>
            <p:cNvPr id="8507" name="直线 形状" descr="直线 形状"/>
            <p:cNvPicPr/>
            <p:nvPr/>
          </p:nvPicPr>
          <p:blipFill>
            <a:blip r:embed="rId120"/>
            <a:stretch>
              <a:fillRect/>
            </a:stretch>
          </p:blipFill>
          <p:spPr>
            <a:xfrm>
              <a:off x="7396380" y="3463358"/>
              <a:ext cx="445543" cy="85635"/>
            </a:xfrm>
            <a:prstGeom prst="rect">
              <a:avLst/>
            </a:prstGeom>
            <a:effectLst/>
          </p:spPr>
        </p:pic>
        <p:pic>
          <p:nvPicPr>
            <p:cNvPr id="8509" name="直线 形状" descr="直线 形状"/>
            <p:cNvPicPr/>
            <p:nvPr/>
          </p:nvPicPr>
          <p:blipFill>
            <a:blip r:embed="rId121"/>
            <a:stretch>
              <a:fillRect/>
            </a:stretch>
          </p:blipFill>
          <p:spPr>
            <a:xfrm>
              <a:off x="7502168" y="3476939"/>
              <a:ext cx="88499" cy="741465"/>
            </a:xfrm>
            <a:prstGeom prst="rect">
              <a:avLst/>
            </a:prstGeom>
            <a:effectLst/>
          </p:spPr>
        </p:pic>
        <p:pic>
          <p:nvPicPr>
            <p:cNvPr id="8511" name="直线 形状" descr="直线 形状"/>
            <p:cNvPicPr/>
            <p:nvPr/>
          </p:nvPicPr>
          <p:blipFill>
            <a:blip r:embed="rId122"/>
            <a:stretch>
              <a:fillRect/>
            </a:stretch>
          </p:blipFill>
          <p:spPr>
            <a:xfrm>
              <a:off x="7566147" y="3854604"/>
              <a:ext cx="289357" cy="67877"/>
            </a:xfrm>
            <a:prstGeom prst="rect">
              <a:avLst/>
            </a:prstGeom>
            <a:effectLst/>
          </p:spPr>
        </p:pic>
        <p:pic>
          <p:nvPicPr>
            <p:cNvPr id="8513" name="直线 形状" descr="直线 形状"/>
            <p:cNvPicPr/>
            <p:nvPr/>
          </p:nvPicPr>
          <p:blipFill>
            <a:blip r:embed="rId123"/>
            <a:stretch>
              <a:fillRect/>
            </a:stretch>
          </p:blipFill>
          <p:spPr>
            <a:xfrm>
              <a:off x="7817403" y="3990676"/>
              <a:ext cx="296147" cy="273603"/>
            </a:xfrm>
            <a:prstGeom prst="rect">
              <a:avLst/>
            </a:prstGeom>
            <a:effectLst/>
          </p:spPr>
        </p:pic>
        <p:pic>
          <p:nvPicPr>
            <p:cNvPr id="8515" name="直线 形状" descr="直线 形状"/>
            <p:cNvPicPr/>
            <p:nvPr/>
          </p:nvPicPr>
          <p:blipFill>
            <a:blip r:embed="rId124"/>
            <a:stretch>
              <a:fillRect/>
            </a:stretch>
          </p:blipFill>
          <p:spPr>
            <a:xfrm>
              <a:off x="8163728" y="4149216"/>
              <a:ext cx="133170" cy="183569"/>
            </a:xfrm>
            <a:prstGeom prst="rect">
              <a:avLst/>
            </a:prstGeom>
            <a:effectLst/>
          </p:spPr>
        </p:pic>
        <p:pic>
          <p:nvPicPr>
            <p:cNvPr id="8517" name="直线 直线" descr="直线 直线"/>
            <p:cNvPicPr/>
            <p:nvPr/>
          </p:nvPicPr>
          <p:blipFill>
            <a:blip r:embed="rId125"/>
            <a:stretch>
              <a:fillRect/>
            </a:stretch>
          </p:blipFill>
          <p:spPr>
            <a:xfrm>
              <a:off x="8550797" y="4006613"/>
              <a:ext cx="72054" cy="112798"/>
            </a:xfrm>
            <a:prstGeom prst="rect">
              <a:avLst/>
            </a:prstGeom>
            <a:effectLst/>
          </p:spPr>
        </p:pic>
        <p:pic>
          <p:nvPicPr>
            <p:cNvPr id="8519" name="直线 形状" descr="直线 形状"/>
            <p:cNvPicPr/>
            <p:nvPr/>
          </p:nvPicPr>
          <p:blipFill>
            <a:blip r:embed="rId126"/>
            <a:stretch>
              <a:fillRect/>
            </a:stretch>
          </p:blipFill>
          <p:spPr>
            <a:xfrm>
              <a:off x="8564379" y="4196751"/>
              <a:ext cx="58472" cy="133171"/>
            </a:xfrm>
            <a:prstGeom prst="rect">
              <a:avLst/>
            </a:prstGeom>
            <a:effectLst/>
          </p:spPr>
        </p:pic>
        <p:pic>
          <p:nvPicPr>
            <p:cNvPr id="8521" name="直线 形状" descr="直线 形状"/>
            <p:cNvPicPr/>
            <p:nvPr/>
          </p:nvPicPr>
          <p:blipFill>
            <a:blip r:embed="rId127"/>
            <a:stretch>
              <a:fillRect/>
            </a:stretch>
          </p:blipFill>
          <p:spPr>
            <a:xfrm>
              <a:off x="8747727" y="3979449"/>
              <a:ext cx="85636" cy="389952"/>
            </a:xfrm>
            <a:prstGeom prst="rect">
              <a:avLst/>
            </a:prstGeom>
            <a:effectLst/>
          </p:spPr>
        </p:pic>
        <p:pic>
          <p:nvPicPr>
            <p:cNvPr id="8523" name="直线 形状" descr="直线 形状"/>
            <p:cNvPicPr/>
            <p:nvPr/>
          </p:nvPicPr>
          <p:blipFill>
            <a:blip r:embed="rId128"/>
            <a:stretch>
              <a:fillRect/>
            </a:stretch>
          </p:blipFill>
          <p:spPr>
            <a:xfrm>
              <a:off x="8781681" y="3983040"/>
              <a:ext cx="225353" cy="353673"/>
            </a:xfrm>
            <a:prstGeom prst="rect">
              <a:avLst/>
            </a:prstGeom>
            <a:effectLst/>
          </p:spPr>
        </p:pic>
        <p:pic>
          <p:nvPicPr>
            <p:cNvPr id="8525" name="直线 形状" descr="直线 形状"/>
            <p:cNvPicPr/>
            <p:nvPr/>
          </p:nvPicPr>
          <p:blipFill>
            <a:blip r:embed="rId129"/>
            <a:stretch>
              <a:fillRect/>
            </a:stretch>
          </p:blipFill>
          <p:spPr>
            <a:xfrm>
              <a:off x="9020365" y="4124798"/>
              <a:ext cx="240811" cy="231725"/>
            </a:xfrm>
            <a:prstGeom prst="rect">
              <a:avLst/>
            </a:prstGeom>
            <a:effectLst/>
          </p:spPr>
        </p:pic>
        <p:pic>
          <p:nvPicPr>
            <p:cNvPr id="8527" name="直线 形状" descr="直线 形状"/>
            <p:cNvPicPr/>
            <p:nvPr/>
          </p:nvPicPr>
          <p:blipFill>
            <a:blip r:embed="rId130"/>
            <a:stretch>
              <a:fillRect/>
            </a:stretch>
          </p:blipFill>
          <p:spPr>
            <a:xfrm>
              <a:off x="9216285" y="4165062"/>
              <a:ext cx="167679" cy="224212"/>
            </a:xfrm>
            <a:prstGeom prst="rect">
              <a:avLst/>
            </a:prstGeom>
            <a:effectLst/>
          </p:spPr>
        </p:pic>
        <p:pic>
          <p:nvPicPr>
            <p:cNvPr id="8529" name="直线 形状" descr="直线 形状"/>
            <p:cNvPicPr/>
            <p:nvPr/>
          </p:nvPicPr>
          <p:blipFill>
            <a:blip r:embed="rId131"/>
            <a:stretch>
              <a:fillRect/>
            </a:stretch>
          </p:blipFill>
          <p:spPr>
            <a:xfrm>
              <a:off x="9497984" y="4033775"/>
              <a:ext cx="238540" cy="384426"/>
            </a:xfrm>
            <a:prstGeom prst="rect">
              <a:avLst/>
            </a:prstGeom>
            <a:effectLst/>
          </p:spPr>
        </p:pic>
        <p:pic>
          <p:nvPicPr>
            <p:cNvPr id="8531" name="直线 形状" descr="直线 形状"/>
            <p:cNvPicPr/>
            <p:nvPr/>
          </p:nvPicPr>
          <p:blipFill>
            <a:blip r:embed="rId132"/>
            <a:stretch>
              <a:fillRect/>
            </a:stretch>
          </p:blipFill>
          <p:spPr>
            <a:xfrm>
              <a:off x="9703976" y="4127544"/>
              <a:ext cx="163646" cy="251208"/>
            </a:xfrm>
            <a:prstGeom prst="rect">
              <a:avLst/>
            </a:prstGeom>
            <a:effectLst/>
          </p:spPr>
        </p:pic>
        <p:pic>
          <p:nvPicPr>
            <p:cNvPr id="8533" name="直线 形状" descr="直线 形状"/>
            <p:cNvPicPr/>
            <p:nvPr/>
          </p:nvPicPr>
          <p:blipFill>
            <a:blip r:embed="rId133"/>
            <a:stretch>
              <a:fillRect/>
            </a:stretch>
          </p:blipFill>
          <p:spPr>
            <a:xfrm>
              <a:off x="9936097" y="4067728"/>
              <a:ext cx="143414" cy="343683"/>
            </a:xfrm>
            <a:prstGeom prst="rect">
              <a:avLst/>
            </a:prstGeom>
            <a:effectLst/>
          </p:spPr>
        </p:pic>
        <p:pic>
          <p:nvPicPr>
            <p:cNvPr id="8535" name="直线 形状" descr="直线 形状"/>
            <p:cNvPicPr/>
            <p:nvPr/>
          </p:nvPicPr>
          <p:blipFill>
            <a:blip r:embed="rId134"/>
            <a:stretch>
              <a:fillRect/>
            </a:stretch>
          </p:blipFill>
          <p:spPr>
            <a:xfrm>
              <a:off x="10442632" y="4494237"/>
              <a:ext cx="129730" cy="134475"/>
            </a:xfrm>
            <a:prstGeom prst="rect">
              <a:avLst/>
            </a:prstGeom>
            <a:effectLst/>
          </p:spPr>
        </p:pic>
        <p:pic>
          <p:nvPicPr>
            <p:cNvPr id="8537" name="直线 形状" descr="直线 形状"/>
            <p:cNvPicPr/>
            <p:nvPr/>
          </p:nvPicPr>
          <p:blipFill>
            <a:blip r:embed="rId135"/>
            <a:stretch>
              <a:fillRect/>
            </a:stretch>
          </p:blipFill>
          <p:spPr>
            <a:xfrm>
              <a:off x="42560" y="5459819"/>
              <a:ext cx="282071" cy="656054"/>
            </a:xfrm>
            <a:prstGeom prst="rect">
              <a:avLst/>
            </a:prstGeom>
            <a:effectLst/>
          </p:spPr>
        </p:pic>
        <p:pic>
          <p:nvPicPr>
            <p:cNvPr id="8539" name="直线 形状" descr="直线 形状"/>
            <p:cNvPicPr/>
            <p:nvPr/>
          </p:nvPicPr>
          <p:blipFill>
            <a:blip r:embed="rId136"/>
            <a:stretch>
              <a:fillRect/>
            </a:stretch>
          </p:blipFill>
          <p:spPr>
            <a:xfrm>
              <a:off x="578918" y="5616005"/>
              <a:ext cx="51294" cy="490814"/>
            </a:xfrm>
            <a:prstGeom prst="rect">
              <a:avLst/>
            </a:prstGeom>
            <a:effectLst/>
          </p:spPr>
        </p:pic>
        <p:pic>
          <p:nvPicPr>
            <p:cNvPr id="8541" name="直线 形状" descr="直线 形状"/>
            <p:cNvPicPr/>
            <p:nvPr/>
          </p:nvPicPr>
          <p:blipFill>
            <a:blip r:embed="rId137"/>
            <a:stretch>
              <a:fillRect/>
            </a:stretch>
          </p:blipFill>
          <p:spPr>
            <a:xfrm>
              <a:off x="571739" y="5651980"/>
              <a:ext cx="156024" cy="218167"/>
            </a:xfrm>
            <a:prstGeom prst="rect">
              <a:avLst/>
            </a:prstGeom>
            <a:effectLst/>
          </p:spPr>
        </p:pic>
        <p:pic>
          <p:nvPicPr>
            <p:cNvPr id="8543" name="直线 形状" descr="直线 形状"/>
            <p:cNvPicPr/>
            <p:nvPr/>
          </p:nvPicPr>
          <p:blipFill>
            <a:blip r:embed="rId138"/>
            <a:stretch>
              <a:fillRect/>
            </a:stretch>
          </p:blipFill>
          <p:spPr>
            <a:xfrm>
              <a:off x="795832" y="5659811"/>
              <a:ext cx="153543" cy="179908"/>
            </a:xfrm>
            <a:prstGeom prst="rect">
              <a:avLst/>
            </a:prstGeom>
            <a:effectLst/>
          </p:spPr>
        </p:pic>
        <p:pic>
          <p:nvPicPr>
            <p:cNvPr id="8545" name="直线 形状" descr="直线 形状"/>
            <p:cNvPicPr/>
            <p:nvPr/>
          </p:nvPicPr>
          <p:blipFill>
            <a:blip r:embed="rId139"/>
            <a:stretch>
              <a:fillRect/>
            </a:stretch>
          </p:blipFill>
          <p:spPr>
            <a:xfrm>
              <a:off x="999499" y="5670372"/>
              <a:ext cx="124609" cy="142612"/>
            </a:xfrm>
            <a:prstGeom prst="rect">
              <a:avLst/>
            </a:prstGeom>
            <a:effectLst/>
          </p:spPr>
        </p:pic>
        <p:pic>
          <p:nvPicPr>
            <p:cNvPr id="8547" name="直线 形状" descr="直线 形状"/>
            <p:cNvPicPr/>
            <p:nvPr/>
          </p:nvPicPr>
          <p:blipFill>
            <a:blip r:embed="rId140"/>
            <a:stretch>
              <a:fillRect/>
            </a:stretch>
          </p:blipFill>
          <p:spPr>
            <a:xfrm>
              <a:off x="1161958" y="5675168"/>
              <a:ext cx="153735" cy="140150"/>
            </a:xfrm>
            <a:prstGeom prst="rect">
              <a:avLst/>
            </a:prstGeom>
            <a:effectLst/>
          </p:spPr>
        </p:pic>
        <p:pic>
          <p:nvPicPr>
            <p:cNvPr id="8549" name="直线 形状" descr="直线 形状"/>
            <p:cNvPicPr/>
            <p:nvPr/>
          </p:nvPicPr>
          <p:blipFill>
            <a:blip r:embed="rId141"/>
            <a:stretch>
              <a:fillRect/>
            </a:stretch>
          </p:blipFill>
          <p:spPr>
            <a:xfrm>
              <a:off x="1311924" y="5656696"/>
              <a:ext cx="268985" cy="65317"/>
            </a:xfrm>
            <a:prstGeom prst="rect">
              <a:avLst/>
            </a:prstGeom>
            <a:effectLst/>
          </p:spPr>
        </p:pic>
        <p:pic>
          <p:nvPicPr>
            <p:cNvPr id="8551" name="直线 形状" descr="直线 形状"/>
            <p:cNvPicPr/>
            <p:nvPr/>
          </p:nvPicPr>
          <p:blipFill>
            <a:blip r:embed="rId142"/>
            <a:stretch>
              <a:fillRect/>
            </a:stretch>
          </p:blipFill>
          <p:spPr>
            <a:xfrm>
              <a:off x="1413785" y="5520936"/>
              <a:ext cx="68075" cy="553125"/>
            </a:xfrm>
            <a:prstGeom prst="rect">
              <a:avLst/>
            </a:prstGeom>
            <a:effectLst/>
          </p:spPr>
        </p:pic>
        <p:pic>
          <p:nvPicPr>
            <p:cNvPr id="8553" name="直线 直线" descr="直线 直线"/>
            <p:cNvPicPr/>
            <p:nvPr/>
          </p:nvPicPr>
          <p:blipFill>
            <a:blip r:embed="rId143"/>
            <a:stretch>
              <a:fillRect/>
            </a:stretch>
          </p:blipFill>
          <p:spPr>
            <a:xfrm>
              <a:off x="1754641" y="5588842"/>
              <a:ext cx="76201" cy="38101"/>
            </a:xfrm>
            <a:prstGeom prst="rect">
              <a:avLst/>
            </a:prstGeom>
            <a:effectLst/>
          </p:spPr>
        </p:pic>
        <p:pic>
          <p:nvPicPr>
            <p:cNvPr id="8555" name="直线 直线" descr="直线 直线"/>
            <p:cNvPicPr/>
            <p:nvPr/>
          </p:nvPicPr>
          <p:blipFill>
            <a:blip r:embed="rId67"/>
            <a:stretch>
              <a:fillRect/>
            </a:stretch>
          </p:blipFill>
          <p:spPr>
            <a:xfrm>
              <a:off x="1773691" y="5792563"/>
              <a:ext cx="72054" cy="58473"/>
            </a:xfrm>
            <a:prstGeom prst="rect">
              <a:avLst/>
            </a:prstGeom>
            <a:effectLst/>
          </p:spPr>
        </p:pic>
        <p:pic>
          <p:nvPicPr>
            <p:cNvPr id="8557" name="直线 形状" descr="直线 形状"/>
            <p:cNvPicPr/>
            <p:nvPr/>
          </p:nvPicPr>
          <p:blipFill>
            <a:blip r:embed="rId144"/>
            <a:stretch>
              <a:fillRect/>
            </a:stretch>
          </p:blipFill>
          <p:spPr>
            <a:xfrm>
              <a:off x="2164059" y="5510456"/>
              <a:ext cx="286058" cy="75744"/>
            </a:xfrm>
            <a:prstGeom prst="rect">
              <a:avLst/>
            </a:prstGeom>
            <a:effectLst/>
          </p:spPr>
        </p:pic>
        <p:pic>
          <p:nvPicPr>
            <p:cNvPr id="8559" name="直线 形状" descr="直线 形状"/>
            <p:cNvPicPr/>
            <p:nvPr/>
          </p:nvPicPr>
          <p:blipFill>
            <a:blip r:embed="rId145"/>
            <a:stretch>
              <a:fillRect/>
            </a:stretch>
          </p:blipFill>
          <p:spPr>
            <a:xfrm>
              <a:off x="2333827" y="5595634"/>
              <a:ext cx="61964" cy="309727"/>
            </a:xfrm>
            <a:prstGeom prst="rect">
              <a:avLst/>
            </a:prstGeom>
            <a:effectLst/>
          </p:spPr>
        </p:pic>
        <p:pic>
          <p:nvPicPr>
            <p:cNvPr id="8561" name="直线 形状" descr="直线 形状"/>
            <p:cNvPicPr/>
            <p:nvPr/>
          </p:nvPicPr>
          <p:blipFill>
            <a:blip r:embed="rId146"/>
            <a:stretch>
              <a:fillRect/>
            </a:stretch>
          </p:blipFill>
          <p:spPr>
            <a:xfrm>
              <a:off x="2555469" y="5439448"/>
              <a:ext cx="329252" cy="370844"/>
            </a:xfrm>
            <a:prstGeom prst="rect">
              <a:avLst/>
            </a:prstGeom>
            <a:effectLst/>
          </p:spPr>
        </p:pic>
        <p:pic>
          <p:nvPicPr>
            <p:cNvPr id="8563" name="直线 形状" descr="直线 形状"/>
            <p:cNvPicPr/>
            <p:nvPr/>
          </p:nvPicPr>
          <p:blipFill>
            <a:blip r:embed="rId147"/>
            <a:stretch>
              <a:fillRect/>
            </a:stretch>
          </p:blipFill>
          <p:spPr>
            <a:xfrm>
              <a:off x="2838521" y="5615445"/>
              <a:ext cx="168432" cy="240367"/>
            </a:xfrm>
            <a:prstGeom prst="rect">
              <a:avLst/>
            </a:prstGeom>
            <a:effectLst/>
          </p:spPr>
        </p:pic>
        <p:pic>
          <p:nvPicPr>
            <p:cNvPr id="8565" name="直线 形状" descr="直线 形状"/>
            <p:cNvPicPr/>
            <p:nvPr/>
          </p:nvPicPr>
          <p:blipFill>
            <a:blip r:embed="rId148"/>
            <a:stretch>
              <a:fillRect/>
            </a:stretch>
          </p:blipFill>
          <p:spPr>
            <a:xfrm>
              <a:off x="2934898" y="5644178"/>
              <a:ext cx="214660" cy="267975"/>
            </a:xfrm>
            <a:prstGeom prst="rect">
              <a:avLst/>
            </a:prstGeom>
            <a:effectLst/>
          </p:spPr>
        </p:pic>
        <p:pic>
          <p:nvPicPr>
            <p:cNvPr id="8567" name="直线 形状" descr="直线 形状"/>
            <p:cNvPicPr/>
            <p:nvPr/>
          </p:nvPicPr>
          <p:blipFill>
            <a:blip r:embed="rId149"/>
            <a:stretch>
              <a:fillRect/>
            </a:stretch>
          </p:blipFill>
          <p:spPr>
            <a:xfrm>
              <a:off x="3417037" y="5499405"/>
              <a:ext cx="106008" cy="304097"/>
            </a:xfrm>
            <a:prstGeom prst="rect">
              <a:avLst/>
            </a:prstGeom>
            <a:effectLst/>
          </p:spPr>
        </p:pic>
        <p:pic>
          <p:nvPicPr>
            <p:cNvPr id="8569" name="直线 直线" descr="直线 直线"/>
            <p:cNvPicPr/>
            <p:nvPr/>
          </p:nvPicPr>
          <p:blipFill>
            <a:blip r:embed="rId150"/>
            <a:stretch>
              <a:fillRect/>
            </a:stretch>
          </p:blipFill>
          <p:spPr>
            <a:xfrm>
              <a:off x="3410247" y="5826516"/>
              <a:ext cx="221450" cy="65264"/>
            </a:xfrm>
            <a:prstGeom prst="rect">
              <a:avLst/>
            </a:prstGeom>
            <a:effectLst/>
          </p:spPr>
        </p:pic>
        <p:pic>
          <p:nvPicPr>
            <p:cNvPr id="8571" name="直线 形状" descr="直线 形状"/>
            <p:cNvPicPr/>
            <p:nvPr/>
          </p:nvPicPr>
          <p:blipFill>
            <a:blip r:embed="rId151"/>
            <a:stretch>
              <a:fillRect/>
            </a:stretch>
          </p:blipFill>
          <p:spPr>
            <a:xfrm>
              <a:off x="3967083" y="5602424"/>
              <a:ext cx="282566" cy="67877"/>
            </a:xfrm>
            <a:prstGeom prst="rect">
              <a:avLst/>
            </a:prstGeom>
            <a:effectLst/>
          </p:spPr>
        </p:pic>
        <p:pic>
          <p:nvPicPr>
            <p:cNvPr id="8573" name="直线 形状" descr="直线 形状"/>
            <p:cNvPicPr/>
            <p:nvPr/>
          </p:nvPicPr>
          <p:blipFill>
            <a:blip r:embed="rId152"/>
            <a:stretch>
              <a:fillRect/>
            </a:stretch>
          </p:blipFill>
          <p:spPr>
            <a:xfrm>
              <a:off x="4077554" y="5480192"/>
              <a:ext cx="63444" cy="404798"/>
            </a:xfrm>
            <a:prstGeom prst="rect">
              <a:avLst/>
            </a:prstGeom>
            <a:effectLst/>
          </p:spPr>
        </p:pic>
        <p:pic>
          <p:nvPicPr>
            <p:cNvPr id="8575" name="直线 形状" descr="直线 形状"/>
            <p:cNvPicPr/>
            <p:nvPr/>
          </p:nvPicPr>
          <p:blipFill>
            <a:blip r:embed="rId153"/>
            <a:stretch>
              <a:fillRect/>
            </a:stretch>
          </p:blipFill>
          <p:spPr>
            <a:xfrm>
              <a:off x="4462803" y="5492328"/>
              <a:ext cx="252217" cy="401586"/>
            </a:xfrm>
            <a:prstGeom prst="rect">
              <a:avLst/>
            </a:prstGeom>
            <a:effectLst/>
          </p:spPr>
        </p:pic>
        <p:pic>
          <p:nvPicPr>
            <p:cNvPr id="8577" name="直线 形状" descr="直线 形状"/>
            <p:cNvPicPr/>
            <p:nvPr/>
          </p:nvPicPr>
          <p:blipFill>
            <a:blip r:embed="rId154"/>
            <a:stretch>
              <a:fillRect/>
            </a:stretch>
          </p:blipFill>
          <p:spPr>
            <a:xfrm>
              <a:off x="4931361" y="5276471"/>
              <a:ext cx="291832" cy="880146"/>
            </a:xfrm>
            <a:prstGeom prst="rect">
              <a:avLst/>
            </a:prstGeom>
            <a:effectLst/>
          </p:spPr>
        </p:pic>
        <p:pic>
          <p:nvPicPr>
            <p:cNvPr id="8579" name="直线 形状" descr="直线 形状"/>
            <p:cNvPicPr/>
            <p:nvPr/>
          </p:nvPicPr>
          <p:blipFill>
            <a:blip r:embed="rId155"/>
            <a:stretch>
              <a:fillRect/>
            </a:stretch>
          </p:blipFill>
          <p:spPr>
            <a:xfrm>
              <a:off x="3493999" y="5738237"/>
              <a:ext cx="42628" cy="110784"/>
            </a:xfrm>
            <a:prstGeom prst="rect">
              <a:avLst/>
            </a:prstGeom>
            <a:effectLst/>
          </p:spPr>
        </p:pic>
      </p:grpSp>
      <p:grpSp>
        <p:nvGrpSpPr>
          <p:cNvPr id="8704" name="绘图"/>
          <p:cNvGrpSpPr/>
          <p:nvPr/>
        </p:nvGrpSpPr>
        <p:grpSpPr>
          <a:xfrm>
            <a:off x="974152" y="38373"/>
            <a:ext cx="10455196" cy="1968291"/>
            <a:chOff x="-44449" y="-44449"/>
            <a:chExt cx="10455194" cy="1968289"/>
          </a:xfrm>
        </p:grpSpPr>
        <p:pic>
          <p:nvPicPr>
            <p:cNvPr id="8582" name="直线 形状" descr="直线 形状"/>
            <p:cNvPicPr/>
            <p:nvPr/>
          </p:nvPicPr>
          <p:blipFill>
            <a:blip r:embed="rId156"/>
            <a:stretch>
              <a:fillRect/>
            </a:stretch>
          </p:blipFill>
          <p:spPr>
            <a:xfrm>
              <a:off x="-44450" y="128158"/>
              <a:ext cx="496342" cy="220538"/>
            </a:xfrm>
            <a:prstGeom prst="rect">
              <a:avLst/>
            </a:prstGeom>
            <a:effectLst/>
          </p:spPr>
        </p:pic>
        <p:pic>
          <p:nvPicPr>
            <p:cNvPr id="8584" name="直线 形状" descr="直线 形状"/>
            <p:cNvPicPr/>
            <p:nvPr/>
          </p:nvPicPr>
          <p:blipFill>
            <a:blip r:embed="rId157"/>
            <a:stretch>
              <a:fillRect/>
            </a:stretch>
          </p:blipFill>
          <p:spPr>
            <a:xfrm>
              <a:off x="240758" y="185098"/>
              <a:ext cx="143227" cy="557458"/>
            </a:xfrm>
            <a:prstGeom prst="rect">
              <a:avLst/>
            </a:prstGeom>
            <a:effectLst/>
          </p:spPr>
        </p:pic>
        <p:pic>
          <p:nvPicPr>
            <p:cNvPr id="8586" name="直线 形状" descr="直线 形状"/>
            <p:cNvPicPr/>
            <p:nvPr/>
          </p:nvPicPr>
          <p:blipFill>
            <a:blip r:embed="rId158"/>
            <a:stretch>
              <a:fillRect/>
            </a:stretch>
          </p:blipFill>
          <p:spPr>
            <a:xfrm>
              <a:off x="532758" y="144353"/>
              <a:ext cx="591412" cy="508046"/>
            </a:xfrm>
            <a:prstGeom prst="rect">
              <a:avLst/>
            </a:prstGeom>
            <a:effectLst/>
          </p:spPr>
        </p:pic>
        <p:pic>
          <p:nvPicPr>
            <p:cNvPr id="8588" name="直线 形状" descr="直线 形状"/>
            <p:cNvPicPr/>
            <p:nvPr/>
          </p:nvPicPr>
          <p:blipFill>
            <a:blip r:embed="rId159"/>
            <a:stretch>
              <a:fillRect/>
            </a:stretch>
          </p:blipFill>
          <p:spPr>
            <a:xfrm>
              <a:off x="1888417" y="140574"/>
              <a:ext cx="417333" cy="643952"/>
            </a:xfrm>
            <a:prstGeom prst="rect">
              <a:avLst/>
            </a:prstGeom>
            <a:effectLst/>
          </p:spPr>
        </p:pic>
        <p:pic>
          <p:nvPicPr>
            <p:cNvPr id="8590" name="直线 形状" descr="直线 形状"/>
            <p:cNvPicPr/>
            <p:nvPr/>
          </p:nvPicPr>
          <p:blipFill>
            <a:blip r:embed="rId160"/>
            <a:stretch>
              <a:fillRect/>
            </a:stretch>
          </p:blipFill>
          <p:spPr>
            <a:xfrm>
              <a:off x="2244011" y="375237"/>
              <a:ext cx="333366" cy="156808"/>
            </a:xfrm>
            <a:prstGeom prst="rect">
              <a:avLst/>
            </a:prstGeom>
            <a:effectLst/>
          </p:spPr>
        </p:pic>
        <p:pic>
          <p:nvPicPr>
            <p:cNvPr id="8592" name="直线 形状" descr="直线 形状"/>
            <p:cNvPicPr/>
            <p:nvPr/>
          </p:nvPicPr>
          <p:blipFill>
            <a:blip r:embed="rId161"/>
            <a:stretch>
              <a:fillRect/>
            </a:stretch>
          </p:blipFill>
          <p:spPr>
            <a:xfrm>
              <a:off x="2318526" y="273376"/>
              <a:ext cx="170572" cy="448808"/>
            </a:xfrm>
            <a:prstGeom prst="rect">
              <a:avLst/>
            </a:prstGeom>
            <a:effectLst/>
          </p:spPr>
        </p:pic>
        <p:pic>
          <p:nvPicPr>
            <p:cNvPr id="8594" name="直线 形状" descr="直线 形状"/>
            <p:cNvPicPr/>
            <p:nvPr/>
          </p:nvPicPr>
          <p:blipFill>
            <a:blip r:embed="rId162"/>
            <a:stretch>
              <a:fillRect/>
            </a:stretch>
          </p:blipFill>
          <p:spPr>
            <a:xfrm>
              <a:off x="2490739" y="450473"/>
              <a:ext cx="290359" cy="285292"/>
            </a:xfrm>
            <a:prstGeom prst="rect">
              <a:avLst/>
            </a:prstGeom>
            <a:effectLst/>
          </p:spPr>
        </p:pic>
        <p:pic>
          <p:nvPicPr>
            <p:cNvPr id="8596" name="直线 形状" descr="直线 形状"/>
            <p:cNvPicPr/>
            <p:nvPr/>
          </p:nvPicPr>
          <p:blipFill>
            <a:blip r:embed="rId163"/>
            <a:stretch>
              <a:fillRect/>
            </a:stretch>
          </p:blipFill>
          <p:spPr>
            <a:xfrm>
              <a:off x="2773685" y="407776"/>
              <a:ext cx="394482" cy="298563"/>
            </a:xfrm>
            <a:prstGeom prst="rect">
              <a:avLst/>
            </a:prstGeom>
            <a:effectLst/>
          </p:spPr>
        </p:pic>
        <p:pic>
          <p:nvPicPr>
            <p:cNvPr id="8598" name="直线 形状" descr="直线 形状"/>
            <p:cNvPicPr/>
            <p:nvPr/>
          </p:nvPicPr>
          <p:blipFill>
            <a:blip r:embed="rId164"/>
            <a:stretch>
              <a:fillRect/>
            </a:stretch>
          </p:blipFill>
          <p:spPr>
            <a:xfrm>
              <a:off x="3307097" y="-44450"/>
              <a:ext cx="336418" cy="725890"/>
            </a:xfrm>
            <a:prstGeom prst="rect">
              <a:avLst/>
            </a:prstGeom>
            <a:effectLst/>
          </p:spPr>
        </p:pic>
        <p:pic>
          <p:nvPicPr>
            <p:cNvPr id="8600" name="直线 形状" descr="直线 形状"/>
            <p:cNvPicPr/>
            <p:nvPr/>
          </p:nvPicPr>
          <p:blipFill>
            <a:blip r:embed="rId165"/>
            <a:stretch>
              <a:fillRect/>
            </a:stretch>
          </p:blipFill>
          <p:spPr>
            <a:xfrm>
              <a:off x="3594815" y="316395"/>
              <a:ext cx="333909" cy="344673"/>
            </a:xfrm>
            <a:prstGeom prst="rect">
              <a:avLst/>
            </a:prstGeom>
            <a:effectLst/>
          </p:spPr>
        </p:pic>
        <p:pic>
          <p:nvPicPr>
            <p:cNvPr id="8602" name="直线 形状" descr="直线 形状"/>
            <p:cNvPicPr/>
            <p:nvPr/>
          </p:nvPicPr>
          <p:blipFill>
            <a:blip r:embed="rId166"/>
            <a:stretch>
              <a:fillRect/>
            </a:stretch>
          </p:blipFill>
          <p:spPr>
            <a:xfrm>
              <a:off x="3914520" y="320911"/>
              <a:ext cx="333366" cy="294885"/>
            </a:xfrm>
            <a:prstGeom prst="rect">
              <a:avLst/>
            </a:prstGeom>
            <a:effectLst/>
          </p:spPr>
        </p:pic>
        <p:pic>
          <p:nvPicPr>
            <p:cNvPr id="8604" name="直线 形状" descr="直线 形状"/>
            <p:cNvPicPr/>
            <p:nvPr/>
          </p:nvPicPr>
          <p:blipFill>
            <a:blip r:embed="rId167"/>
            <a:stretch>
              <a:fillRect/>
            </a:stretch>
          </p:blipFill>
          <p:spPr>
            <a:xfrm>
              <a:off x="4190425" y="-43909"/>
              <a:ext cx="383414" cy="766093"/>
            </a:xfrm>
            <a:prstGeom prst="rect">
              <a:avLst/>
            </a:prstGeom>
            <a:effectLst/>
          </p:spPr>
        </p:pic>
        <p:pic>
          <p:nvPicPr>
            <p:cNvPr id="8606" name="直线 直线" descr="直线 直线"/>
            <p:cNvPicPr/>
            <p:nvPr/>
          </p:nvPicPr>
          <p:blipFill>
            <a:blip r:embed="rId168"/>
            <a:stretch>
              <a:fillRect/>
            </a:stretch>
          </p:blipFill>
          <p:spPr>
            <a:xfrm>
              <a:off x="4528767" y="273376"/>
              <a:ext cx="177801" cy="88901"/>
            </a:xfrm>
            <a:prstGeom prst="rect">
              <a:avLst/>
            </a:prstGeom>
            <a:effectLst/>
          </p:spPr>
        </p:pic>
        <p:pic>
          <p:nvPicPr>
            <p:cNvPr id="8608" name="直线 形状" descr="直线 形状"/>
            <p:cNvPicPr/>
            <p:nvPr/>
          </p:nvPicPr>
          <p:blipFill>
            <a:blip r:embed="rId169"/>
            <a:stretch>
              <a:fillRect/>
            </a:stretch>
          </p:blipFill>
          <p:spPr>
            <a:xfrm>
              <a:off x="4616225" y="449934"/>
              <a:ext cx="107009" cy="245087"/>
            </a:xfrm>
            <a:prstGeom prst="rect">
              <a:avLst/>
            </a:prstGeom>
            <a:effectLst/>
          </p:spPr>
        </p:pic>
        <p:pic>
          <p:nvPicPr>
            <p:cNvPr id="8610" name="直线 形状" descr="直线 形状"/>
            <p:cNvPicPr/>
            <p:nvPr/>
          </p:nvPicPr>
          <p:blipFill>
            <a:blip r:embed="rId170"/>
            <a:stretch>
              <a:fillRect/>
            </a:stretch>
          </p:blipFill>
          <p:spPr>
            <a:xfrm>
              <a:off x="4824473" y="328963"/>
              <a:ext cx="414854" cy="359263"/>
            </a:xfrm>
            <a:prstGeom prst="rect">
              <a:avLst/>
            </a:prstGeom>
            <a:effectLst/>
          </p:spPr>
        </p:pic>
        <p:pic>
          <p:nvPicPr>
            <p:cNvPr id="8612" name="直线 形状" descr="直线 形状"/>
            <p:cNvPicPr/>
            <p:nvPr/>
          </p:nvPicPr>
          <p:blipFill>
            <a:blip r:embed="rId171"/>
            <a:stretch>
              <a:fillRect/>
            </a:stretch>
          </p:blipFill>
          <p:spPr>
            <a:xfrm>
              <a:off x="5191710" y="359840"/>
              <a:ext cx="421105" cy="335181"/>
            </a:xfrm>
            <a:prstGeom prst="rect">
              <a:avLst/>
            </a:prstGeom>
            <a:effectLst/>
          </p:spPr>
        </p:pic>
        <p:pic>
          <p:nvPicPr>
            <p:cNvPr id="8614" name="直线 形状" descr="直线 形状"/>
            <p:cNvPicPr/>
            <p:nvPr/>
          </p:nvPicPr>
          <p:blipFill>
            <a:blip r:embed="rId172"/>
            <a:stretch>
              <a:fillRect/>
            </a:stretch>
          </p:blipFill>
          <p:spPr>
            <a:xfrm>
              <a:off x="5571448" y="348074"/>
              <a:ext cx="435226" cy="122855"/>
            </a:xfrm>
            <a:prstGeom prst="rect">
              <a:avLst/>
            </a:prstGeom>
            <a:effectLst/>
          </p:spPr>
        </p:pic>
        <p:pic>
          <p:nvPicPr>
            <p:cNvPr id="8616" name="直线 形状" descr="直线 形状"/>
            <p:cNvPicPr/>
            <p:nvPr/>
          </p:nvPicPr>
          <p:blipFill>
            <a:blip r:embed="rId173"/>
            <a:stretch>
              <a:fillRect/>
            </a:stretch>
          </p:blipFill>
          <p:spPr>
            <a:xfrm>
              <a:off x="5796706" y="123981"/>
              <a:ext cx="128480" cy="584622"/>
            </a:xfrm>
            <a:prstGeom prst="rect">
              <a:avLst/>
            </a:prstGeom>
            <a:effectLst/>
          </p:spPr>
        </p:pic>
        <p:pic>
          <p:nvPicPr>
            <p:cNvPr id="8618" name="直线 直线" descr="直线 直线"/>
            <p:cNvPicPr/>
            <p:nvPr/>
          </p:nvPicPr>
          <p:blipFill>
            <a:blip r:embed="rId174"/>
            <a:stretch>
              <a:fillRect/>
            </a:stretch>
          </p:blipFill>
          <p:spPr>
            <a:xfrm>
              <a:off x="5992471" y="157935"/>
              <a:ext cx="102482" cy="177180"/>
            </a:xfrm>
            <a:prstGeom prst="rect">
              <a:avLst/>
            </a:prstGeom>
            <a:effectLst/>
          </p:spPr>
        </p:pic>
        <p:pic>
          <p:nvPicPr>
            <p:cNvPr id="8620" name="直线 形状" descr="直线 形状"/>
            <p:cNvPicPr/>
            <p:nvPr/>
          </p:nvPicPr>
          <p:blipFill>
            <a:blip r:embed="rId175"/>
            <a:stretch>
              <a:fillRect/>
            </a:stretch>
          </p:blipFill>
          <p:spPr>
            <a:xfrm>
              <a:off x="6044181" y="348074"/>
              <a:ext cx="118679" cy="285831"/>
            </a:xfrm>
            <a:prstGeom prst="rect">
              <a:avLst/>
            </a:prstGeom>
            <a:effectLst/>
          </p:spPr>
        </p:pic>
        <p:pic>
          <p:nvPicPr>
            <p:cNvPr id="8622" name="直线 形状" descr="直线 形状"/>
            <p:cNvPicPr/>
            <p:nvPr/>
          </p:nvPicPr>
          <p:blipFill>
            <a:blip r:embed="rId176"/>
            <a:stretch>
              <a:fillRect/>
            </a:stretch>
          </p:blipFill>
          <p:spPr>
            <a:xfrm>
              <a:off x="6192702" y="381122"/>
              <a:ext cx="221698" cy="229376"/>
            </a:xfrm>
            <a:prstGeom prst="rect">
              <a:avLst/>
            </a:prstGeom>
            <a:effectLst/>
          </p:spPr>
        </p:pic>
        <p:pic>
          <p:nvPicPr>
            <p:cNvPr id="8624" name="直线 形状" descr="直线 形状"/>
            <p:cNvPicPr/>
            <p:nvPr/>
          </p:nvPicPr>
          <p:blipFill>
            <a:blip r:embed="rId177"/>
            <a:stretch>
              <a:fillRect/>
            </a:stretch>
          </p:blipFill>
          <p:spPr>
            <a:xfrm>
              <a:off x="6468504" y="320911"/>
              <a:ext cx="312308" cy="340157"/>
            </a:xfrm>
            <a:prstGeom prst="rect">
              <a:avLst/>
            </a:prstGeom>
            <a:effectLst/>
          </p:spPr>
        </p:pic>
        <p:pic>
          <p:nvPicPr>
            <p:cNvPr id="8626" name="直线 形状" descr="直线 形状"/>
            <p:cNvPicPr/>
            <p:nvPr/>
          </p:nvPicPr>
          <p:blipFill>
            <a:blip r:embed="rId178"/>
            <a:stretch>
              <a:fillRect/>
            </a:stretch>
          </p:blipFill>
          <p:spPr>
            <a:xfrm>
              <a:off x="7627726" y="82033"/>
              <a:ext cx="321085" cy="586578"/>
            </a:xfrm>
            <a:prstGeom prst="rect">
              <a:avLst/>
            </a:prstGeom>
            <a:effectLst/>
          </p:spPr>
        </p:pic>
        <p:pic>
          <p:nvPicPr>
            <p:cNvPr id="8628" name="直线 形状" descr="直线 形状"/>
            <p:cNvPicPr/>
            <p:nvPr/>
          </p:nvPicPr>
          <p:blipFill>
            <a:blip r:embed="rId179"/>
            <a:stretch>
              <a:fillRect/>
            </a:stretch>
          </p:blipFill>
          <p:spPr>
            <a:xfrm>
              <a:off x="7744468" y="109115"/>
              <a:ext cx="295235" cy="558743"/>
            </a:xfrm>
            <a:prstGeom prst="rect">
              <a:avLst/>
            </a:prstGeom>
            <a:effectLst/>
          </p:spPr>
        </p:pic>
        <p:pic>
          <p:nvPicPr>
            <p:cNvPr id="8630" name="直线 形状" descr="直线 形状"/>
            <p:cNvPicPr/>
            <p:nvPr/>
          </p:nvPicPr>
          <p:blipFill>
            <a:blip r:embed="rId180"/>
            <a:stretch>
              <a:fillRect/>
            </a:stretch>
          </p:blipFill>
          <p:spPr>
            <a:xfrm>
              <a:off x="7735815" y="423747"/>
              <a:ext cx="308065" cy="115088"/>
            </a:xfrm>
            <a:prstGeom prst="rect">
              <a:avLst/>
            </a:prstGeom>
            <a:effectLst/>
          </p:spPr>
        </p:pic>
        <p:pic>
          <p:nvPicPr>
            <p:cNvPr id="8632" name="直线 形状" descr="直线 形状"/>
            <p:cNvPicPr/>
            <p:nvPr/>
          </p:nvPicPr>
          <p:blipFill>
            <a:blip r:embed="rId181"/>
            <a:stretch>
              <a:fillRect/>
            </a:stretch>
          </p:blipFill>
          <p:spPr>
            <a:xfrm>
              <a:off x="8165490" y="409190"/>
              <a:ext cx="131909" cy="591412"/>
            </a:xfrm>
            <a:prstGeom prst="rect">
              <a:avLst/>
            </a:prstGeom>
            <a:effectLst/>
          </p:spPr>
        </p:pic>
        <p:pic>
          <p:nvPicPr>
            <p:cNvPr id="8634" name="直线 形状" descr="直线 形状"/>
            <p:cNvPicPr/>
            <p:nvPr/>
          </p:nvPicPr>
          <p:blipFill>
            <a:blip r:embed="rId182"/>
            <a:stretch>
              <a:fillRect/>
            </a:stretch>
          </p:blipFill>
          <p:spPr>
            <a:xfrm>
              <a:off x="8158700" y="325861"/>
              <a:ext cx="251904" cy="328416"/>
            </a:xfrm>
            <a:prstGeom prst="rect">
              <a:avLst/>
            </a:prstGeom>
            <a:effectLst/>
          </p:spPr>
        </p:pic>
        <p:pic>
          <p:nvPicPr>
            <p:cNvPr id="8636" name="直线 形状" descr="直线 形状"/>
            <p:cNvPicPr/>
            <p:nvPr/>
          </p:nvPicPr>
          <p:blipFill>
            <a:blip r:embed="rId183"/>
            <a:stretch>
              <a:fillRect/>
            </a:stretch>
          </p:blipFill>
          <p:spPr>
            <a:xfrm>
              <a:off x="8396374" y="300539"/>
              <a:ext cx="169381" cy="793117"/>
            </a:xfrm>
            <a:prstGeom prst="rect">
              <a:avLst/>
            </a:prstGeom>
            <a:effectLst/>
          </p:spPr>
        </p:pic>
        <p:pic>
          <p:nvPicPr>
            <p:cNvPr id="8638" name="直线 形状" descr="直线 形状"/>
            <p:cNvPicPr/>
            <p:nvPr/>
          </p:nvPicPr>
          <p:blipFill>
            <a:blip r:embed="rId184"/>
            <a:stretch>
              <a:fillRect/>
            </a:stretch>
          </p:blipFill>
          <p:spPr>
            <a:xfrm>
              <a:off x="8450699" y="340003"/>
              <a:ext cx="262366" cy="301231"/>
            </a:xfrm>
            <a:prstGeom prst="rect">
              <a:avLst/>
            </a:prstGeom>
            <a:effectLst/>
          </p:spPr>
        </p:pic>
        <p:pic>
          <p:nvPicPr>
            <p:cNvPr id="8640" name="直线 形状" descr="直线 形状"/>
            <p:cNvPicPr/>
            <p:nvPr/>
          </p:nvPicPr>
          <p:blipFill>
            <a:blip r:embed="rId185"/>
            <a:stretch>
              <a:fillRect/>
            </a:stretch>
          </p:blipFill>
          <p:spPr>
            <a:xfrm>
              <a:off x="8722327" y="293749"/>
              <a:ext cx="312993" cy="316597"/>
            </a:xfrm>
            <a:prstGeom prst="rect">
              <a:avLst/>
            </a:prstGeom>
            <a:effectLst/>
          </p:spPr>
        </p:pic>
        <p:pic>
          <p:nvPicPr>
            <p:cNvPr id="8642" name="直线 形状" descr="直线 形状"/>
            <p:cNvPicPr/>
            <p:nvPr/>
          </p:nvPicPr>
          <p:blipFill>
            <a:blip r:embed="rId186"/>
            <a:stretch>
              <a:fillRect/>
            </a:stretch>
          </p:blipFill>
          <p:spPr>
            <a:xfrm>
              <a:off x="8980373" y="361368"/>
              <a:ext cx="212971" cy="222454"/>
            </a:xfrm>
            <a:prstGeom prst="rect">
              <a:avLst/>
            </a:prstGeom>
            <a:effectLst/>
          </p:spPr>
        </p:pic>
        <p:pic>
          <p:nvPicPr>
            <p:cNvPr id="8644" name="直线 形状" descr="直线 形状"/>
            <p:cNvPicPr/>
            <p:nvPr/>
          </p:nvPicPr>
          <p:blipFill>
            <a:blip r:embed="rId187"/>
            <a:stretch>
              <a:fillRect/>
            </a:stretch>
          </p:blipFill>
          <p:spPr>
            <a:xfrm>
              <a:off x="9256644" y="297048"/>
              <a:ext cx="308349" cy="273897"/>
            </a:xfrm>
            <a:prstGeom prst="rect">
              <a:avLst/>
            </a:prstGeom>
            <a:effectLst/>
          </p:spPr>
        </p:pic>
        <p:pic>
          <p:nvPicPr>
            <p:cNvPr id="8646" name="直线 形状" descr="直线 形状"/>
            <p:cNvPicPr/>
            <p:nvPr/>
          </p:nvPicPr>
          <p:blipFill>
            <a:blip r:embed="rId188"/>
            <a:stretch>
              <a:fillRect/>
            </a:stretch>
          </p:blipFill>
          <p:spPr>
            <a:xfrm>
              <a:off x="9542555" y="212260"/>
              <a:ext cx="375554" cy="400015"/>
            </a:xfrm>
            <a:prstGeom prst="rect">
              <a:avLst/>
            </a:prstGeom>
            <a:effectLst/>
          </p:spPr>
        </p:pic>
        <p:pic>
          <p:nvPicPr>
            <p:cNvPr id="8648" name="直线 形状" descr="直线 形状"/>
            <p:cNvPicPr/>
            <p:nvPr/>
          </p:nvPicPr>
          <p:blipFill>
            <a:blip r:embed="rId189"/>
            <a:stretch>
              <a:fillRect/>
            </a:stretch>
          </p:blipFill>
          <p:spPr>
            <a:xfrm>
              <a:off x="9802329" y="-514"/>
              <a:ext cx="380618" cy="695535"/>
            </a:xfrm>
            <a:prstGeom prst="rect">
              <a:avLst/>
            </a:prstGeom>
            <a:effectLst/>
          </p:spPr>
        </p:pic>
        <p:pic>
          <p:nvPicPr>
            <p:cNvPr id="8650" name="直线 直线" descr="直线 直线"/>
            <p:cNvPicPr/>
            <p:nvPr/>
          </p:nvPicPr>
          <p:blipFill>
            <a:blip r:embed="rId168"/>
            <a:stretch>
              <a:fillRect/>
            </a:stretch>
          </p:blipFill>
          <p:spPr>
            <a:xfrm>
              <a:off x="10232944" y="646864"/>
              <a:ext cx="177801" cy="88901"/>
            </a:xfrm>
            <a:prstGeom prst="rect">
              <a:avLst/>
            </a:prstGeom>
            <a:effectLst/>
          </p:spPr>
        </p:pic>
        <p:pic>
          <p:nvPicPr>
            <p:cNvPr id="8652" name="直线 形状" descr="直线 形状"/>
            <p:cNvPicPr/>
            <p:nvPr/>
          </p:nvPicPr>
          <p:blipFill>
            <a:blip r:embed="rId190"/>
            <a:stretch>
              <a:fillRect/>
            </a:stretch>
          </p:blipFill>
          <p:spPr>
            <a:xfrm>
              <a:off x="259368" y="1263054"/>
              <a:ext cx="336891" cy="451484"/>
            </a:xfrm>
            <a:prstGeom prst="rect">
              <a:avLst/>
            </a:prstGeom>
            <a:effectLst/>
          </p:spPr>
        </p:pic>
        <p:pic>
          <p:nvPicPr>
            <p:cNvPr id="8654" name="直线 形状" descr="直线 形状"/>
            <p:cNvPicPr/>
            <p:nvPr/>
          </p:nvPicPr>
          <p:blipFill>
            <a:blip r:embed="rId191"/>
            <a:stretch>
              <a:fillRect/>
            </a:stretch>
          </p:blipFill>
          <p:spPr>
            <a:xfrm>
              <a:off x="562366" y="1425526"/>
              <a:ext cx="237614" cy="224218"/>
            </a:xfrm>
            <a:prstGeom prst="rect">
              <a:avLst/>
            </a:prstGeom>
            <a:effectLst/>
          </p:spPr>
        </p:pic>
        <p:pic>
          <p:nvPicPr>
            <p:cNvPr id="8656" name="直线 形状" descr="直线 形状"/>
            <p:cNvPicPr/>
            <p:nvPr/>
          </p:nvPicPr>
          <p:blipFill>
            <a:blip r:embed="rId192"/>
            <a:stretch>
              <a:fillRect/>
            </a:stretch>
          </p:blipFill>
          <p:spPr>
            <a:xfrm>
              <a:off x="913537" y="1201938"/>
              <a:ext cx="171651" cy="382405"/>
            </a:xfrm>
            <a:prstGeom prst="rect">
              <a:avLst/>
            </a:prstGeom>
            <a:effectLst/>
          </p:spPr>
        </p:pic>
        <p:pic>
          <p:nvPicPr>
            <p:cNvPr id="8658" name="直线 直线" descr="直线 直线"/>
            <p:cNvPicPr/>
            <p:nvPr/>
          </p:nvPicPr>
          <p:blipFill>
            <a:blip r:embed="rId193"/>
            <a:stretch>
              <a:fillRect/>
            </a:stretch>
          </p:blipFill>
          <p:spPr>
            <a:xfrm>
              <a:off x="809413" y="1344542"/>
              <a:ext cx="262194" cy="72055"/>
            </a:xfrm>
            <a:prstGeom prst="rect">
              <a:avLst/>
            </a:prstGeom>
            <a:effectLst/>
          </p:spPr>
        </p:pic>
        <p:pic>
          <p:nvPicPr>
            <p:cNvPr id="8660" name="直线 形状" descr="直线 形状"/>
            <p:cNvPicPr/>
            <p:nvPr/>
          </p:nvPicPr>
          <p:blipFill>
            <a:blip r:embed="rId194"/>
            <a:stretch>
              <a:fillRect/>
            </a:stretch>
          </p:blipFill>
          <p:spPr>
            <a:xfrm>
              <a:off x="1881781" y="1192884"/>
              <a:ext cx="344243" cy="416840"/>
            </a:xfrm>
            <a:prstGeom prst="rect">
              <a:avLst/>
            </a:prstGeom>
            <a:effectLst/>
          </p:spPr>
        </p:pic>
        <p:pic>
          <p:nvPicPr>
            <p:cNvPr id="8662" name="直线 形状" descr="直线 形状"/>
            <p:cNvPicPr/>
            <p:nvPr/>
          </p:nvPicPr>
          <p:blipFill>
            <a:blip r:embed="rId195"/>
            <a:stretch>
              <a:fillRect/>
            </a:stretch>
          </p:blipFill>
          <p:spPr>
            <a:xfrm>
              <a:off x="2438543" y="1158930"/>
              <a:ext cx="188131" cy="454597"/>
            </a:xfrm>
            <a:prstGeom prst="rect">
              <a:avLst/>
            </a:prstGeom>
            <a:effectLst/>
          </p:spPr>
        </p:pic>
        <p:pic>
          <p:nvPicPr>
            <p:cNvPr id="8664" name="直线 形状" descr="直线 形状"/>
            <p:cNvPicPr/>
            <p:nvPr/>
          </p:nvPicPr>
          <p:blipFill>
            <a:blip r:embed="rId196"/>
            <a:stretch>
              <a:fillRect/>
            </a:stretch>
          </p:blipFill>
          <p:spPr>
            <a:xfrm>
              <a:off x="2847185" y="1261776"/>
              <a:ext cx="173349" cy="272193"/>
            </a:xfrm>
            <a:prstGeom prst="rect">
              <a:avLst/>
            </a:prstGeom>
            <a:effectLst/>
          </p:spPr>
        </p:pic>
        <p:pic>
          <p:nvPicPr>
            <p:cNvPr id="8666" name="直线 形状" descr="直线 形状"/>
            <p:cNvPicPr/>
            <p:nvPr/>
          </p:nvPicPr>
          <p:blipFill>
            <a:blip r:embed="rId197"/>
            <a:stretch>
              <a:fillRect/>
            </a:stretch>
          </p:blipFill>
          <p:spPr>
            <a:xfrm>
              <a:off x="3125038" y="1195147"/>
              <a:ext cx="187467" cy="506659"/>
            </a:xfrm>
            <a:prstGeom prst="rect">
              <a:avLst/>
            </a:prstGeom>
            <a:effectLst/>
          </p:spPr>
        </p:pic>
        <p:pic>
          <p:nvPicPr>
            <p:cNvPr id="8668" name="直线 直线" descr="直线 直线"/>
            <p:cNvPicPr/>
            <p:nvPr/>
          </p:nvPicPr>
          <p:blipFill>
            <a:blip r:embed="rId198"/>
            <a:stretch>
              <a:fillRect/>
            </a:stretch>
          </p:blipFill>
          <p:spPr>
            <a:xfrm>
              <a:off x="3709037" y="1337752"/>
              <a:ext cx="207868" cy="58473"/>
            </a:xfrm>
            <a:prstGeom prst="rect">
              <a:avLst/>
            </a:prstGeom>
            <a:effectLst/>
          </p:spPr>
        </p:pic>
        <p:pic>
          <p:nvPicPr>
            <p:cNvPr id="8670" name="直线 形状" descr="直线 形状"/>
            <p:cNvPicPr/>
            <p:nvPr/>
          </p:nvPicPr>
          <p:blipFill>
            <a:blip r:embed="rId199"/>
            <a:stretch>
              <a:fillRect/>
            </a:stretch>
          </p:blipFill>
          <p:spPr>
            <a:xfrm>
              <a:off x="3712098" y="1453193"/>
              <a:ext cx="265923" cy="81505"/>
            </a:xfrm>
            <a:prstGeom prst="rect">
              <a:avLst/>
            </a:prstGeom>
            <a:effectLst/>
          </p:spPr>
        </p:pic>
        <p:pic>
          <p:nvPicPr>
            <p:cNvPr id="8672" name="直线 形状" descr="直线 形状"/>
            <p:cNvPicPr/>
            <p:nvPr/>
          </p:nvPicPr>
          <p:blipFill>
            <a:blip r:embed="rId200"/>
            <a:stretch>
              <a:fillRect/>
            </a:stretch>
          </p:blipFill>
          <p:spPr>
            <a:xfrm>
              <a:off x="5111846" y="1086496"/>
              <a:ext cx="326227" cy="426581"/>
            </a:xfrm>
            <a:prstGeom prst="rect">
              <a:avLst/>
            </a:prstGeom>
            <a:effectLst/>
          </p:spPr>
        </p:pic>
        <p:pic>
          <p:nvPicPr>
            <p:cNvPr id="8674" name="直线 形状" descr="直线 形状"/>
            <p:cNvPicPr/>
            <p:nvPr/>
          </p:nvPicPr>
          <p:blipFill>
            <a:blip r:embed="rId201"/>
            <a:stretch>
              <a:fillRect/>
            </a:stretch>
          </p:blipFill>
          <p:spPr>
            <a:xfrm>
              <a:off x="4779819" y="1670495"/>
              <a:ext cx="169270" cy="253345"/>
            </a:xfrm>
            <a:prstGeom prst="rect">
              <a:avLst/>
            </a:prstGeom>
            <a:effectLst/>
          </p:spPr>
        </p:pic>
        <p:pic>
          <p:nvPicPr>
            <p:cNvPr id="8676" name="直线 形状" descr="直线 形状"/>
            <p:cNvPicPr/>
            <p:nvPr/>
          </p:nvPicPr>
          <p:blipFill>
            <a:blip r:embed="rId202"/>
            <a:stretch>
              <a:fillRect/>
            </a:stretch>
          </p:blipFill>
          <p:spPr>
            <a:xfrm>
              <a:off x="5042820" y="1634605"/>
              <a:ext cx="171106" cy="221567"/>
            </a:xfrm>
            <a:prstGeom prst="rect">
              <a:avLst/>
            </a:prstGeom>
            <a:effectLst/>
          </p:spPr>
        </p:pic>
        <p:pic>
          <p:nvPicPr>
            <p:cNvPr id="8678" name="直线 直线" descr="直线 直线"/>
            <p:cNvPicPr/>
            <p:nvPr/>
          </p:nvPicPr>
          <p:blipFill>
            <a:blip r:embed="rId203"/>
            <a:stretch>
              <a:fillRect/>
            </a:stretch>
          </p:blipFill>
          <p:spPr>
            <a:xfrm>
              <a:off x="5087546" y="1751983"/>
              <a:ext cx="180706" cy="38101"/>
            </a:xfrm>
            <a:prstGeom prst="rect">
              <a:avLst/>
            </a:prstGeom>
            <a:effectLst/>
          </p:spPr>
        </p:pic>
        <p:pic>
          <p:nvPicPr>
            <p:cNvPr id="8680" name="直线 形状" descr="直线 形状"/>
            <p:cNvPicPr/>
            <p:nvPr/>
          </p:nvPicPr>
          <p:blipFill>
            <a:blip r:embed="rId204"/>
            <a:stretch>
              <a:fillRect/>
            </a:stretch>
          </p:blipFill>
          <p:spPr>
            <a:xfrm>
              <a:off x="5385285" y="1599387"/>
              <a:ext cx="283617" cy="272186"/>
            </a:xfrm>
            <a:prstGeom prst="rect">
              <a:avLst/>
            </a:prstGeom>
            <a:effectLst/>
          </p:spPr>
        </p:pic>
        <p:pic>
          <p:nvPicPr>
            <p:cNvPr id="8682" name="直线 形状" descr="直线 形状"/>
            <p:cNvPicPr/>
            <p:nvPr/>
          </p:nvPicPr>
          <p:blipFill>
            <a:blip r:embed="rId205"/>
            <a:stretch>
              <a:fillRect/>
            </a:stretch>
          </p:blipFill>
          <p:spPr>
            <a:xfrm>
              <a:off x="6118427" y="1174775"/>
              <a:ext cx="365357" cy="439961"/>
            </a:xfrm>
            <a:prstGeom prst="rect">
              <a:avLst/>
            </a:prstGeom>
            <a:effectLst/>
          </p:spPr>
        </p:pic>
        <p:pic>
          <p:nvPicPr>
            <p:cNvPr id="8684" name="直线 形状" descr="直线 形状"/>
            <p:cNvPicPr/>
            <p:nvPr/>
          </p:nvPicPr>
          <p:blipFill>
            <a:blip r:embed="rId206"/>
            <a:stretch>
              <a:fillRect/>
            </a:stretch>
          </p:blipFill>
          <p:spPr>
            <a:xfrm>
              <a:off x="6556856" y="1215519"/>
              <a:ext cx="266464" cy="339311"/>
            </a:xfrm>
            <a:prstGeom prst="rect">
              <a:avLst/>
            </a:prstGeom>
            <a:effectLst/>
          </p:spPr>
        </p:pic>
        <p:pic>
          <p:nvPicPr>
            <p:cNvPr id="8686" name="直线 形状" descr="直线 形状"/>
            <p:cNvPicPr/>
            <p:nvPr/>
          </p:nvPicPr>
          <p:blipFill>
            <a:blip r:embed="rId207"/>
            <a:stretch>
              <a:fillRect/>
            </a:stretch>
          </p:blipFill>
          <p:spPr>
            <a:xfrm>
              <a:off x="6841306" y="1337150"/>
              <a:ext cx="163412" cy="268039"/>
            </a:xfrm>
            <a:prstGeom prst="rect">
              <a:avLst/>
            </a:prstGeom>
            <a:effectLst/>
          </p:spPr>
        </p:pic>
        <p:pic>
          <p:nvPicPr>
            <p:cNvPr id="8688" name="直线 形状" descr="直线 形状"/>
            <p:cNvPicPr/>
            <p:nvPr/>
          </p:nvPicPr>
          <p:blipFill>
            <a:blip r:embed="rId208"/>
            <a:stretch>
              <a:fillRect/>
            </a:stretch>
          </p:blipFill>
          <p:spPr>
            <a:xfrm>
              <a:off x="7056845" y="1229101"/>
              <a:ext cx="170577" cy="465914"/>
            </a:xfrm>
            <a:prstGeom prst="rect">
              <a:avLst/>
            </a:prstGeom>
            <a:effectLst/>
          </p:spPr>
        </p:pic>
        <p:pic>
          <p:nvPicPr>
            <p:cNvPr id="8690" name="直线 直线" descr="直线 直线"/>
            <p:cNvPicPr/>
            <p:nvPr/>
          </p:nvPicPr>
          <p:blipFill>
            <a:blip r:embed="rId209"/>
            <a:stretch>
              <a:fillRect/>
            </a:stretch>
          </p:blipFill>
          <p:spPr>
            <a:xfrm>
              <a:off x="7606892" y="1589007"/>
              <a:ext cx="112798" cy="173915"/>
            </a:xfrm>
            <a:prstGeom prst="rect">
              <a:avLst/>
            </a:prstGeom>
            <a:effectLst/>
          </p:spPr>
        </p:pic>
        <p:pic>
          <p:nvPicPr>
            <p:cNvPr id="8692" name="直线 形状" descr="直线 形状"/>
            <p:cNvPicPr/>
            <p:nvPr/>
          </p:nvPicPr>
          <p:blipFill>
            <a:blip r:embed="rId210"/>
            <a:stretch>
              <a:fillRect/>
            </a:stretch>
          </p:blipFill>
          <p:spPr>
            <a:xfrm>
              <a:off x="8068658" y="1358124"/>
              <a:ext cx="302937" cy="85636"/>
            </a:xfrm>
            <a:prstGeom prst="rect">
              <a:avLst/>
            </a:prstGeom>
            <a:effectLst/>
          </p:spPr>
        </p:pic>
        <p:pic>
          <p:nvPicPr>
            <p:cNvPr id="8694" name="直线 形状" descr="直线 形状"/>
            <p:cNvPicPr/>
            <p:nvPr/>
          </p:nvPicPr>
          <p:blipFill>
            <a:blip r:embed="rId211"/>
            <a:stretch>
              <a:fillRect/>
            </a:stretch>
          </p:blipFill>
          <p:spPr>
            <a:xfrm>
              <a:off x="8212112" y="1174775"/>
              <a:ext cx="118740" cy="480776"/>
            </a:xfrm>
            <a:prstGeom prst="rect">
              <a:avLst/>
            </a:prstGeom>
            <a:effectLst/>
          </p:spPr>
        </p:pic>
        <p:pic>
          <p:nvPicPr>
            <p:cNvPr id="8696" name="直线 形状" descr="直线 形状"/>
            <p:cNvPicPr/>
            <p:nvPr/>
          </p:nvPicPr>
          <p:blipFill>
            <a:blip r:embed="rId212"/>
            <a:stretch>
              <a:fillRect/>
            </a:stretch>
          </p:blipFill>
          <p:spPr>
            <a:xfrm>
              <a:off x="8401402" y="1208729"/>
              <a:ext cx="513449" cy="444878"/>
            </a:xfrm>
            <a:prstGeom prst="rect">
              <a:avLst/>
            </a:prstGeom>
            <a:effectLst/>
          </p:spPr>
        </p:pic>
        <p:pic>
          <p:nvPicPr>
            <p:cNvPr id="8698" name="直线 形状" descr="直线 形状"/>
            <p:cNvPicPr/>
            <p:nvPr/>
          </p:nvPicPr>
          <p:blipFill>
            <a:blip r:embed="rId213"/>
            <a:stretch>
              <a:fillRect/>
            </a:stretch>
          </p:blipFill>
          <p:spPr>
            <a:xfrm>
              <a:off x="8890331" y="1419240"/>
              <a:ext cx="275775" cy="302938"/>
            </a:xfrm>
            <a:prstGeom prst="rect">
              <a:avLst/>
            </a:prstGeom>
            <a:effectLst/>
          </p:spPr>
        </p:pic>
        <p:pic>
          <p:nvPicPr>
            <p:cNvPr id="8700" name="直线 直线" descr="直线 直线"/>
            <p:cNvPicPr/>
            <p:nvPr/>
          </p:nvPicPr>
          <p:blipFill>
            <a:blip r:embed="rId214"/>
            <a:stretch>
              <a:fillRect/>
            </a:stretch>
          </p:blipFill>
          <p:spPr>
            <a:xfrm>
              <a:off x="9277400" y="1466775"/>
              <a:ext cx="85637" cy="119589"/>
            </a:xfrm>
            <a:prstGeom prst="rect">
              <a:avLst/>
            </a:prstGeom>
            <a:effectLst/>
          </p:spPr>
        </p:pic>
        <p:pic>
          <p:nvPicPr>
            <p:cNvPr id="8702" name="直线 直线" descr="直线 直线"/>
            <p:cNvPicPr/>
            <p:nvPr/>
          </p:nvPicPr>
          <p:blipFill>
            <a:blip r:embed="rId143"/>
            <a:stretch>
              <a:fillRect/>
            </a:stretch>
          </p:blipFill>
          <p:spPr>
            <a:xfrm>
              <a:off x="9305886" y="1690867"/>
              <a:ext cx="76201" cy="38101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绘图"/>
          <p:cNvGrpSpPr/>
          <p:nvPr/>
        </p:nvGrpSpPr>
        <p:grpSpPr>
          <a:xfrm>
            <a:off x="585553" y="164298"/>
            <a:ext cx="1980005" cy="662271"/>
            <a:chOff x="-19049" y="-19050"/>
            <a:chExt cx="1980004" cy="662269"/>
          </a:xfrm>
        </p:grpSpPr>
        <p:pic>
          <p:nvPicPr>
            <p:cNvPr id="122" name="直线 形状" descr="直线 形状"/>
            <p:cNvPicPr/>
            <p:nvPr/>
          </p:nvPicPr>
          <p:blipFill>
            <a:blip r:embed="rId1"/>
            <a:stretch>
              <a:fillRect/>
            </a:stretch>
          </p:blipFill>
          <p:spPr>
            <a:xfrm>
              <a:off x="-19050" y="182124"/>
              <a:ext cx="343871" cy="461096"/>
            </a:xfrm>
            <a:prstGeom prst="rect">
              <a:avLst/>
            </a:prstGeom>
            <a:effectLst/>
          </p:spPr>
        </p:pic>
        <p:pic>
          <p:nvPicPr>
            <p:cNvPr id="124" name="直线 形状" descr="直线 形状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426444" y="400763"/>
              <a:ext cx="285024" cy="206269"/>
            </a:xfrm>
            <a:prstGeom prst="rect">
              <a:avLst/>
            </a:prstGeom>
            <a:effectLst/>
          </p:spPr>
        </p:pic>
        <p:pic>
          <p:nvPicPr>
            <p:cNvPr id="126" name="直线 形状" descr="直线 形状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801085" y="157507"/>
              <a:ext cx="134476" cy="424163"/>
            </a:xfrm>
            <a:prstGeom prst="rect">
              <a:avLst/>
            </a:prstGeom>
            <a:effectLst/>
          </p:spPr>
        </p:pic>
        <p:pic>
          <p:nvPicPr>
            <p:cNvPr id="128" name="直线 形状" descr="直线 形状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681225" y="366707"/>
              <a:ext cx="288290" cy="52994"/>
            </a:xfrm>
            <a:prstGeom prst="rect">
              <a:avLst/>
            </a:prstGeom>
            <a:effectLst/>
          </p:spPr>
        </p:pic>
        <p:pic>
          <p:nvPicPr>
            <p:cNvPr id="130" name="直线 形状" descr="直线 形状"/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1077713" y="-19050"/>
              <a:ext cx="136266" cy="646914"/>
            </a:xfrm>
            <a:prstGeom prst="rect">
              <a:avLst/>
            </a:prstGeom>
            <a:effectLst/>
          </p:spPr>
        </p:pic>
        <p:pic>
          <p:nvPicPr>
            <p:cNvPr id="132" name="直线 直线" descr="直线 直线"/>
            <p:cNvPicPr/>
            <p:nvPr/>
          </p:nvPicPr>
          <p:blipFill>
            <a:blip r:embed="rId6"/>
            <a:stretch>
              <a:fillRect/>
            </a:stretch>
          </p:blipFill>
          <p:spPr>
            <a:xfrm>
              <a:off x="1250576" y="157507"/>
              <a:ext cx="78845" cy="119590"/>
            </a:xfrm>
            <a:prstGeom prst="rect">
              <a:avLst/>
            </a:prstGeom>
            <a:effectLst/>
          </p:spPr>
        </p:pic>
        <p:pic>
          <p:nvPicPr>
            <p:cNvPr id="134" name="直线 形状" descr="直线 形状"/>
            <p:cNvPicPr/>
            <p:nvPr/>
          </p:nvPicPr>
          <p:blipFill>
            <a:blip r:embed="rId7"/>
            <a:stretch>
              <a:fillRect/>
            </a:stretch>
          </p:blipFill>
          <p:spPr>
            <a:xfrm>
              <a:off x="1285608" y="300112"/>
              <a:ext cx="70976" cy="262796"/>
            </a:xfrm>
            <a:prstGeom prst="rect">
              <a:avLst/>
            </a:prstGeom>
            <a:effectLst/>
          </p:spPr>
        </p:pic>
        <p:pic>
          <p:nvPicPr>
            <p:cNvPr id="136" name="直线 形状" descr="直线 形状"/>
            <p:cNvPicPr/>
            <p:nvPr/>
          </p:nvPicPr>
          <p:blipFill>
            <a:blip r:embed="rId8"/>
            <a:stretch>
              <a:fillRect/>
            </a:stretch>
          </p:blipFill>
          <p:spPr>
            <a:xfrm>
              <a:off x="1448046" y="272949"/>
              <a:ext cx="512909" cy="274609"/>
            </a:xfrm>
            <a:prstGeom prst="rect">
              <a:avLst/>
            </a:prstGeom>
            <a:effectLst/>
          </p:spPr>
        </p:pic>
      </p:grpSp>
      <p:grpSp>
        <p:nvGrpSpPr>
          <p:cNvPr id="275" name="绘图"/>
          <p:cNvGrpSpPr/>
          <p:nvPr/>
        </p:nvGrpSpPr>
        <p:grpSpPr>
          <a:xfrm>
            <a:off x="1496893" y="5704289"/>
            <a:ext cx="10297209" cy="1700920"/>
            <a:chOff x="-44449" y="-19050"/>
            <a:chExt cx="10297207" cy="1700918"/>
          </a:xfrm>
        </p:grpSpPr>
        <p:pic>
          <p:nvPicPr>
            <p:cNvPr id="139" name="直线 形状" descr="直线 形状"/>
            <p:cNvPicPr/>
            <p:nvPr/>
          </p:nvPicPr>
          <p:blipFill>
            <a:blip r:embed="rId9"/>
            <a:stretch>
              <a:fillRect/>
            </a:stretch>
          </p:blipFill>
          <p:spPr>
            <a:xfrm>
              <a:off x="946274" y="240205"/>
              <a:ext cx="335987" cy="316519"/>
            </a:xfrm>
            <a:prstGeom prst="rect">
              <a:avLst/>
            </a:prstGeom>
            <a:effectLst/>
          </p:spPr>
        </p:pic>
        <p:pic>
          <p:nvPicPr>
            <p:cNvPr id="141" name="直线 形状" descr="直线 形状"/>
            <p:cNvPicPr/>
            <p:nvPr/>
          </p:nvPicPr>
          <p:blipFill>
            <a:blip r:embed="rId10"/>
            <a:stretch>
              <a:fillRect/>
            </a:stretch>
          </p:blipFill>
          <p:spPr>
            <a:xfrm>
              <a:off x="1346020" y="306904"/>
              <a:ext cx="213973" cy="532679"/>
            </a:xfrm>
            <a:prstGeom prst="rect">
              <a:avLst/>
            </a:prstGeom>
            <a:effectLst/>
          </p:spPr>
        </p:pic>
        <p:pic>
          <p:nvPicPr>
            <p:cNvPr id="143" name="直线 形状" descr="直线 形状"/>
            <p:cNvPicPr/>
            <p:nvPr/>
          </p:nvPicPr>
          <p:blipFill>
            <a:blip r:embed="rId11"/>
            <a:stretch>
              <a:fillRect/>
            </a:stretch>
          </p:blipFill>
          <p:spPr>
            <a:xfrm>
              <a:off x="1646752" y="338574"/>
              <a:ext cx="185554" cy="225495"/>
            </a:xfrm>
            <a:prstGeom prst="rect">
              <a:avLst/>
            </a:prstGeom>
            <a:effectLst/>
          </p:spPr>
        </p:pic>
        <p:pic>
          <p:nvPicPr>
            <p:cNvPr id="145" name="直线 形状" descr="直线 形状"/>
            <p:cNvPicPr/>
            <p:nvPr/>
          </p:nvPicPr>
          <p:blipFill>
            <a:blip r:embed="rId12"/>
            <a:stretch>
              <a:fillRect/>
            </a:stretch>
          </p:blipFill>
          <p:spPr>
            <a:xfrm>
              <a:off x="1857585" y="158717"/>
              <a:ext cx="321046" cy="363046"/>
            </a:xfrm>
            <a:prstGeom prst="rect">
              <a:avLst/>
            </a:prstGeom>
            <a:effectLst/>
          </p:spPr>
        </p:pic>
        <p:pic>
          <p:nvPicPr>
            <p:cNvPr id="147" name="直线 形状" descr="直线 形状"/>
            <p:cNvPicPr/>
            <p:nvPr/>
          </p:nvPicPr>
          <p:blipFill>
            <a:blip r:embed="rId13"/>
            <a:stretch>
              <a:fillRect/>
            </a:stretch>
          </p:blipFill>
          <p:spPr>
            <a:xfrm>
              <a:off x="2649832" y="199461"/>
              <a:ext cx="92427" cy="133171"/>
            </a:xfrm>
            <a:prstGeom prst="rect">
              <a:avLst/>
            </a:prstGeom>
            <a:effectLst/>
          </p:spPr>
        </p:pic>
        <p:pic>
          <p:nvPicPr>
            <p:cNvPr id="149" name="直线 形状" descr="直线 形状"/>
            <p:cNvPicPr/>
            <p:nvPr/>
          </p:nvPicPr>
          <p:blipFill>
            <a:blip r:embed="rId14"/>
            <a:stretch>
              <a:fillRect/>
            </a:stretch>
          </p:blipFill>
          <p:spPr>
            <a:xfrm>
              <a:off x="2697367" y="335275"/>
              <a:ext cx="65264" cy="255403"/>
            </a:xfrm>
            <a:prstGeom prst="rect">
              <a:avLst/>
            </a:prstGeom>
            <a:effectLst/>
          </p:spPr>
        </p:pic>
        <p:pic>
          <p:nvPicPr>
            <p:cNvPr id="151" name="直线 形状" descr="直线 形状"/>
            <p:cNvPicPr/>
            <p:nvPr/>
          </p:nvPicPr>
          <p:blipFill>
            <a:blip r:embed="rId15"/>
            <a:stretch>
              <a:fillRect/>
            </a:stretch>
          </p:blipFill>
          <p:spPr>
            <a:xfrm>
              <a:off x="2812808" y="335275"/>
              <a:ext cx="228241" cy="228240"/>
            </a:xfrm>
            <a:prstGeom prst="rect">
              <a:avLst/>
            </a:prstGeom>
            <a:effectLst/>
          </p:spPr>
        </p:pic>
        <p:pic>
          <p:nvPicPr>
            <p:cNvPr id="153" name="直线 形状" descr="直线 形状"/>
            <p:cNvPicPr/>
            <p:nvPr/>
          </p:nvPicPr>
          <p:blipFill>
            <a:blip r:embed="rId16"/>
            <a:stretch>
              <a:fillRect/>
            </a:stretch>
          </p:blipFill>
          <p:spPr>
            <a:xfrm>
              <a:off x="3092305" y="78238"/>
              <a:ext cx="274697" cy="501442"/>
            </a:xfrm>
            <a:prstGeom prst="rect">
              <a:avLst/>
            </a:prstGeom>
            <a:effectLst/>
          </p:spPr>
        </p:pic>
        <p:pic>
          <p:nvPicPr>
            <p:cNvPr id="155" name="直线 形状" descr="直线 形状"/>
            <p:cNvPicPr/>
            <p:nvPr/>
          </p:nvPicPr>
          <p:blipFill>
            <a:blip r:embed="rId17"/>
            <a:stretch>
              <a:fillRect/>
            </a:stretch>
          </p:blipFill>
          <p:spPr>
            <a:xfrm>
              <a:off x="3335958" y="352156"/>
              <a:ext cx="221183" cy="188972"/>
            </a:xfrm>
            <a:prstGeom prst="rect">
              <a:avLst/>
            </a:prstGeom>
            <a:effectLst/>
          </p:spPr>
        </p:pic>
        <p:pic>
          <p:nvPicPr>
            <p:cNvPr id="157" name="直线 形状" descr="直线 形状"/>
            <p:cNvPicPr/>
            <p:nvPr/>
          </p:nvPicPr>
          <p:blipFill>
            <a:blip r:embed="rId18"/>
            <a:stretch>
              <a:fillRect/>
            </a:stretch>
          </p:blipFill>
          <p:spPr>
            <a:xfrm>
              <a:off x="3566575" y="342065"/>
              <a:ext cx="248612" cy="203341"/>
            </a:xfrm>
            <a:prstGeom prst="rect">
              <a:avLst/>
            </a:prstGeom>
            <a:effectLst/>
          </p:spPr>
        </p:pic>
        <p:pic>
          <p:nvPicPr>
            <p:cNvPr id="159" name="直线 形状" descr="直线 形状"/>
            <p:cNvPicPr/>
            <p:nvPr/>
          </p:nvPicPr>
          <p:blipFill>
            <a:blip r:embed="rId19"/>
            <a:stretch>
              <a:fillRect/>
            </a:stretch>
          </p:blipFill>
          <p:spPr>
            <a:xfrm>
              <a:off x="3539412" y="335275"/>
              <a:ext cx="262193" cy="241821"/>
            </a:xfrm>
            <a:prstGeom prst="rect">
              <a:avLst/>
            </a:prstGeom>
            <a:effectLst/>
          </p:spPr>
        </p:pic>
        <p:pic>
          <p:nvPicPr>
            <p:cNvPr id="161" name="直线 形状" descr="直线 形状"/>
            <p:cNvPicPr/>
            <p:nvPr/>
          </p:nvPicPr>
          <p:blipFill>
            <a:blip r:embed="rId20"/>
            <a:stretch>
              <a:fillRect/>
            </a:stretch>
          </p:blipFill>
          <p:spPr>
            <a:xfrm>
              <a:off x="4336186" y="274159"/>
              <a:ext cx="90740" cy="592843"/>
            </a:xfrm>
            <a:prstGeom prst="rect">
              <a:avLst/>
            </a:prstGeom>
            <a:effectLst/>
          </p:spPr>
        </p:pic>
        <p:pic>
          <p:nvPicPr>
            <p:cNvPr id="163" name="直线 形状" descr="直线 形状"/>
            <p:cNvPicPr/>
            <p:nvPr/>
          </p:nvPicPr>
          <p:blipFill>
            <a:blip r:embed="rId21"/>
            <a:stretch>
              <a:fillRect/>
            </a:stretch>
          </p:blipFill>
          <p:spPr>
            <a:xfrm>
              <a:off x="4320341" y="327339"/>
              <a:ext cx="234307" cy="253417"/>
            </a:xfrm>
            <a:prstGeom prst="rect">
              <a:avLst/>
            </a:prstGeom>
            <a:effectLst/>
          </p:spPr>
        </p:pic>
        <p:pic>
          <p:nvPicPr>
            <p:cNvPr id="165" name="直线 形状" descr="直线 形状"/>
            <p:cNvPicPr/>
            <p:nvPr/>
          </p:nvPicPr>
          <p:blipFill>
            <a:blip r:embed="rId22"/>
            <a:stretch>
              <a:fillRect/>
            </a:stretch>
          </p:blipFill>
          <p:spPr>
            <a:xfrm>
              <a:off x="4591969" y="376585"/>
              <a:ext cx="154845" cy="144167"/>
            </a:xfrm>
            <a:prstGeom prst="rect">
              <a:avLst/>
            </a:prstGeom>
            <a:effectLst/>
          </p:spPr>
        </p:pic>
        <p:pic>
          <p:nvPicPr>
            <p:cNvPr id="167" name="直线 形状" descr="直线 形状"/>
            <p:cNvPicPr/>
            <p:nvPr/>
          </p:nvPicPr>
          <p:blipFill>
            <a:blip r:embed="rId23"/>
            <a:stretch>
              <a:fillRect/>
            </a:stretch>
          </p:blipFill>
          <p:spPr>
            <a:xfrm>
              <a:off x="4796375" y="63647"/>
              <a:ext cx="91741" cy="439354"/>
            </a:xfrm>
            <a:prstGeom prst="rect">
              <a:avLst/>
            </a:prstGeom>
            <a:effectLst/>
          </p:spPr>
        </p:pic>
        <p:pic>
          <p:nvPicPr>
            <p:cNvPr id="169" name="直线 形状" descr="直线 形状"/>
            <p:cNvPicPr/>
            <p:nvPr/>
          </p:nvPicPr>
          <p:blipFill>
            <a:blip r:embed="rId24"/>
            <a:stretch>
              <a:fillRect/>
            </a:stretch>
          </p:blipFill>
          <p:spPr>
            <a:xfrm>
              <a:off x="4877177" y="345931"/>
              <a:ext cx="203212" cy="488596"/>
            </a:xfrm>
            <a:prstGeom prst="rect">
              <a:avLst/>
            </a:prstGeom>
            <a:effectLst/>
          </p:spPr>
        </p:pic>
        <p:pic>
          <p:nvPicPr>
            <p:cNvPr id="171" name="直线 形状" descr="直线 形状"/>
            <p:cNvPicPr/>
            <p:nvPr/>
          </p:nvPicPr>
          <p:blipFill>
            <a:blip r:embed="rId25"/>
            <a:stretch>
              <a:fillRect/>
            </a:stretch>
          </p:blipFill>
          <p:spPr>
            <a:xfrm>
              <a:off x="5182759" y="328484"/>
              <a:ext cx="221449" cy="235031"/>
            </a:xfrm>
            <a:prstGeom prst="rect">
              <a:avLst/>
            </a:prstGeom>
            <a:effectLst/>
          </p:spPr>
        </p:pic>
        <p:pic>
          <p:nvPicPr>
            <p:cNvPr id="173" name="形状 形状" descr="形状 形状"/>
            <p:cNvPicPr/>
            <p:nvPr/>
          </p:nvPicPr>
          <p:blipFill>
            <a:blip r:embed="rId26"/>
            <a:stretch>
              <a:fillRect/>
            </a:stretch>
          </p:blipFill>
          <p:spPr>
            <a:xfrm>
              <a:off x="5401829" y="386110"/>
              <a:ext cx="123246" cy="146942"/>
            </a:xfrm>
            <a:prstGeom prst="rect">
              <a:avLst/>
            </a:prstGeom>
            <a:effectLst/>
          </p:spPr>
        </p:pic>
        <p:pic>
          <p:nvPicPr>
            <p:cNvPr id="175" name="直线 形状" descr="直线 形状"/>
            <p:cNvPicPr/>
            <p:nvPr/>
          </p:nvPicPr>
          <p:blipFill>
            <a:blip r:embed="rId27"/>
            <a:stretch>
              <a:fillRect/>
            </a:stretch>
          </p:blipFill>
          <p:spPr>
            <a:xfrm>
              <a:off x="5611258" y="350947"/>
              <a:ext cx="336205" cy="190177"/>
            </a:xfrm>
            <a:prstGeom prst="rect">
              <a:avLst/>
            </a:prstGeom>
            <a:effectLst/>
          </p:spPr>
        </p:pic>
        <p:pic>
          <p:nvPicPr>
            <p:cNvPr id="177" name="直线 形状" descr="直线 形状"/>
            <p:cNvPicPr/>
            <p:nvPr/>
          </p:nvPicPr>
          <p:blipFill>
            <a:blip r:embed="rId28"/>
            <a:stretch>
              <a:fillRect/>
            </a:stretch>
          </p:blipFill>
          <p:spPr>
            <a:xfrm>
              <a:off x="5909362" y="145136"/>
              <a:ext cx="58473" cy="99217"/>
            </a:xfrm>
            <a:prstGeom prst="rect">
              <a:avLst/>
            </a:prstGeom>
            <a:effectLst/>
          </p:spPr>
        </p:pic>
        <p:pic>
          <p:nvPicPr>
            <p:cNvPr id="179" name="直线 形状" descr="直线 形状"/>
            <p:cNvPicPr/>
            <p:nvPr/>
          </p:nvPicPr>
          <p:blipFill>
            <a:blip r:embed="rId29"/>
            <a:stretch>
              <a:fillRect/>
            </a:stretch>
          </p:blipFill>
          <p:spPr>
            <a:xfrm>
              <a:off x="5980363" y="314903"/>
              <a:ext cx="82541" cy="241821"/>
            </a:xfrm>
            <a:prstGeom prst="rect">
              <a:avLst/>
            </a:prstGeom>
            <a:effectLst/>
          </p:spPr>
        </p:pic>
        <p:pic>
          <p:nvPicPr>
            <p:cNvPr id="181" name="直线 形状" descr="直线 形状"/>
            <p:cNvPicPr/>
            <p:nvPr/>
          </p:nvPicPr>
          <p:blipFill>
            <a:blip r:embed="rId30"/>
            <a:stretch>
              <a:fillRect/>
            </a:stretch>
          </p:blipFill>
          <p:spPr>
            <a:xfrm>
              <a:off x="6074602" y="351950"/>
              <a:ext cx="198814" cy="177611"/>
            </a:xfrm>
            <a:prstGeom prst="rect">
              <a:avLst/>
            </a:prstGeom>
            <a:effectLst/>
          </p:spPr>
        </p:pic>
        <p:pic>
          <p:nvPicPr>
            <p:cNvPr id="183" name="直线 形状" descr="直线 形状"/>
            <p:cNvPicPr/>
            <p:nvPr/>
          </p:nvPicPr>
          <p:blipFill>
            <a:blip r:embed="rId31"/>
            <a:stretch>
              <a:fillRect/>
            </a:stretch>
          </p:blipFill>
          <p:spPr>
            <a:xfrm>
              <a:off x="6372104" y="50066"/>
              <a:ext cx="98242" cy="594937"/>
            </a:xfrm>
            <a:prstGeom prst="rect">
              <a:avLst/>
            </a:prstGeom>
            <a:effectLst/>
          </p:spPr>
        </p:pic>
        <p:pic>
          <p:nvPicPr>
            <p:cNvPr id="185" name="直线 形状" descr="直线 形状"/>
            <p:cNvPicPr/>
            <p:nvPr/>
          </p:nvPicPr>
          <p:blipFill>
            <a:blip r:embed="rId32"/>
            <a:stretch>
              <a:fillRect/>
            </a:stretch>
          </p:blipFill>
          <p:spPr>
            <a:xfrm>
              <a:off x="6473824" y="342065"/>
              <a:ext cx="198420" cy="224562"/>
            </a:xfrm>
            <a:prstGeom prst="rect">
              <a:avLst/>
            </a:prstGeom>
            <a:effectLst/>
          </p:spPr>
        </p:pic>
        <p:pic>
          <p:nvPicPr>
            <p:cNvPr id="187" name="直线 形状" descr="直线 形状"/>
            <p:cNvPicPr/>
            <p:nvPr/>
          </p:nvPicPr>
          <p:blipFill>
            <a:blip r:embed="rId33"/>
            <a:stretch>
              <a:fillRect/>
            </a:stretch>
          </p:blipFill>
          <p:spPr>
            <a:xfrm>
              <a:off x="7551413" y="233803"/>
              <a:ext cx="304233" cy="273416"/>
            </a:xfrm>
            <a:prstGeom prst="rect">
              <a:avLst/>
            </a:prstGeom>
            <a:effectLst/>
          </p:spPr>
        </p:pic>
        <p:pic>
          <p:nvPicPr>
            <p:cNvPr id="189" name="直线 形状" descr="直线 形状"/>
            <p:cNvPicPr/>
            <p:nvPr/>
          </p:nvPicPr>
          <p:blipFill>
            <a:blip r:embed="rId34"/>
            <a:stretch>
              <a:fillRect/>
            </a:stretch>
          </p:blipFill>
          <p:spPr>
            <a:xfrm>
              <a:off x="7861905" y="279740"/>
              <a:ext cx="238206" cy="202287"/>
            </a:xfrm>
            <a:prstGeom prst="rect">
              <a:avLst/>
            </a:prstGeom>
            <a:effectLst/>
          </p:spPr>
        </p:pic>
        <p:pic>
          <p:nvPicPr>
            <p:cNvPr id="191" name="直线 形状" descr="直线 形状"/>
            <p:cNvPicPr/>
            <p:nvPr/>
          </p:nvPicPr>
          <p:blipFill>
            <a:blip r:embed="rId35"/>
            <a:stretch>
              <a:fillRect/>
            </a:stretch>
          </p:blipFill>
          <p:spPr>
            <a:xfrm>
              <a:off x="8097225" y="-19050"/>
              <a:ext cx="274514" cy="525309"/>
            </a:xfrm>
            <a:prstGeom prst="rect">
              <a:avLst/>
            </a:prstGeom>
            <a:effectLst/>
          </p:spPr>
        </p:pic>
        <p:pic>
          <p:nvPicPr>
            <p:cNvPr id="193" name="直线 形状" descr="直线 形状"/>
            <p:cNvPicPr/>
            <p:nvPr/>
          </p:nvPicPr>
          <p:blipFill>
            <a:blip r:embed="rId36"/>
            <a:stretch>
              <a:fillRect/>
            </a:stretch>
          </p:blipFill>
          <p:spPr>
            <a:xfrm>
              <a:off x="8819115" y="206252"/>
              <a:ext cx="340343" cy="105412"/>
            </a:xfrm>
            <a:prstGeom prst="rect">
              <a:avLst/>
            </a:prstGeom>
            <a:effectLst/>
          </p:spPr>
        </p:pic>
        <p:pic>
          <p:nvPicPr>
            <p:cNvPr id="195" name="直线 形状" descr="直线 形状"/>
            <p:cNvPicPr/>
            <p:nvPr/>
          </p:nvPicPr>
          <p:blipFill>
            <a:blip r:embed="rId37"/>
            <a:stretch>
              <a:fillRect/>
            </a:stretch>
          </p:blipFill>
          <p:spPr>
            <a:xfrm>
              <a:off x="8939017" y="9322"/>
              <a:ext cx="118580" cy="511498"/>
            </a:xfrm>
            <a:prstGeom prst="rect">
              <a:avLst/>
            </a:prstGeom>
            <a:effectLst/>
          </p:spPr>
        </p:pic>
        <p:pic>
          <p:nvPicPr>
            <p:cNvPr id="197" name="直线 形状" descr="直线 形状"/>
            <p:cNvPicPr/>
            <p:nvPr/>
          </p:nvPicPr>
          <p:blipFill>
            <a:blip r:embed="rId38"/>
            <a:stretch>
              <a:fillRect/>
            </a:stretch>
          </p:blipFill>
          <p:spPr>
            <a:xfrm>
              <a:off x="9189804" y="-7711"/>
              <a:ext cx="526491" cy="572434"/>
            </a:xfrm>
            <a:prstGeom prst="rect">
              <a:avLst/>
            </a:prstGeom>
            <a:effectLst/>
          </p:spPr>
        </p:pic>
        <p:pic>
          <p:nvPicPr>
            <p:cNvPr id="199" name="直线 直线" descr="直线 直线"/>
            <p:cNvPicPr/>
            <p:nvPr/>
          </p:nvPicPr>
          <p:blipFill>
            <a:blip r:embed="rId39"/>
            <a:stretch>
              <a:fillRect/>
            </a:stretch>
          </p:blipFill>
          <p:spPr>
            <a:xfrm>
              <a:off x="9644240" y="138345"/>
              <a:ext cx="92426" cy="65264"/>
            </a:xfrm>
            <a:prstGeom prst="rect">
              <a:avLst/>
            </a:prstGeom>
            <a:effectLst/>
          </p:spPr>
        </p:pic>
        <p:pic>
          <p:nvPicPr>
            <p:cNvPr id="201" name="直线 形状" descr="直线 形状"/>
            <p:cNvPicPr/>
            <p:nvPr/>
          </p:nvPicPr>
          <p:blipFill>
            <a:blip r:embed="rId40"/>
            <a:stretch>
              <a:fillRect/>
            </a:stretch>
          </p:blipFill>
          <p:spPr>
            <a:xfrm>
              <a:off x="9718937" y="246996"/>
              <a:ext cx="92427" cy="266721"/>
            </a:xfrm>
            <a:prstGeom prst="rect">
              <a:avLst/>
            </a:prstGeom>
            <a:effectLst/>
          </p:spPr>
        </p:pic>
        <p:pic>
          <p:nvPicPr>
            <p:cNvPr id="203" name="直线 形状" descr="直线 形状"/>
            <p:cNvPicPr/>
            <p:nvPr/>
          </p:nvPicPr>
          <p:blipFill>
            <a:blip r:embed="rId41"/>
            <a:stretch>
              <a:fillRect/>
            </a:stretch>
          </p:blipFill>
          <p:spPr>
            <a:xfrm>
              <a:off x="9854751" y="240205"/>
              <a:ext cx="323310" cy="239803"/>
            </a:xfrm>
            <a:prstGeom prst="rect">
              <a:avLst/>
            </a:prstGeom>
            <a:effectLst/>
          </p:spPr>
        </p:pic>
        <p:pic>
          <p:nvPicPr>
            <p:cNvPr id="205" name="直线 形状" descr="直线 形状"/>
            <p:cNvPicPr/>
            <p:nvPr/>
          </p:nvPicPr>
          <p:blipFill>
            <a:blip r:embed="rId42"/>
            <a:stretch>
              <a:fillRect/>
            </a:stretch>
          </p:blipFill>
          <p:spPr>
            <a:xfrm>
              <a:off x="2492346" y="1092379"/>
              <a:ext cx="277075" cy="589490"/>
            </a:xfrm>
            <a:prstGeom prst="rect">
              <a:avLst/>
            </a:prstGeom>
            <a:effectLst/>
          </p:spPr>
        </p:pic>
        <p:pic>
          <p:nvPicPr>
            <p:cNvPr id="207" name="直线 形状" descr="直线 形状"/>
            <p:cNvPicPr/>
            <p:nvPr/>
          </p:nvPicPr>
          <p:blipFill>
            <a:blip r:embed="rId43"/>
            <a:stretch>
              <a:fillRect/>
            </a:stretch>
          </p:blipFill>
          <p:spPr>
            <a:xfrm>
              <a:off x="2781949" y="1116204"/>
              <a:ext cx="245519" cy="197776"/>
            </a:xfrm>
            <a:prstGeom prst="rect">
              <a:avLst/>
            </a:prstGeom>
            <a:effectLst/>
          </p:spPr>
        </p:pic>
        <p:pic>
          <p:nvPicPr>
            <p:cNvPr id="209" name="直线 形状" descr="直线 形状"/>
            <p:cNvPicPr/>
            <p:nvPr/>
          </p:nvPicPr>
          <p:blipFill>
            <a:blip r:embed="rId44"/>
            <a:stretch>
              <a:fillRect/>
            </a:stretch>
          </p:blipFill>
          <p:spPr>
            <a:xfrm>
              <a:off x="3006626" y="1071971"/>
              <a:ext cx="197399" cy="209414"/>
            </a:xfrm>
            <a:prstGeom prst="rect">
              <a:avLst/>
            </a:prstGeom>
            <a:effectLst/>
          </p:spPr>
        </p:pic>
        <p:pic>
          <p:nvPicPr>
            <p:cNvPr id="211" name="直线 形状" descr="直线 形状"/>
            <p:cNvPicPr/>
            <p:nvPr/>
          </p:nvPicPr>
          <p:blipFill>
            <a:blip r:embed="rId45"/>
            <a:stretch>
              <a:fillRect/>
            </a:stretch>
          </p:blipFill>
          <p:spPr>
            <a:xfrm>
              <a:off x="3172715" y="1075459"/>
              <a:ext cx="147334" cy="227233"/>
            </a:xfrm>
            <a:prstGeom prst="rect">
              <a:avLst/>
            </a:prstGeom>
            <a:effectLst/>
          </p:spPr>
        </p:pic>
        <p:pic>
          <p:nvPicPr>
            <p:cNvPr id="213" name="直线 直线" descr="直线 直线"/>
            <p:cNvPicPr/>
            <p:nvPr/>
          </p:nvPicPr>
          <p:blipFill>
            <a:blip r:embed="rId46"/>
            <a:stretch>
              <a:fillRect/>
            </a:stretch>
          </p:blipFill>
          <p:spPr>
            <a:xfrm>
              <a:off x="3356063" y="966809"/>
              <a:ext cx="72055" cy="99217"/>
            </a:xfrm>
            <a:prstGeom prst="rect">
              <a:avLst/>
            </a:prstGeom>
            <a:effectLst/>
          </p:spPr>
        </p:pic>
        <p:pic>
          <p:nvPicPr>
            <p:cNvPr id="215" name="直线 形状" descr="直线 形状"/>
            <p:cNvPicPr/>
            <p:nvPr/>
          </p:nvPicPr>
          <p:blipFill>
            <a:blip r:embed="rId47"/>
            <a:stretch>
              <a:fillRect/>
            </a:stretch>
          </p:blipFill>
          <p:spPr>
            <a:xfrm>
              <a:off x="3391836" y="1129786"/>
              <a:ext cx="63445" cy="207868"/>
            </a:xfrm>
            <a:prstGeom prst="rect">
              <a:avLst/>
            </a:prstGeom>
            <a:effectLst/>
          </p:spPr>
        </p:pic>
        <p:pic>
          <p:nvPicPr>
            <p:cNvPr id="217" name="直线 形状" descr="直线 形状"/>
            <p:cNvPicPr/>
            <p:nvPr/>
          </p:nvPicPr>
          <p:blipFill>
            <a:blip r:embed="rId48"/>
            <a:stretch>
              <a:fillRect/>
            </a:stretch>
          </p:blipFill>
          <p:spPr>
            <a:xfrm>
              <a:off x="3512249" y="1108811"/>
              <a:ext cx="160334" cy="230918"/>
            </a:xfrm>
            <a:prstGeom prst="rect">
              <a:avLst/>
            </a:prstGeom>
            <a:effectLst/>
          </p:spPr>
        </p:pic>
        <p:pic>
          <p:nvPicPr>
            <p:cNvPr id="219" name="直线 形状" descr="直线 形状"/>
            <p:cNvPicPr/>
            <p:nvPr/>
          </p:nvPicPr>
          <p:blipFill>
            <a:blip r:embed="rId49"/>
            <a:stretch>
              <a:fillRect/>
            </a:stretch>
          </p:blipFill>
          <p:spPr>
            <a:xfrm>
              <a:off x="3729551" y="1119101"/>
              <a:ext cx="186647" cy="529683"/>
            </a:xfrm>
            <a:prstGeom prst="rect">
              <a:avLst/>
            </a:prstGeom>
            <a:effectLst/>
          </p:spPr>
        </p:pic>
        <p:pic>
          <p:nvPicPr>
            <p:cNvPr id="221" name="直线 形状" descr="直线 形状"/>
            <p:cNvPicPr/>
            <p:nvPr/>
          </p:nvPicPr>
          <p:blipFill>
            <a:blip r:embed="rId50"/>
            <a:stretch>
              <a:fillRect/>
            </a:stretch>
          </p:blipFill>
          <p:spPr>
            <a:xfrm>
              <a:off x="3983070" y="1153459"/>
              <a:ext cx="287093" cy="176397"/>
            </a:xfrm>
            <a:prstGeom prst="rect">
              <a:avLst/>
            </a:prstGeom>
            <a:effectLst/>
          </p:spPr>
        </p:pic>
        <p:pic>
          <p:nvPicPr>
            <p:cNvPr id="223" name="直线 形状" descr="直线 形状"/>
            <p:cNvPicPr/>
            <p:nvPr/>
          </p:nvPicPr>
          <p:blipFill>
            <a:blip r:embed="rId51"/>
            <a:stretch>
              <a:fillRect/>
            </a:stretch>
          </p:blipFill>
          <p:spPr>
            <a:xfrm>
              <a:off x="4286388" y="1113897"/>
              <a:ext cx="438751" cy="211047"/>
            </a:xfrm>
            <a:prstGeom prst="rect">
              <a:avLst/>
            </a:prstGeom>
            <a:effectLst/>
          </p:spPr>
        </p:pic>
        <p:pic>
          <p:nvPicPr>
            <p:cNvPr id="225" name="直线 直线" descr="直线 直线"/>
            <p:cNvPicPr/>
            <p:nvPr/>
          </p:nvPicPr>
          <p:blipFill>
            <a:blip r:embed="rId52"/>
            <a:stretch>
              <a:fillRect/>
            </a:stretch>
          </p:blipFill>
          <p:spPr>
            <a:xfrm>
              <a:off x="4720992" y="1068669"/>
              <a:ext cx="248612" cy="65264"/>
            </a:xfrm>
            <a:prstGeom prst="rect">
              <a:avLst/>
            </a:prstGeom>
            <a:effectLst/>
          </p:spPr>
        </p:pic>
        <p:pic>
          <p:nvPicPr>
            <p:cNvPr id="227" name="直线 形状" descr="直线 形状"/>
            <p:cNvPicPr/>
            <p:nvPr/>
          </p:nvPicPr>
          <p:blipFill>
            <a:blip r:embed="rId53"/>
            <a:stretch>
              <a:fillRect/>
            </a:stretch>
          </p:blipFill>
          <p:spPr>
            <a:xfrm>
              <a:off x="4875967" y="973600"/>
              <a:ext cx="66474" cy="309728"/>
            </a:xfrm>
            <a:prstGeom prst="rect">
              <a:avLst/>
            </a:prstGeom>
            <a:effectLst/>
          </p:spPr>
        </p:pic>
        <p:pic>
          <p:nvPicPr>
            <p:cNvPr id="229" name="直线 形状" descr="直线 形状"/>
            <p:cNvPicPr/>
            <p:nvPr/>
          </p:nvPicPr>
          <p:blipFill>
            <a:blip r:embed="rId54"/>
            <a:stretch>
              <a:fillRect/>
            </a:stretch>
          </p:blipFill>
          <p:spPr>
            <a:xfrm>
              <a:off x="4999410" y="1075459"/>
              <a:ext cx="167124" cy="219431"/>
            </a:xfrm>
            <a:prstGeom prst="rect">
              <a:avLst/>
            </a:prstGeom>
            <a:effectLst/>
          </p:spPr>
        </p:pic>
        <p:pic>
          <p:nvPicPr>
            <p:cNvPr id="231" name="直线 形状" descr="直线 形状"/>
            <p:cNvPicPr/>
            <p:nvPr/>
          </p:nvPicPr>
          <p:blipFill>
            <a:blip r:embed="rId55"/>
            <a:stretch>
              <a:fillRect/>
            </a:stretch>
          </p:blipFill>
          <p:spPr>
            <a:xfrm>
              <a:off x="5169177" y="966809"/>
              <a:ext cx="65264" cy="92426"/>
            </a:xfrm>
            <a:prstGeom prst="rect">
              <a:avLst/>
            </a:prstGeom>
            <a:effectLst/>
          </p:spPr>
        </p:pic>
        <p:pic>
          <p:nvPicPr>
            <p:cNvPr id="233" name="直线 形状" descr="直线 形状"/>
            <p:cNvPicPr/>
            <p:nvPr/>
          </p:nvPicPr>
          <p:blipFill>
            <a:blip r:embed="rId56"/>
            <a:stretch>
              <a:fillRect/>
            </a:stretch>
          </p:blipFill>
          <p:spPr>
            <a:xfrm>
              <a:off x="5224510" y="1082250"/>
              <a:ext cx="57465" cy="187496"/>
            </a:xfrm>
            <a:prstGeom prst="rect">
              <a:avLst/>
            </a:prstGeom>
            <a:effectLst/>
          </p:spPr>
        </p:pic>
        <p:pic>
          <p:nvPicPr>
            <p:cNvPr id="235" name="直线 形状" descr="直线 形状"/>
            <p:cNvPicPr/>
            <p:nvPr/>
          </p:nvPicPr>
          <p:blipFill>
            <a:blip r:embed="rId57"/>
            <a:stretch>
              <a:fillRect/>
            </a:stretch>
          </p:blipFill>
          <p:spPr>
            <a:xfrm>
              <a:off x="5353537" y="1075459"/>
              <a:ext cx="227228" cy="212396"/>
            </a:xfrm>
            <a:prstGeom prst="rect">
              <a:avLst/>
            </a:prstGeom>
            <a:effectLst/>
          </p:spPr>
        </p:pic>
        <p:pic>
          <p:nvPicPr>
            <p:cNvPr id="237" name="直线 形状" descr="直线 形状"/>
            <p:cNvPicPr/>
            <p:nvPr/>
          </p:nvPicPr>
          <p:blipFill>
            <a:blip r:embed="rId58"/>
            <a:stretch>
              <a:fillRect/>
            </a:stretch>
          </p:blipFill>
          <p:spPr>
            <a:xfrm>
              <a:off x="5692060" y="1252018"/>
              <a:ext cx="126380" cy="160333"/>
            </a:xfrm>
            <a:prstGeom prst="rect">
              <a:avLst/>
            </a:prstGeom>
            <a:effectLst/>
          </p:spPr>
        </p:pic>
        <p:pic>
          <p:nvPicPr>
            <p:cNvPr id="239" name="直线 形状" descr="直线 形状"/>
            <p:cNvPicPr/>
            <p:nvPr/>
          </p:nvPicPr>
          <p:blipFill>
            <a:blip r:embed="rId59"/>
            <a:stretch>
              <a:fillRect/>
            </a:stretch>
          </p:blipFill>
          <p:spPr>
            <a:xfrm>
              <a:off x="6436568" y="910085"/>
              <a:ext cx="285033" cy="513989"/>
            </a:xfrm>
            <a:prstGeom prst="rect">
              <a:avLst/>
            </a:prstGeom>
            <a:effectLst/>
          </p:spPr>
        </p:pic>
        <p:pic>
          <p:nvPicPr>
            <p:cNvPr id="241" name="直线 形状" descr="直线 形状"/>
            <p:cNvPicPr/>
            <p:nvPr/>
          </p:nvPicPr>
          <p:blipFill>
            <a:blip r:embed="rId60"/>
            <a:stretch>
              <a:fillRect/>
            </a:stretch>
          </p:blipFill>
          <p:spPr>
            <a:xfrm>
              <a:off x="6790943" y="1122995"/>
              <a:ext cx="202286" cy="194477"/>
            </a:xfrm>
            <a:prstGeom prst="rect">
              <a:avLst/>
            </a:prstGeom>
            <a:effectLst/>
          </p:spPr>
        </p:pic>
        <p:pic>
          <p:nvPicPr>
            <p:cNvPr id="243" name="直线 形状" descr="直线 形状"/>
            <p:cNvPicPr/>
            <p:nvPr/>
          </p:nvPicPr>
          <p:blipFill>
            <a:blip r:embed="rId61"/>
            <a:stretch>
              <a:fillRect/>
            </a:stretch>
          </p:blipFill>
          <p:spPr>
            <a:xfrm>
              <a:off x="7005757" y="892111"/>
              <a:ext cx="279471" cy="515713"/>
            </a:xfrm>
            <a:prstGeom prst="rect">
              <a:avLst/>
            </a:prstGeom>
            <a:effectLst/>
          </p:spPr>
        </p:pic>
        <p:pic>
          <p:nvPicPr>
            <p:cNvPr id="245" name="直线 形状" descr="直线 形状"/>
            <p:cNvPicPr/>
            <p:nvPr/>
          </p:nvPicPr>
          <p:blipFill>
            <a:blip r:embed="rId62"/>
            <a:stretch>
              <a:fillRect/>
            </a:stretch>
          </p:blipFill>
          <p:spPr>
            <a:xfrm>
              <a:off x="7301453" y="1143367"/>
              <a:ext cx="241822" cy="187679"/>
            </a:xfrm>
            <a:prstGeom prst="rect">
              <a:avLst/>
            </a:prstGeom>
            <a:effectLst/>
          </p:spPr>
        </p:pic>
        <p:pic>
          <p:nvPicPr>
            <p:cNvPr id="247" name="直线 形状" descr="直线 形状"/>
            <p:cNvPicPr/>
            <p:nvPr/>
          </p:nvPicPr>
          <p:blipFill>
            <a:blip r:embed="rId63"/>
            <a:stretch>
              <a:fillRect/>
            </a:stretch>
          </p:blipFill>
          <p:spPr>
            <a:xfrm>
              <a:off x="7518755" y="1109413"/>
              <a:ext cx="275774" cy="227174"/>
            </a:xfrm>
            <a:prstGeom prst="rect">
              <a:avLst/>
            </a:prstGeom>
            <a:effectLst/>
          </p:spPr>
        </p:pic>
        <p:pic>
          <p:nvPicPr>
            <p:cNvPr id="249" name="直线 形状" descr="直线 形状"/>
            <p:cNvPicPr/>
            <p:nvPr/>
          </p:nvPicPr>
          <p:blipFill>
            <a:blip r:embed="rId64"/>
            <a:stretch>
              <a:fillRect/>
            </a:stretch>
          </p:blipFill>
          <p:spPr>
            <a:xfrm>
              <a:off x="8170660" y="1122490"/>
              <a:ext cx="296148" cy="233043"/>
            </a:xfrm>
            <a:prstGeom prst="rect">
              <a:avLst/>
            </a:prstGeom>
            <a:effectLst/>
          </p:spPr>
        </p:pic>
        <p:pic>
          <p:nvPicPr>
            <p:cNvPr id="251" name="直线 形状" descr="直线 形状"/>
            <p:cNvPicPr/>
            <p:nvPr/>
          </p:nvPicPr>
          <p:blipFill>
            <a:blip r:embed="rId65"/>
            <a:stretch>
              <a:fillRect/>
            </a:stretch>
          </p:blipFill>
          <p:spPr>
            <a:xfrm>
              <a:off x="8455869" y="1109413"/>
              <a:ext cx="228241" cy="158070"/>
            </a:xfrm>
            <a:prstGeom prst="rect">
              <a:avLst/>
            </a:prstGeom>
            <a:effectLst/>
          </p:spPr>
        </p:pic>
        <p:pic>
          <p:nvPicPr>
            <p:cNvPr id="253" name="直线 形状" descr="直线 形状"/>
            <p:cNvPicPr/>
            <p:nvPr/>
          </p:nvPicPr>
          <p:blipFill>
            <a:blip r:embed="rId66"/>
            <a:stretch>
              <a:fillRect/>
            </a:stretch>
          </p:blipFill>
          <p:spPr>
            <a:xfrm>
              <a:off x="8367590" y="1027925"/>
              <a:ext cx="262194" cy="268984"/>
            </a:xfrm>
            <a:prstGeom prst="rect">
              <a:avLst/>
            </a:prstGeom>
            <a:effectLst/>
          </p:spPr>
        </p:pic>
        <p:pic>
          <p:nvPicPr>
            <p:cNvPr id="255" name="直线 形状" descr="直线 形状"/>
            <p:cNvPicPr/>
            <p:nvPr/>
          </p:nvPicPr>
          <p:blipFill>
            <a:blip r:embed="rId67"/>
            <a:stretch>
              <a:fillRect/>
            </a:stretch>
          </p:blipFill>
          <p:spPr>
            <a:xfrm>
              <a:off x="8578612" y="1014344"/>
              <a:ext cx="232504" cy="593589"/>
            </a:xfrm>
            <a:prstGeom prst="rect">
              <a:avLst/>
            </a:prstGeom>
            <a:effectLst/>
          </p:spPr>
        </p:pic>
        <p:pic>
          <p:nvPicPr>
            <p:cNvPr id="257" name="直线 形状" descr="直线 形状"/>
            <p:cNvPicPr/>
            <p:nvPr/>
          </p:nvPicPr>
          <p:blipFill>
            <a:blip r:embed="rId68"/>
            <a:stretch>
              <a:fillRect/>
            </a:stretch>
          </p:blipFill>
          <p:spPr>
            <a:xfrm>
              <a:off x="8830043" y="1002526"/>
              <a:ext cx="207183" cy="235274"/>
            </a:xfrm>
            <a:prstGeom prst="rect">
              <a:avLst/>
            </a:prstGeom>
            <a:effectLst/>
          </p:spPr>
        </p:pic>
        <p:pic>
          <p:nvPicPr>
            <p:cNvPr id="259" name="直线 形状" descr="直线 形状"/>
            <p:cNvPicPr/>
            <p:nvPr/>
          </p:nvPicPr>
          <p:blipFill>
            <a:blip r:embed="rId69"/>
            <a:stretch>
              <a:fillRect/>
            </a:stretch>
          </p:blipFill>
          <p:spPr>
            <a:xfrm>
              <a:off x="9026287" y="1007553"/>
              <a:ext cx="201077" cy="309728"/>
            </a:xfrm>
            <a:prstGeom prst="rect">
              <a:avLst/>
            </a:prstGeom>
            <a:effectLst/>
          </p:spPr>
        </p:pic>
        <p:pic>
          <p:nvPicPr>
            <p:cNvPr id="261" name="直线 形状" descr="直线 形状"/>
            <p:cNvPicPr/>
            <p:nvPr/>
          </p:nvPicPr>
          <p:blipFill>
            <a:blip r:embed="rId70"/>
            <a:stretch>
              <a:fillRect/>
            </a:stretch>
          </p:blipFill>
          <p:spPr>
            <a:xfrm>
              <a:off x="9241181" y="993971"/>
              <a:ext cx="181415" cy="291620"/>
            </a:xfrm>
            <a:prstGeom prst="rect">
              <a:avLst/>
            </a:prstGeom>
            <a:effectLst/>
          </p:spPr>
        </p:pic>
        <p:pic>
          <p:nvPicPr>
            <p:cNvPr id="263" name="直线 形状" descr="直线 形状"/>
            <p:cNvPicPr/>
            <p:nvPr/>
          </p:nvPicPr>
          <p:blipFill>
            <a:blip r:embed="rId71"/>
            <a:stretch>
              <a:fillRect/>
            </a:stretch>
          </p:blipFill>
          <p:spPr>
            <a:xfrm>
              <a:off x="9392984" y="939646"/>
              <a:ext cx="72054" cy="106008"/>
            </a:xfrm>
            <a:prstGeom prst="rect">
              <a:avLst/>
            </a:prstGeom>
            <a:effectLst/>
          </p:spPr>
        </p:pic>
        <p:pic>
          <p:nvPicPr>
            <p:cNvPr id="265" name="直线 形状" descr="直线 形状"/>
            <p:cNvPicPr/>
            <p:nvPr/>
          </p:nvPicPr>
          <p:blipFill>
            <a:blip r:embed="rId72"/>
            <a:stretch>
              <a:fillRect/>
            </a:stretch>
          </p:blipFill>
          <p:spPr>
            <a:xfrm>
              <a:off x="9457690" y="1027925"/>
              <a:ext cx="109209" cy="270116"/>
            </a:xfrm>
            <a:prstGeom prst="rect">
              <a:avLst/>
            </a:prstGeom>
            <a:effectLst/>
          </p:spPr>
        </p:pic>
        <p:pic>
          <p:nvPicPr>
            <p:cNvPr id="267" name="直线 形状" descr="直线 形状"/>
            <p:cNvPicPr/>
            <p:nvPr/>
          </p:nvPicPr>
          <p:blipFill>
            <a:blip r:embed="rId73"/>
            <a:stretch>
              <a:fillRect/>
            </a:stretch>
          </p:blipFill>
          <p:spPr>
            <a:xfrm>
              <a:off x="9537852" y="1053081"/>
              <a:ext cx="149881" cy="208035"/>
            </a:xfrm>
            <a:prstGeom prst="rect">
              <a:avLst/>
            </a:prstGeom>
            <a:effectLst/>
          </p:spPr>
        </p:pic>
        <p:pic>
          <p:nvPicPr>
            <p:cNvPr id="269" name="直线 形状" descr="直线 形状"/>
            <p:cNvPicPr/>
            <p:nvPr/>
          </p:nvPicPr>
          <p:blipFill>
            <a:blip r:embed="rId74"/>
            <a:stretch>
              <a:fillRect/>
            </a:stretch>
          </p:blipFill>
          <p:spPr>
            <a:xfrm>
              <a:off x="9705356" y="1048297"/>
              <a:ext cx="286249" cy="353086"/>
            </a:xfrm>
            <a:prstGeom prst="rect">
              <a:avLst/>
            </a:prstGeom>
            <a:effectLst/>
          </p:spPr>
        </p:pic>
        <p:pic>
          <p:nvPicPr>
            <p:cNvPr id="271" name="直线 形状" descr="直线 形状"/>
            <p:cNvPicPr/>
            <p:nvPr/>
          </p:nvPicPr>
          <p:blipFill>
            <a:blip r:embed="rId75"/>
            <a:stretch>
              <a:fillRect/>
            </a:stretch>
          </p:blipFill>
          <p:spPr>
            <a:xfrm>
              <a:off x="10024495" y="1070084"/>
              <a:ext cx="228263" cy="276136"/>
            </a:xfrm>
            <a:prstGeom prst="rect">
              <a:avLst/>
            </a:prstGeom>
            <a:effectLst/>
          </p:spPr>
        </p:pic>
        <p:pic>
          <p:nvPicPr>
            <p:cNvPr id="273" name="直线 形状" descr="直线 形状"/>
            <p:cNvPicPr/>
            <p:nvPr/>
          </p:nvPicPr>
          <p:blipFill>
            <a:blip r:embed="rId76"/>
            <a:stretch>
              <a:fillRect/>
            </a:stretch>
          </p:blipFill>
          <p:spPr>
            <a:xfrm>
              <a:off x="-44451" y="493780"/>
              <a:ext cx="413697" cy="509286"/>
            </a:xfrm>
            <a:prstGeom prst="rect">
              <a:avLst/>
            </a:prstGeom>
            <a:effectLst/>
          </p:spPr>
        </p:pic>
      </p:grpSp>
      <p:grpSp>
        <p:nvGrpSpPr>
          <p:cNvPr id="302" name="绘图"/>
          <p:cNvGrpSpPr/>
          <p:nvPr/>
        </p:nvGrpSpPr>
        <p:grpSpPr>
          <a:xfrm>
            <a:off x="1376896" y="1477327"/>
            <a:ext cx="4461774" cy="1392076"/>
            <a:chOff x="-44449" y="-19050"/>
            <a:chExt cx="4461773" cy="1392074"/>
          </a:xfrm>
        </p:grpSpPr>
        <p:pic>
          <p:nvPicPr>
            <p:cNvPr id="276" name="直线 形状" descr="直线 形状"/>
            <p:cNvPicPr/>
            <p:nvPr/>
          </p:nvPicPr>
          <p:blipFill>
            <a:blip r:embed="rId77"/>
            <a:stretch>
              <a:fillRect/>
            </a:stretch>
          </p:blipFill>
          <p:spPr>
            <a:xfrm>
              <a:off x="1058576" y="311266"/>
              <a:ext cx="67878" cy="588147"/>
            </a:xfrm>
            <a:prstGeom prst="rect">
              <a:avLst/>
            </a:prstGeom>
            <a:effectLst/>
          </p:spPr>
        </p:pic>
        <p:pic>
          <p:nvPicPr>
            <p:cNvPr id="278" name="直线 形状" descr="直线 形状"/>
            <p:cNvPicPr/>
            <p:nvPr/>
          </p:nvPicPr>
          <p:blipFill>
            <a:blip r:embed="rId78"/>
            <a:stretch>
              <a:fillRect/>
            </a:stretch>
          </p:blipFill>
          <p:spPr>
            <a:xfrm>
              <a:off x="988821" y="284104"/>
              <a:ext cx="475861" cy="590410"/>
            </a:xfrm>
            <a:prstGeom prst="rect">
              <a:avLst/>
            </a:prstGeom>
            <a:effectLst/>
          </p:spPr>
        </p:pic>
        <p:pic>
          <p:nvPicPr>
            <p:cNvPr id="280" name="直线 形状" descr="直线 形状"/>
            <p:cNvPicPr/>
            <p:nvPr/>
          </p:nvPicPr>
          <p:blipFill>
            <a:blip r:embed="rId79"/>
            <a:stretch>
              <a:fillRect/>
            </a:stretch>
          </p:blipFill>
          <p:spPr>
            <a:xfrm>
              <a:off x="1499202" y="517565"/>
              <a:ext cx="290126" cy="259616"/>
            </a:xfrm>
            <a:prstGeom prst="rect">
              <a:avLst/>
            </a:prstGeom>
            <a:effectLst/>
          </p:spPr>
        </p:pic>
        <p:pic>
          <p:nvPicPr>
            <p:cNvPr id="282" name="直线 形状" descr="直线 形状"/>
            <p:cNvPicPr/>
            <p:nvPr/>
          </p:nvPicPr>
          <p:blipFill>
            <a:blip r:embed="rId80"/>
            <a:stretch>
              <a:fillRect/>
            </a:stretch>
          </p:blipFill>
          <p:spPr>
            <a:xfrm>
              <a:off x="1824755" y="481173"/>
              <a:ext cx="202246" cy="273507"/>
            </a:xfrm>
            <a:prstGeom prst="rect">
              <a:avLst/>
            </a:prstGeom>
            <a:effectLst/>
          </p:spPr>
        </p:pic>
        <p:pic>
          <p:nvPicPr>
            <p:cNvPr id="284" name="直线 形状" descr="直线 形状"/>
            <p:cNvPicPr/>
            <p:nvPr/>
          </p:nvPicPr>
          <p:blipFill>
            <a:blip r:embed="rId81"/>
            <a:stretch>
              <a:fillRect/>
            </a:stretch>
          </p:blipFill>
          <p:spPr>
            <a:xfrm>
              <a:off x="2104342" y="168662"/>
              <a:ext cx="106008" cy="597551"/>
            </a:xfrm>
            <a:prstGeom prst="rect">
              <a:avLst/>
            </a:prstGeom>
            <a:effectLst/>
          </p:spPr>
        </p:pic>
        <p:pic>
          <p:nvPicPr>
            <p:cNvPr id="286" name="直线 形状" descr="直线 形状"/>
            <p:cNvPicPr/>
            <p:nvPr/>
          </p:nvPicPr>
          <p:blipFill>
            <a:blip r:embed="rId82"/>
            <a:stretch>
              <a:fillRect/>
            </a:stretch>
          </p:blipFill>
          <p:spPr>
            <a:xfrm>
              <a:off x="2123505" y="447080"/>
              <a:ext cx="266017" cy="317827"/>
            </a:xfrm>
            <a:prstGeom prst="rect">
              <a:avLst/>
            </a:prstGeom>
            <a:effectLst/>
          </p:spPr>
        </p:pic>
        <p:pic>
          <p:nvPicPr>
            <p:cNvPr id="288" name="直线 形状" descr="直线 形状"/>
            <p:cNvPicPr/>
            <p:nvPr/>
          </p:nvPicPr>
          <p:blipFill>
            <a:blip r:embed="rId83"/>
            <a:stretch>
              <a:fillRect/>
            </a:stretch>
          </p:blipFill>
          <p:spPr>
            <a:xfrm>
              <a:off x="2389551" y="479826"/>
              <a:ext cx="328988" cy="893199"/>
            </a:xfrm>
            <a:prstGeom prst="rect">
              <a:avLst/>
            </a:prstGeom>
            <a:effectLst/>
          </p:spPr>
        </p:pic>
        <p:pic>
          <p:nvPicPr>
            <p:cNvPr id="290" name="直线 形状" descr="直线 形状"/>
            <p:cNvPicPr/>
            <p:nvPr/>
          </p:nvPicPr>
          <p:blipFill>
            <a:blip r:embed="rId84"/>
            <a:stretch>
              <a:fillRect/>
            </a:stretch>
          </p:blipFill>
          <p:spPr>
            <a:xfrm>
              <a:off x="2790883" y="553468"/>
              <a:ext cx="200396" cy="232087"/>
            </a:xfrm>
            <a:prstGeom prst="rect">
              <a:avLst/>
            </a:prstGeom>
            <a:effectLst/>
          </p:spPr>
        </p:pic>
        <p:pic>
          <p:nvPicPr>
            <p:cNvPr id="292" name="直线 形状" descr="直线 形状"/>
            <p:cNvPicPr/>
            <p:nvPr/>
          </p:nvPicPr>
          <p:blipFill>
            <a:blip r:embed="rId85"/>
            <a:stretch>
              <a:fillRect/>
            </a:stretch>
          </p:blipFill>
          <p:spPr>
            <a:xfrm>
              <a:off x="2998158" y="588381"/>
              <a:ext cx="213288" cy="196516"/>
            </a:xfrm>
            <a:prstGeom prst="rect">
              <a:avLst/>
            </a:prstGeom>
            <a:effectLst/>
          </p:spPr>
        </p:pic>
        <p:pic>
          <p:nvPicPr>
            <p:cNvPr id="294" name="直线 形状" descr="直线 形状"/>
            <p:cNvPicPr/>
            <p:nvPr/>
          </p:nvPicPr>
          <p:blipFill>
            <a:blip r:embed="rId86"/>
            <a:stretch>
              <a:fillRect/>
            </a:stretch>
          </p:blipFill>
          <p:spPr>
            <a:xfrm>
              <a:off x="3256922" y="542150"/>
              <a:ext cx="270821" cy="204317"/>
            </a:xfrm>
            <a:prstGeom prst="rect">
              <a:avLst/>
            </a:prstGeom>
            <a:effectLst/>
          </p:spPr>
        </p:pic>
        <p:pic>
          <p:nvPicPr>
            <p:cNvPr id="296" name="直线 形状" descr="直线 形状"/>
            <p:cNvPicPr/>
            <p:nvPr/>
          </p:nvPicPr>
          <p:blipFill>
            <a:blip r:embed="rId87"/>
            <a:stretch>
              <a:fillRect/>
            </a:stretch>
          </p:blipFill>
          <p:spPr>
            <a:xfrm>
              <a:off x="3570522" y="521778"/>
              <a:ext cx="296756" cy="235031"/>
            </a:xfrm>
            <a:prstGeom prst="rect">
              <a:avLst/>
            </a:prstGeom>
            <a:effectLst/>
          </p:spPr>
        </p:pic>
        <p:pic>
          <p:nvPicPr>
            <p:cNvPr id="298" name="直线 形状" descr="直线 形状"/>
            <p:cNvPicPr/>
            <p:nvPr/>
          </p:nvPicPr>
          <p:blipFill>
            <a:blip r:embed="rId88"/>
            <a:stretch>
              <a:fillRect/>
            </a:stretch>
          </p:blipFill>
          <p:spPr>
            <a:xfrm>
              <a:off x="3915047" y="-19050"/>
              <a:ext cx="502277" cy="765974"/>
            </a:xfrm>
            <a:prstGeom prst="rect">
              <a:avLst/>
            </a:prstGeom>
            <a:effectLst/>
          </p:spPr>
        </p:pic>
        <p:pic>
          <p:nvPicPr>
            <p:cNvPr id="300" name="直线 形状" descr="直线 形状"/>
            <p:cNvPicPr/>
            <p:nvPr/>
          </p:nvPicPr>
          <p:blipFill>
            <a:blip r:embed="rId89"/>
            <a:stretch>
              <a:fillRect/>
            </a:stretch>
          </p:blipFill>
          <p:spPr>
            <a:xfrm>
              <a:off x="-44451" y="424278"/>
              <a:ext cx="441490" cy="521872"/>
            </a:xfrm>
            <a:prstGeom prst="rect">
              <a:avLst/>
            </a:prstGeom>
            <a:effectLst/>
          </p:spPr>
        </p:pic>
      </p:grpSp>
      <p:grpSp>
        <p:nvGrpSpPr>
          <p:cNvPr id="415" name="绘图"/>
          <p:cNvGrpSpPr/>
          <p:nvPr/>
        </p:nvGrpSpPr>
        <p:grpSpPr>
          <a:xfrm>
            <a:off x="1480330" y="3589068"/>
            <a:ext cx="9252764" cy="1808491"/>
            <a:chOff x="-44450" y="-19049"/>
            <a:chExt cx="9252762" cy="1808490"/>
          </a:xfrm>
        </p:grpSpPr>
        <p:pic>
          <p:nvPicPr>
            <p:cNvPr id="303" name="直线 形状" descr="直线 形状"/>
            <p:cNvPicPr/>
            <p:nvPr/>
          </p:nvPicPr>
          <p:blipFill>
            <a:blip r:embed="rId90"/>
            <a:stretch>
              <a:fillRect/>
            </a:stretch>
          </p:blipFill>
          <p:spPr>
            <a:xfrm>
              <a:off x="1035420" y="-19050"/>
              <a:ext cx="392480" cy="76581"/>
            </a:xfrm>
            <a:prstGeom prst="rect">
              <a:avLst/>
            </a:prstGeom>
            <a:effectLst/>
          </p:spPr>
        </p:pic>
        <p:pic>
          <p:nvPicPr>
            <p:cNvPr id="305" name="直线 形状" descr="直线 形状"/>
            <p:cNvPicPr/>
            <p:nvPr/>
          </p:nvPicPr>
          <p:blipFill>
            <a:blip r:embed="rId91"/>
            <a:stretch>
              <a:fillRect/>
            </a:stretch>
          </p:blipFill>
          <p:spPr>
            <a:xfrm>
              <a:off x="1029839" y="-14523"/>
              <a:ext cx="92427" cy="601781"/>
            </a:xfrm>
            <a:prstGeom prst="rect">
              <a:avLst/>
            </a:prstGeom>
            <a:effectLst/>
          </p:spPr>
        </p:pic>
        <p:pic>
          <p:nvPicPr>
            <p:cNvPr id="307" name="直线 形状" descr="直线 形状"/>
            <p:cNvPicPr/>
            <p:nvPr/>
          </p:nvPicPr>
          <p:blipFill>
            <a:blip r:embed="rId92"/>
            <a:stretch>
              <a:fillRect/>
            </a:stretch>
          </p:blipFill>
          <p:spPr>
            <a:xfrm>
              <a:off x="1077320" y="223150"/>
              <a:ext cx="262248" cy="112799"/>
            </a:xfrm>
            <a:prstGeom prst="rect">
              <a:avLst/>
            </a:prstGeom>
            <a:effectLst/>
          </p:spPr>
        </p:pic>
        <p:pic>
          <p:nvPicPr>
            <p:cNvPr id="309" name="直线 形状" descr="直线 形状"/>
            <p:cNvPicPr/>
            <p:nvPr/>
          </p:nvPicPr>
          <p:blipFill>
            <a:blip r:embed="rId93"/>
            <a:stretch>
              <a:fillRect/>
            </a:stretch>
          </p:blipFill>
          <p:spPr>
            <a:xfrm>
              <a:off x="1389746" y="229941"/>
              <a:ext cx="348775" cy="257667"/>
            </a:xfrm>
            <a:prstGeom prst="rect">
              <a:avLst/>
            </a:prstGeom>
            <a:effectLst/>
          </p:spPr>
        </p:pic>
        <p:pic>
          <p:nvPicPr>
            <p:cNvPr id="311" name="直线 形状" descr="直线 形状"/>
            <p:cNvPicPr/>
            <p:nvPr/>
          </p:nvPicPr>
          <p:blipFill>
            <a:blip r:embed="rId94"/>
            <a:stretch>
              <a:fillRect/>
            </a:stretch>
          </p:blipFill>
          <p:spPr>
            <a:xfrm>
              <a:off x="1763233" y="238562"/>
              <a:ext cx="418380" cy="218062"/>
            </a:xfrm>
            <a:prstGeom prst="rect">
              <a:avLst/>
            </a:prstGeom>
            <a:effectLst/>
          </p:spPr>
        </p:pic>
        <p:pic>
          <p:nvPicPr>
            <p:cNvPr id="313" name="直线 形状" descr="直线 形状"/>
            <p:cNvPicPr/>
            <p:nvPr/>
          </p:nvPicPr>
          <p:blipFill>
            <a:blip r:embed="rId95"/>
            <a:stretch>
              <a:fillRect/>
            </a:stretch>
          </p:blipFill>
          <p:spPr>
            <a:xfrm>
              <a:off x="2777065" y="154513"/>
              <a:ext cx="307709" cy="652668"/>
            </a:xfrm>
            <a:prstGeom prst="rect">
              <a:avLst/>
            </a:prstGeom>
            <a:effectLst/>
          </p:spPr>
        </p:pic>
        <p:pic>
          <p:nvPicPr>
            <p:cNvPr id="315" name="直线 形状" descr="直线 形状"/>
            <p:cNvPicPr/>
            <p:nvPr/>
          </p:nvPicPr>
          <p:blipFill>
            <a:blip r:embed="rId96"/>
            <a:stretch>
              <a:fillRect/>
            </a:stretch>
          </p:blipFill>
          <p:spPr>
            <a:xfrm>
              <a:off x="3114580" y="209569"/>
              <a:ext cx="262194" cy="259108"/>
            </a:xfrm>
            <a:prstGeom prst="rect">
              <a:avLst/>
            </a:prstGeom>
            <a:effectLst/>
          </p:spPr>
        </p:pic>
        <p:pic>
          <p:nvPicPr>
            <p:cNvPr id="317" name="直线 形状" descr="直线 形状"/>
            <p:cNvPicPr/>
            <p:nvPr/>
          </p:nvPicPr>
          <p:blipFill>
            <a:blip r:embed="rId97"/>
            <a:stretch>
              <a:fillRect/>
            </a:stretch>
          </p:blipFill>
          <p:spPr>
            <a:xfrm>
              <a:off x="3333247" y="188686"/>
              <a:ext cx="267619" cy="244752"/>
            </a:xfrm>
            <a:prstGeom prst="rect">
              <a:avLst/>
            </a:prstGeom>
            <a:effectLst/>
          </p:spPr>
        </p:pic>
        <p:pic>
          <p:nvPicPr>
            <p:cNvPr id="319" name="直线 形状" descr="直线 形状"/>
            <p:cNvPicPr/>
            <p:nvPr/>
          </p:nvPicPr>
          <p:blipFill>
            <a:blip r:embed="rId98"/>
            <a:stretch>
              <a:fillRect/>
            </a:stretch>
          </p:blipFill>
          <p:spPr>
            <a:xfrm>
              <a:off x="3576347" y="230949"/>
              <a:ext cx="126380" cy="225142"/>
            </a:xfrm>
            <a:prstGeom prst="rect">
              <a:avLst/>
            </a:prstGeom>
            <a:effectLst/>
          </p:spPr>
        </p:pic>
        <p:pic>
          <p:nvPicPr>
            <p:cNvPr id="321" name="直线 直线" descr="直线 直线"/>
            <p:cNvPicPr/>
            <p:nvPr/>
          </p:nvPicPr>
          <p:blipFill>
            <a:blip r:embed="rId99"/>
            <a:stretch>
              <a:fillRect/>
            </a:stretch>
          </p:blipFill>
          <p:spPr>
            <a:xfrm>
              <a:off x="3746114" y="60174"/>
              <a:ext cx="58473" cy="78845"/>
            </a:xfrm>
            <a:prstGeom prst="rect">
              <a:avLst/>
            </a:prstGeom>
            <a:effectLst/>
          </p:spPr>
        </p:pic>
        <p:pic>
          <p:nvPicPr>
            <p:cNvPr id="323" name="直线 形状" descr="直线 形状"/>
            <p:cNvPicPr/>
            <p:nvPr/>
          </p:nvPicPr>
          <p:blipFill>
            <a:blip r:embed="rId100"/>
            <a:stretch>
              <a:fillRect/>
            </a:stretch>
          </p:blipFill>
          <p:spPr>
            <a:xfrm>
              <a:off x="3786858" y="202778"/>
              <a:ext cx="38101" cy="248613"/>
            </a:xfrm>
            <a:prstGeom prst="rect">
              <a:avLst/>
            </a:prstGeom>
            <a:effectLst/>
          </p:spPr>
        </p:pic>
        <p:pic>
          <p:nvPicPr>
            <p:cNvPr id="325" name="直线 形状" descr="直线 形状"/>
            <p:cNvPicPr/>
            <p:nvPr/>
          </p:nvPicPr>
          <p:blipFill>
            <a:blip r:embed="rId101"/>
            <a:stretch>
              <a:fillRect/>
            </a:stretch>
          </p:blipFill>
          <p:spPr>
            <a:xfrm>
              <a:off x="3944054" y="237486"/>
              <a:ext cx="166114" cy="251519"/>
            </a:xfrm>
            <a:prstGeom prst="rect">
              <a:avLst/>
            </a:prstGeom>
            <a:effectLst/>
          </p:spPr>
        </p:pic>
        <p:pic>
          <p:nvPicPr>
            <p:cNvPr id="327" name="直线 形状" descr="直线 形状"/>
            <p:cNvPicPr/>
            <p:nvPr/>
          </p:nvPicPr>
          <p:blipFill>
            <a:blip r:embed="rId102"/>
            <a:stretch>
              <a:fillRect/>
            </a:stretch>
          </p:blipFill>
          <p:spPr>
            <a:xfrm>
              <a:off x="4146765" y="263895"/>
              <a:ext cx="247480" cy="607028"/>
            </a:xfrm>
            <a:prstGeom prst="rect">
              <a:avLst/>
            </a:prstGeom>
            <a:effectLst/>
          </p:spPr>
        </p:pic>
        <p:pic>
          <p:nvPicPr>
            <p:cNvPr id="329" name="直线 形状" descr="直线 形状"/>
            <p:cNvPicPr/>
            <p:nvPr/>
          </p:nvPicPr>
          <p:blipFill>
            <a:blip r:embed="rId103"/>
            <a:stretch>
              <a:fillRect/>
            </a:stretch>
          </p:blipFill>
          <p:spPr>
            <a:xfrm>
              <a:off x="4493090" y="250313"/>
              <a:ext cx="323310" cy="249821"/>
            </a:xfrm>
            <a:prstGeom prst="rect">
              <a:avLst/>
            </a:prstGeom>
            <a:effectLst/>
          </p:spPr>
        </p:pic>
        <p:pic>
          <p:nvPicPr>
            <p:cNvPr id="331" name="直线 形状" descr="直线 形状"/>
            <p:cNvPicPr/>
            <p:nvPr/>
          </p:nvPicPr>
          <p:blipFill>
            <a:blip r:embed="rId104"/>
            <a:stretch>
              <a:fillRect/>
            </a:stretch>
          </p:blipFill>
          <p:spPr>
            <a:xfrm>
              <a:off x="4880159" y="223150"/>
              <a:ext cx="486286" cy="257862"/>
            </a:xfrm>
            <a:prstGeom prst="rect">
              <a:avLst/>
            </a:prstGeom>
            <a:effectLst/>
          </p:spPr>
        </p:pic>
        <p:pic>
          <p:nvPicPr>
            <p:cNvPr id="333" name="直线 形状" descr="直线 形状"/>
            <p:cNvPicPr/>
            <p:nvPr/>
          </p:nvPicPr>
          <p:blipFill>
            <a:blip r:embed="rId105"/>
            <a:stretch>
              <a:fillRect/>
            </a:stretch>
          </p:blipFill>
          <p:spPr>
            <a:xfrm>
              <a:off x="5274018" y="175616"/>
              <a:ext cx="316520" cy="42628"/>
            </a:xfrm>
            <a:prstGeom prst="rect">
              <a:avLst/>
            </a:prstGeom>
            <a:effectLst/>
          </p:spPr>
        </p:pic>
        <p:pic>
          <p:nvPicPr>
            <p:cNvPr id="335" name="直线 形状" descr="直线 形状"/>
            <p:cNvPicPr/>
            <p:nvPr/>
          </p:nvPicPr>
          <p:blipFill>
            <a:blip r:embed="rId106"/>
            <a:stretch>
              <a:fillRect/>
            </a:stretch>
          </p:blipFill>
          <p:spPr>
            <a:xfrm>
              <a:off x="5410841" y="39802"/>
              <a:ext cx="172906" cy="381087"/>
            </a:xfrm>
            <a:prstGeom prst="rect">
              <a:avLst/>
            </a:prstGeom>
            <a:effectLst/>
          </p:spPr>
        </p:pic>
        <p:pic>
          <p:nvPicPr>
            <p:cNvPr id="337" name="直线 形状" descr="直线 形状"/>
            <p:cNvPicPr/>
            <p:nvPr/>
          </p:nvPicPr>
          <p:blipFill>
            <a:blip r:embed="rId107"/>
            <a:stretch>
              <a:fillRect/>
            </a:stretch>
          </p:blipFill>
          <p:spPr>
            <a:xfrm>
              <a:off x="5579600" y="182407"/>
              <a:ext cx="194286" cy="244970"/>
            </a:xfrm>
            <a:prstGeom prst="rect">
              <a:avLst/>
            </a:prstGeom>
            <a:effectLst/>
          </p:spPr>
        </p:pic>
        <p:pic>
          <p:nvPicPr>
            <p:cNvPr id="339" name="直线 直线" descr="直线 直线"/>
            <p:cNvPicPr/>
            <p:nvPr/>
          </p:nvPicPr>
          <p:blipFill>
            <a:blip r:embed="rId108"/>
            <a:stretch>
              <a:fillRect/>
            </a:stretch>
          </p:blipFill>
          <p:spPr>
            <a:xfrm>
              <a:off x="5769738" y="87337"/>
              <a:ext cx="58474" cy="72054"/>
            </a:xfrm>
            <a:prstGeom prst="rect">
              <a:avLst/>
            </a:prstGeom>
            <a:effectLst/>
          </p:spPr>
        </p:pic>
        <p:pic>
          <p:nvPicPr>
            <p:cNvPr id="341" name="直线 形状" descr="直线 形状"/>
            <p:cNvPicPr/>
            <p:nvPr/>
          </p:nvPicPr>
          <p:blipFill>
            <a:blip r:embed="rId109"/>
            <a:stretch>
              <a:fillRect/>
            </a:stretch>
          </p:blipFill>
          <p:spPr>
            <a:xfrm>
              <a:off x="5781097" y="182406"/>
              <a:ext cx="94650" cy="235031"/>
            </a:xfrm>
            <a:prstGeom prst="rect">
              <a:avLst/>
            </a:prstGeom>
            <a:effectLst/>
          </p:spPr>
        </p:pic>
        <p:pic>
          <p:nvPicPr>
            <p:cNvPr id="343" name="直线 形状" descr="直线 形状"/>
            <p:cNvPicPr/>
            <p:nvPr/>
          </p:nvPicPr>
          <p:blipFill>
            <a:blip r:embed="rId110"/>
            <a:stretch>
              <a:fillRect/>
            </a:stretch>
          </p:blipFill>
          <p:spPr>
            <a:xfrm>
              <a:off x="5912996" y="187917"/>
              <a:ext cx="302285" cy="266586"/>
            </a:xfrm>
            <a:prstGeom prst="rect">
              <a:avLst/>
            </a:prstGeom>
            <a:effectLst/>
          </p:spPr>
        </p:pic>
        <p:pic>
          <p:nvPicPr>
            <p:cNvPr id="345" name="直线 形状" descr="直线 形状"/>
            <p:cNvPicPr/>
            <p:nvPr/>
          </p:nvPicPr>
          <p:blipFill>
            <a:blip r:embed="rId111"/>
            <a:stretch>
              <a:fillRect/>
            </a:stretch>
          </p:blipFill>
          <p:spPr>
            <a:xfrm>
              <a:off x="6649400" y="172520"/>
              <a:ext cx="244950" cy="276607"/>
            </a:xfrm>
            <a:prstGeom prst="rect">
              <a:avLst/>
            </a:prstGeom>
            <a:effectLst/>
          </p:spPr>
        </p:pic>
        <p:pic>
          <p:nvPicPr>
            <p:cNvPr id="347" name="直线 形状" descr="直线 形状"/>
            <p:cNvPicPr/>
            <p:nvPr/>
          </p:nvPicPr>
          <p:blipFill>
            <a:blip r:embed="rId112"/>
            <a:stretch>
              <a:fillRect/>
            </a:stretch>
          </p:blipFill>
          <p:spPr>
            <a:xfrm>
              <a:off x="6951319" y="204547"/>
              <a:ext cx="309728" cy="269830"/>
            </a:xfrm>
            <a:prstGeom prst="rect">
              <a:avLst/>
            </a:prstGeom>
            <a:effectLst/>
          </p:spPr>
        </p:pic>
        <p:pic>
          <p:nvPicPr>
            <p:cNvPr id="349" name="直线 形状" descr="直线 形状"/>
            <p:cNvPicPr/>
            <p:nvPr/>
          </p:nvPicPr>
          <p:blipFill>
            <a:blip r:embed="rId113"/>
            <a:stretch>
              <a:fillRect/>
            </a:stretch>
          </p:blipFill>
          <p:spPr>
            <a:xfrm>
              <a:off x="7019225" y="159598"/>
              <a:ext cx="228241" cy="346118"/>
            </a:xfrm>
            <a:prstGeom prst="rect">
              <a:avLst/>
            </a:prstGeom>
            <a:effectLst/>
          </p:spPr>
        </p:pic>
        <p:pic>
          <p:nvPicPr>
            <p:cNvPr id="351" name="直线 形状" descr="直线 形状"/>
            <p:cNvPicPr/>
            <p:nvPr/>
          </p:nvPicPr>
          <p:blipFill>
            <a:blip r:embed="rId114"/>
            <a:stretch>
              <a:fillRect/>
            </a:stretch>
          </p:blipFill>
          <p:spPr>
            <a:xfrm>
              <a:off x="7263690" y="128081"/>
              <a:ext cx="84675" cy="621090"/>
            </a:xfrm>
            <a:prstGeom prst="rect">
              <a:avLst/>
            </a:prstGeom>
            <a:effectLst/>
          </p:spPr>
        </p:pic>
        <p:pic>
          <p:nvPicPr>
            <p:cNvPr id="353" name="直线 形状" descr="直线 形状"/>
            <p:cNvPicPr/>
            <p:nvPr/>
          </p:nvPicPr>
          <p:blipFill>
            <a:blip r:embed="rId115"/>
            <a:stretch>
              <a:fillRect/>
            </a:stretch>
          </p:blipFill>
          <p:spPr>
            <a:xfrm>
              <a:off x="7311225" y="195988"/>
              <a:ext cx="202885" cy="243967"/>
            </a:xfrm>
            <a:prstGeom prst="rect">
              <a:avLst/>
            </a:prstGeom>
            <a:effectLst/>
          </p:spPr>
        </p:pic>
        <p:pic>
          <p:nvPicPr>
            <p:cNvPr id="355" name="直线 形状" descr="直线 形状"/>
            <p:cNvPicPr/>
            <p:nvPr/>
          </p:nvPicPr>
          <p:blipFill>
            <a:blip r:embed="rId116"/>
            <a:stretch>
              <a:fillRect/>
            </a:stretch>
          </p:blipFill>
          <p:spPr>
            <a:xfrm>
              <a:off x="7523283" y="184624"/>
              <a:ext cx="233484" cy="185279"/>
            </a:xfrm>
            <a:prstGeom prst="rect">
              <a:avLst/>
            </a:prstGeom>
            <a:effectLst/>
          </p:spPr>
        </p:pic>
        <p:pic>
          <p:nvPicPr>
            <p:cNvPr id="357" name="直线 形状" descr="直线 形状"/>
            <p:cNvPicPr/>
            <p:nvPr/>
          </p:nvPicPr>
          <p:blipFill>
            <a:blip r:embed="rId117"/>
            <a:stretch>
              <a:fillRect/>
            </a:stretch>
          </p:blipFill>
          <p:spPr>
            <a:xfrm>
              <a:off x="7769335" y="141662"/>
              <a:ext cx="197943" cy="275775"/>
            </a:xfrm>
            <a:prstGeom prst="rect">
              <a:avLst/>
            </a:prstGeom>
            <a:effectLst/>
          </p:spPr>
        </p:pic>
        <p:pic>
          <p:nvPicPr>
            <p:cNvPr id="359" name="直线 形状" descr="直线 形状"/>
            <p:cNvPicPr/>
            <p:nvPr/>
          </p:nvPicPr>
          <p:blipFill>
            <a:blip r:embed="rId118"/>
            <a:stretch>
              <a:fillRect/>
            </a:stretch>
          </p:blipFill>
          <p:spPr>
            <a:xfrm>
              <a:off x="8036264" y="96674"/>
              <a:ext cx="175479" cy="299381"/>
            </a:xfrm>
            <a:prstGeom prst="rect">
              <a:avLst/>
            </a:prstGeom>
            <a:effectLst/>
          </p:spPr>
        </p:pic>
        <p:pic>
          <p:nvPicPr>
            <p:cNvPr id="361" name="直线 形状" descr="直线 形状"/>
            <p:cNvPicPr/>
            <p:nvPr/>
          </p:nvPicPr>
          <p:blipFill>
            <a:blip r:embed="rId119"/>
            <a:stretch>
              <a:fillRect/>
            </a:stretch>
          </p:blipFill>
          <p:spPr>
            <a:xfrm>
              <a:off x="8180434" y="39802"/>
              <a:ext cx="99216" cy="72054"/>
            </a:xfrm>
            <a:prstGeom prst="rect">
              <a:avLst/>
            </a:prstGeom>
            <a:effectLst/>
          </p:spPr>
        </p:pic>
        <p:pic>
          <p:nvPicPr>
            <p:cNvPr id="363" name="直线 形状" descr="直线 形状"/>
            <p:cNvPicPr/>
            <p:nvPr/>
          </p:nvPicPr>
          <p:blipFill>
            <a:blip r:embed="rId120"/>
            <a:stretch>
              <a:fillRect/>
            </a:stretch>
          </p:blipFill>
          <p:spPr>
            <a:xfrm>
              <a:off x="8268712" y="100918"/>
              <a:ext cx="85636" cy="283773"/>
            </a:xfrm>
            <a:prstGeom prst="rect">
              <a:avLst/>
            </a:prstGeom>
            <a:effectLst/>
          </p:spPr>
        </p:pic>
        <p:pic>
          <p:nvPicPr>
            <p:cNvPr id="365" name="直线 形状" descr="直线 形状"/>
            <p:cNvPicPr/>
            <p:nvPr/>
          </p:nvPicPr>
          <p:blipFill>
            <a:blip r:embed="rId121"/>
            <a:stretch>
              <a:fillRect/>
            </a:stretch>
          </p:blipFill>
          <p:spPr>
            <a:xfrm>
              <a:off x="8402262" y="177706"/>
              <a:ext cx="182438" cy="174067"/>
            </a:xfrm>
            <a:prstGeom prst="rect">
              <a:avLst/>
            </a:prstGeom>
            <a:effectLst/>
          </p:spPr>
        </p:pic>
        <p:pic>
          <p:nvPicPr>
            <p:cNvPr id="367" name="直线 形状" descr="直线 形状"/>
            <p:cNvPicPr/>
            <p:nvPr/>
          </p:nvPicPr>
          <p:blipFill>
            <a:blip r:embed="rId122"/>
            <a:stretch>
              <a:fillRect/>
            </a:stretch>
          </p:blipFill>
          <p:spPr>
            <a:xfrm>
              <a:off x="8643175" y="133325"/>
              <a:ext cx="329125" cy="284112"/>
            </a:xfrm>
            <a:prstGeom prst="rect">
              <a:avLst/>
            </a:prstGeom>
            <a:effectLst/>
          </p:spPr>
        </p:pic>
        <p:pic>
          <p:nvPicPr>
            <p:cNvPr id="369" name="直线 形状" descr="直线 形状"/>
            <p:cNvPicPr/>
            <p:nvPr/>
          </p:nvPicPr>
          <p:blipFill>
            <a:blip r:embed="rId123"/>
            <a:stretch>
              <a:fillRect/>
            </a:stretch>
          </p:blipFill>
          <p:spPr>
            <a:xfrm>
              <a:off x="2605278" y="1282498"/>
              <a:ext cx="364054" cy="78845"/>
            </a:xfrm>
            <a:prstGeom prst="rect">
              <a:avLst/>
            </a:prstGeom>
            <a:effectLst/>
          </p:spPr>
        </p:pic>
        <p:pic>
          <p:nvPicPr>
            <p:cNvPr id="371" name="直线 形状" descr="直线 形状"/>
            <p:cNvPicPr/>
            <p:nvPr/>
          </p:nvPicPr>
          <p:blipFill>
            <a:blip r:embed="rId124"/>
            <a:stretch>
              <a:fillRect/>
            </a:stretch>
          </p:blipFill>
          <p:spPr>
            <a:xfrm>
              <a:off x="2768795" y="1154539"/>
              <a:ext cx="112259" cy="448770"/>
            </a:xfrm>
            <a:prstGeom prst="rect">
              <a:avLst/>
            </a:prstGeom>
            <a:effectLst/>
          </p:spPr>
        </p:pic>
        <p:pic>
          <p:nvPicPr>
            <p:cNvPr id="373" name="直线 形状" descr="直线 形状"/>
            <p:cNvPicPr/>
            <p:nvPr/>
          </p:nvPicPr>
          <p:blipFill>
            <a:blip r:embed="rId125"/>
            <a:stretch>
              <a:fillRect/>
            </a:stretch>
          </p:blipFill>
          <p:spPr>
            <a:xfrm>
              <a:off x="2931231" y="1319377"/>
              <a:ext cx="175216" cy="219656"/>
            </a:xfrm>
            <a:prstGeom prst="rect">
              <a:avLst/>
            </a:prstGeom>
            <a:effectLst/>
          </p:spPr>
        </p:pic>
        <p:pic>
          <p:nvPicPr>
            <p:cNvPr id="375" name="直线 形状" descr="直线 形状"/>
            <p:cNvPicPr/>
            <p:nvPr/>
          </p:nvPicPr>
          <p:blipFill>
            <a:blip r:embed="rId126"/>
            <a:stretch>
              <a:fillRect/>
            </a:stretch>
          </p:blipFill>
          <p:spPr>
            <a:xfrm>
              <a:off x="4015709" y="1129650"/>
              <a:ext cx="311761" cy="442204"/>
            </a:xfrm>
            <a:prstGeom prst="rect">
              <a:avLst/>
            </a:prstGeom>
            <a:effectLst/>
          </p:spPr>
        </p:pic>
        <p:pic>
          <p:nvPicPr>
            <p:cNvPr id="377" name="直线 形状" descr="直线 形状"/>
            <p:cNvPicPr/>
            <p:nvPr/>
          </p:nvPicPr>
          <p:blipFill>
            <a:blip r:embed="rId127"/>
            <a:stretch>
              <a:fillRect/>
            </a:stretch>
          </p:blipFill>
          <p:spPr>
            <a:xfrm>
              <a:off x="4336191" y="1381922"/>
              <a:ext cx="242534" cy="178233"/>
            </a:xfrm>
            <a:prstGeom prst="rect">
              <a:avLst/>
            </a:prstGeom>
            <a:effectLst/>
          </p:spPr>
        </p:pic>
        <p:pic>
          <p:nvPicPr>
            <p:cNvPr id="379" name="直线 形状" descr="直线 形状"/>
            <p:cNvPicPr/>
            <p:nvPr/>
          </p:nvPicPr>
          <p:blipFill>
            <a:blip r:embed="rId128"/>
            <a:stretch>
              <a:fillRect/>
            </a:stretch>
          </p:blipFill>
          <p:spPr>
            <a:xfrm>
              <a:off x="4564091" y="1105940"/>
              <a:ext cx="306634" cy="439910"/>
            </a:xfrm>
            <a:prstGeom prst="rect">
              <a:avLst/>
            </a:prstGeom>
            <a:effectLst/>
          </p:spPr>
        </p:pic>
        <p:pic>
          <p:nvPicPr>
            <p:cNvPr id="381" name="直线 形状" descr="直线 形状"/>
            <p:cNvPicPr/>
            <p:nvPr/>
          </p:nvPicPr>
          <p:blipFill>
            <a:blip r:embed="rId129"/>
            <a:stretch>
              <a:fillRect/>
            </a:stretch>
          </p:blipFill>
          <p:spPr>
            <a:xfrm>
              <a:off x="4848469" y="1363986"/>
              <a:ext cx="225977" cy="157879"/>
            </a:xfrm>
            <a:prstGeom prst="rect">
              <a:avLst/>
            </a:prstGeom>
            <a:effectLst/>
          </p:spPr>
        </p:pic>
        <p:pic>
          <p:nvPicPr>
            <p:cNvPr id="383" name="直线 形状" descr="直线 形状"/>
            <p:cNvPicPr/>
            <p:nvPr/>
          </p:nvPicPr>
          <p:blipFill>
            <a:blip r:embed="rId130"/>
            <a:stretch>
              <a:fillRect/>
            </a:stretch>
          </p:blipFill>
          <p:spPr>
            <a:xfrm>
              <a:off x="5049926" y="1296079"/>
              <a:ext cx="241822" cy="225036"/>
            </a:xfrm>
            <a:prstGeom prst="rect">
              <a:avLst/>
            </a:prstGeom>
            <a:effectLst/>
          </p:spPr>
        </p:pic>
        <p:pic>
          <p:nvPicPr>
            <p:cNvPr id="385" name="直线 形状" descr="直线 形状"/>
            <p:cNvPicPr/>
            <p:nvPr/>
          </p:nvPicPr>
          <p:blipFill>
            <a:blip r:embed="rId131"/>
            <a:stretch>
              <a:fillRect/>
            </a:stretch>
          </p:blipFill>
          <p:spPr>
            <a:xfrm>
              <a:off x="5878390" y="1276086"/>
              <a:ext cx="268984" cy="214882"/>
            </a:xfrm>
            <a:prstGeom prst="rect">
              <a:avLst/>
            </a:prstGeom>
            <a:effectLst/>
          </p:spPr>
        </p:pic>
        <p:pic>
          <p:nvPicPr>
            <p:cNvPr id="387" name="直线 形状" descr="直线 形状"/>
            <p:cNvPicPr/>
            <p:nvPr/>
          </p:nvPicPr>
          <p:blipFill>
            <a:blip r:embed="rId132"/>
            <a:stretch>
              <a:fillRect/>
            </a:stretch>
          </p:blipFill>
          <p:spPr>
            <a:xfrm>
              <a:off x="6143226" y="1291054"/>
              <a:ext cx="302938" cy="204199"/>
            </a:xfrm>
            <a:prstGeom prst="rect">
              <a:avLst/>
            </a:prstGeom>
            <a:effectLst/>
          </p:spPr>
        </p:pic>
        <p:pic>
          <p:nvPicPr>
            <p:cNvPr id="389" name="直线 形状" descr="直线 形状"/>
            <p:cNvPicPr/>
            <p:nvPr/>
          </p:nvPicPr>
          <p:blipFill>
            <a:blip r:embed="rId133"/>
            <a:stretch>
              <a:fillRect/>
            </a:stretch>
          </p:blipFill>
          <p:spPr>
            <a:xfrm>
              <a:off x="6265459" y="1252721"/>
              <a:ext cx="160333" cy="230854"/>
            </a:xfrm>
            <a:prstGeom prst="rect">
              <a:avLst/>
            </a:prstGeom>
            <a:effectLst/>
          </p:spPr>
        </p:pic>
        <p:pic>
          <p:nvPicPr>
            <p:cNvPr id="391" name="直线 形状" descr="直线 形状"/>
            <p:cNvPicPr/>
            <p:nvPr/>
          </p:nvPicPr>
          <p:blipFill>
            <a:blip r:embed="rId134"/>
            <a:stretch>
              <a:fillRect/>
            </a:stretch>
          </p:blipFill>
          <p:spPr>
            <a:xfrm>
              <a:off x="6435226" y="1207800"/>
              <a:ext cx="119589" cy="581641"/>
            </a:xfrm>
            <a:prstGeom prst="rect">
              <a:avLst/>
            </a:prstGeom>
            <a:effectLst/>
          </p:spPr>
        </p:pic>
        <p:pic>
          <p:nvPicPr>
            <p:cNvPr id="393" name="直线 形状" descr="直线 形状"/>
            <p:cNvPicPr/>
            <p:nvPr/>
          </p:nvPicPr>
          <p:blipFill>
            <a:blip r:embed="rId135"/>
            <a:stretch>
              <a:fillRect/>
            </a:stretch>
          </p:blipFill>
          <p:spPr>
            <a:xfrm>
              <a:off x="6442017" y="1219788"/>
              <a:ext cx="239868" cy="269206"/>
            </a:xfrm>
            <a:prstGeom prst="rect">
              <a:avLst/>
            </a:prstGeom>
            <a:effectLst/>
          </p:spPr>
        </p:pic>
        <p:pic>
          <p:nvPicPr>
            <p:cNvPr id="395" name="直线 形状" descr="直线 形状"/>
            <p:cNvPicPr/>
            <p:nvPr/>
          </p:nvPicPr>
          <p:blipFill>
            <a:blip r:embed="rId136"/>
            <a:stretch>
              <a:fillRect/>
            </a:stretch>
          </p:blipFill>
          <p:spPr>
            <a:xfrm>
              <a:off x="6714215" y="1239917"/>
              <a:ext cx="234460" cy="198987"/>
            </a:xfrm>
            <a:prstGeom prst="rect">
              <a:avLst/>
            </a:prstGeom>
            <a:effectLst/>
          </p:spPr>
        </p:pic>
        <p:pic>
          <p:nvPicPr>
            <p:cNvPr id="397" name="直线 形状" descr="直线 形状"/>
            <p:cNvPicPr/>
            <p:nvPr/>
          </p:nvPicPr>
          <p:blipFill>
            <a:blip r:embed="rId137"/>
            <a:stretch>
              <a:fillRect/>
            </a:stretch>
          </p:blipFill>
          <p:spPr>
            <a:xfrm>
              <a:off x="6971691" y="1201009"/>
              <a:ext cx="241821" cy="221450"/>
            </a:xfrm>
            <a:prstGeom prst="rect">
              <a:avLst/>
            </a:prstGeom>
            <a:effectLst/>
          </p:spPr>
        </p:pic>
        <p:pic>
          <p:nvPicPr>
            <p:cNvPr id="399" name="直线 形状" descr="直线 形状"/>
            <p:cNvPicPr/>
            <p:nvPr/>
          </p:nvPicPr>
          <p:blipFill>
            <a:blip r:embed="rId138"/>
            <a:stretch>
              <a:fillRect/>
            </a:stretch>
          </p:blipFill>
          <p:spPr>
            <a:xfrm>
              <a:off x="7210214" y="1226865"/>
              <a:ext cx="125822" cy="242802"/>
            </a:xfrm>
            <a:prstGeom prst="rect">
              <a:avLst/>
            </a:prstGeom>
            <a:effectLst/>
          </p:spPr>
        </p:pic>
        <p:pic>
          <p:nvPicPr>
            <p:cNvPr id="401" name="直线 形状" descr="直线 形状"/>
            <p:cNvPicPr/>
            <p:nvPr/>
          </p:nvPicPr>
          <p:blipFill>
            <a:blip r:embed="rId139"/>
            <a:stretch>
              <a:fillRect/>
            </a:stretch>
          </p:blipFill>
          <p:spPr>
            <a:xfrm>
              <a:off x="7379132" y="1044824"/>
              <a:ext cx="65264" cy="99217"/>
            </a:xfrm>
            <a:prstGeom prst="rect">
              <a:avLst/>
            </a:prstGeom>
            <a:effectLst/>
          </p:spPr>
        </p:pic>
        <p:pic>
          <p:nvPicPr>
            <p:cNvPr id="403" name="直线 形状" descr="直线 形状"/>
            <p:cNvPicPr/>
            <p:nvPr/>
          </p:nvPicPr>
          <p:blipFill>
            <a:blip r:embed="rId140"/>
            <a:stretch>
              <a:fillRect/>
            </a:stretch>
          </p:blipFill>
          <p:spPr>
            <a:xfrm>
              <a:off x="7434028" y="1194219"/>
              <a:ext cx="78274" cy="251226"/>
            </a:xfrm>
            <a:prstGeom prst="rect">
              <a:avLst/>
            </a:prstGeom>
            <a:effectLst/>
          </p:spPr>
        </p:pic>
        <p:pic>
          <p:nvPicPr>
            <p:cNvPr id="405" name="直线 形状" descr="直线 形状"/>
            <p:cNvPicPr/>
            <p:nvPr/>
          </p:nvPicPr>
          <p:blipFill>
            <a:blip r:embed="rId141"/>
            <a:stretch>
              <a:fillRect/>
            </a:stretch>
          </p:blipFill>
          <p:spPr>
            <a:xfrm>
              <a:off x="7520202" y="1268334"/>
              <a:ext cx="177726" cy="147947"/>
            </a:xfrm>
            <a:prstGeom prst="rect">
              <a:avLst/>
            </a:prstGeom>
            <a:effectLst/>
          </p:spPr>
        </p:pic>
        <p:pic>
          <p:nvPicPr>
            <p:cNvPr id="407" name="直线 形状" descr="直线 形状"/>
            <p:cNvPicPr/>
            <p:nvPr/>
          </p:nvPicPr>
          <p:blipFill>
            <a:blip r:embed="rId142"/>
            <a:stretch>
              <a:fillRect/>
            </a:stretch>
          </p:blipFill>
          <p:spPr>
            <a:xfrm>
              <a:off x="7725457" y="1210874"/>
              <a:ext cx="302938" cy="252906"/>
            </a:xfrm>
            <a:prstGeom prst="rect">
              <a:avLst/>
            </a:prstGeom>
            <a:effectLst/>
          </p:spPr>
        </p:pic>
        <p:pic>
          <p:nvPicPr>
            <p:cNvPr id="409" name="直线 形状" descr="直线 形状"/>
            <p:cNvPicPr/>
            <p:nvPr/>
          </p:nvPicPr>
          <p:blipFill>
            <a:blip r:embed="rId143"/>
            <a:stretch>
              <a:fillRect/>
            </a:stretch>
          </p:blipFill>
          <p:spPr>
            <a:xfrm>
              <a:off x="8979583" y="139399"/>
              <a:ext cx="228730" cy="333667"/>
            </a:xfrm>
            <a:prstGeom prst="rect">
              <a:avLst/>
            </a:prstGeom>
            <a:effectLst/>
          </p:spPr>
        </p:pic>
        <p:pic>
          <p:nvPicPr>
            <p:cNvPr id="411" name="直线 形状" descr="直线 形状"/>
            <p:cNvPicPr/>
            <p:nvPr/>
          </p:nvPicPr>
          <p:blipFill>
            <a:blip r:embed="rId144"/>
            <a:stretch>
              <a:fillRect/>
            </a:stretch>
          </p:blipFill>
          <p:spPr>
            <a:xfrm>
              <a:off x="8035137" y="1194219"/>
              <a:ext cx="197534" cy="339155"/>
            </a:xfrm>
            <a:prstGeom prst="rect">
              <a:avLst/>
            </a:prstGeom>
            <a:effectLst/>
          </p:spPr>
        </p:pic>
        <p:pic>
          <p:nvPicPr>
            <p:cNvPr id="413" name="直线 形状" descr="直线 形状"/>
            <p:cNvPicPr/>
            <p:nvPr/>
          </p:nvPicPr>
          <p:blipFill>
            <a:blip r:embed="rId145"/>
            <a:stretch>
              <a:fillRect/>
            </a:stretch>
          </p:blipFill>
          <p:spPr>
            <a:xfrm>
              <a:off x="-44451" y="126953"/>
              <a:ext cx="438985" cy="488662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10" name="绘图"/>
          <p:cNvGrpSpPr/>
          <p:nvPr/>
        </p:nvGrpSpPr>
        <p:grpSpPr>
          <a:xfrm>
            <a:off x="1369960" y="4326989"/>
            <a:ext cx="11582210" cy="2754376"/>
            <a:chOff x="-19049" y="-19050"/>
            <a:chExt cx="11582208" cy="2754374"/>
          </a:xfrm>
        </p:grpSpPr>
        <p:pic>
          <p:nvPicPr>
            <p:cNvPr id="8706" name="直线 形状" descr="直线 形状"/>
            <p:cNvPicPr/>
            <p:nvPr/>
          </p:nvPicPr>
          <p:blipFill>
            <a:blip r:embed="rId1"/>
            <a:stretch>
              <a:fillRect/>
            </a:stretch>
          </p:blipFill>
          <p:spPr>
            <a:xfrm>
              <a:off x="119843" y="211833"/>
              <a:ext cx="384426" cy="554754"/>
            </a:xfrm>
            <a:prstGeom prst="rect">
              <a:avLst/>
            </a:prstGeom>
            <a:effectLst/>
          </p:spPr>
        </p:pic>
        <p:pic>
          <p:nvPicPr>
            <p:cNvPr id="8708" name="直线 形状" descr="直线 形状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162433" y="232205"/>
              <a:ext cx="402952" cy="531931"/>
            </a:xfrm>
            <a:prstGeom prst="rect">
              <a:avLst/>
            </a:prstGeom>
            <a:effectLst/>
          </p:spPr>
        </p:pic>
        <p:pic>
          <p:nvPicPr>
            <p:cNvPr id="8710" name="直线 形状" descr="直线 形状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300500" y="89013"/>
              <a:ext cx="122281" cy="143127"/>
            </a:xfrm>
            <a:prstGeom prst="rect">
              <a:avLst/>
            </a:prstGeom>
            <a:effectLst/>
          </p:spPr>
        </p:pic>
        <p:pic>
          <p:nvPicPr>
            <p:cNvPr id="8712" name="直线 形状" descr="直线 形状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489682" y="413246"/>
              <a:ext cx="132840" cy="128687"/>
            </a:xfrm>
            <a:prstGeom prst="rect">
              <a:avLst/>
            </a:prstGeom>
            <a:effectLst/>
          </p:spPr>
        </p:pic>
        <p:pic>
          <p:nvPicPr>
            <p:cNvPr id="8714" name="直线 形状" descr="直线 形状"/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283827" y="736979"/>
              <a:ext cx="105589" cy="125425"/>
            </a:xfrm>
            <a:prstGeom prst="rect">
              <a:avLst/>
            </a:prstGeom>
            <a:effectLst/>
          </p:spPr>
        </p:pic>
        <p:pic>
          <p:nvPicPr>
            <p:cNvPr id="8716" name="直线 形状" descr="直线 形状"/>
            <p:cNvPicPr/>
            <p:nvPr/>
          </p:nvPicPr>
          <p:blipFill>
            <a:blip r:embed="rId6"/>
            <a:stretch>
              <a:fillRect/>
            </a:stretch>
          </p:blipFill>
          <p:spPr>
            <a:xfrm>
              <a:off x="-19051" y="449507"/>
              <a:ext cx="141493" cy="133171"/>
            </a:xfrm>
            <a:prstGeom prst="rect">
              <a:avLst/>
            </a:prstGeom>
            <a:effectLst/>
          </p:spPr>
        </p:pic>
        <p:pic>
          <p:nvPicPr>
            <p:cNvPr id="8718" name="直线 形状" descr="直线 形状"/>
            <p:cNvPicPr/>
            <p:nvPr/>
          </p:nvPicPr>
          <p:blipFill>
            <a:blip r:embed="rId7"/>
            <a:stretch>
              <a:fillRect/>
            </a:stretch>
          </p:blipFill>
          <p:spPr>
            <a:xfrm>
              <a:off x="1219401" y="293321"/>
              <a:ext cx="215192" cy="339155"/>
            </a:xfrm>
            <a:prstGeom prst="rect">
              <a:avLst/>
            </a:prstGeom>
            <a:effectLst/>
          </p:spPr>
        </p:pic>
        <p:pic>
          <p:nvPicPr>
            <p:cNvPr id="8720" name="直线 形状" descr="直线 形状"/>
            <p:cNvPicPr/>
            <p:nvPr/>
          </p:nvPicPr>
          <p:blipFill>
            <a:blip r:embed="rId8"/>
            <a:stretch>
              <a:fillRect/>
            </a:stretch>
          </p:blipFill>
          <p:spPr>
            <a:xfrm>
              <a:off x="1410074" y="411026"/>
              <a:ext cx="190107" cy="195875"/>
            </a:xfrm>
            <a:prstGeom prst="rect">
              <a:avLst/>
            </a:prstGeom>
            <a:effectLst/>
          </p:spPr>
        </p:pic>
        <p:pic>
          <p:nvPicPr>
            <p:cNvPr id="8722" name="直线 形状" descr="直线 形状"/>
            <p:cNvPicPr/>
            <p:nvPr/>
          </p:nvPicPr>
          <p:blipFill>
            <a:blip r:embed="rId9"/>
            <a:stretch>
              <a:fillRect/>
            </a:stretch>
          </p:blipFill>
          <p:spPr>
            <a:xfrm>
              <a:off x="1600213" y="372210"/>
              <a:ext cx="316519" cy="201659"/>
            </a:xfrm>
            <a:prstGeom prst="rect">
              <a:avLst/>
            </a:prstGeom>
            <a:effectLst/>
          </p:spPr>
        </p:pic>
        <p:pic>
          <p:nvPicPr>
            <p:cNvPr id="8724" name="直线 形状" descr="直线 形状"/>
            <p:cNvPicPr/>
            <p:nvPr/>
          </p:nvPicPr>
          <p:blipFill>
            <a:blip r:embed="rId10"/>
            <a:stretch>
              <a:fillRect/>
            </a:stretch>
          </p:blipFill>
          <p:spPr>
            <a:xfrm>
              <a:off x="1911525" y="363086"/>
              <a:ext cx="195346" cy="158475"/>
            </a:xfrm>
            <a:prstGeom prst="rect">
              <a:avLst/>
            </a:prstGeom>
            <a:effectLst/>
          </p:spPr>
        </p:pic>
        <p:pic>
          <p:nvPicPr>
            <p:cNvPr id="8726" name="直线 形状" descr="直线 形状"/>
            <p:cNvPicPr/>
            <p:nvPr/>
          </p:nvPicPr>
          <p:blipFill>
            <a:blip r:embed="rId11"/>
            <a:stretch>
              <a:fillRect/>
            </a:stretch>
          </p:blipFill>
          <p:spPr>
            <a:xfrm>
              <a:off x="2123484" y="279740"/>
              <a:ext cx="200689" cy="100497"/>
            </a:xfrm>
            <a:prstGeom prst="rect">
              <a:avLst/>
            </a:prstGeom>
            <a:effectLst/>
          </p:spPr>
        </p:pic>
        <p:pic>
          <p:nvPicPr>
            <p:cNvPr id="8728" name="直线 形状" descr="直线 形状"/>
            <p:cNvPicPr/>
            <p:nvPr/>
          </p:nvPicPr>
          <p:blipFill>
            <a:blip r:embed="rId12"/>
            <a:stretch>
              <a:fillRect/>
            </a:stretch>
          </p:blipFill>
          <p:spPr>
            <a:xfrm>
              <a:off x="2191852" y="143926"/>
              <a:ext cx="91577" cy="383907"/>
            </a:xfrm>
            <a:prstGeom prst="rect">
              <a:avLst/>
            </a:prstGeom>
            <a:effectLst/>
          </p:spPr>
        </p:pic>
        <p:pic>
          <p:nvPicPr>
            <p:cNvPr id="8730" name="直线 直线" descr="直线 直线"/>
            <p:cNvPicPr/>
            <p:nvPr/>
          </p:nvPicPr>
          <p:blipFill>
            <a:blip r:embed="rId13"/>
            <a:stretch>
              <a:fillRect/>
            </a:stretch>
          </p:blipFill>
          <p:spPr>
            <a:xfrm>
              <a:off x="2326816" y="198252"/>
              <a:ext cx="38101" cy="99217"/>
            </a:xfrm>
            <a:prstGeom prst="rect">
              <a:avLst/>
            </a:prstGeom>
            <a:effectLst/>
          </p:spPr>
        </p:pic>
        <p:pic>
          <p:nvPicPr>
            <p:cNvPr id="8732" name="直线 形状" descr="直线 形状"/>
            <p:cNvPicPr/>
            <p:nvPr/>
          </p:nvPicPr>
          <p:blipFill>
            <a:blip r:embed="rId14"/>
            <a:stretch>
              <a:fillRect/>
            </a:stretch>
          </p:blipFill>
          <p:spPr>
            <a:xfrm>
              <a:off x="2347644" y="300112"/>
              <a:ext cx="78390" cy="237645"/>
            </a:xfrm>
            <a:prstGeom prst="rect">
              <a:avLst/>
            </a:prstGeom>
            <a:effectLst/>
          </p:spPr>
        </p:pic>
        <p:pic>
          <p:nvPicPr>
            <p:cNvPr id="8734" name="直线 形状" descr="直线 形状"/>
            <p:cNvPicPr/>
            <p:nvPr/>
          </p:nvPicPr>
          <p:blipFill>
            <a:blip r:embed="rId15"/>
            <a:stretch>
              <a:fillRect/>
            </a:stretch>
          </p:blipFill>
          <p:spPr>
            <a:xfrm>
              <a:off x="2431784" y="277840"/>
              <a:ext cx="456017" cy="282229"/>
            </a:xfrm>
            <a:prstGeom prst="rect">
              <a:avLst/>
            </a:prstGeom>
            <a:effectLst/>
          </p:spPr>
        </p:pic>
        <p:pic>
          <p:nvPicPr>
            <p:cNvPr id="8736" name="直线 形状" descr="直线 形状"/>
            <p:cNvPicPr/>
            <p:nvPr/>
          </p:nvPicPr>
          <p:blipFill>
            <a:blip r:embed="rId16"/>
            <a:stretch>
              <a:fillRect/>
            </a:stretch>
          </p:blipFill>
          <p:spPr>
            <a:xfrm>
              <a:off x="2857340" y="297977"/>
              <a:ext cx="171048" cy="279934"/>
            </a:xfrm>
            <a:prstGeom prst="rect">
              <a:avLst/>
            </a:prstGeom>
            <a:effectLst/>
          </p:spPr>
        </p:pic>
        <p:pic>
          <p:nvPicPr>
            <p:cNvPr id="8738" name="直线 形状" descr="直线 形状"/>
            <p:cNvPicPr/>
            <p:nvPr/>
          </p:nvPicPr>
          <p:blipFill>
            <a:blip r:embed="rId17"/>
            <a:stretch>
              <a:fillRect/>
            </a:stretch>
          </p:blipFill>
          <p:spPr>
            <a:xfrm>
              <a:off x="3648387" y="238996"/>
              <a:ext cx="298761" cy="144204"/>
            </a:xfrm>
            <a:prstGeom prst="rect">
              <a:avLst/>
            </a:prstGeom>
            <a:effectLst/>
          </p:spPr>
        </p:pic>
        <p:pic>
          <p:nvPicPr>
            <p:cNvPr id="8740" name="直线 形状" descr="直线 形状"/>
            <p:cNvPicPr/>
            <p:nvPr/>
          </p:nvPicPr>
          <p:blipFill>
            <a:blip r:embed="rId18"/>
            <a:stretch>
              <a:fillRect/>
            </a:stretch>
          </p:blipFill>
          <p:spPr>
            <a:xfrm>
              <a:off x="3692222" y="-19050"/>
              <a:ext cx="220972" cy="676425"/>
            </a:xfrm>
            <a:prstGeom prst="rect">
              <a:avLst/>
            </a:prstGeom>
            <a:effectLst/>
          </p:spPr>
        </p:pic>
        <p:pic>
          <p:nvPicPr>
            <p:cNvPr id="8742" name="直线 形状" descr="直线 形状"/>
            <p:cNvPicPr/>
            <p:nvPr/>
          </p:nvPicPr>
          <p:blipFill>
            <a:blip r:embed="rId19"/>
            <a:stretch>
              <a:fillRect/>
            </a:stretch>
          </p:blipFill>
          <p:spPr>
            <a:xfrm>
              <a:off x="3848433" y="230399"/>
              <a:ext cx="214156" cy="206479"/>
            </a:xfrm>
            <a:prstGeom prst="rect">
              <a:avLst/>
            </a:prstGeom>
            <a:effectLst/>
          </p:spPr>
        </p:pic>
        <p:pic>
          <p:nvPicPr>
            <p:cNvPr id="8744" name="直线 直线" descr="直线 直线"/>
            <p:cNvPicPr/>
            <p:nvPr/>
          </p:nvPicPr>
          <p:blipFill>
            <a:blip r:embed="rId20"/>
            <a:stretch>
              <a:fillRect/>
            </a:stretch>
          </p:blipFill>
          <p:spPr>
            <a:xfrm>
              <a:off x="4051651" y="62438"/>
              <a:ext cx="51683" cy="99217"/>
            </a:xfrm>
            <a:prstGeom prst="rect">
              <a:avLst/>
            </a:prstGeom>
            <a:effectLst/>
          </p:spPr>
        </p:pic>
        <p:pic>
          <p:nvPicPr>
            <p:cNvPr id="8746" name="直线 形状" descr="直线 形状"/>
            <p:cNvPicPr/>
            <p:nvPr/>
          </p:nvPicPr>
          <p:blipFill>
            <a:blip r:embed="rId21"/>
            <a:stretch>
              <a:fillRect/>
            </a:stretch>
          </p:blipFill>
          <p:spPr>
            <a:xfrm>
              <a:off x="4086612" y="205042"/>
              <a:ext cx="57466" cy="180706"/>
            </a:xfrm>
            <a:prstGeom prst="rect">
              <a:avLst/>
            </a:prstGeom>
            <a:effectLst/>
          </p:spPr>
        </p:pic>
        <p:pic>
          <p:nvPicPr>
            <p:cNvPr id="8748" name="直线 形状" descr="直线 形状"/>
            <p:cNvPicPr/>
            <p:nvPr/>
          </p:nvPicPr>
          <p:blipFill>
            <a:blip r:embed="rId22"/>
            <a:stretch>
              <a:fillRect/>
            </a:stretch>
          </p:blipFill>
          <p:spPr>
            <a:xfrm>
              <a:off x="4221959" y="-19050"/>
              <a:ext cx="71514" cy="459123"/>
            </a:xfrm>
            <a:prstGeom prst="rect">
              <a:avLst/>
            </a:prstGeom>
            <a:effectLst/>
          </p:spPr>
        </p:pic>
        <p:pic>
          <p:nvPicPr>
            <p:cNvPr id="8750" name="直线 形状" descr="直线 形状"/>
            <p:cNvPicPr/>
            <p:nvPr/>
          </p:nvPicPr>
          <p:blipFill>
            <a:blip r:embed="rId23"/>
            <a:stretch>
              <a:fillRect/>
            </a:stretch>
          </p:blipFill>
          <p:spPr>
            <a:xfrm>
              <a:off x="4404767" y="164298"/>
              <a:ext cx="123081" cy="296147"/>
            </a:xfrm>
            <a:prstGeom prst="rect">
              <a:avLst/>
            </a:prstGeom>
            <a:effectLst/>
          </p:spPr>
        </p:pic>
        <p:pic>
          <p:nvPicPr>
            <p:cNvPr id="8752" name="直线 形状" descr="直线 形状"/>
            <p:cNvPicPr/>
            <p:nvPr/>
          </p:nvPicPr>
          <p:blipFill>
            <a:blip r:embed="rId24"/>
            <a:stretch>
              <a:fillRect/>
            </a:stretch>
          </p:blipFill>
          <p:spPr>
            <a:xfrm>
              <a:off x="5088602" y="279740"/>
              <a:ext cx="481520" cy="104346"/>
            </a:xfrm>
            <a:prstGeom prst="rect">
              <a:avLst/>
            </a:prstGeom>
            <a:effectLst/>
          </p:spPr>
        </p:pic>
        <p:pic>
          <p:nvPicPr>
            <p:cNvPr id="8754" name="直线 形状" descr="直线 形状"/>
            <p:cNvPicPr/>
            <p:nvPr/>
          </p:nvPicPr>
          <p:blipFill>
            <a:blip r:embed="rId25"/>
            <a:stretch>
              <a:fillRect/>
            </a:stretch>
          </p:blipFill>
          <p:spPr>
            <a:xfrm>
              <a:off x="5172115" y="347647"/>
              <a:ext cx="370845" cy="92997"/>
            </a:xfrm>
            <a:prstGeom prst="rect">
              <a:avLst/>
            </a:prstGeom>
            <a:effectLst/>
          </p:spPr>
        </p:pic>
        <p:pic>
          <p:nvPicPr>
            <p:cNvPr id="8756" name="直线 形状" descr="直线 形状"/>
            <p:cNvPicPr/>
            <p:nvPr/>
          </p:nvPicPr>
          <p:blipFill>
            <a:blip r:embed="rId26"/>
            <a:stretch>
              <a:fillRect/>
            </a:stretch>
          </p:blipFill>
          <p:spPr>
            <a:xfrm>
              <a:off x="5430161" y="143926"/>
              <a:ext cx="255949" cy="370845"/>
            </a:xfrm>
            <a:prstGeom prst="rect">
              <a:avLst/>
            </a:prstGeom>
            <a:effectLst/>
          </p:spPr>
        </p:pic>
        <p:pic>
          <p:nvPicPr>
            <p:cNvPr id="8758" name="直线 形状" descr="直线 形状"/>
            <p:cNvPicPr/>
            <p:nvPr/>
          </p:nvPicPr>
          <p:blipFill>
            <a:blip r:embed="rId27"/>
            <a:stretch>
              <a:fillRect/>
            </a:stretch>
          </p:blipFill>
          <p:spPr>
            <a:xfrm>
              <a:off x="6187682" y="201590"/>
              <a:ext cx="219719" cy="252064"/>
            </a:xfrm>
            <a:prstGeom prst="rect">
              <a:avLst/>
            </a:prstGeom>
            <a:effectLst/>
          </p:spPr>
        </p:pic>
        <p:pic>
          <p:nvPicPr>
            <p:cNvPr id="8760" name="直线 形状" descr="直线 形状"/>
            <p:cNvPicPr/>
            <p:nvPr/>
          </p:nvPicPr>
          <p:blipFill>
            <a:blip r:embed="rId28"/>
            <a:stretch>
              <a:fillRect/>
            </a:stretch>
          </p:blipFill>
          <p:spPr>
            <a:xfrm>
              <a:off x="6377744" y="237411"/>
              <a:ext cx="210981" cy="196089"/>
            </a:xfrm>
            <a:prstGeom prst="rect">
              <a:avLst/>
            </a:prstGeom>
            <a:effectLst/>
          </p:spPr>
        </p:pic>
        <p:pic>
          <p:nvPicPr>
            <p:cNvPr id="8762" name="直线 形状" descr="直线 形状"/>
            <p:cNvPicPr/>
            <p:nvPr/>
          </p:nvPicPr>
          <p:blipFill>
            <a:blip r:embed="rId29"/>
            <a:stretch>
              <a:fillRect/>
            </a:stretch>
          </p:blipFill>
          <p:spPr>
            <a:xfrm>
              <a:off x="6626008" y="218624"/>
              <a:ext cx="254717" cy="275775"/>
            </a:xfrm>
            <a:prstGeom prst="rect">
              <a:avLst/>
            </a:prstGeom>
            <a:effectLst/>
          </p:spPr>
        </p:pic>
        <p:pic>
          <p:nvPicPr>
            <p:cNvPr id="8764" name="直线 直线" descr="直线 直线"/>
            <p:cNvPicPr/>
            <p:nvPr/>
          </p:nvPicPr>
          <p:blipFill>
            <a:blip r:embed="rId30"/>
            <a:stretch>
              <a:fillRect/>
            </a:stretch>
          </p:blipFill>
          <p:spPr>
            <a:xfrm>
              <a:off x="6951275" y="69229"/>
              <a:ext cx="173914" cy="173914"/>
            </a:xfrm>
            <a:prstGeom prst="rect">
              <a:avLst/>
            </a:prstGeom>
            <a:effectLst/>
          </p:spPr>
        </p:pic>
        <p:pic>
          <p:nvPicPr>
            <p:cNvPr id="8766" name="直线 直线" descr="直线 直线"/>
            <p:cNvPicPr/>
            <p:nvPr/>
          </p:nvPicPr>
          <p:blipFill>
            <a:blip r:embed="rId31"/>
            <a:stretch>
              <a:fillRect/>
            </a:stretch>
          </p:blipFill>
          <p:spPr>
            <a:xfrm>
              <a:off x="7039554" y="177880"/>
              <a:ext cx="248612" cy="72054"/>
            </a:xfrm>
            <a:prstGeom prst="rect">
              <a:avLst/>
            </a:prstGeom>
            <a:effectLst/>
          </p:spPr>
        </p:pic>
        <p:pic>
          <p:nvPicPr>
            <p:cNvPr id="8768" name="直线 形状" descr="直线 形状"/>
            <p:cNvPicPr/>
            <p:nvPr/>
          </p:nvPicPr>
          <p:blipFill>
            <a:blip r:embed="rId32"/>
            <a:stretch>
              <a:fillRect/>
            </a:stretch>
          </p:blipFill>
          <p:spPr>
            <a:xfrm>
              <a:off x="7146447" y="28485"/>
              <a:ext cx="80602" cy="431960"/>
            </a:xfrm>
            <a:prstGeom prst="rect">
              <a:avLst/>
            </a:prstGeom>
            <a:effectLst/>
          </p:spPr>
        </p:pic>
        <p:pic>
          <p:nvPicPr>
            <p:cNvPr id="8770" name="直线 形状" descr="直线 形状"/>
            <p:cNvPicPr/>
            <p:nvPr/>
          </p:nvPicPr>
          <p:blipFill>
            <a:blip r:embed="rId33"/>
            <a:stretch>
              <a:fillRect/>
            </a:stretch>
          </p:blipFill>
          <p:spPr>
            <a:xfrm>
              <a:off x="7698250" y="238996"/>
              <a:ext cx="309729" cy="114324"/>
            </a:xfrm>
            <a:prstGeom prst="rect">
              <a:avLst/>
            </a:prstGeom>
            <a:effectLst/>
          </p:spPr>
        </p:pic>
        <p:pic>
          <p:nvPicPr>
            <p:cNvPr id="8772" name="直线 形状" descr="直线 形状"/>
            <p:cNvPicPr/>
            <p:nvPr/>
          </p:nvPicPr>
          <p:blipFill>
            <a:blip r:embed="rId34"/>
            <a:stretch>
              <a:fillRect/>
            </a:stretch>
          </p:blipFill>
          <p:spPr>
            <a:xfrm>
              <a:off x="7711832" y="17167"/>
              <a:ext cx="289356" cy="699305"/>
            </a:xfrm>
            <a:prstGeom prst="rect">
              <a:avLst/>
            </a:prstGeom>
            <a:effectLst/>
          </p:spPr>
        </p:pic>
        <p:pic>
          <p:nvPicPr>
            <p:cNvPr id="8774" name="直线 直线" descr="直线 直线"/>
            <p:cNvPicPr/>
            <p:nvPr/>
          </p:nvPicPr>
          <p:blipFill>
            <a:blip r:embed="rId35"/>
            <a:stretch>
              <a:fillRect/>
            </a:stretch>
          </p:blipFill>
          <p:spPr>
            <a:xfrm>
              <a:off x="7991572" y="150717"/>
              <a:ext cx="76201" cy="38101"/>
            </a:xfrm>
            <a:prstGeom prst="rect">
              <a:avLst/>
            </a:prstGeom>
            <a:effectLst/>
          </p:spPr>
        </p:pic>
        <p:pic>
          <p:nvPicPr>
            <p:cNvPr id="8776" name="直线 形状" descr="直线 形状"/>
            <p:cNvPicPr/>
            <p:nvPr/>
          </p:nvPicPr>
          <p:blipFill>
            <a:blip r:embed="rId36"/>
            <a:stretch>
              <a:fillRect/>
            </a:stretch>
          </p:blipFill>
          <p:spPr>
            <a:xfrm>
              <a:off x="8037785" y="252577"/>
              <a:ext cx="92426" cy="213592"/>
            </a:xfrm>
            <a:prstGeom prst="rect">
              <a:avLst/>
            </a:prstGeom>
            <a:effectLst/>
          </p:spPr>
        </p:pic>
        <p:pic>
          <p:nvPicPr>
            <p:cNvPr id="8778" name="直线 形状" descr="直线 形状"/>
            <p:cNvPicPr/>
            <p:nvPr/>
          </p:nvPicPr>
          <p:blipFill>
            <a:blip r:embed="rId37"/>
            <a:stretch>
              <a:fillRect/>
            </a:stretch>
          </p:blipFill>
          <p:spPr>
            <a:xfrm>
              <a:off x="8153226" y="237787"/>
              <a:ext cx="221450" cy="198109"/>
            </a:xfrm>
            <a:prstGeom prst="rect">
              <a:avLst/>
            </a:prstGeom>
            <a:effectLst/>
          </p:spPr>
        </p:pic>
        <p:pic>
          <p:nvPicPr>
            <p:cNvPr id="8780" name="直线 形状" descr="直线 形状"/>
            <p:cNvPicPr/>
            <p:nvPr/>
          </p:nvPicPr>
          <p:blipFill>
            <a:blip r:embed="rId38"/>
            <a:stretch>
              <a:fillRect/>
            </a:stretch>
          </p:blipFill>
          <p:spPr>
            <a:xfrm>
              <a:off x="8378625" y="6463"/>
              <a:ext cx="206562" cy="535470"/>
            </a:xfrm>
            <a:prstGeom prst="rect">
              <a:avLst/>
            </a:prstGeom>
            <a:effectLst/>
          </p:spPr>
        </p:pic>
        <p:pic>
          <p:nvPicPr>
            <p:cNvPr id="8782" name="直线 形状" descr="直线 形状"/>
            <p:cNvPicPr/>
            <p:nvPr/>
          </p:nvPicPr>
          <p:blipFill>
            <a:blip r:embed="rId39"/>
            <a:stretch>
              <a:fillRect/>
            </a:stretch>
          </p:blipFill>
          <p:spPr>
            <a:xfrm>
              <a:off x="9324428" y="146441"/>
              <a:ext cx="367641" cy="360531"/>
            </a:xfrm>
            <a:prstGeom prst="rect">
              <a:avLst/>
            </a:prstGeom>
            <a:effectLst/>
          </p:spPr>
        </p:pic>
        <p:pic>
          <p:nvPicPr>
            <p:cNvPr id="8784" name="直线 形状" descr="直线 形状"/>
            <p:cNvPicPr/>
            <p:nvPr/>
          </p:nvPicPr>
          <p:blipFill>
            <a:blip r:embed="rId40"/>
            <a:stretch>
              <a:fillRect/>
            </a:stretch>
          </p:blipFill>
          <p:spPr>
            <a:xfrm>
              <a:off x="9993503" y="225414"/>
              <a:ext cx="282565" cy="65264"/>
            </a:xfrm>
            <a:prstGeom prst="rect">
              <a:avLst/>
            </a:prstGeom>
            <a:effectLst/>
          </p:spPr>
        </p:pic>
        <p:pic>
          <p:nvPicPr>
            <p:cNvPr id="8786" name="直线 形状" descr="直线 形状"/>
            <p:cNvPicPr/>
            <p:nvPr/>
          </p:nvPicPr>
          <p:blipFill>
            <a:blip r:embed="rId41"/>
            <a:stretch>
              <a:fillRect/>
            </a:stretch>
          </p:blipFill>
          <p:spPr>
            <a:xfrm>
              <a:off x="9966340" y="56341"/>
              <a:ext cx="316519" cy="676275"/>
            </a:xfrm>
            <a:prstGeom prst="rect">
              <a:avLst/>
            </a:prstGeom>
            <a:effectLst/>
          </p:spPr>
        </p:pic>
        <p:pic>
          <p:nvPicPr>
            <p:cNvPr id="8788" name="直线 形状" descr="直线 形状"/>
            <p:cNvPicPr/>
            <p:nvPr/>
          </p:nvPicPr>
          <p:blipFill>
            <a:blip r:embed="rId42"/>
            <a:stretch>
              <a:fillRect/>
            </a:stretch>
          </p:blipFill>
          <p:spPr>
            <a:xfrm>
              <a:off x="10231177" y="263935"/>
              <a:ext cx="109120" cy="181918"/>
            </a:xfrm>
            <a:prstGeom prst="rect">
              <a:avLst/>
            </a:prstGeom>
            <a:effectLst/>
          </p:spPr>
        </p:pic>
        <p:pic>
          <p:nvPicPr>
            <p:cNvPr id="8790" name="直线 形状" descr="直线 形状"/>
            <p:cNvPicPr/>
            <p:nvPr/>
          </p:nvPicPr>
          <p:blipFill>
            <a:blip r:embed="rId43"/>
            <a:stretch>
              <a:fillRect/>
            </a:stretch>
          </p:blipFill>
          <p:spPr>
            <a:xfrm>
              <a:off x="10346618" y="232205"/>
              <a:ext cx="207868" cy="182969"/>
            </a:xfrm>
            <a:prstGeom prst="rect">
              <a:avLst/>
            </a:prstGeom>
            <a:effectLst/>
          </p:spPr>
        </p:pic>
        <p:pic>
          <p:nvPicPr>
            <p:cNvPr id="8792" name="直线 形状" descr="直线 形状"/>
            <p:cNvPicPr/>
            <p:nvPr/>
          </p:nvPicPr>
          <p:blipFill>
            <a:blip r:embed="rId44"/>
            <a:stretch>
              <a:fillRect/>
            </a:stretch>
          </p:blipFill>
          <p:spPr>
            <a:xfrm>
              <a:off x="10778958" y="23957"/>
              <a:ext cx="284830" cy="422907"/>
            </a:xfrm>
            <a:prstGeom prst="rect">
              <a:avLst/>
            </a:prstGeom>
            <a:effectLst/>
          </p:spPr>
        </p:pic>
        <p:pic>
          <p:nvPicPr>
            <p:cNvPr id="8794" name="直线 形状" descr="直线 形状"/>
            <p:cNvPicPr/>
            <p:nvPr/>
          </p:nvPicPr>
          <p:blipFill>
            <a:blip r:embed="rId45"/>
            <a:stretch>
              <a:fillRect/>
            </a:stretch>
          </p:blipFill>
          <p:spPr>
            <a:xfrm>
              <a:off x="11144429" y="69229"/>
              <a:ext cx="129870" cy="425170"/>
            </a:xfrm>
            <a:prstGeom prst="rect">
              <a:avLst/>
            </a:prstGeom>
            <a:effectLst/>
          </p:spPr>
        </p:pic>
        <p:pic>
          <p:nvPicPr>
            <p:cNvPr id="8796" name="直线 形状" descr="直线 形状"/>
            <p:cNvPicPr/>
            <p:nvPr/>
          </p:nvPicPr>
          <p:blipFill>
            <a:blip r:embed="rId46"/>
            <a:stretch>
              <a:fillRect/>
            </a:stretch>
          </p:blipFill>
          <p:spPr>
            <a:xfrm>
              <a:off x="11306262" y="196476"/>
              <a:ext cx="144595" cy="178554"/>
            </a:xfrm>
            <a:prstGeom prst="rect">
              <a:avLst/>
            </a:prstGeom>
            <a:effectLst/>
          </p:spPr>
        </p:pic>
        <p:pic>
          <p:nvPicPr>
            <p:cNvPr id="8798" name="直线 形状" descr="直线 形状"/>
            <p:cNvPicPr/>
            <p:nvPr/>
          </p:nvPicPr>
          <p:blipFill>
            <a:blip r:embed="rId47"/>
            <a:stretch>
              <a:fillRect/>
            </a:stretch>
          </p:blipFill>
          <p:spPr>
            <a:xfrm>
              <a:off x="11385594" y="109973"/>
              <a:ext cx="177565" cy="669635"/>
            </a:xfrm>
            <a:prstGeom prst="rect">
              <a:avLst/>
            </a:prstGeom>
            <a:effectLst/>
          </p:spPr>
        </p:pic>
        <p:pic>
          <p:nvPicPr>
            <p:cNvPr id="8800" name="直线 形状" descr="直线 形状"/>
            <p:cNvPicPr/>
            <p:nvPr/>
          </p:nvPicPr>
          <p:blipFill>
            <a:blip r:embed="rId48"/>
            <a:stretch>
              <a:fillRect/>
            </a:stretch>
          </p:blipFill>
          <p:spPr>
            <a:xfrm>
              <a:off x="327799" y="1590333"/>
              <a:ext cx="128087" cy="165303"/>
            </a:xfrm>
            <a:prstGeom prst="rect">
              <a:avLst/>
            </a:prstGeom>
            <a:effectLst/>
          </p:spPr>
        </p:pic>
        <p:pic>
          <p:nvPicPr>
            <p:cNvPr id="8802" name="直线 形状" descr="直线 形状"/>
            <p:cNvPicPr/>
            <p:nvPr/>
          </p:nvPicPr>
          <p:blipFill>
            <a:blip r:embed="rId49"/>
            <a:stretch>
              <a:fillRect/>
            </a:stretch>
          </p:blipFill>
          <p:spPr>
            <a:xfrm>
              <a:off x="1180100" y="1332296"/>
              <a:ext cx="186587" cy="448994"/>
            </a:xfrm>
            <a:prstGeom prst="rect">
              <a:avLst/>
            </a:prstGeom>
            <a:effectLst/>
          </p:spPr>
        </p:pic>
        <p:pic>
          <p:nvPicPr>
            <p:cNvPr id="8804" name="直线 形状" descr="直线 形状"/>
            <p:cNvPicPr/>
            <p:nvPr/>
          </p:nvPicPr>
          <p:blipFill>
            <a:blip r:embed="rId50"/>
            <a:stretch>
              <a:fillRect/>
            </a:stretch>
          </p:blipFill>
          <p:spPr>
            <a:xfrm>
              <a:off x="1260679" y="1358462"/>
              <a:ext cx="248612" cy="480493"/>
            </a:xfrm>
            <a:prstGeom prst="rect">
              <a:avLst/>
            </a:prstGeom>
            <a:effectLst/>
          </p:spPr>
        </p:pic>
        <p:pic>
          <p:nvPicPr>
            <p:cNvPr id="8806" name="直线 形状" descr="直线 形状"/>
            <p:cNvPicPr/>
            <p:nvPr/>
          </p:nvPicPr>
          <p:blipFill>
            <a:blip r:embed="rId51"/>
            <a:stretch>
              <a:fillRect/>
            </a:stretch>
          </p:blipFill>
          <p:spPr>
            <a:xfrm>
              <a:off x="1243857" y="1624296"/>
              <a:ext cx="190736" cy="106008"/>
            </a:xfrm>
            <a:prstGeom prst="rect">
              <a:avLst/>
            </a:prstGeom>
            <a:effectLst/>
          </p:spPr>
        </p:pic>
        <p:pic>
          <p:nvPicPr>
            <p:cNvPr id="8808" name="直线 形状" descr="直线 形状"/>
            <p:cNvPicPr/>
            <p:nvPr/>
          </p:nvPicPr>
          <p:blipFill>
            <a:blip r:embed="rId52"/>
            <a:stretch>
              <a:fillRect/>
            </a:stretch>
          </p:blipFill>
          <p:spPr>
            <a:xfrm>
              <a:off x="1620585" y="1651459"/>
              <a:ext cx="207868" cy="143451"/>
            </a:xfrm>
            <a:prstGeom prst="rect">
              <a:avLst/>
            </a:prstGeom>
            <a:effectLst/>
          </p:spPr>
        </p:pic>
        <p:pic>
          <p:nvPicPr>
            <p:cNvPr id="8810" name="直线 形状" descr="直线 形状"/>
            <p:cNvPicPr/>
            <p:nvPr/>
          </p:nvPicPr>
          <p:blipFill>
            <a:blip r:embed="rId53"/>
            <a:stretch>
              <a:fillRect/>
            </a:stretch>
          </p:blipFill>
          <p:spPr>
            <a:xfrm>
              <a:off x="1966910" y="1685412"/>
              <a:ext cx="92427" cy="167124"/>
            </a:xfrm>
            <a:prstGeom prst="rect">
              <a:avLst/>
            </a:prstGeom>
            <a:effectLst/>
          </p:spPr>
        </p:pic>
        <p:pic>
          <p:nvPicPr>
            <p:cNvPr id="8812" name="直线 形状" descr="直线 形状"/>
            <p:cNvPicPr/>
            <p:nvPr/>
          </p:nvPicPr>
          <p:blipFill>
            <a:blip r:embed="rId54"/>
            <a:stretch>
              <a:fillRect/>
            </a:stretch>
          </p:blipFill>
          <p:spPr>
            <a:xfrm>
              <a:off x="2788583" y="1244017"/>
              <a:ext cx="133171" cy="235031"/>
            </a:xfrm>
            <a:prstGeom prst="rect">
              <a:avLst/>
            </a:prstGeom>
            <a:effectLst/>
          </p:spPr>
        </p:pic>
        <p:pic>
          <p:nvPicPr>
            <p:cNvPr id="8814" name="直线 形状" descr="直线 形状"/>
            <p:cNvPicPr/>
            <p:nvPr/>
          </p:nvPicPr>
          <p:blipFill>
            <a:blip r:embed="rId55"/>
            <a:stretch>
              <a:fillRect/>
            </a:stretch>
          </p:blipFill>
          <p:spPr>
            <a:xfrm>
              <a:off x="2883653" y="1325506"/>
              <a:ext cx="255403" cy="173915"/>
            </a:xfrm>
            <a:prstGeom prst="rect">
              <a:avLst/>
            </a:prstGeom>
            <a:effectLst/>
          </p:spPr>
        </p:pic>
        <p:pic>
          <p:nvPicPr>
            <p:cNvPr id="8816" name="直线 形状" descr="直线 形状"/>
            <p:cNvPicPr/>
            <p:nvPr/>
          </p:nvPicPr>
          <p:blipFill>
            <a:blip r:embed="rId56"/>
            <a:stretch>
              <a:fillRect/>
            </a:stretch>
          </p:blipFill>
          <p:spPr>
            <a:xfrm>
              <a:off x="2931188" y="1420575"/>
              <a:ext cx="133171" cy="223870"/>
            </a:xfrm>
            <a:prstGeom prst="rect">
              <a:avLst/>
            </a:prstGeom>
            <a:effectLst/>
          </p:spPr>
        </p:pic>
        <p:pic>
          <p:nvPicPr>
            <p:cNvPr id="8818" name="直线 形状" descr="直线 形状"/>
            <p:cNvPicPr/>
            <p:nvPr/>
          </p:nvPicPr>
          <p:blipFill>
            <a:blip r:embed="rId57"/>
            <a:stretch>
              <a:fillRect/>
            </a:stretch>
          </p:blipFill>
          <p:spPr>
            <a:xfrm>
              <a:off x="3100955" y="1459875"/>
              <a:ext cx="149865" cy="149957"/>
            </a:xfrm>
            <a:prstGeom prst="rect">
              <a:avLst/>
            </a:prstGeom>
            <a:effectLst/>
          </p:spPr>
        </p:pic>
        <p:pic>
          <p:nvPicPr>
            <p:cNvPr id="8820" name="直线 形状" descr="直线 形状"/>
            <p:cNvPicPr/>
            <p:nvPr/>
          </p:nvPicPr>
          <p:blipFill>
            <a:blip r:embed="rId58"/>
            <a:stretch>
              <a:fillRect/>
            </a:stretch>
          </p:blipFill>
          <p:spPr>
            <a:xfrm>
              <a:off x="3304676" y="1454529"/>
              <a:ext cx="207868" cy="119589"/>
            </a:xfrm>
            <a:prstGeom prst="rect">
              <a:avLst/>
            </a:prstGeom>
            <a:effectLst/>
          </p:spPr>
        </p:pic>
        <p:pic>
          <p:nvPicPr>
            <p:cNvPr id="8822" name="直线 形状" descr="直线 形状"/>
            <p:cNvPicPr/>
            <p:nvPr/>
          </p:nvPicPr>
          <p:blipFill>
            <a:blip r:embed="rId59"/>
            <a:stretch>
              <a:fillRect/>
            </a:stretch>
          </p:blipFill>
          <p:spPr>
            <a:xfrm>
              <a:off x="3525567" y="1420575"/>
              <a:ext cx="170325" cy="141816"/>
            </a:xfrm>
            <a:prstGeom prst="rect">
              <a:avLst/>
            </a:prstGeom>
            <a:effectLst/>
          </p:spPr>
        </p:pic>
        <p:pic>
          <p:nvPicPr>
            <p:cNvPr id="8824" name="直线 形状" descr="直线 形状"/>
            <p:cNvPicPr/>
            <p:nvPr/>
          </p:nvPicPr>
          <p:blipFill>
            <a:blip r:embed="rId60"/>
            <a:stretch>
              <a:fillRect/>
            </a:stretch>
          </p:blipFill>
          <p:spPr>
            <a:xfrm>
              <a:off x="3576303" y="1405144"/>
              <a:ext cx="349513" cy="553010"/>
            </a:xfrm>
            <a:prstGeom prst="rect">
              <a:avLst/>
            </a:prstGeom>
            <a:effectLst/>
          </p:spPr>
        </p:pic>
        <p:pic>
          <p:nvPicPr>
            <p:cNvPr id="8826" name="直线 形状" descr="直线 形状"/>
            <p:cNvPicPr/>
            <p:nvPr/>
          </p:nvPicPr>
          <p:blipFill>
            <a:blip r:embed="rId61"/>
            <a:stretch>
              <a:fillRect/>
            </a:stretch>
          </p:blipFill>
          <p:spPr>
            <a:xfrm>
              <a:off x="4376115" y="1312064"/>
              <a:ext cx="238527" cy="334596"/>
            </a:xfrm>
            <a:prstGeom prst="rect">
              <a:avLst/>
            </a:prstGeom>
            <a:effectLst/>
          </p:spPr>
        </p:pic>
        <p:pic>
          <p:nvPicPr>
            <p:cNvPr id="8828" name="直线 形状" descr="直线 形状"/>
            <p:cNvPicPr/>
            <p:nvPr/>
          </p:nvPicPr>
          <p:blipFill>
            <a:blip r:embed="rId62"/>
            <a:stretch>
              <a:fillRect/>
            </a:stretch>
          </p:blipFill>
          <p:spPr>
            <a:xfrm>
              <a:off x="4636560" y="1406994"/>
              <a:ext cx="206958" cy="167124"/>
            </a:xfrm>
            <a:prstGeom prst="rect">
              <a:avLst/>
            </a:prstGeom>
            <a:effectLst/>
          </p:spPr>
        </p:pic>
        <p:pic>
          <p:nvPicPr>
            <p:cNvPr id="8830" name="直线 形状" descr="直线 形状"/>
            <p:cNvPicPr/>
            <p:nvPr/>
          </p:nvPicPr>
          <p:blipFill>
            <a:blip r:embed="rId63"/>
            <a:stretch>
              <a:fillRect/>
            </a:stretch>
          </p:blipFill>
          <p:spPr>
            <a:xfrm>
              <a:off x="4873324" y="1162529"/>
              <a:ext cx="165659" cy="420216"/>
            </a:xfrm>
            <a:prstGeom prst="rect">
              <a:avLst/>
            </a:prstGeom>
            <a:effectLst/>
          </p:spPr>
        </p:pic>
        <p:pic>
          <p:nvPicPr>
            <p:cNvPr id="8832" name="直线 形状" descr="直线 形状"/>
            <p:cNvPicPr/>
            <p:nvPr/>
          </p:nvPicPr>
          <p:blipFill>
            <a:blip r:embed="rId64"/>
            <a:stretch>
              <a:fillRect/>
            </a:stretch>
          </p:blipFill>
          <p:spPr>
            <a:xfrm>
              <a:off x="5105771" y="1371186"/>
              <a:ext cx="203183" cy="524358"/>
            </a:xfrm>
            <a:prstGeom prst="rect">
              <a:avLst/>
            </a:prstGeom>
            <a:effectLst/>
          </p:spPr>
        </p:pic>
        <p:pic>
          <p:nvPicPr>
            <p:cNvPr id="8834" name="直线 形状" descr="直线 形状"/>
            <p:cNvPicPr/>
            <p:nvPr/>
          </p:nvPicPr>
          <p:blipFill>
            <a:blip r:embed="rId65"/>
            <a:stretch>
              <a:fillRect/>
            </a:stretch>
          </p:blipFill>
          <p:spPr>
            <a:xfrm>
              <a:off x="5126278" y="1368018"/>
              <a:ext cx="165426" cy="140613"/>
            </a:xfrm>
            <a:prstGeom prst="rect">
              <a:avLst/>
            </a:prstGeom>
            <a:effectLst/>
          </p:spPr>
        </p:pic>
        <p:pic>
          <p:nvPicPr>
            <p:cNvPr id="8836" name="直线 形状" descr="直线 形状"/>
            <p:cNvPicPr/>
            <p:nvPr/>
          </p:nvPicPr>
          <p:blipFill>
            <a:blip r:embed="rId66"/>
            <a:stretch>
              <a:fillRect/>
            </a:stretch>
          </p:blipFill>
          <p:spPr>
            <a:xfrm>
              <a:off x="5328300" y="1345878"/>
              <a:ext cx="221450" cy="186967"/>
            </a:xfrm>
            <a:prstGeom prst="rect">
              <a:avLst/>
            </a:prstGeom>
            <a:effectLst/>
          </p:spPr>
        </p:pic>
        <p:pic>
          <p:nvPicPr>
            <p:cNvPr id="8838" name="直线 形状" descr="直线 形状"/>
            <p:cNvPicPr/>
            <p:nvPr/>
          </p:nvPicPr>
          <p:blipFill>
            <a:blip r:embed="rId67"/>
            <a:stretch>
              <a:fillRect/>
            </a:stretch>
          </p:blipFill>
          <p:spPr>
            <a:xfrm>
              <a:off x="5516428" y="1354187"/>
              <a:ext cx="141336" cy="149518"/>
            </a:xfrm>
            <a:prstGeom prst="rect">
              <a:avLst/>
            </a:prstGeom>
            <a:effectLst/>
          </p:spPr>
        </p:pic>
        <p:pic>
          <p:nvPicPr>
            <p:cNvPr id="8840" name="直线 形状" descr="直线 形状"/>
            <p:cNvPicPr/>
            <p:nvPr/>
          </p:nvPicPr>
          <p:blipFill>
            <a:blip r:embed="rId68"/>
            <a:stretch>
              <a:fillRect/>
            </a:stretch>
          </p:blipFill>
          <p:spPr>
            <a:xfrm>
              <a:off x="5705562" y="1366250"/>
              <a:ext cx="251630" cy="137631"/>
            </a:xfrm>
            <a:prstGeom prst="rect">
              <a:avLst/>
            </a:prstGeom>
            <a:effectLst/>
          </p:spPr>
        </p:pic>
        <p:pic>
          <p:nvPicPr>
            <p:cNvPr id="8842" name="直线 形状" descr="直线 形状"/>
            <p:cNvPicPr/>
            <p:nvPr/>
          </p:nvPicPr>
          <p:blipFill>
            <a:blip r:embed="rId69"/>
            <a:stretch>
              <a:fillRect/>
            </a:stretch>
          </p:blipFill>
          <p:spPr>
            <a:xfrm>
              <a:off x="5885662" y="1291552"/>
              <a:ext cx="231868" cy="551297"/>
            </a:xfrm>
            <a:prstGeom prst="rect">
              <a:avLst/>
            </a:prstGeom>
            <a:effectLst/>
          </p:spPr>
        </p:pic>
        <p:pic>
          <p:nvPicPr>
            <p:cNvPr id="8844" name="直线 形状" descr="直线 形状"/>
            <p:cNvPicPr/>
            <p:nvPr/>
          </p:nvPicPr>
          <p:blipFill>
            <a:blip r:embed="rId70"/>
            <a:stretch>
              <a:fillRect/>
            </a:stretch>
          </p:blipFill>
          <p:spPr>
            <a:xfrm>
              <a:off x="6516671" y="1556389"/>
              <a:ext cx="121853" cy="214659"/>
            </a:xfrm>
            <a:prstGeom prst="rect">
              <a:avLst/>
            </a:prstGeom>
            <a:effectLst/>
          </p:spPr>
        </p:pic>
        <p:pic>
          <p:nvPicPr>
            <p:cNvPr id="8846" name="直线 形状" descr="直线 形状"/>
            <p:cNvPicPr/>
            <p:nvPr/>
          </p:nvPicPr>
          <p:blipFill>
            <a:blip r:embed="rId71"/>
            <a:stretch>
              <a:fillRect/>
            </a:stretch>
          </p:blipFill>
          <p:spPr>
            <a:xfrm>
              <a:off x="7161786" y="1158231"/>
              <a:ext cx="278871" cy="479358"/>
            </a:xfrm>
            <a:prstGeom prst="rect">
              <a:avLst/>
            </a:prstGeom>
            <a:effectLst/>
          </p:spPr>
        </p:pic>
        <p:pic>
          <p:nvPicPr>
            <p:cNvPr id="8848" name="直线 形状" descr="直线 形状"/>
            <p:cNvPicPr/>
            <p:nvPr/>
          </p:nvPicPr>
          <p:blipFill>
            <a:blip r:embed="rId72"/>
            <a:stretch>
              <a:fillRect/>
            </a:stretch>
          </p:blipFill>
          <p:spPr>
            <a:xfrm>
              <a:off x="7114251" y="1352668"/>
              <a:ext cx="296147" cy="112799"/>
            </a:xfrm>
            <a:prstGeom prst="rect">
              <a:avLst/>
            </a:prstGeom>
            <a:effectLst/>
          </p:spPr>
        </p:pic>
        <p:pic>
          <p:nvPicPr>
            <p:cNvPr id="8850" name="直线 形状" descr="直线 形状"/>
            <p:cNvPicPr/>
            <p:nvPr/>
          </p:nvPicPr>
          <p:blipFill>
            <a:blip r:embed="rId73"/>
            <a:stretch>
              <a:fillRect/>
            </a:stretch>
          </p:blipFill>
          <p:spPr>
            <a:xfrm>
              <a:off x="7708340" y="1356356"/>
              <a:ext cx="224941" cy="262791"/>
            </a:xfrm>
            <a:prstGeom prst="rect">
              <a:avLst/>
            </a:prstGeom>
            <a:effectLst/>
          </p:spPr>
        </p:pic>
        <p:pic>
          <p:nvPicPr>
            <p:cNvPr id="8852" name="直线 形状" descr="直线 形状"/>
            <p:cNvPicPr/>
            <p:nvPr/>
          </p:nvPicPr>
          <p:blipFill>
            <a:blip r:embed="rId74"/>
            <a:stretch>
              <a:fillRect/>
            </a:stretch>
          </p:blipFill>
          <p:spPr>
            <a:xfrm>
              <a:off x="7901971" y="1420575"/>
              <a:ext cx="194287" cy="151428"/>
            </a:xfrm>
            <a:prstGeom prst="rect">
              <a:avLst/>
            </a:prstGeom>
            <a:effectLst/>
          </p:spPr>
        </p:pic>
        <p:pic>
          <p:nvPicPr>
            <p:cNvPr id="8854" name="直线 形状" descr="直线 形状"/>
            <p:cNvPicPr/>
            <p:nvPr/>
          </p:nvPicPr>
          <p:blipFill>
            <a:blip r:embed="rId75"/>
            <a:stretch>
              <a:fillRect/>
            </a:stretch>
          </p:blipFill>
          <p:spPr>
            <a:xfrm>
              <a:off x="8153226" y="1176111"/>
              <a:ext cx="169213" cy="406728"/>
            </a:xfrm>
            <a:prstGeom prst="rect">
              <a:avLst/>
            </a:prstGeom>
            <a:effectLst/>
          </p:spPr>
        </p:pic>
        <p:pic>
          <p:nvPicPr>
            <p:cNvPr id="8856" name="直线 形状" descr="直线 形状"/>
            <p:cNvPicPr/>
            <p:nvPr/>
          </p:nvPicPr>
          <p:blipFill>
            <a:blip r:embed="rId76"/>
            <a:stretch>
              <a:fillRect/>
            </a:stretch>
          </p:blipFill>
          <p:spPr>
            <a:xfrm>
              <a:off x="8454522" y="1389921"/>
              <a:ext cx="177629" cy="648227"/>
            </a:xfrm>
            <a:prstGeom prst="rect">
              <a:avLst/>
            </a:prstGeom>
            <a:effectLst/>
          </p:spPr>
        </p:pic>
        <p:pic>
          <p:nvPicPr>
            <p:cNvPr id="8858" name="直线 形状" descr="直线 形状"/>
            <p:cNvPicPr/>
            <p:nvPr/>
          </p:nvPicPr>
          <p:blipFill>
            <a:blip r:embed="rId77"/>
            <a:stretch>
              <a:fillRect/>
            </a:stretch>
          </p:blipFill>
          <p:spPr>
            <a:xfrm>
              <a:off x="8676109" y="1393413"/>
              <a:ext cx="95628" cy="463036"/>
            </a:xfrm>
            <a:prstGeom prst="rect">
              <a:avLst/>
            </a:prstGeom>
            <a:effectLst/>
          </p:spPr>
        </p:pic>
        <p:pic>
          <p:nvPicPr>
            <p:cNvPr id="8860" name="直线 形状" descr="直线 形状"/>
            <p:cNvPicPr/>
            <p:nvPr/>
          </p:nvPicPr>
          <p:blipFill>
            <a:blip r:embed="rId78"/>
            <a:stretch>
              <a:fillRect/>
            </a:stretch>
          </p:blipFill>
          <p:spPr>
            <a:xfrm>
              <a:off x="8682900" y="1437458"/>
              <a:ext cx="148577" cy="157032"/>
            </a:xfrm>
            <a:prstGeom prst="rect">
              <a:avLst/>
            </a:prstGeom>
            <a:effectLst/>
          </p:spPr>
        </p:pic>
        <p:pic>
          <p:nvPicPr>
            <p:cNvPr id="8862" name="直线 形状" descr="直线 形状"/>
            <p:cNvPicPr/>
            <p:nvPr/>
          </p:nvPicPr>
          <p:blipFill>
            <a:blip r:embed="rId79"/>
            <a:stretch>
              <a:fillRect/>
            </a:stretch>
          </p:blipFill>
          <p:spPr>
            <a:xfrm>
              <a:off x="8873039" y="1393413"/>
              <a:ext cx="128440" cy="235030"/>
            </a:xfrm>
            <a:prstGeom prst="rect">
              <a:avLst/>
            </a:prstGeom>
            <a:effectLst/>
          </p:spPr>
        </p:pic>
        <p:pic>
          <p:nvPicPr>
            <p:cNvPr id="8864" name="直线 形状" descr="直线 形状"/>
            <p:cNvPicPr/>
            <p:nvPr/>
          </p:nvPicPr>
          <p:blipFill>
            <a:blip r:embed="rId80"/>
            <a:stretch>
              <a:fillRect/>
            </a:stretch>
          </p:blipFill>
          <p:spPr>
            <a:xfrm>
              <a:off x="9435358" y="1404513"/>
              <a:ext cx="161542" cy="144706"/>
            </a:xfrm>
            <a:prstGeom prst="rect">
              <a:avLst/>
            </a:prstGeom>
            <a:effectLst/>
          </p:spPr>
        </p:pic>
        <p:pic>
          <p:nvPicPr>
            <p:cNvPr id="8866" name="直线 直线" descr="直线 直线"/>
            <p:cNvPicPr/>
            <p:nvPr/>
          </p:nvPicPr>
          <p:blipFill>
            <a:blip r:embed="rId81"/>
            <a:stretch>
              <a:fillRect/>
            </a:stretch>
          </p:blipFill>
          <p:spPr>
            <a:xfrm>
              <a:off x="9592853" y="1332296"/>
              <a:ext cx="235030" cy="99218"/>
            </a:xfrm>
            <a:prstGeom prst="rect">
              <a:avLst/>
            </a:prstGeom>
            <a:effectLst/>
          </p:spPr>
        </p:pic>
        <p:pic>
          <p:nvPicPr>
            <p:cNvPr id="8868" name="直线 形状" descr="直线 形状"/>
            <p:cNvPicPr/>
            <p:nvPr/>
          </p:nvPicPr>
          <p:blipFill>
            <a:blip r:embed="rId82"/>
            <a:stretch>
              <a:fillRect/>
            </a:stretch>
          </p:blipFill>
          <p:spPr>
            <a:xfrm>
              <a:off x="9538526" y="1197259"/>
              <a:ext cx="316520" cy="702812"/>
            </a:xfrm>
            <a:prstGeom prst="rect">
              <a:avLst/>
            </a:prstGeom>
            <a:effectLst/>
          </p:spPr>
        </p:pic>
        <p:pic>
          <p:nvPicPr>
            <p:cNvPr id="8870" name="直线 形状" descr="直线 形状"/>
            <p:cNvPicPr/>
            <p:nvPr/>
          </p:nvPicPr>
          <p:blipFill>
            <a:blip r:embed="rId83"/>
            <a:stretch>
              <a:fillRect/>
            </a:stretch>
          </p:blipFill>
          <p:spPr>
            <a:xfrm>
              <a:off x="10131148" y="1208463"/>
              <a:ext cx="267152" cy="447143"/>
            </a:xfrm>
            <a:prstGeom prst="rect">
              <a:avLst/>
            </a:prstGeom>
            <a:effectLst/>
          </p:spPr>
        </p:pic>
        <p:pic>
          <p:nvPicPr>
            <p:cNvPr id="8872" name="直线 形状" descr="直线 形状"/>
            <p:cNvPicPr/>
            <p:nvPr/>
          </p:nvPicPr>
          <p:blipFill>
            <a:blip r:embed="rId84"/>
            <a:stretch>
              <a:fillRect/>
            </a:stretch>
          </p:blipFill>
          <p:spPr>
            <a:xfrm>
              <a:off x="10391890" y="1503907"/>
              <a:ext cx="176177" cy="212815"/>
            </a:xfrm>
            <a:prstGeom prst="rect">
              <a:avLst/>
            </a:prstGeom>
            <a:effectLst/>
          </p:spPr>
        </p:pic>
        <p:pic>
          <p:nvPicPr>
            <p:cNvPr id="8874" name="直线 形状" descr="直线 形状"/>
            <p:cNvPicPr/>
            <p:nvPr/>
          </p:nvPicPr>
          <p:blipFill>
            <a:blip r:embed="rId85"/>
            <a:stretch>
              <a:fillRect/>
            </a:stretch>
          </p:blipFill>
          <p:spPr>
            <a:xfrm>
              <a:off x="10786804" y="1515645"/>
              <a:ext cx="175124" cy="194287"/>
            </a:xfrm>
            <a:prstGeom prst="rect">
              <a:avLst/>
            </a:prstGeom>
            <a:effectLst/>
          </p:spPr>
        </p:pic>
        <p:pic>
          <p:nvPicPr>
            <p:cNvPr id="8876" name="直线 直线" descr="直线 直线"/>
            <p:cNvPicPr/>
            <p:nvPr/>
          </p:nvPicPr>
          <p:blipFill>
            <a:blip r:embed="rId86"/>
            <a:stretch>
              <a:fillRect/>
            </a:stretch>
          </p:blipFill>
          <p:spPr>
            <a:xfrm>
              <a:off x="10781223" y="1698993"/>
              <a:ext cx="153542" cy="51683"/>
            </a:xfrm>
            <a:prstGeom prst="rect">
              <a:avLst/>
            </a:prstGeom>
            <a:effectLst/>
          </p:spPr>
        </p:pic>
        <p:pic>
          <p:nvPicPr>
            <p:cNvPr id="8878" name="直线 形状" descr="直线 形状"/>
            <p:cNvPicPr/>
            <p:nvPr/>
          </p:nvPicPr>
          <p:blipFill>
            <a:blip r:embed="rId87"/>
            <a:stretch>
              <a:fillRect/>
            </a:stretch>
          </p:blipFill>
          <p:spPr>
            <a:xfrm>
              <a:off x="10991734" y="1508854"/>
              <a:ext cx="150450" cy="233212"/>
            </a:xfrm>
            <a:prstGeom prst="rect">
              <a:avLst/>
            </a:prstGeom>
            <a:effectLst/>
          </p:spPr>
        </p:pic>
        <p:pic>
          <p:nvPicPr>
            <p:cNvPr id="8880" name="直线 直线" descr="直线 直线"/>
            <p:cNvPicPr/>
            <p:nvPr/>
          </p:nvPicPr>
          <p:blipFill>
            <a:blip r:embed="rId88"/>
            <a:stretch>
              <a:fillRect/>
            </a:stretch>
          </p:blipFill>
          <p:spPr>
            <a:xfrm>
              <a:off x="10991734" y="1481692"/>
              <a:ext cx="187496" cy="92426"/>
            </a:xfrm>
            <a:prstGeom prst="rect">
              <a:avLst/>
            </a:prstGeom>
            <a:effectLst/>
          </p:spPr>
        </p:pic>
        <p:pic>
          <p:nvPicPr>
            <p:cNvPr id="8882" name="直线 形状" descr="直线 形状"/>
            <p:cNvPicPr/>
            <p:nvPr/>
          </p:nvPicPr>
          <p:blipFill>
            <a:blip r:embed="rId89"/>
            <a:stretch>
              <a:fillRect/>
            </a:stretch>
          </p:blipFill>
          <p:spPr>
            <a:xfrm>
              <a:off x="1215738" y="2403937"/>
              <a:ext cx="178111" cy="263482"/>
            </a:xfrm>
            <a:prstGeom prst="rect">
              <a:avLst/>
            </a:prstGeom>
            <a:effectLst/>
          </p:spPr>
        </p:pic>
        <p:pic>
          <p:nvPicPr>
            <p:cNvPr id="8884" name="直线 形状" descr="直线 形状"/>
            <p:cNvPicPr/>
            <p:nvPr/>
          </p:nvPicPr>
          <p:blipFill>
            <a:blip r:embed="rId90"/>
            <a:stretch>
              <a:fillRect/>
            </a:stretch>
          </p:blipFill>
          <p:spPr>
            <a:xfrm>
              <a:off x="1433563" y="2483512"/>
              <a:ext cx="197960" cy="133820"/>
            </a:xfrm>
            <a:prstGeom prst="rect">
              <a:avLst/>
            </a:prstGeom>
            <a:effectLst/>
          </p:spPr>
        </p:pic>
        <p:pic>
          <p:nvPicPr>
            <p:cNvPr id="8886" name="直线 形状" descr="直线 形状"/>
            <p:cNvPicPr/>
            <p:nvPr/>
          </p:nvPicPr>
          <p:blipFill>
            <a:blip r:embed="rId91"/>
            <a:stretch>
              <a:fillRect/>
            </a:stretch>
          </p:blipFill>
          <p:spPr>
            <a:xfrm>
              <a:off x="1654538" y="2391775"/>
              <a:ext cx="187497" cy="173783"/>
            </a:xfrm>
            <a:prstGeom prst="rect">
              <a:avLst/>
            </a:prstGeom>
            <a:effectLst/>
          </p:spPr>
        </p:pic>
        <p:pic>
          <p:nvPicPr>
            <p:cNvPr id="8888" name="直线 形状" descr="直线 形状"/>
            <p:cNvPicPr/>
            <p:nvPr/>
          </p:nvPicPr>
          <p:blipFill>
            <a:blip r:embed="rId92"/>
            <a:stretch>
              <a:fillRect/>
            </a:stretch>
          </p:blipFill>
          <p:spPr>
            <a:xfrm>
              <a:off x="2272491" y="2160760"/>
              <a:ext cx="445542" cy="463857"/>
            </a:xfrm>
            <a:prstGeom prst="rect">
              <a:avLst/>
            </a:prstGeom>
            <a:effectLst/>
          </p:spPr>
        </p:pic>
        <p:pic>
          <p:nvPicPr>
            <p:cNvPr id="8890" name="直线 形状" descr="直线 形状"/>
            <p:cNvPicPr/>
            <p:nvPr/>
          </p:nvPicPr>
          <p:blipFill>
            <a:blip r:embed="rId93"/>
            <a:stretch>
              <a:fillRect/>
            </a:stretch>
          </p:blipFill>
          <p:spPr>
            <a:xfrm>
              <a:off x="3187536" y="2202512"/>
              <a:ext cx="344839" cy="295722"/>
            </a:xfrm>
            <a:prstGeom prst="rect">
              <a:avLst/>
            </a:prstGeom>
            <a:effectLst/>
          </p:spPr>
        </p:pic>
        <p:pic>
          <p:nvPicPr>
            <p:cNvPr id="8892" name="直线 形状" descr="直线 形状"/>
            <p:cNvPicPr/>
            <p:nvPr/>
          </p:nvPicPr>
          <p:blipFill>
            <a:blip r:embed="rId94"/>
            <a:stretch>
              <a:fillRect/>
            </a:stretch>
          </p:blipFill>
          <p:spPr>
            <a:xfrm>
              <a:off x="3549140" y="2278465"/>
              <a:ext cx="275775" cy="135206"/>
            </a:xfrm>
            <a:prstGeom prst="rect">
              <a:avLst/>
            </a:prstGeom>
            <a:effectLst/>
          </p:spPr>
        </p:pic>
        <p:pic>
          <p:nvPicPr>
            <p:cNvPr id="8894" name="直线 形状" descr="直线 形状"/>
            <p:cNvPicPr/>
            <p:nvPr/>
          </p:nvPicPr>
          <p:blipFill>
            <a:blip r:embed="rId95"/>
            <a:stretch>
              <a:fillRect/>
            </a:stretch>
          </p:blipFill>
          <p:spPr>
            <a:xfrm>
              <a:off x="3847930" y="2242248"/>
              <a:ext cx="51683" cy="493077"/>
            </a:xfrm>
            <a:prstGeom prst="rect">
              <a:avLst/>
            </a:prstGeom>
            <a:effectLst/>
          </p:spPr>
        </p:pic>
        <p:pic>
          <p:nvPicPr>
            <p:cNvPr id="8896" name="直线 形状" descr="直线 形状"/>
            <p:cNvPicPr/>
            <p:nvPr/>
          </p:nvPicPr>
          <p:blipFill>
            <a:blip r:embed="rId96"/>
            <a:stretch>
              <a:fillRect/>
            </a:stretch>
          </p:blipFill>
          <p:spPr>
            <a:xfrm>
              <a:off x="3847930" y="2284003"/>
              <a:ext cx="150393" cy="191836"/>
            </a:xfrm>
            <a:prstGeom prst="rect">
              <a:avLst/>
            </a:prstGeom>
            <a:effectLst/>
          </p:spPr>
        </p:pic>
        <p:pic>
          <p:nvPicPr>
            <p:cNvPr id="8898" name="直线 形状" descr="直线 形状"/>
            <p:cNvPicPr/>
            <p:nvPr/>
          </p:nvPicPr>
          <p:blipFill>
            <a:blip r:embed="rId97"/>
            <a:stretch>
              <a:fillRect/>
            </a:stretch>
          </p:blipFill>
          <p:spPr>
            <a:xfrm>
              <a:off x="3990535" y="2282992"/>
              <a:ext cx="221449" cy="153543"/>
            </a:xfrm>
            <a:prstGeom prst="rect">
              <a:avLst/>
            </a:prstGeom>
            <a:effectLst/>
          </p:spPr>
        </p:pic>
        <p:pic>
          <p:nvPicPr>
            <p:cNvPr id="8900" name="直线 形状" descr="直线 形状"/>
            <p:cNvPicPr/>
            <p:nvPr/>
          </p:nvPicPr>
          <p:blipFill>
            <a:blip r:embed="rId98"/>
            <a:stretch>
              <a:fillRect/>
            </a:stretch>
          </p:blipFill>
          <p:spPr>
            <a:xfrm>
              <a:off x="4268953" y="2018156"/>
              <a:ext cx="92426" cy="430952"/>
            </a:xfrm>
            <a:prstGeom prst="rect">
              <a:avLst/>
            </a:prstGeom>
            <a:effectLst/>
          </p:spPr>
        </p:pic>
        <p:pic>
          <p:nvPicPr>
            <p:cNvPr id="8902" name="直线 形状" descr="直线 形状"/>
            <p:cNvPicPr/>
            <p:nvPr/>
          </p:nvPicPr>
          <p:blipFill>
            <a:blip r:embed="rId99"/>
            <a:stretch>
              <a:fillRect/>
            </a:stretch>
          </p:blipFill>
          <p:spPr>
            <a:xfrm>
              <a:off x="4207837" y="2160760"/>
              <a:ext cx="241822" cy="85636"/>
            </a:xfrm>
            <a:prstGeom prst="rect">
              <a:avLst/>
            </a:prstGeom>
            <a:effectLst/>
          </p:spPr>
        </p:pic>
        <p:pic>
          <p:nvPicPr>
            <p:cNvPr id="8904" name="直线 形状" descr="直线 形状"/>
            <p:cNvPicPr/>
            <p:nvPr/>
          </p:nvPicPr>
          <p:blipFill>
            <a:blip r:embed="rId100"/>
            <a:stretch>
              <a:fillRect/>
            </a:stretch>
          </p:blipFill>
          <p:spPr>
            <a:xfrm>
              <a:off x="4377604" y="2190014"/>
              <a:ext cx="187496" cy="208590"/>
            </a:xfrm>
            <a:prstGeom prst="rect">
              <a:avLst/>
            </a:prstGeom>
            <a:effectLst/>
          </p:spPr>
        </p:pic>
        <p:pic>
          <p:nvPicPr>
            <p:cNvPr id="8906" name="直线 形状" descr="直线 形状"/>
            <p:cNvPicPr/>
            <p:nvPr/>
          </p:nvPicPr>
          <p:blipFill>
            <a:blip r:embed="rId101"/>
            <a:stretch>
              <a:fillRect/>
            </a:stretch>
          </p:blipFill>
          <p:spPr>
            <a:xfrm>
              <a:off x="4532484" y="1993889"/>
              <a:ext cx="243128" cy="476600"/>
            </a:xfrm>
            <a:prstGeom prst="rect">
              <a:avLst/>
            </a:prstGeom>
            <a:effectLst/>
          </p:spPr>
        </p:pic>
        <p:pic>
          <p:nvPicPr>
            <p:cNvPr id="8908" name="直线 直线" descr="直线 直线"/>
            <p:cNvPicPr/>
            <p:nvPr/>
          </p:nvPicPr>
          <p:blipFill>
            <a:blip r:embed="rId35"/>
            <a:stretch>
              <a:fillRect/>
            </a:stretch>
          </p:blipFill>
          <p:spPr>
            <a:xfrm>
              <a:off x="4895018" y="2439178"/>
              <a:ext cx="76201" cy="38101"/>
            </a:xfrm>
            <a:prstGeom prst="rect">
              <a:avLst/>
            </a:prstGeom>
            <a:effectLst/>
          </p:spPr>
        </p:pic>
      </p:grpSp>
      <p:grpSp>
        <p:nvGrpSpPr>
          <p:cNvPr id="9139" name="绘图"/>
          <p:cNvGrpSpPr/>
          <p:nvPr/>
        </p:nvGrpSpPr>
        <p:grpSpPr>
          <a:xfrm>
            <a:off x="974153" y="38373"/>
            <a:ext cx="11619836" cy="4150159"/>
            <a:chOff x="-44449" y="-44449"/>
            <a:chExt cx="11619835" cy="4150158"/>
          </a:xfrm>
        </p:grpSpPr>
        <p:pic>
          <p:nvPicPr>
            <p:cNvPr id="8911" name="直线 形状" descr="直线 形状"/>
            <p:cNvPicPr/>
            <p:nvPr/>
          </p:nvPicPr>
          <p:blipFill>
            <a:blip r:embed="rId102"/>
            <a:stretch>
              <a:fillRect/>
            </a:stretch>
          </p:blipFill>
          <p:spPr>
            <a:xfrm>
              <a:off x="-44450" y="128158"/>
              <a:ext cx="496342" cy="220538"/>
            </a:xfrm>
            <a:prstGeom prst="rect">
              <a:avLst/>
            </a:prstGeom>
            <a:effectLst/>
          </p:spPr>
        </p:pic>
        <p:pic>
          <p:nvPicPr>
            <p:cNvPr id="8913" name="直线 形状" descr="直线 形状"/>
            <p:cNvPicPr/>
            <p:nvPr/>
          </p:nvPicPr>
          <p:blipFill>
            <a:blip r:embed="rId103"/>
            <a:stretch>
              <a:fillRect/>
            </a:stretch>
          </p:blipFill>
          <p:spPr>
            <a:xfrm>
              <a:off x="240758" y="185098"/>
              <a:ext cx="143227" cy="557458"/>
            </a:xfrm>
            <a:prstGeom prst="rect">
              <a:avLst/>
            </a:prstGeom>
            <a:effectLst/>
          </p:spPr>
        </p:pic>
        <p:pic>
          <p:nvPicPr>
            <p:cNvPr id="8915" name="直线 形状" descr="直线 形状"/>
            <p:cNvPicPr/>
            <p:nvPr/>
          </p:nvPicPr>
          <p:blipFill>
            <a:blip r:embed="rId104"/>
            <a:stretch>
              <a:fillRect/>
            </a:stretch>
          </p:blipFill>
          <p:spPr>
            <a:xfrm>
              <a:off x="532758" y="144353"/>
              <a:ext cx="591412" cy="508046"/>
            </a:xfrm>
            <a:prstGeom prst="rect">
              <a:avLst/>
            </a:prstGeom>
            <a:effectLst/>
          </p:spPr>
        </p:pic>
        <p:pic>
          <p:nvPicPr>
            <p:cNvPr id="8917" name="直线 形状" descr="直线 形状"/>
            <p:cNvPicPr/>
            <p:nvPr/>
          </p:nvPicPr>
          <p:blipFill>
            <a:blip r:embed="rId105"/>
            <a:stretch>
              <a:fillRect/>
            </a:stretch>
          </p:blipFill>
          <p:spPr>
            <a:xfrm>
              <a:off x="1888417" y="140574"/>
              <a:ext cx="417333" cy="643952"/>
            </a:xfrm>
            <a:prstGeom prst="rect">
              <a:avLst/>
            </a:prstGeom>
            <a:effectLst/>
          </p:spPr>
        </p:pic>
        <p:pic>
          <p:nvPicPr>
            <p:cNvPr id="8919" name="直线 形状" descr="直线 形状"/>
            <p:cNvPicPr/>
            <p:nvPr/>
          </p:nvPicPr>
          <p:blipFill>
            <a:blip r:embed="rId106"/>
            <a:stretch>
              <a:fillRect/>
            </a:stretch>
          </p:blipFill>
          <p:spPr>
            <a:xfrm>
              <a:off x="2244011" y="375237"/>
              <a:ext cx="333366" cy="156808"/>
            </a:xfrm>
            <a:prstGeom prst="rect">
              <a:avLst/>
            </a:prstGeom>
            <a:effectLst/>
          </p:spPr>
        </p:pic>
        <p:pic>
          <p:nvPicPr>
            <p:cNvPr id="8921" name="直线 形状" descr="直线 形状"/>
            <p:cNvPicPr/>
            <p:nvPr/>
          </p:nvPicPr>
          <p:blipFill>
            <a:blip r:embed="rId107"/>
            <a:stretch>
              <a:fillRect/>
            </a:stretch>
          </p:blipFill>
          <p:spPr>
            <a:xfrm>
              <a:off x="2318526" y="273376"/>
              <a:ext cx="170572" cy="448808"/>
            </a:xfrm>
            <a:prstGeom prst="rect">
              <a:avLst/>
            </a:prstGeom>
            <a:effectLst/>
          </p:spPr>
        </p:pic>
        <p:pic>
          <p:nvPicPr>
            <p:cNvPr id="8923" name="直线 形状" descr="直线 形状"/>
            <p:cNvPicPr/>
            <p:nvPr/>
          </p:nvPicPr>
          <p:blipFill>
            <a:blip r:embed="rId108"/>
            <a:stretch>
              <a:fillRect/>
            </a:stretch>
          </p:blipFill>
          <p:spPr>
            <a:xfrm>
              <a:off x="2490739" y="450473"/>
              <a:ext cx="290359" cy="285292"/>
            </a:xfrm>
            <a:prstGeom prst="rect">
              <a:avLst/>
            </a:prstGeom>
            <a:effectLst/>
          </p:spPr>
        </p:pic>
        <p:pic>
          <p:nvPicPr>
            <p:cNvPr id="8925" name="直线 形状" descr="直线 形状"/>
            <p:cNvPicPr/>
            <p:nvPr/>
          </p:nvPicPr>
          <p:blipFill>
            <a:blip r:embed="rId109"/>
            <a:stretch>
              <a:fillRect/>
            </a:stretch>
          </p:blipFill>
          <p:spPr>
            <a:xfrm>
              <a:off x="2773685" y="407776"/>
              <a:ext cx="394482" cy="298563"/>
            </a:xfrm>
            <a:prstGeom prst="rect">
              <a:avLst/>
            </a:prstGeom>
            <a:effectLst/>
          </p:spPr>
        </p:pic>
        <p:pic>
          <p:nvPicPr>
            <p:cNvPr id="8927" name="直线 形状" descr="直线 形状"/>
            <p:cNvPicPr/>
            <p:nvPr/>
          </p:nvPicPr>
          <p:blipFill>
            <a:blip r:embed="rId110"/>
            <a:stretch>
              <a:fillRect/>
            </a:stretch>
          </p:blipFill>
          <p:spPr>
            <a:xfrm>
              <a:off x="3307096" y="-44450"/>
              <a:ext cx="336419" cy="725890"/>
            </a:xfrm>
            <a:prstGeom prst="rect">
              <a:avLst/>
            </a:prstGeom>
            <a:effectLst/>
          </p:spPr>
        </p:pic>
        <p:pic>
          <p:nvPicPr>
            <p:cNvPr id="8929" name="直线 形状" descr="直线 形状"/>
            <p:cNvPicPr/>
            <p:nvPr/>
          </p:nvPicPr>
          <p:blipFill>
            <a:blip r:embed="rId111"/>
            <a:stretch>
              <a:fillRect/>
            </a:stretch>
          </p:blipFill>
          <p:spPr>
            <a:xfrm>
              <a:off x="3594815" y="316395"/>
              <a:ext cx="333909" cy="344673"/>
            </a:xfrm>
            <a:prstGeom prst="rect">
              <a:avLst/>
            </a:prstGeom>
            <a:effectLst/>
          </p:spPr>
        </p:pic>
        <p:pic>
          <p:nvPicPr>
            <p:cNvPr id="8931" name="直线 形状" descr="直线 形状"/>
            <p:cNvPicPr/>
            <p:nvPr/>
          </p:nvPicPr>
          <p:blipFill>
            <a:blip r:embed="rId112"/>
            <a:stretch>
              <a:fillRect/>
            </a:stretch>
          </p:blipFill>
          <p:spPr>
            <a:xfrm>
              <a:off x="3914520" y="320911"/>
              <a:ext cx="333366" cy="294885"/>
            </a:xfrm>
            <a:prstGeom prst="rect">
              <a:avLst/>
            </a:prstGeom>
            <a:effectLst/>
          </p:spPr>
        </p:pic>
        <p:pic>
          <p:nvPicPr>
            <p:cNvPr id="8933" name="直线 形状" descr="直线 形状"/>
            <p:cNvPicPr/>
            <p:nvPr/>
          </p:nvPicPr>
          <p:blipFill>
            <a:blip r:embed="rId113"/>
            <a:stretch>
              <a:fillRect/>
            </a:stretch>
          </p:blipFill>
          <p:spPr>
            <a:xfrm>
              <a:off x="4190425" y="-43909"/>
              <a:ext cx="383414" cy="766093"/>
            </a:xfrm>
            <a:prstGeom prst="rect">
              <a:avLst/>
            </a:prstGeom>
            <a:effectLst/>
          </p:spPr>
        </p:pic>
        <p:pic>
          <p:nvPicPr>
            <p:cNvPr id="8935" name="直线 直线" descr="直线 直线"/>
            <p:cNvPicPr/>
            <p:nvPr/>
          </p:nvPicPr>
          <p:blipFill>
            <a:blip r:embed="rId114"/>
            <a:stretch>
              <a:fillRect/>
            </a:stretch>
          </p:blipFill>
          <p:spPr>
            <a:xfrm>
              <a:off x="4528767" y="273376"/>
              <a:ext cx="177801" cy="88901"/>
            </a:xfrm>
            <a:prstGeom prst="rect">
              <a:avLst/>
            </a:prstGeom>
            <a:effectLst/>
          </p:spPr>
        </p:pic>
        <p:pic>
          <p:nvPicPr>
            <p:cNvPr id="8937" name="直线 形状" descr="直线 形状"/>
            <p:cNvPicPr/>
            <p:nvPr/>
          </p:nvPicPr>
          <p:blipFill>
            <a:blip r:embed="rId115"/>
            <a:stretch>
              <a:fillRect/>
            </a:stretch>
          </p:blipFill>
          <p:spPr>
            <a:xfrm>
              <a:off x="4616225" y="449934"/>
              <a:ext cx="107009" cy="245087"/>
            </a:xfrm>
            <a:prstGeom prst="rect">
              <a:avLst/>
            </a:prstGeom>
            <a:effectLst/>
          </p:spPr>
        </p:pic>
        <p:pic>
          <p:nvPicPr>
            <p:cNvPr id="8939" name="直线 形状" descr="直线 形状"/>
            <p:cNvPicPr/>
            <p:nvPr/>
          </p:nvPicPr>
          <p:blipFill>
            <a:blip r:embed="rId116"/>
            <a:stretch>
              <a:fillRect/>
            </a:stretch>
          </p:blipFill>
          <p:spPr>
            <a:xfrm>
              <a:off x="4824472" y="328963"/>
              <a:ext cx="414854" cy="359263"/>
            </a:xfrm>
            <a:prstGeom prst="rect">
              <a:avLst/>
            </a:prstGeom>
            <a:effectLst/>
          </p:spPr>
        </p:pic>
        <p:pic>
          <p:nvPicPr>
            <p:cNvPr id="8941" name="直线 形状" descr="直线 形状"/>
            <p:cNvPicPr/>
            <p:nvPr/>
          </p:nvPicPr>
          <p:blipFill>
            <a:blip r:embed="rId117"/>
            <a:stretch>
              <a:fillRect/>
            </a:stretch>
          </p:blipFill>
          <p:spPr>
            <a:xfrm>
              <a:off x="5191710" y="359840"/>
              <a:ext cx="421105" cy="335181"/>
            </a:xfrm>
            <a:prstGeom prst="rect">
              <a:avLst/>
            </a:prstGeom>
            <a:effectLst/>
          </p:spPr>
        </p:pic>
        <p:pic>
          <p:nvPicPr>
            <p:cNvPr id="8943" name="直线 形状" descr="直线 形状"/>
            <p:cNvPicPr/>
            <p:nvPr/>
          </p:nvPicPr>
          <p:blipFill>
            <a:blip r:embed="rId118"/>
            <a:stretch>
              <a:fillRect/>
            </a:stretch>
          </p:blipFill>
          <p:spPr>
            <a:xfrm>
              <a:off x="5571448" y="348074"/>
              <a:ext cx="435226" cy="122855"/>
            </a:xfrm>
            <a:prstGeom prst="rect">
              <a:avLst/>
            </a:prstGeom>
            <a:effectLst/>
          </p:spPr>
        </p:pic>
        <p:pic>
          <p:nvPicPr>
            <p:cNvPr id="8945" name="直线 形状" descr="直线 形状"/>
            <p:cNvPicPr/>
            <p:nvPr/>
          </p:nvPicPr>
          <p:blipFill>
            <a:blip r:embed="rId119"/>
            <a:stretch>
              <a:fillRect/>
            </a:stretch>
          </p:blipFill>
          <p:spPr>
            <a:xfrm>
              <a:off x="5796706" y="123981"/>
              <a:ext cx="128480" cy="584622"/>
            </a:xfrm>
            <a:prstGeom prst="rect">
              <a:avLst/>
            </a:prstGeom>
            <a:effectLst/>
          </p:spPr>
        </p:pic>
        <p:pic>
          <p:nvPicPr>
            <p:cNvPr id="8947" name="直线 直线" descr="直线 直线"/>
            <p:cNvPicPr/>
            <p:nvPr/>
          </p:nvPicPr>
          <p:blipFill>
            <a:blip r:embed="rId120"/>
            <a:stretch>
              <a:fillRect/>
            </a:stretch>
          </p:blipFill>
          <p:spPr>
            <a:xfrm>
              <a:off x="5992471" y="157935"/>
              <a:ext cx="102482" cy="177180"/>
            </a:xfrm>
            <a:prstGeom prst="rect">
              <a:avLst/>
            </a:prstGeom>
            <a:effectLst/>
          </p:spPr>
        </p:pic>
        <p:pic>
          <p:nvPicPr>
            <p:cNvPr id="8949" name="直线 形状" descr="直线 形状"/>
            <p:cNvPicPr/>
            <p:nvPr/>
          </p:nvPicPr>
          <p:blipFill>
            <a:blip r:embed="rId121"/>
            <a:stretch>
              <a:fillRect/>
            </a:stretch>
          </p:blipFill>
          <p:spPr>
            <a:xfrm>
              <a:off x="6044181" y="348074"/>
              <a:ext cx="118679" cy="285831"/>
            </a:xfrm>
            <a:prstGeom prst="rect">
              <a:avLst/>
            </a:prstGeom>
            <a:effectLst/>
          </p:spPr>
        </p:pic>
        <p:pic>
          <p:nvPicPr>
            <p:cNvPr id="8951" name="直线 形状" descr="直线 形状"/>
            <p:cNvPicPr/>
            <p:nvPr/>
          </p:nvPicPr>
          <p:blipFill>
            <a:blip r:embed="rId122"/>
            <a:stretch>
              <a:fillRect/>
            </a:stretch>
          </p:blipFill>
          <p:spPr>
            <a:xfrm>
              <a:off x="6192701" y="381122"/>
              <a:ext cx="221699" cy="229376"/>
            </a:xfrm>
            <a:prstGeom prst="rect">
              <a:avLst/>
            </a:prstGeom>
            <a:effectLst/>
          </p:spPr>
        </p:pic>
        <p:pic>
          <p:nvPicPr>
            <p:cNvPr id="8953" name="直线 形状" descr="直线 形状"/>
            <p:cNvPicPr/>
            <p:nvPr/>
          </p:nvPicPr>
          <p:blipFill>
            <a:blip r:embed="rId123"/>
            <a:stretch>
              <a:fillRect/>
            </a:stretch>
          </p:blipFill>
          <p:spPr>
            <a:xfrm>
              <a:off x="6468505" y="320911"/>
              <a:ext cx="312307" cy="340157"/>
            </a:xfrm>
            <a:prstGeom prst="rect">
              <a:avLst/>
            </a:prstGeom>
            <a:effectLst/>
          </p:spPr>
        </p:pic>
        <p:pic>
          <p:nvPicPr>
            <p:cNvPr id="8955" name="直线 形状" descr="直线 形状"/>
            <p:cNvPicPr/>
            <p:nvPr/>
          </p:nvPicPr>
          <p:blipFill>
            <a:blip r:embed="rId124"/>
            <a:stretch>
              <a:fillRect/>
            </a:stretch>
          </p:blipFill>
          <p:spPr>
            <a:xfrm>
              <a:off x="7627726" y="82033"/>
              <a:ext cx="321085" cy="586578"/>
            </a:xfrm>
            <a:prstGeom prst="rect">
              <a:avLst/>
            </a:prstGeom>
            <a:effectLst/>
          </p:spPr>
        </p:pic>
        <p:pic>
          <p:nvPicPr>
            <p:cNvPr id="8957" name="直线 形状" descr="直线 形状"/>
            <p:cNvPicPr/>
            <p:nvPr/>
          </p:nvPicPr>
          <p:blipFill>
            <a:blip r:embed="rId125"/>
            <a:stretch>
              <a:fillRect/>
            </a:stretch>
          </p:blipFill>
          <p:spPr>
            <a:xfrm>
              <a:off x="7744468" y="109115"/>
              <a:ext cx="295235" cy="558743"/>
            </a:xfrm>
            <a:prstGeom prst="rect">
              <a:avLst/>
            </a:prstGeom>
            <a:effectLst/>
          </p:spPr>
        </p:pic>
        <p:pic>
          <p:nvPicPr>
            <p:cNvPr id="8959" name="直线 形状" descr="直线 形状"/>
            <p:cNvPicPr/>
            <p:nvPr/>
          </p:nvPicPr>
          <p:blipFill>
            <a:blip r:embed="rId126"/>
            <a:stretch>
              <a:fillRect/>
            </a:stretch>
          </p:blipFill>
          <p:spPr>
            <a:xfrm>
              <a:off x="7735816" y="423747"/>
              <a:ext cx="308064" cy="115088"/>
            </a:xfrm>
            <a:prstGeom prst="rect">
              <a:avLst/>
            </a:prstGeom>
            <a:effectLst/>
          </p:spPr>
        </p:pic>
        <p:pic>
          <p:nvPicPr>
            <p:cNvPr id="8961" name="直线 形状" descr="直线 形状"/>
            <p:cNvPicPr/>
            <p:nvPr/>
          </p:nvPicPr>
          <p:blipFill>
            <a:blip r:embed="rId127"/>
            <a:stretch>
              <a:fillRect/>
            </a:stretch>
          </p:blipFill>
          <p:spPr>
            <a:xfrm>
              <a:off x="8165490" y="409190"/>
              <a:ext cx="131909" cy="591412"/>
            </a:xfrm>
            <a:prstGeom prst="rect">
              <a:avLst/>
            </a:prstGeom>
            <a:effectLst/>
          </p:spPr>
        </p:pic>
        <p:pic>
          <p:nvPicPr>
            <p:cNvPr id="8963" name="直线 形状" descr="直线 形状"/>
            <p:cNvPicPr/>
            <p:nvPr/>
          </p:nvPicPr>
          <p:blipFill>
            <a:blip r:embed="rId128"/>
            <a:stretch>
              <a:fillRect/>
            </a:stretch>
          </p:blipFill>
          <p:spPr>
            <a:xfrm>
              <a:off x="8158700" y="325861"/>
              <a:ext cx="251904" cy="328416"/>
            </a:xfrm>
            <a:prstGeom prst="rect">
              <a:avLst/>
            </a:prstGeom>
            <a:effectLst/>
          </p:spPr>
        </p:pic>
        <p:pic>
          <p:nvPicPr>
            <p:cNvPr id="8965" name="直线 形状" descr="直线 形状"/>
            <p:cNvPicPr/>
            <p:nvPr/>
          </p:nvPicPr>
          <p:blipFill>
            <a:blip r:embed="rId129"/>
            <a:stretch>
              <a:fillRect/>
            </a:stretch>
          </p:blipFill>
          <p:spPr>
            <a:xfrm>
              <a:off x="8396374" y="300539"/>
              <a:ext cx="169382" cy="793117"/>
            </a:xfrm>
            <a:prstGeom prst="rect">
              <a:avLst/>
            </a:prstGeom>
            <a:effectLst/>
          </p:spPr>
        </p:pic>
        <p:pic>
          <p:nvPicPr>
            <p:cNvPr id="8967" name="直线 形状" descr="直线 形状"/>
            <p:cNvPicPr/>
            <p:nvPr/>
          </p:nvPicPr>
          <p:blipFill>
            <a:blip r:embed="rId130"/>
            <a:stretch>
              <a:fillRect/>
            </a:stretch>
          </p:blipFill>
          <p:spPr>
            <a:xfrm>
              <a:off x="8450699" y="340003"/>
              <a:ext cx="262366" cy="301231"/>
            </a:xfrm>
            <a:prstGeom prst="rect">
              <a:avLst/>
            </a:prstGeom>
            <a:effectLst/>
          </p:spPr>
        </p:pic>
        <p:pic>
          <p:nvPicPr>
            <p:cNvPr id="8969" name="直线 形状" descr="直线 形状"/>
            <p:cNvPicPr/>
            <p:nvPr/>
          </p:nvPicPr>
          <p:blipFill>
            <a:blip r:embed="rId131"/>
            <a:stretch>
              <a:fillRect/>
            </a:stretch>
          </p:blipFill>
          <p:spPr>
            <a:xfrm>
              <a:off x="8722327" y="293749"/>
              <a:ext cx="312993" cy="316597"/>
            </a:xfrm>
            <a:prstGeom prst="rect">
              <a:avLst/>
            </a:prstGeom>
            <a:effectLst/>
          </p:spPr>
        </p:pic>
        <p:pic>
          <p:nvPicPr>
            <p:cNvPr id="8971" name="直线 形状" descr="直线 形状"/>
            <p:cNvPicPr/>
            <p:nvPr/>
          </p:nvPicPr>
          <p:blipFill>
            <a:blip r:embed="rId132"/>
            <a:stretch>
              <a:fillRect/>
            </a:stretch>
          </p:blipFill>
          <p:spPr>
            <a:xfrm>
              <a:off x="8980373" y="361368"/>
              <a:ext cx="212971" cy="222454"/>
            </a:xfrm>
            <a:prstGeom prst="rect">
              <a:avLst/>
            </a:prstGeom>
            <a:effectLst/>
          </p:spPr>
        </p:pic>
        <p:pic>
          <p:nvPicPr>
            <p:cNvPr id="8973" name="直线 形状" descr="直线 形状"/>
            <p:cNvPicPr/>
            <p:nvPr/>
          </p:nvPicPr>
          <p:blipFill>
            <a:blip r:embed="rId133"/>
            <a:stretch>
              <a:fillRect/>
            </a:stretch>
          </p:blipFill>
          <p:spPr>
            <a:xfrm>
              <a:off x="9256645" y="297048"/>
              <a:ext cx="308349" cy="273897"/>
            </a:xfrm>
            <a:prstGeom prst="rect">
              <a:avLst/>
            </a:prstGeom>
            <a:effectLst/>
          </p:spPr>
        </p:pic>
        <p:pic>
          <p:nvPicPr>
            <p:cNvPr id="8975" name="直线 形状" descr="直线 形状"/>
            <p:cNvPicPr/>
            <p:nvPr/>
          </p:nvPicPr>
          <p:blipFill>
            <a:blip r:embed="rId134"/>
            <a:stretch>
              <a:fillRect/>
            </a:stretch>
          </p:blipFill>
          <p:spPr>
            <a:xfrm>
              <a:off x="9542555" y="212260"/>
              <a:ext cx="375554" cy="400015"/>
            </a:xfrm>
            <a:prstGeom prst="rect">
              <a:avLst/>
            </a:prstGeom>
            <a:effectLst/>
          </p:spPr>
        </p:pic>
        <p:pic>
          <p:nvPicPr>
            <p:cNvPr id="8977" name="直线 形状" descr="直线 形状"/>
            <p:cNvPicPr/>
            <p:nvPr/>
          </p:nvPicPr>
          <p:blipFill>
            <a:blip r:embed="rId135"/>
            <a:stretch>
              <a:fillRect/>
            </a:stretch>
          </p:blipFill>
          <p:spPr>
            <a:xfrm>
              <a:off x="9802329" y="-514"/>
              <a:ext cx="380618" cy="695535"/>
            </a:xfrm>
            <a:prstGeom prst="rect">
              <a:avLst/>
            </a:prstGeom>
            <a:effectLst/>
          </p:spPr>
        </p:pic>
        <p:pic>
          <p:nvPicPr>
            <p:cNvPr id="8979" name="直线 直线" descr="直线 直线"/>
            <p:cNvPicPr/>
            <p:nvPr/>
          </p:nvPicPr>
          <p:blipFill>
            <a:blip r:embed="rId114"/>
            <a:stretch>
              <a:fillRect/>
            </a:stretch>
          </p:blipFill>
          <p:spPr>
            <a:xfrm>
              <a:off x="10232944" y="646864"/>
              <a:ext cx="177801" cy="88901"/>
            </a:xfrm>
            <a:prstGeom prst="rect">
              <a:avLst/>
            </a:prstGeom>
            <a:effectLst/>
          </p:spPr>
        </p:pic>
        <p:pic>
          <p:nvPicPr>
            <p:cNvPr id="8981" name="直线 形状" descr="直线 形状"/>
            <p:cNvPicPr/>
            <p:nvPr/>
          </p:nvPicPr>
          <p:blipFill>
            <a:blip r:embed="rId136"/>
            <a:stretch>
              <a:fillRect/>
            </a:stretch>
          </p:blipFill>
          <p:spPr>
            <a:xfrm>
              <a:off x="150717" y="1398868"/>
              <a:ext cx="465914" cy="92426"/>
            </a:xfrm>
            <a:prstGeom prst="rect">
              <a:avLst/>
            </a:prstGeom>
            <a:effectLst/>
          </p:spPr>
        </p:pic>
        <p:pic>
          <p:nvPicPr>
            <p:cNvPr id="8983" name="直线 形状" descr="直线 形状"/>
            <p:cNvPicPr/>
            <p:nvPr/>
          </p:nvPicPr>
          <p:blipFill>
            <a:blip r:embed="rId137"/>
            <a:stretch>
              <a:fillRect/>
            </a:stretch>
          </p:blipFill>
          <p:spPr>
            <a:xfrm>
              <a:off x="391513" y="1459984"/>
              <a:ext cx="82514" cy="411589"/>
            </a:xfrm>
            <a:prstGeom prst="rect">
              <a:avLst/>
            </a:prstGeom>
            <a:effectLst/>
          </p:spPr>
        </p:pic>
        <p:pic>
          <p:nvPicPr>
            <p:cNvPr id="8985" name="直线 形状" descr="直线 形状"/>
            <p:cNvPicPr/>
            <p:nvPr/>
          </p:nvPicPr>
          <p:blipFill>
            <a:blip r:embed="rId138"/>
            <a:stretch>
              <a:fillRect/>
            </a:stretch>
          </p:blipFill>
          <p:spPr>
            <a:xfrm>
              <a:off x="650053" y="1351333"/>
              <a:ext cx="231415" cy="468503"/>
            </a:xfrm>
            <a:prstGeom prst="rect">
              <a:avLst/>
            </a:prstGeom>
            <a:effectLst/>
          </p:spPr>
        </p:pic>
        <p:pic>
          <p:nvPicPr>
            <p:cNvPr id="8987" name="直线 形状" descr="直线 形状"/>
            <p:cNvPicPr/>
            <p:nvPr/>
          </p:nvPicPr>
          <p:blipFill>
            <a:blip r:embed="rId139"/>
            <a:stretch>
              <a:fillRect/>
            </a:stretch>
          </p:blipFill>
          <p:spPr>
            <a:xfrm>
              <a:off x="938436" y="1562383"/>
              <a:ext cx="336892" cy="220877"/>
            </a:xfrm>
            <a:prstGeom prst="rect">
              <a:avLst/>
            </a:prstGeom>
            <a:effectLst/>
          </p:spPr>
        </p:pic>
        <p:pic>
          <p:nvPicPr>
            <p:cNvPr id="8989" name="直线 形状" descr="直线 形状"/>
            <p:cNvPicPr/>
            <p:nvPr/>
          </p:nvPicPr>
          <p:blipFill>
            <a:blip r:embed="rId140"/>
            <a:stretch>
              <a:fillRect/>
            </a:stretch>
          </p:blipFill>
          <p:spPr>
            <a:xfrm>
              <a:off x="1459483" y="1297008"/>
              <a:ext cx="393053" cy="306050"/>
            </a:xfrm>
            <a:prstGeom prst="rect">
              <a:avLst/>
            </a:prstGeom>
            <a:effectLst/>
          </p:spPr>
        </p:pic>
        <p:pic>
          <p:nvPicPr>
            <p:cNvPr id="8991" name="直线 形状" descr="直线 形状"/>
            <p:cNvPicPr/>
            <p:nvPr/>
          </p:nvPicPr>
          <p:blipFill>
            <a:blip r:embed="rId141"/>
            <a:stretch>
              <a:fillRect/>
            </a:stretch>
          </p:blipFill>
          <p:spPr>
            <a:xfrm>
              <a:off x="1665040" y="1351333"/>
              <a:ext cx="65264" cy="438752"/>
            </a:xfrm>
            <a:prstGeom prst="rect">
              <a:avLst/>
            </a:prstGeom>
            <a:effectLst/>
          </p:spPr>
        </p:pic>
        <p:pic>
          <p:nvPicPr>
            <p:cNvPr id="8993" name="直线 直线" descr="直线 直线"/>
            <p:cNvPicPr/>
            <p:nvPr/>
          </p:nvPicPr>
          <p:blipFill>
            <a:blip r:embed="rId142"/>
            <a:stretch>
              <a:fillRect/>
            </a:stretch>
          </p:blipFill>
          <p:spPr>
            <a:xfrm>
              <a:off x="2466341" y="1358124"/>
              <a:ext cx="139961" cy="51682"/>
            </a:xfrm>
            <a:prstGeom prst="rect">
              <a:avLst/>
            </a:prstGeom>
            <a:effectLst/>
          </p:spPr>
        </p:pic>
        <p:pic>
          <p:nvPicPr>
            <p:cNvPr id="8995" name="直线 形状" descr="直线 形状"/>
            <p:cNvPicPr/>
            <p:nvPr/>
          </p:nvPicPr>
          <p:blipFill>
            <a:blip r:embed="rId143"/>
            <a:stretch>
              <a:fillRect/>
            </a:stretch>
          </p:blipFill>
          <p:spPr>
            <a:xfrm>
              <a:off x="2487845" y="1466775"/>
              <a:ext cx="77713" cy="241821"/>
            </a:xfrm>
            <a:prstGeom prst="rect">
              <a:avLst/>
            </a:prstGeom>
            <a:effectLst/>
          </p:spPr>
        </p:pic>
        <p:pic>
          <p:nvPicPr>
            <p:cNvPr id="8997" name="直线 形状" descr="直线 形状"/>
            <p:cNvPicPr/>
            <p:nvPr/>
          </p:nvPicPr>
          <p:blipFill>
            <a:blip r:embed="rId144"/>
            <a:stretch>
              <a:fillRect/>
            </a:stretch>
          </p:blipFill>
          <p:spPr>
            <a:xfrm>
              <a:off x="2622527" y="1446403"/>
              <a:ext cx="188254" cy="221449"/>
            </a:xfrm>
            <a:prstGeom prst="rect">
              <a:avLst/>
            </a:prstGeom>
            <a:effectLst/>
          </p:spPr>
        </p:pic>
        <p:pic>
          <p:nvPicPr>
            <p:cNvPr id="8999" name="直线 形状" descr="直线 形状"/>
            <p:cNvPicPr/>
            <p:nvPr/>
          </p:nvPicPr>
          <p:blipFill>
            <a:blip r:embed="rId145"/>
            <a:stretch>
              <a:fillRect/>
            </a:stretch>
          </p:blipFill>
          <p:spPr>
            <a:xfrm>
              <a:off x="3512107" y="1446403"/>
              <a:ext cx="71666" cy="481976"/>
            </a:xfrm>
            <a:prstGeom prst="rect">
              <a:avLst/>
            </a:prstGeom>
            <a:effectLst/>
          </p:spPr>
        </p:pic>
        <p:pic>
          <p:nvPicPr>
            <p:cNvPr id="9001" name="直线 形状" descr="直线 形状"/>
            <p:cNvPicPr/>
            <p:nvPr/>
          </p:nvPicPr>
          <p:blipFill>
            <a:blip r:embed="rId146"/>
            <a:stretch>
              <a:fillRect/>
            </a:stretch>
          </p:blipFill>
          <p:spPr>
            <a:xfrm>
              <a:off x="3484944" y="1397047"/>
              <a:ext cx="220759" cy="236852"/>
            </a:xfrm>
            <a:prstGeom prst="rect">
              <a:avLst/>
            </a:prstGeom>
            <a:effectLst/>
          </p:spPr>
        </p:pic>
        <p:pic>
          <p:nvPicPr>
            <p:cNvPr id="9003" name="直线 形状" descr="直线 形状"/>
            <p:cNvPicPr/>
            <p:nvPr/>
          </p:nvPicPr>
          <p:blipFill>
            <a:blip r:embed="rId147"/>
            <a:stretch>
              <a:fillRect/>
            </a:stretch>
          </p:blipFill>
          <p:spPr>
            <a:xfrm>
              <a:off x="3730163" y="1410749"/>
              <a:ext cx="154087" cy="174549"/>
            </a:xfrm>
            <a:prstGeom prst="rect">
              <a:avLst/>
            </a:prstGeom>
            <a:effectLst/>
          </p:spPr>
        </p:pic>
        <p:pic>
          <p:nvPicPr>
            <p:cNvPr id="9005" name="直线 形状" descr="直线 形状"/>
            <p:cNvPicPr/>
            <p:nvPr/>
          </p:nvPicPr>
          <p:blipFill>
            <a:blip r:embed="rId148"/>
            <a:stretch>
              <a:fillRect/>
            </a:stretch>
          </p:blipFill>
          <p:spPr>
            <a:xfrm>
              <a:off x="3919548" y="1398868"/>
              <a:ext cx="309729" cy="186482"/>
            </a:xfrm>
            <a:prstGeom prst="rect">
              <a:avLst/>
            </a:prstGeom>
            <a:effectLst/>
          </p:spPr>
        </p:pic>
        <p:pic>
          <p:nvPicPr>
            <p:cNvPr id="9007" name="直线 形状" descr="直线 形状"/>
            <p:cNvPicPr/>
            <p:nvPr/>
          </p:nvPicPr>
          <p:blipFill>
            <a:blip r:embed="rId149"/>
            <a:stretch>
              <a:fillRect/>
            </a:stretch>
          </p:blipFill>
          <p:spPr>
            <a:xfrm>
              <a:off x="4196140" y="1408601"/>
              <a:ext cx="155369" cy="209453"/>
            </a:xfrm>
            <a:prstGeom prst="rect">
              <a:avLst/>
            </a:prstGeom>
            <a:effectLst/>
          </p:spPr>
        </p:pic>
        <p:pic>
          <p:nvPicPr>
            <p:cNvPr id="9009" name="直线 形状" descr="直线 形状"/>
            <p:cNvPicPr/>
            <p:nvPr/>
          </p:nvPicPr>
          <p:blipFill>
            <a:blip r:embed="rId150"/>
            <a:stretch>
              <a:fillRect/>
            </a:stretch>
          </p:blipFill>
          <p:spPr>
            <a:xfrm>
              <a:off x="4408478" y="1398868"/>
              <a:ext cx="146752" cy="188705"/>
            </a:xfrm>
            <a:prstGeom prst="rect">
              <a:avLst/>
            </a:prstGeom>
            <a:effectLst/>
          </p:spPr>
        </p:pic>
        <p:pic>
          <p:nvPicPr>
            <p:cNvPr id="9011" name="直线 形状" descr="直线 形状"/>
            <p:cNvPicPr/>
            <p:nvPr/>
          </p:nvPicPr>
          <p:blipFill>
            <a:blip r:embed="rId151"/>
            <a:stretch>
              <a:fillRect/>
            </a:stretch>
          </p:blipFill>
          <p:spPr>
            <a:xfrm>
              <a:off x="4666524" y="1351333"/>
              <a:ext cx="241821" cy="85636"/>
            </a:xfrm>
            <a:prstGeom prst="rect">
              <a:avLst/>
            </a:prstGeom>
            <a:effectLst/>
          </p:spPr>
        </p:pic>
        <p:pic>
          <p:nvPicPr>
            <p:cNvPr id="9013" name="直线 形状" descr="直线 形状"/>
            <p:cNvPicPr/>
            <p:nvPr/>
          </p:nvPicPr>
          <p:blipFill>
            <a:blip r:embed="rId152"/>
            <a:stretch>
              <a:fillRect/>
            </a:stretch>
          </p:blipFill>
          <p:spPr>
            <a:xfrm>
              <a:off x="4686896" y="1161194"/>
              <a:ext cx="160333" cy="970689"/>
            </a:xfrm>
            <a:prstGeom prst="rect">
              <a:avLst/>
            </a:prstGeom>
            <a:effectLst/>
          </p:spPr>
        </p:pic>
        <p:pic>
          <p:nvPicPr>
            <p:cNvPr id="9015" name="直线 形状" descr="直线 形状"/>
            <p:cNvPicPr/>
            <p:nvPr/>
          </p:nvPicPr>
          <p:blipFill>
            <a:blip r:embed="rId153"/>
            <a:stretch>
              <a:fillRect/>
            </a:stretch>
          </p:blipFill>
          <p:spPr>
            <a:xfrm>
              <a:off x="4910988" y="1412449"/>
              <a:ext cx="214659" cy="197046"/>
            </a:xfrm>
            <a:prstGeom prst="rect">
              <a:avLst/>
            </a:prstGeom>
            <a:effectLst/>
          </p:spPr>
        </p:pic>
        <p:pic>
          <p:nvPicPr>
            <p:cNvPr id="9017" name="直线 形状" descr="直线 形状"/>
            <p:cNvPicPr/>
            <p:nvPr/>
          </p:nvPicPr>
          <p:blipFill>
            <a:blip r:embed="rId154"/>
            <a:stretch>
              <a:fillRect/>
            </a:stretch>
          </p:blipFill>
          <p:spPr>
            <a:xfrm>
              <a:off x="5182616" y="1140822"/>
              <a:ext cx="99217" cy="574565"/>
            </a:xfrm>
            <a:prstGeom prst="rect">
              <a:avLst/>
            </a:prstGeom>
            <a:effectLst/>
          </p:spPr>
        </p:pic>
        <p:pic>
          <p:nvPicPr>
            <p:cNvPr id="9019" name="直线 形状" descr="直线 形状"/>
            <p:cNvPicPr/>
            <p:nvPr/>
          </p:nvPicPr>
          <p:blipFill>
            <a:blip r:embed="rId155"/>
            <a:stretch>
              <a:fillRect/>
            </a:stretch>
          </p:blipFill>
          <p:spPr>
            <a:xfrm>
              <a:off x="5820941" y="1441876"/>
              <a:ext cx="533821" cy="63000"/>
            </a:xfrm>
            <a:prstGeom prst="rect">
              <a:avLst/>
            </a:prstGeom>
            <a:effectLst/>
          </p:spPr>
        </p:pic>
        <p:pic>
          <p:nvPicPr>
            <p:cNvPr id="9021" name="直线 形状" descr="直线 形状"/>
            <p:cNvPicPr/>
            <p:nvPr/>
          </p:nvPicPr>
          <p:blipFill>
            <a:blip r:embed="rId156"/>
            <a:stretch>
              <a:fillRect/>
            </a:stretch>
          </p:blipFill>
          <p:spPr>
            <a:xfrm>
              <a:off x="5848104" y="1548263"/>
              <a:ext cx="479496" cy="51682"/>
            </a:xfrm>
            <a:prstGeom prst="rect">
              <a:avLst/>
            </a:prstGeom>
            <a:effectLst/>
          </p:spPr>
        </p:pic>
        <p:pic>
          <p:nvPicPr>
            <p:cNvPr id="9023" name="直线 形状" descr="直线 形状"/>
            <p:cNvPicPr/>
            <p:nvPr/>
          </p:nvPicPr>
          <p:blipFill>
            <a:blip r:embed="rId157"/>
            <a:stretch>
              <a:fillRect/>
            </a:stretch>
          </p:blipFill>
          <p:spPr>
            <a:xfrm>
              <a:off x="6214801" y="1303798"/>
              <a:ext cx="270548" cy="418380"/>
            </a:xfrm>
            <a:prstGeom prst="rect">
              <a:avLst/>
            </a:prstGeom>
            <a:effectLst/>
          </p:spPr>
        </p:pic>
        <p:pic>
          <p:nvPicPr>
            <p:cNvPr id="9025" name="直线 形状" descr="直线 形状"/>
            <p:cNvPicPr/>
            <p:nvPr/>
          </p:nvPicPr>
          <p:blipFill>
            <a:blip r:embed="rId158"/>
            <a:stretch>
              <a:fillRect/>
            </a:stretch>
          </p:blipFill>
          <p:spPr>
            <a:xfrm>
              <a:off x="1999726" y="2610494"/>
              <a:ext cx="307786" cy="664239"/>
            </a:xfrm>
            <a:prstGeom prst="rect">
              <a:avLst/>
            </a:prstGeom>
            <a:effectLst/>
          </p:spPr>
        </p:pic>
        <p:pic>
          <p:nvPicPr>
            <p:cNvPr id="9027" name="直线 形状" descr="直线 形状"/>
            <p:cNvPicPr/>
            <p:nvPr/>
          </p:nvPicPr>
          <p:blipFill>
            <a:blip r:embed="rId159"/>
            <a:stretch>
              <a:fillRect/>
            </a:stretch>
          </p:blipFill>
          <p:spPr>
            <a:xfrm>
              <a:off x="2340435" y="2674308"/>
              <a:ext cx="225123" cy="184178"/>
            </a:xfrm>
            <a:prstGeom prst="rect">
              <a:avLst/>
            </a:prstGeom>
            <a:effectLst/>
          </p:spPr>
        </p:pic>
        <p:pic>
          <p:nvPicPr>
            <p:cNvPr id="9029" name="直线 形状" descr="直线 形状"/>
            <p:cNvPicPr/>
            <p:nvPr/>
          </p:nvPicPr>
          <p:blipFill>
            <a:blip r:embed="rId160"/>
            <a:stretch>
              <a:fillRect/>
            </a:stretch>
          </p:blipFill>
          <p:spPr>
            <a:xfrm>
              <a:off x="2563674" y="2624492"/>
              <a:ext cx="171651" cy="186271"/>
            </a:xfrm>
            <a:prstGeom prst="rect">
              <a:avLst/>
            </a:prstGeom>
            <a:effectLst/>
          </p:spPr>
        </p:pic>
        <p:pic>
          <p:nvPicPr>
            <p:cNvPr id="9031" name="直线 形状" descr="直线 形状"/>
            <p:cNvPicPr/>
            <p:nvPr/>
          </p:nvPicPr>
          <p:blipFill>
            <a:blip r:embed="rId161"/>
            <a:stretch>
              <a:fillRect/>
            </a:stretch>
          </p:blipFill>
          <p:spPr>
            <a:xfrm>
              <a:off x="2751550" y="2634773"/>
              <a:ext cx="114650" cy="201077"/>
            </a:xfrm>
            <a:prstGeom prst="rect">
              <a:avLst/>
            </a:prstGeom>
            <a:effectLst/>
          </p:spPr>
        </p:pic>
        <p:pic>
          <p:nvPicPr>
            <p:cNvPr id="9033" name="直线 直线" descr="直线 直线"/>
            <p:cNvPicPr/>
            <p:nvPr/>
          </p:nvPicPr>
          <p:blipFill>
            <a:blip r:embed="rId162"/>
            <a:stretch>
              <a:fillRect/>
            </a:stretch>
          </p:blipFill>
          <p:spPr>
            <a:xfrm>
              <a:off x="2887364" y="2471796"/>
              <a:ext cx="65263" cy="85636"/>
            </a:xfrm>
            <a:prstGeom prst="rect">
              <a:avLst/>
            </a:prstGeom>
            <a:effectLst/>
          </p:spPr>
        </p:pic>
        <p:pic>
          <p:nvPicPr>
            <p:cNvPr id="9035" name="直线 形状" descr="直线 形状"/>
            <p:cNvPicPr/>
            <p:nvPr/>
          </p:nvPicPr>
          <p:blipFill>
            <a:blip r:embed="rId163"/>
            <a:stretch>
              <a:fillRect/>
            </a:stretch>
          </p:blipFill>
          <p:spPr>
            <a:xfrm>
              <a:off x="2952657" y="2607610"/>
              <a:ext cx="67877" cy="235031"/>
            </a:xfrm>
            <a:prstGeom prst="rect">
              <a:avLst/>
            </a:prstGeom>
            <a:effectLst/>
          </p:spPr>
        </p:pic>
        <p:pic>
          <p:nvPicPr>
            <p:cNvPr id="9037" name="直线 形状" descr="直线 形状"/>
            <p:cNvPicPr/>
            <p:nvPr/>
          </p:nvPicPr>
          <p:blipFill>
            <a:blip r:embed="rId164"/>
            <a:stretch>
              <a:fillRect/>
            </a:stretch>
          </p:blipFill>
          <p:spPr>
            <a:xfrm>
              <a:off x="3050340" y="2668726"/>
              <a:ext cx="248612" cy="44892"/>
            </a:xfrm>
            <a:prstGeom prst="rect">
              <a:avLst/>
            </a:prstGeom>
            <a:effectLst/>
          </p:spPr>
        </p:pic>
        <p:pic>
          <p:nvPicPr>
            <p:cNvPr id="9039" name="直线 形状" descr="直线 形状"/>
            <p:cNvPicPr/>
            <p:nvPr/>
          </p:nvPicPr>
          <p:blipFill>
            <a:blip r:embed="rId165"/>
            <a:stretch>
              <a:fillRect/>
            </a:stretch>
          </p:blipFill>
          <p:spPr>
            <a:xfrm>
              <a:off x="3525680" y="2516716"/>
              <a:ext cx="209008" cy="331551"/>
            </a:xfrm>
            <a:prstGeom prst="rect">
              <a:avLst/>
            </a:prstGeom>
            <a:effectLst/>
          </p:spPr>
        </p:pic>
        <p:pic>
          <p:nvPicPr>
            <p:cNvPr id="9041" name="直线 形状" descr="直线 形状"/>
            <p:cNvPicPr/>
            <p:nvPr/>
          </p:nvPicPr>
          <p:blipFill>
            <a:blip r:embed="rId166"/>
            <a:stretch>
              <a:fillRect/>
            </a:stretch>
          </p:blipFill>
          <p:spPr>
            <a:xfrm>
              <a:off x="3821277" y="2539703"/>
              <a:ext cx="164130" cy="491501"/>
            </a:xfrm>
            <a:prstGeom prst="rect">
              <a:avLst/>
            </a:prstGeom>
            <a:effectLst/>
          </p:spPr>
        </p:pic>
        <p:pic>
          <p:nvPicPr>
            <p:cNvPr id="9043" name="直线 形状" descr="直线 形状"/>
            <p:cNvPicPr/>
            <p:nvPr/>
          </p:nvPicPr>
          <p:blipFill>
            <a:blip r:embed="rId167"/>
            <a:stretch>
              <a:fillRect/>
            </a:stretch>
          </p:blipFill>
          <p:spPr>
            <a:xfrm>
              <a:off x="4021408" y="2532913"/>
              <a:ext cx="255404" cy="207868"/>
            </a:xfrm>
            <a:prstGeom prst="rect">
              <a:avLst/>
            </a:prstGeom>
            <a:effectLst/>
          </p:spPr>
        </p:pic>
        <p:pic>
          <p:nvPicPr>
            <p:cNvPr id="9045" name="直线 形状" descr="直线 形状"/>
            <p:cNvPicPr/>
            <p:nvPr/>
          </p:nvPicPr>
          <p:blipFill>
            <a:blip r:embed="rId168"/>
            <a:stretch>
              <a:fillRect/>
            </a:stretch>
          </p:blipFill>
          <p:spPr>
            <a:xfrm>
              <a:off x="4265873" y="2514386"/>
              <a:ext cx="241822" cy="259282"/>
            </a:xfrm>
            <a:prstGeom prst="rect">
              <a:avLst/>
            </a:prstGeom>
            <a:effectLst/>
          </p:spPr>
        </p:pic>
        <p:pic>
          <p:nvPicPr>
            <p:cNvPr id="9047" name="直线 形状" descr="直线 形状"/>
            <p:cNvPicPr/>
            <p:nvPr/>
          </p:nvPicPr>
          <p:blipFill>
            <a:blip r:embed="rId169"/>
            <a:stretch>
              <a:fillRect/>
            </a:stretch>
          </p:blipFill>
          <p:spPr>
            <a:xfrm>
              <a:off x="4516573" y="2545605"/>
              <a:ext cx="147308" cy="212247"/>
            </a:xfrm>
            <a:prstGeom prst="rect">
              <a:avLst/>
            </a:prstGeom>
            <a:effectLst/>
          </p:spPr>
        </p:pic>
        <p:pic>
          <p:nvPicPr>
            <p:cNvPr id="9049" name="直线 形状" descr="直线 形状"/>
            <p:cNvPicPr/>
            <p:nvPr/>
          </p:nvPicPr>
          <p:blipFill>
            <a:blip r:embed="rId170"/>
            <a:stretch>
              <a:fillRect/>
            </a:stretch>
          </p:blipFill>
          <p:spPr>
            <a:xfrm>
              <a:off x="4673314" y="2465006"/>
              <a:ext cx="146752" cy="92426"/>
            </a:xfrm>
            <a:prstGeom prst="rect">
              <a:avLst/>
            </a:prstGeom>
            <a:effectLst/>
          </p:spPr>
        </p:pic>
        <p:pic>
          <p:nvPicPr>
            <p:cNvPr id="9051" name="直线 形状" descr="直线 形状"/>
            <p:cNvPicPr/>
            <p:nvPr/>
          </p:nvPicPr>
          <p:blipFill>
            <a:blip r:embed="rId171"/>
            <a:stretch>
              <a:fillRect/>
            </a:stretch>
          </p:blipFill>
          <p:spPr>
            <a:xfrm>
              <a:off x="4717754" y="2417471"/>
              <a:ext cx="81940" cy="316519"/>
            </a:xfrm>
            <a:prstGeom prst="rect">
              <a:avLst/>
            </a:prstGeom>
            <a:effectLst/>
          </p:spPr>
        </p:pic>
        <p:pic>
          <p:nvPicPr>
            <p:cNvPr id="9053" name="直线 形状" descr="直线 形状"/>
            <p:cNvPicPr/>
            <p:nvPr/>
          </p:nvPicPr>
          <p:blipFill>
            <a:blip r:embed="rId172"/>
            <a:stretch>
              <a:fillRect/>
            </a:stretch>
          </p:blipFill>
          <p:spPr>
            <a:xfrm>
              <a:off x="4788756" y="2485378"/>
              <a:ext cx="160333" cy="247546"/>
            </a:xfrm>
            <a:prstGeom prst="rect">
              <a:avLst/>
            </a:prstGeom>
            <a:effectLst/>
          </p:spPr>
        </p:pic>
        <p:pic>
          <p:nvPicPr>
            <p:cNvPr id="9055" name="直线 直线" descr="直线 直线"/>
            <p:cNvPicPr/>
            <p:nvPr/>
          </p:nvPicPr>
          <p:blipFill>
            <a:blip r:embed="rId35"/>
            <a:stretch>
              <a:fillRect/>
            </a:stretch>
          </p:blipFill>
          <p:spPr>
            <a:xfrm>
              <a:off x="4905520" y="2410680"/>
              <a:ext cx="76201" cy="38101"/>
            </a:xfrm>
            <a:prstGeom prst="rect">
              <a:avLst/>
            </a:prstGeom>
            <a:effectLst/>
          </p:spPr>
        </p:pic>
        <p:pic>
          <p:nvPicPr>
            <p:cNvPr id="9057" name="直线 直线" descr="直线 直线"/>
            <p:cNvPicPr/>
            <p:nvPr/>
          </p:nvPicPr>
          <p:blipFill>
            <a:blip r:embed="rId173"/>
            <a:stretch>
              <a:fillRect/>
            </a:stretch>
          </p:blipFill>
          <p:spPr>
            <a:xfrm>
              <a:off x="4972105" y="2512541"/>
              <a:ext cx="58473" cy="126380"/>
            </a:xfrm>
            <a:prstGeom prst="rect">
              <a:avLst/>
            </a:prstGeom>
            <a:effectLst/>
          </p:spPr>
        </p:pic>
        <p:pic>
          <p:nvPicPr>
            <p:cNvPr id="9059" name="直线 形状" descr="直线 形状"/>
            <p:cNvPicPr/>
            <p:nvPr/>
          </p:nvPicPr>
          <p:blipFill>
            <a:blip r:embed="rId174"/>
            <a:stretch>
              <a:fillRect/>
            </a:stretch>
          </p:blipFill>
          <p:spPr>
            <a:xfrm>
              <a:off x="5118489" y="2451424"/>
              <a:ext cx="170135" cy="241822"/>
            </a:xfrm>
            <a:prstGeom prst="rect">
              <a:avLst/>
            </a:prstGeom>
            <a:effectLst/>
          </p:spPr>
        </p:pic>
        <p:pic>
          <p:nvPicPr>
            <p:cNvPr id="9061" name="直线 形状" descr="直线 形状"/>
            <p:cNvPicPr/>
            <p:nvPr/>
          </p:nvPicPr>
          <p:blipFill>
            <a:blip r:embed="rId175"/>
            <a:stretch>
              <a:fillRect/>
            </a:stretch>
          </p:blipFill>
          <p:spPr>
            <a:xfrm>
              <a:off x="5837877" y="2456378"/>
              <a:ext cx="243307" cy="299832"/>
            </a:xfrm>
            <a:prstGeom prst="rect">
              <a:avLst/>
            </a:prstGeom>
            <a:effectLst/>
          </p:spPr>
        </p:pic>
        <p:pic>
          <p:nvPicPr>
            <p:cNvPr id="9063" name="直线 形状" descr="直线 形状"/>
            <p:cNvPicPr/>
            <p:nvPr/>
          </p:nvPicPr>
          <p:blipFill>
            <a:blip r:embed="rId176"/>
            <a:stretch>
              <a:fillRect/>
            </a:stretch>
          </p:blipFill>
          <p:spPr>
            <a:xfrm>
              <a:off x="6126522" y="2560075"/>
              <a:ext cx="336891" cy="187497"/>
            </a:xfrm>
            <a:prstGeom prst="rect">
              <a:avLst/>
            </a:prstGeom>
            <a:effectLst/>
          </p:spPr>
        </p:pic>
        <p:pic>
          <p:nvPicPr>
            <p:cNvPr id="9065" name="直线 形状" descr="直线 形状"/>
            <p:cNvPicPr/>
            <p:nvPr/>
          </p:nvPicPr>
          <p:blipFill>
            <a:blip r:embed="rId177"/>
            <a:stretch>
              <a:fillRect/>
            </a:stretch>
          </p:blipFill>
          <p:spPr>
            <a:xfrm>
              <a:off x="6126522" y="2503616"/>
              <a:ext cx="282565" cy="386560"/>
            </a:xfrm>
            <a:prstGeom prst="rect">
              <a:avLst/>
            </a:prstGeom>
            <a:effectLst/>
          </p:spPr>
        </p:pic>
        <p:pic>
          <p:nvPicPr>
            <p:cNvPr id="9067" name="直线 形状" descr="直线 形状"/>
            <p:cNvPicPr/>
            <p:nvPr/>
          </p:nvPicPr>
          <p:blipFill>
            <a:blip r:embed="rId178"/>
            <a:stretch>
              <a:fillRect/>
            </a:stretch>
          </p:blipFill>
          <p:spPr>
            <a:xfrm>
              <a:off x="6445684" y="2498959"/>
              <a:ext cx="133170" cy="615310"/>
            </a:xfrm>
            <a:prstGeom prst="rect">
              <a:avLst/>
            </a:prstGeom>
            <a:effectLst/>
          </p:spPr>
        </p:pic>
        <p:pic>
          <p:nvPicPr>
            <p:cNvPr id="9069" name="直线 形状" descr="直线 形状"/>
            <p:cNvPicPr/>
            <p:nvPr/>
          </p:nvPicPr>
          <p:blipFill>
            <a:blip r:embed="rId179"/>
            <a:stretch>
              <a:fillRect/>
            </a:stretch>
          </p:blipFill>
          <p:spPr>
            <a:xfrm>
              <a:off x="6472847" y="2541651"/>
              <a:ext cx="178574" cy="301460"/>
            </a:xfrm>
            <a:prstGeom prst="rect">
              <a:avLst/>
            </a:prstGeom>
            <a:effectLst/>
          </p:spPr>
        </p:pic>
        <p:pic>
          <p:nvPicPr>
            <p:cNvPr id="9071" name="直线 形状" descr="直线 形状"/>
            <p:cNvPicPr/>
            <p:nvPr/>
          </p:nvPicPr>
          <p:blipFill>
            <a:blip r:embed="rId180"/>
            <a:stretch>
              <a:fillRect/>
            </a:stretch>
          </p:blipFill>
          <p:spPr>
            <a:xfrm>
              <a:off x="6697947" y="2527131"/>
              <a:ext cx="200070" cy="208570"/>
            </a:xfrm>
            <a:prstGeom prst="rect">
              <a:avLst/>
            </a:prstGeom>
            <a:effectLst/>
          </p:spPr>
        </p:pic>
        <p:pic>
          <p:nvPicPr>
            <p:cNvPr id="9073" name="直线 形状" descr="直线 形状"/>
            <p:cNvPicPr/>
            <p:nvPr/>
          </p:nvPicPr>
          <p:blipFill>
            <a:blip r:embed="rId181"/>
            <a:stretch>
              <a:fillRect/>
            </a:stretch>
          </p:blipFill>
          <p:spPr>
            <a:xfrm>
              <a:off x="6941404" y="2516740"/>
              <a:ext cx="167124" cy="291948"/>
            </a:xfrm>
            <a:prstGeom prst="rect">
              <a:avLst/>
            </a:prstGeom>
            <a:effectLst/>
          </p:spPr>
        </p:pic>
        <p:pic>
          <p:nvPicPr>
            <p:cNvPr id="9075" name="直线 形状" descr="直线 形状"/>
            <p:cNvPicPr/>
            <p:nvPr/>
          </p:nvPicPr>
          <p:blipFill>
            <a:blip r:embed="rId182"/>
            <a:stretch>
              <a:fillRect/>
            </a:stretch>
          </p:blipFill>
          <p:spPr>
            <a:xfrm>
              <a:off x="7212481" y="2442807"/>
              <a:ext cx="174466" cy="347655"/>
            </a:xfrm>
            <a:prstGeom prst="rect">
              <a:avLst/>
            </a:prstGeom>
            <a:effectLst/>
          </p:spPr>
        </p:pic>
        <p:pic>
          <p:nvPicPr>
            <p:cNvPr id="9077" name="直线 直线" descr="直线 直线"/>
            <p:cNvPicPr/>
            <p:nvPr/>
          </p:nvPicPr>
          <p:blipFill>
            <a:blip r:embed="rId183"/>
            <a:stretch>
              <a:fillRect/>
            </a:stretch>
          </p:blipFill>
          <p:spPr>
            <a:xfrm>
              <a:off x="7416752" y="2397099"/>
              <a:ext cx="44891" cy="78845"/>
            </a:xfrm>
            <a:prstGeom prst="rect">
              <a:avLst/>
            </a:prstGeom>
            <a:effectLst/>
          </p:spPr>
        </p:pic>
        <p:pic>
          <p:nvPicPr>
            <p:cNvPr id="9079" name="直线 形状" descr="直线 形状"/>
            <p:cNvPicPr/>
            <p:nvPr/>
          </p:nvPicPr>
          <p:blipFill>
            <a:blip r:embed="rId184"/>
            <a:stretch>
              <a:fillRect/>
            </a:stretch>
          </p:blipFill>
          <p:spPr>
            <a:xfrm>
              <a:off x="7447978" y="2471796"/>
              <a:ext cx="74782" cy="275776"/>
            </a:xfrm>
            <a:prstGeom prst="rect">
              <a:avLst/>
            </a:prstGeom>
            <a:effectLst/>
          </p:spPr>
        </p:pic>
        <p:pic>
          <p:nvPicPr>
            <p:cNvPr id="9081" name="直线 形状" descr="直线 形状"/>
            <p:cNvPicPr/>
            <p:nvPr/>
          </p:nvPicPr>
          <p:blipFill>
            <a:blip r:embed="rId185"/>
            <a:stretch>
              <a:fillRect/>
            </a:stretch>
          </p:blipFill>
          <p:spPr>
            <a:xfrm>
              <a:off x="7566147" y="2536053"/>
              <a:ext cx="398008" cy="191085"/>
            </a:xfrm>
            <a:prstGeom prst="rect">
              <a:avLst/>
            </a:prstGeom>
            <a:effectLst/>
          </p:spPr>
        </p:pic>
        <p:pic>
          <p:nvPicPr>
            <p:cNvPr id="9083" name="直线 形状" descr="直线 形状"/>
            <p:cNvPicPr/>
            <p:nvPr/>
          </p:nvPicPr>
          <p:blipFill>
            <a:blip r:embed="rId186"/>
            <a:stretch>
              <a:fillRect/>
            </a:stretch>
          </p:blipFill>
          <p:spPr>
            <a:xfrm>
              <a:off x="7987170" y="2471796"/>
              <a:ext cx="205538" cy="308166"/>
            </a:xfrm>
            <a:prstGeom prst="rect">
              <a:avLst/>
            </a:prstGeom>
            <a:effectLst/>
          </p:spPr>
        </p:pic>
        <p:pic>
          <p:nvPicPr>
            <p:cNvPr id="9085" name="直线 形状" descr="直线 形状"/>
            <p:cNvPicPr/>
            <p:nvPr/>
          </p:nvPicPr>
          <p:blipFill>
            <a:blip r:embed="rId187"/>
            <a:stretch>
              <a:fillRect/>
            </a:stretch>
          </p:blipFill>
          <p:spPr>
            <a:xfrm>
              <a:off x="8768099" y="2574556"/>
              <a:ext cx="178616" cy="143995"/>
            </a:xfrm>
            <a:prstGeom prst="rect">
              <a:avLst/>
            </a:prstGeom>
            <a:effectLst/>
          </p:spPr>
        </p:pic>
        <p:pic>
          <p:nvPicPr>
            <p:cNvPr id="9087" name="直线 形状" descr="直线 形状"/>
            <p:cNvPicPr/>
            <p:nvPr/>
          </p:nvPicPr>
          <p:blipFill>
            <a:blip r:embed="rId188"/>
            <a:stretch>
              <a:fillRect/>
            </a:stretch>
          </p:blipFill>
          <p:spPr>
            <a:xfrm>
              <a:off x="8931075" y="2478587"/>
              <a:ext cx="404798" cy="133171"/>
            </a:xfrm>
            <a:prstGeom prst="rect">
              <a:avLst/>
            </a:prstGeom>
            <a:effectLst/>
          </p:spPr>
        </p:pic>
        <p:pic>
          <p:nvPicPr>
            <p:cNvPr id="9089" name="直线 形状" descr="直线 形状"/>
            <p:cNvPicPr/>
            <p:nvPr/>
          </p:nvPicPr>
          <p:blipFill>
            <a:blip r:embed="rId189"/>
            <a:stretch>
              <a:fillRect/>
            </a:stretch>
          </p:blipFill>
          <p:spPr>
            <a:xfrm>
              <a:off x="8863169" y="2370713"/>
              <a:ext cx="438751" cy="748218"/>
            </a:xfrm>
            <a:prstGeom prst="rect">
              <a:avLst/>
            </a:prstGeom>
            <a:effectLst/>
          </p:spPr>
        </p:pic>
        <p:pic>
          <p:nvPicPr>
            <p:cNvPr id="9091" name="直线 形状" descr="直线 形状"/>
            <p:cNvPicPr/>
            <p:nvPr/>
          </p:nvPicPr>
          <p:blipFill>
            <a:blip r:embed="rId190"/>
            <a:stretch>
              <a:fillRect/>
            </a:stretch>
          </p:blipFill>
          <p:spPr>
            <a:xfrm>
              <a:off x="9998760" y="2422161"/>
              <a:ext cx="226694" cy="244771"/>
            </a:xfrm>
            <a:prstGeom prst="rect">
              <a:avLst/>
            </a:prstGeom>
            <a:effectLst/>
          </p:spPr>
        </p:pic>
        <p:pic>
          <p:nvPicPr>
            <p:cNvPr id="9093" name="直线 形状" descr="直线 形状"/>
            <p:cNvPicPr/>
            <p:nvPr/>
          </p:nvPicPr>
          <p:blipFill>
            <a:blip r:embed="rId191"/>
            <a:stretch>
              <a:fillRect/>
            </a:stretch>
          </p:blipFill>
          <p:spPr>
            <a:xfrm>
              <a:off x="10024376" y="2479117"/>
              <a:ext cx="376170" cy="507193"/>
            </a:xfrm>
            <a:prstGeom prst="rect">
              <a:avLst/>
            </a:prstGeom>
            <a:effectLst/>
          </p:spPr>
        </p:pic>
        <p:pic>
          <p:nvPicPr>
            <p:cNvPr id="9095" name="直线 形状" descr="直线 形状"/>
            <p:cNvPicPr/>
            <p:nvPr/>
          </p:nvPicPr>
          <p:blipFill>
            <a:blip r:embed="rId192"/>
            <a:stretch>
              <a:fillRect/>
            </a:stretch>
          </p:blipFill>
          <p:spPr>
            <a:xfrm>
              <a:off x="10452189" y="2385608"/>
              <a:ext cx="187496" cy="293049"/>
            </a:xfrm>
            <a:prstGeom prst="rect">
              <a:avLst/>
            </a:prstGeom>
            <a:effectLst/>
          </p:spPr>
        </p:pic>
        <p:pic>
          <p:nvPicPr>
            <p:cNvPr id="9097" name="直线 形状" descr="直线 形状"/>
            <p:cNvPicPr/>
            <p:nvPr/>
          </p:nvPicPr>
          <p:blipFill>
            <a:blip r:embed="rId193"/>
            <a:stretch>
              <a:fillRect/>
            </a:stretch>
          </p:blipFill>
          <p:spPr>
            <a:xfrm>
              <a:off x="10763281" y="2494386"/>
              <a:ext cx="276206" cy="443325"/>
            </a:xfrm>
            <a:prstGeom prst="rect">
              <a:avLst/>
            </a:prstGeom>
            <a:effectLst/>
          </p:spPr>
        </p:pic>
        <p:pic>
          <p:nvPicPr>
            <p:cNvPr id="9099" name="直线 形状" descr="直线 形状"/>
            <p:cNvPicPr/>
            <p:nvPr/>
          </p:nvPicPr>
          <p:blipFill>
            <a:blip r:embed="rId194"/>
            <a:stretch>
              <a:fillRect/>
            </a:stretch>
          </p:blipFill>
          <p:spPr>
            <a:xfrm>
              <a:off x="10880003" y="2689099"/>
              <a:ext cx="289356" cy="92426"/>
            </a:xfrm>
            <a:prstGeom prst="rect">
              <a:avLst/>
            </a:prstGeom>
            <a:effectLst/>
          </p:spPr>
        </p:pic>
        <p:pic>
          <p:nvPicPr>
            <p:cNvPr id="9101" name="直线 形状" descr="直线 形状"/>
            <p:cNvPicPr/>
            <p:nvPr/>
          </p:nvPicPr>
          <p:blipFill>
            <a:blip r:embed="rId195"/>
            <a:stretch>
              <a:fillRect/>
            </a:stretch>
          </p:blipFill>
          <p:spPr>
            <a:xfrm>
              <a:off x="11494282" y="2807046"/>
              <a:ext cx="81104" cy="117083"/>
            </a:xfrm>
            <a:prstGeom prst="rect">
              <a:avLst/>
            </a:prstGeom>
            <a:effectLst/>
          </p:spPr>
        </p:pic>
        <p:pic>
          <p:nvPicPr>
            <p:cNvPr id="9103" name="直线 形状" descr="直线 形状"/>
            <p:cNvPicPr/>
            <p:nvPr/>
          </p:nvPicPr>
          <p:blipFill>
            <a:blip r:embed="rId196"/>
            <a:stretch>
              <a:fillRect/>
            </a:stretch>
          </p:blipFill>
          <p:spPr>
            <a:xfrm>
              <a:off x="517414" y="2697905"/>
              <a:ext cx="255403" cy="703779"/>
            </a:xfrm>
            <a:prstGeom prst="rect">
              <a:avLst/>
            </a:prstGeom>
            <a:effectLst/>
          </p:spPr>
        </p:pic>
        <p:pic>
          <p:nvPicPr>
            <p:cNvPr id="9105" name="直线 形状" descr="直线 形状"/>
            <p:cNvPicPr/>
            <p:nvPr/>
          </p:nvPicPr>
          <p:blipFill>
            <a:blip r:embed="rId197"/>
            <a:stretch>
              <a:fillRect/>
            </a:stretch>
          </p:blipFill>
          <p:spPr>
            <a:xfrm>
              <a:off x="850157" y="2610672"/>
              <a:ext cx="92427" cy="75783"/>
            </a:xfrm>
            <a:prstGeom prst="rect">
              <a:avLst/>
            </a:prstGeom>
            <a:effectLst/>
          </p:spPr>
        </p:pic>
        <p:pic>
          <p:nvPicPr>
            <p:cNvPr id="9107" name="直线 形状" descr="直线 形状"/>
            <p:cNvPicPr/>
            <p:nvPr/>
          </p:nvPicPr>
          <p:blipFill>
            <a:blip r:embed="rId198"/>
            <a:stretch>
              <a:fillRect/>
            </a:stretch>
          </p:blipFill>
          <p:spPr>
            <a:xfrm>
              <a:off x="899956" y="2743424"/>
              <a:ext cx="83372" cy="228240"/>
            </a:xfrm>
            <a:prstGeom prst="rect">
              <a:avLst/>
            </a:prstGeom>
            <a:effectLst/>
          </p:spPr>
        </p:pic>
        <p:pic>
          <p:nvPicPr>
            <p:cNvPr id="9109" name="直线 形状" descr="直线 形状"/>
            <p:cNvPicPr/>
            <p:nvPr/>
          </p:nvPicPr>
          <p:blipFill>
            <a:blip r:embed="rId199"/>
            <a:stretch>
              <a:fillRect/>
            </a:stretch>
          </p:blipFill>
          <p:spPr>
            <a:xfrm>
              <a:off x="1029208" y="2594029"/>
              <a:ext cx="151050" cy="334627"/>
            </a:xfrm>
            <a:prstGeom prst="rect">
              <a:avLst/>
            </a:prstGeom>
            <a:effectLst/>
          </p:spPr>
        </p:pic>
        <p:pic>
          <p:nvPicPr>
            <p:cNvPr id="9111" name="直线 形状" descr="直线 形状"/>
            <p:cNvPicPr/>
            <p:nvPr/>
          </p:nvPicPr>
          <p:blipFill>
            <a:blip r:embed="rId200"/>
            <a:stretch>
              <a:fillRect/>
            </a:stretch>
          </p:blipFill>
          <p:spPr>
            <a:xfrm>
              <a:off x="1210064" y="2664199"/>
              <a:ext cx="214659" cy="257906"/>
            </a:xfrm>
            <a:prstGeom prst="rect">
              <a:avLst/>
            </a:prstGeom>
            <a:effectLst/>
          </p:spPr>
        </p:pic>
        <p:pic>
          <p:nvPicPr>
            <p:cNvPr id="9113" name="直线 形状" descr="直线 形状"/>
            <p:cNvPicPr/>
            <p:nvPr/>
          </p:nvPicPr>
          <p:blipFill>
            <a:blip r:embed="rId201"/>
            <a:stretch>
              <a:fillRect/>
            </a:stretch>
          </p:blipFill>
          <p:spPr>
            <a:xfrm>
              <a:off x="1434157" y="2668726"/>
              <a:ext cx="203059" cy="343682"/>
            </a:xfrm>
            <a:prstGeom prst="rect">
              <a:avLst/>
            </a:prstGeom>
            <a:effectLst/>
          </p:spPr>
        </p:pic>
        <p:pic>
          <p:nvPicPr>
            <p:cNvPr id="9115" name="直线 形状" descr="直线 形状"/>
            <p:cNvPicPr/>
            <p:nvPr/>
          </p:nvPicPr>
          <p:blipFill>
            <a:blip r:embed="rId202"/>
            <a:stretch>
              <a:fillRect/>
            </a:stretch>
          </p:blipFill>
          <p:spPr>
            <a:xfrm>
              <a:off x="7210142" y="3293469"/>
              <a:ext cx="176804" cy="438752"/>
            </a:xfrm>
            <a:prstGeom prst="rect">
              <a:avLst/>
            </a:prstGeom>
            <a:effectLst/>
          </p:spPr>
        </p:pic>
        <p:pic>
          <p:nvPicPr>
            <p:cNvPr id="9117" name="直线 形状" descr="直线 形状"/>
            <p:cNvPicPr/>
            <p:nvPr/>
          </p:nvPicPr>
          <p:blipFill>
            <a:blip r:embed="rId203"/>
            <a:stretch>
              <a:fillRect/>
            </a:stretch>
          </p:blipFill>
          <p:spPr>
            <a:xfrm>
              <a:off x="7447466" y="3442865"/>
              <a:ext cx="238271" cy="104309"/>
            </a:xfrm>
            <a:prstGeom prst="rect">
              <a:avLst/>
            </a:prstGeom>
            <a:effectLst/>
          </p:spPr>
        </p:pic>
        <p:pic>
          <p:nvPicPr>
            <p:cNvPr id="9119" name="直线 形状" descr="直线 形状"/>
            <p:cNvPicPr/>
            <p:nvPr/>
          </p:nvPicPr>
          <p:blipFill>
            <a:blip r:embed="rId204"/>
            <a:stretch>
              <a:fillRect/>
            </a:stretch>
          </p:blipFill>
          <p:spPr>
            <a:xfrm>
              <a:off x="7434860" y="3252725"/>
              <a:ext cx="196551" cy="678230"/>
            </a:xfrm>
            <a:prstGeom prst="rect">
              <a:avLst/>
            </a:prstGeom>
            <a:effectLst/>
          </p:spPr>
        </p:pic>
        <p:pic>
          <p:nvPicPr>
            <p:cNvPr id="9121" name="直线 形状" descr="直线 形状"/>
            <p:cNvPicPr/>
            <p:nvPr/>
          </p:nvPicPr>
          <p:blipFill>
            <a:blip r:embed="rId205"/>
            <a:stretch>
              <a:fillRect/>
            </a:stretch>
          </p:blipFill>
          <p:spPr>
            <a:xfrm>
              <a:off x="7661704" y="3499465"/>
              <a:ext cx="120407" cy="211373"/>
            </a:xfrm>
            <a:prstGeom prst="rect">
              <a:avLst/>
            </a:prstGeom>
            <a:effectLst/>
          </p:spPr>
        </p:pic>
        <p:pic>
          <p:nvPicPr>
            <p:cNvPr id="9123" name="直线 形状" descr="直线 形状"/>
            <p:cNvPicPr/>
            <p:nvPr/>
          </p:nvPicPr>
          <p:blipFill>
            <a:blip r:embed="rId206"/>
            <a:stretch>
              <a:fillRect/>
            </a:stretch>
          </p:blipFill>
          <p:spPr>
            <a:xfrm>
              <a:off x="7837775" y="3470027"/>
              <a:ext cx="194286" cy="191083"/>
            </a:xfrm>
            <a:prstGeom prst="rect">
              <a:avLst/>
            </a:prstGeom>
            <a:effectLst/>
          </p:spPr>
        </p:pic>
        <p:pic>
          <p:nvPicPr>
            <p:cNvPr id="9125" name="直线 形状" descr="直线 形状"/>
            <p:cNvPicPr/>
            <p:nvPr/>
          </p:nvPicPr>
          <p:blipFill>
            <a:blip r:embed="rId207"/>
            <a:stretch>
              <a:fillRect/>
            </a:stretch>
          </p:blipFill>
          <p:spPr>
            <a:xfrm>
              <a:off x="8408192" y="3486911"/>
              <a:ext cx="391217" cy="223872"/>
            </a:xfrm>
            <a:prstGeom prst="rect">
              <a:avLst/>
            </a:prstGeom>
            <a:effectLst/>
          </p:spPr>
        </p:pic>
        <p:pic>
          <p:nvPicPr>
            <p:cNvPr id="9127" name="直线 形状" descr="直线 形状"/>
            <p:cNvPicPr/>
            <p:nvPr/>
          </p:nvPicPr>
          <p:blipFill>
            <a:blip r:embed="rId208"/>
            <a:stretch>
              <a:fillRect/>
            </a:stretch>
          </p:blipFill>
          <p:spPr>
            <a:xfrm>
              <a:off x="8801464" y="3510772"/>
              <a:ext cx="167712" cy="203690"/>
            </a:xfrm>
            <a:prstGeom prst="rect">
              <a:avLst/>
            </a:prstGeom>
            <a:effectLst/>
          </p:spPr>
        </p:pic>
        <p:pic>
          <p:nvPicPr>
            <p:cNvPr id="9129" name="直线 形状" descr="直线 形状"/>
            <p:cNvPicPr/>
            <p:nvPr/>
          </p:nvPicPr>
          <p:blipFill>
            <a:blip r:embed="rId209"/>
            <a:stretch>
              <a:fillRect/>
            </a:stretch>
          </p:blipFill>
          <p:spPr>
            <a:xfrm>
              <a:off x="8965029" y="3476818"/>
              <a:ext cx="201077" cy="200011"/>
            </a:xfrm>
            <a:prstGeom prst="rect">
              <a:avLst/>
            </a:prstGeom>
            <a:effectLst/>
          </p:spPr>
        </p:pic>
        <p:pic>
          <p:nvPicPr>
            <p:cNvPr id="9131" name="直线 形状" descr="直线 形状"/>
            <p:cNvPicPr/>
            <p:nvPr/>
          </p:nvPicPr>
          <p:blipFill>
            <a:blip r:embed="rId210"/>
            <a:stretch>
              <a:fillRect/>
            </a:stretch>
          </p:blipFill>
          <p:spPr>
            <a:xfrm>
              <a:off x="9182331" y="3474981"/>
              <a:ext cx="209602" cy="537451"/>
            </a:xfrm>
            <a:prstGeom prst="rect">
              <a:avLst/>
            </a:prstGeom>
            <a:effectLst/>
          </p:spPr>
        </p:pic>
        <p:pic>
          <p:nvPicPr>
            <p:cNvPr id="9133" name="直线 形状" descr="直线 形状"/>
            <p:cNvPicPr/>
            <p:nvPr/>
          </p:nvPicPr>
          <p:blipFill>
            <a:blip r:embed="rId211"/>
            <a:stretch>
              <a:fillRect/>
            </a:stretch>
          </p:blipFill>
          <p:spPr>
            <a:xfrm>
              <a:off x="9863322" y="3292919"/>
              <a:ext cx="273853" cy="461938"/>
            </a:xfrm>
            <a:prstGeom prst="rect">
              <a:avLst/>
            </a:prstGeom>
            <a:effectLst/>
          </p:spPr>
        </p:pic>
        <p:pic>
          <p:nvPicPr>
            <p:cNvPr id="9135" name="直线 形状" descr="直线 形状"/>
            <p:cNvPicPr/>
            <p:nvPr/>
          </p:nvPicPr>
          <p:blipFill>
            <a:blip r:embed="rId212"/>
            <a:stretch>
              <a:fillRect/>
            </a:stretch>
          </p:blipFill>
          <p:spPr>
            <a:xfrm>
              <a:off x="9963260" y="3497190"/>
              <a:ext cx="316519" cy="112799"/>
            </a:xfrm>
            <a:prstGeom prst="rect">
              <a:avLst/>
            </a:prstGeom>
            <a:effectLst/>
          </p:spPr>
        </p:pic>
        <p:pic>
          <p:nvPicPr>
            <p:cNvPr id="9137" name="直线 形状" descr="直线 形状"/>
            <p:cNvPicPr/>
            <p:nvPr/>
          </p:nvPicPr>
          <p:blipFill>
            <a:blip r:embed="rId213"/>
            <a:stretch>
              <a:fillRect/>
            </a:stretch>
          </p:blipFill>
          <p:spPr>
            <a:xfrm>
              <a:off x="10241678" y="3232353"/>
              <a:ext cx="343660" cy="873356"/>
            </a:xfrm>
            <a:prstGeom prst="rect">
              <a:avLst/>
            </a:prstGeom>
            <a:effectLst/>
          </p:spPr>
        </p:pic>
      </p:grpSp>
      <p:grpSp>
        <p:nvGrpSpPr>
          <p:cNvPr id="9298" name="绘图"/>
          <p:cNvGrpSpPr/>
          <p:nvPr/>
        </p:nvGrpSpPr>
        <p:grpSpPr>
          <a:xfrm>
            <a:off x="1379831" y="7369217"/>
            <a:ext cx="10067236" cy="1901562"/>
            <a:chOff x="-19050" y="-19050"/>
            <a:chExt cx="10067234" cy="1901561"/>
          </a:xfrm>
        </p:grpSpPr>
        <p:pic>
          <p:nvPicPr>
            <p:cNvPr id="9140" name="直线 形状" descr="直线 形状"/>
            <p:cNvPicPr/>
            <p:nvPr/>
          </p:nvPicPr>
          <p:blipFill>
            <a:blip r:embed="rId214"/>
            <a:stretch>
              <a:fillRect/>
            </a:stretch>
          </p:blipFill>
          <p:spPr>
            <a:xfrm>
              <a:off x="-19050" y="218653"/>
              <a:ext cx="336891" cy="99188"/>
            </a:xfrm>
            <a:prstGeom prst="rect">
              <a:avLst/>
            </a:prstGeom>
            <a:effectLst/>
          </p:spPr>
        </p:pic>
        <p:pic>
          <p:nvPicPr>
            <p:cNvPr id="9142" name="直线 形状" descr="直线 形状"/>
            <p:cNvPicPr/>
            <p:nvPr/>
          </p:nvPicPr>
          <p:blipFill>
            <a:blip r:embed="rId215"/>
            <a:stretch>
              <a:fillRect/>
            </a:stretch>
          </p:blipFill>
          <p:spPr>
            <a:xfrm>
              <a:off x="49705" y="279740"/>
              <a:ext cx="57624" cy="384426"/>
            </a:xfrm>
            <a:prstGeom prst="rect">
              <a:avLst/>
            </a:prstGeom>
            <a:effectLst/>
          </p:spPr>
        </p:pic>
        <p:pic>
          <p:nvPicPr>
            <p:cNvPr id="9144" name="直线 形状" descr="直线 形状"/>
            <p:cNvPicPr/>
            <p:nvPr/>
          </p:nvPicPr>
          <p:blipFill>
            <a:blip r:embed="rId216"/>
            <a:stretch>
              <a:fillRect/>
            </a:stretch>
          </p:blipFill>
          <p:spPr>
            <a:xfrm>
              <a:off x="48856" y="449507"/>
              <a:ext cx="214659" cy="51682"/>
            </a:xfrm>
            <a:prstGeom prst="rect">
              <a:avLst/>
            </a:prstGeom>
            <a:effectLst/>
          </p:spPr>
        </p:pic>
        <p:pic>
          <p:nvPicPr>
            <p:cNvPr id="9146" name="直线 形状" descr="直线 形状"/>
            <p:cNvPicPr/>
            <p:nvPr/>
          </p:nvPicPr>
          <p:blipFill>
            <a:blip r:embed="rId217"/>
            <a:stretch>
              <a:fillRect/>
            </a:stretch>
          </p:blipFill>
          <p:spPr>
            <a:xfrm>
              <a:off x="28484" y="636783"/>
              <a:ext cx="262194" cy="61336"/>
            </a:xfrm>
            <a:prstGeom prst="rect">
              <a:avLst/>
            </a:prstGeom>
            <a:effectLst/>
          </p:spPr>
        </p:pic>
        <p:pic>
          <p:nvPicPr>
            <p:cNvPr id="9148" name="直线 形状" descr="直线 形状"/>
            <p:cNvPicPr/>
            <p:nvPr/>
          </p:nvPicPr>
          <p:blipFill>
            <a:blip r:embed="rId218"/>
            <a:stretch>
              <a:fillRect/>
            </a:stretch>
          </p:blipFill>
          <p:spPr>
            <a:xfrm>
              <a:off x="320484" y="449507"/>
              <a:ext cx="201077" cy="241822"/>
            </a:xfrm>
            <a:prstGeom prst="rect">
              <a:avLst/>
            </a:prstGeom>
            <a:effectLst/>
          </p:spPr>
        </p:pic>
        <p:pic>
          <p:nvPicPr>
            <p:cNvPr id="9150" name="直线 形状" descr="直线 形状"/>
            <p:cNvPicPr/>
            <p:nvPr/>
          </p:nvPicPr>
          <p:blipFill>
            <a:blip r:embed="rId219"/>
            <a:stretch>
              <a:fillRect/>
            </a:stretch>
          </p:blipFill>
          <p:spPr>
            <a:xfrm>
              <a:off x="300112" y="435926"/>
              <a:ext cx="194287" cy="255403"/>
            </a:xfrm>
            <a:prstGeom prst="rect">
              <a:avLst/>
            </a:prstGeom>
            <a:effectLst/>
          </p:spPr>
        </p:pic>
        <p:pic>
          <p:nvPicPr>
            <p:cNvPr id="9152" name="直线 直线" descr="直线 直线"/>
            <p:cNvPicPr/>
            <p:nvPr/>
          </p:nvPicPr>
          <p:blipFill>
            <a:blip r:embed="rId35"/>
            <a:stretch>
              <a:fillRect/>
            </a:stretch>
          </p:blipFill>
          <p:spPr>
            <a:xfrm>
              <a:off x="681712" y="632855"/>
              <a:ext cx="76201" cy="38101"/>
            </a:xfrm>
            <a:prstGeom prst="rect">
              <a:avLst/>
            </a:prstGeom>
            <a:effectLst/>
          </p:spPr>
        </p:pic>
        <p:pic>
          <p:nvPicPr>
            <p:cNvPr id="9154" name="直线 形状" descr="直线 形状"/>
            <p:cNvPicPr/>
            <p:nvPr/>
          </p:nvPicPr>
          <p:blipFill>
            <a:blip r:embed="rId220"/>
            <a:stretch>
              <a:fillRect/>
            </a:stretch>
          </p:blipFill>
          <p:spPr>
            <a:xfrm>
              <a:off x="1529211" y="155072"/>
              <a:ext cx="255418" cy="407234"/>
            </a:xfrm>
            <a:prstGeom prst="rect">
              <a:avLst/>
            </a:prstGeom>
            <a:effectLst/>
          </p:spPr>
        </p:pic>
        <p:pic>
          <p:nvPicPr>
            <p:cNvPr id="9156" name="直线 形状" descr="直线 形状"/>
            <p:cNvPicPr/>
            <p:nvPr/>
          </p:nvPicPr>
          <p:blipFill>
            <a:blip r:embed="rId221"/>
            <a:stretch>
              <a:fillRect/>
            </a:stretch>
          </p:blipFill>
          <p:spPr>
            <a:xfrm>
              <a:off x="1712575" y="381600"/>
              <a:ext cx="203804" cy="442469"/>
            </a:xfrm>
            <a:prstGeom prst="rect">
              <a:avLst/>
            </a:prstGeom>
            <a:effectLst/>
          </p:spPr>
        </p:pic>
        <p:pic>
          <p:nvPicPr>
            <p:cNvPr id="9158" name="直线 形状" descr="直线 形状"/>
            <p:cNvPicPr/>
            <p:nvPr/>
          </p:nvPicPr>
          <p:blipFill>
            <a:blip r:embed="rId222"/>
            <a:stretch>
              <a:fillRect/>
            </a:stretch>
          </p:blipFill>
          <p:spPr>
            <a:xfrm>
              <a:off x="1998324" y="347646"/>
              <a:ext cx="166584" cy="223475"/>
            </a:xfrm>
            <a:prstGeom prst="rect">
              <a:avLst/>
            </a:prstGeom>
            <a:effectLst/>
          </p:spPr>
        </p:pic>
        <p:pic>
          <p:nvPicPr>
            <p:cNvPr id="9160" name="直线 形状" descr="直线 形状"/>
            <p:cNvPicPr/>
            <p:nvPr/>
          </p:nvPicPr>
          <p:blipFill>
            <a:blip r:embed="rId223"/>
            <a:stretch>
              <a:fillRect/>
            </a:stretch>
          </p:blipFill>
          <p:spPr>
            <a:xfrm>
              <a:off x="2290793" y="429135"/>
              <a:ext cx="186486" cy="370252"/>
            </a:xfrm>
            <a:prstGeom prst="rect">
              <a:avLst/>
            </a:prstGeom>
            <a:effectLst/>
          </p:spPr>
        </p:pic>
        <p:pic>
          <p:nvPicPr>
            <p:cNvPr id="9162" name="直线 形状" descr="直线 形状"/>
            <p:cNvPicPr/>
            <p:nvPr/>
          </p:nvPicPr>
          <p:blipFill>
            <a:blip r:embed="rId224"/>
            <a:stretch>
              <a:fillRect/>
            </a:stretch>
          </p:blipFill>
          <p:spPr>
            <a:xfrm>
              <a:off x="2391644" y="501569"/>
              <a:ext cx="146752" cy="305202"/>
            </a:xfrm>
            <a:prstGeom prst="rect">
              <a:avLst/>
            </a:prstGeom>
            <a:effectLst/>
          </p:spPr>
        </p:pic>
        <p:pic>
          <p:nvPicPr>
            <p:cNvPr id="9164" name="直线 形状" descr="直线 形状"/>
            <p:cNvPicPr/>
            <p:nvPr/>
          </p:nvPicPr>
          <p:blipFill>
            <a:blip r:embed="rId225"/>
            <a:stretch>
              <a:fillRect/>
            </a:stretch>
          </p:blipFill>
          <p:spPr>
            <a:xfrm>
              <a:off x="2350792" y="646437"/>
              <a:ext cx="180813" cy="85636"/>
            </a:xfrm>
            <a:prstGeom prst="rect">
              <a:avLst/>
            </a:prstGeom>
            <a:effectLst/>
          </p:spPr>
        </p:pic>
        <p:pic>
          <p:nvPicPr>
            <p:cNvPr id="9166" name="直线 形状" descr="直线 形状"/>
            <p:cNvPicPr/>
            <p:nvPr/>
          </p:nvPicPr>
          <p:blipFill>
            <a:blip r:embed="rId226"/>
            <a:stretch>
              <a:fillRect/>
            </a:stretch>
          </p:blipFill>
          <p:spPr>
            <a:xfrm>
              <a:off x="2615736" y="618065"/>
              <a:ext cx="194287" cy="175124"/>
            </a:xfrm>
            <a:prstGeom prst="rect">
              <a:avLst/>
            </a:prstGeom>
            <a:effectLst/>
          </p:spPr>
        </p:pic>
        <p:pic>
          <p:nvPicPr>
            <p:cNvPr id="9168" name="直线 形状" descr="直线 形状"/>
            <p:cNvPicPr/>
            <p:nvPr/>
          </p:nvPicPr>
          <p:blipFill>
            <a:blip r:embed="rId227"/>
            <a:stretch>
              <a:fillRect/>
            </a:stretch>
          </p:blipFill>
          <p:spPr>
            <a:xfrm>
              <a:off x="3129175" y="137296"/>
              <a:ext cx="203731" cy="426858"/>
            </a:xfrm>
            <a:prstGeom prst="rect">
              <a:avLst/>
            </a:prstGeom>
            <a:effectLst/>
          </p:spPr>
        </p:pic>
        <p:pic>
          <p:nvPicPr>
            <p:cNvPr id="9170" name="直线 形状" descr="直线 形状"/>
            <p:cNvPicPr/>
            <p:nvPr/>
          </p:nvPicPr>
          <p:blipFill>
            <a:blip r:embed="rId228"/>
            <a:stretch>
              <a:fillRect/>
            </a:stretch>
          </p:blipFill>
          <p:spPr>
            <a:xfrm>
              <a:off x="3328758" y="272950"/>
              <a:ext cx="221450" cy="255402"/>
            </a:xfrm>
            <a:prstGeom prst="rect">
              <a:avLst/>
            </a:prstGeom>
            <a:effectLst/>
          </p:spPr>
        </p:pic>
        <p:pic>
          <p:nvPicPr>
            <p:cNvPr id="9172" name="直线 形状" descr="直线 形状"/>
            <p:cNvPicPr/>
            <p:nvPr/>
          </p:nvPicPr>
          <p:blipFill>
            <a:blip r:embed="rId229"/>
            <a:stretch>
              <a:fillRect/>
            </a:stretch>
          </p:blipFill>
          <p:spPr>
            <a:xfrm>
              <a:off x="3328758" y="266158"/>
              <a:ext cx="221450" cy="282566"/>
            </a:xfrm>
            <a:prstGeom prst="rect">
              <a:avLst/>
            </a:prstGeom>
            <a:effectLst/>
          </p:spPr>
        </p:pic>
        <p:pic>
          <p:nvPicPr>
            <p:cNvPr id="9174" name="直线 直线" descr="直线 直线"/>
            <p:cNvPicPr/>
            <p:nvPr/>
          </p:nvPicPr>
          <p:blipFill>
            <a:blip r:embed="rId230"/>
            <a:stretch>
              <a:fillRect/>
            </a:stretch>
          </p:blipFill>
          <p:spPr>
            <a:xfrm>
              <a:off x="3573223" y="374809"/>
              <a:ext cx="51682" cy="194287"/>
            </a:xfrm>
            <a:prstGeom prst="rect">
              <a:avLst/>
            </a:prstGeom>
            <a:effectLst/>
          </p:spPr>
        </p:pic>
        <p:pic>
          <p:nvPicPr>
            <p:cNvPr id="9176" name="直线 直线" descr="直线 直线"/>
            <p:cNvPicPr/>
            <p:nvPr/>
          </p:nvPicPr>
          <p:blipFill>
            <a:blip r:embed="rId231"/>
            <a:stretch>
              <a:fillRect/>
            </a:stretch>
          </p:blipFill>
          <p:spPr>
            <a:xfrm>
              <a:off x="3715827" y="422344"/>
              <a:ext cx="126381" cy="139962"/>
            </a:xfrm>
            <a:prstGeom prst="rect">
              <a:avLst/>
            </a:prstGeom>
            <a:effectLst/>
          </p:spPr>
        </p:pic>
        <p:pic>
          <p:nvPicPr>
            <p:cNvPr id="9178" name="直线 直线" descr="直线 直线"/>
            <p:cNvPicPr/>
            <p:nvPr/>
          </p:nvPicPr>
          <p:blipFill>
            <a:blip r:embed="rId232"/>
            <a:stretch>
              <a:fillRect/>
            </a:stretch>
          </p:blipFill>
          <p:spPr>
            <a:xfrm>
              <a:off x="3926339" y="361228"/>
              <a:ext cx="99217" cy="44892"/>
            </a:xfrm>
            <a:prstGeom prst="rect">
              <a:avLst/>
            </a:prstGeom>
            <a:effectLst/>
          </p:spPr>
        </p:pic>
        <p:pic>
          <p:nvPicPr>
            <p:cNvPr id="9180" name="直线 直线" descr="直线 直线"/>
            <p:cNvPicPr/>
            <p:nvPr/>
          </p:nvPicPr>
          <p:blipFill>
            <a:blip r:embed="rId233"/>
            <a:stretch>
              <a:fillRect/>
            </a:stretch>
          </p:blipFill>
          <p:spPr>
            <a:xfrm>
              <a:off x="4116478" y="347646"/>
              <a:ext cx="78845" cy="44893"/>
            </a:xfrm>
            <a:prstGeom prst="rect">
              <a:avLst/>
            </a:prstGeom>
            <a:effectLst/>
          </p:spPr>
        </p:pic>
        <p:pic>
          <p:nvPicPr>
            <p:cNvPr id="9182" name="直线 直线" descr="直线 直线"/>
            <p:cNvPicPr/>
            <p:nvPr/>
          </p:nvPicPr>
          <p:blipFill>
            <a:blip r:embed="rId233"/>
            <a:stretch>
              <a:fillRect/>
            </a:stretch>
          </p:blipFill>
          <p:spPr>
            <a:xfrm>
              <a:off x="4252292" y="320484"/>
              <a:ext cx="78845" cy="44892"/>
            </a:xfrm>
            <a:prstGeom prst="rect">
              <a:avLst/>
            </a:prstGeom>
            <a:effectLst/>
          </p:spPr>
        </p:pic>
        <p:pic>
          <p:nvPicPr>
            <p:cNvPr id="9184" name="直线 形状" descr="直线 形状"/>
            <p:cNvPicPr/>
            <p:nvPr/>
          </p:nvPicPr>
          <p:blipFill>
            <a:blip r:embed="rId234"/>
            <a:stretch>
              <a:fillRect/>
            </a:stretch>
          </p:blipFill>
          <p:spPr>
            <a:xfrm>
              <a:off x="4415268" y="354438"/>
              <a:ext cx="133171" cy="180705"/>
            </a:xfrm>
            <a:prstGeom prst="rect">
              <a:avLst/>
            </a:prstGeom>
            <a:effectLst/>
          </p:spPr>
        </p:pic>
        <p:pic>
          <p:nvPicPr>
            <p:cNvPr id="9186" name="直线 形状" descr="直线 形状"/>
            <p:cNvPicPr/>
            <p:nvPr/>
          </p:nvPicPr>
          <p:blipFill>
            <a:blip r:embed="rId235"/>
            <a:stretch>
              <a:fillRect/>
            </a:stretch>
          </p:blipFill>
          <p:spPr>
            <a:xfrm>
              <a:off x="4734431" y="238996"/>
              <a:ext cx="201077" cy="233967"/>
            </a:xfrm>
            <a:prstGeom prst="rect">
              <a:avLst/>
            </a:prstGeom>
            <a:effectLst/>
          </p:spPr>
        </p:pic>
        <p:pic>
          <p:nvPicPr>
            <p:cNvPr id="9188" name="直线 形状" descr="直线 形状"/>
            <p:cNvPicPr/>
            <p:nvPr/>
          </p:nvPicPr>
          <p:blipFill>
            <a:blip r:embed="rId236"/>
            <a:stretch>
              <a:fillRect/>
            </a:stretch>
          </p:blipFill>
          <p:spPr>
            <a:xfrm>
              <a:off x="4692033" y="259368"/>
              <a:ext cx="223103" cy="289356"/>
            </a:xfrm>
            <a:prstGeom prst="rect">
              <a:avLst/>
            </a:prstGeom>
            <a:effectLst/>
          </p:spPr>
        </p:pic>
        <p:pic>
          <p:nvPicPr>
            <p:cNvPr id="9190" name="直线 形状" descr="直线 形状"/>
            <p:cNvPicPr/>
            <p:nvPr/>
          </p:nvPicPr>
          <p:blipFill>
            <a:blip r:embed="rId237"/>
            <a:stretch>
              <a:fillRect/>
            </a:stretch>
          </p:blipFill>
          <p:spPr>
            <a:xfrm>
              <a:off x="4953996" y="381600"/>
              <a:ext cx="259930" cy="143678"/>
            </a:xfrm>
            <a:prstGeom prst="rect">
              <a:avLst/>
            </a:prstGeom>
            <a:effectLst/>
          </p:spPr>
        </p:pic>
        <p:pic>
          <p:nvPicPr>
            <p:cNvPr id="9192" name="直线 形状" descr="直线 形状"/>
            <p:cNvPicPr/>
            <p:nvPr/>
          </p:nvPicPr>
          <p:blipFill>
            <a:blip r:embed="rId238"/>
            <a:stretch>
              <a:fillRect/>
            </a:stretch>
          </p:blipFill>
          <p:spPr>
            <a:xfrm>
              <a:off x="5189406" y="28485"/>
              <a:ext cx="204190" cy="588146"/>
            </a:xfrm>
            <a:prstGeom prst="rect">
              <a:avLst/>
            </a:prstGeom>
            <a:effectLst/>
          </p:spPr>
        </p:pic>
        <p:pic>
          <p:nvPicPr>
            <p:cNvPr id="9194" name="直线 形状" descr="直线 形状"/>
            <p:cNvPicPr/>
            <p:nvPr/>
          </p:nvPicPr>
          <p:blipFill>
            <a:blip r:embed="rId239"/>
            <a:stretch>
              <a:fillRect/>
            </a:stretch>
          </p:blipFill>
          <p:spPr>
            <a:xfrm>
              <a:off x="5630801" y="198252"/>
              <a:ext cx="241822" cy="63444"/>
            </a:xfrm>
            <a:prstGeom prst="rect">
              <a:avLst/>
            </a:prstGeom>
            <a:effectLst/>
          </p:spPr>
        </p:pic>
        <p:pic>
          <p:nvPicPr>
            <p:cNvPr id="9196" name="直线 形状" descr="直线 形状"/>
            <p:cNvPicPr/>
            <p:nvPr/>
          </p:nvPicPr>
          <p:blipFill>
            <a:blip r:embed="rId240"/>
            <a:stretch>
              <a:fillRect/>
            </a:stretch>
          </p:blipFill>
          <p:spPr>
            <a:xfrm>
              <a:off x="5596848" y="395182"/>
              <a:ext cx="268984" cy="51682"/>
            </a:xfrm>
            <a:prstGeom prst="rect">
              <a:avLst/>
            </a:prstGeom>
            <a:effectLst/>
          </p:spPr>
        </p:pic>
        <p:pic>
          <p:nvPicPr>
            <p:cNvPr id="9198" name="直线 形状" descr="直线 形状"/>
            <p:cNvPicPr/>
            <p:nvPr/>
          </p:nvPicPr>
          <p:blipFill>
            <a:blip r:embed="rId241"/>
            <a:stretch>
              <a:fillRect/>
            </a:stretch>
          </p:blipFill>
          <p:spPr>
            <a:xfrm>
              <a:off x="6085777" y="5497"/>
              <a:ext cx="255404" cy="67879"/>
            </a:xfrm>
            <a:prstGeom prst="rect">
              <a:avLst/>
            </a:prstGeom>
            <a:effectLst/>
          </p:spPr>
        </p:pic>
        <p:pic>
          <p:nvPicPr>
            <p:cNvPr id="9200" name="直线 形状" descr="直线 形状"/>
            <p:cNvPicPr/>
            <p:nvPr/>
          </p:nvPicPr>
          <p:blipFill>
            <a:blip r:embed="rId242"/>
            <a:stretch>
              <a:fillRect/>
            </a:stretch>
          </p:blipFill>
          <p:spPr>
            <a:xfrm>
              <a:off x="6126521" y="-19050"/>
              <a:ext cx="58474" cy="608518"/>
            </a:xfrm>
            <a:prstGeom prst="rect">
              <a:avLst/>
            </a:prstGeom>
            <a:effectLst/>
          </p:spPr>
        </p:pic>
        <p:pic>
          <p:nvPicPr>
            <p:cNvPr id="9202" name="直线 形状" descr="直线 形状"/>
            <p:cNvPicPr/>
            <p:nvPr/>
          </p:nvPicPr>
          <p:blipFill>
            <a:blip r:embed="rId243"/>
            <a:stretch>
              <a:fillRect/>
            </a:stretch>
          </p:blipFill>
          <p:spPr>
            <a:xfrm>
              <a:off x="6160475" y="272950"/>
              <a:ext cx="251226" cy="65263"/>
            </a:xfrm>
            <a:prstGeom prst="rect">
              <a:avLst/>
            </a:prstGeom>
            <a:effectLst/>
          </p:spPr>
        </p:pic>
        <p:pic>
          <p:nvPicPr>
            <p:cNvPr id="9204" name="直线 形状" descr="直线 形状"/>
            <p:cNvPicPr/>
            <p:nvPr/>
          </p:nvPicPr>
          <p:blipFill>
            <a:blip r:embed="rId244"/>
            <a:stretch>
              <a:fillRect/>
            </a:stretch>
          </p:blipFill>
          <p:spPr>
            <a:xfrm>
              <a:off x="6500464" y="422344"/>
              <a:ext cx="173460" cy="194287"/>
            </a:xfrm>
            <a:prstGeom prst="rect">
              <a:avLst/>
            </a:prstGeom>
            <a:effectLst/>
          </p:spPr>
        </p:pic>
        <p:pic>
          <p:nvPicPr>
            <p:cNvPr id="9206" name="直线 直线" descr="直线 直线"/>
            <p:cNvPicPr/>
            <p:nvPr/>
          </p:nvPicPr>
          <p:blipFill>
            <a:blip r:embed="rId245"/>
            <a:stretch>
              <a:fillRect/>
            </a:stretch>
          </p:blipFill>
          <p:spPr>
            <a:xfrm>
              <a:off x="6778428" y="517414"/>
              <a:ext cx="85636" cy="160334"/>
            </a:xfrm>
            <a:prstGeom prst="rect">
              <a:avLst/>
            </a:prstGeom>
            <a:effectLst/>
          </p:spPr>
        </p:pic>
        <p:pic>
          <p:nvPicPr>
            <p:cNvPr id="9208" name="直线 形状" descr="直线 形状"/>
            <p:cNvPicPr/>
            <p:nvPr/>
          </p:nvPicPr>
          <p:blipFill>
            <a:blip r:embed="rId246"/>
            <a:stretch>
              <a:fillRect/>
            </a:stretch>
          </p:blipFill>
          <p:spPr>
            <a:xfrm>
              <a:off x="6915254" y="421563"/>
              <a:ext cx="222574" cy="218801"/>
            </a:xfrm>
            <a:prstGeom prst="rect">
              <a:avLst/>
            </a:prstGeom>
            <a:effectLst/>
          </p:spPr>
        </p:pic>
        <p:pic>
          <p:nvPicPr>
            <p:cNvPr id="9210" name="直线 形状" descr="直线 形状"/>
            <p:cNvPicPr/>
            <p:nvPr/>
          </p:nvPicPr>
          <p:blipFill>
            <a:blip r:embed="rId247"/>
            <a:stretch>
              <a:fillRect/>
            </a:stretch>
          </p:blipFill>
          <p:spPr>
            <a:xfrm>
              <a:off x="6974153" y="286531"/>
              <a:ext cx="134375" cy="520240"/>
            </a:xfrm>
            <a:prstGeom prst="rect">
              <a:avLst/>
            </a:prstGeom>
            <a:effectLst/>
          </p:spPr>
        </p:pic>
        <p:pic>
          <p:nvPicPr>
            <p:cNvPr id="9212" name="直线 形状" descr="直线 形状"/>
            <p:cNvPicPr/>
            <p:nvPr/>
          </p:nvPicPr>
          <p:blipFill>
            <a:blip r:embed="rId248"/>
            <a:stretch>
              <a:fillRect/>
            </a:stretch>
          </p:blipFill>
          <p:spPr>
            <a:xfrm>
              <a:off x="7638983" y="232205"/>
              <a:ext cx="325171" cy="80150"/>
            </a:xfrm>
            <a:prstGeom prst="rect">
              <a:avLst/>
            </a:prstGeom>
            <a:effectLst/>
          </p:spPr>
        </p:pic>
        <p:pic>
          <p:nvPicPr>
            <p:cNvPr id="9214" name="直线 形状" descr="直线 形状"/>
            <p:cNvPicPr/>
            <p:nvPr/>
          </p:nvPicPr>
          <p:blipFill>
            <a:blip r:embed="rId249"/>
            <a:stretch>
              <a:fillRect/>
            </a:stretch>
          </p:blipFill>
          <p:spPr>
            <a:xfrm>
              <a:off x="7757262" y="123554"/>
              <a:ext cx="98242" cy="350473"/>
            </a:xfrm>
            <a:prstGeom prst="rect">
              <a:avLst/>
            </a:prstGeom>
            <a:effectLst/>
          </p:spPr>
        </p:pic>
        <p:pic>
          <p:nvPicPr>
            <p:cNvPr id="9216" name="直线 形状" descr="直线 形状"/>
            <p:cNvPicPr/>
            <p:nvPr/>
          </p:nvPicPr>
          <p:blipFill>
            <a:blip r:embed="rId250"/>
            <a:stretch>
              <a:fillRect/>
            </a:stretch>
          </p:blipFill>
          <p:spPr>
            <a:xfrm>
              <a:off x="8156937" y="1322"/>
              <a:ext cx="330101" cy="51682"/>
            </a:xfrm>
            <a:prstGeom prst="rect">
              <a:avLst/>
            </a:prstGeom>
            <a:effectLst/>
          </p:spPr>
        </p:pic>
        <p:pic>
          <p:nvPicPr>
            <p:cNvPr id="9218" name="直线 形状" descr="直线 形状"/>
            <p:cNvPicPr/>
            <p:nvPr/>
          </p:nvPicPr>
          <p:blipFill>
            <a:blip r:embed="rId251"/>
            <a:stretch>
              <a:fillRect/>
            </a:stretch>
          </p:blipFill>
          <p:spPr>
            <a:xfrm>
              <a:off x="8225298" y="8112"/>
              <a:ext cx="85181" cy="507867"/>
            </a:xfrm>
            <a:prstGeom prst="rect">
              <a:avLst/>
            </a:prstGeom>
            <a:effectLst/>
          </p:spPr>
        </p:pic>
        <p:pic>
          <p:nvPicPr>
            <p:cNvPr id="9220" name="直线 形状" descr="直线 形状"/>
            <p:cNvPicPr/>
            <p:nvPr/>
          </p:nvPicPr>
          <p:blipFill>
            <a:blip r:embed="rId252"/>
            <a:stretch>
              <a:fillRect/>
            </a:stretch>
          </p:blipFill>
          <p:spPr>
            <a:xfrm>
              <a:off x="8252007" y="222213"/>
              <a:ext cx="255403" cy="82046"/>
            </a:xfrm>
            <a:prstGeom prst="rect">
              <a:avLst/>
            </a:prstGeom>
            <a:effectLst/>
          </p:spPr>
        </p:pic>
        <p:pic>
          <p:nvPicPr>
            <p:cNvPr id="9222" name="直线 形状" descr="直线 形状"/>
            <p:cNvPicPr/>
            <p:nvPr/>
          </p:nvPicPr>
          <p:blipFill>
            <a:blip r:embed="rId253"/>
            <a:stretch>
              <a:fillRect/>
            </a:stretch>
          </p:blipFill>
          <p:spPr>
            <a:xfrm>
              <a:off x="8551080" y="336329"/>
              <a:ext cx="180422" cy="171651"/>
            </a:xfrm>
            <a:prstGeom prst="rect">
              <a:avLst/>
            </a:prstGeom>
            <a:effectLst/>
          </p:spPr>
        </p:pic>
        <p:pic>
          <p:nvPicPr>
            <p:cNvPr id="9224" name="直线 形状" descr="直线 形状"/>
            <p:cNvPicPr/>
            <p:nvPr/>
          </p:nvPicPr>
          <p:blipFill>
            <a:blip r:embed="rId254"/>
            <a:stretch>
              <a:fillRect/>
            </a:stretch>
          </p:blipFill>
          <p:spPr>
            <a:xfrm>
              <a:off x="8808843" y="435926"/>
              <a:ext cx="84572" cy="173915"/>
            </a:xfrm>
            <a:prstGeom prst="rect">
              <a:avLst/>
            </a:prstGeom>
            <a:effectLst/>
          </p:spPr>
        </p:pic>
        <p:pic>
          <p:nvPicPr>
            <p:cNvPr id="9226" name="直线 形状" descr="直线 形状"/>
            <p:cNvPicPr/>
            <p:nvPr/>
          </p:nvPicPr>
          <p:blipFill>
            <a:blip r:embed="rId255"/>
            <a:stretch>
              <a:fillRect/>
            </a:stretch>
          </p:blipFill>
          <p:spPr>
            <a:xfrm>
              <a:off x="9080471" y="308164"/>
              <a:ext cx="176178" cy="70793"/>
            </a:xfrm>
            <a:prstGeom prst="rect">
              <a:avLst/>
            </a:prstGeom>
            <a:effectLst/>
          </p:spPr>
        </p:pic>
        <p:pic>
          <p:nvPicPr>
            <p:cNvPr id="9228" name="直线 形状" descr="直线 形状"/>
            <p:cNvPicPr/>
            <p:nvPr/>
          </p:nvPicPr>
          <p:blipFill>
            <a:blip r:embed="rId256"/>
            <a:stretch>
              <a:fillRect/>
            </a:stretch>
          </p:blipFill>
          <p:spPr>
            <a:xfrm>
              <a:off x="9067967" y="320484"/>
              <a:ext cx="199999" cy="319671"/>
            </a:xfrm>
            <a:prstGeom prst="rect">
              <a:avLst/>
            </a:prstGeom>
            <a:effectLst/>
          </p:spPr>
        </p:pic>
        <p:pic>
          <p:nvPicPr>
            <p:cNvPr id="9230" name="直线 形状" descr="直线 形状"/>
            <p:cNvPicPr/>
            <p:nvPr/>
          </p:nvPicPr>
          <p:blipFill>
            <a:blip r:embed="rId257"/>
            <a:stretch>
              <a:fillRect/>
            </a:stretch>
          </p:blipFill>
          <p:spPr>
            <a:xfrm>
              <a:off x="9278376" y="408763"/>
              <a:ext cx="186521" cy="154752"/>
            </a:xfrm>
            <a:prstGeom prst="rect">
              <a:avLst/>
            </a:prstGeom>
            <a:effectLst/>
          </p:spPr>
        </p:pic>
        <p:pic>
          <p:nvPicPr>
            <p:cNvPr id="9232" name="直线 形状" descr="直线 形状"/>
            <p:cNvPicPr/>
            <p:nvPr/>
          </p:nvPicPr>
          <p:blipFill>
            <a:blip r:embed="rId258"/>
            <a:stretch>
              <a:fillRect/>
            </a:stretch>
          </p:blipFill>
          <p:spPr>
            <a:xfrm>
              <a:off x="9494703" y="447244"/>
              <a:ext cx="221449" cy="47155"/>
            </a:xfrm>
            <a:prstGeom prst="rect">
              <a:avLst/>
            </a:prstGeom>
            <a:effectLst/>
          </p:spPr>
        </p:pic>
        <p:pic>
          <p:nvPicPr>
            <p:cNvPr id="9234" name="直线 形状" descr="直线 形状"/>
            <p:cNvPicPr/>
            <p:nvPr/>
          </p:nvPicPr>
          <p:blipFill>
            <a:blip r:embed="rId259"/>
            <a:stretch>
              <a:fillRect/>
            </a:stretch>
          </p:blipFill>
          <p:spPr>
            <a:xfrm>
              <a:off x="9766331" y="388337"/>
              <a:ext cx="65334" cy="214713"/>
            </a:xfrm>
            <a:prstGeom prst="rect">
              <a:avLst/>
            </a:prstGeom>
            <a:effectLst/>
          </p:spPr>
        </p:pic>
        <p:pic>
          <p:nvPicPr>
            <p:cNvPr id="9236" name="直线 形状" descr="直线 形状"/>
            <p:cNvPicPr/>
            <p:nvPr/>
          </p:nvPicPr>
          <p:blipFill>
            <a:blip r:embed="rId260"/>
            <a:stretch>
              <a:fillRect/>
            </a:stretch>
          </p:blipFill>
          <p:spPr>
            <a:xfrm>
              <a:off x="9834237" y="265557"/>
              <a:ext cx="213948" cy="461871"/>
            </a:xfrm>
            <a:prstGeom prst="rect">
              <a:avLst/>
            </a:prstGeom>
            <a:effectLst/>
          </p:spPr>
        </p:pic>
        <p:pic>
          <p:nvPicPr>
            <p:cNvPr id="9238" name="直线 形状" descr="直线 形状"/>
            <p:cNvPicPr/>
            <p:nvPr/>
          </p:nvPicPr>
          <p:blipFill>
            <a:blip r:embed="rId261"/>
            <a:stretch>
              <a:fillRect/>
            </a:stretch>
          </p:blipFill>
          <p:spPr>
            <a:xfrm>
              <a:off x="334065" y="1230436"/>
              <a:ext cx="145287" cy="350473"/>
            </a:xfrm>
            <a:prstGeom prst="rect">
              <a:avLst/>
            </a:prstGeom>
            <a:effectLst/>
          </p:spPr>
        </p:pic>
        <p:pic>
          <p:nvPicPr>
            <p:cNvPr id="9240" name="直线 形状" descr="直线 形状"/>
            <p:cNvPicPr/>
            <p:nvPr/>
          </p:nvPicPr>
          <p:blipFill>
            <a:blip r:embed="rId262"/>
            <a:stretch>
              <a:fillRect/>
            </a:stretch>
          </p:blipFill>
          <p:spPr>
            <a:xfrm>
              <a:off x="544577" y="1406994"/>
              <a:ext cx="210483" cy="475518"/>
            </a:xfrm>
            <a:prstGeom prst="rect">
              <a:avLst/>
            </a:prstGeom>
            <a:effectLst/>
          </p:spPr>
        </p:pic>
        <p:pic>
          <p:nvPicPr>
            <p:cNvPr id="9242" name="直线 直线" descr="直线 直线"/>
            <p:cNvPicPr/>
            <p:nvPr/>
          </p:nvPicPr>
          <p:blipFill>
            <a:blip r:embed="rId263"/>
            <a:stretch>
              <a:fillRect/>
            </a:stretch>
          </p:blipFill>
          <p:spPr>
            <a:xfrm>
              <a:off x="1189692" y="1271180"/>
              <a:ext cx="262194" cy="78845"/>
            </a:xfrm>
            <a:prstGeom prst="rect">
              <a:avLst/>
            </a:prstGeom>
            <a:effectLst/>
          </p:spPr>
        </p:pic>
        <p:pic>
          <p:nvPicPr>
            <p:cNvPr id="9244" name="直线 形状" descr="直线 形状"/>
            <p:cNvPicPr/>
            <p:nvPr/>
          </p:nvPicPr>
          <p:blipFill>
            <a:blip r:embed="rId264"/>
            <a:stretch>
              <a:fillRect/>
            </a:stretch>
          </p:blipFill>
          <p:spPr>
            <a:xfrm>
              <a:off x="1295082" y="1203273"/>
              <a:ext cx="183966" cy="270189"/>
            </a:xfrm>
            <a:prstGeom prst="rect">
              <a:avLst/>
            </a:prstGeom>
            <a:effectLst/>
          </p:spPr>
        </p:pic>
        <p:pic>
          <p:nvPicPr>
            <p:cNvPr id="9246" name="直线 形状" descr="直线 形状"/>
            <p:cNvPicPr/>
            <p:nvPr/>
          </p:nvPicPr>
          <p:blipFill>
            <a:blip r:embed="rId265"/>
            <a:stretch>
              <a:fillRect/>
            </a:stretch>
          </p:blipFill>
          <p:spPr>
            <a:xfrm>
              <a:off x="1423682" y="1309617"/>
              <a:ext cx="204761" cy="144688"/>
            </a:xfrm>
            <a:prstGeom prst="rect">
              <a:avLst/>
            </a:prstGeom>
            <a:effectLst/>
          </p:spPr>
        </p:pic>
        <p:pic>
          <p:nvPicPr>
            <p:cNvPr id="9248" name="直线 形状" descr="直线 形状"/>
            <p:cNvPicPr/>
            <p:nvPr/>
          </p:nvPicPr>
          <p:blipFill>
            <a:blip r:embed="rId266"/>
            <a:stretch>
              <a:fillRect/>
            </a:stretch>
          </p:blipFill>
          <p:spPr>
            <a:xfrm>
              <a:off x="1644668" y="1128576"/>
              <a:ext cx="78845" cy="404798"/>
            </a:xfrm>
            <a:prstGeom prst="rect">
              <a:avLst/>
            </a:prstGeom>
            <a:effectLst/>
          </p:spPr>
        </p:pic>
        <p:pic>
          <p:nvPicPr>
            <p:cNvPr id="9250" name="直线 形状" descr="直线 形状"/>
            <p:cNvPicPr/>
            <p:nvPr/>
          </p:nvPicPr>
          <p:blipFill>
            <a:blip r:embed="rId267"/>
            <a:stretch>
              <a:fillRect/>
            </a:stretch>
          </p:blipFill>
          <p:spPr>
            <a:xfrm>
              <a:off x="1702294" y="1271180"/>
              <a:ext cx="190986" cy="180706"/>
            </a:xfrm>
            <a:prstGeom prst="rect">
              <a:avLst/>
            </a:prstGeom>
            <a:effectLst/>
          </p:spPr>
        </p:pic>
        <p:pic>
          <p:nvPicPr>
            <p:cNvPr id="9252" name="直线 直线" descr="直线 直线"/>
            <p:cNvPicPr/>
            <p:nvPr/>
          </p:nvPicPr>
          <p:blipFill>
            <a:blip r:embed="rId268"/>
            <a:stretch>
              <a:fillRect/>
            </a:stretch>
          </p:blipFill>
          <p:spPr>
            <a:xfrm>
              <a:off x="1882342" y="1216855"/>
              <a:ext cx="85636" cy="72054"/>
            </a:xfrm>
            <a:prstGeom prst="rect">
              <a:avLst/>
            </a:prstGeom>
            <a:effectLst/>
          </p:spPr>
        </p:pic>
        <p:pic>
          <p:nvPicPr>
            <p:cNvPr id="9254" name="直线 形状" descr="直线 形状"/>
            <p:cNvPicPr/>
            <p:nvPr/>
          </p:nvPicPr>
          <p:blipFill>
            <a:blip r:embed="rId269"/>
            <a:stretch>
              <a:fillRect/>
            </a:stretch>
          </p:blipFill>
          <p:spPr>
            <a:xfrm>
              <a:off x="1963830" y="1311924"/>
              <a:ext cx="78845" cy="173915"/>
            </a:xfrm>
            <a:prstGeom prst="rect">
              <a:avLst/>
            </a:prstGeom>
            <a:effectLst/>
          </p:spPr>
        </p:pic>
        <p:pic>
          <p:nvPicPr>
            <p:cNvPr id="9256" name="直线 形状" descr="直线 形状"/>
            <p:cNvPicPr/>
            <p:nvPr/>
          </p:nvPicPr>
          <p:blipFill>
            <a:blip r:embed="rId270"/>
            <a:stretch>
              <a:fillRect/>
            </a:stretch>
          </p:blipFill>
          <p:spPr>
            <a:xfrm>
              <a:off x="2065691" y="1302523"/>
              <a:ext cx="201077" cy="121192"/>
            </a:xfrm>
            <a:prstGeom prst="rect">
              <a:avLst/>
            </a:prstGeom>
            <a:effectLst/>
          </p:spPr>
        </p:pic>
        <p:pic>
          <p:nvPicPr>
            <p:cNvPr id="9258" name="直线 形状" descr="直线 形状"/>
            <p:cNvPicPr/>
            <p:nvPr/>
          </p:nvPicPr>
          <p:blipFill>
            <a:blip r:embed="rId271"/>
            <a:stretch>
              <a:fillRect/>
            </a:stretch>
          </p:blipFill>
          <p:spPr>
            <a:xfrm>
              <a:off x="2233685" y="1237227"/>
              <a:ext cx="223222" cy="495741"/>
            </a:xfrm>
            <a:prstGeom prst="rect">
              <a:avLst/>
            </a:prstGeom>
            <a:effectLst/>
          </p:spPr>
        </p:pic>
        <p:pic>
          <p:nvPicPr>
            <p:cNvPr id="9260" name="直线 形状" descr="直线 形状"/>
            <p:cNvPicPr/>
            <p:nvPr/>
          </p:nvPicPr>
          <p:blipFill>
            <a:blip r:embed="rId272"/>
            <a:stretch>
              <a:fillRect/>
            </a:stretch>
          </p:blipFill>
          <p:spPr>
            <a:xfrm>
              <a:off x="3615229" y="1224291"/>
              <a:ext cx="301676" cy="392495"/>
            </a:xfrm>
            <a:prstGeom prst="rect">
              <a:avLst/>
            </a:prstGeom>
            <a:effectLst/>
          </p:spPr>
        </p:pic>
        <p:pic>
          <p:nvPicPr>
            <p:cNvPr id="9262" name="直线 形状" descr="直线 形状"/>
            <p:cNvPicPr/>
            <p:nvPr/>
          </p:nvPicPr>
          <p:blipFill>
            <a:blip r:embed="rId273"/>
            <a:stretch>
              <a:fillRect/>
            </a:stretch>
          </p:blipFill>
          <p:spPr>
            <a:xfrm>
              <a:off x="3973874" y="1366250"/>
              <a:ext cx="207868" cy="63444"/>
            </a:xfrm>
            <a:prstGeom prst="rect">
              <a:avLst/>
            </a:prstGeom>
            <a:effectLst/>
          </p:spPr>
        </p:pic>
        <p:pic>
          <p:nvPicPr>
            <p:cNvPr id="9264" name="直线 形状" descr="直线 形状"/>
            <p:cNvPicPr/>
            <p:nvPr/>
          </p:nvPicPr>
          <p:blipFill>
            <a:blip r:embed="rId274"/>
            <a:stretch>
              <a:fillRect/>
            </a:stretch>
          </p:blipFill>
          <p:spPr>
            <a:xfrm>
              <a:off x="4021408" y="1461320"/>
              <a:ext cx="228241" cy="51682"/>
            </a:xfrm>
            <a:prstGeom prst="rect">
              <a:avLst/>
            </a:prstGeom>
            <a:effectLst/>
          </p:spPr>
        </p:pic>
        <p:pic>
          <p:nvPicPr>
            <p:cNvPr id="9266" name="直线 形状" descr="直线 形状"/>
            <p:cNvPicPr/>
            <p:nvPr/>
          </p:nvPicPr>
          <p:blipFill>
            <a:blip r:embed="rId275"/>
            <a:stretch>
              <a:fillRect/>
            </a:stretch>
          </p:blipFill>
          <p:spPr>
            <a:xfrm>
              <a:off x="4638151" y="1101324"/>
              <a:ext cx="246940" cy="580668"/>
            </a:xfrm>
            <a:prstGeom prst="rect">
              <a:avLst/>
            </a:prstGeom>
            <a:effectLst/>
          </p:spPr>
        </p:pic>
        <p:pic>
          <p:nvPicPr>
            <p:cNvPr id="9268" name="直线 形状" descr="直线 形状"/>
            <p:cNvPicPr/>
            <p:nvPr/>
          </p:nvPicPr>
          <p:blipFill>
            <a:blip r:embed="rId276"/>
            <a:stretch>
              <a:fillRect/>
            </a:stretch>
          </p:blipFill>
          <p:spPr>
            <a:xfrm>
              <a:off x="5040012" y="1250808"/>
              <a:ext cx="44891" cy="275775"/>
            </a:xfrm>
            <a:prstGeom prst="rect">
              <a:avLst/>
            </a:prstGeom>
            <a:effectLst/>
          </p:spPr>
        </p:pic>
        <p:pic>
          <p:nvPicPr>
            <p:cNvPr id="9270" name="直线 形状" descr="直线 形状"/>
            <p:cNvPicPr/>
            <p:nvPr/>
          </p:nvPicPr>
          <p:blipFill>
            <a:blip r:embed="rId277"/>
            <a:stretch>
              <a:fillRect/>
            </a:stretch>
          </p:blipFill>
          <p:spPr>
            <a:xfrm>
              <a:off x="5257313" y="1264390"/>
              <a:ext cx="187497" cy="237386"/>
            </a:xfrm>
            <a:prstGeom prst="rect">
              <a:avLst/>
            </a:prstGeom>
            <a:effectLst/>
          </p:spPr>
        </p:pic>
        <p:pic>
          <p:nvPicPr>
            <p:cNvPr id="9272" name="直线 直线" descr="直线 直线"/>
            <p:cNvPicPr/>
            <p:nvPr/>
          </p:nvPicPr>
          <p:blipFill>
            <a:blip r:embed="rId278"/>
            <a:stretch>
              <a:fillRect/>
            </a:stretch>
          </p:blipFill>
          <p:spPr>
            <a:xfrm>
              <a:off x="5494988" y="1359459"/>
              <a:ext cx="85635" cy="58474"/>
            </a:xfrm>
            <a:prstGeom prst="rect">
              <a:avLst/>
            </a:prstGeom>
            <a:effectLst/>
          </p:spPr>
        </p:pic>
        <p:pic>
          <p:nvPicPr>
            <p:cNvPr id="9274" name="直线 直线" descr="直线 直线"/>
            <p:cNvPicPr/>
            <p:nvPr/>
          </p:nvPicPr>
          <p:blipFill>
            <a:blip r:embed="rId279"/>
            <a:stretch>
              <a:fillRect/>
            </a:stretch>
          </p:blipFill>
          <p:spPr>
            <a:xfrm>
              <a:off x="5630801" y="1373040"/>
              <a:ext cx="92427" cy="44893"/>
            </a:xfrm>
            <a:prstGeom prst="rect">
              <a:avLst/>
            </a:prstGeom>
            <a:effectLst/>
          </p:spPr>
        </p:pic>
        <p:pic>
          <p:nvPicPr>
            <p:cNvPr id="9276" name="直线 直线" descr="直线 直线"/>
            <p:cNvPicPr/>
            <p:nvPr/>
          </p:nvPicPr>
          <p:blipFill>
            <a:blip r:embed="rId35"/>
            <a:stretch>
              <a:fillRect/>
            </a:stretch>
          </p:blipFill>
          <p:spPr>
            <a:xfrm>
              <a:off x="5788309" y="1339087"/>
              <a:ext cx="76201" cy="38101"/>
            </a:xfrm>
            <a:prstGeom prst="rect">
              <a:avLst/>
            </a:prstGeom>
            <a:effectLst/>
          </p:spPr>
        </p:pic>
        <p:pic>
          <p:nvPicPr>
            <p:cNvPr id="9278" name="直线 形状" descr="直线 形状"/>
            <p:cNvPicPr/>
            <p:nvPr/>
          </p:nvPicPr>
          <p:blipFill>
            <a:blip r:embed="rId280"/>
            <a:stretch>
              <a:fillRect/>
            </a:stretch>
          </p:blipFill>
          <p:spPr>
            <a:xfrm>
              <a:off x="6004289" y="1230436"/>
              <a:ext cx="214659" cy="241822"/>
            </a:xfrm>
            <a:prstGeom prst="rect">
              <a:avLst/>
            </a:prstGeom>
            <a:effectLst/>
          </p:spPr>
        </p:pic>
        <p:pic>
          <p:nvPicPr>
            <p:cNvPr id="9280" name="直线 形状" descr="直线 形状"/>
            <p:cNvPicPr/>
            <p:nvPr/>
          </p:nvPicPr>
          <p:blipFill>
            <a:blip r:embed="rId281"/>
            <a:stretch>
              <a:fillRect/>
            </a:stretch>
          </p:blipFill>
          <p:spPr>
            <a:xfrm>
              <a:off x="6262336" y="1393413"/>
              <a:ext cx="126379" cy="167124"/>
            </a:xfrm>
            <a:prstGeom prst="rect">
              <a:avLst/>
            </a:prstGeom>
            <a:effectLst/>
          </p:spPr>
        </p:pic>
        <p:pic>
          <p:nvPicPr>
            <p:cNvPr id="9282" name="直线 形状" descr="直线 形状"/>
            <p:cNvPicPr/>
            <p:nvPr/>
          </p:nvPicPr>
          <p:blipFill>
            <a:blip r:embed="rId282"/>
            <a:stretch>
              <a:fillRect/>
            </a:stretch>
          </p:blipFill>
          <p:spPr>
            <a:xfrm>
              <a:off x="6754372" y="1259863"/>
              <a:ext cx="191180" cy="232766"/>
            </a:xfrm>
            <a:prstGeom prst="rect">
              <a:avLst/>
            </a:prstGeom>
            <a:effectLst/>
          </p:spPr>
        </p:pic>
        <p:pic>
          <p:nvPicPr>
            <p:cNvPr id="9284" name="直线 直线" descr="直线 直线"/>
            <p:cNvPicPr/>
            <p:nvPr/>
          </p:nvPicPr>
          <p:blipFill>
            <a:blip r:embed="rId283"/>
            <a:stretch>
              <a:fillRect/>
            </a:stretch>
          </p:blipFill>
          <p:spPr>
            <a:xfrm>
              <a:off x="7111172" y="1366250"/>
              <a:ext cx="78845" cy="38101"/>
            </a:xfrm>
            <a:prstGeom prst="rect">
              <a:avLst/>
            </a:prstGeom>
            <a:effectLst/>
          </p:spPr>
        </p:pic>
        <p:pic>
          <p:nvPicPr>
            <p:cNvPr id="9286" name="直线 形状" descr="直线 形状"/>
            <p:cNvPicPr/>
            <p:nvPr/>
          </p:nvPicPr>
          <p:blipFill>
            <a:blip r:embed="rId284"/>
            <a:stretch>
              <a:fillRect/>
            </a:stretch>
          </p:blipFill>
          <p:spPr>
            <a:xfrm>
              <a:off x="7280939" y="1359459"/>
              <a:ext cx="92426" cy="38101"/>
            </a:xfrm>
            <a:prstGeom prst="rect">
              <a:avLst/>
            </a:prstGeom>
            <a:effectLst/>
          </p:spPr>
        </p:pic>
        <p:pic>
          <p:nvPicPr>
            <p:cNvPr id="9288" name="直线 直线" descr="直线 直线"/>
            <p:cNvPicPr/>
            <p:nvPr/>
          </p:nvPicPr>
          <p:blipFill>
            <a:blip r:embed="rId285"/>
            <a:stretch>
              <a:fillRect/>
            </a:stretch>
          </p:blipFill>
          <p:spPr>
            <a:xfrm>
              <a:off x="7477869" y="1332296"/>
              <a:ext cx="99217" cy="58474"/>
            </a:xfrm>
            <a:prstGeom prst="rect">
              <a:avLst/>
            </a:prstGeom>
            <a:effectLst/>
          </p:spPr>
        </p:pic>
        <p:pic>
          <p:nvPicPr>
            <p:cNvPr id="9290" name="直线 形状" descr="直线 形状"/>
            <p:cNvPicPr/>
            <p:nvPr/>
          </p:nvPicPr>
          <p:blipFill>
            <a:blip r:embed="rId286"/>
            <a:stretch>
              <a:fillRect/>
            </a:stretch>
          </p:blipFill>
          <p:spPr>
            <a:xfrm>
              <a:off x="7729124" y="1244017"/>
              <a:ext cx="228240" cy="223714"/>
            </a:xfrm>
            <a:prstGeom prst="rect">
              <a:avLst/>
            </a:prstGeom>
            <a:effectLst/>
          </p:spPr>
        </p:pic>
        <p:pic>
          <p:nvPicPr>
            <p:cNvPr id="9292" name="直线 形状" descr="直线 形状"/>
            <p:cNvPicPr/>
            <p:nvPr/>
          </p:nvPicPr>
          <p:blipFill>
            <a:blip r:embed="rId287"/>
            <a:stretch>
              <a:fillRect/>
            </a:stretch>
          </p:blipFill>
          <p:spPr>
            <a:xfrm>
              <a:off x="8048287" y="1203273"/>
              <a:ext cx="72054" cy="364054"/>
            </a:xfrm>
            <a:prstGeom prst="rect">
              <a:avLst/>
            </a:prstGeom>
            <a:effectLst/>
          </p:spPr>
        </p:pic>
        <p:pic>
          <p:nvPicPr>
            <p:cNvPr id="9294" name="直线 形状" descr="直线 形状"/>
            <p:cNvPicPr/>
            <p:nvPr/>
          </p:nvPicPr>
          <p:blipFill>
            <a:blip r:embed="rId288"/>
            <a:stretch>
              <a:fillRect/>
            </a:stretch>
          </p:blipFill>
          <p:spPr>
            <a:xfrm>
              <a:off x="8272379" y="1049351"/>
              <a:ext cx="255692" cy="636870"/>
            </a:xfrm>
            <a:prstGeom prst="rect">
              <a:avLst/>
            </a:prstGeom>
            <a:effectLst/>
          </p:spPr>
        </p:pic>
        <p:pic>
          <p:nvPicPr>
            <p:cNvPr id="9296" name="直线 形状" descr="直线 形状"/>
            <p:cNvPicPr/>
            <p:nvPr/>
          </p:nvPicPr>
          <p:blipFill>
            <a:blip r:embed="rId289"/>
            <a:stretch>
              <a:fillRect/>
            </a:stretch>
          </p:blipFill>
          <p:spPr>
            <a:xfrm>
              <a:off x="8903913" y="1590343"/>
              <a:ext cx="44892" cy="78325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50" name="绘图"/>
          <p:cNvGrpSpPr/>
          <p:nvPr/>
        </p:nvGrpSpPr>
        <p:grpSpPr>
          <a:xfrm>
            <a:off x="1074250" y="2791196"/>
            <a:ext cx="11201992" cy="3482078"/>
            <a:chOff x="-19050" y="-19049"/>
            <a:chExt cx="11201990" cy="3482076"/>
          </a:xfrm>
        </p:grpSpPr>
        <p:pic>
          <p:nvPicPr>
            <p:cNvPr id="9300" name="直线 形状" descr="直线 形状"/>
            <p:cNvPicPr/>
            <p:nvPr/>
          </p:nvPicPr>
          <p:blipFill>
            <a:blip r:embed="rId1"/>
            <a:stretch>
              <a:fillRect/>
            </a:stretch>
          </p:blipFill>
          <p:spPr>
            <a:xfrm>
              <a:off x="-19050" y="296656"/>
              <a:ext cx="418379" cy="124143"/>
            </a:xfrm>
            <a:prstGeom prst="rect">
              <a:avLst/>
            </a:prstGeom>
            <a:effectLst/>
          </p:spPr>
        </p:pic>
        <p:pic>
          <p:nvPicPr>
            <p:cNvPr id="9302" name="直线 形状" descr="直线 形状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189197" y="362326"/>
              <a:ext cx="108272" cy="362792"/>
            </a:xfrm>
            <a:prstGeom prst="rect">
              <a:avLst/>
            </a:prstGeom>
            <a:effectLst/>
          </p:spPr>
        </p:pic>
        <p:pic>
          <p:nvPicPr>
            <p:cNvPr id="9304" name="直线 形状" descr="直线 形状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415554" y="267256"/>
              <a:ext cx="228240" cy="379214"/>
            </a:xfrm>
            <a:prstGeom prst="rect">
              <a:avLst/>
            </a:prstGeom>
            <a:effectLst/>
          </p:spPr>
        </p:pic>
        <p:pic>
          <p:nvPicPr>
            <p:cNvPr id="9306" name="直线 形状" descr="直线 形状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682654" y="425998"/>
              <a:ext cx="368581" cy="218893"/>
            </a:xfrm>
            <a:prstGeom prst="rect">
              <a:avLst/>
            </a:prstGeom>
            <a:effectLst/>
          </p:spPr>
        </p:pic>
        <p:pic>
          <p:nvPicPr>
            <p:cNvPr id="9308" name="直线 形状" descr="直线 形状"/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1216855" y="185768"/>
              <a:ext cx="313426" cy="426385"/>
            </a:xfrm>
            <a:prstGeom prst="rect">
              <a:avLst/>
            </a:prstGeom>
            <a:effectLst/>
          </p:spPr>
        </p:pic>
        <p:pic>
          <p:nvPicPr>
            <p:cNvPr id="9310" name="直线 形状" descr="直线 形状"/>
            <p:cNvPicPr/>
            <p:nvPr/>
          </p:nvPicPr>
          <p:blipFill>
            <a:blip r:embed="rId6"/>
            <a:stretch>
              <a:fillRect/>
            </a:stretch>
          </p:blipFill>
          <p:spPr>
            <a:xfrm>
              <a:off x="1291552" y="158003"/>
              <a:ext cx="255403" cy="59075"/>
            </a:xfrm>
            <a:prstGeom prst="rect">
              <a:avLst/>
            </a:prstGeom>
            <a:effectLst/>
          </p:spPr>
        </p:pic>
        <p:pic>
          <p:nvPicPr>
            <p:cNvPr id="9312" name="直线 形状" descr="直线 形状"/>
            <p:cNvPicPr/>
            <p:nvPr/>
          </p:nvPicPr>
          <p:blipFill>
            <a:blip r:embed="rId7"/>
            <a:stretch>
              <a:fillRect/>
            </a:stretch>
          </p:blipFill>
          <p:spPr>
            <a:xfrm>
              <a:off x="1968861" y="130937"/>
              <a:ext cx="223210" cy="676931"/>
            </a:xfrm>
            <a:prstGeom prst="rect">
              <a:avLst/>
            </a:prstGeom>
            <a:effectLst/>
          </p:spPr>
        </p:pic>
        <p:pic>
          <p:nvPicPr>
            <p:cNvPr id="9314" name="直线 形状" descr="直线 形状"/>
            <p:cNvPicPr/>
            <p:nvPr/>
          </p:nvPicPr>
          <p:blipFill>
            <a:blip r:embed="rId8"/>
            <a:stretch>
              <a:fillRect/>
            </a:stretch>
          </p:blipFill>
          <p:spPr>
            <a:xfrm>
              <a:off x="2494007" y="104280"/>
              <a:ext cx="261690" cy="563247"/>
            </a:xfrm>
            <a:prstGeom prst="rect">
              <a:avLst/>
            </a:prstGeom>
            <a:effectLst/>
          </p:spPr>
        </p:pic>
        <p:pic>
          <p:nvPicPr>
            <p:cNvPr id="9316" name="直线 形状" descr="直线 形状"/>
            <p:cNvPicPr/>
            <p:nvPr/>
          </p:nvPicPr>
          <p:blipFill>
            <a:blip r:embed="rId9"/>
            <a:stretch>
              <a:fillRect/>
            </a:stretch>
          </p:blipFill>
          <p:spPr>
            <a:xfrm>
              <a:off x="2887364" y="342237"/>
              <a:ext cx="253583" cy="44608"/>
            </a:xfrm>
            <a:prstGeom prst="rect">
              <a:avLst/>
            </a:prstGeom>
            <a:effectLst/>
          </p:spPr>
        </p:pic>
        <p:pic>
          <p:nvPicPr>
            <p:cNvPr id="9318" name="直线 形状" descr="直线 形状"/>
            <p:cNvPicPr/>
            <p:nvPr/>
          </p:nvPicPr>
          <p:blipFill>
            <a:blip r:embed="rId10"/>
            <a:stretch>
              <a:fillRect/>
            </a:stretch>
          </p:blipFill>
          <p:spPr>
            <a:xfrm>
              <a:off x="3362712" y="158605"/>
              <a:ext cx="459124" cy="410580"/>
            </a:xfrm>
            <a:prstGeom prst="rect">
              <a:avLst/>
            </a:prstGeom>
            <a:effectLst/>
          </p:spPr>
        </p:pic>
        <p:pic>
          <p:nvPicPr>
            <p:cNvPr id="9320" name="直线 形状" descr="直线 形状"/>
            <p:cNvPicPr/>
            <p:nvPr/>
          </p:nvPicPr>
          <p:blipFill>
            <a:blip r:embed="rId11"/>
            <a:stretch>
              <a:fillRect/>
            </a:stretch>
          </p:blipFill>
          <p:spPr>
            <a:xfrm>
              <a:off x="3878804" y="43163"/>
              <a:ext cx="225432" cy="852984"/>
            </a:xfrm>
            <a:prstGeom prst="rect">
              <a:avLst/>
            </a:prstGeom>
            <a:effectLst/>
          </p:spPr>
        </p:pic>
        <p:pic>
          <p:nvPicPr>
            <p:cNvPr id="9322" name="直线 直线" descr="直线 直线"/>
            <p:cNvPicPr/>
            <p:nvPr/>
          </p:nvPicPr>
          <p:blipFill>
            <a:blip r:embed="rId12"/>
            <a:stretch>
              <a:fillRect/>
            </a:stretch>
          </p:blipFill>
          <p:spPr>
            <a:xfrm>
              <a:off x="4260405" y="742604"/>
              <a:ext cx="76201" cy="38101"/>
            </a:xfrm>
            <a:prstGeom prst="rect">
              <a:avLst/>
            </a:prstGeom>
            <a:effectLst/>
          </p:spPr>
        </p:pic>
        <p:pic>
          <p:nvPicPr>
            <p:cNvPr id="9324" name="直线 形状" descr="直线 形状"/>
            <p:cNvPicPr/>
            <p:nvPr/>
          </p:nvPicPr>
          <p:blipFill>
            <a:blip r:embed="rId13"/>
            <a:stretch>
              <a:fillRect/>
            </a:stretch>
          </p:blipFill>
          <p:spPr>
            <a:xfrm>
              <a:off x="5254417" y="71632"/>
              <a:ext cx="360159" cy="634376"/>
            </a:xfrm>
            <a:prstGeom prst="rect">
              <a:avLst/>
            </a:prstGeom>
            <a:effectLst/>
          </p:spPr>
        </p:pic>
        <p:pic>
          <p:nvPicPr>
            <p:cNvPr id="9326" name="直线 形状" descr="直线 形状"/>
            <p:cNvPicPr/>
            <p:nvPr/>
          </p:nvPicPr>
          <p:blipFill>
            <a:blip r:embed="rId14"/>
            <a:stretch>
              <a:fillRect/>
            </a:stretch>
          </p:blipFill>
          <p:spPr>
            <a:xfrm>
              <a:off x="5429345" y="362326"/>
              <a:ext cx="298337" cy="93734"/>
            </a:xfrm>
            <a:prstGeom prst="rect">
              <a:avLst/>
            </a:prstGeom>
            <a:effectLst/>
          </p:spPr>
        </p:pic>
        <p:pic>
          <p:nvPicPr>
            <p:cNvPr id="9328" name="直线 直线" descr="直线 直线"/>
            <p:cNvPicPr/>
            <p:nvPr/>
          </p:nvPicPr>
          <p:blipFill>
            <a:blip r:embed="rId15"/>
            <a:stretch>
              <a:fillRect/>
            </a:stretch>
          </p:blipFill>
          <p:spPr>
            <a:xfrm>
              <a:off x="6208010" y="219721"/>
              <a:ext cx="78845" cy="99217"/>
            </a:xfrm>
            <a:prstGeom prst="rect">
              <a:avLst/>
            </a:prstGeom>
            <a:effectLst/>
          </p:spPr>
        </p:pic>
        <p:pic>
          <p:nvPicPr>
            <p:cNvPr id="9330" name="直线 形状" descr="直线 形状"/>
            <p:cNvPicPr/>
            <p:nvPr/>
          </p:nvPicPr>
          <p:blipFill>
            <a:blip r:embed="rId16"/>
            <a:stretch>
              <a:fillRect/>
            </a:stretch>
          </p:blipFill>
          <p:spPr>
            <a:xfrm>
              <a:off x="6207421" y="382698"/>
              <a:ext cx="72644" cy="228240"/>
            </a:xfrm>
            <a:prstGeom prst="rect">
              <a:avLst/>
            </a:prstGeom>
            <a:effectLst/>
          </p:spPr>
        </p:pic>
        <p:pic>
          <p:nvPicPr>
            <p:cNvPr id="9332" name="直线 形状" descr="直线 形状"/>
            <p:cNvPicPr/>
            <p:nvPr/>
          </p:nvPicPr>
          <p:blipFill>
            <a:blip r:embed="rId17"/>
            <a:stretch>
              <a:fillRect/>
            </a:stretch>
          </p:blipFill>
          <p:spPr>
            <a:xfrm>
              <a:off x="6357404" y="355535"/>
              <a:ext cx="153561" cy="255403"/>
            </a:xfrm>
            <a:prstGeom prst="rect">
              <a:avLst/>
            </a:prstGeom>
            <a:effectLst/>
          </p:spPr>
        </p:pic>
        <p:pic>
          <p:nvPicPr>
            <p:cNvPr id="9334" name="直线 形状" descr="直线 形状"/>
            <p:cNvPicPr/>
            <p:nvPr/>
          </p:nvPicPr>
          <p:blipFill>
            <a:blip r:embed="rId18"/>
            <a:stretch>
              <a:fillRect/>
            </a:stretch>
          </p:blipFill>
          <p:spPr>
            <a:xfrm>
              <a:off x="7193124" y="344520"/>
              <a:ext cx="261729" cy="246046"/>
            </a:xfrm>
            <a:prstGeom prst="rect">
              <a:avLst/>
            </a:prstGeom>
            <a:effectLst/>
          </p:spPr>
        </p:pic>
        <p:pic>
          <p:nvPicPr>
            <p:cNvPr id="9336" name="直线 形状" descr="直线 形状"/>
            <p:cNvPicPr/>
            <p:nvPr/>
          </p:nvPicPr>
          <p:blipFill>
            <a:blip r:embed="rId19"/>
            <a:stretch>
              <a:fillRect/>
            </a:stretch>
          </p:blipFill>
          <p:spPr>
            <a:xfrm>
              <a:off x="8100056" y="254739"/>
              <a:ext cx="203633" cy="247548"/>
            </a:xfrm>
            <a:prstGeom prst="rect">
              <a:avLst/>
            </a:prstGeom>
            <a:effectLst/>
          </p:spPr>
        </p:pic>
        <p:pic>
          <p:nvPicPr>
            <p:cNvPr id="9338" name="直线 形状" descr="直线 形状"/>
            <p:cNvPicPr/>
            <p:nvPr/>
          </p:nvPicPr>
          <p:blipFill>
            <a:blip r:embed="rId20"/>
            <a:stretch>
              <a:fillRect/>
            </a:stretch>
          </p:blipFill>
          <p:spPr>
            <a:xfrm>
              <a:off x="8326705" y="348744"/>
              <a:ext cx="241821" cy="107186"/>
            </a:xfrm>
            <a:prstGeom prst="rect">
              <a:avLst/>
            </a:prstGeom>
            <a:effectLst/>
          </p:spPr>
        </p:pic>
        <p:pic>
          <p:nvPicPr>
            <p:cNvPr id="9340" name="直线 形状" descr="直线 形状"/>
            <p:cNvPicPr/>
            <p:nvPr/>
          </p:nvPicPr>
          <p:blipFill>
            <a:blip r:embed="rId21"/>
            <a:stretch>
              <a:fillRect/>
            </a:stretch>
          </p:blipFill>
          <p:spPr>
            <a:xfrm>
              <a:off x="8584750" y="90698"/>
              <a:ext cx="192588" cy="460331"/>
            </a:xfrm>
            <a:prstGeom prst="rect">
              <a:avLst/>
            </a:prstGeom>
            <a:effectLst/>
          </p:spPr>
        </p:pic>
        <p:pic>
          <p:nvPicPr>
            <p:cNvPr id="9342" name="直线 形状" descr="直线 形状"/>
            <p:cNvPicPr/>
            <p:nvPr/>
          </p:nvPicPr>
          <p:blipFill>
            <a:blip r:embed="rId22"/>
            <a:stretch>
              <a:fillRect/>
            </a:stretch>
          </p:blipFill>
          <p:spPr>
            <a:xfrm>
              <a:off x="8761309" y="260275"/>
              <a:ext cx="271750" cy="644501"/>
            </a:xfrm>
            <a:prstGeom prst="rect">
              <a:avLst/>
            </a:prstGeom>
            <a:effectLst/>
          </p:spPr>
        </p:pic>
        <p:pic>
          <p:nvPicPr>
            <p:cNvPr id="9344" name="直线 形状" descr="直线 形状"/>
            <p:cNvPicPr/>
            <p:nvPr/>
          </p:nvPicPr>
          <p:blipFill>
            <a:blip r:embed="rId23"/>
            <a:stretch>
              <a:fillRect/>
            </a:stretch>
          </p:blipFill>
          <p:spPr>
            <a:xfrm>
              <a:off x="9039726" y="301209"/>
              <a:ext cx="117098" cy="473913"/>
            </a:xfrm>
            <a:prstGeom prst="rect">
              <a:avLst/>
            </a:prstGeom>
            <a:effectLst/>
          </p:spPr>
        </p:pic>
        <p:pic>
          <p:nvPicPr>
            <p:cNvPr id="9346" name="直线 形状" descr="直线 形状"/>
            <p:cNvPicPr/>
            <p:nvPr/>
          </p:nvPicPr>
          <p:blipFill>
            <a:blip r:embed="rId24"/>
            <a:stretch>
              <a:fillRect/>
            </a:stretch>
          </p:blipFill>
          <p:spPr>
            <a:xfrm>
              <a:off x="9121215" y="277346"/>
              <a:ext cx="150671" cy="197778"/>
            </a:xfrm>
            <a:prstGeom prst="rect">
              <a:avLst/>
            </a:prstGeom>
            <a:effectLst/>
          </p:spPr>
        </p:pic>
        <p:pic>
          <p:nvPicPr>
            <p:cNvPr id="9348" name="直线 形状" descr="直线 形状"/>
            <p:cNvPicPr/>
            <p:nvPr/>
          </p:nvPicPr>
          <p:blipFill>
            <a:blip r:embed="rId25"/>
            <a:stretch>
              <a:fillRect/>
            </a:stretch>
          </p:blipFill>
          <p:spPr>
            <a:xfrm>
              <a:off x="9637307" y="266065"/>
              <a:ext cx="236835" cy="166061"/>
            </a:xfrm>
            <a:prstGeom prst="rect">
              <a:avLst/>
            </a:prstGeom>
            <a:effectLst/>
          </p:spPr>
        </p:pic>
        <p:pic>
          <p:nvPicPr>
            <p:cNvPr id="9350" name="直线 形状" descr="直线 形状"/>
            <p:cNvPicPr/>
            <p:nvPr/>
          </p:nvPicPr>
          <p:blipFill>
            <a:blip r:embed="rId26"/>
            <a:stretch>
              <a:fillRect/>
            </a:stretch>
          </p:blipFill>
          <p:spPr>
            <a:xfrm>
              <a:off x="9888562" y="226512"/>
              <a:ext cx="302938" cy="106008"/>
            </a:xfrm>
            <a:prstGeom prst="rect">
              <a:avLst/>
            </a:prstGeom>
            <a:effectLst/>
          </p:spPr>
        </p:pic>
        <p:pic>
          <p:nvPicPr>
            <p:cNvPr id="9352" name="直线 形状" descr="直线 形状"/>
            <p:cNvPicPr/>
            <p:nvPr/>
          </p:nvPicPr>
          <p:blipFill>
            <a:blip r:embed="rId27"/>
            <a:stretch>
              <a:fillRect/>
            </a:stretch>
          </p:blipFill>
          <p:spPr>
            <a:xfrm>
              <a:off x="9820655" y="4995"/>
              <a:ext cx="370846" cy="696152"/>
            </a:xfrm>
            <a:prstGeom prst="rect">
              <a:avLst/>
            </a:prstGeom>
            <a:effectLst/>
          </p:spPr>
        </p:pic>
        <p:pic>
          <p:nvPicPr>
            <p:cNvPr id="9354" name="直线 形状" descr="直线 形状"/>
            <p:cNvPicPr/>
            <p:nvPr/>
          </p:nvPicPr>
          <p:blipFill>
            <a:blip r:embed="rId28"/>
            <a:stretch>
              <a:fillRect/>
            </a:stretch>
          </p:blipFill>
          <p:spPr>
            <a:xfrm>
              <a:off x="10526819" y="-19050"/>
              <a:ext cx="289425" cy="507756"/>
            </a:xfrm>
            <a:prstGeom prst="rect">
              <a:avLst/>
            </a:prstGeom>
            <a:effectLst/>
          </p:spPr>
        </p:pic>
        <p:pic>
          <p:nvPicPr>
            <p:cNvPr id="9356" name="直线 形状" descr="直线 形状"/>
            <p:cNvPicPr/>
            <p:nvPr/>
          </p:nvPicPr>
          <p:blipFill>
            <a:blip r:embed="rId29"/>
            <a:stretch>
              <a:fillRect/>
            </a:stretch>
          </p:blipFill>
          <p:spPr>
            <a:xfrm>
              <a:off x="10775451" y="341954"/>
              <a:ext cx="196978" cy="167124"/>
            </a:xfrm>
            <a:prstGeom prst="rect">
              <a:avLst/>
            </a:prstGeom>
            <a:effectLst/>
          </p:spPr>
        </p:pic>
        <p:pic>
          <p:nvPicPr>
            <p:cNvPr id="9358" name="直线 直线" descr="直线 直线"/>
            <p:cNvPicPr/>
            <p:nvPr/>
          </p:nvPicPr>
          <p:blipFill>
            <a:blip r:embed="rId30"/>
            <a:stretch>
              <a:fillRect/>
            </a:stretch>
          </p:blipFill>
          <p:spPr>
            <a:xfrm>
              <a:off x="11090514" y="457395"/>
              <a:ext cx="92427" cy="153543"/>
            </a:xfrm>
            <a:prstGeom prst="rect">
              <a:avLst/>
            </a:prstGeom>
            <a:effectLst/>
          </p:spPr>
        </p:pic>
        <p:pic>
          <p:nvPicPr>
            <p:cNvPr id="9360" name="直线 形状" descr="直线 形状"/>
            <p:cNvPicPr/>
            <p:nvPr/>
          </p:nvPicPr>
          <p:blipFill>
            <a:blip r:embed="rId31"/>
            <a:stretch>
              <a:fillRect/>
            </a:stretch>
          </p:blipFill>
          <p:spPr>
            <a:xfrm>
              <a:off x="306903" y="1231533"/>
              <a:ext cx="78845" cy="510151"/>
            </a:xfrm>
            <a:prstGeom prst="rect">
              <a:avLst/>
            </a:prstGeom>
            <a:effectLst/>
          </p:spPr>
        </p:pic>
        <p:pic>
          <p:nvPicPr>
            <p:cNvPr id="9362" name="直线 形状" descr="直线 形状"/>
            <p:cNvPicPr/>
            <p:nvPr/>
          </p:nvPicPr>
          <p:blipFill>
            <a:blip r:embed="rId32"/>
            <a:stretch>
              <a:fillRect/>
            </a:stretch>
          </p:blipFill>
          <p:spPr>
            <a:xfrm>
              <a:off x="279740" y="1272431"/>
              <a:ext cx="362081" cy="518256"/>
            </a:xfrm>
            <a:prstGeom prst="rect">
              <a:avLst/>
            </a:prstGeom>
            <a:effectLst/>
          </p:spPr>
        </p:pic>
        <p:pic>
          <p:nvPicPr>
            <p:cNvPr id="9364" name="直线 直线" descr="直线 直线"/>
            <p:cNvPicPr/>
            <p:nvPr/>
          </p:nvPicPr>
          <p:blipFill>
            <a:blip r:embed="rId33"/>
            <a:stretch>
              <a:fillRect/>
            </a:stretch>
          </p:blipFill>
          <p:spPr>
            <a:xfrm>
              <a:off x="1019925" y="1380929"/>
              <a:ext cx="106008" cy="126380"/>
            </a:xfrm>
            <a:prstGeom prst="rect">
              <a:avLst/>
            </a:prstGeom>
            <a:effectLst/>
          </p:spPr>
        </p:pic>
        <p:pic>
          <p:nvPicPr>
            <p:cNvPr id="9366" name="直线 形状" descr="直线 形状"/>
            <p:cNvPicPr/>
            <p:nvPr/>
          </p:nvPicPr>
          <p:blipFill>
            <a:blip r:embed="rId34"/>
            <a:stretch>
              <a:fillRect/>
            </a:stretch>
          </p:blipFill>
          <p:spPr>
            <a:xfrm>
              <a:off x="1041304" y="1543905"/>
              <a:ext cx="91419" cy="221450"/>
            </a:xfrm>
            <a:prstGeom prst="rect">
              <a:avLst/>
            </a:prstGeom>
            <a:effectLst/>
          </p:spPr>
        </p:pic>
        <p:pic>
          <p:nvPicPr>
            <p:cNvPr id="9368" name="直线 形状" descr="直线 形状"/>
            <p:cNvPicPr/>
            <p:nvPr/>
          </p:nvPicPr>
          <p:blipFill>
            <a:blip r:embed="rId35"/>
            <a:stretch>
              <a:fillRect/>
            </a:stretch>
          </p:blipFill>
          <p:spPr>
            <a:xfrm>
              <a:off x="1216855" y="1496370"/>
              <a:ext cx="126471" cy="289357"/>
            </a:xfrm>
            <a:prstGeom prst="rect">
              <a:avLst/>
            </a:prstGeom>
            <a:effectLst/>
          </p:spPr>
        </p:pic>
        <p:pic>
          <p:nvPicPr>
            <p:cNvPr id="9370" name="直线 形状" descr="直线 形状"/>
            <p:cNvPicPr/>
            <p:nvPr/>
          </p:nvPicPr>
          <p:blipFill>
            <a:blip r:embed="rId36"/>
            <a:stretch>
              <a:fillRect/>
            </a:stretch>
          </p:blipFill>
          <p:spPr>
            <a:xfrm>
              <a:off x="1836069" y="1519718"/>
              <a:ext cx="233769" cy="243125"/>
            </a:xfrm>
            <a:prstGeom prst="rect">
              <a:avLst/>
            </a:prstGeom>
            <a:effectLst/>
          </p:spPr>
        </p:pic>
        <p:pic>
          <p:nvPicPr>
            <p:cNvPr id="9372" name="直线 形状" descr="直线 形状"/>
            <p:cNvPicPr/>
            <p:nvPr/>
          </p:nvPicPr>
          <p:blipFill>
            <a:blip r:embed="rId37"/>
            <a:stretch>
              <a:fillRect/>
            </a:stretch>
          </p:blipFill>
          <p:spPr>
            <a:xfrm>
              <a:off x="2379194" y="1448270"/>
              <a:ext cx="306760" cy="212702"/>
            </a:xfrm>
            <a:prstGeom prst="rect">
              <a:avLst/>
            </a:prstGeom>
            <a:effectLst/>
          </p:spPr>
        </p:pic>
        <p:pic>
          <p:nvPicPr>
            <p:cNvPr id="9374" name="直线 形状" descr="直线 形状"/>
            <p:cNvPicPr/>
            <p:nvPr/>
          </p:nvPicPr>
          <p:blipFill>
            <a:blip r:embed="rId38"/>
            <a:stretch>
              <a:fillRect/>
            </a:stretch>
          </p:blipFill>
          <p:spPr>
            <a:xfrm>
              <a:off x="2731864" y="1197580"/>
              <a:ext cx="91740" cy="437744"/>
            </a:xfrm>
            <a:prstGeom prst="rect">
              <a:avLst/>
            </a:prstGeom>
            <a:effectLst/>
          </p:spPr>
        </p:pic>
        <p:pic>
          <p:nvPicPr>
            <p:cNvPr id="9376" name="直线 形状" descr="直线 形状"/>
            <p:cNvPicPr/>
            <p:nvPr/>
          </p:nvPicPr>
          <p:blipFill>
            <a:blip r:embed="rId39"/>
            <a:stretch>
              <a:fillRect/>
            </a:stretch>
          </p:blipFill>
          <p:spPr>
            <a:xfrm>
              <a:off x="2874790" y="1204371"/>
              <a:ext cx="274768" cy="430199"/>
            </a:xfrm>
            <a:prstGeom prst="rect">
              <a:avLst/>
            </a:prstGeom>
            <a:effectLst/>
          </p:spPr>
        </p:pic>
        <p:pic>
          <p:nvPicPr>
            <p:cNvPr id="9378" name="直线 形状" descr="直线 形状"/>
            <p:cNvPicPr/>
            <p:nvPr/>
          </p:nvPicPr>
          <p:blipFill>
            <a:blip r:embed="rId40"/>
            <a:stretch>
              <a:fillRect/>
            </a:stretch>
          </p:blipFill>
          <p:spPr>
            <a:xfrm>
              <a:off x="3136064" y="1387719"/>
              <a:ext cx="169679" cy="210224"/>
            </a:xfrm>
            <a:prstGeom prst="rect">
              <a:avLst/>
            </a:prstGeom>
            <a:effectLst/>
          </p:spPr>
        </p:pic>
        <p:pic>
          <p:nvPicPr>
            <p:cNvPr id="9380" name="直线 形状" descr="直线 形状"/>
            <p:cNvPicPr/>
            <p:nvPr/>
          </p:nvPicPr>
          <p:blipFill>
            <a:blip r:embed="rId41"/>
            <a:stretch>
              <a:fillRect/>
            </a:stretch>
          </p:blipFill>
          <p:spPr>
            <a:xfrm>
              <a:off x="3288015" y="1387719"/>
              <a:ext cx="167123" cy="78846"/>
            </a:xfrm>
            <a:prstGeom prst="rect">
              <a:avLst/>
            </a:prstGeom>
            <a:effectLst/>
          </p:spPr>
        </p:pic>
        <p:pic>
          <p:nvPicPr>
            <p:cNvPr id="9382" name="直线 形状" descr="直线 形状"/>
            <p:cNvPicPr/>
            <p:nvPr/>
          </p:nvPicPr>
          <p:blipFill>
            <a:blip r:embed="rId42"/>
            <a:stretch>
              <a:fillRect/>
            </a:stretch>
          </p:blipFill>
          <p:spPr>
            <a:xfrm>
              <a:off x="3362712" y="1258697"/>
              <a:ext cx="85636" cy="357263"/>
            </a:xfrm>
            <a:prstGeom prst="rect">
              <a:avLst/>
            </a:prstGeom>
            <a:effectLst/>
          </p:spPr>
        </p:pic>
        <p:pic>
          <p:nvPicPr>
            <p:cNvPr id="9384" name="直线 直线" descr="直线 直线"/>
            <p:cNvPicPr/>
            <p:nvPr/>
          </p:nvPicPr>
          <p:blipFill>
            <a:blip r:embed="rId43"/>
            <a:stretch>
              <a:fillRect/>
            </a:stretch>
          </p:blipFill>
          <p:spPr>
            <a:xfrm>
              <a:off x="3491735" y="1251906"/>
              <a:ext cx="51682" cy="160333"/>
            </a:xfrm>
            <a:prstGeom prst="rect">
              <a:avLst/>
            </a:prstGeom>
            <a:effectLst/>
          </p:spPr>
        </p:pic>
        <p:pic>
          <p:nvPicPr>
            <p:cNvPr id="9386" name="直线 形状" descr="直线 形状"/>
            <p:cNvPicPr/>
            <p:nvPr/>
          </p:nvPicPr>
          <p:blipFill>
            <a:blip r:embed="rId44"/>
            <a:stretch>
              <a:fillRect/>
            </a:stretch>
          </p:blipFill>
          <p:spPr>
            <a:xfrm>
              <a:off x="3512107" y="1421673"/>
              <a:ext cx="65264" cy="153542"/>
            </a:xfrm>
            <a:prstGeom prst="rect">
              <a:avLst/>
            </a:prstGeom>
            <a:effectLst/>
          </p:spPr>
        </p:pic>
        <p:pic>
          <p:nvPicPr>
            <p:cNvPr id="9388" name="直线 形状" descr="直线 形状"/>
            <p:cNvPicPr/>
            <p:nvPr/>
          </p:nvPicPr>
          <p:blipFill>
            <a:blip r:embed="rId45"/>
            <a:stretch>
              <a:fillRect/>
            </a:stretch>
          </p:blipFill>
          <p:spPr>
            <a:xfrm>
              <a:off x="3580014" y="1419410"/>
              <a:ext cx="132321" cy="107816"/>
            </a:xfrm>
            <a:prstGeom prst="rect">
              <a:avLst/>
            </a:prstGeom>
            <a:effectLst/>
          </p:spPr>
        </p:pic>
        <p:pic>
          <p:nvPicPr>
            <p:cNvPr id="9390" name="直线 形状" descr="直线 形状"/>
            <p:cNvPicPr/>
            <p:nvPr/>
          </p:nvPicPr>
          <p:blipFill>
            <a:blip r:embed="rId46"/>
            <a:stretch>
              <a:fillRect/>
            </a:stretch>
          </p:blipFill>
          <p:spPr>
            <a:xfrm>
              <a:off x="3722618" y="1367347"/>
              <a:ext cx="201078" cy="207868"/>
            </a:xfrm>
            <a:prstGeom prst="rect">
              <a:avLst/>
            </a:prstGeom>
            <a:effectLst/>
          </p:spPr>
        </p:pic>
        <p:pic>
          <p:nvPicPr>
            <p:cNvPr id="9392" name="直线 形状" descr="直线 形状"/>
            <p:cNvPicPr/>
            <p:nvPr/>
          </p:nvPicPr>
          <p:blipFill>
            <a:blip r:embed="rId47"/>
            <a:stretch>
              <a:fillRect/>
            </a:stretch>
          </p:blipFill>
          <p:spPr>
            <a:xfrm>
              <a:off x="4190604" y="1446985"/>
              <a:ext cx="148942" cy="158949"/>
            </a:xfrm>
            <a:prstGeom prst="rect">
              <a:avLst/>
            </a:prstGeom>
            <a:effectLst/>
          </p:spPr>
        </p:pic>
        <p:pic>
          <p:nvPicPr>
            <p:cNvPr id="9394" name="直线 形状" descr="直线 形状"/>
            <p:cNvPicPr/>
            <p:nvPr/>
          </p:nvPicPr>
          <p:blipFill>
            <a:blip r:embed="rId48"/>
            <a:stretch>
              <a:fillRect/>
            </a:stretch>
          </p:blipFill>
          <p:spPr>
            <a:xfrm>
              <a:off x="4435640" y="1333394"/>
              <a:ext cx="309729" cy="78845"/>
            </a:xfrm>
            <a:prstGeom prst="rect">
              <a:avLst/>
            </a:prstGeom>
            <a:effectLst/>
          </p:spPr>
        </p:pic>
        <p:pic>
          <p:nvPicPr>
            <p:cNvPr id="9396" name="直线 形状" descr="直线 形状"/>
            <p:cNvPicPr/>
            <p:nvPr/>
          </p:nvPicPr>
          <p:blipFill>
            <a:blip r:embed="rId49"/>
            <a:stretch>
              <a:fillRect/>
            </a:stretch>
          </p:blipFill>
          <p:spPr>
            <a:xfrm>
              <a:off x="4435640" y="1195144"/>
              <a:ext cx="316520" cy="679347"/>
            </a:xfrm>
            <a:prstGeom prst="rect">
              <a:avLst/>
            </a:prstGeom>
            <a:effectLst/>
          </p:spPr>
        </p:pic>
        <p:pic>
          <p:nvPicPr>
            <p:cNvPr id="9398" name="直线 形状" descr="直线 形状"/>
            <p:cNvPicPr/>
            <p:nvPr/>
          </p:nvPicPr>
          <p:blipFill>
            <a:blip r:embed="rId50"/>
            <a:stretch>
              <a:fillRect/>
            </a:stretch>
          </p:blipFill>
          <p:spPr>
            <a:xfrm>
              <a:off x="4983107" y="1307242"/>
              <a:ext cx="162912" cy="333617"/>
            </a:xfrm>
            <a:prstGeom prst="rect">
              <a:avLst/>
            </a:prstGeom>
            <a:effectLst/>
          </p:spPr>
        </p:pic>
        <p:pic>
          <p:nvPicPr>
            <p:cNvPr id="9400" name="直线 形状" descr="直线 形状"/>
            <p:cNvPicPr/>
            <p:nvPr/>
          </p:nvPicPr>
          <p:blipFill>
            <a:blip r:embed="rId51"/>
            <a:stretch>
              <a:fillRect/>
            </a:stretch>
          </p:blipFill>
          <p:spPr>
            <a:xfrm>
              <a:off x="5240869" y="1353483"/>
              <a:ext cx="163197" cy="199541"/>
            </a:xfrm>
            <a:prstGeom prst="rect">
              <a:avLst/>
            </a:prstGeom>
            <a:effectLst/>
          </p:spPr>
        </p:pic>
        <p:pic>
          <p:nvPicPr>
            <p:cNvPr id="9402" name="直线 形状" descr="直线 形状"/>
            <p:cNvPicPr/>
            <p:nvPr/>
          </p:nvPicPr>
          <p:blipFill>
            <a:blip r:embed="rId52"/>
            <a:stretch>
              <a:fillRect/>
            </a:stretch>
          </p:blipFill>
          <p:spPr>
            <a:xfrm>
              <a:off x="5413499" y="1170417"/>
              <a:ext cx="169679" cy="428622"/>
            </a:xfrm>
            <a:prstGeom prst="rect">
              <a:avLst/>
            </a:prstGeom>
            <a:effectLst/>
          </p:spPr>
        </p:pic>
        <p:pic>
          <p:nvPicPr>
            <p:cNvPr id="9404" name="直线 形状" descr="直线 形状"/>
            <p:cNvPicPr/>
            <p:nvPr/>
          </p:nvPicPr>
          <p:blipFill>
            <a:blip r:embed="rId53"/>
            <a:stretch>
              <a:fillRect/>
            </a:stretch>
          </p:blipFill>
          <p:spPr>
            <a:xfrm>
              <a:off x="5639534" y="1331546"/>
              <a:ext cx="138020" cy="270832"/>
            </a:xfrm>
            <a:prstGeom prst="rect">
              <a:avLst/>
            </a:prstGeom>
            <a:effectLst/>
          </p:spPr>
        </p:pic>
        <p:pic>
          <p:nvPicPr>
            <p:cNvPr id="9406" name="直线 形状" descr="直线 形状"/>
            <p:cNvPicPr/>
            <p:nvPr/>
          </p:nvPicPr>
          <p:blipFill>
            <a:blip r:embed="rId54"/>
            <a:stretch>
              <a:fillRect/>
            </a:stretch>
          </p:blipFill>
          <p:spPr>
            <a:xfrm>
              <a:off x="5766615" y="1354774"/>
              <a:ext cx="214659" cy="180280"/>
            </a:xfrm>
            <a:prstGeom prst="rect">
              <a:avLst/>
            </a:prstGeom>
            <a:effectLst/>
          </p:spPr>
        </p:pic>
        <p:pic>
          <p:nvPicPr>
            <p:cNvPr id="9408" name="直线 形状" descr="直线 形状"/>
            <p:cNvPicPr/>
            <p:nvPr/>
          </p:nvPicPr>
          <p:blipFill>
            <a:blip r:embed="rId55"/>
            <a:stretch>
              <a:fillRect/>
            </a:stretch>
          </p:blipFill>
          <p:spPr>
            <a:xfrm>
              <a:off x="6001137" y="1197580"/>
              <a:ext cx="81997" cy="374336"/>
            </a:xfrm>
            <a:prstGeom prst="rect">
              <a:avLst/>
            </a:prstGeom>
            <a:effectLst/>
          </p:spPr>
        </p:pic>
        <p:pic>
          <p:nvPicPr>
            <p:cNvPr id="9410" name="直线 形状" descr="直线 形状"/>
            <p:cNvPicPr/>
            <p:nvPr/>
          </p:nvPicPr>
          <p:blipFill>
            <a:blip r:embed="rId56"/>
            <a:stretch>
              <a:fillRect/>
            </a:stretch>
          </p:blipFill>
          <p:spPr>
            <a:xfrm>
              <a:off x="5936382" y="1292650"/>
              <a:ext cx="194287" cy="51682"/>
            </a:xfrm>
            <a:prstGeom prst="rect">
              <a:avLst/>
            </a:prstGeom>
            <a:effectLst/>
          </p:spPr>
        </p:pic>
        <p:pic>
          <p:nvPicPr>
            <p:cNvPr id="9412" name="直线 形状" descr="直线 形状"/>
            <p:cNvPicPr/>
            <p:nvPr/>
          </p:nvPicPr>
          <p:blipFill>
            <a:blip r:embed="rId57"/>
            <a:stretch>
              <a:fillRect/>
            </a:stretch>
          </p:blipFill>
          <p:spPr>
            <a:xfrm>
              <a:off x="6160475" y="1258697"/>
              <a:ext cx="150870" cy="316518"/>
            </a:xfrm>
            <a:prstGeom prst="rect">
              <a:avLst/>
            </a:prstGeom>
            <a:effectLst/>
          </p:spPr>
        </p:pic>
        <p:pic>
          <p:nvPicPr>
            <p:cNvPr id="9414" name="直线 形状" descr="直线 形状"/>
            <p:cNvPicPr/>
            <p:nvPr/>
          </p:nvPicPr>
          <p:blipFill>
            <a:blip r:embed="rId58"/>
            <a:stretch>
              <a:fillRect/>
            </a:stretch>
          </p:blipFill>
          <p:spPr>
            <a:xfrm>
              <a:off x="6588288" y="1406793"/>
              <a:ext cx="223601" cy="114097"/>
            </a:xfrm>
            <a:prstGeom prst="rect">
              <a:avLst/>
            </a:prstGeom>
            <a:effectLst/>
          </p:spPr>
        </p:pic>
        <p:pic>
          <p:nvPicPr>
            <p:cNvPr id="9416" name="直线 形状" descr="直线 形状"/>
            <p:cNvPicPr/>
            <p:nvPr/>
          </p:nvPicPr>
          <p:blipFill>
            <a:blip r:embed="rId59"/>
            <a:stretch>
              <a:fillRect/>
            </a:stretch>
          </p:blipFill>
          <p:spPr>
            <a:xfrm>
              <a:off x="6812381" y="1272278"/>
              <a:ext cx="302938" cy="128033"/>
            </a:xfrm>
            <a:prstGeom prst="rect">
              <a:avLst/>
            </a:prstGeom>
            <a:effectLst/>
          </p:spPr>
        </p:pic>
        <p:pic>
          <p:nvPicPr>
            <p:cNvPr id="9418" name="直线 形状" descr="直线 形状"/>
            <p:cNvPicPr/>
            <p:nvPr/>
          </p:nvPicPr>
          <p:blipFill>
            <a:blip r:embed="rId60"/>
            <a:stretch>
              <a:fillRect/>
            </a:stretch>
          </p:blipFill>
          <p:spPr>
            <a:xfrm>
              <a:off x="6798799" y="1114017"/>
              <a:ext cx="316520" cy="625259"/>
            </a:xfrm>
            <a:prstGeom prst="rect">
              <a:avLst/>
            </a:prstGeom>
            <a:effectLst/>
          </p:spPr>
        </p:pic>
        <p:pic>
          <p:nvPicPr>
            <p:cNvPr id="9420" name="直线 形状" descr="直线 形状"/>
            <p:cNvPicPr/>
            <p:nvPr/>
          </p:nvPicPr>
          <p:blipFill>
            <a:blip r:embed="rId61"/>
            <a:stretch>
              <a:fillRect/>
            </a:stretch>
          </p:blipFill>
          <p:spPr>
            <a:xfrm>
              <a:off x="7660926" y="1137150"/>
              <a:ext cx="255694" cy="78159"/>
            </a:xfrm>
            <a:prstGeom prst="rect">
              <a:avLst/>
            </a:prstGeom>
            <a:effectLst/>
          </p:spPr>
        </p:pic>
        <p:pic>
          <p:nvPicPr>
            <p:cNvPr id="9422" name="直线 形状" descr="直线 形状"/>
            <p:cNvPicPr/>
            <p:nvPr/>
          </p:nvPicPr>
          <p:blipFill>
            <a:blip r:embed="rId62"/>
            <a:stretch>
              <a:fillRect/>
            </a:stretch>
          </p:blipFill>
          <p:spPr>
            <a:xfrm>
              <a:off x="7685960" y="1177208"/>
              <a:ext cx="284985" cy="465588"/>
            </a:xfrm>
            <a:prstGeom prst="rect">
              <a:avLst/>
            </a:prstGeom>
            <a:effectLst/>
          </p:spPr>
        </p:pic>
        <p:pic>
          <p:nvPicPr>
            <p:cNvPr id="9424" name="直线 形状" descr="直线 形状"/>
            <p:cNvPicPr/>
            <p:nvPr/>
          </p:nvPicPr>
          <p:blipFill>
            <a:blip r:embed="rId63"/>
            <a:stretch>
              <a:fillRect/>
            </a:stretch>
          </p:blipFill>
          <p:spPr>
            <a:xfrm>
              <a:off x="7926054" y="1311721"/>
              <a:ext cx="221450" cy="208259"/>
            </a:xfrm>
            <a:prstGeom prst="rect">
              <a:avLst/>
            </a:prstGeom>
            <a:effectLst/>
          </p:spPr>
        </p:pic>
        <p:pic>
          <p:nvPicPr>
            <p:cNvPr id="9426" name="直线 形状" descr="直线 形状"/>
            <p:cNvPicPr/>
            <p:nvPr/>
          </p:nvPicPr>
          <p:blipFill>
            <a:blip r:embed="rId64"/>
            <a:stretch>
              <a:fillRect/>
            </a:stretch>
          </p:blipFill>
          <p:spPr>
            <a:xfrm>
              <a:off x="8285961" y="1394510"/>
              <a:ext cx="180704" cy="65264"/>
            </a:xfrm>
            <a:prstGeom prst="rect">
              <a:avLst/>
            </a:prstGeom>
            <a:effectLst/>
          </p:spPr>
        </p:pic>
        <p:pic>
          <p:nvPicPr>
            <p:cNvPr id="9428" name="直线 形状" descr="直线 形状"/>
            <p:cNvPicPr/>
            <p:nvPr/>
          </p:nvPicPr>
          <p:blipFill>
            <a:blip r:embed="rId65"/>
            <a:stretch>
              <a:fillRect/>
            </a:stretch>
          </p:blipFill>
          <p:spPr>
            <a:xfrm>
              <a:off x="8557588" y="1224743"/>
              <a:ext cx="72054" cy="330100"/>
            </a:xfrm>
            <a:prstGeom prst="rect">
              <a:avLst/>
            </a:prstGeom>
            <a:effectLst/>
          </p:spPr>
        </p:pic>
        <p:pic>
          <p:nvPicPr>
            <p:cNvPr id="9430" name="直线 形状" descr="直线 形状"/>
            <p:cNvPicPr/>
            <p:nvPr/>
          </p:nvPicPr>
          <p:blipFill>
            <a:blip r:embed="rId66"/>
            <a:stretch>
              <a:fillRect/>
            </a:stretch>
          </p:blipFill>
          <p:spPr>
            <a:xfrm>
              <a:off x="8686611" y="1083607"/>
              <a:ext cx="202523" cy="505190"/>
            </a:xfrm>
            <a:prstGeom prst="rect">
              <a:avLst/>
            </a:prstGeom>
            <a:effectLst/>
          </p:spPr>
        </p:pic>
        <p:pic>
          <p:nvPicPr>
            <p:cNvPr id="9432" name="直线 直线" descr="直线 直线"/>
            <p:cNvPicPr/>
            <p:nvPr/>
          </p:nvPicPr>
          <p:blipFill>
            <a:blip r:embed="rId67"/>
            <a:stretch>
              <a:fillRect/>
            </a:stretch>
          </p:blipFill>
          <p:spPr>
            <a:xfrm>
              <a:off x="9019355" y="1516742"/>
              <a:ext cx="44891" cy="106008"/>
            </a:xfrm>
            <a:prstGeom prst="rect">
              <a:avLst/>
            </a:prstGeom>
            <a:effectLst/>
          </p:spPr>
        </p:pic>
        <p:pic>
          <p:nvPicPr>
            <p:cNvPr id="9434" name="直线 形状" descr="直线 形状"/>
            <p:cNvPicPr/>
            <p:nvPr/>
          </p:nvPicPr>
          <p:blipFill>
            <a:blip r:embed="rId68"/>
            <a:stretch>
              <a:fillRect/>
            </a:stretch>
          </p:blipFill>
          <p:spPr>
            <a:xfrm>
              <a:off x="9716572" y="1219772"/>
              <a:ext cx="221731" cy="341862"/>
            </a:xfrm>
            <a:prstGeom prst="rect">
              <a:avLst/>
            </a:prstGeom>
            <a:effectLst/>
          </p:spPr>
        </p:pic>
        <p:pic>
          <p:nvPicPr>
            <p:cNvPr id="9436" name="直线 直线" descr="直线 直线"/>
            <p:cNvPicPr/>
            <p:nvPr/>
          </p:nvPicPr>
          <p:blipFill>
            <a:blip r:embed="rId12"/>
            <a:stretch>
              <a:fillRect/>
            </a:stretch>
          </p:blipFill>
          <p:spPr>
            <a:xfrm>
              <a:off x="9964582" y="1482789"/>
              <a:ext cx="76201" cy="38101"/>
            </a:xfrm>
            <a:prstGeom prst="rect">
              <a:avLst/>
            </a:prstGeom>
            <a:effectLst/>
          </p:spPr>
        </p:pic>
        <p:pic>
          <p:nvPicPr>
            <p:cNvPr id="9438" name="直线 形状" descr="直线 形状"/>
            <p:cNvPicPr/>
            <p:nvPr/>
          </p:nvPicPr>
          <p:blipFill>
            <a:blip r:embed="rId69"/>
            <a:stretch>
              <a:fillRect/>
            </a:stretch>
          </p:blipFill>
          <p:spPr>
            <a:xfrm>
              <a:off x="10058330" y="1188526"/>
              <a:ext cx="282565" cy="81109"/>
            </a:xfrm>
            <a:prstGeom prst="rect">
              <a:avLst/>
            </a:prstGeom>
            <a:effectLst/>
          </p:spPr>
        </p:pic>
        <p:pic>
          <p:nvPicPr>
            <p:cNvPr id="9440" name="直线 形状" descr="直线 形状"/>
            <p:cNvPicPr/>
            <p:nvPr/>
          </p:nvPicPr>
          <p:blipFill>
            <a:blip r:embed="rId70"/>
            <a:stretch>
              <a:fillRect/>
            </a:stretch>
          </p:blipFill>
          <p:spPr>
            <a:xfrm>
              <a:off x="10181248" y="1082139"/>
              <a:ext cx="180020" cy="472045"/>
            </a:xfrm>
            <a:prstGeom prst="rect">
              <a:avLst/>
            </a:prstGeom>
            <a:effectLst/>
          </p:spPr>
        </p:pic>
        <p:pic>
          <p:nvPicPr>
            <p:cNvPr id="9442" name="直线 直线" descr="直线 直线"/>
            <p:cNvPicPr/>
            <p:nvPr/>
          </p:nvPicPr>
          <p:blipFill>
            <a:blip r:embed="rId12"/>
            <a:stretch>
              <a:fillRect/>
            </a:stretch>
          </p:blipFill>
          <p:spPr>
            <a:xfrm>
              <a:off x="10378814" y="1469208"/>
              <a:ext cx="76201" cy="38101"/>
            </a:xfrm>
            <a:prstGeom prst="rect">
              <a:avLst/>
            </a:prstGeom>
            <a:effectLst/>
          </p:spPr>
        </p:pic>
        <p:pic>
          <p:nvPicPr>
            <p:cNvPr id="9444" name="直线 形状" descr="直线 形状"/>
            <p:cNvPicPr/>
            <p:nvPr/>
          </p:nvPicPr>
          <p:blipFill>
            <a:blip r:embed="rId71"/>
            <a:stretch>
              <a:fillRect/>
            </a:stretch>
          </p:blipFill>
          <p:spPr>
            <a:xfrm>
              <a:off x="1265401" y="2229765"/>
              <a:ext cx="281554" cy="423329"/>
            </a:xfrm>
            <a:prstGeom prst="rect">
              <a:avLst/>
            </a:prstGeom>
            <a:effectLst/>
          </p:spPr>
        </p:pic>
        <p:pic>
          <p:nvPicPr>
            <p:cNvPr id="9446" name="直线 形状" descr="直线 形状"/>
            <p:cNvPicPr/>
            <p:nvPr/>
          </p:nvPicPr>
          <p:blipFill>
            <a:blip r:embed="rId72"/>
            <a:stretch>
              <a:fillRect/>
            </a:stretch>
          </p:blipFill>
          <p:spPr>
            <a:xfrm>
              <a:off x="1508854" y="2358788"/>
              <a:ext cx="216793" cy="474153"/>
            </a:xfrm>
            <a:prstGeom prst="rect">
              <a:avLst/>
            </a:prstGeom>
            <a:effectLst/>
          </p:spPr>
        </p:pic>
        <p:pic>
          <p:nvPicPr>
            <p:cNvPr id="9448" name="直线 形状" descr="直线 形状"/>
            <p:cNvPicPr/>
            <p:nvPr/>
          </p:nvPicPr>
          <p:blipFill>
            <a:blip r:embed="rId73"/>
            <a:stretch>
              <a:fillRect/>
            </a:stretch>
          </p:blipFill>
          <p:spPr>
            <a:xfrm>
              <a:off x="1866227" y="2236555"/>
              <a:ext cx="264727" cy="334335"/>
            </a:xfrm>
            <a:prstGeom prst="rect">
              <a:avLst/>
            </a:prstGeom>
            <a:effectLst/>
          </p:spPr>
        </p:pic>
        <p:pic>
          <p:nvPicPr>
            <p:cNvPr id="9450" name="直线 形状" descr="直线 形状"/>
            <p:cNvPicPr/>
            <p:nvPr/>
          </p:nvPicPr>
          <p:blipFill>
            <a:blip r:embed="rId74"/>
            <a:stretch>
              <a:fillRect/>
            </a:stretch>
          </p:blipFill>
          <p:spPr>
            <a:xfrm>
              <a:off x="2224963" y="2374633"/>
              <a:ext cx="252316" cy="421819"/>
            </a:xfrm>
            <a:prstGeom prst="rect">
              <a:avLst/>
            </a:prstGeom>
            <a:effectLst/>
          </p:spPr>
        </p:pic>
        <p:pic>
          <p:nvPicPr>
            <p:cNvPr id="9452" name="直线 直线" descr="直线 直线"/>
            <p:cNvPicPr/>
            <p:nvPr/>
          </p:nvPicPr>
          <p:blipFill>
            <a:blip r:embed="rId75"/>
            <a:stretch>
              <a:fillRect/>
            </a:stretch>
          </p:blipFill>
          <p:spPr>
            <a:xfrm>
              <a:off x="2337318" y="2576090"/>
              <a:ext cx="194287" cy="44891"/>
            </a:xfrm>
            <a:prstGeom prst="rect">
              <a:avLst/>
            </a:prstGeom>
            <a:effectLst/>
          </p:spPr>
        </p:pic>
        <p:pic>
          <p:nvPicPr>
            <p:cNvPr id="9454" name="直线 形状" descr="直线 形状"/>
            <p:cNvPicPr/>
            <p:nvPr/>
          </p:nvPicPr>
          <p:blipFill>
            <a:blip r:embed="rId76"/>
            <a:stretch>
              <a:fillRect/>
            </a:stretch>
          </p:blipFill>
          <p:spPr>
            <a:xfrm>
              <a:off x="2741272" y="2106930"/>
              <a:ext cx="231727" cy="541214"/>
            </a:xfrm>
            <a:prstGeom prst="rect">
              <a:avLst/>
            </a:prstGeom>
            <a:effectLst/>
          </p:spPr>
        </p:pic>
        <p:pic>
          <p:nvPicPr>
            <p:cNvPr id="9456" name="直线 形状" descr="直线 形状"/>
            <p:cNvPicPr/>
            <p:nvPr/>
          </p:nvPicPr>
          <p:blipFill>
            <a:blip r:embed="rId77"/>
            <a:stretch>
              <a:fillRect/>
            </a:stretch>
          </p:blipFill>
          <p:spPr>
            <a:xfrm>
              <a:off x="3029968" y="2320442"/>
              <a:ext cx="282566" cy="233842"/>
            </a:xfrm>
            <a:prstGeom prst="rect">
              <a:avLst/>
            </a:prstGeom>
            <a:effectLst/>
          </p:spPr>
        </p:pic>
        <p:pic>
          <p:nvPicPr>
            <p:cNvPr id="9458" name="直线 形状" descr="直线 形状"/>
            <p:cNvPicPr/>
            <p:nvPr/>
          </p:nvPicPr>
          <p:blipFill>
            <a:blip r:embed="rId78"/>
            <a:stretch>
              <a:fillRect/>
            </a:stretch>
          </p:blipFill>
          <p:spPr>
            <a:xfrm>
              <a:off x="3062630" y="2277299"/>
              <a:ext cx="243113" cy="282566"/>
            </a:xfrm>
            <a:prstGeom prst="rect">
              <a:avLst/>
            </a:prstGeom>
            <a:effectLst/>
          </p:spPr>
        </p:pic>
        <p:pic>
          <p:nvPicPr>
            <p:cNvPr id="9460" name="直线 形状" descr="直线 形状"/>
            <p:cNvPicPr/>
            <p:nvPr/>
          </p:nvPicPr>
          <p:blipFill>
            <a:blip r:embed="rId79"/>
            <a:stretch>
              <a:fillRect/>
            </a:stretch>
          </p:blipFill>
          <p:spPr>
            <a:xfrm>
              <a:off x="3342340" y="2399532"/>
              <a:ext cx="85636" cy="214659"/>
            </a:xfrm>
            <a:prstGeom prst="rect">
              <a:avLst/>
            </a:prstGeom>
            <a:effectLst/>
          </p:spPr>
        </p:pic>
        <p:pic>
          <p:nvPicPr>
            <p:cNvPr id="9462" name="直线 直线" descr="直线 直线"/>
            <p:cNvPicPr/>
            <p:nvPr/>
          </p:nvPicPr>
          <p:blipFill>
            <a:blip r:embed="rId80"/>
            <a:stretch>
              <a:fillRect/>
            </a:stretch>
          </p:blipFill>
          <p:spPr>
            <a:xfrm>
              <a:off x="3546060" y="2481020"/>
              <a:ext cx="92427" cy="180705"/>
            </a:xfrm>
            <a:prstGeom prst="rect">
              <a:avLst/>
            </a:prstGeom>
            <a:effectLst/>
          </p:spPr>
        </p:pic>
        <p:pic>
          <p:nvPicPr>
            <p:cNvPr id="9464" name="直线 直线" descr="直线 直线"/>
            <p:cNvPicPr/>
            <p:nvPr/>
          </p:nvPicPr>
          <p:blipFill>
            <a:blip r:embed="rId81"/>
            <a:stretch>
              <a:fillRect/>
            </a:stretch>
          </p:blipFill>
          <p:spPr>
            <a:xfrm>
              <a:off x="3817688" y="2365579"/>
              <a:ext cx="112798" cy="44891"/>
            </a:xfrm>
            <a:prstGeom prst="rect">
              <a:avLst/>
            </a:prstGeom>
            <a:effectLst/>
          </p:spPr>
        </p:pic>
        <p:pic>
          <p:nvPicPr>
            <p:cNvPr id="9466" name="直线 直线" descr="直线 直线"/>
            <p:cNvPicPr/>
            <p:nvPr/>
          </p:nvPicPr>
          <p:blipFill>
            <a:blip r:embed="rId82"/>
            <a:stretch>
              <a:fillRect/>
            </a:stretch>
          </p:blipFill>
          <p:spPr>
            <a:xfrm>
              <a:off x="3987455" y="2365579"/>
              <a:ext cx="133171" cy="51682"/>
            </a:xfrm>
            <a:prstGeom prst="rect">
              <a:avLst/>
            </a:prstGeom>
            <a:effectLst/>
          </p:spPr>
        </p:pic>
        <p:pic>
          <p:nvPicPr>
            <p:cNvPr id="9468" name="直线 直线" descr="直线 直线"/>
            <p:cNvPicPr/>
            <p:nvPr/>
          </p:nvPicPr>
          <p:blipFill>
            <a:blip r:embed="rId83"/>
            <a:stretch>
              <a:fillRect/>
            </a:stretch>
          </p:blipFill>
          <p:spPr>
            <a:xfrm>
              <a:off x="4164013" y="2331625"/>
              <a:ext cx="99217" cy="38101"/>
            </a:xfrm>
            <a:prstGeom prst="rect">
              <a:avLst/>
            </a:prstGeom>
            <a:effectLst/>
          </p:spPr>
        </p:pic>
        <p:pic>
          <p:nvPicPr>
            <p:cNvPr id="9470" name="直线 形状" descr="直线 形状"/>
            <p:cNvPicPr/>
            <p:nvPr/>
          </p:nvPicPr>
          <p:blipFill>
            <a:blip r:embed="rId84"/>
            <a:stretch>
              <a:fillRect/>
            </a:stretch>
          </p:blipFill>
          <p:spPr>
            <a:xfrm>
              <a:off x="4320199" y="2351997"/>
              <a:ext cx="153542" cy="268984"/>
            </a:xfrm>
            <a:prstGeom prst="rect">
              <a:avLst/>
            </a:prstGeom>
            <a:effectLst/>
          </p:spPr>
        </p:pic>
        <p:pic>
          <p:nvPicPr>
            <p:cNvPr id="9472" name="直线 形状" descr="直线 形状"/>
            <p:cNvPicPr/>
            <p:nvPr/>
          </p:nvPicPr>
          <p:blipFill>
            <a:blip r:embed="rId85"/>
            <a:stretch>
              <a:fillRect/>
            </a:stretch>
          </p:blipFill>
          <p:spPr>
            <a:xfrm>
              <a:off x="4673314" y="2243346"/>
              <a:ext cx="241822" cy="320009"/>
            </a:xfrm>
            <a:prstGeom prst="rect">
              <a:avLst/>
            </a:prstGeom>
            <a:effectLst/>
          </p:spPr>
        </p:pic>
        <p:pic>
          <p:nvPicPr>
            <p:cNvPr id="9474" name="直线 形状" descr="直线 形状"/>
            <p:cNvPicPr/>
            <p:nvPr/>
          </p:nvPicPr>
          <p:blipFill>
            <a:blip r:embed="rId86"/>
            <a:stretch>
              <a:fillRect/>
            </a:stretch>
          </p:blipFill>
          <p:spPr>
            <a:xfrm>
              <a:off x="4688664" y="2229765"/>
              <a:ext cx="212891" cy="364054"/>
            </a:xfrm>
            <a:prstGeom prst="rect">
              <a:avLst/>
            </a:prstGeom>
            <a:effectLst/>
          </p:spPr>
        </p:pic>
        <p:pic>
          <p:nvPicPr>
            <p:cNvPr id="9476" name="直线 形状" descr="直线 形状"/>
            <p:cNvPicPr/>
            <p:nvPr/>
          </p:nvPicPr>
          <p:blipFill>
            <a:blip r:embed="rId87"/>
            <a:stretch>
              <a:fillRect/>
            </a:stretch>
          </p:blipFill>
          <p:spPr>
            <a:xfrm>
              <a:off x="4944942" y="2413113"/>
              <a:ext cx="268984" cy="152302"/>
            </a:xfrm>
            <a:prstGeom prst="rect">
              <a:avLst/>
            </a:prstGeom>
            <a:effectLst/>
          </p:spPr>
        </p:pic>
        <p:pic>
          <p:nvPicPr>
            <p:cNvPr id="9478" name="直线 形状" descr="直线 形状"/>
            <p:cNvPicPr/>
            <p:nvPr/>
          </p:nvPicPr>
          <p:blipFill>
            <a:blip r:embed="rId88"/>
            <a:stretch>
              <a:fillRect/>
            </a:stretch>
          </p:blipFill>
          <p:spPr>
            <a:xfrm>
              <a:off x="5209779" y="2114323"/>
              <a:ext cx="194069" cy="676426"/>
            </a:xfrm>
            <a:prstGeom prst="rect">
              <a:avLst/>
            </a:prstGeom>
            <a:effectLst/>
          </p:spPr>
        </p:pic>
        <p:pic>
          <p:nvPicPr>
            <p:cNvPr id="9480" name="直线 形状" descr="直线 形状"/>
            <p:cNvPicPr/>
            <p:nvPr/>
          </p:nvPicPr>
          <p:blipFill>
            <a:blip r:embed="rId89"/>
            <a:stretch>
              <a:fillRect/>
            </a:stretch>
          </p:blipFill>
          <p:spPr>
            <a:xfrm>
              <a:off x="5644383" y="2338415"/>
              <a:ext cx="214658" cy="57466"/>
            </a:xfrm>
            <a:prstGeom prst="rect">
              <a:avLst/>
            </a:prstGeom>
            <a:effectLst/>
          </p:spPr>
        </p:pic>
        <p:pic>
          <p:nvPicPr>
            <p:cNvPr id="9482" name="直线 形状" descr="直线 形状"/>
            <p:cNvPicPr/>
            <p:nvPr/>
          </p:nvPicPr>
          <p:blipFill>
            <a:blip r:embed="rId90"/>
            <a:stretch>
              <a:fillRect/>
            </a:stretch>
          </p:blipFill>
          <p:spPr>
            <a:xfrm>
              <a:off x="5685127" y="2474229"/>
              <a:ext cx="221449" cy="51683"/>
            </a:xfrm>
            <a:prstGeom prst="rect">
              <a:avLst/>
            </a:prstGeom>
            <a:effectLst/>
          </p:spPr>
        </p:pic>
        <p:pic>
          <p:nvPicPr>
            <p:cNvPr id="9484" name="直线 形状" descr="直线 形状"/>
            <p:cNvPicPr/>
            <p:nvPr/>
          </p:nvPicPr>
          <p:blipFill>
            <a:blip r:embed="rId91"/>
            <a:stretch>
              <a:fillRect/>
            </a:stretch>
          </p:blipFill>
          <p:spPr>
            <a:xfrm>
              <a:off x="6208010" y="2155067"/>
              <a:ext cx="506658" cy="65264"/>
            </a:xfrm>
            <a:prstGeom prst="rect">
              <a:avLst/>
            </a:prstGeom>
            <a:effectLst/>
          </p:spPr>
        </p:pic>
        <p:pic>
          <p:nvPicPr>
            <p:cNvPr id="9486" name="直线 形状" descr="直线 形状"/>
            <p:cNvPicPr/>
            <p:nvPr/>
          </p:nvPicPr>
          <p:blipFill>
            <a:blip r:embed="rId92"/>
            <a:stretch>
              <a:fillRect/>
            </a:stretch>
          </p:blipFill>
          <p:spPr>
            <a:xfrm>
              <a:off x="6260189" y="2182230"/>
              <a:ext cx="529177" cy="343682"/>
            </a:xfrm>
            <a:prstGeom prst="rect">
              <a:avLst/>
            </a:prstGeom>
            <a:effectLst/>
          </p:spPr>
        </p:pic>
        <p:pic>
          <p:nvPicPr>
            <p:cNvPr id="9488" name="直线 形状" descr="直线 形状"/>
            <p:cNvPicPr/>
            <p:nvPr/>
          </p:nvPicPr>
          <p:blipFill>
            <a:blip r:embed="rId93"/>
            <a:stretch>
              <a:fillRect/>
            </a:stretch>
          </p:blipFill>
          <p:spPr>
            <a:xfrm>
              <a:off x="6093576" y="2657578"/>
              <a:ext cx="193279" cy="254493"/>
            </a:xfrm>
            <a:prstGeom prst="rect">
              <a:avLst/>
            </a:prstGeom>
            <a:effectLst/>
          </p:spPr>
        </p:pic>
        <p:pic>
          <p:nvPicPr>
            <p:cNvPr id="9490" name="直线 形状" descr="直线 形状"/>
            <p:cNvPicPr/>
            <p:nvPr/>
          </p:nvPicPr>
          <p:blipFill>
            <a:blip r:embed="rId94"/>
            <a:stretch>
              <a:fillRect/>
            </a:stretch>
          </p:blipFill>
          <p:spPr>
            <a:xfrm>
              <a:off x="6327687" y="2698322"/>
              <a:ext cx="149307" cy="225143"/>
            </a:xfrm>
            <a:prstGeom prst="rect">
              <a:avLst/>
            </a:prstGeom>
            <a:effectLst/>
          </p:spPr>
        </p:pic>
        <p:pic>
          <p:nvPicPr>
            <p:cNvPr id="9492" name="直线 直线" descr="直线 直线"/>
            <p:cNvPicPr/>
            <p:nvPr/>
          </p:nvPicPr>
          <p:blipFill>
            <a:blip r:embed="rId95"/>
            <a:stretch>
              <a:fillRect/>
            </a:stretch>
          </p:blipFill>
          <p:spPr>
            <a:xfrm>
              <a:off x="6364196" y="2813764"/>
              <a:ext cx="167124" cy="44891"/>
            </a:xfrm>
            <a:prstGeom prst="rect">
              <a:avLst/>
            </a:prstGeom>
            <a:effectLst/>
          </p:spPr>
        </p:pic>
        <p:pic>
          <p:nvPicPr>
            <p:cNvPr id="9494" name="直线 形状" descr="直线 形状"/>
            <p:cNvPicPr/>
            <p:nvPr/>
          </p:nvPicPr>
          <p:blipFill>
            <a:blip r:embed="rId96"/>
            <a:stretch>
              <a:fillRect/>
            </a:stretch>
          </p:blipFill>
          <p:spPr>
            <a:xfrm>
              <a:off x="6673560" y="2594861"/>
              <a:ext cx="163340" cy="352073"/>
            </a:xfrm>
            <a:prstGeom prst="rect">
              <a:avLst/>
            </a:prstGeom>
            <a:effectLst/>
          </p:spPr>
        </p:pic>
        <p:pic>
          <p:nvPicPr>
            <p:cNvPr id="9496" name="直线 形状" descr="直线 形状"/>
            <p:cNvPicPr/>
            <p:nvPr/>
          </p:nvPicPr>
          <p:blipFill>
            <a:blip r:embed="rId97"/>
            <a:stretch>
              <a:fillRect/>
            </a:stretch>
          </p:blipFill>
          <p:spPr>
            <a:xfrm>
              <a:off x="6825962" y="2786601"/>
              <a:ext cx="167124" cy="180705"/>
            </a:xfrm>
            <a:prstGeom prst="rect">
              <a:avLst/>
            </a:prstGeom>
            <a:effectLst/>
          </p:spPr>
        </p:pic>
        <p:pic>
          <p:nvPicPr>
            <p:cNvPr id="9498" name="直线 形状" descr="直线 形状"/>
            <p:cNvPicPr/>
            <p:nvPr/>
          </p:nvPicPr>
          <p:blipFill>
            <a:blip r:embed="rId98"/>
            <a:stretch>
              <a:fillRect/>
            </a:stretch>
          </p:blipFill>
          <p:spPr>
            <a:xfrm>
              <a:off x="6051824" y="3105763"/>
              <a:ext cx="58018" cy="289410"/>
            </a:xfrm>
            <a:prstGeom prst="rect">
              <a:avLst/>
            </a:prstGeom>
            <a:effectLst/>
          </p:spPr>
        </p:pic>
        <p:pic>
          <p:nvPicPr>
            <p:cNvPr id="9500" name="直线 形状" descr="直线 形状"/>
            <p:cNvPicPr/>
            <p:nvPr/>
          </p:nvPicPr>
          <p:blipFill>
            <a:blip r:embed="rId99"/>
            <a:stretch>
              <a:fillRect/>
            </a:stretch>
          </p:blipFill>
          <p:spPr>
            <a:xfrm>
              <a:off x="5990707" y="3123912"/>
              <a:ext cx="214816" cy="284789"/>
            </a:xfrm>
            <a:prstGeom prst="rect">
              <a:avLst/>
            </a:prstGeom>
            <a:effectLst/>
          </p:spPr>
        </p:pic>
        <p:pic>
          <p:nvPicPr>
            <p:cNvPr id="9502" name="直线 形状" descr="直线 形状"/>
            <p:cNvPicPr/>
            <p:nvPr/>
          </p:nvPicPr>
          <p:blipFill>
            <a:blip r:embed="rId100"/>
            <a:stretch>
              <a:fillRect/>
            </a:stretch>
          </p:blipFill>
          <p:spPr>
            <a:xfrm>
              <a:off x="6196148" y="3279913"/>
              <a:ext cx="106980" cy="135579"/>
            </a:xfrm>
            <a:prstGeom prst="rect">
              <a:avLst/>
            </a:prstGeom>
            <a:effectLst/>
          </p:spPr>
        </p:pic>
        <p:pic>
          <p:nvPicPr>
            <p:cNvPr id="9504" name="直线 形状" descr="直线 形状"/>
            <p:cNvPicPr/>
            <p:nvPr/>
          </p:nvPicPr>
          <p:blipFill>
            <a:blip r:embed="rId101"/>
            <a:stretch>
              <a:fillRect/>
            </a:stretch>
          </p:blipFill>
          <p:spPr>
            <a:xfrm>
              <a:off x="6362120" y="3248368"/>
              <a:ext cx="108084" cy="201077"/>
            </a:xfrm>
            <a:prstGeom prst="rect">
              <a:avLst/>
            </a:prstGeom>
            <a:effectLst/>
          </p:spPr>
        </p:pic>
        <p:pic>
          <p:nvPicPr>
            <p:cNvPr id="9506" name="直线 形状" descr="直线 形状"/>
            <p:cNvPicPr/>
            <p:nvPr/>
          </p:nvPicPr>
          <p:blipFill>
            <a:blip r:embed="rId102"/>
            <a:stretch>
              <a:fillRect/>
            </a:stretch>
          </p:blipFill>
          <p:spPr>
            <a:xfrm>
              <a:off x="6536291" y="3105763"/>
              <a:ext cx="144424" cy="302938"/>
            </a:xfrm>
            <a:prstGeom prst="rect">
              <a:avLst/>
            </a:prstGeom>
            <a:effectLst/>
          </p:spPr>
        </p:pic>
        <p:pic>
          <p:nvPicPr>
            <p:cNvPr id="9508" name="直线 形状" descr="直线 形状"/>
            <p:cNvPicPr/>
            <p:nvPr/>
          </p:nvPicPr>
          <p:blipFill>
            <a:blip r:embed="rId103"/>
            <a:stretch>
              <a:fillRect/>
            </a:stretch>
          </p:blipFill>
          <p:spPr>
            <a:xfrm>
              <a:off x="6684619" y="3190841"/>
              <a:ext cx="97956" cy="167026"/>
            </a:xfrm>
            <a:prstGeom prst="rect">
              <a:avLst/>
            </a:prstGeom>
            <a:effectLst/>
          </p:spPr>
        </p:pic>
        <p:pic>
          <p:nvPicPr>
            <p:cNvPr id="9510" name="直线 形状" descr="直线 形状"/>
            <p:cNvPicPr/>
            <p:nvPr/>
          </p:nvPicPr>
          <p:blipFill>
            <a:blip r:embed="rId104"/>
            <a:stretch>
              <a:fillRect/>
            </a:stretch>
          </p:blipFill>
          <p:spPr>
            <a:xfrm>
              <a:off x="6798799" y="3151645"/>
              <a:ext cx="144255" cy="311382"/>
            </a:xfrm>
            <a:prstGeom prst="rect">
              <a:avLst/>
            </a:prstGeom>
            <a:effectLst/>
          </p:spPr>
        </p:pic>
        <p:pic>
          <p:nvPicPr>
            <p:cNvPr id="9512" name="直线 形状" descr="直线 形状"/>
            <p:cNvPicPr/>
            <p:nvPr/>
          </p:nvPicPr>
          <p:blipFill>
            <a:blip r:embed="rId105"/>
            <a:stretch>
              <a:fillRect/>
            </a:stretch>
          </p:blipFill>
          <p:spPr>
            <a:xfrm>
              <a:off x="7061041" y="3105763"/>
              <a:ext cx="196882" cy="255403"/>
            </a:xfrm>
            <a:prstGeom prst="rect">
              <a:avLst/>
            </a:prstGeom>
            <a:effectLst/>
          </p:spPr>
        </p:pic>
        <p:pic>
          <p:nvPicPr>
            <p:cNvPr id="9514" name="直线 形状" descr="直线 形状"/>
            <p:cNvPicPr/>
            <p:nvPr/>
          </p:nvPicPr>
          <p:blipFill>
            <a:blip r:embed="rId106"/>
            <a:stretch>
              <a:fillRect/>
            </a:stretch>
          </p:blipFill>
          <p:spPr>
            <a:xfrm>
              <a:off x="7077218" y="3221205"/>
              <a:ext cx="187496" cy="72054"/>
            </a:xfrm>
            <a:prstGeom prst="rect">
              <a:avLst/>
            </a:prstGeom>
            <a:effectLst/>
          </p:spPr>
        </p:pic>
        <p:pic>
          <p:nvPicPr>
            <p:cNvPr id="9516" name="直线 形状" descr="直线 形状"/>
            <p:cNvPicPr/>
            <p:nvPr/>
          </p:nvPicPr>
          <p:blipFill>
            <a:blip r:embed="rId107"/>
            <a:stretch>
              <a:fillRect/>
            </a:stretch>
          </p:blipFill>
          <p:spPr>
            <a:xfrm>
              <a:off x="7369218" y="3071810"/>
              <a:ext cx="54883" cy="350472"/>
            </a:xfrm>
            <a:prstGeom prst="rect">
              <a:avLst/>
            </a:prstGeom>
            <a:effectLst/>
          </p:spPr>
        </p:pic>
        <p:pic>
          <p:nvPicPr>
            <p:cNvPr id="9518" name="直线 形状" descr="直线 形状"/>
            <p:cNvPicPr/>
            <p:nvPr/>
          </p:nvPicPr>
          <p:blipFill>
            <a:blip r:embed="rId108"/>
            <a:stretch>
              <a:fillRect/>
            </a:stretch>
          </p:blipFill>
          <p:spPr>
            <a:xfrm>
              <a:off x="7382799" y="3087211"/>
              <a:ext cx="213700" cy="341862"/>
            </a:xfrm>
            <a:prstGeom prst="rect">
              <a:avLst/>
            </a:prstGeom>
            <a:effectLst/>
          </p:spPr>
        </p:pic>
        <p:pic>
          <p:nvPicPr>
            <p:cNvPr id="9520" name="直线 形状" descr="直线 形状"/>
            <p:cNvPicPr/>
            <p:nvPr/>
          </p:nvPicPr>
          <p:blipFill>
            <a:blip r:embed="rId109"/>
            <a:stretch>
              <a:fillRect/>
            </a:stretch>
          </p:blipFill>
          <p:spPr>
            <a:xfrm>
              <a:off x="7586251" y="2073579"/>
              <a:ext cx="400890" cy="72054"/>
            </a:xfrm>
            <a:prstGeom prst="rect">
              <a:avLst/>
            </a:prstGeom>
            <a:effectLst/>
          </p:spPr>
        </p:pic>
        <p:pic>
          <p:nvPicPr>
            <p:cNvPr id="9522" name="直线 形状" descr="直线 形状"/>
            <p:cNvPicPr/>
            <p:nvPr/>
          </p:nvPicPr>
          <p:blipFill>
            <a:blip r:embed="rId110"/>
            <a:stretch>
              <a:fillRect/>
            </a:stretch>
          </p:blipFill>
          <p:spPr>
            <a:xfrm>
              <a:off x="7620928" y="2046416"/>
              <a:ext cx="125925" cy="752985"/>
            </a:xfrm>
            <a:prstGeom prst="rect">
              <a:avLst/>
            </a:prstGeom>
            <a:effectLst/>
          </p:spPr>
        </p:pic>
        <p:pic>
          <p:nvPicPr>
            <p:cNvPr id="9524" name="直线 形状" descr="直线 形状"/>
            <p:cNvPicPr/>
            <p:nvPr/>
          </p:nvPicPr>
          <p:blipFill>
            <a:blip r:embed="rId111"/>
            <a:stretch>
              <a:fillRect/>
            </a:stretch>
          </p:blipFill>
          <p:spPr>
            <a:xfrm>
              <a:off x="7620473" y="2406323"/>
              <a:ext cx="298762" cy="72054"/>
            </a:xfrm>
            <a:prstGeom prst="rect">
              <a:avLst/>
            </a:prstGeom>
            <a:effectLst/>
          </p:spPr>
        </p:pic>
        <p:pic>
          <p:nvPicPr>
            <p:cNvPr id="9526" name="直线 形状" descr="直线 形状"/>
            <p:cNvPicPr/>
            <p:nvPr/>
          </p:nvPicPr>
          <p:blipFill>
            <a:blip r:embed="rId112"/>
            <a:stretch>
              <a:fillRect/>
            </a:stretch>
          </p:blipFill>
          <p:spPr>
            <a:xfrm>
              <a:off x="8014333" y="2589671"/>
              <a:ext cx="187496" cy="194287"/>
            </a:xfrm>
            <a:prstGeom prst="rect">
              <a:avLst/>
            </a:prstGeom>
            <a:effectLst/>
          </p:spPr>
        </p:pic>
        <p:pic>
          <p:nvPicPr>
            <p:cNvPr id="9528" name="直线 形状" descr="直线 形状"/>
            <p:cNvPicPr/>
            <p:nvPr/>
          </p:nvPicPr>
          <p:blipFill>
            <a:blip r:embed="rId113"/>
            <a:stretch>
              <a:fillRect/>
            </a:stretch>
          </p:blipFill>
          <p:spPr>
            <a:xfrm>
              <a:off x="8306332" y="2752648"/>
              <a:ext cx="119589" cy="112798"/>
            </a:xfrm>
            <a:prstGeom prst="rect">
              <a:avLst/>
            </a:prstGeom>
            <a:effectLst/>
          </p:spPr>
        </p:pic>
        <p:pic>
          <p:nvPicPr>
            <p:cNvPr id="9530" name="直线 直线" descr="直线 直线"/>
            <p:cNvPicPr/>
            <p:nvPr/>
          </p:nvPicPr>
          <p:blipFill>
            <a:blip r:embed="rId114"/>
            <a:stretch>
              <a:fillRect/>
            </a:stretch>
          </p:blipFill>
          <p:spPr>
            <a:xfrm>
              <a:off x="8482891" y="2569299"/>
              <a:ext cx="85635" cy="126380"/>
            </a:xfrm>
            <a:prstGeom prst="rect">
              <a:avLst/>
            </a:prstGeom>
            <a:effectLst/>
          </p:spPr>
        </p:pic>
        <p:pic>
          <p:nvPicPr>
            <p:cNvPr id="9532" name="直线 形状" descr="直线 形状"/>
            <p:cNvPicPr/>
            <p:nvPr/>
          </p:nvPicPr>
          <p:blipFill>
            <a:blip r:embed="rId115"/>
            <a:stretch>
              <a:fillRect/>
            </a:stretch>
          </p:blipFill>
          <p:spPr>
            <a:xfrm>
              <a:off x="8510053" y="2739066"/>
              <a:ext cx="38101" cy="180706"/>
            </a:xfrm>
            <a:prstGeom prst="rect">
              <a:avLst/>
            </a:prstGeom>
            <a:effectLst/>
          </p:spPr>
        </p:pic>
        <p:pic>
          <p:nvPicPr>
            <p:cNvPr id="9534" name="直线 形状" descr="直线 形状"/>
            <p:cNvPicPr/>
            <p:nvPr/>
          </p:nvPicPr>
          <p:blipFill>
            <a:blip r:embed="rId116"/>
            <a:stretch>
              <a:fillRect/>
            </a:stretch>
          </p:blipFill>
          <p:spPr>
            <a:xfrm>
              <a:off x="8632285" y="2596462"/>
              <a:ext cx="51683" cy="231826"/>
            </a:xfrm>
            <a:prstGeom prst="rect">
              <a:avLst/>
            </a:prstGeom>
            <a:effectLst/>
          </p:spPr>
        </p:pic>
        <p:pic>
          <p:nvPicPr>
            <p:cNvPr id="9536" name="直线 形状" descr="直线 形状"/>
            <p:cNvPicPr/>
            <p:nvPr/>
          </p:nvPicPr>
          <p:blipFill>
            <a:blip r:embed="rId117"/>
            <a:stretch>
              <a:fillRect/>
            </a:stretch>
          </p:blipFill>
          <p:spPr>
            <a:xfrm>
              <a:off x="8618704" y="2573474"/>
              <a:ext cx="200602" cy="285181"/>
            </a:xfrm>
            <a:prstGeom prst="rect">
              <a:avLst/>
            </a:prstGeom>
            <a:effectLst/>
          </p:spPr>
        </p:pic>
        <p:pic>
          <p:nvPicPr>
            <p:cNvPr id="9538" name="直线 形状" descr="直线 形状"/>
            <p:cNvPicPr/>
            <p:nvPr/>
          </p:nvPicPr>
          <p:blipFill>
            <a:blip r:embed="rId118"/>
            <a:stretch>
              <a:fillRect/>
            </a:stretch>
          </p:blipFill>
          <p:spPr>
            <a:xfrm>
              <a:off x="8849588" y="2724187"/>
              <a:ext cx="173914" cy="156144"/>
            </a:xfrm>
            <a:prstGeom prst="rect">
              <a:avLst/>
            </a:prstGeom>
            <a:effectLst/>
          </p:spPr>
        </p:pic>
        <p:pic>
          <p:nvPicPr>
            <p:cNvPr id="9540" name="直线 形状" descr="直线 形状"/>
            <p:cNvPicPr/>
            <p:nvPr/>
          </p:nvPicPr>
          <p:blipFill>
            <a:blip r:embed="rId119"/>
            <a:stretch>
              <a:fillRect/>
            </a:stretch>
          </p:blipFill>
          <p:spPr>
            <a:xfrm>
              <a:off x="9012564" y="2716080"/>
              <a:ext cx="125859" cy="192244"/>
            </a:xfrm>
            <a:prstGeom prst="rect">
              <a:avLst/>
            </a:prstGeom>
            <a:effectLst/>
          </p:spPr>
        </p:pic>
        <p:pic>
          <p:nvPicPr>
            <p:cNvPr id="9542" name="直线 形状" descr="直线 形状"/>
            <p:cNvPicPr/>
            <p:nvPr/>
          </p:nvPicPr>
          <p:blipFill>
            <a:blip r:embed="rId120"/>
            <a:stretch>
              <a:fillRect/>
            </a:stretch>
          </p:blipFill>
          <p:spPr>
            <a:xfrm>
              <a:off x="9274800" y="2630415"/>
              <a:ext cx="162934" cy="255403"/>
            </a:xfrm>
            <a:prstGeom prst="rect">
              <a:avLst/>
            </a:prstGeom>
            <a:effectLst/>
          </p:spPr>
        </p:pic>
        <p:pic>
          <p:nvPicPr>
            <p:cNvPr id="9544" name="直线 形状" descr="直线 形状"/>
            <p:cNvPicPr/>
            <p:nvPr/>
          </p:nvPicPr>
          <p:blipFill>
            <a:blip r:embed="rId121"/>
            <a:stretch>
              <a:fillRect/>
            </a:stretch>
          </p:blipFill>
          <p:spPr>
            <a:xfrm>
              <a:off x="9485378" y="2677950"/>
              <a:ext cx="157633" cy="202382"/>
            </a:xfrm>
            <a:prstGeom prst="rect">
              <a:avLst/>
            </a:prstGeom>
            <a:effectLst/>
          </p:spPr>
        </p:pic>
        <p:pic>
          <p:nvPicPr>
            <p:cNvPr id="9546" name="直线 形状" descr="直线 形状"/>
            <p:cNvPicPr/>
            <p:nvPr/>
          </p:nvPicPr>
          <p:blipFill>
            <a:blip r:embed="rId122"/>
            <a:stretch>
              <a:fillRect/>
            </a:stretch>
          </p:blipFill>
          <p:spPr>
            <a:xfrm>
              <a:off x="9739167" y="2630415"/>
              <a:ext cx="113055" cy="404798"/>
            </a:xfrm>
            <a:prstGeom prst="rect">
              <a:avLst/>
            </a:prstGeom>
            <a:effectLst/>
          </p:spPr>
        </p:pic>
        <p:pic>
          <p:nvPicPr>
            <p:cNvPr id="9548" name="直线 形状" descr="直线 形状"/>
            <p:cNvPicPr/>
            <p:nvPr/>
          </p:nvPicPr>
          <p:blipFill>
            <a:blip r:embed="rId123"/>
            <a:stretch>
              <a:fillRect/>
            </a:stretch>
          </p:blipFill>
          <p:spPr>
            <a:xfrm>
              <a:off x="10139818" y="2997112"/>
              <a:ext cx="133171" cy="201078"/>
            </a:xfrm>
            <a:prstGeom prst="rect">
              <a:avLst/>
            </a:prstGeom>
            <a:effectLst/>
          </p:spPr>
        </p:pic>
      </p:grpSp>
      <p:grpSp>
        <p:nvGrpSpPr>
          <p:cNvPr id="9623" name="绘图"/>
          <p:cNvGrpSpPr/>
          <p:nvPr/>
        </p:nvGrpSpPr>
        <p:grpSpPr>
          <a:xfrm>
            <a:off x="924855" y="77782"/>
            <a:ext cx="9465518" cy="2777440"/>
            <a:chOff x="-19050" y="-44449"/>
            <a:chExt cx="9465516" cy="2777439"/>
          </a:xfrm>
        </p:grpSpPr>
        <p:pic>
          <p:nvPicPr>
            <p:cNvPr id="9551" name="直线 形状" descr="直线 形状"/>
            <p:cNvPicPr/>
            <p:nvPr/>
          </p:nvPicPr>
          <p:blipFill>
            <a:blip r:embed="rId124"/>
            <a:stretch>
              <a:fillRect/>
            </a:stretch>
          </p:blipFill>
          <p:spPr>
            <a:xfrm>
              <a:off x="303893" y="172851"/>
              <a:ext cx="406045" cy="661768"/>
            </a:xfrm>
            <a:prstGeom prst="rect">
              <a:avLst/>
            </a:prstGeom>
            <a:effectLst/>
          </p:spPr>
        </p:pic>
        <p:pic>
          <p:nvPicPr>
            <p:cNvPr id="9553" name="直线 形状" descr="直线 形状"/>
            <p:cNvPicPr/>
            <p:nvPr/>
          </p:nvPicPr>
          <p:blipFill>
            <a:blip r:embed="rId125"/>
            <a:stretch>
              <a:fillRect/>
            </a:stretch>
          </p:blipFill>
          <p:spPr>
            <a:xfrm>
              <a:off x="721800" y="440181"/>
              <a:ext cx="259765" cy="284520"/>
            </a:xfrm>
            <a:prstGeom prst="rect">
              <a:avLst/>
            </a:prstGeom>
            <a:effectLst/>
          </p:spPr>
        </p:pic>
        <p:pic>
          <p:nvPicPr>
            <p:cNvPr id="9555" name="直线 形状" descr="直线 形状"/>
            <p:cNvPicPr/>
            <p:nvPr/>
          </p:nvPicPr>
          <p:blipFill>
            <a:blip r:embed="rId126"/>
            <a:stretch>
              <a:fillRect/>
            </a:stretch>
          </p:blipFill>
          <p:spPr>
            <a:xfrm>
              <a:off x="984050" y="145689"/>
              <a:ext cx="316678" cy="533784"/>
            </a:xfrm>
            <a:prstGeom prst="rect">
              <a:avLst/>
            </a:prstGeom>
            <a:effectLst/>
          </p:spPr>
        </p:pic>
        <p:pic>
          <p:nvPicPr>
            <p:cNvPr id="9557" name="直线 形状" descr="直线 形状"/>
            <p:cNvPicPr/>
            <p:nvPr/>
          </p:nvPicPr>
          <p:blipFill>
            <a:blip r:embed="rId127"/>
            <a:stretch>
              <a:fillRect/>
            </a:stretch>
          </p:blipFill>
          <p:spPr>
            <a:xfrm>
              <a:off x="1291051" y="410526"/>
              <a:ext cx="281304" cy="195722"/>
            </a:xfrm>
            <a:prstGeom prst="rect">
              <a:avLst/>
            </a:prstGeom>
            <a:effectLst/>
          </p:spPr>
        </p:pic>
        <p:pic>
          <p:nvPicPr>
            <p:cNvPr id="9559" name="直线 形状" descr="直线 形状"/>
            <p:cNvPicPr/>
            <p:nvPr/>
          </p:nvPicPr>
          <p:blipFill>
            <a:blip r:embed="rId128"/>
            <a:stretch>
              <a:fillRect/>
            </a:stretch>
          </p:blipFill>
          <p:spPr>
            <a:xfrm>
              <a:off x="1598896" y="301875"/>
              <a:ext cx="279040" cy="369582"/>
            </a:xfrm>
            <a:prstGeom prst="rect">
              <a:avLst/>
            </a:prstGeom>
            <a:effectLst/>
          </p:spPr>
        </p:pic>
        <p:pic>
          <p:nvPicPr>
            <p:cNvPr id="9561" name="直线 形状" descr="直线 形状"/>
            <p:cNvPicPr/>
            <p:nvPr/>
          </p:nvPicPr>
          <p:blipFill>
            <a:blip r:embed="rId129"/>
            <a:stretch>
              <a:fillRect/>
            </a:stretch>
          </p:blipFill>
          <p:spPr>
            <a:xfrm>
              <a:off x="2414332" y="263509"/>
              <a:ext cx="326021" cy="317017"/>
            </a:xfrm>
            <a:prstGeom prst="rect">
              <a:avLst/>
            </a:prstGeom>
            <a:effectLst/>
          </p:spPr>
        </p:pic>
        <p:pic>
          <p:nvPicPr>
            <p:cNvPr id="9563" name="直线 形状" descr="直线 形状"/>
            <p:cNvPicPr/>
            <p:nvPr/>
          </p:nvPicPr>
          <p:blipFill>
            <a:blip r:embed="rId130"/>
            <a:stretch>
              <a:fillRect/>
            </a:stretch>
          </p:blipFill>
          <p:spPr>
            <a:xfrm>
              <a:off x="2780476" y="301875"/>
              <a:ext cx="326574" cy="292621"/>
            </a:xfrm>
            <a:prstGeom prst="rect">
              <a:avLst/>
            </a:prstGeom>
            <a:effectLst/>
          </p:spPr>
        </p:pic>
        <p:pic>
          <p:nvPicPr>
            <p:cNvPr id="9565" name="直线 形状" descr="直线 形状"/>
            <p:cNvPicPr/>
            <p:nvPr/>
          </p:nvPicPr>
          <p:blipFill>
            <a:blip r:embed="rId131"/>
            <a:stretch>
              <a:fillRect/>
            </a:stretch>
          </p:blipFill>
          <p:spPr>
            <a:xfrm>
              <a:off x="2685406" y="240758"/>
              <a:ext cx="408063" cy="428436"/>
            </a:xfrm>
            <a:prstGeom prst="rect">
              <a:avLst/>
            </a:prstGeom>
            <a:effectLst/>
          </p:spPr>
        </p:pic>
        <p:pic>
          <p:nvPicPr>
            <p:cNvPr id="9567" name="直线 形状" descr="直线 形状"/>
            <p:cNvPicPr/>
            <p:nvPr/>
          </p:nvPicPr>
          <p:blipFill>
            <a:blip r:embed="rId132"/>
            <a:stretch>
              <a:fillRect/>
            </a:stretch>
          </p:blipFill>
          <p:spPr>
            <a:xfrm>
              <a:off x="3140382" y="247549"/>
              <a:ext cx="109875" cy="808714"/>
            </a:xfrm>
            <a:prstGeom prst="rect">
              <a:avLst/>
            </a:prstGeom>
            <a:effectLst/>
          </p:spPr>
        </p:pic>
        <p:pic>
          <p:nvPicPr>
            <p:cNvPr id="9569" name="直线 形状" descr="直线 形状"/>
            <p:cNvPicPr/>
            <p:nvPr/>
          </p:nvPicPr>
          <p:blipFill>
            <a:blip r:embed="rId133"/>
            <a:stretch>
              <a:fillRect/>
            </a:stretch>
          </p:blipFill>
          <p:spPr>
            <a:xfrm>
              <a:off x="3181126" y="298809"/>
              <a:ext cx="255970" cy="309269"/>
            </a:xfrm>
            <a:prstGeom prst="rect">
              <a:avLst/>
            </a:prstGeom>
            <a:effectLst/>
          </p:spPr>
        </p:pic>
        <p:pic>
          <p:nvPicPr>
            <p:cNvPr id="9571" name="直线 形状" descr="直线 形状"/>
            <p:cNvPicPr/>
            <p:nvPr/>
          </p:nvPicPr>
          <p:blipFill>
            <a:blip r:embed="rId134"/>
            <a:stretch>
              <a:fillRect/>
            </a:stretch>
          </p:blipFill>
          <p:spPr>
            <a:xfrm>
              <a:off x="3456070" y="304003"/>
              <a:ext cx="330049" cy="263330"/>
            </a:xfrm>
            <a:prstGeom prst="rect">
              <a:avLst/>
            </a:prstGeom>
            <a:effectLst/>
          </p:spPr>
        </p:pic>
        <p:pic>
          <p:nvPicPr>
            <p:cNvPr id="9573" name="直线 形状" descr="直线 形状"/>
            <p:cNvPicPr/>
            <p:nvPr/>
          </p:nvPicPr>
          <p:blipFill>
            <a:blip r:embed="rId135"/>
            <a:stretch>
              <a:fillRect/>
            </a:stretch>
          </p:blipFill>
          <p:spPr>
            <a:xfrm>
              <a:off x="3799079" y="262388"/>
              <a:ext cx="272249" cy="352480"/>
            </a:xfrm>
            <a:prstGeom prst="rect">
              <a:avLst/>
            </a:prstGeom>
            <a:effectLst/>
          </p:spPr>
        </p:pic>
        <p:pic>
          <p:nvPicPr>
            <p:cNvPr id="9575" name="直线 形状" descr="直线 形状"/>
            <p:cNvPicPr/>
            <p:nvPr/>
          </p:nvPicPr>
          <p:blipFill>
            <a:blip r:embed="rId136"/>
            <a:stretch>
              <a:fillRect/>
            </a:stretch>
          </p:blipFill>
          <p:spPr>
            <a:xfrm>
              <a:off x="4069078" y="272687"/>
              <a:ext cx="219552" cy="308166"/>
            </a:xfrm>
            <a:prstGeom prst="rect">
              <a:avLst/>
            </a:prstGeom>
            <a:effectLst/>
          </p:spPr>
        </p:pic>
        <p:pic>
          <p:nvPicPr>
            <p:cNvPr id="9577" name="直线 直线" descr="直线 直线"/>
            <p:cNvPicPr/>
            <p:nvPr/>
          </p:nvPicPr>
          <p:blipFill>
            <a:blip r:embed="rId137"/>
            <a:stretch>
              <a:fillRect/>
            </a:stretch>
          </p:blipFill>
          <p:spPr>
            <a:xfrm>
              <a:off x="4243558" y="132107"/>
              <a:ext cx="177801" cy="88901"/>
            </a:xfrm>
            <a:prstGeom prst="rect">
              <a:avLst/>
            </a:prstGeom>
            <a:effectLst/>
          </p:spPr>
        </p:pic>
        <p:pic>
          <p:nvPicPr>
            <p:cNvPr id="9579" name="直线 形状" descr="直线 形状"/>
            <p:cNvPicPr/>
            <p:nvPr/>
          </p:nvPicPr>
          <p:blipFill>
            <a:blip r:embed="rId138"/>
            <a:stretch>
              <a:fillRect/>
            </a:stretch>
          </p:blipFill>
          <p:spPr>
            <a:xfrm>
              <a:off x="4336392" y="254340"/>
              <a:ext cx="142377" cy="374665"/>
            </a:xfrm>
            <a:prstGeom prst="rect">
              <a:avLst/>
            </a:prstGeom>
            <a:effectLst/>
          </p:spPr>
        </p:pic>
        <p:pic>
          <p:nvPicPr>
            <p:cNvPr id="9581" name="直线 形状" descr="直线 形状"/>
            <p:cNvPicPr/>
            <p:nvPr/>
          </p:nvPicPr>
          <p:blipFill>
            <a:blip r:embed="rId139"/>
            <a:stretch>
              <a:fillRect/>
            </a:stretch>
          </p:blipFill>
          <p:spPr>
            <a:xfrm>
              <a:off x="4478147" y="301298"/>
              <a:ext cx="226009" cy="204919"/>
            </a:xfrm>
            <a:prstGeom prst="rect">
              <a:avLst/>
            </a:prstGeom>
            <a:effectLst/>
          </p:spPr>
        </p:pic>
        <p:pic>
          <p:nvPicPr>
            <p:cNvPr id="9583" name="直线 形状" descr="直线 形状"/>
            <p:cNvPicPr/>
            <p:nvPr/>
          </p:nvPicPr>
          <p:blipFill>
            <a:blip r:embed="rId140"/>
            <a:stretch>
              <a:fillRect/>
            </a:stretch>
          </p:blipFill>
          <p:spPr>
            <a:xfrm>
              <a:off x="4695449" y="236480"/>
              <a:ext cx="319785" cy="317272"/>
            </a:xfrm>
            <a:prstGeom prst="rect">
              <a:avLst/>
            </a:prstGeom>
            <a:effectLst/>
          </p:spPr>
        </p:pic>
        <p:pic>
          <p:nvPicPr>
            <p:cNvPr id="9585" name="直线 形状" descr="直线 形状"/>
            <p:cNvPicPr/>
            <p:nvPr/>
          </p:nvPicPr>
          <p:blipFill>
            <a:blip r:embed="rId141"/>
            <a:stretch>
              <a:fillRect/>
            </a:stretch>
          </p:blipFill>
          <p:spPr>
            <a:xfrm>
              <a:off x="4919542" y="159270"/>
              <a:ext cx="316480" cy="509924"/>
            </a:xfrm>
            <a:prstGeom prst="rect">
              <a:avLst/>
            </a:prstGeom>
            <a:effectLst/>
          </p:spPr>
        </p:pic>
        <p:pic>
          <p:nvPicPr>
            <p:cNvPr id="9587" name="直线 形状" descr="直线 形状"/>
            <p:cNvPicPr/>
            <p:nvPr/>
          </p:nvPicPr>
          <p:blipFill>
            <a:blip r:embed="rId142"/>
            <a:stretch>
              <a:fillRect/>
            </a:stretch>
          </p:blipFill>
          <p:spPr>
            <a:xfrm>
              <a:off x="5612192" y="439350"/>
              <a:ext cx="220149" cy="195890"/>
            </a:xfrm>
            <a:prstGeom prst="rect">
              <a:avLst/>
            </a:prstGeom>
            <a:effectLst/>
          </p:spPr>
        </p:pic>
        <p:pic>
          <p:nvPicPr>
            <p:cNvPr id="9589" name="直线 形状" descr="直线 形状"/>
            <p:cNvPicPr/>
            <p:nvPr/>
          </p:nvPicPr>
          <p:blipFill>
            <a:blip r:embed="rId143"/>
            <a:stretch>
              <a:fillRect/>
            </a:stretch>
          </p:blipFill>
          <p:spPr>
            <a:xfrm>
              <a:off x="5836285" y="295084"/>
              <a:ext cx="543877" cy="163598"/>
            </a:xfrm>
            <a:prstGeom prst="rect">
              <a:avLst/>
            </a:prstGeom>
            <a:effectLst/>
          </p:spPr>
        </p:pic>
        <p:pic>
          <p:nvPicPr>
            <p:cNvPr id="9591" name="直线 形状" descr="直线 形状"/>
            <p:cNvPicPr/>
            <p:nvPr/>
          </p:nvPicPr>
          <p:blipFill>
            <a:blip r:embed="rId144"/>
            <a:stretch>
              <a:fillRect/>
            </a:stretch>
          </p:blipFill>
          <p:spPr>
            <a:xfrm>
              <a:off x="5700471" y="-44450"/>
              <a:ext cx="550668" cy="1203540"/>
            </a:xfrm>
            <a:prstGeom prst="rect">
              <a:avLst/>
            </a:prstGeom>
            <a:effectLst/>
          </p:spPr>
        </p:pic>
        <p:pic>
          <p:nvPicPr>
            <p:cNvPr id="9593" name="直线 形状" descr="直线 形状"/>
            <p:cNvPicPr/>
            <p:nvPr/>
          </p:nvPicPr>
          <p:blipFill>
            <a:blip r:embed="rId145"/>
            <a:stretch>
              <a:fillRect/>
            </a:stretch>
          </p:blipFill>
          <p:spPr>
            <a:xfrm>
              <a:off x="7289303" y="97419"/>
              <a:ext cx="448996" cy="556172"/>
            </a:xfrm>
            <a:prstGeom prst="rect">
              <a:avLst/>
            </a:prstGeom>
            <a:effectLst/>
          </p:spPr>
        </p:pic>
        <p:pic>
          <p:nvPicPr>
            <p:cNvPr id="9595" name="直线 形状" descr="直线 形状"/>
            <p:cNvPicPr/>
            <p:nvPr/>
          </p:nvPicPr>
          <p:blipFill>
            <a:blip r:embed="rId146"/>
            <a:stretch>
              <a:fillRect/>
            </a:stretch>
          </p:blipFill>
          <p:spPr>
            <a:xfrm>
              <a:off x="7581491" y="138615"/>
              <a:ext cx="536176" cy="1120661"/>
            </a:xfrm>
            <a:prstGeom prst="rect">
              <a:avLst/>
            </a:prstGeom>
            <a:effectLst/>
          </p:spPr>
        </p:pic>
        <p:pic>
          <p:nvPicPr>
            <p:cNvPr id="9597" name="直线 形状" descr="直线 形状"/>
            <p:cNvPicPr/>
            <p:nvPr/>
          </p:nvPicPr>
          <p:blipFill>
            <a:blip r:embed="rId147"/>
            <a:stretch>
              <a:fillRect/>
            </a:stretch>
          </p:blipFill>
          <p:spPr>
            <a:xfrm>
              <a:off x="8090510" y="127743"/>
              <a:ext cx="408346" cy="503526"/>
            </a:xfrm>
            <a:prstGeom prst="rect">
              <a:avLst/>
            </a:prstGeom>
            <a:effectLst/>
          </p:spPr>
        </p:pic>
        <p:pic>
          <p:nvPicPr>
            <p:cNvPr id="9599" name="直线 形状" descr="直线 形状"/>
            <p:cNvPicPr/>
            <p:nvPr/>
          </p:nvPicPr>
          <p:blipFill>
            <a:blip r:embed="rId148"/>
            <a:stretch>
              <a:fillRect/>
            </a:stretch>
          </p:blipFill>
          <p:spPr>
            <a:xfrm>
              <a:off x="8649179" y="374238"/>
              <a:ext cx="418963" cy="614395"/>
            </a:xfrm>
            <a:prstGeom prst="rect">
              <a:avLst/>
            </a:prstGeom>
            <a:effectLst/>
          </p:spPr>
        </p:pic>
        <p:pic>
          <p:nvPicPr>
            <p:cNvPr id="9601" name="直线 形状" descr="直线 形状"/>
            <p:cNvPicPr/>
            <p:nvPr/>
          </p:nvPicPr>
          <p:blipFill>
            <a:blip r:embed="rId149"/>
            <a:stretch>
              <a:fillRect/>
            </a:stretch>
          </p:blipFill>
          <p:spPr>
            <a:xfrm>
              <a:off x="8810605" y="573502"/>
              <a:ext cx="414854" cy="156808"/>
            </a:xfrm>
            <a:prstGeom prst="rect">
              <a:avLst/>
            </a:prstGeom>
            <a:effectLst/>
          </p:spPr>
        </p:pic>
        <p:pic>
          <p:nvPicPr>
            <p:cNvPr id="9603" name="直线 直线" descr="直线 直线"/>
            <p:cNvPicPr/>
            <p:nvPr/>
          </p:nvPicPr>
          <p:blipFill>
            <a:blip r:embed="rId137"/>
            <a:stretch>
              <a:fillRect/>
            </a:stretch>
          </p:blipFill>
          <p:spPr>
            <a:xfrm>
              <a:off x="9268666" y="926618"/>
              <a:ext cx="177801" cy="88901"/>
            </a:xfrm>
            <a:prstGeom prst="rect">
              <a:avLst/>
            </a:prstGeom>
            <a:effectLst/>
          </p:spPr>
        </p:pic>
        <p:pic>
          <p:nvPicPr>
            <p:cNvPr id="9605" name="直线 形状" descr="直线 形状"/>
            <p:cNvPicPr/>
            <p:nvPr/>
          </p:nvPicPr>
          <p:blipFill>
            <a:blip r:embed="rId150"/>
            <a:stretch>
              <a:fillRect/>
            </a:stretch>
          </p:blipFill>
          <p:spPr>
            <a:xfrm>
              <a:off x="-19050" y="1712575"/>
              <a:ext cx="85635" cy="779493"/>
            </a:xfrm>
            <a:prstGeom prst="rect">
              <a:avLst/>
            </a:prstGeom>
            <a:effectLst/>
          </p:spPr>
        </p:pic>
        <p:pic>
          <p:nvPicPr>
            <p:cNvPr id="9607" name="直线 形状" descr="直线 形状"/>
            <p:cNvPicPr/>
            <p:nvPr/>
          </p:nvPicPr>
          <p:blipFill>
            <a:blip r:embed="rId151"/>
            <a:stretch>
              <a:fillRect/>
            </a:stretch>
          </p:blipFill>
          <p:spPr>
            <a:xfrm>
              <a:off x="-19050" y="1792931"/>
              <a:ext cx="309882" cy="699829"/>
            </a:xfrm>
            <a:prstGeom prst="rect">
              <a:avLst/>
            </a:prstGeom>
            <a:effectLst/>
          </p:spPr>
        </p:pic>
        <p:pic>
          <p:nvPicPr>
            <p:cNvPr id="9609" name="直线 形状" descr="直线 形状"/>
            <p:cNvPicPr/>
            <p:nvPr/>
          </p:nvPicPr>
          <p:blipFill>
            <a:blip r:embed="rId152"/>
            <a:stretch>
              <a:fillRect/>
            </a:stretch>
          </p:blipFill>
          <p:spPr>
            <a:xfrm>
              <a:off x="272949" y="2023765"/>
              <a:ext cx="373312" cy="709225"/>
            </a:xfrm>
            <a:prstGeom prst="rect">
              <a:avLst/>
            </a:prstGeom>
            <a:effectLst/>
          </p:spPr>
        </p:pic>
        <p:pic>
          <p:nvPicPr>
            <p:cNvPr id="9611" name="直线 形状" descr="直线 形状"/>
            <p:cNvPicPr/>
            <p:nvPr/>
          </p:nvPicPr>
          <p:blipFill>
            <a:blip r:embed="rId153"/>
            <a:stretch>
              <a:fillRect/>
            </a:stretch>
          </p:blipFill>
          <p:spPr>
            <a:xfrm>
              <a:off x="1516331" y="1692203"/>
              <a:ext cx="76339" cy="631154"/>
            </a:xfrm>
            <a:prstGeom prst="rect">
              <a:avLst/>
            </a:prstGeom>
            <a:effectLst/>
          </p:spPr>
        </p:pic>
        <p:pic>
          <p:nvPicPr>
            <p:cNvPr id="9613" name="直线 形状" descr="直线 形状"/>
            <p:cNvPicPr/>
            <p:nvPr/>
          </p:nvPicPr>
          <p:blipFill>
            <a:blip r:embed="rId154"/>
            <a:stretch>
              <a:fillRect/>
            </a:stretch>
          </p:blipFill>
          <p:spPr>
            <a:xfrm>
              <a:off x="1559268" y="1681098"/>
              <a:ext cx="303755" cy="673403"/>
            </a:xfrm>
            <a:prstGeom prst="rect">
              <a:avLst/>
            </a:prstGeom>
            <a:effectLst/>
          </p:spPr>
        </p:pic>
        <p:pic>
          <p:nvPicPr>
            <p:cNvPr id="9615" name="直线 形状" descr="直线 形状"/>
            <p:cNvPicPr/>
            <p:nvPr/>
          </p:nvPicPr>
          <p:blipFill>
            <a:blip r:embed="rId155"/>
            <a:stretch>
              <a:fillRect/>
            </a:stretch>
          </p:blipFill>
          <p:spPr>
            <a:xfrm>
              <a:off x="1934516" y="1781641"/>
              <a:ext cx="284717" cy="550352"/>
            </a:xfrm>
            <a:prstGeom prst="rect">
              <a:avLst/>
            </a:prstGeom>
            <a:effectLst/>
          </p:spPr>
        </p:pic>
        <p:pic>
          <p:nvPicPr>
            <p:cNvPr id="9617" name="直线 形状" descr="直线 形状"/>
            <p:cNvPicPr/>
            <p:nvPr/>
          </p:nvPicPr>
          <p:blipFill>
            <a:blip r:embed="rId156"/>
            <a:stretch>
              <a:fillRect/>
            </a:stretch>
          </p:blipFill>
          <p:spPr>
            <a:xfrm>
              <a:off x="2412518" y="1719365"/>
              <a:ext cx="91924" cy="620276"/>
            </a:xfrm>
            <a:prstGeom prst="rect">
              <a:avLst/>
            </a:prstGeom>
            <a:effectLst/>
          </p:spPr>
        </p:pic>
        <p:pic>
          <p:nvPicPr>
            <p:cNvPr id="9619" name="直线 形状" descr="直线 形状"/>
            <p:cNvPicPr/>
            <p:nvPr/>
          </p:nvPicPr>
          <p:blipFill>
            <a:blip r:embed="rId157"/>
            <a:stretch>
              <a:fillRect/>
            </a:stretch>
          </p:blipFill>
          <p:spPr>
            <a:xfrm>
              <a:off x="2457021" y="1807644"/>
              <a:ext cx="342911" cy="432563"/>
            </a:xfrm>
            <a:prstGeom prst="rect">
              <a:avLst/>
            </a:prstGeom>
            <a:effectLst/>
          </p:spPr>
        </p:pic>
        <p:pic>
          <p:nvPicPr>
            <p:cNvPr id="9621" name="直线 形状" descr="直线 形状"/>
            <p:cNvPicPr/>
            <p:nvPr/>
          </p:nvPicPr>
          <p:blipFill>
            <a:blip r:embed="rId158"/>
            <a:stretch>
              <a:fillRect/>
            </a:stretch>
          </p:blipFill>
          <p:spPr>
            <a:xfrm>
              <a:off x="2914526" y="2181132"/>
              <a:ext cx="146752" cy="187496"/>
            </a:xfrm>
            <a:prstGeom prst="rect">
              <a:avLst/>
            </a:prstGeom>
            <a:effectLst/>
          </p:spPr>
        </p:pic>
      </p:grpSp>
      <p:grpSp>
        <p:nvGrpSpPr>
          <p:cNvPr id="9760" name="绘图"/>
          <p:cNvGrpSpPr/>
          <p:nvPr/>
        </p:nvGrpSpPr>
        <p:grpSpPr>
          <a:xfrm>
            <a:off x="406960" y="6778427"/>
            <a:ext cx="12446489" cy="1526731"/>
            <a:chOff x="-19050" y="-19050"/>
            <a:chExt cx="12446487" cy="1526729"/>
          </a:xfrm>
        </p:grpSpPr>
        <p:pic>
          <p:nvPicPr>
            <p:cNvPr id="9624" name="直线 形状" descr="直线 形状"/>
            <p:cNvPicPr/>
            <p:nvPr/>
          </p:nvPicPr>
          <p:blipFill>
            <a:blip r:embed="rId159"/>
            <a:stretch>
              <a:fillRect/>
            </a:stretch>
          </p:blipFill>
          <p:spPr>
            <a:xfrm>
              <a:off x="539588" y="35275"/>
              <a:ext cx="391217" cy="85636"/>
            </a:xfrm>
            <a:prstGeom prst="rect">
              <a:avLst/>
            </a:prstGeom>
            <a:effectLst/>
          </p:spPr>
        </p:pic>
        <p:pic>
          <p:nvPicPr>
            <p:cNvPr id="9626" name="直线 形状" descr="直线 形状"/>
            <p:cNvPicPr/>
            <p:nvPr/>
          </p:nvPicPr>
          <p:blipFill>
            <a:blip r:embed="rId160"/>
            <a:stretch>
              <a:fillRect/>
            </a:stretch>
          </p:blipFill>
          <p:spPr>
            <a:xfrm>
              <a:off x="703136" y="69229"/>
              <a:ext cx="78274" cy="365263"/>
            </a:xfrm>
            <a:prstGeom prst="rect">
              <a:avLst/>
            </a:prstGeom>
            <a:effectLst/>
          </p:spPr>
        </p:pic>
        <p:pic>
          <p:nvPicPr>
            <p:cNvPr id="9628" name="直线 形状" descr="直线 形状"/>
            <p:cNvPicPr/>
            <p:nvPr/>
          </p:nvPicPr>
          <p:blipFill>
            <a:blip r:embed="rId161"/>
            <a:stretch>
              <a:fillRect/>
            </a:stretch>
          </p:blipFill>
          <p:spPr>
            <a:xfrm>
              <a:off x="947029" y="-19050"/>
              <a:ext cx="560984" cy="365180"/>
            </a:xfrm>
            <a:prstGeom prst="rect">
              <a:avLst/>
            </a:prstGeom>
            <a:effectLst/>
          </p:spPr>
        </p:pic>
        <p:pic>
          <p:nvPicPr>
            <p:cNvPr id="9630" name="直线 形状" descr="直线 形状"/>
            <p:cNvPicPr/>
            <p:nvPr/>
          </p:nvPicPr>
          <p:blipFill>
            <a:blip r:embed="rId162"/>
            <a:stretch>
              <a:fillRect/>
            </a:stretch>
          </p:blipFill>
          <p:spPr>
            <a:xfrm>
              <a:off x="1544610" y="59661"/>
              <a:ext cx="221449" cy="229042"/>
            </a:xfrm>
            <a:prstGeom prst="rect">
              <a:avLst/>
            </a:prstGeom>
            <a:effectLst/>
          </p:spPr>
        </p:pic>
        <p:pic>
          <p:nvPicPr>
            <p:cNvPr id="9632" name="直线 直线" descr="直线 直线"/>
            <p:cNvPicPr/>
            <p:nvPr/>
          </p:nvPicPr>
          <p:blipFill>
            <a:blip r:embed="rId163"/>
            <a:stretch>
              <a:fillRect/>
            </a:stretch>
          </p:blipFill>
          <p:spPr>
            <a:xfrm>
              <a:off x="1850191" y="55647"/>
              <a:ext cx="85636" cy="51683"/>
            </a:xfrm>
            <a:prstGeom prst="rect">
              <a:avLst/>
            </a:prstGeom>
            <a:effectLst/>
          </p:spPr>
        </p:pic>
        <p:pic>
          <p:nvPicPr>
            <p:cNvPr id="9634" name="直线 形状" descr="直线 形状"/>
            <p:cNvPicPr/>
            <p:nvPr/>
          </p:nvPicPr>
          <p:blipFill>
            <a:blip r:embed="rId164"/>
            <a:stretch>
              <a:fillRect/>
            </a:stretch>
          </p:blipFill>
          <p:spPr>
            <a:xfrm>
              <a:off x="1888515" y="177879"/>
              <a:ext cx="74475" cy="72055"/>
            </a:xfrm>
            <a:prstGeom prst="rect">
              <a:avLst/>
            </a:prstGeom>
            <a:effectLst/>
          </p:spPr>
        </p:pic>
        <p:pic>
          <p:nvPicPr>
            <p:cNvPr id="9636" name="直线 形状" descr="直线 形状"/>
            <p:cNvPicPr/>
            <p:nvPr/>
          </p:nvPicPr>
          <p:blipFill>
            <a:blip r:embed="rId165"/>
            <a:stretch>
              <a:fillRect/>
            </a:stretch>
          </p:blipFill>
          <p:spPr>
            <a:xfrm>
              <a:off x="-19051" y="829786"/>
              <a:ext cx="277578" cy="312462"/>
            </a:xfrm>
            <a:prstGeom prst="rect">
              <a:avLst/>
            </a:prstGeom>
            <a:effectLst/>
          </p:spPr>
        </p:pic>
        <p:pic>
          <p:nvPicPr>
            <p:cNvPr id="9638" name="直线 形状" descr="直线 形状"/>
            <p:cNvPicPr/>
            <p:nvPr/>
          </p:nvPicPr>
          <p:blipFill>
            <a:blip r:embed="rId166"/>
            <a:stretch>
              <a:fillRect/>
            </a:stretch>
          </p:blipFill>
          <p:spPr>
            <a:xfrm>
              <a:off x="247589" y="878387"/>
              <a:ext cx="244368" cy="569911"/>
            </a:xfrm>
            <a:prstGeom prst="rect">
              <a:avLst/>
            </a:prstGeom>
            <a:effectLst/>
          </p:spPr>
        </p:pic>
        <p:pic>
          <p:nvPicPr>
            <p:cNvPr id="9640" name="直线 形状" descr="直线 形状"/>
            <p:cNvPicPr/>
            <p:nvPr/>
          </p:nvPicPr>
          <p:blipFill>
            <a:blip r:embed="rId167"/>
            <a:stretch>
              <a:fillRect/>
            </a:stretch>
          </p:blipFill>
          <p:spPr>
            <a:xfrm>
              <a:off x="604683" y="884111"/>
              <a:ext cx="203890" cy="241822"/>
            </a:xfrm>
            <a:prstGeom prst="rect">
              <a:avLst/>
            </a:prstGeom>
            <a:effectLst/>
          </p:spPr>
        </p:pic>
        <p:pic>
          <p:nvPicPr>
            <p:cNvPr id="9642" name="直线 形状" descr="直线 形状"/>
            <p:cNvPicPr/>
            <p:nvPr/>
          </p:nvPicPr>
          <p:blipFill>
            <a:blip r:embed="rId168"/>
            <a:stretch>
              <a:fillRect/>
            </a:stretch>
          </p:blipFill>
          <p:spPr>
            <a:xfrm>
              <a:off x="873851" y="1019052"/>
              <a:ext cx="233512" cy="351345"/>
            </a:xfrm>
            <a:prstGeom prst="rect">
              <a:avLst/>
            </a:prstGeom>
            <a:effectLst/>
          </p:spPr>
        </p:pic>
        <p:pic>
          <p:nvPicPr>
            <p:cNvPr id="9644" name="直线 直线" descr="直线 直线"/>
            <p:cNvPicPr/>
            <p:nvPr/>
          </p:nvPicPr>
          <p:blipFill>
            <a:blip r:embed="rId169"/>
            <a:stretch>
              <a:fillRect/>
            </a:stretch>
          </p:blipFill>
          <p:spPr>
            <a:xfrm>
              <a:off x="974192" y="1216854"/>
              <a:ext cx="241822" cy="44892"/>
            </a:xfrm>
            <a:prstGeom prst="rect">
              <a:avLst/>
            </a:prstGeom>
            <a:effectLst/>
          </p:spPr>
        </p:pic>
        <p:pic>
          <p:nvPicPr>
            <p:cNvPr id="9646" name="直线 形状" descr="直线 形状"/>
            <p:cNvPicPr/>
            <p:nvPr/>
          </p:nvPicPr>
          <p:blipFill>
            <a:blip r:embed="rId170"/>
            <a:stretch>
              <a:fillRect/>
            </a:stretch>
          </p:blipFill>
          <p:spPr>
            <a:xfrm>
              <a:off x="1437631" y="845289"/>
              <a:ext cx="165452" cy="350575"/>
            </a:xfrm>
            <a:prstGeom prst="rect">
              <a:avLst/>
            </a:prstGeom>
            <a:effectLst/>
          </p:spPr>
        </p:pic>
        <p:pic>
          <p:nvPicPr>
            <p:cNvPr id="9648" name="直线 形状" descr="直线 形状"/>
            <p:cNvPicPr/>
            <p:nvPr/>
          </p:nvPicPr>
          <p:blipFill>
            <a:blip r:embed="rId171"/>
            <a:stretch>
              <a:fillRect/>
            </a:stretch>
          </p:blipFill>
          <p:spPr>
            <a:xfrm>
              <a:off x="1612517" y="931646"/>
              <a:ext cx="235031" cy="257537"/>
            </a:xfrm>
            <a:prstGeom prst="rect">
              <a:avLst/>
            </a:prstGeom>
            <a:effectLst/>
          </p:spPr>
        </p:pic>
        <p:pic>
          <p:nvPicPr>
            <p:cNvPr id="9650" name="直线 形状" descr="直线 形状"/>
            <p:cNvPicPr/>
            <p:nvPr/>
          </p:nvPicPr>
          <p:blipFill>
            <a:blip r:embed="rId172"/>
            <a:stretch>
              <a:fillRect/>
            </a:stretch>
          </p:blipFill>
          <p:spPr>
            <a:xfrm>
              <a:off x="1598936" y="931646"/>
              <a:ext cx="235030" cy="248612"/>
            </a:xfrm>
            <a:prstGeom prst="rect">
              <a:avLst/>
            </a:prstGeom>
            <a:effectLst/>
          </p:spPr>
        </p:pic>
        <p:pic>
          <p:nvPicPr>
            <p:cNvPr id="9652" name="直线 直线" descr="直线 直线"/>
            <p:cNvPicPr/>
            <p:nvPr/>
          </p:nvPicPr>
          <p:blipFill>
            <a:blip r:embed="rId173"/>
            <a:stretch>
              <a:fillRect/>
            </a:stretch>
          </p:blipFill>
          <p:spPr>
            <a:xfrm>
              <a:off x="1877354" y="1040297"/>
              <a:ext cx="58473" cy="207868"/>
            </a:xfrm>
            <a:prstGeom prst="rect">
              <a:avLst/>
            </a:prstGeom>
            <a:effectLst/>
          </p:spPr>
        </p:pic>
        <p:pic>
          <p:nvPicPr>
            <p:cNvPr id="9654" name="直线 直线" descr="直线 直线"/>
            <p:cNvPicPr/>
            <p:nvPr/>
          </p:nvPicPr>
          <p:blipFill>
            <a:blip r:embed="rId174"/>
            <a:stretch>
              <a:fillRect/>
            </a:stretch>
          </p:blipFill>
          <p:spPr>
            <a:xfrm>
              <a:off x="2101446" y="1087832"/>
              <a:ext cx="78845" cy="119589"/>
            </a:xfrm>
            <a:prstGeom prst="rect">
              <a:avLst/>
            </a:prstGeom>
            <a:effectLst/>
          </p:spPr>
        </p:pic>
        <p:pic>
          <p:nvPicPr>
            <p:cNvPr id="9656" name="直线 直线" descr="直线 直线"/>
            <p:cNvPicPr/>
            <p:nvPr/>
          </p:nvPicPr>
          <p:blipFill>
            <a:blip r:embed="rId12"/>
            <a:stretch>
              <a:fillRect/>
            </a:stretch>
          </p:blipFill>
          <p:spPr>
            <a:xfrm>
              <a:off x="2286117" y="958808"/>
              <a:ext cx="76201" cy="38101"/>
            </a:xfrm>
            <a:prstGeom prst="rect">
              <a:avLst/>
            </a:prstGeom>
            <a:effectLst/>
          </p:spPr>
        </p:pic>
        <p:pic>
          <p:nvPicPr>
            <p:cNvPr id="9658" name="直线 直线" descr="直线 直线"/>
            <p:cNvPicPr/>
            <p:nvPr/>
          </p:nvPicPr>
          <p:blipFill>
            <a:blip r:embed="rId175"/>
            <a:stretch>
              <a:fillRect/>
            </a:stretch>
          </p:blipFill>
          <p:spPr>
            <a:xfrm>
              <a:off x="2427399" y="952018"/>
              <a:ext cx="78845" cy="44892"/>
            </a:xfrm>
            <a:prstGeom prst="rect">
              <a:avLst/>
            </a:prstGeom>
            <a:effectLst/>
          </p:spPr>
        </p:pic>
        <p:pic>
          <p:nvPicPr>
            <p:cNvPr id="9660" name="直线 直线" descr="直线 直线"/>
            <p:cNvPicPr/>
            <p:nvPr/>
          </p:nvPicPr>
          <p:blipFill>
            <a:blip r:embed="rId176"/>
            <a:stretch>
              <a:fillRect/>
            </a:stretch>
          </p:blipFill>
          <p:spPr>
            <a:xfrm>
              <a:off x="2563213" y="931646"/>
              <a:ext cx="92427" cy="51682"/>
            </a:xfrm>
            <a:prstGeom prst="rect">
              <a:avLst/>
            </a:prstGeom>
            <a:effectLst/>
          </p:spPr>
        </p:pic>
        <p:pic>
          <p:nvPicPr>
            <p:cNvPr id="9662" name="直线 形状" descr="直线 形状"/>
            <p:cNvPicPr/>
            <p:nvPr/>
          </p:nvPicPr>
          <p:blipFill>
            <a:blip r:embed="rId177"/>
            <a:stretch>
              <a:fillRect/>
            </a:stretch>
          </p:blipFill>
          <p:spPr>
            <a:xfrm>
              <a:off x="2739771" y="972390"/>
              <a:ext cx="101147" cy="173915"/>
            </a:xfrm>
            <a:prstGeom prst="rect">
              <a:avLst/>
            </a:prstGeom>
            <a:effectLst/>
          </p:spPr>
        </p:pic>
        <p:pic>
          <p:nvPicPr>
            <p:cNvPr id="9664" name="直线 形状" descr="直线 形状"/>
            <p:cNvPicPr/>
            <p:nvPr/>
          </p:nvPicPr>
          <p:blipFill>
            <a:blip r:embed="rId178"/>
            <a:stretch>
              <a:fillRect/>
            </a:stretch>
          </p:blipFill>
          <p:spPr>
            <a:xfrm>
              <a:off x="3283026" y="822995"/>
              <a:ext cx="207868" cy="282566"/>
            </a:xfrm>
            <a:prstGeom prst="rect">
              <a:avLst/>
            </a:prstGeom>
            <a:effectLst/>
          </p:spPr>
        </p:pic>
        <p:pic>
          <p:nvPicPr>
            <p:cNvPr id="9666" name="直线 形状" descr="直线 形状"/>
            <p:cNvPicPr/>
            <p:nvPr/>
          </p:nvPicPr>
          <p:blipFill>
            <a:blip r:embed="rId179"/>
            <a:stretch>
              <a:fillRect/>
            </a:stretch>
          </p:blipFill>
          <p:spPr>
            <a:xfrm>
              <a:off x="3255863" y="768669"/>
              <a:ext cx="262194" cy="411589"/>
            </a:xfrm>
            <a:prstGeom prst="rect">
              <a:avLst/>
            </a:prstGeom>
            <a:effectLst/>
          </p:spPr>
        </p:pic>
        <p:pic>
          <p:nvPicPr>
            <p:cNvPr id="9668" name="直线 形状" descr="直线 形状"/>
            <p:cNvPicPr/>
            <p:nvPr/>
          </p:nvPicPr>
          <p:blipFill>
            <a:blip r:embed="rId180"/>
            <a:stretch>
              <a:fillRect/>
            </a:stretch>
          </p:blipFill>
          <p:spPr>
            <a:xfrm>
              <a:off x="3527491" y="972390"/>
              <a:ext cx="224312" cy="167124"/>
            </a:xfrm>
            <a:prstGeom prst="rect">
              <a:avLst/>
            </a:prstGeom>
            <a:effectLst/>
          </p:spPr>
        </p:pic>
        <p:pic>
          <p:nvPicPr>
            <p:cNvPr id="9670" name="直线 形状" descr="直线 形状"/>
            <p:cNvPicPr/>
            <p:nvPr/>
          </p:nvPicPr>
          <p:blipFill>
            <a:blip r:embed="rId181"/>
            <a:stretch>
              <a:fillRect/>
            </a:stretch>
          </p:blipFill>
          <p:spPr>
            <a:xfrm>
              <a:off x="3846653" y="673600"/>
              <a:ext cx="275238" cy="594937"/>
            </a:xfrm>
            <a:prstGeom prst="rect">
              <a:avLst/>
            </a:prstGeom>
            <a:effectLst/>
          </p:spPr>
        </p:pic>
        <p:pic>
          <p:nvPicPr>
            <p:cNvPr id="9672" name="直线 形状" descr="直线 形状"/>
            <p:cNvPicPr/>
            <p:nvPr/>
          </p:nvPicPr>
          <p:blipFill>
            <a:blip r:embed="rId182"/>
            <a:stretch>
              <a:fillRect/>
            </a:stretch>
          </p:blipFill>
          <p:spPr>
            <a:xfrm>
              <a:off x="4376327" y="924855"/>
              <a:ext cx="248612" cy="65263"/>
            </a:xfrm>
            <a:prstGeom prst="rect">
              <a:avLst/>
            </a:prstGeom>
            <a:effectLst/>
          </p:spPr>
        </p:pic>
        <p:pic>
          <p:nvPicPr>
            <p:cNvPr id="9674" name="直线 形状" descr="直线 形状"/>
            <p:cNvPicPr/>
            <p:nvPr/>
          </p:nvPicPr>
          <p:blipFill>
            <a:blip r:embed="rId183"/>
            <a:stretch>
              <a:fillRect/>
            </a:stretch>
          </p:blipFill>
          <p:spPr>
            <a:xfrm>
              <a:off x="4389908" y="979180"/>
              <a:ext cx="207868" cy="92998"/>
            </a:xfrm>
            <a:prstGeom prst="rect">
              <a:avLst/>
            </a:prstGeom>
            <a:effectLst/>
          </p:spPr>
        </p:pic>
        <p:pic>
          <p:nvPicPr>
            <p:cNvPr id="9676" name="直线 形状" descr="直线 形状"/>
            <p:cNvPicPr/>
            <p:nvPr/>
          </p:nvPicPr>
          <p:blipFill>
            <a:blip r:embed="rId184"/>
            <a:stretch>
              <a:fillRect/>
            </a:stretch>
          </p:blipFill>
          <p:spPr>
            <a:xfrm>
              <a:off x="5081351" y="528228"/>
              <a:ext cx="670842" cy="61240"/>
            </a:xfrm>
            <a:prstGeom prst="rect">
              <a:avLst/>
            </a:prstGeom>
            <a:effectLst/>
          </p:spPr>
        </p:pic>
        <p:pic>
          <p:nvPicPr>
            <p:cNvPr id="9678" name="直线 形状" descr="直线 形状"/>
            <p:cNvPicPr/>
            <p:nvPr/>
          </p:nvPicPr>
          <p:blipFill>
            <a:blip r:embed="rId185"/>
            <a:stretch>
              <a:fillRect/>
            </a:stretch>
          </p:blipFill>
          <p:spPr>
            <a:xfrm>
              <a:off x="5082270" y="571739"/>
              <a:ext cx="798946" cy="438752"/>
            </a:xfrm>
            <a:prstGeom prst="rect">
              <a:avLst/>
            </a:prstGeom>
            <a:effectLst/>
          </p:spPr>
        </p:pic>
        <p:pic>
          <p:nvPicPr>
            <p:cNvPr id="9680" name="直线 形状" descr="直线 形状"/>
            <p:cNvPicPr/>
            <p:nvPr/>
          </p:nvPicPr>
          <p:blipFill>
            <a:blip r:embed="rId186"/>
            <a:stretch>
              <a:fillRect/>
            </a:stretch>
          </p:blipFill>
          <p:spPr>
            <a:xfrm>
              <a:off x="4919582" y="1298343"/>
              <a:ext cx="180705" cy="170325"/>
            </a:xfrm>
            <a:prstGeom prst="rect">
              <a:avLst/>
            </a:prstGeom>
            <a:effectLst/>
          </p:spPr>
        </p:pic>
        <p:pic>
          <p:nvPicPr>
            <p:cNvPr id="9682" name="直线 形状" descr="直线 形状"/>
            <p:cNvPicPr/>
            <p:nvPr/>
          </p:nvPicPr>
          <p:blipFill>
            <a:blip r:embed="rId187"/>
            <a:stretch>
              <a:fillRect/>
            </a:stretch>
          </p:blipFill>
          <p:spPr>
            <a:xfrm>
              <a:off x="4980698" y="1155739"/>
              <a:ext cx="268984" cy="351941"/>
            </a:xfrm>
            <a:prstGeom prst="rect">
              <a:avLst/>
            </a:prstGeom>
            <a:effectLst/>
          </p:spPr>
        </p:pic>
        <p:pic>
          <p:nvPicPr>
            <p:cNvPr id="9684" name="直线 形状" descr="直线 形状"/>
            <p:cNvPicPr/>
            <p:nvPr/>
          </p:nvPicPr>
          <p:blipFill>
            <a:blip r:embed="rId188"/>
            <a:stretch>
              <a:fillRect/>
            </a:stretch>
          </p:blipFill>
          <p:spPr>
            <a:xfrm>
              <a:off x="5333814" y="1155739"/>
              <a:ext cx="51682" cy="323310"/>
            </a:xfrm>
            <a:prstGeom prst="rect">
              <a:avLst/>
            </a:prstGeom>
            <a:effectLst/>
          </p:spPr>
        </p:pic>
        <p:pic>
          <p:nvPicPr>
            <p:cNvPr id="9686" name="直线 直线" descr="直线 直线"/>
            <p:cNvPicPr/>
            <p:nvPr/>
          </p:nvPicPr>
          <p:blipFill>
            <a:blip r:embed="rId189"/>
            <a:stretch>
              <a:fillRect/>
            </a:stretch>
          </p:blipFill>
          <p:spPr>
            <a:xfrm>
              <a:off x="5333814" y="1318715"/>
              <a:ext cx="228240" cy="44892"/>
            </a:xfrm>
            <a:prstGeom prst="rect">
              <a:avLst/>
            </a:prstGeom>
            <a:effectLst/>
          </p:spPr>
        </p:pic>
        <p:pic>
          <p:nvPicPr>
            <p:cNvPr id="9688" name="直线 形状" descr="直线 形状"/>
            <p:cNvPicPr/>
            <p:nvPr/>
          </p:nvPicPr>
          <p:blipFill>
            <a:blip r:embed="rId190"/>
            <a:stretch>
              <a:fillRect/>
            </a:stretch>
          </p:blipFill>
          <p:spPr>
            <a:xfrm>
              <a:off x="5755402" y="1162529"/>
              <a:ext cx="315953" cy="298751"/>
            </a:xfrm>
            <a:prstGeom prst="rect">
              <a:avLst/>
            </a:prstGeom>
            <a:effectLst/>
          </p:spPr>
        </p:pic>
        <p:pic>
          <p:nvPicPr>
            <p:cNvPr id="9690" name="直线 形状" descr="直线 形状"/>
            <p:cNvPicPr/>
            <p:nvPr/>
          </p:nvPicPr>
          <p:blipFill>
            <a:blip r:embed="rId191"/>
            <a:stretch>
              <a:fillRect/>
            </a:stretch>
          </p:blipFill>
          <p:spPr>
            <a:xfrm>
              <a:off x="6148696" y="463089"/>
              <a:ext cx="72055" cy="954843"/>
            </a:xfrm>
            <a:prstGeom prst="rect">
              <a:avLst/>
            </a:prstGeom>
            <a:effectLst/>
          </p:spPr>
        </p:pic>
        <p:pic>
          <p:nvPicPr>
            <p:cNvPr id="9692" name="直线 形状" descr="直线 形状"/>
            <p:cNvPicPr/>
            <p:nvPr/>
          </p:nvPicPr>
          <p:blipFill>
            <a:blip r:embed="rId192"/>
            <a:stretch>
              <a:fillRect/>
            </a:stretch>
          </p:blipFill>
          <p:spPr>
            <a:xfrm>
              <a:off x="6268373" y="634186"/>
              <a:ext cx="251168" cy="582685"/>
            </a:xfrm>
            <a:prstGeom prst="rect">
              <a:avLst/>
            </a:prstGeom>
            <a:effectLst/>
          </p:spPr>
        </p:pic>
        <p:pic>
          <p:nvPicPr>
            <p:cNvPr id="9694" name="直线 形状" descr="直线 形状"/>
            <p:cNvPicPr/>
            <p:nvPr/>
          </p:nvPicPr>
          <p:blipFill>
            <a:blip r:embed="rId193"/>
            <a:stretch>
              <a:fillRect/>
            </a:stretch>
          </p:blipFill>
          <p:spPr>
            <a:xfrm>
              <a:off x="6560501" y="728035"/>
              <a:ext cx="289810" cy="396082"/>
            </a:xfrm>
            <a:prstGeom prst="rect">
              <a:avLst/>
            </a:prstGeom>
            <a:effectLst/>
          </p:spPr>
        </p:pic>
        <p:pic>
          <p:nvPicPr>
            <p:cNvPr id="9696" name="直线 形状" descr="直线 形状"/>
            <p:cNvPicPr/>
            <p:nvPr/>
          </p:nvPicPr>
          <p:blipFill>
            <a:blip r:embed="rId194"/>
            <a:stretch>
              <a:fillRect/>
            </a:stretch>
          </p:blipFill>
          <p:spPr>
            <a:xfrm>
              <a:off x="6671578" y="965599"/>
              <a:ext cx="228241" cy="228241"/>
            </a:xfrm>
            <a:prstGeom prst="rect">
              <a:avLst/>
            </a:prstGeom>
            <a:effectLst/>
          </p:spPr>
        </p:pic>
        <p:pic>
          <p:nvPicPr>
            <p:cNvPr id="9698" name="直线 形状" descr="直线 形状"/>
            <p:cNvPicPr/>
            <p:nvPr/>
          </p:nvPicPr>
          <p:blipFill>
            <a:blip r:embed="rId195"/>
            <a:stretch>
              <a:fillRect/>
            </a:stretch>
          </p:blipFill>
          <p:spPr>
            <a:xfrm>
              <a:off x="7059415" y="829000"/>
              <a:ext cx="247845" cy="292406"/>
            </a:xfrm>
            <a:prstGeom prst="rect">
              <a:avLst/>
            </a:prstGeom>
            <a:effectLst/>
          </p:spPr>
        </p:pic>
        <p:pic>
          <p:nvPicPr>
            <p:cNvPr id="9700" name="直线 形状" descr="直线 形状"/>
            <p:cNvPicPr/>
            <p:nvPr/>
          </p:nvPicPr>
          <p:blipFill>
            <a:blip r:embed="rId196"/>
            <a:stretch>
              <a:fillRect/>
            </a:stretch>
          </p:blipFill>
          <p:spPr>
            <a:xfrm>
              <a:off x="7119764" y="984663"/>
              <a:ext cx="255403" cy="52991"/>
            </a:xfrm>
            <a:prstGeom prst="rect">
              <a:avLst/>
            </a:prstGeom>
            <a:effectLst/>
          </p:spPr>
        </p:pic>
        <p:pic>
          <p:nvPicPr>
            <p:cNvPr id="9702" name="直线 形状" descr="直线 形状"/>
            <p:cNvPicPr/>
            <p:nvPr/>
          </p:nvPicPr>
          <p:blipFill>
            <a:blip r:embed="rId197"/>
            <a:stretch>
              <a:fillRect/>
            </a:stretch>
          </p:blipFill>
          <p:spPr>
            <a:xfrm>
              <a:off x="7417978" y="753312"/>
              <a:ext cx="188073" cy="355450"/>
            </a:xfrm>
            <a:prstGeom prst="rect">
              <a:avLst/>
            </a:prstGeom>
            <a:effectLst/>
          </p:spPr>
        </p:pic>
        <p:pic>
          <p:nvPicPr>
            <p:cNvPr id="9704" name="直线 形状" descr="直线 形状"/>
            <p:cNvPicPr/>
            <p:nvPr/>
          </p:nvPicPr>
          <p:blipFill>
            <a:blip r:embed="rId198"/>
            <a:stretch>
              <a:fillRect/>
            </a:stretch>
          </p:blipFill>
          <p:spPr>
            <a:xfrm>
              <a:off x="7663019" y="761879"/>
              <a:ext cx="126380" cy="173914"/>
            </a:xfrm>
            <a:prstGeom prst="rect">
              <a:avLst/>
            </a:prstGeom>
            <a:effectLst/>
          </p:spPr>
        </p:pic>
        <p:pic>
          <p:nvPicPr>
            <p:cNvPr id="9706" name="直线 形状" descr="直线 形状"/>
            <p:cNvPicPr/>
            <p:nvPr/>
          </p:nvPicPr>
          <p:blipFill>
            <a:blip r:embed="rId199"/>
            <a:stretch>
              <a:fillRect/>
            </a:stretch>
          </p:blipFill>
          <p:spPr>
            <a:xfrm>
              <a:off x="7731931" y="775460"/>
              <a:ext cx="152538" cy="391217"/>
            </a:xfrm>
            <a:prstGeom prst="rect">
              <a:avLst/>
            </a:prstGeom>
            <a:effectLst/>
          </p:spPr>
        </p:pic>
        <p:pic>
          <p:nvPicPr>
            <p:cNvPr id="9708" name="直线 形状" descr="直线 形状"/>
            <p:cNvPicPr/>
            <p:nvPr/>
          </p:nvPicPr>
          <p:blipFill>
            <a:blip r:embed="rId200"/>
            <a:stretch>
              <a:fillRect/>
            </a:stretch>
          </p:blipFill>
          <p:spPr>
            <a:xfrm>
              <a:off x="7921065" y="795832"/>
              <a:ext cx="201078" cy="58473"/>
            </a:xfrm>
            <a:prstGeom prst="rect">
              <a:avLst/>
            </a:prstGeom>
            <a:effectLst/>
          </p:spPr>
        </p:pic>
        <p:pic>
          <p:nvPicPr>
            <p:cNvPr id="9710" name="直线 形状" descr="直线 形状"/>
            <p:cNvPicPr/>
            <p:nvPr/>
          </p:nvPicPr>
          <p:blipFill>
            <a:blip r:embed="rId201"/>
            <a:stretch>
              <a:fillRect/>
            </a:stretch>
          </p:blipFill>
          <p:spPr>
            <a:xfrm>
              <a:off x="8012438" y="809413"/>
              <a:ext cx="48588" cy="343683"/>
            </a:xfrm>
            <a:prstGeom prst="rect">
              <a:avLst/>
            </a:prstGeom>
            <a:effectLst/>
          </p:spPr>
        </p:pic>
        <p:pic>
          <p:nvPicPr>
            <p:cNvPr id="9712" name="直线 形状" descr="直线 形状"/>
            <p:cNvPicPr/>
            <p:nvPr/>
          </p:nvPicPr>
          <p:blipFill>
            <a:blip r:embed="rId202"/>
            <a:stretch>
              <a:fillRect/>
            </a:stretch>
          </p:blipFill>
          <p:spPr>
            <a:xfrm>
              <a:off x="8205703" y="795832"/>
              <a:ext cx="120160" cy="309729"/>
            </a:xfrm>
            <a:prstGeom prst="rect">
              <a:avLst/>
            </a:prstGeom>
            <a:effectLst/>
          </p:spPr>
        </p:pic>
        <p:pic>
          <p:nvPicPr>
            <p:cNvPr id="9714" name="直线 形状" descr="直线 形状"/>
            <p:cNvPicPr/>
            <p:nvPr/>
          </p:nvPicPr>
          <p:blipFill>
            <a:blip r:embed="rId203"/>
            <a:stretch>
              <a:fillRect/>
            </a:stretch>
          </p:blipFill>
          <p:spPr>
            <a:xfrm>
              <a:off x="8294553" y="938436"/>
              <a:ext cx="153543" cy="161544"/>
            </a:xfrm>
            <a:prstGeom prst="rect">
              <a:avLst/>
            </a:prstGeom>
            <a:effectLst/>
          </p:spPr>
        </p:pic>
        <p:pic>
          <p:nvPicPr>
            <p:cNvPr id="9716" name="直线 形状" descr="直线 形状"/>
            <p:cNvPicPr/>
            <p:nvPr/>
          </p:nvPicPr>
          <p:blipFill>
            <a:blip r:embed="rId204"/>
            <a:stretch>
              <a:fillRect/>
            </a:stretch>
          </p:blipFill>
          <p:spPr>
            <a:xfrm>
              <a:off x="8362460" y="809413"/>
              <a:ext cx="167124" cy="296148"/>
            </a:xfrm>
            <a:prstGeom prst="rect">
              <a:avLst/>
            </a:prstGeom>
            <a:effectLst/>
          </p:spPr>
        </p:pic>
        <p:pic>
          <p:nvPicPr>
            <p:cNvPr id="9718" name="直线 形状" descr="直线 形状"/>
            <p:cNvPicPr/>
            <p:nvPr/>
          </p:nvPicPr>
          <p:blipFill>
            <a:blip r:embed="rId205"/>
            <a:stretch>
              <a:fillRect/>
            </a:stretch>
          </p:blipFill>
          <p:spPr>
            <a:xfrm>
              <a:off x="8498274" y="755088"/>
              <a:ext cx="176396" cy="459123"/>
            </a:xfrm>
            <a:prstGeom prst="rect">
              <a:avLst/>
            </a:prstGeom>
            <a:effectLst/>
          </p:spPr>
        </p:pic>
        <p:pic>
          <p:nvPicPr>
            <p:cNvPr id="9720" name="直线 形状" descr="直线 形状"/>
            <p:cNvPicPr/>
            <p:nvPr/>
          </p:nvPicPr>
          <p:blipFill>
            <a:blip r:embed="rId206"/>
            <a:stretch>
              <a:fillRect/>
            </a:stretch>
          </p:blipFill>
          <p:spPr>
            <a:xfrm>
              <a:off x="8749529" y="870530"/>
              <a:ext cx="112799" cy="126380"/>
            </a:xfrm>
            <a:prstGeom prst="rect">
              <a:avLst/>
            </a:prstGeom>
            <a:effectLst/>
          </p:spPr>
        </p:pic>
        <p:pic>
          <p:nvPicPr>
            <p:cNvPr id="9722" name="直线 直线" descr="直线 直线"/>
            <p:cNvPicPr/>
            <p:nvPr/>
          </p:nvPicPr>
          <p:blipFill>
            <a:blip r:embed="rId207"/>
            <a:stretch>
              <a:fillRect/>
            </a:stretch>
          </p:blipFill>
          <p:spPr>
            <a:xfrm>
              <a:off x="8769901" y="1040297"/>
              <a:ext cx="112798" cy="85636"/>
            </a:xfrm>
            <a:prstGeom prst="rect">
              <a:avLst/>
            </a:prstGeom>
            <a:effectLst/>
          </p:spPr>
        </p:pic>
        <p:pic>
          <p:nvPicPr>
            <p:cNvPr id="9724" name="直线 形状" descr="直线 形状"/>
            <p:cNvPicPr/>
            <p:nvPr/>
          </p:nvPicPr>
          <p:blipFill>
            <a:blip r:embed="rId208"/>
            <a:stretch>
              <a:fillRect/>
            </a:stretch>
          </p:blipFill>
          <p:spPr>
            <a:xfrm>
              <a:off x="8991730" y="748297"/>
              <a:ext cx="87900" cy="411201"/>
            </a:xfrm>
            <a:prstGeom prst="rect">
              <a:avLst/>
            </a:prstGeom>
            <a:effectLst/>
          </p:spPr>
        </p:pic>
        <p:pic>
          <p:nvPicPr>
            <p:cNvPr id="9726" name="直线 形状" descr="直线 形状"/>
            <p:cNvPicPr/>
            <p:nvPr/>
          </p:nvPicPr>
          <p:blipFill>
            <a:blip r:embed="rId209"/>
            <a:stretch>
              <a:fillRect/>
            </a:stretch>
          </p:blipFill>
          <p:spPr>
            <a:xfrm>
              <a:off x="9021157" y="707553"/>
              <a:ext cx="293872" cy="552103"/>
            </a:xfrm>
            <a:prstGeom prst="rect">
              <a:avLst/>
            </a:prstGeom>
            <a:effectLst/>
          </p:spPr>
        </p:pic>
        <p:pic>
          <p:nvPicPr>
            <p:cNvPr id="9728" name="直线 形状" descr="直线 形状"/>
            <p:cNvPicPr/>
            <p:nvPr/>
          </p:nvPicPr>
          <p:blipFill>
            <a:blip r:embed="rId210"/>
            <a:stretch>
              <a:fillRect/>
            </a:stretch>
          </p:blipFill>
          <p:spPr>
            <a:xfrm>
              <a:off x="9282235" y="1030814"/>
              <a:ext cx="136464" cy="210560"/>
            </a:xfrm>
            <a:prstGeom prst="rect">
              <a:avLst/>
            </a:prstGeom>
            <a:effectLst/>
          </p:spPr>
        </p:pic>
        <p:pic>
          <p:nvPicPr>
            <p:cNvPr id="9730" name="直线 形状" descr="直线 形状"/>
            <p:cNvPicPr/>
            <p:nvPr/>
          </p:nvPicPr>
          <p:blipFill>
            <a:blip r:embed="rId211"/>
            <a:stretch>
              <a:fillRect/>
            </a:stretch>
          </p:blipFill>
          <p:spPr>
            <a:xfrm>
              <a:off x="9428598" y="985971"/>
              <a:ext cx="180705" cy="296148"/>
            </a:xfrm>
            <a:prstGeom prst="rect">
              <a:avLst/>
            </a:prstGeom>
            <a:effectLst/>
          </p:spPr>
        </p:pic>
        <p:pic>
          <p:nvPicPr>
            <p:cNvPr id="9732" name="直线 形状" descr="直线 形状"/>
            <p:cNvPicPr/>
            <p:nvPr/>
          </p:nvPicPr>
          <p:blipFill>
            <a:blip r:embed="rId212"/>
            <a:stretch>
              <a:fillRect/>
            </a:stretch>
          </p:blipFill>
          <p:spPr>
            <a:xfrm>
              <a:off x="9702733" y="782250"/>
              <a:ext cx="110292" cy="465915"/>
            </a:xfrm>
            <a:prstGeom prst="rect">
              <a:avLst/>
            </a:prstGeom>
            <a:effectLst/>
          </p:spPr>
        </p:pic>
        <p:pic>
          <p:nvPicPr>
            <p:cNvPr id="9734" name="直线 形状" descr="直线 形状"/>
            <p:cNvPicPr/>
            <p:nvPr/>
          </p:nvPicPr>
          <p:blipFill>
            <a:blip r:embed="rId213"/>
            <a:stretch>
              <a:fillRect/>
            </a:stretch>
          </p:blipFill>
          <p:spPr>
            <a:xfrm>
              <a:off x="9869992" y="826297"/>
              <a:ext cx="215639" cy="315006"/>
            </a:xfrm>
            <a:prstGeom prst="rect">
              <a:avLst/>
            </a:prstGeom>
            <a:effectLst/>
          </p:spPr>
        </p:pic>
        <p:pic>
          <p:nvPicPr>
            <p:cNvPr id="9736" name="直线 形状" descr="直线 形状"/>
            <p:cNvPicPr/>
            <p:nvPr/>
          </p:nvPicPr>
          <p:blipFill>
            <a:blip r:embed="rId214"/>
            <a:stretch>
              <a:fillRect/>
            </a:stretch>
          </p:blipFill>
          <p:spPr>
            <a:xfrm>
              <a:off x="9990918" y="985971"/>
              <a:ext cx="148059" cy="201078"/>
            </a:xfrm>
            <a:prstGeom prst="rect">
              <a:avLst/>
            </a:prstGeom>
            <a:effectLst/>
          </p:spPr>
        </p:pic>
        <p:pic>
          <p:nvPicPr>
            <p:cNvPr id="9738" name="直线 形状" descr="直线 形状"/>
            <p:cNvPicPr/>
            <p:nvPr/>
          </p:nvPicPr>
          <p:blipFill>
            <a:blip r:embed="rId215"/>
            <a:stretch>
              <a:fillRect/>
            </a:stretch>
          </p:blipFill>
          <p:spPr>
            <a:xfrm>
              <a:off x="10121248" y="836576"/>
              <a:ext cx="121954" cy="404798"/>
            </a:xfrm>
            <a:prstGeom prst="rect">
              <a:avLst/>
            </a:prstGeom>
            <a:effectLst/>
          </p:spPr>
        </p:pic>
        <p:pic>
          <p:nvPicPr>
            <p:cNvPr id="9740" name="直线 形状" descr="直线 形状"/>
            <p:cNvPicPr/>
            <p:nvPr/>
          </p:nvPicPr>
          <p:blipFill>
            <a:blip r:embed="rId216"/>
            <a:stretch>
              <a:fillRect/>
            </a:stretch>
          </p:blipFill>
          <p:spPr>
            <a:xfrm>
              <a:off x="10336820" y="947178"/>
              <a:ext cx="243551" cy="273824"/>
            </a:xfrm>
            <a:prstGeom prst="rect">
              <a:avLst/>
            </a:prstGeom>
            <a:effectLst/>
          </p:spPr>
        </p:pic>
        <p:pic>
          <p:nvPicPr>
            <p:cNvPr id="9742" name="直线 直线" descr="直线 直线"/>
            <p:cNvPicPr/>
            <p:nvPr/>
          </p:nvPicPr>
          <p:blipFill>
            <a:blip r:embed="rId75"/>
            <a:stretch>
              <a:fillRect/>
            </a:stretch>
          </p:blipFill>
          <p:spPr>
            <a:xfrm>
              <a:off x="10379294" y="1074250"/>
              <a:ext cx="194287" cy="44891"/>
            </a:xfrm>
            <a:prstGeom prst="rect">
              <a:avLst/>
            </a:prstGeom>
            <a:effectLst/>
          </p:spPr>
        </p:pic>
        <p:pic>
          <p:nvPicPr>
            <p:cNvPr id="9744" name="直线 形状" descr="直线 形状"/>
            <p:cNvPicPr/>
            <p:nvPr/>
          </p:nvPicPr>
          <p:blipFill>
            <a:blip r:embed="rId217"/>
            <a:stretch>
              <a:fillRect/>
            </a:stretch>
          </p:blipFill>
          <p:spPr>
            <a:xfrm>
              <a:off x="10718828" y="870529"/>
              <a:ext cx="44892" cy="350473"/>
            </a:xfrm>
            <a:prstGeom prst="rect">
              <a:avLst/>
            </a:prstGeom>
            <a:effectLst/>
          </p:spPr>
        </p:pic>
        <p:pic>
          <p:nvPicPr>
            <p:cNvPr id="9746" name="直线 形状" descr="直线 形状"/>
            <p:cNvPicPr/>
            <p:nvPr/>
          </p:nvPicPr>
          <p:blipFill>
            <a:blip r:embed="rId218"/>
            <a:stretch>
              <a:fillRect/>
            </a:stretch>
          </p:blipFill>
          <p:spPr>
            <a:xfrm>
              <a:off x="10684874" y="829776"/>
              <a:ext cx="281554" cy="459133"/>
            </a:xfrm>
            <a:prstGeom prst="rect">
              <a:avLst/>
            </a:prstGeom>
            <a:effectLst/>
          </p:spPr>
        </p:pic>
        <p:pic>
          <p:nvPicPr>
            <p:cNvPr id="9748" name="直线 形状" descr="直线 形状"/>
            <p:cNvPicPr/>
            <p:nvPr/>
          </p:nvPicPr>
          <p:blipFill>
            <a:blip r:embed="rId219"/>
            <a:stretch>
              <a:fillRect/>
            </a:stretch>
          </p:blipFill>
          <p:spPr>
            <a:xfrm>
              <a:off x="10997246" y="675863"/>
              <a:ext cx="228802" cy="683816"/>
            </a:xfrm>
            <a:prstGeom prst="rect">
              <a:avLst/>
            </a:prstGeom>
            <a:effectLst/>
          </p:spPr>
        </p:pic>
        <p:pic>
          <p:nvPicPr>
            <p:cNvPr id="9750" name="直线 形状" descr="直线 形状"/>
            <p:cNvPicPr/>
            <p:nvPr/>
          </p:nvPicPr>
          <p:blipFill>
            <a:blip r:embed="rId220"/>
            <a:stretch>
              <a:fillRect/>
            </a:stretch>
          </p:blipFill>
          <p:spPr>
            <a:xfrm>
              <a:off x="11238221" y="517414"/>
              <a:ext cx="116289" cy="900518"/>
            </a:xfrm>
            <a:prstGeom prst="rect">
              <a:avLst/>
            </a:prstGeom>
            <a:effectLst/>
          </p:spPr>
        </p:pic>
        <p:pic>
          <p:nvPicPr>
            <p:cNvPr id="9752" name="直线 形状" descr="直线 形状"/>
            <p:cNvPicPr/>
            <p:nvPr/>
          </p:nvPicPr>
          <p:blipFill>
            <a:blip r:embed="rId221"/>
            <a:stretch>
              <a:fillRect/>
            </a:stretch>
          </p:blipFill>
          <p:spPr>
            <a:xfrm>
              <a:off x="11541476" y="979180"/>
              <a:ext cx="60650" cy="89127"/>
            </a:xfrm>
            <a:prstGeom prst="rect">
              <a:avLst/>
            </a:prstGeom>
            <a:effectLst/>
          </p:spPr>
        </p:pic>
        <p:pic>
          <p:nvPicPr>
            <p:cNvPr id="9754" name="直线 形状" descr="直线 形状"/>
            <p:cNvPicPr/>
            <p:nvPr/>
          </p:nvPicPr>
          <p:blipFill>
            <a:blip r:embed="rId222"/>
            <a:stretch>
              <a:fillRect/>
            </a:stretch>
          </p:blipFill>
          <p:spPr>
            <a:xfrm>
              <a:off x="11751012" y="760542"/>
              <a:ext cx="364054" cy="501204"/>
            </a:xfrm>
            <a:prstGeom prst="rect">
              <a:avLst/>
            </a:prstGeom>
            <a:effectLst/>
          </p:spPr>
        </p:pic>
        <p:pic>
          <p:nvPicPr>
            <p:cNvPr id="9756" name="直线 形状" descr="直线 形状"/>
            <p:cNvPicPr/>
            <p:nvPr/>
          </p:nvPicPr>
          <p:blipFill>
            <a:blip r:embed="rId223"/>
            <a:stretch>
              <a:fillRect/>
            </a:stretch>
          </p:blipFill>
          <p:spPr>
            <a:xfrm>
              <a:off x="12063384" y="1160109"/>
              <a:ext cx="241822" cy="236902"/>
            </a:xfrm>
            <a:prstGeom prst="rect">
              <a:avLst/>
            </a:prstGeom>
            <a:effectLst/>
          </p:spPr>
        </p:pic>
        <p:pic>
          <p:nvPicPr>
            <p:cNvPr id="9758" name="直线 形状" descr="直线 形状"/>
            <p:cNvPicPr/>
            <p:nvPr/>
          </p:nvPicPr>
          <p:blipFill>
            <a:blip r:embed="rId224"/>
            <a:stretch>
              <a:fillRect/>
            </a:stretch>
          </p:blipFill>
          <p:spPr>
            <a:xfrm>
              <a:off x="12185617" y="985971"/>
              <a:ext cx="241821" cy="377635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14" name="绘图"/>
          <p:cNvGrpSpPr/>
          <p:nvPr/>
        </p:nvGrpSpPr>
        <p:grpSpPr>
          <a:xfrm>
            <a:off x="2147179" y="8133079"/>
            <a:ext cx="7717046" cy="1007037"/>
            <a:chOff x="-19050" y="-19050"/>
            <a:chExt cx="7717045" cy="1007036"/>
          </a:xfrm>
        </p:grpSpPr>
        <p:pic>
          <p:nvPicPr>
            <p:cNvPr id="9762" name="直线 形状" descr="直线 形状"/>
            <p:cNvPicPr/>
            <p:nvPr/>
          </p:nvPicPr>
          <p:blipFill>
            <a:blip r:embed="rId1"/>
            <a:stretch>
              <a:fillRect/>
            </a:stretch>
          </p:blipFill>
          <p:spPr>
            <a:xfrm>
              <a:off x="-19050" y="-19050"/>
              <a:ext cx="531557" cy="607477"/>
            </a:xfrm>
            <a:prstGeom prst="rect">
              <a:avLst/>
            </a:prstGeom>
            <a:effectLst/>
          </p:spPr>
        </p:pic>
        <p:pic>
          <p:nvPicPr>
            <p:cNvPr id="9764" name="直线 形状" descr="直线 形状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1062500" y="31970"/>
              <a:ext cx="253572" cy="370845"/>
            </a:xfrm>
            <a:prstGeom prst="rect">
              <a:avLst/>
            </a:prstGeom>
            <a:effectLst/>
          </p:spPr>
        </p:pic>
        <p:pic>
          <p:nvPicPr>
            <p:cNvPr id="9766" name="直线 形状" descr="直线 形状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1250808" y="183130"/>
              <a:ext cx="186900" cy="157304"/>
            </a:xfrm>
            <a:prstGeom prst="rect">
              <a:avLst/>
            </a:prstGeom>
            <a:effectLst/>
          </p:spPr>
        </p:pic>
        <p:pic>
          <p:nvPicPr>
            <p:cNvPr id="9768" name="直线 形状" descr="直线 形状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1484778" y="194947"/>
              <a:ext cx="293061" cy="176529"/>
            </a:xfrm>
            <a:prstGeom prst="rect">
              <a:avLst/>
            </a:prstGeom>
            <a:effectLst/>
          </p:spPr>
        </p:pic>
        <p:pic>
          <p:nvPicPr>
            <p:cNvPr id="9770" name="直线 形状" descr="直线 形状"/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1811821" y="204823"/>
              <a:ext cx="171183" cy="204783"/>
            </a:xfrm>
            <a:prstGeom prst="rect">
              <a:avLst/>
            </a:prstGeom>
            <a:effectLst/>
          </p:spPr>
        </p:pic>
        <p:pic>
          <p:nvPicPr>
            <p:cNvPr id="9772" name="直线 形状" descr="直线 形状"/>
            <p:cNvPicPr/>
            <p:nvPr/>
          </p:nvPicPr>
          <p:blipFill>
            <a:blip r:embed="rId6"/>
            <a:stretch>
              <a:fillRect/>
            </a:stretch>
          </p:blipFill>
          <p:spPr>
            <a:xfrm>
              <a:off x="2656532" y="206305"/>
              <a:ext cx="153491" cy="244098"/>
            </a:xfrm>
            <a:prstGeom prst="rect">
              <a:avLst/>
            </a:prstGeom>
            <a:effectLst/>
          </p:spPr>
        </p:pic>
        <p:pic>
          <p:nvPicPr>
            <p:cNvPr id="9774" name="直线 形状" descr="直线 形状"/>
            <p:cNvPicPr/>
            <p:nvPr/>
          </p:nvPicPr>
          <p:blipFill>
            <a:blip r:embed="rId7"/>
            <a:stretch>
              <a:fillRect/>
            </a:stretch>
          </p:blipFill>
          <p:spPr>
            <a:xfrm>
              <a:off x="2837565" y="283226"/>
              <a:ext cx="230504" cy="174491"/>
            </a:xfrm>
            <a:prstGeom prst="rect">
              <a:avLst/>
            </a:prstGeom>
            <a:effectLst/>
          </p:spPr>
        </p:pic>
        <p:pic>
          <p:nvPicPr>
            <p:cNvPr id="9776" name="直线 形状" descr="直线 形状"/>
            <p:cNvPicPr/>
            <p:nvPr/>
          </p:nvPicPr>
          <p:blipFill>
            <a:blip r:embed="rId8"/>
            <a:stretch>
              <a:fillRect/>
            </a:stretch>
          </p:blipFill>
          <p:spPr>
            <a:xfrm>
              <a:off x="3087388" y="93086"/>
              <a:ext cx="133172" cy="375938"/>
            </a:xfrm>
            <a:prstGeom prst="rect">
              <a:avLst/>
            </a:prstGeom>
            <a:effectLst/>
          </p:spPr>
        </p:pic>
        <p:pic>
          <p:nvPicPr>
            <p:cNvPr id="9778" name="直线 形状" descr="直线 形状"/>
            <p:cNvPicPr/>
            <p:nvPr/>
          </p:nvPicPr>
          <p:blipFill>
            <a:blip r:embed="rId9"/>
            <a:stretch>
              <a:fillRect/>
            </a:stretch>
          </p:blipFill>
          <p:spPr>
            <a:xfrm>
              <a:off x="3267642" y="269644"/>
              <a:ext cx="238522" cy="718343"/>
            </a:xfrm>
            <a:prstGeom prst="rect">
              <a:avLst/>
            </a:prstGeom>
            <a:effectLst/>
          </p:spPr>
        </p:pic>
        <p:pic>
          <p:nvPicPr>
            <p:cNvPr id="9780" name="直线 形状" descr="直线 形状"/>
            <p:cNvPicPr/>
            <p:nvPr/>
          </p:nvPicPr>
          <p:blipFill>
            <a:blip r:embed="rId10"/>
            <a:stretch>
              <a:fillRect/>
            </a:stretch>
          </p:blipFill>
          <p:spPr>
            <a:xfrm>
              <a:off x="3580014" y="242482"/>
              <a:ext cx="81108" cy="434559"/>
            </a:xfrm>
            <a:prstGeom prst="rect">
              <a:avLst/>
            </a:prstGeom>
            <a:effectLst/>
          </p:spPr>
        </p:pic>
        <p:pic>
          <p:nvPicPr>
            <p:cNvPr id="9782" name="直线 形状" descr="直线 形状"/>
            <p:cNvPicPr/>
            <p:nvPr/>
          </p:nvPicPr>
          <p:blipFill>
            <a:blip r:embed="rId11"/>
            <a:stretch>
              <a:fillRect/>
            </a:stretch>
          </p:blipFill>
          <p:spPr>
            <a:xfrm>
              <a:off x="3620758" y="243490"/>
              <a:ext cx="142080" cy="159325"/>
            </a:xfrm>
            <a:prstGeom prst="rect">
              <a:avLst/>
            </a:prstGeom>
            <a:effectLst/>
          </p:spPr>
        </p:pic>
        <p:pic>
          <p:nvPicPr>
            <p:cNvPr id="9784" name="直线 形状" descr="直线 形状"/>
            <p:cNvPicPr/>
            <p:nvPr/>
          </p:nvPicPr>
          <p:blipFill>
            <a:blip r:embed="rId12"/>
            <a:stretch>
              <a:fillRect/>
            </a:stretch>
          </p:blipFill>
          <p:spPr>
            <a:xfrm>
              <a:off x="3722618" y="256063"/>
              <a:ext cx="173915" cy="255403"/>
            </a:xfrm>
            <a:prstGeom prst="rect">
              <a:avLst/>
            </a:prstGeom>
            <a:effectLst/>
          </p:spPr>
        </p:pic>
        <p:pic>
          <p:nvPicPr>
            <p:cNvPr id="9786" name="直线 形状" descr="直线 形状"/>
            <p:cNvPicPr/>
            <p:nvPr/>
          </p:nvPicPr>
          <p:blipFill>
            <a:blip r:embed="rId13"/>
            <a:stretch>
              <a:fillRect/>
            </a:stretch>
          </p:blipFill>
          <p:spPr>
            <a:xfrm>
              <a:off x="4347362" y="387627"/>
              <a:ext cx="177172" cy="176645"/>
            </a:xfrm>
            <a:prstGeom prst="rect">
              <a:avLst/>
            </a:prstGeom>
            <a:effectLst/>
          </p:spPr>
        </p:pic>
        <p:pic>
          <p:nvPicPr>
            <p:cNvPr id="9788" name="直线 形状" descr="直线 形状"/>
            <p:cNvPicPr/>
            <p:nvPr/>
          </p:nvPicPr>
          <p:blipFill>
            <a:blip r:embed="rId14"/>
            <a:stretch>
              <a:fillRect/>
            </a:stretch>
          </p:blipFill>
          <p:spPr>
            <a:xfrm>
              <a:off x="4571454" y="344342"/>
              <a:ext cx="364054" cy="106008"/>
            </a:xfrm>
            <a:prstGeom prst="rect">
              <a:avLst/>
            </a:prstGeom>
            <a:effectLst/>
          </p:spPr>
        </p:pic>
        <p:pic>
          <p:nvPicPr>
            <p:cNvPr id="9790" name="直线 形状" descr="直线 形状"/>
            <p:cNvPicPr/>
            <p:nvPr/>
          </p:nvPicPr>
          <p:blipFill>
            <a:blip r:embed="rId15"/>
            <a:stretch>
              <a:fillRect/>
            </a:stretch>
          </p:blipFill>
          <p:spPr>
            <a:xfrm>
              <a:off x="4510338" y="175485"/>
              <a:ext cx="316519" cy="785749"/>
            </a:xfrm>
            <a:prstGeom prst="rect">
              <a:avLst/>
            </a:prstGeom>
            <a:effectLst/>
          </p:spPr>
        </p:pic>
        <p:pic>
          <p:nvPicPr>
            <p:cNvPr id="9792" name="直线 形状" descr="直线 形状"/>
            <p:cNvPicPr/>
            <p:nvPr/>
          </p:nvPicPr>
          <p:blipFill>
            <a:blip r:embed="rId16"/>
            <a:stretch>
              <a:fillRect/>
            </a:stretch>
          </p:blipFill>
          <p:spPr>
            <a:xfrm>
              <a:off x="5430380" y="231961"/>
              <a:ext cx="224941" cy="395507"/>
            </a:xfrm>
            <a:prstGeom prst="rect">
              <a:avLst/>
            </a:prstGeom>
            <a:effectLst/>
          </p:spPr>
        </p:pic>
        <p:pic>
          <p:nvPicPr>
            <p:cNvPr id="9794" name="直线 形状" descr="直线 形状"/>
            <p:cNvPicPr/>
            <p:nvPr/>
          </p:nvPicPr>
          <p:blipFill>
            <a:blip r:embed="rId17"/>
            <a:stretch>
              <a:fillRect/>
            </a:stretch>
          </p:blipFill>
          <p:spPr>
            <a:xfrm>
              <a:off x="5697260" y="459784"/>
              <a:ext cx="236479" cy="144921"/>
            </a:xfrm>
            <a:prstGeom prst="rect">
              <a:avLst/>
            </a:prstGeom>
            <a:effectLst/>
          </p:spPr>
        </p:pic>
        <p:pic>
          <p:nvPicPr>
            <p:cNvPr id="9796" name="直线 形状" descr="直线 形状"/>
            <p:cNvPicPr/>
            <p:nvPr/>
          </p:nvPicPr>
          <p:blipFill>
            <a:blip r:embed="rId18"/>
            <a:stretch>
              <a:fillRect/>
            </a:stretch>
          </p:blipFill>
          <p:spPr>
            <a:xfrm>
              <a:off x="5811887" y="452993"/>
              <a:ext cx="81108" cy="309728"/>
            </a:xfrm>
            <a:prstGeom prst="rect">
              <a:avLst/>
            </a:prstGeom>
            <a:effectLst/>
          </p:spPr>
        </p:pic>
        <p:pic>
          <p:nvPicPr>
            <p:cNvPr id="9798" name="直线 形状" descr="直线 形状"/>
            <p:cNvPicPr/>
            <p:nvPr/>
          </p:nvPicPr>
          <p:blipFill>
            <a:blip r:embed="rId19"/>
            <a:stretch>
              <a:fillRect/>
            </a:stretch>
          </p:blipFill>
          <p:spPr>
            <a:xfrm>
              <a:off x="6411730" y="344342"/>
              <a:ext cx="445542" cy="71666"/>
            </a:xfrm>
            <a:prstGeom prst="rect">
              <a:avLst/>
            </a:prstGeom>
            <a:effectLst/>
          </p:spPr>
        </p:pic>
        <p:pic>
          <p:nvPicPr>
            <p:cNvPr id="9800" name="直线 形状" descr="直线 形状"/>
            <p:cNvPicPr/>
            <p:nvPr/>
          </p:nvPicPr>
          <p:blipFill>
            <a:blip r:embed="rId20"/>
            <a:stretch>
              <a:fillRect/>
            </a:stretch>
          </p:blipFill>
          <p:spPr>
            <a:xfrm>
              <a:off x="6586988" y="188156"/>
              <a:ext cx="182005" cy="615309"/>
            </a:xfrm>
            <a:prstGeom prst="rect">
              <a:avLst/>
            </a:prstGeom>
            <a:effectLst/>
          </p:spPr>
        </p:pic>
        <p:pic>
          <p:nvPicPr>
            <p:cNvPr id="9802" name="直线 形状" descr="直线 形状"/>
            <p:cNvPicPr/>
            <p:nvPr/>
          </p:nvPicPr>
          <p:blipFill>
            <a:blip r:embed="rId21"/>
            <a:stretch>
              <a:fillRect/>
            </a:stretch>
          </p:blipFill>
          <p:spPr>
            <a:xfrm>
              <a:off x="6753903" y="424177"/>
              <a:ext cx="205230" cy="173745"/>
            </a:xfrm>
            <a:prstGeom prst="rect">
              <a:avLst/>
            </a:prstGeom>
            <a:effectLst/>
          </p:spPr>
        </p:pic>
        <p:pic>
          <p:nvPicPr>
            <p:cNvPr id="9804" name="直线 直线" descr="直线 直线"/>
            <p:cNvPicPr/>
            <p:nvPr/>
          </p:nvPicPr>
          <p:blipFill>
            <a:blip r:embed="rId22"/>
            <a:stretch>
              <a:fillRect/>
            </a:stretch>
          </p:blipFill>
          <p:spPr>
            <a:xfrm>
              <a:off x="6915563" y="310388"/>
              <a:ext cx="76201" cy="38101"/>
            </a:xfrm>
            <a:prstGeom prst="rect">
              <a:avLst/>
            </a:prstGeom>
            <a:effectLst/>
          </p:spPr>
        </p:pic>
        <p:pic>
          <p:nvPicPr>
            <p:cNvPr id="9806" name="直线 形状" descr="直线 形状"/>
            <p:cNvPicPr/>
            <p:nvPr/>
          </p:nvPicPr>
          <p:blipFill>
            <a:blip r:embed="rId23"/>
            <a:stretch>
              <a:fillRect/>
            </a:stretch>
          </p:blipFill>
          <p:spPr>
            <a:xfrm>
              <a:off x="6954986" y="412249"/>
              <a:ext cx="51682" cy="187496"/>
            </a:xfrm>
            <a:prstGeom prst="rect">
              <a:avLst/>
            </a:prstGeom>
            <a:effectLst/>
          </p:spPr>
        </p:pic>
        <p:pic>
          <p:nvPicPr>
            <p:cNvPr id="9808" name="直线 形状" descr="直线 形状"/>
            <p:cNvPicPr/>
            <p:nvPr/>
          </p:nvPicPr>
          <p:blipFill>
            <a:blip r:embed="rId24"/>
            <a:stretch>
              <a:fillRect/>
            </a:stretch>
          </p:blipFill>
          <p:spPr>
            <a:xfrm>
              <a:off x="7139111" y="160994"/>
              <a:ext cx="98440" cy="445541"/>
            </a:xfrm>
            <a:prstGeom prst="rect">
              <a:avLst/>
            </a:prstGeom>
            <a:effectLst/>
          </p:spPr>
        </p:pic>
        <p:pic>
          <p:nvPicPr>
            <p:cNvPr id="9810" name="直线 形状" descr="直线 形状"/>
            <p:cNvPicPr/>
            <p:nvPr/>
          </p:nvPicPr>
          <p:blipFill>
            <a:blip r:embed="rId25"/>
            <a:stretch>
              <a:fillRect/>
            </a:stretch>
          </p:blipFill>
          <p:spPr>
            <a:xfrm>
              <a:off x="7296219" y="330761"/>
              <a:ext cx="201007" cy="347378"/>
            </a:xfrm>
            <a:prstGeom prst="rect">
              <a:avLst/>
            </a:prstGeom>
            <a:effectLst/>
          </p:spPr>
        </p:pic>
        <p:pic>
          <p:nvPicPr>
            <p:cNvPr id="9812" name="直线 直线" descr="直线 直线"/>
            <p:cNvPicPr/>
            <p:nvPr/>
          </p:nvPicPr>
          <p:blipFill>
            <a:blip r:embed="rId22"/>
            <a:stretch>
              <a:fillRect/>
            </a:stretch>
          </p:blipFill>
          <p:spPr>
            <a:xfrm>
              <a:off x="7621795" y="649923"/>
              <a:ext cx="76201" cy="38101"/>
            </a:xfrm>
            <a:prstGeom prst="rect">
              <a:avLst/>
            </a:prstGeom>
            <a:effectLst/>
          </p:spPr>
        </p:pic>
      </p:grpSp>
      <p:grpSp>
        <p:nvGrpSpPr>
          <p:cNvPr id="9887" name="绘图"/>
          <p:cNvGrpSpPr/>
          <p:nvPr/>
        </p:nvGrpSpPr>
        <p:grpSpPr>
          <a:xfrm>
            <a:off x="1544509" y="149045"/>
            <a:ext cx="9142573" cy="2354661"/>
            <a:chOff x="-44450" y="-44449"/>
            <a:chExt cx="9142572" cy="2354659"/>
          </a:xfrm>
        </p:grpSpPr>
        <p:pic>
          <p:nvPicPr>
            <p:cNvPr id="9815" name="直线 形状" descr="直线 形状"/>
            <p:cNvPicPr/>
            <p:nvPr/>
          </p:nvPicPr>
          <p:blipFill>
            <a:blip r:embed="rId26"/>
            <a:stretch>
              <a:fillRect/>
            </a:stretch>
          </p:blipFill>
          <p:spPr>
            <a:xfrm>
              <a:off x="-44451" y="172851"/>
              <a:ext cx="406045" cy="661768"/>
            </a:xfrm>
            <a:prstGeom prst="rect">
              <a:avLst/>
            </a:prstGeom>
            <a:effectLst/>
          </p:spPr>
        </p:pic>
        <p:pic>
          <p:nvPicPr>
            <p:cNvPr id="9817" name="直线 形状" descr="直线 形状"/>
            <p:cNvPicPr/>
            <p:nvPr/>
          </p:nvPicPr>
          <p:blipFill>
            <a:blip r:embed="rId27"/>
            <a:stretch>
              <a:fillRect/>
            </a:stretch>
          </p:blipFill>
          <p:spPr>
            <a:xfrm>
              <a:off x="373456" y="440181"/>
              <a:ext cx="259765" cy="284520"/>
            </a:xfrm>
            <a:prstGeom prst="rect">
              <a:avLst/>
            </a:prstGeom>
            <a:effectLst/>
          </p:spPr>
        </p:pic>
        <p:pic>
          <p:nvPicPr>
            <p:cNvPr id="9819" name="直线 形状" descr="直线 形状"/>
            <p:cNvPicPr/>
            <p:nvPr/>
          </p:nvPicPr>
          <p:blipFill>
            <a:blip r:embed="rId28"/>
            <a:stretch>
              <a:fillRect/>
            </a:stretch>
          </p:blipFill>
          <p:spPr>
            <a:xfrm>
              <a:off x="635706" y="145689"/>
              <a:ext cx="316678" cy="533784"/>
            </a:xfrm>
            <a:prstGeom prst="rect">
              <a:avLst/>
            </a:prstGeom>
            <a:effectLst/>
          </p:spPr>
        </p:pic>
        <p:pic>
          <p:nvPicPr>
            <p:cNvPr id="9821" name="直线 形状" descr="直线 形状"/>
            <p:cNvPicPr/>
            <p:nvPr/>
          </p:nvPicPr>
          <p:blipFill>
            <a:blip r:embed="rId29"/>
            <a:stretch>
              <a:fillRect/>
            </a:stretch>
          </p:blipFill>
          <p:spPr>
            <a:xfrm>
              <a:off x="942708" y="410526"/>
              <a:ext cx="281303" cy="195722"/>
            </a:xfrm>
            <a:prstGeom prst="rect">
              <a:avLst/>
            </a:prstGeom>
            <a:effectLst/>
          </p:spPr>
        </p:pic>
        <p:pic>
          <p:nvPicPr>
            <p:cNvPr id="9823" name="直线 形状" descr="直线 形状"/>
            <p:cNvPicPr/>
            <p:nvPr/>
          </p:nvPicPr>
          <p:blipFill>
            <a:blip r:embed="rId30"/>
            <a:stretch>
              <a:fillRect/>
            </a:stretch>
          </p:blipFill>
          <p:spPr>
            <a:xfrm>
              <a:off x="1250552" y="301875"/>
              <a:ext cx="279040" cy="369582"/>
            </a:xfrm>
            <a:prstGeom prst="rect">
              <a:avLst/>
            </a:prstGeom>
            <a:effectLst/>
          </p:spPr>
        </p:pic>
        <p:pic>
          <p:nvPicPr>
            <p:cNvPr id="9825" name="直线 形状" descr="直线 形状"/>
            <p:cNvPicPr/>
            <p:nvPr/>
          </p:nvPicPr>
          <p:blipFill>
            <a:blip r:embed="rId31"/>
            <a:stretch>
              <a:fillRect/>
            </a:stretch>
          </p:blipFill>
          <p:spPr>
            <a:xfrm>
              <a:off x="2065988" y="263509"/>
              <a:ext cx="326021" cy="317017"/>
            </a:xfrm>
            <a:prstGeom prst="rect">
              <a:avLst/>
            </a:prstGeom>
            <a:effectLst/>
          </p:spPr>
        </p:pic>
        <p:pic>
          <p:nvPicPr>
            <p:cNvPr id="9827" name="直线 形状" descr="直线 形状"/>
            <p:cNvPicPr/>
            <p:nvPr/>
          </p:nvPicPr>
          <p:blipFill>
            <a:blip r:embed="rId32"/>
            <a:stretch>
              <a:fillRect/>
            </a:stretch>
          </p:blipFill>
          <p:spPr>
            <a:xfrm>
              <a:off x="2432132" y="301875"/>
              <a:ext cx="326575" cy="292621"/>
            </a:xfrm>
            <a:prstGeom prst="rect">
              <a:avLst/>
            </a:prstGeom>
            <a:effectLst/>
          </p:spPr>
        </p:pic>
        <p:pic>
          <p:nvPicPr>
            <p:cNvPr id="9829" name="直线 形状" descr="直线 形状"/>
            <p:cNvPicPr/>
            <p:nvPr/>
          </p:nvPicPr>
          <p:blipFill>
            <a:blip r:embed="rId33"/>
            <a:stretch>
              <a:fillRect/>
            </a:stretch>
          </p:blipFill>
          <p:spPr>
            <a:xfrm>
              <a:off x="2337062" y="240758"/>
              <a:ext cx="408063" cy="428436"/>
            </a:xfrm>
            <a:prstGeom prst="rect">
              <a:avLst/>
            </a:prstGeom>
            <a:effectLst/>
          </p:spPr>
        </p:pic>
        <p:pic>
          <p:nvPicPr>
            <p:cNvPr id="9831" name="直线 形状" descr="直线 形状"/>
            <p:cNvPicPr/>
            <p:nvPr/>
          </p:nvPicPr>
          <p:blipFill>
            <a:blip r:embed="rId34"/>
            <a:stretch>
              <a:fillRect/>
            </a:stretch>
          </p:blipFill>
          <p:spPr>
            <a:xfrm>
              <a:off x="2792038" y="247549"/>
              <a:ext cx="109875" cy="808714"/>
            </a:xfrm>
            <a:prstGeom prst="rect">
              <a:avLst/>
            </a:prstGeom>
            <a:effectLst/>
          </p:spPr>
        </p:pic>
        <p:pic>
          <p:nvPicPr>
            <p:cNvPr id="9833" name="直线 形状" descr="直线 形状"/>
            <p:cNvPicPr/>
            <p:nvPr/>
          </p:nvPicPr>
          <p:blipFill>
            <a:blip r:embed="rId35"/>
            <a:stretch>
              <a:fillRect/>
            </a:stretch>
          </p:blipFill>
          <p:spPr>
            <a:xfrm>
              <a:off x="2832782" y="298809"/>
              <a:ext cx="255970" cy="309269"/>
            </a:xfrm>
            <a:prstGeom prst="rect">
              <a:avLst/>
            </a:prstGeom>
            <a:effectLst/>
          </p:spPr>
        </p:pic>
        <p:pic>
          <p:nvPicPr>
            <p:cNvPr id="9835" name="直线 形状" descr="直线 形状"/>
            <p:cNvPicPr/>
            <p:nvPr/>
          </p:nvPicPr>
          <p:blipFill>
            <a:blip r:embed="rId36"/>
            <a:stretch>
              <a:fillRect/>
            </a:stretch>
          </p:blipFill>
          <p:spPr>
            <a:xfrm>
              <a:off x="3107726" y="304003"/>
              <a:ext cx="330049" cy="263330"/>
            </a:xfrm>
            <a:prstGeom prst="rect">
              <a:avLst/>
            </a:prstGeom>
            <a:effectLst/>
          </p:spPr>
        </p:pic>
        <p:pic>
          <p:nvPicPr>
            <p:cNvPr id="9837" name="直线 形状" descr="直线 形状"/>
            <p:cNvPicPr/>
            <p:nvPr/>
          </p:nvPicPr>
          <p:blipFill>
            <a:blip r:embed="rId37"/>
            <a:stretch>
              <a:fillRect/>
            </a:stretch>
          </p:blipFill>
          <p:spPr>
            <a:xfrm>
              <a:off x="3450734" y="262388"/>
              <a:ext cx="272250" cy="352480"/>
            </a:xfrm>
            <a:prstGeom prst="rect">
              <a:avLst/>
            </a:prstGeom>
            <a:effectLst/>
          </p:spPr>
        </p:pic>
        <p:pic>
          <p:nvPicPr>
            <p:cNvPr id="9839" name="直线 形状" descr="直线 形状"/>
            <p:cNvPicPr/>
            <p:nvPr/>
          </p:nvPicPr>
          <p:blipFill>
            <a:blip r:embed="rId38"/>
            <a:stretch>
              <a:fillRect/>
            </a:stretch>
          </p:blipFill>
          <p:spPr>
            <a:xfrm>
              <a:off x="3720733" y="272687"/>
              <a:ext cx="219553" cy="308166"/>
            </a:xfrm>
            <a:prstGeom prst="rect">
              <a:avLst/>
            </a:prstGeom>
            <a:effectLst/>
          </p:spPr>
        </p:pic>
        <p:pic>
          <p:nvPicPr>
            <p:cNvPr id="9841" name="直线 直线" descr="直线 直线"/>
            <p:cNvPicPr/>
            <p:nvPr/>
          </p:nvPicPr>
          <p:blipFill>
            <a:blip r:embed="rId39"/>
            <a:stretch>
              <a:fillRect/>
            </a:stretch>
          </p:blipFill>
          <p:spPr>
            <a:xfrm>
              <a:off x="3895214" y="132107"/>
              <a:ext cx="177801" cy="88901"/>
            </a:xfrm>
            <a:prstGeom prst="rect">
              <a:avLst/>
            </a:prstGeom>
            <a:effectLst/>
          </p:spPr>
        </p:pic>
        <p:pic>
          <p:nvPicPr>
            <p:cNvPr id="9843" name="直线 形状" descr="直线 形状"/>
            <p:cNvPicPr/>
            <p:nvPr/>
          </p:nvPicPr>
          <p:blipFill>
            <a:blip r:embed="rId40"/>
            <a:stretch>
              <a:fillRect/>
            </a:stretch>
          </p:blipFill>
          <p:spPr>
            <a:xfrm>
              <a:off x="3988048" y="254340"/>
              <a:ext cx="142378" cy="374665"/>
            </a:xfrm>
            <a:prstGeom prst="rect">
              <a:avLst/>
            </a:prstGeom>
            <a:effectLst/>
          </p:spPr>
        </p:pic>
        <p:pic>
          <p:nvPicPr>
            <p:cNvPr id="9845" name="直线 形状" descr="直线 形状"/>
            <p:cNvPicPr/>
            <p:nvPr/>
          </p:nvPicPr>
          <p:blipFill>
            <a:blip r:embed="rId41"/>
            <a:stretch>
              <a:fillRect/>
            </a:stretch>
          </p:blipFill>
          <p:spPr>
            <a:xfrm>
              <a:off x="4129803" y="301298"/>
              <a:ext cx="226009" cy="204919"/>
            </a:xfrm>
            <a:prstGeom prst="rect">
              <a:avLst/>
            </a:prstGeom>
            <a:effectLst/>
          </p:spPr>
        </p:pic>
        <p:pic>
          <p:nvPicPr>
            <p:cNvPr id="9847" name="直线 形状" descr="直线 形状"/>
            <p:cNvPicPr/>
            <p:nvPr/>
          </p:nvPicPr>
          <p:blipFill>
            <a:blip r:embed="rId42"/>
            <a:stretch>
              <a:fillRect/>
            </a:stretch>
          </p:blipFill>
          <p:spPr>
            <a:xfrm>
              <a:off x="4347105" y="236480"/>
              <a:ext cx="319785" cy="317272"/>
            </a:xfrm>
            <a:prstGeom prst="rect">
              <a:avLst/>
            </a:prstGeom>
            <a:effectLst/>
          </p:spPr>
        </p:pic>
        <p:pic>
          <p:nvPicPr>
            <p:cNvPr id="9849" name="直线 形状" descr="直线 形状"/>
            <p:cNvPicPr/>
            <p:nvPr/>
          </p:nvPicPr>
          <p:blipFill>
            <a:blip r:embed="rId43"/>
            <a:stretch>
              <a:fillRect/>
            </a:stretch>
          </p:blipFill>
          <p:spPr>
            <a:xfrm>
              <a:off x="4571198" y="159270"/>
              <a:ext cx="316480" cy="509924"/>
            </a:xfrm>
            <a:prstGeom prst="rect">
              <a:avLst/>
            </a:prstGeom>
            <a:effectLst/>
          </p:spPr>
        </p:pic>
        <p:pic>
          <p:nvPicPr>
            <p:cNvPr id="9851" name="直线 形状" descr="直线 形状"/>
            <p:cNvPicPr/>
            <p:nvPr/>
          </p:nvPicPr>
          <p:blipFill>
            <a:blip r:embed="rId44"/>
            <a:stretch>
              <a:fillRect/>
            </a:stretch>
          </p:blipFill>
          <p:spPr>
            <a:xfrm>
              <a:off x="5263848" y="439350"/>
              <a:ext cx="220149" cy="195890"/>
            </a:xfrm>
            <a:prstGeom prst="rect">
              <a:avLst/>
            </a:prstGeom>
            <a:effectLst/>
          </p:spPr>
        </p:pic>
        <p:pic>
          <p:nvPicPr>
            <p:cNvPr id="9853" name="直线 形状" descr="直线 形状"/>
            <p:cNvPicPr/>
            <p:nvPr/>
          </p:nvPicPr>
          <p:blipFill>
            <a:blip r:embed="rId45"/>
            <a:stretch>
              <a:fillRect/>
            </a:stretch>
          </p:blipFill>
          <p:spPr>
            <a:xfrm>
              <a:off x="5487941" y="295084"/>
              <a:ext cx="543877" cy="163598"/>
            </a:xfrm>
            <a:prstGeom prst="rect">
              <a:avLst/>
            </a:prstGeom>
            <a:effectLst/>
          </p:spPr>
        </p:pic>
        <p:pic>
          <p:nvPicPr>
            <p:cNvPr id="9855" name="直线 形状" descr="直线 形状"/>
            <p:cNvPicPr/>
            <p:nvPr/>
          </p:nvPicPr>
          <p:blipFill>
            <a:blip r:embed="rId46"/>
            <a:stretch>
              <a:fillRect/>
            </a:stretch>
          </p:blipFill>
          <p:spPr>
            <a:xfrm>
              <a:off x="5352127" y="-44450"/>
              <a:ext cx="550668" cy="1203540"/>
            </a:xfrm>
            <a:prstGeom prst="rect">
              <a:avLst/>
            </a:prstGeom>
            <a:effectLst/>
          </p:spPr>
        </p:pic>
        <p:pic>
          <p:nvPicPr>
            <p:cNvPr id="9857" name="直线 形状" descr="直线 形状"/>
            <p:cNvPicPr/>
            <p:nvPr/>
          </p:nvPicPr>
          <p:blipFill>
            <a:blip r:embed="rId47"/>
            <a:stretch>
              <a:fillRect/>
            </a:stretch>
          </p:blipFill>
          <p:spPr>
            <a:xfrm>
              <a:off x="6940958" y="97419"/>
              <a:ext cx="448997" cy="556172"/>
            </a:xfrm>
            <a:prstGeom prst="rect">
              <a:avLst/>
            </a:prstGeom>
            <a:effectLst/>
          </p:spPr>
        </p:pic>
        <p:pic>
          <p:nvPicPr>
            <p:cNvPr id="9859" name="直线 形状" descr="直线 形状"/>
            <p:cNvPicPr/>
            <p:nvPr/>
          </p:nvPicPr>
          <p:blipFill>
            <a:blip r:embed="rId48"/>
            <a:stretch>
              <a:fillRect/>
            </a:stretch>
          </p:blipFill>
          <p:spPr>
            <a:xfrm>
              <a:off x="7233147" y="138615"/>
              <a:ext cx="536177" cy="1120661"/>
            </a:xfrm>
            <a:prstGeom prst="rect">
              <a:avLst/>
            </a:prstGeom>
            <a:effectLst/>
          </p:spPr>
        </p:pic>
        <p:pic>
          <p:nvPicPr>
            <p:cNvPr id="9861" name="直线 形状" descr="直线 形状"/>
            <p:cNvPicPr/>
            <p:nvPr/>
          </p:nvPicPr>
          <p:blipFill>
            <a:blip r:embed="rId49"/>
            <a:stretch>
              <a:fillRect/>
            </a:stretch>
          </p:blipFill>
          <p:spPr>
            <a:xfrm>
              <a:off x="7742165" y="127743"/>
              <a:ext cx="408347" cy="503526"/>
            </a:xfrm>
            <a:prstGeom prst="rect">
              <a:avLst/>
            </a:prstGeom>
            <a:effectLst/>
          </p:spPr>
        </p:pic>
        <p:pic>
          <p:nvPicPr>
            <p:cNvPr id="9863" name="直线 形状" descr="直线 形状"/>
            <p:cNvPicPr/>
            <p:nvPr/>
          </p:nvPicPr>
          <p:blipFill>
            <a:blip r:embed="rId50"/>
            <a:stretch>
              <a:fillRect/>
            </a:stretch>
          </p:blipFill>
          <p:spPr>
            <a:xfrm>
              <a:off x="8300834" y="374238"/>
              <a:ext cx="418963" cy="614395"/>
            </a:xfrm>
            <a:prstGeom prst="rect">
              <a:avLst/>
            </a:prstGeom>
            <a:effectLst/>
          </p:spPr>
        </p:pic>
        <p:pic>
          <p:nvPicPr>
            <p:cNvPr id="9865" name="直线 形状" descr="直线 形状"/>
            <p:cNvPicPr/>
            <p:nvPr/>
          </p:nvPicPr>
          <p:blipFill>
            <a:blip r:embed="rId51"/>
            <a:stretch>
              <a:fillRect/>
            </a:stretch>
          </p:blipFill>
          <p:spPr>
            <a:xfrm>
              <a:off x="8462262" y="573502"/>
              <a:ext cx="414853" cy="156808"/>
            </a:xfrm>
            <a:prstGeom prst="rect">
              <a:avLst/>
            </a:prstGeom>
            <a:effectLst/>
          </p:spPr>
        </p:pic>
        <p:pic>
          <p:nvPicPr>
            <p:cNvPr id="9867" name="直线 直线" descr="直线 直线"/>
            <p:cNvPicPr/>
            <p:nvPr/>
          </p:nvPicPr>
          <p:blipFill>
            <a:blip r:embed="rId39"/>
            <a:stretch>
              <a:fillRect/>
            </a:stretch>
          </p:blipFill>
          <p:spPr>
            <a:xfrm>
              <a:off x="8920322" y="926618"/>
              <a:ext cx="177801" cy="88901"/>
            </a:xfrm>
            <a:prstGeom prst="rect">
              <a:avLst/>
            </a:prstGeom>
            <a:effectLst/>
          </p:spPr>
        </p:pic>
        <p:pic>
          <p:nvPicPr>
            <p:cNvPr id="9869" name="直线 形状" descr="直线 形状"/>
            <p:cNvPicPr/>
            <p:nvPr/>
          </p:nvPicPr>
          <p:blipFill>
            <a:blip r:embed="rId52"/>
            <a:stretch>
              <a:fillRect/>
            </a:stretch>
          </p:blipFill>
          <p:spPr>
            <a:xfrm>
              <a:off x="141546" y="1464753"/>
              <a:ext cx="318961" cy="559570"/>
            </a:xfrm>
            <a:prstGeom prst="rect">
              <a:avLst/>
            </a:prstGeom>
            <a:effectLst/>
          </p:spPr>
        </p:pic>
        <p:pic>
          <p:nvPicPr>
            <p:cNvPr id="9871" name="直线 形状" descr="直线 形状"/>
            <p:cNvPicPr/>
            <p:nvPr/>
          </p:nvPicPr>
          <p:blipFill>
            <a:blip r:embed="rId53"/>
            <a:stretch>
              <a:fillRect/>
            </a:stretch>
          </p:blipFill>
          <p:spPr>
            <a:xfrm>
              <a:off x="489005" y="1754490"/>
              <a:ext cx="304246" cy="137269"/>
            </a:xfrm>
            <a:prstGeom prst="rect">
              <a:avLst/>
            </a:prstGeom>
            <a:effectLst/>
          </p:spPr>
        </p:pic>
        <p:pic>
          <p:nvPicPr>
            <p:cNvPr id="9873" name="直线 形状" descr="直线 形状"/>
            <p:cNvPicPr/>
            <p:nvPr/>
          </p:nvPicPr>
          <p:blipFill>
            <a:blip r:embed="rId54"/>
            <a:stretch>
              <a:fillRect/>
            </a:stretch>
          </p:blipFill>
          <p:spPr>
            <a:xfrm>
              <a:off x="843429" y="1675265"/>
              <a:ext cx="302937" cy="238519"/>
            </a:xfrm>
            <a:prstGeom prst="rect">
              <a:avLst/>
            </a:prstGeom>
            <a:effectLst/>
          </p:spPr>
        </p:pic>
        <p:pic>
          <p:nvPicPr>
            <p:cNvPr id="9875" name="直线 形状" descr="直线 形状"/>
            <p:cNvPicPr/>
            <p:nvPr/>
          </p:nvPicPr>
          <p:blipFill>
            <a:blip r:embed="rId55"/>
            <a:stretch>
              <a:fillRect/>
            </a:stretch>
          </p:blipFill>
          <p:spPr>
            <a:xfrm>
              <a:off x="1210126" y="1661684"/>
              <a:ext cx="404798" cy="238943"/>
            </a:xfrm>
            <a:prstGeom prst="rect">
              <a:avLst/>
            </a:prstGeom>
            <a:effectLst/>
          </p:spPr>
        </p:pic>
        <p:pic>
          <p:nvPicPr>
            <p:cNvPr id="9877" name="直线 形状" descr="直线 形状"/>
            <p:cNvPicPr/>
            <p:nvPr/>
          </p:nvPicPr>
          <p:blipFill>
            <a:blip r:embed="rId56"/>
            <a:stretch>
              <a:fillRect/>
            </a:stretch>
          </p:blipFill>
          <p:spPr>
            <a:xfrm>
              <a:off x="1592066" y="1620939"/>
              <a:ext cx="192625" cy="235031"/>
            </a:xfrm>
            <a:prstGeom prst="rect">
              <a:avLst/>
            </a:prstGeom>
            <a:effectLst/>
          </p:spPr>
        </p:pic>
        <p:pic>
          <p:nvPicPr>
            <p:cNvPr id="9879" name="直线 形状" descr="直线 形状"/>
            <p:cNvPicPr/>
            <p:nvPr/>
          </p:nvPicPr>
          <p:blipFill>
            <a:blip r:embed="rId57"/>
            <a:stretch>
              <a:fillRect/>
            </a:stretch>
          </p:blipFill>
          <p:spPr>
            <a:xfrm>
              <a:off x="1852833" y="1620939"/>
              <a:ext cx="169532" cy="204567"/>
            </a:xfrm>
            <a:prstGeom prst="rect">
              <a:avLst/>
            </a:prstGeom>
            <a:effectLst/>
          </p:spPr>
        </p:pic>
        <p:pic>
          <p:nvPicPr>
            <p:cNvPr id="9881" name="直线 形状" descr="直线 形状"/>
            <p:cNvPicPr/>
            <p:nvPr/>
          </p:nvPicPr>
          <p:blipFill>
            <a:blip r:embed="rId58"/>
            <a:stretch>
              <a:fillRect/>
            </a:stretch>
          </p:blipFill>
          <p:spPr>
            <a:xfrm>
              <a:off x="1978195" y="1578988"/>
              <a:ext cx="302305" cy="731222"/>
            </a:xfrm>
            <a:prstGeom prst="rect">
              <a:avLst/>
            </a:prstGeom>
            <a:effectLst/>
          </p:spPr>
        </p:pic>
        <p:pic>
          <p:nvPicPr>
            <p:cNvPr id="9883" name="直线 直线" descr="直线 直线"/>
            <p:cNvPicPr/>
            <p:nvPr/>
          </p:nvPicPr>
          <p:blipFill>
            <a:blip r:embed="rId59"/>
            <a:stretch>
              <a:fillRect/>
            </a:stretch>
          </p:blipFill>
          <p:spPr>
            <a:xfrm>
              <a:off x="2826309" y="1553032"/>
              <a:ext cx="119589" cy="72055"/>
            </a:xfrm>
            <a:prstGeom prst="rect">
              <a:avLst/>
            </a:prstGeom>
            <a:effectLst/>
          </p:spPr>
        </p:pic>
        <p:pic>
          <p:nvPicPr>
            <p:cNvPr id="9885" name="直线 形状" descr="直线 形状"/>
            <p:cNvPicPr/>
            <p:nvPr/>
          </p:nvPicPr>
          <p:blipFill>
            <a:blip r:embed="rId60"/>
            <a:stretch>
              <a:fillRect/>
            </a:stretch>
          </p:blipFill>
          <p:spPr>
            <a:xfrm>
              <a:off x="2860263" y="1729590"/>
              <a:ext cx="167124" cy="99217"/>
            </a:xfrm>
            <a:prstGeom prst="rect">
              <a:avLst/>
            </a:prstGeom>
            <a:effectLst/>
          </p:spPr>
        </p:pic>
      </p:grpSp>
      <p:grpSp>
        <p:nvGrpSpPr>
          <p:cNvPr id="10052" name="绘图"/>
          <p:cNvGrpSpPr/>
          <p:nvPr/>
        </p:nvGrpSpPr>
        <p:grpSpPr>
          <a:xfrm>
            <a:off x="1559527" y="2466341"/>
            <a:ext cx="10961179" cy="1518537"/>
            <a:chOff x="-19049" y="-19050"/>
            <a:chExt cx="10961178" cy="1518536"/>
          </a:xfrm>
        </p:grpSpPr>
        <p:pic>
          <p:nvPicPr>
            <p:cNvPr id="9888" name="直线 形状" descr="直线 形状"/>
            <p:cNvPicPr/>
            <p:nvPr/>
          </p:nvPicPr>
          <p:blipFill>
            <a:blip r:embed="rId61"/>
            <a:stretch>
              <a:fillRect/>
            </a:stretch>
          </p:blipFill>
          <p:spPr>
            <a:xfrm>
              <a:off x="-19051" y="530149"/>
              <a:ext cx="162400" cy="156612"/>
            </a:xfrm>
            <a:prstGeom prst="rect">
              <a:avLst/>
            </a:prstGeom>
            <a:effectLst/>
          </p:spPr>
        </p:pic>
        <p:pic>
          <p:nvPicPr>
            <p:cNvPr id="9890" name="直线 形状" descr="直线 形状"/>
            <p:cNvPicPr/>
            <p:nvPr/>
          </p:nvPicPr>
          <p:blipFill>
            <a:blip r:embed="rId62"/>
            <a:stretch>
              <a:fillRect/>
            </a:stretch>
          </p:blipFill>
          <p:spPr>
            <a:xfrm>
              <a:off x="860601" y="239384"/>
              <a:ext cx="249916" cy="431572"/>
            </a:xfrm>
            <a:prstGeom prst="rect">
              <a:avLst/>
            </a:prstGeom>
            <a:effectLst/>
          </p:spPr>
        </p:pic>
        <p:pic>
          <p:nvPicPr>
            <p:cNvPr id="9892" name="直线 形状" descr="直线 形状"/>
            <p:cNvPicPr/>
            <p:nvPr/>
          </p:nvPicPr>
          <p:blipFill>
            <a:blip r:embed="rId63"/>
            <a:stretch>
              <a:fillRect/>
            </a:stretch>
          </p:blipFill>
          <p:spPr>
            <a:xfrm>
              <a:off x="775210" y="454987"/>
              <a:ext cx="293259" cy="59784"/>
            </a:xfrm>
            <a:prstGeom prst="rect">
              <a:avLst/>
            </a:prstGeom>
            <a:effectLst/>
          </p:spPr>
        </p:pic>
        <p:pic>
          <p:nvPicPr>
            <p:cNvPr id="9894" name="直线 形状" descr="直线 形状"/>
            <p:cNvPicPr/>
            <p:nvPr/>
          </p:nvPicPr>
          <p:blipFill>
            <a:blip r:embed="rId64"/>
            <a:stretch>
              <a:fillRect/>
            </a:stretch>
          </p:blipFill>
          <p:spPr>
            <a:xfrm>
              <a:off x="784696" y="653228"/>
              <a:ext cx="344889" cy="57624"/>
            </a:xfrm>
            <a:prstGeom prst="rect">
              <a:avLst/>
            </a:prstGeom>
            <a:effectLst/>
          </p:spPr>
        </p:pic>
        <p:pic>
          <p:nvPicPr>
            <p:cNvPr id="9896" name="直线 形状" descr="直线 形状"/>
            <p:cNvPicPr/>
            <p:nvPr/>
          </p:nvPicPr>
          <p:blipFill>
            <a:blip r:embed="rId65"/>
            <a:stretch>
              <a:fillRect/>
            </a:stretch>
          </p:blipFill>
          <p:spPr>
            <a:xfrm>
              <a:off x="1744405" y="212700"/>
              <a:ext cx="342667" cy="400837"/>
            </a:xfrm>
            <a:prstGeom prst="rect">
              <a:avLst/>
            </a:prstGeom>
            <a:effectLst/>
          </p:spPr>
        </p:pic>
        <p:pic>
          <p:nvPicPr>
            <p:cNvPr id="9898" name="直线 形状" descr="直线 形状"/>
            <p:cNvPicPr/>
            <p:nvPr/>
          </p:nvPicPr>
          <p:blipFill>
            <a:blip r:embed="rId66"/>
            <a:stretch>
              <a:fillRect/>
            </a:stretch>
          </p:blipFill>
          <p:spPr>
            <a:xfrm>
              <a:off x="2408869" y="266678"/>
              <a:ext cx="350481" cy="173395"/>
            </a:xfrm>
            <a:prstGeom prst="rect">
              <a:avLst/>
            </a:prstGeom>
            <a:effectLst/>
          </p:spPr>
        </p:pic>
        <p:pic>
          <p:nvPicPr>
            <p:cNvPr id="9900" name="直线 形状" descr="直线 形状"/>
            <p:cNvPicPr/>
            <p:nvPr/>
          </p:nvPicPr>
          <p:blipFill>
            <a:blip r:embed="rId67"/>
            <a:stretch>
              <a:fillRect/>
            </a:stretch>
          </p:blipFill>
          <p:spPr>
            <a:xfrm>
              <a:off x="2442831" y="531536"/>
              <a:ext cx="370844" cy="71514"/>
            </a:xfrm>
            <a:prstGeom prst="rect">
              <a:avLst/>
            </a:prstGeom>
            <a:effectLst/>
          </p:spPr>
        </p:pic>
        <p:pic>
          <p:nvPicPr>
            <p:cNvPr id="9902" name="直线 形状" descr="直线 形状"/>
            <p:cNvPicPr/>
            <p:nvPr/>
          </p:nvPicPr>
          <p:blipFill>
            <a:blip r:embed="rId68"/>
            <a:stretch>
              <a:fillRect/>
            </a:stretch>
          </p:blipFill>
          <p:spPr>
            <a:xfrm>
              <a:off x="3011115" y="210401"/>
              <a:ext cx="216793" cy="425039"/>
            </a:xfrm>
            <a:prstGeom prst="rect">
              <a:avLst/>
            </a:prstGeom>
            <a:effectLst/>
          </p:spPr>
        </p:pic>
        <p:pic>
          <p:nvPicPr>
            <p:cNvPr id="9904" name="直线 形状" descr="直线 形状"/>
            <p:cNvPicPr/>
            <p:nvPr/>
          </p:nvPicPr>
          <p:blipFill>
            <a:blip r:embed="rId69"/>
            <a:stretch>
              <a:fillRect/>
            </a:stretch>
          </p:blipFill>
          <p:spPr>
            <a:xfrm>
              <a:off x="3251699" y="449507"/>
              <a:ext cx="220674" cy="241822"/>
            </a:xfrm>
            <a:prstGeom prst="rect">
              <a:avLst/>
            </a:prstGeom>
            <a:effectLst/>
          </p:spPr>
        </p:pic>
        <p:pic>
          <p:nvPicPr>
            <p:cNvPr id="9906" name="直线 直线" descr="直线 直线"/>
            <p:cNvPicPr/>
            <p:nvPr/>
          </p:nvPicPr>
          <p:blipFill>
            <a:blip r:embed="rId70"/>
            <a:stretch>
              <a:fillRect/>
            </a:stretch>
          </p:blipFill>
          <p:spPr>
            <a:xfrm>
              <a:off x="3991108" y="592111"/>
              <a:ext cx="58473" cy="72055"/>
            </a:xfrm>
            <a:prstGeom prst="rect">
              <a:avLst/>
            </a:prstGeom>
            <a:effectLst/>
          </p:spPr>
        </p:pic>
        <p:pic>
          <p:nvPicPr>
            <p:cNvPr id="9908" name="直线 形状" descr="直线 形状"/>
            <p:cNvPicPr/>
            <p:nvPr/>
          </p:nvPicPr>
          <p:blipFill>
            <a:blip r:embed="rId71"/>
            <a:stretch>
              <a:fillRect/>
            </a:stretch>
          </p:blipFill>
          <p:spPr>
            <a:xfrm>
              <a:off x="4606914" y="395181"/>
              <a:ext cx="148898" cy="316520"/>
            </a:xfrm>
            <a:prstGeom prst="rect">
              <a:avLst/>
            </a:prstGeom>
            <a:effectLst/>
          </p:spPr>
        </p:pic>
        <p:pic>
          <p:nvPicPr>
            <p:cNvPr id="9910" name="直线 形状" descr="直线 形状"/>
            <p:cNvPicPr/>
            <p:nvPr/>
          </p:nvPicPr>
          <p:blipFill>
            <a:blip r:embed="rId72"/>
            <a:stretch>
              <a:fillRect/>
            </a:stretch>
          </p:blipFill>
          <p:spPr>
            <a:xfrm>
              <a:off x="4772037" y="530995"/>
              <a:ext cx="106008" cy="85636"/>
            </a:xfrm>
            <a:prstGeom prst="rect">
              <a:avLst/>
            </a:prstGeom>
            <a:effectLst/>
          </p:spPr>
        </p:pic>
        <p:pic>
          <p:nvPicPr>
            <p:cNvPr id="9912" name="直线 形状" descr="直线 形状"/>
            <p:cNvPicPr/>
            <p:nvPr/>
          </p:nvPicPr>
          <p:blipFill>
            <a:blip r:embed="rId73"/>
            <a:stretch>
              <a:fillRect/>
            </a:stretch>
          </p:blipFill>
          <p:spPr>
            <a:xfrm>
              <a:off x="4839944" y="393157"/>
              <a:ext cx="160333" cy="94451"/>
            </a:xfrm>
            <a:prstGeom prst="rect">
              <a:avLst/>
            </a:prstGeom>
            <a:effectLst/>
          </p:spPr>
        </p:pic>
        <p:pic>
          <p:nvPicPr>
            <p:cNvPr id="9914" name="直线 形状" descr="直线 形状"/>
            <p:cNvPicPr/>
            <p:nvPr/>
          </p:nvPicPr>
          <p:blipFill>
            <a:blip r:embed="rId74"/>
            <a:stretch>
              <a:fillRect/>
            </a:stretch>
          </p:blipFill>
          <p:spPr>
            <a:xfrm>
              <a:off x="4902035" y="293321"/>
              <a:ext cx="200102" cy="366150"/>
            </a:xfrm>
            <a:prstGeom prst="rect">
              <a:avLst/>
            </a:prstGeom>
            <a:effectLst/>
          </p:spPr>
        </p:pic>
        <p:pic>
          <p:nvPicPr>
            <p:cNvPr id="9916" name="直线 直线" descr="直线 直线"/>
            <p:cNvPicPr/>
            <p:nvPr/>
          </p:nvPicPr>
          <p:blipFill>
            <a:blip r:embed="rId75"/>
            <a:stretch>
              <a:fillRect/>
            </a:stretch>
          </p:blipFill>
          <p:spPr>
            <a:xfrm>
              <a:off x="5165897" y="537786"/>
              <a:ext cx="72054" cy="99217"/>
            </a:xfrm>
            <a:prstGeom prst="rect">
              <a:avLst/>
            </a:prstGeom>
            <a:effectLst/>
          </p:spPr>
        </p:pic>
        <p:pic>
          <p:nvPicPr>
            <p:cNvPr id="9918" name="直线 形状" descr="直线 形状"/>
            <p:cNvPicPr/>
            <p:nvPr/>
          </p:nvPicPr>
          <p:blipFill>
            <a:blip r:embed="rId76"/>
            <a:stretch>
              <a:fillRect/>
            </a:stretch>
          </p:blipFill>
          <p:spPr>
            <a:xfrm>
              <a:off x="5735006" y="195988"/>
              <a:ext cx="269656" cy="418721"/>
            </a:xfrm>
            <a:prstGeom prst="rect">
              <a:avLst/>
            </a:prstGeom>
            <a:effectLst/>
          </p:spPr>
        </p:pic>
        <p:pic>
          <p:nvPicPr>
            <p:cNvPr id="9920" name="直线 形状" descr="直线 形状"/>
            <p:cNvPicPr/>
            <p:nvPr/>
          </p:nvPicPr>
          <p:blipFill>
            <a:blip r:embed="rId77"/>
            <a:stretch>
              <a:fillRect/>
            </a:stretch>
          </p:blipFill>
          <p:spPr>
            <a:xfrm>
              <a:off x="6091114" y="252577"/>
              <a:ext cx="151859" cy="330101"/>
            </a:xfrm>
            <a:prstGeom prst="rect">
              <a:avLst/>
            </a:prstGeom>
            <a:effectLst/>
          </p:spPr>
        </p:pic>
        <p:pic>
          <p:nvPicPr>
            <p:cNvPr id="9922" name="直线 形状" descr="直线 形状"/>
            <p:cNvPicPr/>
            <p:nvPr/>
          </p:nvPicPr>
          <p:blipFill>
            <a:blip r:embed="rId78"/>
            <a:stretch>
              <a:fillRect/>
            </a:stretch>
          </p:blipFill>
          <p:spPr>
            <a:xfrm>
              <a:off x="6315288" y="284072"/>
              <a:ext cx="192521" cy="232962"/>
            </a:xfrm>
            <a:prstGeom prst="rect">
              <a:avLst/>
            </a:prstGeom>
            <a:effectLst/>
          </p:spPr>
        </p:pic>
        <p:pic>
          <p:nvPicPr>
            <p:cNvPr id="9924" name="直线 形状" descr="直线 形状"/>
            <p:cNvPicPr/>
            <p:nvPr/>
          </p:nvPicPr>
          <p:blipFill>
            <a:blip r:embed="rId79"/>
            <a:stretch>
              <a:fillRect/>
            </a:stretch>
          </p:blipFill>
          <p:spPr>
            <a:xfrm>
              <a:off x="6524033" y="157507"/>
              <a:ext cx="159660" cy="520240"/>
            </a:xfrm>
            <a:prstGeom prst="rect">
              <a:avLst/>
            </a:prstGeom>
            <a:effectLst/>
          </p:spPr>
        </p:pic>
        <p:pic>
          <p:nvPicPr>
            <p:cNvPr id="9926" name="直线 直线" descr="直线 直线"/>
            <p:cNvPicPr/>
            <p:nvPr/>
          </p:nvPicPr>
          <p:blipFill>
            <a:blip r:embed="rId80"/>
            <a:stretch>
              <a:fillRect/>
            </a:stretch>
          </p:blipFill>
          <p:spPr>
            <a:xfrm>
              <a:off x="7087661" y="238996"/>
              <a:ext cx="92426" cy="85635"/>
            </a:xfrm>
            <a:prstGeom prst="rect">
              <a:avLst/>
            </a:prstGeom>
            <a:effectLst/>
          </p:spPr>
        </p:pic>
        <p:pic>
          <p:nvPicPr>
            <p:cNvPr id="9928" name="直线 形状" descr="直线 形状"/>
            <p:cNvPicPr/>
            <p:nvPr/>
          </p:nvPicPr>
          <p:blipFill>
            <a:blip r:embed="rId81"/>
            <a:stretch>
              <a:fillRect/>
            </a:stretch>
          </p:blipFill>
          <p:spPr>
            <a:xfrm>
              <a:off x="7077197" y="354437"/>
              <a:ext cx="82518" cy="201078"/>
            </a:xfrm>
            <a:prstGeom prst="rect">
              <a:avLst/>
            </a:prstGeom>
            <a:effectLst/>
          </p:spPr>
        </p:pic>
        <p:pic>
          <p:nvPicPr>
            <p:cNvPr id="9930" name="直线 形状" descr="直线 形状"/>
            <p:cNvPicPr/>
            <p:nvPr/>
          </p:nvPicPr>
          <p:blipFill>
            <a:blip r:embed="rId82"/>
            <a:stretch>
              <a:fillRect/>
            </a:stretch>
          </p:blipFill>
          <p:spPr>
            <a:xfrm>
              <a:off x="7186289" y="355906"/>
              <a:ext cx="156775" cy="165122"/>
            </a:xfrm>
            <a:prstGeom prst="rect">
              <a:avLst/>
            </a:prstGeom>
            <a:effectLst/>
          </p:spPr>
        </p:pic>
        <p:pic>
          <p:nvPicPr>
            <p:cNvPr id="9932" name="直线 形状" descr="直线 形状"/>
            <p:cNvPicPr/>
            <p:nvPr/>
          </p:nvPicPr>
          <p:blipFill>
            <a:blip r:embed="rId83"/>
            <a:stretch>
              <a:fillRect/>
            </a:stretch>
          </p:blipFill>
          <p:spPr>
            <a:xfrm>
              <a:off x="7345707" y="272949"/>
              <a:ext cx="302938" cy="58473"/>
            </a:xfrm>
            <a:prstGeom prst="rect">
              <a:avLst/>
            </a:prstGeom>
            <a:effectLst/>
          </p:spPr>
        </p:pic>
        <p:pic>
          <p:nvPicPr>
            <p:cNvPr id="9934" name="直线 形状" descr="直线 形状"/>
            <p:cNvPicPr/>
            <p:nvPr/>
          </p:nvPicPr>
          <p:blipFill>
            <a:blip r:embed="rId84"/>
            <a:stretch>
              <a:fillRect/>
            </a:stretch>
          </p:blipFill>
          <p:spPr>
            <a:xfrm>
              <a:off x="7444436" y="198252"/>
              <a:ext cx="326441" cy="385706"/>
            </a:xfrm>
            <a:prstGeom prst="rect">
              <a:avLst/>
            </a:prstGeom>
            <a:effectLst/>
          </p:spPr>
        </p:pic>
        <p:pic>
          <p:nvPicPr>
            <p:cNvPr id="9936" name="直线 形状" descr="直线 形状"/>
            <p:cNvPicPr/>
            <p:nvPr/>
          </p:nvPicPr>
          <p:blipFill>
            <a:blip r:embed="rId85"/>
            <a:stretch>
              <a:fillRect/>
            </a:stretch>
          </p:blipFill>
          <p:spPr>
            <a:xfrm>
              <a:off x="7763033" y="354384"/>
              <a:ext cx="136867" cy="187028"/>
            </a:xfrm>
            <a:prstGeom prst="rect">
              <a:avLst/>
            </a:prstGeom>
            <a:effectLst/>
          </p:spPr>
        </p:pic>
        <p:pic>
          <p:nvPicPr>
            <p:cNvPr id="9938" name="直线 形状" descr="直线 形状"/>
            <p:cNvPicPr/>
            <p:nvPr/>
          </p:nvPicPr>
          <p:blipFill>
            <a:blip r:embed="rId86"/>
            <a:stretch>
              <a:fillRect/>
            </a:stretch>
          </p:blipFill>
          <p:spPr>
            <a:xfrm>
              <a:off x="7941024" y="283915"/>
              <a:ext cx="345946" cy="290122"/>
            </a:xfrm>
            <a:prstGeom prst="rect">
              <a:avLst/>
            </a:prstGeom>
            <a:effectLst/>
          </p:spPr>
        </p:pic>
        <p:pic>
          <p:nvPicPr>
            <p:cNvPr id="9940" name="直线 形状" descr="直线 形状"/>
            <p:cNvPicPr/>
            <p:nvPr/>
          </p:nvPicPr>
          <p:blipFill>
            <a:blip r:embed="rId87"/>
            <a:stretch>
              <a:fillRect/>
            </a:stretch>
          </p:blipFill>
          <p:spPr>
            <a:xfrm>
              <a:off x="8286482" y="171089"/>
              <a:ext cx="68394" cy="330100"/>
            </a:xfrm>
            <a:prstGeom prst="rect">
              <a:avLst/>
            </a:prstGeom>
            <a:effectLst/>
          </p:spPr>
        </p:pic>
        <p:pic>
          <p:nvPicPr>
            <p:cNvPr id="9942" name="直线 形状" descr="直线 形状"/>
            <p:cNvPicPr/>
            <p:nvPr/>
          </p:nvPicPr>
          <p:blipFill>
            <a:blip r:embed="rId88"/>
            <a:stretch>
              <a:fillRect/>
            </a:stretch>
          </p:blipFill>
          <p:spPr>
            <a:xfrm>
              <a:off x="8208124" y="321261"/>
              <a:ext cx="194287" cy="64487"/>
            </a:xfrm>
            <a:prstGeom prst="rect">
              <a:avLst/>
            </a:prstGeom>
            <a:effectLst/>
          </p:spPr>
        </p:pic>
        <p:pic>
          <p:nvPicPr>
            <p:cNvPr id="9944" name="直线 形状" descr="直线 形状"/>
            <p:cNvPicPr/>
            <p:nvPr/>
          </p:nvPicPr>
          <p:blipFill>
            <a:blip r:embed="rId89"/>
            <a:stretch>
              <a:fillRect/>
            </a:stretch>
          </p:blipFill>
          <p:spPr>
            <a:xfrm>
              <a:off x="8439008" y="290901"/>
              <a:ext cx="128643" cy="205522"/>
            </a:xfrm>
            <a:prstGeom prst="rect">
              <a:avLst/>
            </a:prstGeom>
            <a:effectLst/>
          </p:spPr>
        </p:pic>
        <p:pic>
          <p:nvPicPr>
            <p:cNvPr id="9946" name="直线 形状" descr="直线 形状"/>
            <p:cNvPicPr/>
            <p:nvPr/>
          </p:nvPicPr>
          <p:blipFill>
            <a:blip r:embed="rId90"/>
            <a:stretch>
              <a:fillRect/>
            </a:stretch>
          </p:blipFill>
          <p:spPr>
            <a:xfrm>
              <a:off x="8934728" y="213989"/>
              <a:ext cx="187496" cy="253247"/>
            </a:xfrm>
            <a:prstGeom prst="rect">
              <a:avLst/>
            </a:prstGeom>
            <a:effectLst/>
          </p:spPr>
        </p:pic>
        <p:pic>
          <p:nvPicPr>
            <p:cNvPr id="9948" name="直线 形状" descr="直线 形状"/>
            <p:cNvPicPr/>
            <p:nvPr/>
          </p:nvPicPr>
          <p:blipFill>
            <a:blip r:embed="rId91"/>
            <a:stretch>
              <a:fillRect/>
            </a:stretch>
          </p:blipFill>
          <p:spPr>
            <a:xfrm>
              <a:off x="9159670" y="279740"/>
              <a:ext cx="193438" cy="187496"/>
            </a:xfrm>
            <a:prstGeom prst="rect">
              <a:avLst/>
            </a:prstGeom>
            <a:effectLst/>
          </p:spPr>
        </p:pic>
        <p:pic>
          <p:nvPicPr>
            <p:cNvPr id="9950" name="直线 形状" descr="直线 形状"/>
            <p:cNvPicPr/>
            <p:nvPr/>
          </p:nvPicPr>
          <p:blipFill>
            <a:blip r:embed="rId92"/>
            <a:stretch>
              <a:fillRect/>
            </a:stretch>
          </p:blipFill>
          <p:spPr>
            <a:xfrm>
              <a:off x="9381610" y="245786"/>
              <a:ext cx="120892" cy="190987"/>
            </a:xfrm>
            <a:prstGeom prst="rect">
              <a:avLst/>
            </a:prstGeom>
            <a:effectLst/>
          </p:spPr>
        </p:pic>
        <p:pic>
          <p:nvPicPr>
            <p:cNvPr id="9952" name="直线 形状" descr="直线 形状"/>
            <p:cNvPicPr/>
            <p:nvPr/>
          </p:nvPicPr>
          <p:blipFill>
            <a:blip r:embed="rId93"/>
            <a:stretch>
              <a:fillRect/>
            </a:stretch>
          </p:blipFill>
          <p:spPr>
            <a:xfrm>
              <a:off x="9539785" y="-12260"/>
              <a:ext cx="241136" cy="486287"/>
            </a:xfrm>
            <a:prstGeom prst="rect">
              <a:avLst/>
            </a:prstGeom>
            <a:effectLst/>
          </p:spPr>
        </p:pic>
        <p:pic>
          <p:nvPicPr>
            <p:cNvPr id="9954" name="直线 形状" descr="直线 形状"/>
            <p:cNvPicPr/>
            <p:nvPr/>
          </p:nvPicPr>
          <p:blipFill>
            <a:blip r:embed="rId94"/>
            <a:stretch>
              <a:fillRect/>
            </a:stretch>
          </p:blipFill>
          <p:spPr>
            <a:xfrm>
              <a:off x="10068190" y="280358"/>
              <a:ext cx="110889" cy="115044"/>
            </a:xfrm>
            <a:prstGeom prst="rect">
              <a:avLst/>
            </a:prstGeom>
            <a:effectLst/>
          </p:spPr>
        </p:pic>
        <p:pic>
          <p:nvPicPr>
            <p:cNvPr id="9956" name="直线 形状" descr="直线 形状"/>
            <p:cNvPicPr/>
            <p:nvPr/>
          </p:nvPicPr>
          <p:blipFill>
            <a:blip r:embed="rId95"/>
            <a:stretch>
              <a:fillRect/>
            </a:stretch>
          </p:blipFill>
          <p:spPr>
            <a:xfrm>
              <a:off x="10191005" y="103182"/>
              <a:ext cx="207868" cy="252199"/>
            </a:xfrm>
            <a:prstGeom prst="rect">
              <a:avLst/>
            </a:prstGeom>
            <a:effectLst/>
          </p:spPr>
        </p:pic>
        <p:pic>
          <p:nvPicPr>
            <p:cNvPr id="9958" name="直线 形状" descr="直线 形状"/>
            <p:cNvPicPr/>
            <p:nvPr/>
          </p:nvPicPr>
          <p:blipFill>
            <a:blip r:embed="rId96"/>
            <a:stretch>
              <a:fillRect/>
            </a:stretch>
          </p:blipFill>
          <p:spPr>
            <a:xfrm>
              <a:off x="10387935" y="-19050"/>
              <a:ext cx="168881" cy="437334"/>
            </a:xfrm>
            <a:prstGeom prst="rect">
              <a:avLst/>
            </a:prstGeom>
            <a:effectLst/>
          </p:spPr>
        </p:pic>
        <p:pic>
          <p:nvPicPr>
            <p:cNvPr id="9960" name="直线 直线" descr="直线 直线"/>
            <p:cNvPicPr/>
            <p:nvPr/>
          </p:nvPicPr>
          <p:blipFill>
            <a:blip r:embed="rId97"/>
            <a:stretch>
              <a:fillRect/>
            </a:stretch>
          </p:blipFill>
          <p:spPr>
            <a:xfrm>
              <a:off x="10537330" y="82810"/>
              <a:ext cx="78845" cy="51682"/>
            </a:xfrm>
            <a:prstGeom prst="rect">
              <a:avLst/>
            </a:prstGeom>
            <a:effectLst/>
          </p:spPr>
        </p:pic>
        <p:pic>
          <p:nvPicPr>
            <p:cNvPr id="9962" name="直线 形状" descr="直线 形状"/>
            <p:cNvPicPr/>
            <p:nvPr/>
          </p:nvPicPr>
          <p:blipFill>
            <a:blip r:embed="rId98"/>
            <a:stretch>
              <a:fillRect/>
            </a:stretch>
          </p:blipFill>
          <p:spPr>
            <a:xfrm>
              <a:off x="10584865" y="164298"/>
              <a:ext cx="51683" cy="228240"/>
            </a:xfrm>
            <a:prstGeom prst="rect">
              <a:avLst/>
            </a:prstGeom>
            <a:effectLst/>
          </p:spPr>
        </p:pic>
        <p:pic>
          <p:nvPicPr>
            <p:cNvPr id="9964" name="直线 形状" descr="直线 形状"/>
            <p:cNvPicPr/>
            <p:nvPr/>
          </p:nvPicPr>
          <p:blipFill>
            <a:blip r:embed="rId99"/>
            <a:stretch>
              <a:fillRect/>
            </a:stretch>
          </p:blipFill>
          <p:spPr>
            <a:xfrm>
              <a:off x="10632400" y="205042"/>
              <a:ext cx="139961" cy="92427"/>
            </a:xfrm>
            <a:prstGeom prst="rect">
              <a:avLst/>
            </a:prstGeom>
            <a:effectLst/>
          </p:spPr>
        </p:pic>
        <p:pic>
          <p:nvPicPr>
            <p:cNvPr id="9966" name="直线 形状" descr="直线 形状"/>
            <p:cNvPicPr/>
            <p:nvPr/>
          </p:nvPicPr>
          <p:blipFill>
            <a:blip r:embed="rId100"/>
            <a:stretch>
              <a:fillRect/>
            </a:stretch>
          </p:blipFill>
          <p:spPr>
            <a:xfrm>
              <a:off x="10694293" y="48856"/>
              <a:ext cx="91650" cy="404799"/>
            </a:xfrm>
            <a:prstGeom prst="rect">
              <a:avLst/>
            </a:prstGeom>
            <a:effectLst/>
          </p:spPr>
        </p:pic>
        <p:pic>
          <p:nvPicPr>
            <p:cNvPr id="9968" name="直线 形状" descr="直线 形状"/>
            <p:cNvPicPr/>
            <p:nvPr/>
          </p:nvPicPr>
          <p:blipFill>
            <a:blip r:embed="rId101"/>
            <a:stretch>
              <a:fillRect/>
            </a:stretch>
          </p:blipFill>
          <p:spPr>
            <a:xfrm>
              <a:off x="1505716" y="985698"/>
              <a:ext cx="201078" cy="432234"/>
            </a:xfrm>
            <a:prstGeom prst="rect">
              <a:avLst/>
            </a:prstGeom>
            <a:effectLst/>
          </p:spPr>
        </p:pic>
        <p:pic>
          <p:nvPicPr>
            <p:cNvPr id="9970" name="直线 形状" descr="直线 形状"/>
            <p:cNvPicPr/>
            <p:nvPr/>
          </p:nvPicPr>
          <p:blipFill>
            <a:blip r:embed="rId102"/>
            <a:stretch>
              <a:fillRect/>
            </a:stretch>
          </p:blipFill>
          <p:spPr>
            <a:xfrm>
              <a:off x="1566832" y="1352668"/>
              <a:ext cx="241822" cy="38101"/>
            </a:xfrm>
            <a:prstGeom prst="rect">
              <a:avLst/>
            </a:prstGeom>
            <a:effectLst/>
          </p:spPr>
        </p:pic>
        <p:pic>
          <p:nvPicPr>
            <p:cNvPr id="9972" name="直线 形状" descr="直线 形状"/>
            <p:cNvPicPr/>
            <p:nvPr/>
          </p:nvPicPr>
          <p:blipFill>
            <a:blip r:embed="rId103"/>
            <a:stretch>
              <a:fillRect/>
            </a:stretch>
          </p:blipFill>
          <p:spPr>
            <a:xfrm>
              <a:off x="2259482" y="1101413"/>
              <a:ext cx="61337" cy="388722"/>
            </a:xfrm>
            <a:prstGeom prst="rect">
              <a:avLst/>
            </a:prstGeom>
            <a:effectLst/>
          </p:spPr>
        </p:pic>
        <p:pic>
          <p:nvPicPr>
            <p:cNvPr id="9974" name="形状 直线" descr="形状 直线"/>
            <p:cNvPicPr/>
            <p:nvPr/>
          </p:nvPicPr>
          <p:blipFill>
            <a:blip r:embed="rId104"/>
            <a:stretch>
              <a:fillRect/>
            </a:stretch>
          </p:blipFill>
          <p:spPr>
            <a:xfrm>
              <a:off x="2266273" y="1461319"/>
              <a:ext cx="38108" cy="38168"/>
            </a:xfrm>
            <a:prstGeom prst="rect">
              <a:avLst/>
            </a:prstGeom>
            <a:effectLst/>
          </p:spPr>
        </p:pic>
        <p:pic>
          <p:nvPicPr>
            <p:cNvPr id="9976" name="直线 形状" descr="直线 形状"/>
            <p:cNvPicPr/>
            <p:nvPr/>
          </p:nvPicPr>
          <p:blipFill>
            <a:blip r:embed="rId105"/>
            <a:stretch>
              <a:fillRect/>
            </a:stretch>
          </p:blipFill>
          <p:spPr>
            <a:xfrm>
              <a:off x="2222915" y="1100818"/>
              <a:ext cx="164116" cy="241155"/>
            </a:xfrm>
            <a:prstGeom prst="rect">
              <a:avLst/>
            </a:prstGeom>
            <a:effectLst/>
          </p:spPr>
        </p:pic>
        <p:pic>
          <p:nvPicPr>
            <p:cNvPr id="9978" name="直线 形状" descr="直线 形状"/>
            <p:cNvPicPr/>
            <p:nvPr/>
          </p:nvPicPr>
          <p:blipFill>
            <a:blip r:embed="rId106"/>
            <a:stretch>
              <a:fillRect/>
            </a:stretch>
          </p:blipFill>
          <p:spPr>
            <a:xfrm>
              <a:off x="2402087" y="1133103"/>
              <a:ext cx="139112" cy="157274"/>
            </a:xfrm>
            <a:prstGeom prst="rect">
              <a:avLst/>
            </a:prstGeom>
            <a:effectLst/>
          </p:spPr>
        </p:pic>
        <p:pic>
          <p:nvPicPr>
            <p:cNvPr id="9980" name="直线 直线" descr="直线 直线"/>
            <p:cNvPicPr/>
            <p:nvPr/>
          </p:nvPicPr>
          <p:blipFill>
            <a:blip r:embed="rId107"/>
            <a:stretch>
              <a:fillRect/>
            </a:stretch>
          </p:blipFill>
          <p:spPr>
            <a:xfrm>
              <a:off x="2551482" y="992762"/>
              <a:ext cx="78845" cy="85636"/>
            </a:xfrm>
            <a:prstGeom prst="rect">
              <a:avLst/>
            </a:prstGeom>
            <a:effectLst/>
          </p:spPr>
        </p:pic>
        <p:pic>
          <p:nvPicPr>
            <p:cNvPr id="9982" name="直线 形状" descr="直线 形状"/>
            <p:cNvPicPr/>
            <p:nvPr/>
          </p:nvPicPr>
          <p:blipFill>
            <a:blip r:embed="rId108"/>
            <a:stretch>
              <a:fillRect/>
            </a:stretch>
          </p:blipFill>
          <p:spPr>
            <a:xfrm>
              <a:off x="2599017" y="1128576"/>
              <a:ext cx="65264" cy="173915"/>
            </a:xfrm>
            <a:prstGeom prst="rect">
              <a:avLst/>
            </a:prstGeom>
            <a:effectLst/>
          </p:spPr>
        </p:pic>
        <p:pic>
          <p:nvPicPr>
            <p:cNvPr id="9984" name="直线 形状" descr="直线 形状"/>
            <p:cNvPicPr/>
            <p:nvPr/>
          </p:nvPicPr>
          <p:blipFill>
            <a:blip r:embed="rId109"/>
            <a:stretch>
              <a:fillRect/>
            </a:stretch>
          </p:blipFill>
          <p:spPr>
            <a:xfrm>
              <a:off x="2687296" y="1128576"/>
              <a:ext cx="187496" cy="146752"/>
            </a:xfrm>
            <a:prstGeom prst="rect">
              <a:avLst/>
            </a:prstGeom>
            <a:effectLst/>
          </p:spPr>
        </p:pic>
        <p:pic>
          <p:nvPicPr>
            <p:cNvPr id="9986" name="直线 形状" descr="直线 形状"/>
            <p:cNvPicPr/>
            <p:nvPr/>
          </p:nvPicPr>
          <p:blipFill>
            <a:blip r:embed="rId110"/>
            <a:stretch>
              <a:fillRect/>
            </a:stretch>
          </p:blipFill>
          <p:spPr>
            <a:xfrm>
              <a:off x="2843482" y="1104507"/>
              <a:ext cx="228240" cy="48588"/>
            </a:xfrm>
            <a:prstGeom prst="rect">
              <a:avLst/>
            </a:prstGeom>
            <a:effectLst/>
          </p:spPr>
        </p:pic>
        <p:pic>
          <p:nvPicPr>
            <p:cNvPr id="9988" name="直线 形状" descr="直线 形状"/>
            <p:cNvPicPr/>
            <p:nvPr/>
          </p:nvPicPr>
          <p:blipFill>
            <a:blip r:embed="rId111"/>
            <a:stretch>
              <a:fillRect/>
            </a:stretch>
          </p:blipFill>
          <p:spPr>
            <a:xfrm>
              <a:off x="2945342" y="999553"/>
              <a:ext cx="72054" cy="289356"/>
            </a:xfrm>
            <a:prstGeom prst="rect">
              <a:avLst/>
            </a:prstGeom>
            <a:effectLst/>
          </p:spPr>
        </p:pic>
        <p:pic>
          <p:nvPicPr>
            <p:cNvPr id="9990" name="直线 形状" descr="直线 形状"/>
            <p:cNvPicPr/>
            <p:nvPr/>
          </p:nvPicPr>
          <p:blipFill>
            <a:blip r:embed="rId112"/>
            <a:stretch>
              <a:fillRect/>
            </a:stretch>
          </p:blipFill>
          <p:spPr>
            <a:xfrm>
              <a:off x="3658364" y="1196482"/>
              <a:ext cx="296147" cy="54884"/>
            </a:xfrm>
            <a:prstGeom prst="rect">
              <a:avLst/>
            </a:prstGeom>
            <a:effectLst/>
          </p:spPr>
        </p:pic>
        <p:pic>
          <p:nvPicPr>
            <p:cNvPr id="9992" name="直线 形状" descr="直线 形状"/>
            <p:cNvPicPr/>
            <p:nvPr/>
          </p:nvPicPr>
          <p:blipFill>
            <a:blip r:embed="rId113"/>
            <a:stretch>
              <a:fillRect/>
            </a:stretch>
          </p:blipFill>
          <p:spPr>
            <a:xfrm>
              <a:off x="3648422" y="1284762"/>
              <a:ext cx="367205" cy="51294"/>
            </a:xfrm>
            <a:prstGeom prst="rect">
              <a:avLst/>
            </a:prstGeom>
            <a:effectLst/>
          </p:spPr>
        </p:pic>
        <p:pic>
          <p:nvPicPr>
            <p:cNvPr id="9994" name="直线 形状" descr="直线 形状"/>
            <p:cNvPicPr/>
            <p:nvPr/>
          </p:nvPicPr>
          <p:blipFill>
            <a:blip r:embed="rId114"/>
            <a:stretch>
              <a:fillRect/>
            </a:stretch>
          </p:blipFill>
          <p:spPr>
            <a:xfrm>
              <a:off x="3828131" y="1081041"/>
              <a:ext cx="236185" cy="357263"/>
            </a:xfrm>
            <a:prstGeom prst="rect">
              <a:avLst/>
            </a:prstGeom>
            <a:effectLst/>
          </p:spPr>
        </p:pic>
        <p:pic>
          <p:nvPicPr>
            <p:cNvPr id="9996" name="直线 形状" descr="直线 形状"/>
            <p:cNvPicPr/>
            <p:nvPr/>
          </p:nvPicPr>
          <p:blipFill>
            <a:blip r:embed="rId115"/>
            <a:stretch>
              <a:fillRect/>
            </a:stretch>
          </p:blipFill>
          <p:spPr>
            <a:xfrm>
              <a:off x="4647772" y="1070268"/>
              <a:ext cx="182738" cy="327581"/>
            </a:xfrm>
            <a:prstGeom prst="rect">
              <a:avLst/>
            </a:prstGeom>
            <a:effectLst/>
          </p:spPr>
        </p:pic>
        <p:pic>
          <p:nvPicPr>
            <p:cNvPr id="9998" name="直线 形状" descr="直线 形状"/>
            <p:cNvPicPr/>
            <p:nvPr/>
          </p:nvPicPr>
          <p:blipFill>
            <a:blip r:embed="rId116"/>
            <a:stretch>
              <a:fillRect/>
            </a:stretch>
          </p:blipFill>
          <p:spPr>
            <a:xfrm>
              <a:off x="4867743" y="1142157"/>
              <a:ext cx="247975" cy="148938"/>
            </a:xfrm>
            <a:prstGeom prst="rect">
              <a:avLst/>
            </a:prstGeom>
            <a:effectLst/>
          </p:spPr>
        </p:pic>
        <p:pic>
          <p:nvPicPr>
            <p:cNvPr id="10000" name="直线 形状" descr="直线 形状"/>
            <p:cNvPicPr/>
            <p:nvPr/>
          </p:nvPicPr>
          <p:blipFill>
            <a:blip r:embed="rId117"/>
            <a:stretch>
              <a:fillRect/>
            </a:stretch>
          </p:blipFill>
          <p:spPr>
            <a:xfrm>
              <a:off x="5142064" y="1082604"/>
              <a:ext cx="163794" cy="185933"/>
            </a:xfrm>
            <a:prstGeom prst="rect">
              <a:avLst/>
            </a:prstGeom>
            <a:effectLst/>
          </p:spPr>
        </p:pic>
        <p:pic>
          <p:nvPicPr>
            <p:cNvPr id="10002" name="直线 形状" descr="直线 形状"/>
            <p:cNvPicPr/>
            <p:nvPr/>
          </p:nvPicPr>
          <p:blipFill>
            <a:blip r:embed="rId118"/>
            <a:stretch>
              <a:fillRect/>
            </a:stretch>
          </p:blipFill>
          <p:spPr>
            <a:xfrm>
              <a:off x="5345251" y="1047087"/>
              <a:ext cx="354467" cy="216793"/>
            </a:xfrm>
            <a:prstGeom prst="rect">
              <a:avLst/>
            </a:prstGeom>
            <a:effectLst/>
          </p:spPr>
        </p:pic>
        <p:pic>
          <p:nvPicPr>
            <p:cNvPr id="10004" name="直线 形状" descr="直线 形状"/>
            <p:cNvPicPr/>
            <p:nvPr/>
          </p:nvPicPr>
          <p:blipFill>
            <a:blip r:embed="rId119"/>
            <a:stretch>
              <a:fillRect/>
            </a:stretch>
          </p:blipFill>
          <p:spPr>
            <a:xfrm>
              <a:off x="5701805" y="1026715"/>
              <a:ext cx="126936" cy="254393"/>
            </a:xfrm>
            <a:prstGeom prst="rect">
              <a:avLst/>
            </a:prstGeom>
            <a:effectLst/>
          </p:spPr>
        </p:pic>
        <p:pic>
          <p:nvPicPr>
            <p:cNvPr id="10006" name="直线 形状" descr="直线 形状"/>
            <p:cNvPicPr/>
            <p:nvPr/>
          </p:nvPicPr>
          <p:blipFill>
            <a:blip r:embed="rId120"/>
            <a:stretch>
              <a:fillRect/>
            </a:stretch>
          </p:blipFill>
          <p:spPr>
            <a:xfrm>
              <a:off x="5856139" y="1044474"/>
              <a:ext cx="173851" cy="319133"/>
            </a:xfrm>
            <a:prstGeom prst="rect">
              <a:avLst/>
            </a:prstGeom>
            <a:effectLst/>
          </p:spPr>
        </p:pic>
        <p:pic>
          <p:nvPicPr>
            <p:cNvPr id="10008" name="直线 直线" descr="直线 直线"/>
            <p:cNvPicPr/>
            <p:nvPr/>
          </p:nvPicPr>
          <p:blipFill>
            <a:blip r:embed="rId121"/>
            <a:stretch>
              <a:fillRect/>
            </a:stretch>
          </p:blipFill>
          <p:spPr>
            <a:xfrm>
              <a:off x="6415383" y="1284762"/>
              <a:ext cx="106007" cy="38101"/>
            </a:xfrm>
            <a:prstGeom prst="rect">
              <a:avLst/>
            </a:prstGeom>
            <a:effectLst/>
          </p:spPr>
        </p:pic>
        <p:pic>
          <p:nvPicPr>
            <p:cNvPr id="10010" name="直线 形状" descr="直线 形状"/>
            <p:cNvPicPr/>
            <p:nvPr/>
          </p:nvPicPr>
          <p:blipFill>
            <a:blip r:embed="rId122"/>
            <a:stretch>
              <a:fillRect/>
            </a:stretch>
          </p:blipFill>
          <p:spPr>
            <a:xfrm>
              <a:off x="7397443" y="866365"/>
              <a:ext cx="386431" cy="529610"/>
            </a:xfrm>
            <a:prstGeom prst="rect">
              <a:avLst/>
            </a:prstGeom>
            <a:effectLst/>
          </p:spPr>
        </p:pic>
        <p:pic>
          <p:nvPicPr>
            <p:cNvPr id="10012" name="直线 形状" descr="直线 形状"/>
            <p:cNvPicPr/>
            <p:nvPr/>
          </p:nvPicPr>
          <p:blipFill>
            <a:blip r:embed="rId123"/>
            <a:stretch>
              <a:fillRect/>
            </a:stretch>
          </p:blipFill>
          <p:spPr>
            <a:xfrm>
              <a:off x="7560638" y="1162529"/>
              <a:ext cx="230612" cy="201078"/>
            </a:xfrm>
            <a:prstGeom prst="rect">
              <a:avLst/>
            </a:prstGeom>
            <a:effectLst/>
          </p:spPr>
        </p:pic>
        <p:pic>
          <p:nvPicPr>
            <p:cNvPr id="10014" name="直线 形状" descr="直线 形状"/>
            <p:cNvPicPr/>
            <p:nvPr/>
          </p:nvPicPr>
          <p:blipFill>
            <a:blip r:embed="rId124"/>
            <a:stretch>
              <a:fillRect/>
            </a:stretch>
          </p:blipFill>
          <p:spPr>
            <a:xfrm>
              <a:off x="7909334" y="1124049"/>
              <a:ext cx="201077" cy="211329"/>
            </a:xfrm>
            <a:prstGeom prst="rect">
              <a:avLst/>
            </a:prstGeom>
            <a:effectLst/>
          </p:spPr>
        </p:pic>
        <p:pic>
          <p:nvPicPr>
            <p:cNvPr id="10016" name="直线 形状" descr="直线 形状"/>
            <p:cNvPicPr/>
            <p:nvPr/>
          </p:nvPicPr>
          <p:blipFill>
            <a:blip r:embed="rId125"/>
            <a:stretch>
              <a:fillRect/>
            </a:stretch>
          </p:blipFill>
          <p:spPr>
            <a:xfrm>
              <a:off x="8127646" y="1078425"/>
              <a:ext cx="227230" cy="230856"/>
            </a:xfrm>
            <a:prstGeom prst="rect">
              <a:avLst/>
            </a:prstGeom>
            <a:effectLst/>
          </p:spPr>
        </p:pic>
        <p:pic>
          <p:nvPicPr>
            <p:cNvPr id="10018" name="直线 形状" descr="直线 形状"/>
            <p:cNvPicPr/>
            <p:nvPr/>
          </p:nvPicPr>
          <p:blipFill>
            <a:blip r:embed="rId126"/>
            <a:stretch>
              <a:fillRect/>
            </a:stretch>
          </p:blipFill>
          <p:spPr>
            <a:xfrm>
              <a:off x="8371101" y="1086531"/>
              <a:ext cx="139961" cy="216251"/>
            </a:xfrm>
            <a:prstGeom prst="rect">
              <a:avLst/>
            </a:prstGeom>
            <a:effectLst/>
          </p:spPr>
        </p:pic>
        <p:pic>
          <p:nvPicPr>
            <p:cNvPr id="10020" name="直线 直线" descr="直线 直线"/>
            <p:cNvPicPr/>
            <p:nvPr/>
          </p:nvPicPr>
          <p:blipFill>
            <a:blip r:embed="rId127"/>
            <a:stretch>
              <a:fillRect/>
            </a:stretch>
          </p:blipFill>
          <p:spPr>
            <a:xfrm>
              <a:off x="8568030" y="952018"/>
              <a:ext cx="51683" cy="85636"/>
            </a:xfrm>
            <a:prstGeom prst="rect">
              <a:avLst/>
            </a:prstGeom>
            <a:effectLst/>
          </p:spPr>
        </p:pic>
        <p:pic>
          <p:nvPicPr>
            <p:cNvPr id="10022" name="直线 形状" descr="直线 形状"/>
            <p:cNvPicPr/>
            <p:nvPr/>
          </p:nvPicPr>
          <p:blipFill>
            <a:blip r:embed="rId128"/>
            <a:stretch>
              <a:fillRect/>
            </a:stretch>
          </p:blipFill>
          <p:spPr>
            <a:xfrm>
              <a:off x="8577916" y="1074250"/>
              <a:ext cx="48588" cy="173915"/>
            </a:xfrm>
            <a:prstGeom prst="rect">
              <a:avLst/>
            </a:prstGeom>
            <a:effectLst/>
          </p:spPr>
        </p:pic>
        <p:pic>
          <p:nvPicPr>
            <p:cNvPr id="10024" name="直线 形状" descr="直线 形状"/>
            <p:cNvPicPr/>
            <p:nvPr/>
          </p:nvPicPr>
          <p:blipFill>
            <a:blip r:embed="rId129"/>
            <a:stretch>
              <a:fillRect/>
            </a:stretch>
          </p:blipFill>
          <p:spPr>
            <a:xfrm>
              <a:off x="8810232" y="1108204"/>
              <a:ext cx="237294" cy="55372"/>
            </a:xfrm>
            <a:prstGeom prst="rect">
              <a:avLst/>
            </a:prstGeom>
            <a:effectLst/>
          </p:spPr>
        </p:pic>
        <p:pic>
          <p:nvPicPr>
            <p:cNvPr id="10026" name="直线 形状" descr="直线 形状"/>
            <p:cNvPicPr/>
            <p:nvPr/>
          </p:nvPicPr>
          <p:blipFill>
            <a:blip r:embed="rId130"/>
            <a:stretch>
              <a:fillRect/>
            </a:stretch>
          </p:blipFill>
          <p:spPr>
            <a:xfrm>
              <a:off x="9296140" y="1014680"/>
              <a:ext cx="240316" cy="176667"/>
            </a:xfrm>
            <a:prstGeom prst="rect">
              <a:avLst/>
            </a:prstGeom>
            <a:effectLst/>
          </p:spPr>
        </p:pic>
        <p:pic>
          <p:nvPicPr>
            <p:cNvPr id="10028" name="直线 形状" descr="直线 形状"/>
            <p:cNvPicPr/>
            <p:nvPr/>
          </p:nvPicPr>
          <p:blipFill>
            <a:blip r:embed="rId131"/>
            <a:stretch>
              <a:fillRect/>
            </a:stretch>
          </p:blipFill>
          <p:spPr>
            <a:xfrm>
              <a:off x="9545889" y="1047087"/>
              <a:ext cx="160334" cy="146752"/>
            </a:xfrm>
            <a:prstGeom prst="rect">
              <a:avLst/>
            </a:prstGeom>
            <a:effectLst/>
          </p:spPr>
        </p:pic>
        <p:pic>
          <p:nvPicPr>
            <p:cNvPr id="10030" name="直线 形状" descr="直线 形状"/>
            <p:cNvPicPr/>
            <p:nvPr/>
          </p:nvPicPr>
          <p:blipFill>
            <a:blip r:embed="rId132"/>
            <a:stretch>
              <a:fillRect/>
            </a:stretch>
          </p:blipFill>
          <p:spPr>
            <a:xfrm>
              <a:off x="9518727" y="1026715"/>
              <a:ext cx="160334" cy="207868"/>
            </a:xfrm>
            <a:prstGeom prst="rect">
              <a:avLst/>
            </a:prstGeom>
            <a:effectLst/>
          </p:spPr>
        </p:pic>
        <p:pic>
          <p:nvPicPr>
            <p:cNvPr id="10032" name="直线 形状" descr="直线 形状"/>
            <p:cNvPicPr/>
            <p:nvPr/>
          </p:nvPicPr>
          <p:blipFill>
            <a:blip r:embed="rId133"/>
            <a:stretch>
              <a:fillRect/>
            </a:stretch>
          </p:blipFill>
          <p:spPr>
            <a:xfrm>
              <a:off x="9743670" y="999553"/>
              <a:ext cx="111948" cy="476156"/>
            </a:xfrm>
            <a:prstGeom prst="rect">
              <a:avLst/>
            </a:prstGeom>
            <a:effectLst/>
          </p:spPr>
        </p:pic>
        <p:pic>
          <p:nvPicPr>
            <p:cNvPr id="10034" name="直线 形状" descr="直线 形状"/>
            <p:cNvPicPr/>
            <p:nvPr/>
          </p:nvPicPr>
          <p:blipFill>
            <a:blip r:embed="rId134"/>
            <a:stretch>
              <a:fillRect/>
            </a:stretch>
          </p:blipFill>
          <p:spPr>
            <a:xfrm>
              <a:off x="9736029" y="995902"/>
              <a:ext cx="215885" cy="209857"/>
            </a:xfrm>
            <a:prstGeom prst="rect">
              <a:avLst/>
            </a:prstGeom>
            <a:effectLst/>
          </p:spPr>
        </p:pic>
        <p:pic>
          <p:nvPicPr>
            <p:cNvPr id="10036" name="直线 形状" descr="直线 形状"/>
            <p:cNvPicPr/>
            <p:nvPr/>
          </p:nvPicPr>
          <p:blipFill>
            <a:blip r:embed="rId135"/>
            <a:stretch>
              <a:fillRect/>
            </a:stretch>
          </p:blipFill>
          <p:spPr>
            <a:xfrm>
              <a:off x="9914834" y="995161"/>
              <a:ext cx="198831" cy="160086"/>
            </a:xfrm>
            <a:prstGeom prst="rect">
              <a:avLst/>
            </a:prstGeom>
            <a:effectLst/>
          </p:spPr>
        </p:pic>
        <p:pic>
          <p:nvPicPr>
            <p:cNvPr id="10038" name="直线 形状" descr="直线 形状"/>
            <p:cNvPicPr/>
            <p:nvPr/>
          </p:nvPicPr>
          <p:blipFill>
            <a:blip r:embed="rId136"/>
            <a:stretch>
              <a:fillRect/>
            </a:stretch>
          </p:blipFill>
          <p:spPr>
            <a:xfrm>
              <a:off x="10089921" y="976063"/>
              <a:ext cx="166348" cy="168318"/>
            </a:xfrm>
            <a:prstGeom prst="rect">
              <a:avLst/>
            </a:prstGeom>
            <a:effectLst/>
          </p:spPr>
        </p:pic>
        <p:pic>
          <p:nvPicPr>
            <p:cNvPr id="10040" name="直线 形状" descr="直线 形状"/>
            <p:cNvPicPr/>
            <p:nvPr/>
          </p:nvPicPr>
          <p:blipFill>
            <a:blip r:embed="rId137"/>
            <a:stretch>
              <a:fillRect/>
            </a:stretch>
          </p:blipFill>
          <p:spPr>
            <a:xfrm>
              <a:off x="10279284" y="952018"/>
              <a:ext cx="119072" cy="211915"/>
            </a:xfrm>
            <a:prstGeom prst="rect">
              <a:avLst/>
            </a:prstGeom>
            <a:effectLst/>
          </p:spPr>
        </p:pic>
        <p:pic>
          <p:nvPicPr>
            <p:cNvPr id="10042" name="直线 直线" descr="直线 直线"/>
            <p:cNvPicPr/>
            <p:nvPr/>
          </p:nvPicPr>
          <p:blipFill>
            <a:blip r:embed="rId138"/>
            <a:stretch>
              <a:fillRect/>
            </a:stretch>
          </p:blipFill>
          <p:spPr>
            <a:xfrm>
              <a:off x="10428679" y="870530"/>
              <a:ext cx="58473" cy="92426"/>
            </a:xfrm>
            <a:prstGeom prst="rect">
              <a:avLst/>
            </a:prstGeom>
            <a:effectLst/>
          </p:spPr>
        </p:pic>
        <p:pic>
          <p:nvPicPr>
            <p:cNvPr id="10044" name="直线 形状" descr="直线 形状"/>
            <p:cNvPicPr/>
            <p:nvPr/>
          </p:nvPicPr>
          <p:blipFill>
            <a:blip r:embed="rId139"/>
            <a:stretch>
              <a:fillRect/>
            </a:stretch>
          </p:blipFill>
          <p:spPr>
            <a:xfrm>
              <a:off x="10437420" y="965599"/>
              <a:ext cx="90476" cy="176049"/>
            </a:xfrm>
            <a:prstGeom prst="rect">
              <a:avLst/>
            </a:prstGeom>
            <a:effectLst/>
          </p:spPr>
        </p:pic>
        <p:pic>
          <p:nvPicPr>
            <p:cNvPr id="10046" name="直线 形状" descr="直线 形状"/>
            <p:cNvPicPr/>
            <p:nvPr/>
          </p:nvPicPr>
          <p:blipFill>
            <a:blip r:embed="rId140"/>
            <a:stretch>
              <a:fillRect/>
            </a:stretch>
          </p:blipFill>
          <p:spPr>
            <a:xfrm>
              <a:off x="10510168" y="994593"/>
              <a:ext cx="138195" cy="123682"/>
            </a:xfrm>
            <a:prstGeom prst="rect">
              <a:avLst/>
            </a:prstGeom>
            <a:effectLst/>
          </p:spPr>
        </p:pic>
        <p:pic>
          <p:nvPicPr>
            <p:cNvPr id="10048" name="直线 形状" descr="直线 形状"/>
            <p:cNvPicPr/>
            <p:nvPr/>
          </p:nvPicPr>
          <p:blipFill>
            <a:blip r:embed="rId141"/>
            <a:stretch>
              <a:fillRect/>
            </a:stretch>
          </p:blipFill>
          <p:spPr>
            <a:xfrm>
              <a:off x="10657028" y="969170"/>
              <a:ext cx="169659" cy="144161"/>
            </a:xfrm>
            <a:prstGeom prst="rect">
              <a:avLst/>
            </a:prstGeom>
            <a:effectLst/>
          </p:spPr>
        </p:pic>
        <p:pic>
          <p:nvPicPr>
            <p:cNvPr id="10050" name="直线 形状" descr="直线 形状"/>
            <p:cNvPicPr/>
            <p:nvPr/>
          </p:nvPicPr>
          <p:blipFill>
            <a:blip r:embed="rId142"/>
            <a:stretch>
              <a:fillRect/>
            </a:stretch>
          </p:blipFill>
          <p:spPr>
            <a:xfrm>
              <a:off x="10870463" y="1210064"/>
              <a:ext cx="71666" cy="92427"/>
            </a:xfrm>
            <a:prstGeom prst="rect">
              <a:avLst/>
            </a:prstGeom>
            <a:effectLst/>
          </p:spPr>
        </p:pic>
      </p:grpSp>
      <p:grpSp>
        <p:nvGrpSpPr>
          <p:cNvPr id="10129" name="绘图"/>
          <p:cNvGrpSpPr/>
          <p:nvPr/>
        </p:nvGrpSpPr>
        <p:grpSpPr>
          <a:xfrm>
            <a:off x="2225571" y="4449222"/>
            <a:ext cx="10444530" cy="1025165"/>
            <a:chOff x="-19050" y="-19050"/>
            <a:chExt cx="10444528" cy="1025164"/>
          </a:xfrm>
        </p:grpSpPr>
        <p:pic>
          <p:nvPicPr>
            <p:cNvPr id="10053" name="直线 形状" descr="直线 形状"/>
            <p:cNvPicPr/>
            <p:nvPr/>
          </p:nvPicPr>
          <p:blipFill>
            <a:blip r:embed="rId143"/>
            <a:stretch>
              <a:fillRect/>
            </a:stretch>
          </p:blipFill>
          <p:spPr>
            <a:xfrm>
              <a:off x="-19051" y="4213"/>
              <a:ext cx="424077" cy="497264"/>
            </a:xfrm>
            <a:prstGeom prst="rect">
              <a:avLst/>
            </a:prstGeom>
            <a:effectLst/>
          </p:spPr>
        </p:pic>
        <p:pic>
          <p:nvPicPr>
            <p:cNvPr id="10055" name="直线 形状" descr="直线 形状"/>
            <p:cNvPicPr/>
            <p:nvPr/>
          </p:nvPicPr>
          <p:blipFill>
            <a:blip r:embed="rId144"/>
            <a:stretch>
              <a:fillRect/>
            </a:stretch>
          </p:blipFill>
          <p:spPr>
            <a:xfrm>
              <a:off x="1084136" y="69229"/>
              <a:ext cx="288225" cy="452819"/>
            </a:xfrm>
            <a:prstGeom prst="rect">
              <a:avLst/>
            </a:prstGeom>
            <a:effectLst/>
          </p:spPr>
        </p:pic>
        <p:pic>
          <p:nvPicPr>
            <p:cNvPr id="10057" name="直线 形状" descr="直线 形状"/>
            <p:cNvPicPr/>
            <p:nvPr/>
          </p:nvPicPr>
          <p:blipFill>
            <a:blip r:embed="rId145"/>
            <a:stretch>
              <a:fillRect/>
            </a:stretch>
          </p:blipFill>
          <p:spPr>
            <a:xfrm>
              <a:off x="1009439" y="272949"/>
              <a:ext cx="364054" cy="72054"/>
            </a:xfrm>
            <a:prstGeom prst="rect">
              <a:avLst/>
            </a:prstGeom>
            <a:effectLst/>
          </p:spPr>
        </p:pic>
        <p:pic>
          <p:nvPicPr>
            <p:cNvPr id="10059" name="直线 形状" descr="直线 形状"/>
            <p:cNvPicPr/>
            <p:nvPr/>
          </p:nvPicPr>
          <p:blipFill>
            <a:blip r:embed="rId146"/>
            <a:stretch>
              <a:fillRect/>
            </a:stretch>
          </p:blipFill>
          <p:spPr>
            <a:xfrm>
              <a:off x="1781595" y="162954"/>
              <a:ext cx="182688" cy="307913"/>
            </a:xfrm>
            <a:prstGeom prst="rect">
              <a:avLst/>
            </a:prstGeom>
            <a:effectLst/>
          </p:spPr>
        </p:pic>
        <p:pic>
          <p:nvPicPr>
            <p:cNvPr id="10061" name="直线 形状" descr="直线 形状"/>
            <p:cNvPicPr/>
            <p:nvPr/>
          </p:nvPicPr>
          <p:blipFill>
            <a:blip r:embed="rId147"/>
            <a:stretch>
              <a:fillRect/>
            </a:stretch>
          </p:blipFill>
          <p:spPr>
            <a:xfrm>
              <a:off x="1980507" y="259368"/>
              <a:ext cx="194287" cy="153543"/>
            </a:xfrm>
            <a:prstGeom prst="rect">
              <a:avLst/>
            </a:prstGeom>
            <a:effectLst/>
          </p:spPr>
        </p:pic>
        <p:pic>
          <p:nvPicPr>
            <p:cNvPr id="10063" name="直线 形状" descr="直线 形状"/>
            <p:cNvPicPr/>
            <p:nvPr/>
          </p:nvPicPr>
          <p:blipFill>
            <a:blip r:embed="rId148"/>
            <a:stretch>
              <a:fillRect/>
            </a:stretch>
          </p:blipFill>
          <p:spPr>
            <a:xfrm>
              <a:off x="2177437" y="123554"/>
              <a:ext cx="149848" cy="268984"/>
            </a:xfrm>
            <a:prstGeom prst="rect">
              <a:avLst/>
            </a:prstGeom>
            <a:effectLst/>
          </p:spPr>
        </p:pic>
        <p:pic>
          <p:nvPicPr>
            <p:cNvPr id="10065" name="直线 形状" descr="直线 形状"/>
            <p:cNvPicPr/>
            <p:nvPr/>
          </p:nvPicPr>
          <p:blipFill>
            <a:blip r:embed="rId149"/>
            <a:stretch>
              <a:fillRect/>
            </a:stretch>
          </p:blipFill>
          <p:spPr>
            <a:xfrm>
              <a:off x="2438782" y="232205"/>
              <a:ext cx="153912" cy="465914"/>
            </a:xfrm>
            <a:prstGeom prst="rect">
              <a:avLst/>
            </a:prstGeom>
            <a:effectLst/>
          </p:spPr>
        </p:pic>
        <p:pic>
          <p:nvPicPr>
            <p:cNvPr id="10067" name="直线 形状" descr="直线 形状"/>
            <p:cNvPicPr/>
            <p:nvPr/>
          </p:nvPicPr>
          <p:blipFill>
            <a:blip r:embed="rId150"/>
            <a:stretch>
              <a:fillRect/>
            </a:stretch>
          </p:blipFill>
          <p:spPr>
            <a:xfrm>
              <a:off x="2659576" y="245786"/>
              <a:ext cx="65264" cy="386690"/>
            </a:xfrm>
            <a:prstGeom prst="rect">
              <a:avLst/>
            </a:prstGeom>
            <a:effectLst/>
          </p:spPr>
        </p:pic>
        <p:pic>
          <p:nvPicPr>
            <p:cNvPr id="10069" name="直线 形状" descr="直线 形状"/>
            <p:cNvPicPr/>
            <p:nvPr/>
          </p:nvPicPr>
          <p:blipFill>
            <a:blip r:embed="rId151"/>
            <a:stretch>
              <a:fillRect/>
            </a:stretch>
          </p:blipFill>
          <p:spPr>
            <a:xfrm>
              <a:off x="2645995" y="245786"/>
              <a:ext cx="94560" cy="167125"/>
            </a:xfrm>
            <a:prstGeom prst="rect">
              <a:avLst/>
            </a:prstGeom>
            <a:effectLst/>
          </p:spPr>
        </p:pic>
        <p:pic>
          <p:nvPicPr>
            <p:cNvPr id="10071" name="直线 形状" descr="直线 形状"/>
            <p:cNvPicPr/>
            <p:nvPr/>
          </p:nvPicPr>
          <p:blipFill>
            <a:blip r:embed="rId152"/>
            <a:stretch>
              <a:fillRect/>
            </a:stretch>
          </p:blipFill>
          <p:spPr>
            <a:xfrm>
              <a:off x="2802180" y="177879"/>
              <a:ext cx="160334" cy="237257"/>
            </a:xfrm>
            <a:prstGeom prst="rect">
              <a:avLst/>
            </a:prstGeom>
            <a:effectLst/>
          </p:spPr>
        </p:pic>
        <p:pic>
          <p:nvPicPr>
            <p:cNvPr id="10073" name="直线 形状" descr="直线 形状"/>
            <p:cNvPicPr/>
            <p:nvPr/>
          </p:nvPicPr>
          <p:blipFill>
            <a:blip r:embed="rId153"/>
            <a:stretch>
              <a:fillRect/>
            </a:stretch>
          </p:blipFill>
          <p:spPr>
            <a:xfrm>
              <a:off x="3465209" y="248873"/>
              <a:ext cx="171615" cy="176032"/>
            </a:xfrm>
            <a:prstGeom prst="rect">
              <a:avLst/>
            </a:prstGeom>
            <a:effectLst/>
          </p:spPr>
        </p:pic>
        <p:pic>
          <p:nvPicPr>
            <p:cNvPr id="10075" name="直线 直线" descr="直线 直线"/>
            <p:cNvPicPr/>
            <p:nvPr/>
          </p:nvPicPr>
          <p:blipFill>
            <a:blip r:embed="rId154"/>
            <a:stretch>
              <a:fillRect/>
            </a:stretch>
          </p:blipFill>
          <p:spPr>
            <a:xfrm>
              <a:off x="3637435" y="171089"/>
              <a:ext cx="275775" cy="99217"/>
            </a:xfrm>
            <a:prstGeom prst="rect">
              <a:avLst/>
            </a:prstGeom>
            <a:effectLst/>
          </p:spPr>
        </p:pic>
        <p:pic>
          <p:nvPicPr>
            <p:cNvPr id="10077" name="直线 形状" descr="直线 形状"/>
            <p:cNvPicPr/>
            <p:nvPr/>
          </p:nvPicPr>
          <p:blipFill>
            <a:blip r:embed="rId155"/>
            <a:stretch>
              <a:fillRect/>
            </a:stretch>
          </p:blipFill>
          <p:spPr>
            <a:xfrm>
              <a:off x="3691760" y="14903"/>
              <a:ext cx="201078" cy="607999"/>
            </a:xfrm>
            <a:prstGeom prst="rect">
              <a:avLst/>
            </a:prstGeom>
            <a:effectLst/>
          </p:spPr>
        </p:pic>
        <p:pic>
          <p:nvPicPr>
            <p:cNvPr id="10079" name="直线 形状" descr="直线 形状"/>
            <p:cNvPicPr/>
            <p:nvPr/>
          </p:nvPicPr>
          <p:blipFill>
            <a:blip r:embed="rId156"/>
            <a:stretch>
              <a:fillRect/>
            </a:stretch>
          </p:blipFill>
          <p:spPr>
            <a:xfrm>
              <a:off x="4207853" y="-17720"/>
              <a:ext cx="262193" cy="505328"/>
            </a:xfrm>
            <a:prstGeom prst="rect">
              <a:avLst/>
            </a:prstGeom>
            <a:effectLst/>
          </p:spPr>
        </p:pic>
        <p:pic>
          <p:nvPicPr>
            <p:cNvPr id="10081" name="直线 形状" descr="直线 形状"/>
            <p:cNvPicPr/>
            <p:nvPr/>
          </p:nvPicPr>
          <p:blipFill>
            <a:blip r:embed="rId157"/>
            <a:stretch>
              <a:fillRect/>
            </a:stretch>
          </p:blipFill>
          <p:spPr>
            <a:xfrm>
              <a:off x="4472689" y="211833"/>
              <a:ext cx="218894" cy="282857"/>
            </a:xfrm>
            <a:prstGeom prst="rect">
              <a:avLst/>
            </a:prstGeom>
            <a:effectLst/>
          </p:spPr>
        </p:pic>
        <p:pic>
          <p:nvPicPr>
            <p:cNvPr id="10083" name="直线 形状" descr="直线 形状"/>
            <p:cNvPicPr/>
            <p:nvPr/>
          </p:nvPicPr>
          <p:blipFill>
            <a:blip r:embed="rId158"/>
            <a:stretch>
              <a:fillRect/>
            </a:stretch>
          </p:blipFill>
          <p:spPr>
            <a:xfrm>
              <a:off x="4547387" y="157507"/>
              <a:ext cx="214659" cy="92427"/>
            </a:xfrm>
            <a:prstGeom prst="rect">
              <a:avLst/>
            </a:prstGeom>
            <a:effectLst/>
          </p:spPr>
        </p:pic>
        <p:pic>
          <p:nvPicPr>
            <p:cNvPr id="10085" name="直线 直线" descr="直线 直线"/>
            <p:cNvPicPr/>
            <p:nvPr/>
          </p:nvPicPr>
          <p:blipFill>
            <a:blip r:embed="rId159"/>
            <a:stretch>
              <a:fillRect/>
            </a:stretch>
          </p:blipFill>
          <p:spPr>
            <a:xfrm>
              <a:off x="5036316" y="408763"/>
              <a:ext cx="51683" cy="99217"/>
            </a:xfrm>
            <a:prstGeom prst="rect">
              <a:avLst/>
            </a:prstGeom>
            <a:effectLst/>
          </p:spPr>
        </p:pic>
        <p:pic>
          <p:nvPicPr>
            <p:cNvPr id="10087" name="直线 形状" descr="直线 形状"/>
            <p:cNvPicPr/>
            <p:nvPr/>
          </p:nvPicPr>
          <p:blipFill>
            <a:blip r:embed="rId160"/>
            <a:stretch>
              <a:fillRect/>
            </a:stretch>
          </p:blipFill>
          <p:spPr>
            <a:xfrm>
              <a:off x="5688908" y="-19050"/>
              <a:ext cx="227555" cy="574856"/>
            </a:xfrm>
            <a:prstGeom prst="rect">
              <a:avLst/>
            </a:prstGeom>
            <a:effectLst/>
          </p:spPr>
        </p:pic>
        <p:pic>
          <p:nvPicPr>
            <p:cNvPr id="10089" name="直线 形状" descr="直线 形状"/>
            <p:cNvPicPr/>
            <p:nvPr/>
          </p:nvPicPr>
          <p:blipFill>
            <a:blip r:embed="rId161"/>
            <a:stretch>
              <a:fillRect/>
            </a:stretch>
          </p:blipFill>
          <p:spPr>
            <a:xfrm>
              <a:off x="5817245" y="81157"/>
              <a:ext cx="248613" cy="508311"/>
            </a:xfrm>
            <a:prstGeom prst="rect">
              <a:avLst/>
            </a:prstGeom>
            <a:effectLst/>
          </p:spPr>
        </p:pic>
        <p:pic>
          <p:nvPicPr>
            <p:cNvPr id="10091" name="直线 形状" descr="直线 形状"/>
            <p:cNvPicPr/>
            <p:nvPr/>
          </p:nvPicPr>
          <p:blipFill>
            <a:blip r:embed="rId162"/>
            <a:stretch>
              <a:fillRect/>
            </a:stretch>
          </p:blipFill>
          <p:spPr>
            <a:xfrm>
              <a:off x="5735757" y="362235"/>
              <a:ext cx="296147" cy="57466"/>
            </a:xfrm>
            <a:prstGeom prst="rect">
              <a:avLst/>
            </a:prstGeom>
            <a:effectLst/>
          </p:spPr>
        </p:pic>
        <p:pic>
          <p:nvPicPr>
            <p:cNvPr id="10093" name="直线 形状" descr="直线 形状"/>
            <p:cNvPicPr/>
            <p:nvPr/>
          </p:nvPicPr>
          <p:blipFill>
            <a:blip r:embed="rId163"/>
            <a:stretch>
              <a:fillRect/>
            </a:stretch>
          </p:blipFill>
          <p:spPr>
            <a:xfrm>
              <a:off x="6149989" y="367466"/>
              <a:ext cx="214658" cy="208421"/>
            </a:xfrm>
            <a:prstGeom prst="rect">
              <a:avLst/>
            </a:prstGeom>
            <a:effectLst/>
          </p:spPr>
        </p:pic>
        <p:pic>
          <p:nvPicPr>
            <p:cNvPr id="10095" name="直线 直线" descr="直线 直线"/>
            <p:cNvPicPr/>
            <p:nvPr/>
          </p:nvPicPr>
          <p:blipFill>
            <a:blip r:embed="rId22"/>
            <a:stretch>
              <a:fillRect/>
            </a:stretch>
          </p:blipFill>
          <p:spPr>
            <a:xfrm>
              <a:off x="6490846" y="524205"/>
              <a:ext cx="76201" cy="38101"/>
            </a:xfrm>
            <a:prstGeom prst="rect">
              <a:avLst/>
            </a:prstGeom>
            <a:effectLst/>
          </p:spPr>
        </p:pic>
        <p:pic>
          <p:nvPicPr>
            <p:cNvPr id="10097" name="直线 形状" descr="直线 形状"/>
            <p:cNvPicPr/>
            <p:nvPr/>
          </p:nvPicPr>
          <p:blipFill>
            <a:blip r:embed="rId164"/>
            <a:stretch>
              <a:fillRect/>
            </a:stretch>
          </p:blipFill>
          <p:spPr>
            <a:xfrm>
              <a:off x="7069289" y="-9768"/>
              <a:ext cx="144195" cy="273283"/>
            </a:xfrm>
            <a:prstGeom prst="rect">
              <a:avLst/>
            </a:prstGeom>
            <a:effectLst/>
          </p:spPr>
        </p:pic>
        <p:pic>
          <p:nvPicPr>
            <p:cNvPr id="10099" name="直线 形状" descr="直线 形状"/>
            <p:cNvPicPr/>
            <p:nvPr/>
          </p:nvPicPr>
          <p:blipFill>
            <a:blip r:embed="rId165"/>
            <a:stretch>
              <a:fillRect/>
            </a:stretch>
          </p:blipFill>
          <p:spPr>
            <a:xfrm>
              <a:off x="7134639" y="-12260"/>
              <a:ext cx="268984" cy="377635"/>
            </a:xfrm>
            <a:prstGeom prst="rect">
              <a:avLst/>
            </a:prstGeom>
            <a:effectLst/>
          </p:spPr>
        </p:pic>
        <p:pic>
          <p:nvPicPr>
            <p:cNvPr id="10101" name="直线 形状" descr="直线 形状"/>
            <p:cNvPicPr/>
            <p:nvPr/>
          </p:nvPicPr>
          <p:blipFill>
            <a:blip r:embed="rId166"/>
            <a:stretch>
              <a:fillRect/>
            </a:stretch>
          </p:blipFill>
          <p:spPr>
            <a:xfrm>
              <a:off x="7216127" y="269458"/>
              <a:ext cx="266432" cy="192616"/>
            </a:xfrm>
            <a:prstGeom prst="rect">
              <a:avLst/>
            </a:prstGeom>
            <a:effectLst/>
          </p:spPr>
        </p:pic>
        <p:pic>
          <p:nvPicPr>
            <p:cNvPr id="10103" name="直线 形状" descr="直线 形状"/>
            <p:cNvPicPr/>
            <p:nvPr/>
          </p:nvPicPr>
          <p:blipFill>
            <a:blip r:embed="rId167"/>
            <a:stretch>
              <a:fillRect/>
            </a:stretch>
          </p:blipFill>
          <p:spPr>
            <a:xfrm>
              <a:off x="7474173" y="272949"/>
              <a:ext cx="255403" cy="144915"/>
            </a:xfrm>
            <a:prstGeom prst="rect">
              <a:avLst/>
            </a:prstGeom>
            <a:effectLst/>
          </p:spPr>
        </p:pic>
        <p:pic>
          <p:nvPicPr>
            <p:cNvPr id="10105" name="直线 形状" descr="直线 形状"/>
            <p:cNvPicPr/>
            <p:nvPr/>
          </p:nvPicPr>
          <p:blipFill>
            <a:blip r:embed="rId168"/>
            <a:stretch>
              <a:fillRect/>
            </a:stretch>
          </p:blipFill>
          <p:spPr>
            <a:xfrm>
              <a:off x="7739010" y="232205"/>
              <a:ext cx="275775" cy="194287"/>
            </a:xfrm>
            <a:prstGeom prst="rect">
              <a:avLst/>
            </a:prstGeom>
            <a:effectLst/>
          </p:spPr>
        </p:pic>
        <p:pic>
          <p:nvPicPr>
            <p:cNvPr id="10107" name="直线 形状" descr="直线 形状"/>
            <p:cNvPicPr/>
            <p:nvPr/>
          </p:nvPicPr>
          <p:blipFill>
            <a:blip r:embed="rId169"/>
            <a:stretch>
              <a:fillRect/>
            </a:stretch>
          </p:blipFill>
          <p:spPr>
            <a:xfrm>
              <a:off x="7976684" y="241531"/>
              <a:ext cx="288506" cy="711279"/>
            </a:xfrm>
            <a:prstGeom prst="rect">
              <a:avLst/>
            </a:prstGeom>
            <a:effectLst/>
          </p:spPr>
        </p:pic>
        <p:pic>
          <p:nvPicPr>
            <p:cNvPr id="10109" name="直线 形状" descr="直线 形状"/>
            <p:cNvPicPr/>
            <p:nvPr/>
          </p:nvPicPr>
          <p:blipFill>
            <a:blip r:embed="rId170"/>
            <a:stretch>
              <a:fillRect/>
            </a:stretch>
          </p:blipFill>
          <p:spPr>
            <a:xfrm>
              <a:off x="8611279" y="204453"/>
              <a:ext cx="164063" cy="227821"/>
            </a:xfrm>
            <a:prstGeom prst="rect">
              <a:avLst/>
            </a:prstGeom>
            <a:effectLst/>
          </p:spPr>
        </p:pic>
        <p:pic>
          <p:nvPicPr>
            <p:cNvPr id="10111" name="直线 形状" descr="直线 形状"/>
            <p:cNvPicPr/>
            <p:nvPr/>
          </p:nvPicPr>
          <p:blipFill>
            <a:blip r:embed="rId171"/>
            <a:stretch>
              <a:fillRect/>
            </a:stretch>
          </p:blipFill>
          <p:spPr>
            <a:xfrm>
              <a:off x="8792645" y="225414"/>
              <a:ext cx="186417" cy="195419"/>
            </a:xfrm>
            <a:prstGeom prst="rect">
              <a:avLst/>
            </a:prstGeom>
            <a:effectLst/>
          </p:spPr>
        </p:pic>
        <p:pic>
          <p:nvPicPr>
            <p:cNvPr id="10113" name="直线 形状" descr="直线 形状"/>
            <p:cNvPicPr/>
            <p:nvPr/>
          </p:nvPicPr>
          <p:blipFill>
            <a:blip r:embed="rId172"/>
            <a:stretch>
              <a:fillRect/>
            </a:stretch>
          </p:blipFill>
          <p:spPr>
            <a:xfrm>
              <a:off x="8993994" y="55647"/>
              <a:ext cx="209071" cy="391217"/>
            </a:xfrm>
            <a:prstGeom prst="rect">
              <a:avLst/>
            </a:prstGeom>
            <a:effectLst/>
          </p:spPr>
        </p:pic>
        <p:pic>
          <p:nvPicPr>
            <p:cNvPr id="10115" name="直线 形状" descr="直线 形状"/>
            <p:cNvPicPr/>
            <p:nvPr/>
          </p:nvPicPr>
          <p:blipFill>
            <a:blip r:embed="rId173"/>
            <a:stretch>
              <a:fillRect/>
            </a:stretch>
          </p:blipFill>
          <p:spPr>
            <a:xfrm>
              <a:off x="9097147" y="271740"/>
              <a:ext cx="315610" cy="734375"/>
            </a:xfrm>
            <a:prstGeom prst="rect">
              <a:avLst/>
            </a:prstGeom>
            <a:effectLst/>
          </p:spPr>
        </p:pic>
        <p:pic>
          <p:nvPicPr>
            <p:cNvPr id="10117" name="直线 形状" descr="直线 形状"/>
            <p:cNvPicPr/>
            <p:nvPr/>
          </p:nvPicPr>
          <p:blipFill>
            <a:blip r:embed="rId174"/>
            <a:stretch>
              <a:fillRect/>
            </a:stretch>
          </p:blipFill>
          <p:spPr>
            <a:xfrm>
              <a:off x="9441209" y="266158"/>
              <a:ext cx="108272" cy="494288"/>
            </a:xfrm>
            <a:prstGeom prst="rect">
              <a:avLst/>
            </a:prstGeom>
            <a:effectLst/>
          </p:spPr>
        </p:pic>
        <p:pic>
          <p:nvPicPr>
            <p:cNvPr id="10119" name="直线 形状" descr="直线 形状"/>
            <p:cNvPicPr/>
            <p:nvPr/>
          </p:nvPicPr>
          <p:blipFill>
            <a:blip r:embed="rId175"/>
            <a:stretch>
              <a:fillRect/>
            </a:stretch>
          </p:blipFill>
          <p:spPr>
            <a:xfrm>
              <a:off x="9484216" y="238996"/>
              <a:ext cx="201642" cy="255403"/>
            </a:xfrm>
            <a:prstGeom prst="rect">
              <a:avLst/>
            </a:prstGeom>
            <a:effectLst/>
          </p:spPr>
        </p:pic>
        <p:pic>
          <p:nvPicPr>
            <p:cNvPr id="10121" name="直线 直线" descr="直线 直线"/>
            <p:cNvPicPr/>
            <p:nvPr/>
          </p:nvPicPr>
          <p:blipFill>
            <a:blip r:embed="rId176"/>
            <a:stretch>
              <a:fillRect/>
            </a:stretch>
          </p:blipFill>
          <p:spPr>
            <a:xfrm>
              <a:off x="9789797" y="490251"/>
              <a:ext cx="119590" cy="173915"/>
            </a:xfrm>
            <a:prstGeom prst="rect">
              <a:avLst/>
            </a:prstGeom>
            <a:effectLst/>
          </p:spPr>
        </p:pic>
        <p:pic>
          <p:nvPicPr>
            <p:cNvPr id="10123" name="直线 直线" descr="直线 直线"/>
            <p:cNvPicPr/>
            <p:nvPr/>
          </p:nvPicPr>
          <p:blipFill>
            <a:blip r:embed="rId22"/>
            <a:stretch>
              <a:fillRect/>
            </a:stretch>
          </p:blipFill>
          <p:spPr>
            <a:xfrm>
              <a:off x="9967678" y="388391"/>
              <a:ext cx="76201" cy="38101"/>
            </a:xfrm>
            <a:prstGeom prst="rect">
              <a:avLst/>
            </a:prstGeom>
            <a:effectLst/>
          </p:spPr>
        </p:pic>
        <p:pic>
          <p:nvPicPr>
            <p:cNvPr id="10125" name="直线 直线" descr="直线 直线"/>
            <p:cNvPicPr/>
            <p:nvPr/>
          </p:nvPicPr>
          <p:blipFill>
            <a:blip r:embed="rId177"/>
            <a:stretch>
              <a:fillRect/>
            </a:stretch>
          </p:blipFill>
          <p:spPr>
            <a:xfrm>
              <a:off x="10122541" y="361228"/>
              <a:ext cx="92426" cy="38101"/>
            </a:xfrm>
            <a:prstGeom prst="rect">
              <a:avLst/>
            </a:prstGeom>
            <a:effectLst/>
          </p:spPr>
        </p:pic>
        <p:pic>
          <p:nvPicPr>
            <p:cNvPr id="10127" name="直线 直线" descr="直线 直线"/>
            <p:cNvPicPr/>
            <p:nvPr/>
          </p:nvPicPr>
          <p:blipFill>
            <a:blip r:embed="rId178"/>
            <a:stretch>
              <a:fillRect/>
            </a:stretch>
          </p:blipFill>
          <p:spPr>
            <a:xfrm>
              <a:off x="10333052" y="354437"/>
              <a:ext cx="92427" cy="44892"/>
            </a:xfrm>
            <a:prstGeom prst="rect">
              <a:avLst/>
            </a:prstGeom>
            <a:effectLst/>
          </p:spPr>
        </p:pic>
      </p:grpSp>
      <p:grpSp>
        <p:nvGrpSpPr>
          <p:cNvPr id="10316" name="绘图"/>
          <p:cNvGrpSpPr/>
          <p:nvPr/>
        </p:nvGrpSpPr>
        <p:grpSpPr>
          <a:xfrm>
            <a:off x="1447738" y="5522150"/>
            <a:ext cx="10324670" cy="2856526"/>
            <a:chOff x="-19050" y="-19050"/>
            <a:chExt cx="10324669" cy="2856524"/>
          </a:xfrm>
        </p:grpSpPr>
        <p:pic>
          <p:nvPicPr>
            <p:cNvPr id="10130" name="直线 形状" descr="直线 形状"/>
            <p:cNvPicPr/>
            <p:nvPr/>
          </p:nvPicPr>
          <p:blipFill>
            <a:blip r:embed="rId179"/>
            <a:stretch>
              <a:fillRect/>
            </a:stretch>
          </p:blipFill>
          <p:spPr>
            <a:xfrm>
              <a:off x="-19050" y="435872"/>
              <a:ext cx="179692" cy="151654"/>
            </a:xfrm>
            <a:prstGeom prst="rect">
              <a:avLst/>
            </a:prstGeom>
            <a:effectLst/>
          </p:spPr>
        </p:pic>
        <p:pic>
          <p:nvPicPr>
            <p:cNvPr id="10132" name="直线 形状" descr="直线 形状"/>
            <p:cNvPicPr/>
            <p:nvPr/>
          </p:nvPicPr>
          <p:blipFill>
            <a:blip r:embed="rId180"/>
            <a:stretch>
              <a:fillRect/>
            </a:stretch>
          </p:blipFill>
          <p:spPr>
            <a:xfrm>
              <a:off x="734716" y="164298"/>
              <a:ext cx="255403" cy="65317"/>
            </a:xfrm>
            <a:prstGeom prst="rect">
              <a:avLst/>
            </a:prstGeom>
            <a:effectLst/>
          </p:spPr>
        </p:pic>
        <p:pic>
          <p:nvPicPr>
            <p:cNvPr id="10134" name="直线 形状" descr="直线 形状"/>
            <p:cNvPicPr/>
            <p:nvPr/>
          </p:nvPicPr>
          <p:blipFill>
            <a:blip r:embed="rId181"/>
            <a:stretch>
              <a:fillRect/>
            </a:stretch>
          </p:blipFill>
          <p:spPr>
            <a:xfrm>
              <a:off x="837486" y="191461"/>
              <a:ext cx="77935" cy="445542"/>
            </a:xfrm>
            <a:prstGeom prst="rect">
              <a:avLst/>
            </a:prstGeom>
            <a:effectLst/>
          </p:spPr>
        </p:pic>
        <p:pic>
          <p:nvPicPr>
            <p:cNvPr id="10136" name="直线 形状" descr="直线 形状"/>
            <p:cNvPicPr/>
            <p:nvPr/>
          </p:nvPicPr>
          <p:blipFill>
            <a:blip r:embed="rId182"/>
            <a:stretch>
              <a:fillRect/>
            </a:stretch>
          </p:blipFill>
          <p:spPr>
            <a:xfrm>
              <a:off x="735783" y="564948"/>
              <a:ext cx="362987" cy="65354"/>
            </a:xfrm>
            <a:prstGeom prst="rect">
              <a:avLst/>
            </a:prstGeom>
            <a:effectLst/>
          </p:spPr>
        </p:pic>
        <p:pic>
          <p:nvPicPr>
            <p:cNvPr id="10138" name="直线 形状" descr="直线 形状"/>
            <p:cNvPicPr/>
            <p:nvPr/>
          </p:nvPicPr>
          <p:blipFill>
            <a:blip r:embed="rId183"/>
            <a:stretch>
              <a:fillRect/>
            </a:stretch>
          </p:blipFill>
          <p:spPr>
            <a:xfrm>
              <a:off x="1101413" y="415554"/>
              <a:ext cx="275775" cy="78845"/>
            </a:xfrm>
            <a:prstGeom prst="rect">
              <a:avLst/>
            </a:prstGeom>
            <a:effectLst/>
          </p:spPr>
        </p:pic>
        <p:pic>
          <p:nvPicPr>
            <p:cNvPr id="10140" name="直线 形状" descr="直线 形状"/>
            <p:cNvPicPr/>
            <p:nvPr/>
          </p:nvPicPr>
          <p:blipFill>
            <a:blip r:embed="rId184"/>
            <a:stretch>
              <a:fillRect/>
            </a:stretch>
          </p:blipFill>
          <p:spPr>
            <a:xfrm>
              <a:off x="945227" y="238995"/>
              <a:ext cx="364054" cy="745921"/>
            </a:xfrm>
            <a:prstGeom prst="rect">
              <a:avLst/>
            </a:prstGeom>
            <a:effectLst/>
          </p:spPr>
        </p:pic>
        <p:pic>
          <p:nvPicPr>
            <p:cNvPr id="10142" name="直线 形状" descr="直线 形状"/>
            <p:cNvPicPr/>
            <p:nvPr/>
          </p:nvPicPr>
          <p:blipFill>
            <a:blip r:embed="rId185"/>
            <a:stretch>
              <a:fillRect/>
            </a:stretch>
          </p:blipFill>
          <p:spPr>
            <a:xfrm>
              <a:off x="2723831" y="225933"/>
              <a:ext cx="172809" cy="336343"/>
            </a:xfrm>
            <a:prstGeom prst="rect">
              <a:avLst/>
            </a:prstGeom>
            <a:effectLst/>
          </p:spPr>
        </p:pic>
        <p:pic>
          <p:nvPicPr>
            <p:cNvPr id="10144" name="直线 形状" descr="直线 形状"/>
            <p:cNvPicPr/>
            <p:nvPr/>
          </p:nvPicPr>
          <p:blipFill>
            <a:blip r:embed="rId186"/>
            <a:stretch>
              <a:fillRect/>
            </a:stretch>
          </p:blipFill>
          <p:spPr>
            <a:xfrm>
              <a:off x="2928108" y="286530"/>
              <a:ext cx="282566" cy="185519"/>
            </a:xfrm>
            <a:prstGeom prst="rect">
              <a:avLst/>
            </a:prstGeom>
            <a:effectLst/>
          </p:spPr>
        </p:pic>
        <p:pic>
          <p:nvPicPr>
            <p:cNvPr id="10146" name="直线 形状" descr="直线 形状"/>
            <p:cNvPicPr/>
            <p:nvPr/>
          </p:nvPicPr>
          <p:blipFill>
            <a:blip r:embed="rId187"/>
            <a:stretch>
              <a:fillRect/>
            </a:stretch>
          </p:blipFill>
          <p:spPr>
            <a:xfrm>
              <a:off x="3233406" y="255638"/>
              <a:ext cx="208151" cy="223204"/>
            </a:xfrm>
            <a:prstGeom prst="rect">
              <a:avLst/>
            </a:prstGeom>
            <a:effectLst/>
          </p:spPr>
        </p:pic>
        <p:pic>
          <p:nvPicPr>
            <p:cNvPr id="10148" name="直线 形状" descr="直线 形状"/>
            <p:cNvPicPr/>
            <p:nvPr/>
          </p:nvPicPr>
          <p:blipFill>
            <a:blip r:embed="rId188"/>
            <a:stretch>
              <a:fillRect/>
            </a:stretch>
          </p:blipFill>
          <p:spPr>
            <a:xfrm>
              <a:off x="3491735" y="14903"/>
              <a:ext cx="262194" cy="520240"/>
            </a:xfrm>
            <a:prstGeom prst="rect">
              <a:avLst/>
            </a:prstGeom>
            <a:effectLst/>
          </p:spPr>
        </p:pic>
        <p:pic>
          <p:nvPicPr>
            <p:cNvPr id="10150" name="直线 形状" descr="直线 形状"/>
            <p:cNvPicPr/>
            <p:nvPr/>
          </p:nvPicPr>
          <p:blipFill>
            <a:blip r:embed="rId189"/>
            <a:stretch>
              <a:fillRect/>
            </a:stretch>
          </p:blipFill>
          <p:spPr>
            <a:xfrm>
              <a:off x="4201674" y="145979"/>
              <a:ext cx="333183" cy="370348"/>
            </a:xfrm>
            <a:prstGeom prst="rect">
              <a:avLst/>
            </a:prstGeom>
            <a:effectLst/>
          </p:spPr>
        </p:pic>
        <p:pic>
          <p:nvPicPr>
            <p:cNvPr id="10152" name="直线 直线" descr="直线 直线"/>
            <p:cNvPicPr/>
            <p:nvPr/>
          </p:nvPicPr>
          <p:blipFill>
            <a:blip r:embed="rId190"/>
            <a:stretch>
              <a:fillRect/>
            </a:stretch>
          </p:blipFill>
          <p:spPr>
            <a:xfrm>
              <a:off x="4686896" y="435926"/>
              <a:ext cx="72054" cy="78845"/>
            </a:xfrm>
            <a:prstGeom prst="rect">
              <a:avLst/>
            </a:prstGeom>
            <a:effectLst/>
          </p:spPr>
        </p:pic>
        <p:pic>
          <p:nvPicPr>
            <p:cNvPr id="10154" name="直线 形状" descr="直线 形状"/>
            <p:cNvPicPr/>
            <p:nvPr/>
          </p:nvPicPr>
          <p:blipFill>
            <a:blip r:embed="rId191"/>
            <a:stretch>
              <a:fillRect/>
            </a:stretch>
          </p:blipFill>
          <p:spPr>
            <a:xfrm>
              <a:off x="1698993" y="300112"/>
              <a:ext cx="316520" cy="99217"/>
            </a:xfrm>
            <a:prstGeom prst="rect">
              <a:avLst/>
            </a:prstGeom>
            <a:effectLst/>
          </p:spPr>
        </p:pic>
        <p:pic>
          <p:nvPicPr>
            <p:cNvPr id="10156" name="直线 形状" descr="直线 形状"/>
            <p:cNvPicPr/>
            <p:nvPr/>
          </p:nvPicPr>
          <p:blipFill>
            <a:blip r:embed="rId192"/>
            <a:stretch>
              <a:fillRect/>
            </a:stretch>
          </p:blipFill>
          <p:spPr>
            <a:xfrm>
              <a:off x="1719365" y="123554"/>
              <a:ext cx="201078" cy="768951"/>
            </a:xfrm>
            <a:prstGeom prst="rect">
              <a:avLst/>
            </a:prstGeom>
            <a:effectLst/>
          </p:spPr>
        </p:pic>
        <p:pic>
          <p:nvPicPr>
            <p:cNvPr id="10158" name="直线 形状" descr="直线 形状"/>
            <p:cNvPicPr/>
            <p:nvPr/>
          </p:nvPicPr>
          <p:blipFill>
            <a:blip r:embed="rId193"/>
            <a:stretch>
              <a:fillRect/>
            </a:stretch>
          </p:blipFill>
          <p:spPr>
            <a:xfrm>
              <a:off x="1957040" y="430213"/>
              <a:ext cx="149882" cy="201461"/>
            </a:xfrm>
            <a:prstGeom prst="rect">
              <a:avLst/>
            </a:prstGeom>
            <a:effectLst/>
          </p:spPr>
        </p:pic>
        <p:pic>
          <p:nvPicPr>
            <p:cNvPr id="10160" name="直线 形状" descr="直线 形状"/>
            <p:cNvPicPr/>
            <p:nvPr/>
          </p:nvPicPr>
          <p:blipFill>
            <a:blip r:embed="rId194"/>
            <a:stretch>
              <a:fillRect/>
            </a:stretch>
          </p:blipFill>
          <p:spPr>
            <a:xfrm>
              <a:off x="2113225" y="361228"/>
              <a:ext cx="275775" cy="214659"/>
            </a:xfrm>
            <a:prstGeom prst="rect">
              <a:avLst/>
            </a:prstGeom>
            <a:effectLst/>
          </p:spPr>
        </p:pic>
        <p:pic>
          <p:nvPicPr>
            <p:cNvPr id="10162" name="直线 形状" descr="直线 形状"/>
            <p:cNvPicPr/>
            <p:nvPr/>
          </p:nvPicPr>
          <p:blipFill>
            <a:blip r:embed="rId195"/>
            <a:stretch>
              <a:fillRect/>
            </a:stretch>
          </p:blipFill>
          <p:spPr>
            <a:xfrm>
              <a:off x="5515359" y="57309"/>
              <a:ext cx="332408" cy="416718"/>
            </a:xfrm>
            <a:prstGeom prst="rect">
              <a:avLst/>
            </a:prstGeom>
            <a:effectLst/>
          </p:spPr>
        </p:pic>
        <p:pic>
          <p:nvPicPr>
            <p:cNvPr id="10164" name="直线 形状" descr="直线 形状"/>
            <p:cNvPicPr/>
            <p:nvPr/>
          </p:nvPicPr>
          <p:blipFill>
            <a:blip r:embed="rId196"/>
            <a:stretch>
              <a:fillRect/>
            </a:stretch>
          </p:blipFill>
          <p:spPr>
            <a:xfrm>
              <a:off x="5541312" y="237688"/>
              <a:ext cx="249823" cy="59781"/>
            </a:xfrm>
            <a:prstGeom prst="rect">
              <a:avLst/>
            </a:prstGeom>
            <a:effectLst/>
          </p:spPr>
        </p:pic>
        <p:pic>
          <p:nvPicPr>
            <p:cNvPr id="10166" name="直线 形状" descr="直线 形状"/>
            <p:cNvPicPr/>
            <p:nvPr/>
          </p:nvPicPr>
          <p:blipFill>
            <a:blip r:embed="rId197"/>
            <a:stretch>
              <a:fillRect/>
            </a:stretch>
          </p:blipFill>
          <p:spPr>
            <a:xfrm>
              <a:off x="5485933" y="374809"/>
              <a:ext cx="359527" cy="94573"/>
            </a:xfrm>
            <a:prstGeom prst="rect">
              <a:avLst/>
            </a:prstGeom>
            <a:effectLst/>
          </p:spPr>
        </p:pic>
        <p:pic>
          <p:nvPicPr>
            <p:cNvPr id="10168" name="直线 形状" descr="直线 形状"/>
            <p:cNvPicPr/>
            <p:nvPr/>
          </p:nvPicPr>
          <p:blipFill>
            <a:blip r:embed="rId198"/>
            <a:stretch>
              <a:fillRect/>
            </a:stretch>
          </p:blipFill>
          <p:spPr>
            <a:xfrm>
              <a:off x="6146894" y="89600"/>
              <a:ext cx="72054" cy="411589"/>
            </a:xfrm>
            <a:prstGeom prst="rect">
              <a:avLst/>
            </a:prstGeom>
            <a:effectLst/>
          </p:spPr>
        </p:pic>
        <p:pic>
          <p:nvPicPr>
            <p:cNvPr id="10170" name="直线 形状" descr="直线 形状"/>
            <p:cNvPicPr/>
            <p:nvPr/>
          </p:nvPicPr>
          <p:blipFill>
            <a:blip r:embed="rId199"/>
            <a:stretch>
              <a:fillRect/>
            </a:stretch>
          </p:blipFill>
          <p:spPr>
            <a:xfrm>
              <a:off x="6153684" y="82810"/>
              <a:ext cx="334044" cy="445542"/>
            </a:xfrm>
            <a:prstGeom prst="rect">
              <a:avLst/>
            </a:prstGeom>
            <a:effectLst/>
          </p:spPr>
        </p:pic>
        <p:pic>
          <p:nvPicPr>
            <p:cNvPr id="10172" name="直线 形状" descr="直线 形状"/>
            <p:cNvPicPr/>
            <p:nvPr/>
          </p:nvPicPr>
          <p:blipFill>
            <a:blip r:embed="rId200"/>
            <a:stretch>
              <a:fillRect/>
            </a:stretch>
          </p:blipFill>
          <p:spPr>
            <a:xfrm>
              <a:off x="6766011" y="98252"/>
              <a:ext cx="376470" cy="301077"/>
            </a:xfrm>
            <a:prstGeom prst="rect">
              <a:avLst/>
            </a:prstGeom>
            <a:effectLst/>
          </p:spPr>
        </p:pic>
        <p:pic>
          <p:nvPicPr>
            <p:cNvPr id="10174" name="直线 形状" descr="直线 形状"/>
            <p:cNvPicPr/>
            <p:nvPr/>
          </p:nvPicPr>
          <p:blipFill>
            <a:blip r:embed="rId201"/>
            <a:stretch>
              <a:fillRect/>
            </a:stretch>
          </p:blipFill>
          <p:spPr>
            <a:xfrm>
              <a:off x="6764845" y="497042"/>
              <a:ext cx="309729" cy="44891"/>
            </a:xfrm>
            <a:prstGeom prst="rect">
              <a:avLst/>
            </a:prstGeom>
            <a:effectLst/>
          </p:spPr>
        </p:pic>
        <p:pic>
          <p:nvPicPr>
            <p:cNvPr id="10176" name="直线 形状" descr="直线 形状"/>
            <p:cNvPicPr/>
            <p:nvPr/>
          </p:nvPicPr>
          <p:blipFill>
            <a:blip r:embed="rId202"/>
            <a:stretch>
              <a:fillRect/>
            </a:stretch>
          </p:blipFill>
          <p:spPr>
            <a:xfrm>
              <a:off x="7484384" y="290120"/>
              <a:ext cx="337166" cy="298662"/>
            </a:xfrm>
            <a:prstGeom prst="rect">
              <a:avLst/>
            </a:prstGeom>
            <a:effectLst/>
          </p:spPr>
        </p:pic>
        <p:pic>
          <p:nvPicPr>
            <p:cNvPr id="10178" name="直线 形状" descr="直线 形状"/>
            <p:cNvPicPr/>
            <p:nvPr/>
          </p:nvPicPr>
          <p:blipFill>
            <a:blip r:embed="rId203"/>
            <a:stretch>
              <a:fillRect/>
            </a:stretch>
          </p:blipFill>
          <p:spPr>
            <a:xfrm>
              <a:off x="7858146" y="2329"/>
              <a:ext cx="228241" cy="57466"/>
            </a:xfrm>
            <a:prstGeom prst="rect">
              <a:avLst/>
            </a:prstGeom>
            <a:effectLst/>
          </p:spPr>
        </p:pic>
        <p:pic>
          <p:nvPicPr>
            <p:cNvPr id="10180" name="直线 形状" descr="直线 形状"/>
            <p:cNvPicPr/>
            <p:nvPr/>
          </p:nvPicPr>
          <p:blipFill>
            <a:blip r:embed="rId204"/>
            <a:stretch>
              <a:fillRect/>
            </a:stretch>
          </p:blipFill>
          <p:spPr>
            <a:xfrm>
              <a:off x="7858146" y="21694"/>
              <a:ext cx="214659" cy="306641"/>
            </a:xfrm>
            <a:prstGeom prst="rect">
              <a:avLst/>
            </a:prstGeom>
            <a:effectLst/>
          </p:spPr>
        </p:pic>
        <p:pic>
          <p:nvPicPr>
            <p:cNvPr id="10182" name="直线 形状" descr="直线 形状"/>
            <p:cNvPicPr/>
            <p:nvPr/>
          </p:nvPicPr>
          <p:blipFill>
            <a:blip r:embed="rId205"/>
            <a:stretch>
              <a:fillRect/>
            </a:stretch>
          </p:blipFill>
          <p:spPr>
            <a:xfrm>
              <a:off x="8095821" y="68682"/>
              <a:ext cx="180705" cy="181252"/>
            </a:xfrm>
            <a:prstGeom prst="rect">
              <a:avLst/>
            </a:prstGeom>
            <a:effectLst/>
          </p:spPr>
        </p:pic>
        <p:pic>
          <p:nvPicPr>
            <p:cNvPr id="10184" name="直线 形状" descr="直线 形状"/>
            <p:cNvPicPr/>
            <p:nvPr/>
          </p:nvPicPr>
          <p:blipFill>
            <a:blip r:embed="rId206"/>
            <a:stretch>
              <a:fillRect/>
            </a:stretch>
          </p:blipFill>
          <p:spPr>
            <a:xfrm>
              <a:off x="8326704" y="137135"/>
              <a:ext cx="139961" cy="38101"/>
            </a:xfrm>
            <a:prstGeom prst="rect">
              <a:avLst/>
            </a:prstGeom>
            <a:effectLst/>
          </p:spPr>
        </p:pic>
        <p:pic>
          <p:nvPicPr>
            <p:cNvPr id="10186" name="直线 直线" descr="直线 直线"/>
            <p:cNvPicPr/>
            <p:nvPr/>
          </p:nvPicPr>
          <p:blipFill>
            <a:blip r:embed="rId207"/>
            <a:stretch>
              <a:fillRect/>
            </a:stretch>
          </p:blipFill>
          <p:spPr>
            <a:xfrm>
              <a:off x="8530425" y="28484"/>
              <a:ext cx="44891" cy="221450"/>
            </a:xfrm>
            <a:prstGeom prst="rect">
              <a:avLst/>
            </a:prstGeom>
            <a:effectLst/>
          </p:spPr>
        </p:pic>
        <p:pic>
          <p:nvPicPr>
            <p:cNvPr id="10188" name="直线 形状" descr="直线 形状"/>
            <p:cNvPicPr/>
            <p:nvPr/>
          </p:nvPicPr>
          <p:blipFill>
            <a:blip r:embed="rId208"/>
            <a:stretch>
              <a:fillRect/>
            </a:stretch>
          </p:blipFill>
          <p:spPr>
            <a:xfrm>
              <a:off x="8591541" y="-19050"/>
              <a:ext cx="196421" cy="317821"/>
            </a:xfrm>
            <a:prstGeom prst="rect">
              <a:avLst/>
            </a:prstGeom>
            <a:effectLst/>
          </p:spPr>
        </p:pic>
        <p:pic>
          <p:nvPicPr>
            <p:cNvPr id="10190" name="直线 形状" descr="直线 形状"/>
            <p:cNvPicPr/>
            <p:nvPr/>
          </p:nvPicPr>
          <p:blipFill>
            <a:blip r:embed="rId209"/>
            <a:stretch>
              <a:fillRect/>
            </a:stretch>
          </p:blipFill>
          <p:spPr>
            <a:xfrm>
              <a:off x="8899386" y="510623"/>
              <a:ext cx="56209" cy="78845"/>
            </a:xfrm>
            <a:prstGeom prst="rect">
              <a:avLst/>
            </a:prstGeom>
            <a:effectLst/>
          </p:spPr>
        </p:pic>
        <p:pic>
          <p:nvPicPr>
            <p:cNvPr id="10192" name="直线 形状" descr="直线 形状"/>
            <p:cNvPicPr/>
            <p:nvPr/>
          </p:nvPicPr>
          <p:blipFill>
            <a:blip r:embed="rId210"/>
            <a:stretch>
              <a:fillRect/>
            </a:stretch>
          </p:blipFill>
          <p:spPr>
            <a:xfrm>
              <a:off x="9492749" y="409773"/>
              <a:ext cx="123618" cy="274765"/>
            </a:xfrm>
            <a:prstGeom prst="rect">
              <a:avLst/>
            </a:prstGeom>
            <a:effectLst/>
          </p:spPr>
        </p:pic>
        <p:pic>
          <p:nvPicPr>
            <p:cNvPr id="10194" name="直线 直线" descr="直线 直线"/>
            <p:cNvPicPr/>
            <p:nvPr/>
          </p:nvPicPr>
          <p:blipFill>
            <a:blip r:embed="rId22"/>
            <a:stretch>
              <a:fillRect/>
            </a:stretch>
          </p:blipFill>
          <p:spPr>
            <a:xfrm>
              <a:off x="9665792" y="571739"/>
              <a:ext cx="76201" cy="38101"/>
            </a:xfrm>
            <a:prstGeom prst="rect">
              <a:avLst/>
            </a:prstGeom>
            <a:effectLst/>
          </p:spPr>
        </p:pic>
        <p:pic>
          <p:nvPicPr>
            <p:cNvPr id="10196" name="直线 形状" descr="直线 形状"/>
            <p:cNvPicPr/>
            <p:nvPr/>
          </p:nvPicPr>
          <p:blipFill>
            <a:blip r:embed="rId211"/>
            <a:stretch>
              <a:fillRect/>
            </a:stretch>
          </p:blipFill>
          <p:spPr>
            <a:xfrm>
              <a:off x="9745957" y="368019"/>
              <a:ext cx="248613" cy="133170"/>
            </a:xfrm>
            <a:prstGeom prst="rect">
              <a:avLst/>
            </a:prstGeom>
            <a:effectLst/>
          </p:spPr>
        </p:pic>
        <p:pic>
          <p:nvPicPr>
            <p:cNvPr id="10198" name="直线 形状" descr="直线 形状"/>
            <p:cNvPicPr/>
            <p:nvPr/>
          </p:nvPicPr>
          <p:blipFill>
            <a:blip r:embed="rId212"/>
            <a:stretch>
              <a:fillRect/>
            </a:stretch>
          </p:blipFill>
          <p:spPr>
            <a:xfrm>
              <a:off x="9797203" y="252577"/>
              <a:ext cx="299227" cy="388515"/>
            </a:xfrm>
            <a:prstGeom prst="rect">
              <a:avLst/>
            </a:prstGeom>
            <a:effectLst/>
          </p:spPr>
        </p:pic>
        <p:pic>
          <p:nvPicPr>
            <p:cNvPr id="10200" name="直线 直线" descr="直线 直线"/>
            <p:cNvPicPr/>
            <p:nvPr/>
          </p:nvPicPr>
          <p:blipFill>
            <a:blip r:embed="rId22"/>
            <a:stretch>
              <a:fillRect/>
            </a:stretch>
          </p:blipFill>
          <p:spPr>
            <a:xfrm>
              <a:off x="10229419" y="578530"/>
              <a:ext cx="76201" cy="38101"/>
            </a:xfrm>
            <a:prstGeom prst="rect">
              <a:avLst/>
            </a:prstGeom>
            <a:effectLst/>
          </p:spPr>
        </p:pic>
        <p:pic>
          <p:nvPicPr>
            <p:cNvPr id="10202" name="直线 形状" descr="直线 形状"/>
            <p:cNvPicPr/>
            <p:nvPr/>
          </p:nvPicPr>
          <p:blipFill>
            <a:blip r:embed="rId213"/>
            <a:stretch>
              <a:fillRect/>
            </a:stretch>
          </p:blipFill>
          <p:spPr>
            <a:xfrm>
              <a:off x="1998863" y="1282281"/>
              <a:ext cx="417300" cy="484395"/>
            </a:xfrm>
            <a:prstGeom prst="rect">
              <a:avLst/>
            </a:prstGeom>
            <a:effectLst/>
          </p:spPr>
        </p:pic>
        <p:pic>
          <p:nvPicPr>
            <p:cNvPr id="10204" name="直线 形状" descr="直线 形状"/>
            <p:cNvPicPr/>
            <p:nvPr/>
          </p:nvPicPr>
          <p:blipFill>
            <a:blip r:embed="rId214"/>
            <a:stretch>
              <a:fillRect/>
            </a:stretch>
          </p:blipFill>
          <p:spPr>
            <a:xfrm>
              <a:off x="2507085" y="1393413"/>
              <a:ext cx="248612" cy="65263"/>
            </a:xfrm>
            <a:prstGeom prst="rect">
              <a:avLst/>
            </a:prstGeom>
            <a:effectLst/>
          </p:spPr>
        </p:pic>
        <p:pic>
          <p:nvPicPr>
            <p:cNvPr id="10206" name="直线 形状" descr="直线 形状"/>
            <p:cNvPicPr/>
            <p:nvPr/>
          </p:nvPicPr>
          <p:blipFill>
            <a:blip r:embed="rId215"/>
            <a:stretch>
              <a:fillRect/>
            </a:stretch>
          </p:blipFill>
          <p:spPr>
            <a:xfrm>
              <a:off x="2507085" y="1549598"/>
              <a:ext cx="343682" cy="81505"/>
            </a:xfrm>
            <a:prstGeom prst="rect">
              <a:avLst/>
            </a:prstGeom>
            <a:effectLst/>
          </p:spPr>
        </p:pic>
        <p:pic>
          <p:nvPicPr>
            <p:cNvPr id="10208" name="直线 形状" descr="直线 形状"/>
            <p:cNvPicPr/>
            <p:nvPr/>
          </p:nvPicPr>
          <p:blipFill>
            <a:blip r:embed="rId216"/>
            <a:stretch>
              <a:fillRect/>
            </a:stretch>
          </p:blipFill>
          <p:spPr>
            <a:xfrm>
              <a:off x="3500615" y="1138096"/>
              <a:ext cx="328011" cy="739778"/>
            </a:xfrm>
            <a:prstGeom prst="rect">
              <a:avLst/>
            </a:prstGeom>
            <a:effectLst/>
          </p:spPr>
        </p:pic>
        <p:pic>
          <p:nvPicPr>
            <p:cNvPr id="10210" name="直线 形状" descr="直线 形状"/>
            <p:cNvPicPr/>
            <p:nvPr/>
          </p:nvPicPr>
          <p:blipFill>
            <a:blip r:embed="rId217"/>
            <a:stretch>
              <a:fillRect/>
            </a:stretch>
          </p:blipFill>
          <p:spPr>
            <a:xfrm>
              <a:off x="3910157" y="1388479"/>
              <a:ext cx="217259" cy="273918"/>
            </a:xfrm>
            <a:prstGeom prst="rect">
              <a:avLst/>
            </a:prstGeom>
            <a:effectLst/>
          </p:spPr>
        </p:pic>
        <p:pic>
          <p:nvPicPr>
            <p:cNvPr id="10212" name="直线 形状" descr="直线 形状"/>
            <p:cNvPicPr/>
            <p:nvPr/>
          </p:nvPicPr>
          <p:blipFill>
            <a:blip r:embed="rId218"/>
            <a:stretch>
              <a:fillRect/>
            </a:stretch>
          </p:blipFill>
          <p:spPr>
            <a:xfrm>
              <a:off x="4401405" y="1439171"/>
              <a:ext cx="269266" cy="351494"/>
            </a:xfrm>
            <a:prstGeom prst="rect">
              <a:avLst/>
            </a:prstGeom>
            <a:effectLst/>
          </p:spPr>
        </p:pic>
        <p:pic>
          <p:nvPicPr>
            <p:cNvPr id="10214" name="直线 形状" descr="直线 形状"/>
            <p:cNvPicPr/>
            <p:nvPr/>
          </p:nvPicPr>
          <p:blipFill>
            <a:blip r:embed="rId219"/>
            <a:stretch>
              <a:fillRect/>
            </a:stretch>
          </p:blipFill>
          <p:spPr>
            <a:xfrm>
              <a:off x="4454206" y="1590342"/>
              <a:ext cx="284372" cy="78845"/>
            </a:xfrm>
            <a:prstGeom prst="rect">
              <a:avLst/>
            </a:prstGeom>
            <a:effectLst/>
          </p:spPr>
        </p:pic>
        <p:pic>
          <p:nvPicPr>
            <p:cNvPr id="10216" name="直线 形状" descr="直线 形状"/>
            <p:cNvPicPr/>
            <p:nvPr/>
          </p:nvPicPr>
          <p:blipFill>
            <a:blip r:embed="rId220"/>
            <a:stretch>
              <a:fillRect/>
            </a:stretch>
          </p:blipFill>
          <p:spPr>
            <a:xfrm>
              <a:off x="4929356" y="1269902"/>
              <a:ext cx="264198" cy="514727"/>
            </a:xfrm>
            <a:prstGeom prst="rect">
              <a:avLst/>
            </a:prstGeom>
            <a:effectLst/>
          </p:spPr>
        </p:pic>
        <p:pic>
          <p:nvPicPr>
            <p:cNvPr id="10218" name="直线 形状" descr="直线 形状"/>
            <p:cNvPicPr/>
            <p:nvPr/>
          </p:nvPicPr>
          <p:blipFill>
            <a:blip r:embed="rId221"/>
            <a:stretch>
              <a:fillRect/>
            </a:stretch>
          </p:blipFill>
          <p:spPr>
            <a:xfrm>
              <a:off x="5213337" y="1542807"/>
              <a:ext cx="231473" cy="235031"/>
            </a:xfrm>
            <a:prstGeom prst="rect">
              <a:avLst/>
            </a:prstGeom>
            <a:effectLst/>
          </p:spPr>
        </p:pic>
        <p:pic>
          <p:nvPicPr>
            <p:cNvPr id="10220" name="直线 直线" descr="直线 直线"/>
            <p:cNvPicPr/>
            <p:nvPr/>
          </p:nvPicPr>
          <p:blipFill>
            <a:blip r:embed="rId22"/>
            <a:stretch>
              <a:fillRect/>
            </a:stretch>
          </p:blipFill>
          <p:spPr>
            <a:xfrm>
              <a:off x="5808681" y="1495273"/>
              <a:ext cx="76201" cy="38101"/>
            </a:xfrm>
            <a:prstGeom prst="rect">
              <a:avLst/>
            </a:prstGeom>
            <a:effectLst/>
          </p:spPr>
        </p:pic>
        <p:pic>
          <p:nvPicPr>
            <p:cNvPr id="10222" name="直线 形状" descr="直线 形状"/>
            <p:cNvPicPr/>
            <p:nvPr/>
          </p:nvPicPr>
          <p:blipFill>
            <a:blip r:embed="rId222"/>
            <a:stretch>
              <a:fillRect/>
            </a:stretch>
          </p:blipFill>
          <p:spPr>
            <a:xfrm>
              <a:off x="5826527" y="1671830"/>
              <a:ext cx="80050" cy="78845"/>
            </a:xfrm>
            <a:prstGeom prst="rect">
              <a:avLst/>
            </a:prstGeom>
            <a:effectLst/>
          </p:spPr>
        </p:pic>
        <p:pic>
          <p:nvPicPr>
            <p:cNvPr id="10224" name="直线 形状" descr="直线 形状"/>
            <p:cNvPicPr/>
            <p:nvPr/>
          </p:nvPicPr>
          <p:blipFill>
            <a:blip r:embed="rId223"/>
            <a:stretch>
              <a:fillRect/>
            </a:stretch>
          </p:blipFill>
          <p:spPr>
            <a:xfrm>
              <a:off x="6174056" y="1284761"/>
              <a:ext cx="85636" cy="471639"/>
            </a:xfrm>
            <a:prstGeom prst="rect">
              <a:avLst/>
            </a:prstGeom>
            <a:effectLst/>
          </p:spPr>
        </p:pic>
        <p:pic>
          <p:nvPicPr>
            <p:cNvPr id="10226" name="直线 形状" descr="直线 形状"/>
            <p:cNvPicPr/>
            <p:nvPr/>
          </p:nvPicPr>
          <p:blipFill>
            <a:blip r:embed="rId224"/>
            <a:stretch>
              <a:fillRect/>
            </a:stretch>
          </p:blipFill>
          <p:spPr>
            <a:xfrm>
              <a:off x="6180847" y="1311924"/>
              <a:ext cx="374280" cy="434061"/>
            </a:xfrm>
            <a:prstGeom prst="rect">
              <a:avLst/>
            </a:prstGeom>
            <a:effectLst/>
          </p:spPr>
        </p:pic>
        <p:pic>
          <p:nvPicPr>
            <p:cNvPr id="10228" name="直线 形状" descr="直线 形状"/>
            <p:cNvPicPr/>
            <p:nvPr/>
          </p:nvPicPr>
          <p:blipFill>
            <a:blip r:embed="rId225"/>
            <a:stretch>
              <a:fillRect/>
            </a:stretch>
          </p:blipFill>
          <p:spPr>
            <a:xfrm>
              <a:off x="6576924" y="1542644"/>
              <a:ext cx="198860" cy="196714"/>
            </a:xfrm>
            <a:prstGeom prst="rect">
              <a:avLst/>
            </a:prstGeom>
            <a:effectLst/>
          </p:spPr>
        </p:pic>
        <p:pic>
          <p:nvPicPr>
            <p:cNvPr id="10230" name="直线 形状" descr="直线 形状"/>
            <p:cNvPicPr/>
            <p:nvPr/>
          </p:nvPicPr>
          <p:blipFill>
            <a:blip r:embed="rId226"/>
            <a:stretch>
              <a:fillRect/>
            </a:stretch>
          </p:blipFill>
          <p:spPr>
            <a:xfrm>
              <a:off x="6839543" y="1542808"/>
              <a:ext cx="145337" cy="214659"/>
            </a:xfrm>
            <a:prstGeom prst="rect">
              <a:avLst/>
            </a:prstGeom>
            <a:effectLst/>
          </p:spPr>
        </p:pic>
        <p:pic>
          <p:nvPicPr>
            <p:cNvPr id="10232" name="直线 形状" descr="直线 形状"/>
            <p:cNvPicPr/>
            <p:nvPr/>
          </p:nvPicPr>
          <p:blipFill>
            <a:blip r:embed="rId227"/>
            <a:stretch>
              <a:fillRect/>
            </a:stretch>
          </p:blipFill>
          <p:spPr>
            <a:xfrm>
              <a:off x="7194517" y="1325506"/>
              <a:ext cx="185639" cy="382657"/>
            </a:xfrm>
            <a:prstGeom prst="rect">
              <a:avLst/>
            </a:prstGeom>
            <a:effectLst/>
          </p:spPr>
        </p:pic>
        <p:pic>
          <p:nvPicPr>
            <p:cNvPr id="10234" name="直线 形状" descr="直线 形状"/>
            <p:cNvPicPr/>
            <p:nvPr/>
          </p:nvPicPr>
          <p:blipFill>
            <a:blip r:embed="rId228"/>
            <a:stretch>
              <a:fillRect/>
            </a:stretch>
          </p:blipFill>
          <p:spPr>
            <a:xfrm>
              <a:off x="7392137" y="1394743"/>
              <a:ext cx="172126" cy="289956"/>
            </a:xfrm>
            <a:prstGeom prst="rect">
              <a:avLst/>
            </a:prstGeom>
            <a:effectLst/>
          </p:spPr>
        </p:pic>
        <p:pic>
          <p:nvPicPr>
            <p:cNvPr id="10236" name="直线 形状" descr="直线 形状"/>
            <p:cNvPicPr/>
            <p:nvPr/>
          </p:nvPicPr>
          <p:blipFill>
            <a:blip r:embed="rId229"/>
            <a:stretch>
              <a:fillRect/>
            </a:stretch>
          </p:blipFill>
          <p:spPr>
            <a:xfrm>
              <a:off x="7661216" y="1298343"/>
              <a:ext cx="166584" cy="479495"/>
            </a:xfrm>
            <a:prstGeom prst="rect">
              <a:avLst/>
            </a:prstGeom>
            <a:effectLst/>
          </p:spPr>
        </p:pic>
        <p:pic>
          <p:nvPicPr>
            <p:cNvPr id="10238" name="直线 形状" descr="直线 形状"/>
            <p:cNvPicPr/>
            <p:nvPr/>
          </p:nvPicPr>
          <p:blipFill>
            <a:blip r:embed="rId230"/>
            <a:stretch>
              <a:fillRect/>
            </a:stretch>
          </p:blipFill>
          <p:spPr>
            <a:xfrm>
              <a:off x="8037627" y="1419726"/>
              <a:ext cx="429038" cy="318578"/>
            </a:xfrm>
            <a:prstGeom prst="rect">
              <a:avLst/>
            </a:prstGeom>
            <a:effectLst/>
          </p:spPr>
        </p:pic>
        <p:pic>
          <p:nvPicPr>
            <p:cNvPr id="10240" name="直线 形状" descr="直线 形状"/>
            <p:cNvPicPr/>
            <p:nvPr/>
          </p:nvPicPr>
          <p:blipFill>
            <a:blip r:embed="rId231"/>
            <a:stretch>
              <a:fillRect/>
            </a:stretch>
          </p:blipFill>
          <p:spPr>
            <a:xfrm>
              <a:off x="8119061" y="1576761"/>
              <a:ext cx="381558" cy="65264"/>
            </a:xfrm>
            <a:prstGeom prst="rect">
              <a:avLst/>
            </a:prstGeom>
            <a:effectLst/>
          </p:spPr>
        </p:pic>
        <p:pic>
          <p:nvPicPr>
            <p:cNvPr id="10242" name="直线 形状" descr="直线 形状"/>
            <p:cNvPicPr/>
            <p:nvPr/>
          </p:nvPicPr>
          <p:blipFill>
            <a:blip r:embed="rId232"/>
            <a:stretch>
              <a:fillRect/>
            </a:stretch>
          </p:blipFill>
          <p:spPr>
            <a:xfrm>
              <a:off x="8747727" y="1264389"/>
              <a:ext cx="65263" cy="470714"/>
            </a:xfrm>
            <a:prstGeom prst="rect">
              <a:avLst/>
            </a:prstGeom>
            <a:effectLst/>
          </p:spPr>
        </p:pic>
        <p:pic>
          <p:nvPicPr>
            <p:cNvPr id="10244" name="直线 形状" descr="直线 形状"/>
            <p:cNvPicPr/>
            <p:nvPr/>
          </p:nvPicPr>
          <p:blipFill>
            <a:blip r:embed="rId233"/>
            <a:stretch>
              <a:fillRect/>
            </a:stretch>
          </p:blipFill>
          <p:spPr>
            <a:xfrm>
              <a:off x="8700192" y="1232700"/>
              <a:ext cx="385767" cy="478414"/>
            </a:xfrm>
            <a:prstGeom prst="rect">
              <a:avLst/>
            </a:prstGeom>
            <a:effectLst/>
          </p:spPr>
        </p:pic>
        <p:pic>
          <p:nvPicPr>
            <p:cNvPr id="10246" name="直线 形状" descr="直线 形状"/>
            <p:cNvPicPr/>
            <p:nvPr/>
          </p:nvPicPr>
          <p:blipFill>
            <a:blip r:embed="rId234"/>
            <a:stretch>
              <a:fillRect/>
            </a:stretch>
          </p:blipFill>
          <p:spPr>
            <a:xfrm>
              <a:off x="9073680" y="1040762"/>
              <a:ext cx="290566" cy="838937"/>
            </a:xfrm>
            <a:prstGeom prst="rect">
              <a:avLst/>
            </a:prstGeom>
            <a:effectLst/>
          </p:spPr>
        </p:pic>
        <p:pic>
          <p:nvPicPr>
            <p:cNvPr id="10248" name="直线 形状" descr="直线 形状"/>
            <p:cNvPicPr/>
            <p:nvPr/>
          </p:nvPicPr>
          <p:blipFill>
            <a:blip r:embed="rId235"/>
            <a:stretch>
              <a:fillRect/>
            </a:stretch>
          </p:blipFill>
          <p:spPr>
            <a:xfrm>
              <a:off x="1081041" y="2133598"/>
              <a:ext cx="377635" cy="54914"/>
            </a:xfrm>
            <a:prstGeom prst="rect">
              <a:avLst/>
            </a:prstGeom>
            <a:effectLst/>
          </p:spPr>
        </p:pic>
        <p:pic>
          <p:nvPicPr>
            <p:cNvPr id="10250" name="直线 形状" descr="直线 形状"/>
            <p:cNvPicPr/>
            <p:nvPr/>
          </p:nvPicPr>
          <p:blipFill>
            <a:blip r:embed="rId236"/>
            <a:stretch>
              <a:fillRect/>
            </a:stretch>
          </p:blipFill>
          <p:spPr>
            <a:xfrm>
              <a:off x="1155738" y="2221876"/>
              <a:ext cx="343682" cy="75784"/>
            </a:xfrm>
            <a:prstGeom prst="rect">
              <a:avLst/>
            </a:prstGeom>
            <a:effectLst/>
          </p:spPr>
        </p:pic>
        <p:pic>
          <p:nvPicPr>
            <p:cNvPr id="10252" name="直线 形状" descr="直线 形状"/>
            <p:cNvPicPr/>
            <p:nvPr/>
          </p:nvPicPr>
          <p:blipFill>
            <a:blip r:embed="rId237"/>
            <a:stretch>
              <a:fillRect/>
            </a:stretch>
          </p:blipFill>
          <p:spPr>
            <a:xfrm>
              <a:off x="1325506" y="2045318"/>
              <a:ext cx="343059" cy="404798"/>
            </a:xfrm>
            <a:prstGeom prst="rect">
              <a:avLst/>
            </a:prstGeom>
            <a:effectLst/>
          </p:spPr>
        </p:pic>
        <p:pic>
          <p:nvPicPr>
            <p:cNvPr id="10254" name="直线 形状" descr="直线 形状"/>
            <p:cNvPicPr/>
            <p:nvPr/>
          </p:nvPicPr>
          <p:blipFill>
            <a:blip r:embed="rId238"/>
            <a:stretch>
              <a:fillRect/>
            </a:stretch>
          </p:blipFill>
          <p:spPr>
            <a:xfrm>
              <a:off x="1954776" y="2092854"/>
              <a:ext cx="332364" cy="64486"/>
            </a:xfrm>
            <a:prstGeom prst="rect">
              <a:avLst/>
            </a:prstGeom>
            <a:effectLst/>
          </p:spPr>
        </p:pic>
        <p:pic>
          <p:nvPicPr>
            <p:cNvPr id="10256" name="直线 形状" descr="直线 形状"/>
            <p:cNvPicPr/>
            <p:nvPr/>
          </p:nvPicPr>
          <p:blipFill>
            <a:blip r:embed="rId239"/>
            <a:stretch>
              <a:fillRect/>
            </a:stretch>
          </p:blipFill>
          <p:spPr>
            <a:xfrm>
              <a:off x="1997784" y="1947985"/>
              <a:ext cx="133170" cy="600894"/>
            </a:xfrm>
            <a:prstGeom prst="rect">
              <a:avLst/>
            </a:prstGeom>
            <a:effectLst/>
          </p:spPr>
        </p:pic>
        <p:pic>
          <p:nvPicPr>
            <p:cNvPr id="10258" name="直线 形状" descr="直线 形状"/>
            <p:cNvPicPr/>
            <p:nvPr/>
          </p:nvPicPr>
          <p:blipFill>
            <a:blip r:embed="rId240"/>
            <a:stretch>
              <a:fillRect/>
            </a:stretch>
          </p:blipFill>
          <p:spPr>
            <a:xfrm>
              <a:off x="2255830" y="2179284"/>
              <a:ext cx="187496" cy="124048"/>
            </a:xfrm>
            <a:prstGeom prst="rect">
              <a:avLst/>
            </a:prstGeom>
            <a:effectLst/>
          </p:spPr>
        </p:pic>
        <p:pic>
          <p:nvPicPr>
            <p:cNvPr id="10260" name="直线 形状" descr="直线 形状"/>
            <p:cNvPicPr/>
            <p:nvPr/>
          </p:nvPicPr>
          <p:blipFill>
            <a:blip r:embed="rId241"/>
            <a:stretch>
              <a:fillRect/>
            </a:stretch>
          </p:blipFill>
          <p:spPr>
            <a:xfrm>
              <a:off x="2493504" y="1895923"/>
              <a:ext cx="126380" cy="383419"/>
            </a:xfrm>
            <a:prstGeom prst="rect">
              <a:avLst/>
            </a:prstGeom>
            <a:effectLst/>
          </p:spPr>
        </p:pic>
        <p:pic>
          <p:nvPicPr>
            <p:cNvPr id="10262" name="直线 形状" descr="直线 形状"/>
            <p:cNvPicPr/>
            <p:nvPr/>
          </p:nvPicPr>
          <p:blipFill>
            <a:blip r:embed="rId242"/>
            <a:stretch>
              <a:fillRect/>
            </a:stretch>
          </p:blipFill>
          <p:spPr>
            <a:xfrm>
              <a:off x="2636108" y="1882342"/>
              <a:ext cx="106008" cy="370845"/>
            </a:xfrm>
            <a:prstGeom prst="rect">
              <a:avLst/>
            </a:prstGeom>
            <a:effectLst/>
          </p:spPr>
        </p:pic>
        <p:pic>
          <p:nvPicPr>
            <p:cNvPr id="10264" name="直线 形状" descr="直线 形状"/>
            <p:cNvPicPr/>
            <p:nvPr/>
          </p:nvPicPr>
          <p:blipFill>
            <a:blip r:embed="rId243"/>
            <a:stretch>
              <a:fillRect/>
            </a:stretch>
          </p:blipFill>
          <p:spPr>
            <a:xfrm>
              <a:off x="2744759" y="2079271"/>
              <a:ext cx="197961" cy="549821"/>
            </a:xfrm>
            <a:prstGeom prst="rect">
              <a:avLst/>
            </a:prstGeom>
            <a:effectLst/>
          </p:spPr>
        </p:pic>
        <p:pic>
          <p:nvPicPr>
            <p:cNvPr id="10266" name="直线 形状" descr="直线 形状"/>
            <p:cNvPicPr/>
            <p:nvPr/>
          </p:nvPicPr>
          <p:blipFill>
            <a:blip r:embed="rId244"/>
            <a:stretch>
              <a:fillRect/>
            </a:stretch>
          </p:blipFill>
          <p:spPr>
            <a:xfrm>
              <a:off x="3430093" y="2120016"/>
              <a:ext cx="160859" cy="300445"/>
            </a:xfrm>
            <a:prstGeom prst="rect">
              <a:avLst/>
            </a:prstGeom>
            <a:effectLst/>
          </p:spPr>
        </p:pic>
        <p:pic>
          <p:nvPicPr>
            <p:cNvPr id="10268" name="直线 形状" descr="直线 形状"/>
            <p:cNvPicPr/>
            <p:nvPr/>
          </p:nvPicPr>
          <p:blipFill>
            <a:blip r:embed="rId245"/>
            <a:stretch>
              <a:fillRect/>
            </a:stretch>
          </p:blipFill>
          <p:spPr>
            <a:xfrm>
              <a:off x="3675083" y="2194713"/>
              <a:ext cx="214660" cy="179007"/>
            </a:xfrm>
            <a:prstGeom prst="rect">
              <a:avLst/>
            </a:prstGeom>
            <a:effectLst/>
          </p:spPr>
        </p:pic>
        <p:pic>
          <p:nvPicPr>
            <p:cNvPr id="10270" name="直线 形状" descr="直线 形状"/>
            <p:cNvPicPr/>
            <p:nvPr/>
          </p:nvPicPr>
          <p:blipFill>
            <a:blip r:embed="rId246"/>
            <a:stretch>
              <a:fillRect/>
            </a:stretch>
          </p:blipFill>
          <p:spPr>
            <a:xfrm>
              <a:off x="3914523" y="2200216"/>
              <a:ext cx="192521" cy="219399"/>
            </a:xfrm>
            <a:prstGeom prst="rect">
              <a:avLst/>
            </a:prstGeom>
            <a:effectLst/>
          </p:spPr>
        </p:pic>
        <p:pic>
          <p:nvPicPr>
            <p:cNvPr id="10272" name="直线 形状" descr="直线 形状"/>
            <p:cNvPicPr/>
            <p:nvPr/>
          </p:nvPicPr>
          <p:blipFill>
            <a:blip r:embed="rId247"/>
            <a:stretch>
              <a:fillRect/>
            </a:stretch>
          </p:blipFill>
          <p:spPr>
            <a:xfrm>
              <a:off x="4124063" y="2167551"/>
              <a:ext cx="274981" cy="236854"/>
            </a:xfrm>
            <a:prstGeom prst="rect">
              <a:avLst/>
            </a:prstGeom>
            <a:effectLst/>
          </p:spPr>
        </p:pic>
        <p:pic>
          <p:nvPicPr>
            <p:cNvPr id="10274" name="直线 形状" descr="直线 形状"/>
            <p:cNvPicPr/>
            <p:nvPr/>
          </p:nvPicPr>
          <p:blipFill>
            <a:blip r:embed="rId248"/>
            <a:stretch>
              <a:fillRect/>
            </a:stretch>
          </p:blipFill>
          <p:spPr>
            <a:xfrm>
              <a:off x="4376222" y="2126807"/>
              <a:ext cx="140672" cy="248612"/>
            </a:xfrm>
            <a:prstGeom prst="rect">
              <a:avLst/>
            </a:prstGeom>
            <a:effectLst/>
          </p:spPr>
        </p:pic>
        <p:pic>
          <p:nvPicPr>
            <p:cNvPr id="10276" name="直线 形状" descr="直线 形状"/>
            <p:cNvPicPr/>
            <p:nvPr/>
          </p:nvPicPr>
          <p:blipFill>
            <a:blip r:embed="rId249"/>
            <a:stretch>
              <a:fillRect/>
            </a:stretch>
          </p:blipFill>
          <p:spPr>
            <a:xfrm>
              <a:off x="4538915" y="2194713"/>
              <a:ext cx="169080" cy="268985"/>
            </a:xfrm>
            <a:prstGeom prst="rect">
              <a:avLst/>
            </a:prstGeom>
            <a:effectLst/>
          </p:spPr>
        </p:pic>
        <p:pic>
          <p:nvPicPr>
            <p:cNvPr id="10278" name="直线 直线" descr="直线 直线"/>
            <p:cNvPicPr/>
            <p:nvPr/>
          </p:nvPicPr>
          <p:blipFill>
            <a:blip r:embed="rId22"/>
            <a:stretch>
              <a:fillRect/>
            </a:stretch>
          </p:blipFill>
          <p:spPr>
            <a:xfrm>
              <a:off x="4803659" y="2391643"/>
              <a:ext cx="76201" cy="38101"/>
            </a:xfrm>
            <a:prstGeom prst="rect">
              <a:avLst/>
            </a:prstGeom>
            <a:effectLst/>
          </p:spPr>
        </p:pic>
        <p:pic>
          <p:nvPicPr>
            <p:cNvPr id="10280" name="直线 形状" descr="直线 形状"/>
            <p:cNvPicPr/>
            <p:nvPr/>
          </p:nvPicPr>
          <p:blipFill>
            <a:blip r:embed="rId250"/>
            <a:stretch>
              <a:fillRect/>
            </a:stretch>
          </p:blipFill>
          <p:spPr>
            <a:xfrm>
              <a:off x="5747075" y="2085221"/>
              <a:ext cx="336059" cy="425004"/>
            </a:xfrm>
            <a:prstGeom prst="rect">
              <a:avLst/>
            </a:prstGeom>
            <a:effectLst/>
          </p:spPr>
        </p:pic>
        <p:pic>
          <p:nvPicPr>
            <p:cNvPr id="10282" name="直线 形状" descr="直线 形状"/>
            <p:cNvPicPr/>
            <p:nvPr/>
          </p:nvPicPr>
          <p:blipFill>
            <a:blip r:embed="rId251"/>
            <a:stretch>
              <a:fillRect/>
            </a:stretch>
          </p:blipFill>
          <p:spPr>
            <a:xfrm>
              <a:off x="6027273" y="2292058"/>
              <a:ext cx="232419" cy="175465"/>
            </a:xfrm>
            <a:prstGeom prst="rect">
              <a:avLst/>
            </a:prstGeom>
            <a:effectLst/>
          </p:spPr>
        </p:pic>
        <p:pic>
          <p:nvPicPr>
            <p:cNvPr id="10284" name="直线 形状" descr="直线 形状"/>
            <p:cNvPicPr/>
            <p:nvPr/>
          </p:nvPicPr>
          <p:blipFill>
            <a:blip r:embed="rId252"/>
            <a:stretch>
              <a:fillRect/>
            </a:stretch>
          </p:blipFill>
          <p:spPr>
            <a:xfrm>
              <a:off x="6255544" y="2126807"/>
              <a:ext cx="228241" cy="382584"/>
            </a:xfrm>
            <a:prstGeom prst="rect">
              <a:avLst/>
            </a:prstGeom>
            <a:effectLst/>
          </p:spPr>
        </p:pic>
        <p:pic>
          <p:nvPicPr>
            <p:cNvPr id="10286" name="直线 形状" descr="直线 形状"/>
            <p:cNvPicPr/>
            <p:nvPr/>
          </p:nvPicPr>
          <p:blipFill>
            <a:blip r:embed="rId253"/>
            <a:stretch>
              <a:fillRect/>
            </a:stretch>
          </p:blipFill>
          <p:spPr>
            <a:xfrm>
              <a:off x="6472847" y="2349717"/>
              <a:ext cx="268984" cy="146559"/>
            </a:xfrm>
            <a:prstGeom prst="rect">
              <a:avLst/>
            </a:prstGeom>
            <a:effectLst/>
          </p:spPr>
        </p:pic>
        <p:pic>
          <p:nvPicPr>
            <p:cNvPr id="10288" name="直线 形状" descr="直线 形状"/>
            <p:cNvPicPr/>
            <p:nvPr/>
          </p:nvPicPr>
          <p:blipFill>
            <a:blip r:embed="rId254"/>
            <a:stretch>
              <a:fillRect/>
            </a:stretch>
          </p:blipFill>
          <p:spPr>
            <a:xfrm>
              <a:off x="6744474" y="2296574"/>
              <a:ext cx="241821" cy="202399"/>
            </a:xfrm>
            <a:prstGeom prst="rect">
              <a:avLst/>
            </a:prstGeom>
            <a:effectLst/>
          </p:spPr>
        </p:pic>
        <p:pic>
          <p:nvPicPr>
            <p:cNvPr id="10290" name="直线 形状" descr="直线 形状"/>
            <p:cNvPicPr/>
            <p:nvPr/>
          </p:nvPicPr>
          <p:blipFill>
            <a:blip r:embed="rId255"/>
            <a:stretch>
              <a:fillRect/>
            </a:stretch>
          </p:blipFill>
          <p:spPr>
            <a:xfrm>
              <a:off x="7297387" y="2249039"/>
              <a:ext cx="252536" cy="226677"/>
            </a:xfrm>
            <a:prstGeom prst="rect">
              <a:avLst/>
            </a:prstGeom>
            <a:effectLst/>
          </p:spPr>
        </p:pic>
        <p:pic>
          <p:nvPicPr>
            <p:cNvPr id="10292" name="直线 形状" descr="直线 形状"/>
            <p:cNvPicPr/>
            <p:nvPr/>
          </p:nvPicPr>
          <p:blipFill>
            <a:blip r:embed="rId256"/>
            <a:stretch>
              <a:fillRect/>
            </a:stretch>
          </p:blipFill>
          <p:spPr>
            <a:xfrm>
              <a:off x="7613682" y="2276202"/>
              <a:ext cx="255403" cy="265433"/>
            </a:xfrm>
            <a:prstGeom prst="rect">
              <a:avLst/>
            </a:prstGeom>
            <a:effectLst/>
          </p:spPr>
        </p:pic>
        <p:pic>
          <p:nvPicPr>
            <p:cNvPr id="10294" name="直线 形状" descr="直线 形状"/>
            <p:cNvPicPr/>
            <p:nvPr/>
          </p:nvPicPr>
          <p:blipFill>
            <a:blip r:embed="rId257"/>
            <a:stretch>
              <a:fillRect/>
            </a:stretch>
          </p:blipFill>
          <p:spPr>
            <a:xfrm>
              <a:off x="7571887" y="2269411"/>
              <a:ext cx="297198" cy="268985"/>
            </a:xfrm>
            <a:prstGeom prst="rect">
              <a:avLst/>
            </a:prstGeom>
            <a:effectLst/>
          </p:spPr>
        </p:pic>
        <p:pic>
          <p:nvPicPr>
            <p:cNvPr id="10296" name="直线 形状" descr="直线 形状"/>
            <p:cNvPicPr/>
            <p:nvPr/>
          </p:nvPicPr>
          <p:blipFill>
            <a:blip r:embed="rId258"/>
            <a:stretch>
              <a:fillRect/>
            </a:stretch>
          </p:blipFill>
          <p:spPr>
            <a:xfrm>
              <a:off x="7871728" y="2235457"/>
              <a:ext cx="65263" cy="602018"/>
            </a:xfrm>
            <a:prstGeom prst="rect">
              <a:avLst/>
            </a:prstGeom>
            <a:effectLst/>
          </p:spPr>
        </p:pic>
        <p:pic>
          <p:nvPicPr>
            <p:cNvPr id="10298" name="直线 形状" descr="直线 形状"/>
            <p:cNvPicPr/>
            <p:nvPr/>
          </p:nvPicPr>
          <p:blipFill>
            <a:blip r:embed="rId259"/>
            <a:stretch>
              <a:fillRect/>
            </a:stretch>
          </p:blipFill>
          <p:spPr>
            <a:xfrm>
              <a:off x="7864937" y="2232324"/>
              <a:ext cx="228240" cy="281028"/>
            </a:xfrm>
            <a:prstGeom prst="rect">
              <a:avLst/>
            </a:prstGeom>
            <a:effectLst/>
          </p:spPr>
        </p:pic>
        <p:pic>
          <p:nvPicPr>
            <p:cNvPr id="10300" name="直线 形状" descr="直线 形状"/>
            <p:cNvPicPr/>
            <p:nvPr/>
          </p:nvPicPr>
          <p:blipFill>
            <a:blip r:embed="rId260"/>
            <a:stretch>
              <a:fillRect/>
            </a:stretch>
          </p:blipFill>
          <p:spPr>
            <a:xfrm>
              <a:off x="8061290" y="2260596"/>
              <a:ext cx="194864" cy="196312"/>
            </a:xfrm>
            <a:prstGeom prst="rect">
              <a:avLst/>
            </a:prstGeom>
            <a:effectLst/>
          </p:spPr>
        </p:pic>
        <p:pic>
          <p:nvPicPr>
            <p:cNvPr id="10302" name="直线 形状" descr="直线 形状"/>
            <p:cNvPicPr/>
            <p:nvPr/>
          </p:nvPicPr>
          <p:blipFill>
            <a:blip r:embed="rId261"/>
            <a:stretch>
              <a:fillRect/>
            </a:stretch>
          </p:blipFill>
          <p:spPr>
            <a:xfrm>
              <a:off x="8261061" y="2289783"/>
              <a:ext cx="225977" cy="176516"/>
            </a:xfrm>
            <a:prstGeom prst="rect">
              <a:avLst/>
            </a:prstGeom>
            <a:effectLst/>
          </p:spPr>
        </p:pic>
        <p:pic>
          <p:nvPicPr>
            <p:cNvPr id="10304" name="直线 形状" descr="直线 形状"/>
            <p:cNvPicPr/>
            <p:nvPr/>
          </p:nvPicPr>
          <p:blipFill>
            <a:blip r:embed="rId262"/>
            <a:stretch>
              <a:fillRect/>
            </a:stretch>
          </p:blipFill>
          <p:spPr>
            <a:xfrm>
              <a:off x="8469774" y="2235457"/>
              <a:ext cx="125066" cy="222660"/>
            </a:xfrm>
            <a:prstGeom prst="rect">
              <a:avLst/>
            </a:prstGeom>
            <a:effectLst/>
          </p:spPr>
        </p:pic>
        <p:pic>
          <p:nvPicPr>
            <p:cNvPr id="10306" name="直线 直线" descr="直线 直线"/>
            <p:cNvPicPr/>
            <p:nvPr/>
          </p:nvPicPr>
          <p:blipFill>
            <a:blip r:embed="rId263"/>
            <a:stretch>
              <a:fillRect/>
            </a:stretch>
          </p:blipFill>
          <p:spPr>
            <a:xfrm>
              <a:off x="8605122" y="2147179"/>
              <a:ext cx="65264" cy="112798"/>
            </a:xfrm>
            <a:prstGeom prst="rect">
              <a:avLst/>
            </a:prstGeom>
            <a:effectLst/>
          </p:spPr>
        </p:pic>
        <p:pic>
          <p:nvPicPr>
            <p:cNvPr id="10308" name="直线 形状" descr="直线 形状"/>
            <p:cNvPicPr/>
            <p:nvPr/>
          </p:nvPicPr>
          <p:blipFill>
            <a:blip r:embed="rId264"/>
            <a:stretch>
              <a:fillRect/>
            </a:stretch>
          </p:blipFill>
          <p:spPr>
            <a:xfrm>
              <a:off x="8656317" y="2215086"/>
              <a:ext cx="102348" cy="261186"/>
            </a:xfrm>
            <a:prstGeom prst="rect">
              <a:avLst/>
            </a:prstGeom>
            <a:effectLst/>
          </p:spPr>
        </p:pic>
        <p:pic>
          <p:nvPicPr>
            <p:cNvPr id="10310" name="直线 形状" descr="直线 形状"/>
            <p:cNvPicPr/>
            <p:nvPr/>
          </p:nvPicPr>
          <p:blipFill>
            <a:blip r:embed="rId265"/>
            <a:stretch>
              <a:fillRect/>
            </a:stretch>
          </p:blipFill>
          <p:spPr>
            <a:xfrm>
              <a:off x="8754517" y="2255177"/>
              <a:ext cx="130907" cy="214062"/>
            </a:xfrm>
            <a:prstGeom prst="rect">
              <a:avLst/>
            </a:prstGeom>
            <a:effectLst/>
          </p:spPr>
        </p:pic>
        <p:pic>
          <p:nvPicPr>
            <p:cNvPr id="10312" name="直线 形状" descr="直线 形状"/>
            <p:cNvPicPr/>
            <p:nvPr/>
          </p:nvPicPr>
          <p:blipFill>
            <a:blip r:embed="rId266"/>
            <a:stretch>
              <a:fillRect/>
            </a:stretch>
          </p:blipFill>
          <p:spPr>
            <a:xfrm>
              <a:off x="8897122" y="2228671"/>
              <a:ext cx="296147" cy="316515"/>
            </a:xfrm>
            <a:prstGeom prst="rect">
              <a:avLst/>
            </a:prstGeom>
            <a:effectLst/>
          </p:spPr>
        </p:pic>
        <p:pic>
          <p:nvPicPr>
            <p:cNvPr id="10314" name="直线 直线" descr="直线 直线"/>
            <p:cNvPicPr/>
            <p:nvPr/>
          </p:nvPicPr>
          <p:blipFill>
            <a:blip r:embed="rId22"/>
            <a:stretch>
              <a:fillRect/>
            </a:stretch>
          </p:blipFill>
          <p:spPr>
            <a:xfrm>
              <a:off x="9237978" y="2534248"/>
              <a:ext cx="76201" cy="38101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52" name="绘图"/>
          <p:cNvGrpSpPr/>
          <p:nvPr/>
        </p:nvGrpSpPr>
        <p:grpSpPr>
          <a:xfrm>
            <a:off x="3097875" y="3324297"/>
            <a:ext cx="8237305" cy="1914672"/>
            <a:chOff x="-19050" y="-19050"/>
            <a:chExt cx="8237304" cy="1914671"/>
          </a:xfrm>
        </p:grpSpPr>
        <p:pic>
          <p:nvPicPr>
            <p:cNvPr id="10318" name="直线 形状" descr="直线 形状"/>
            <p:cNvPicPr/>
            <p:nvPr/>
          </p:nvPicPr>
          <p:blipFill>
            <a:blip r:embed="rId1"/>
            <a:stretch>
              <a:fillRect/>
            </a:stretch>
          </p:blipFill>
          <p:spPr>
            <a:xfrm>
              <a:off x="-19050" y="54733"/>
              <a:ext cx="1667450" cy="423755"/>
            </a:xfrm>
            <a:prstGeom prst="rect">
              <a:avLst/>
            </a:prstGeom>
            <a:effectLst/>
          </p:spPr>
        </p:pic>
        <p:pic>
          <p:nvPicPr>
            <p:cNvPr id="10320" name="直线 形状" descr="直线 形状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828484" y="246757"/>
              <a:ext cx="263495" cy="1591669"/>
            </a:xfrm>
            <a:prstGeom prst="rect">
              <a:avLst/>
            </a:prstGeom>
            <a:effectLst/>
          </p:spPr>
        </p:pic>
        <p:pic>
          <p:nvPicPr>
            <p:cNvPr id="10322" name="直线 形状" descr="直线 形状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1523121" y="94062"/>
              <a:ext cx="750438" cy="1660312"/>
            </a:xfrm>
            <a:prstGeom prst="rect">
              <a:avLst/>
            </a:prstGeom>
            <a:effectLst/>
          </p:spPr>
        </p:pic>
        <p:pic>
          <p:nvPicPr>
            <p:cNvPr id="10324" name="直线 形状" descr="直线 形状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2356480" y="1070486"/>
              <a:ext cx="460334" cy="456032"/>
            </a:xfrm>
            <a:prstGeom prst="rect">
              <a:avLst/>
            </a:prstGeom>
            <a:effectLst/>
          </p:spPr>
        </p:pic>
        <p:pic>
          <p:nvPicPr>
            <p:cNvPr id="10326" name="直线 形状" descr="直线 形状"/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2948480" y="1022702"/>
              <a:ext cx="459123" cy="725645"/>
            </a:xfrm>
            <a:prstGeom prst="rect">
              <a:avLst/>
            </a:prstGeom>
            <a:effectLst/>
          </p:spPr>
        </p:pic>
        <p:pic>
          <p:nvPicPr>
            <p:cNvPr id="10328" name="直线 形状" descr="直线 形状"/>
            <p:cNvPicPr/>
            <p:nvPr/>
          </p:nvPicPr>
          <p:blipFill>
            <a:blip r:embed="rId6"/>
            <a:stretch>
              <a:fillRect/>
            </a:stretch>
          </p:blipFill>
          <p:spPr>
            <a:xfrm>
              <a:off x="3959709" y="128016"/>
              <a:ext cx="155428" cy="1701819"/>
            </a:xfrm>
            <a:prstGeom prst="rect">
              <a:avLst/>
            </a:prstGeom>
            <a:effectLst/>
          </p:spPr>
        </p:pic>
        <p:pic>
          <p:nvPicPr>
            <p:cNvPr id="10330" name="直线 形状" descr="直线 形状"/>
            <p:cNvPicPr/>
            <p:nvPr/>
          </p:nvPicPr>
          <p:blipFill>
            <a:blip r:embed="rId7"/>
            <a:stretch>
              <a:fillRect/>
            </a:stretch>
          </p:blipFill>
          <p:spPr>
            <a:xfrm>
              <a:off x="3910162" y="976852"/>
              <a:ext cx="536417" cy="612114"/>
            </a:xfrm>
            <a:prstGeom prst="rect">
              <a:avLst/>
            </a:prstGeom>
            <a:effectLst/>
          </p:spPr>
        </p:pic>
        <p:pic>
          <p:nvPicPr>
            <p:cNvPr id="10332" name="直线 形状" descr="直线 形状"/>
            <p:cNvPicPr/>
            <p:nvPr/>
          </p:nvPicPr>
          <p:blipFill>
            <a:blip r:embed="rId8"/>
            <a:stretch>
              <a:fillRect/>
            </a:stretch>
          </p:blipFill>
          <p:spPr>
            <a:xfrm>
              <a:off x="4558860" y="904702"/>
              <a:ext cx="410583" cy="674383"/>
            </a:xfrm>
            <a:prstGeom prst="rect">
              <a:avLst/>
            </a:prstGeom>
            <a:effectLst/>
          </p:spPr>
        </p:pic>
        <p:pic>
          <p:nvPicPr>
            <p:cNvPr id="10334" name="直线 形状" descr="直线 形状"/>
            <p:cNvPicPr/>
            <p:nvPr/>
          </p:nvPicPr>
          <p:blipFill>
            <a:blip r:embed="rId9"/>
            <a:stretch>
              <a:fillRect/>
            </a:stretch>
          </p:blipFill>
          <p:spPr>
            <a:xfrm>
              <a:off x="5836631" y="-19051"/>
              <a:ext cx="592987" cy="1148889"/>
            </a:xfrm>
            <a:prstGeom prst="rect">
              <a:avLst/>
            </a:prstGeom>
            <a:effectLst/>
          </p:spPr>
        </p:pic>
        <p:pic>
          <p:nvPicPr>
            <p:cNvPr id="10336" name="直线 形状" descr="直线 形状"/>
            <p:cNvPicPr/>
            <p:nvPr/>
          </p:nvPicPr>
          <p:blipFill>
            <a:blip r:embed="rId10"/>
            <a:stretch>
              <a:fillRect/>
            </a:stretch>
          </p:blipFill>
          <p:spPr>
            <a:xfrm>
              <a:off x="5710138" y="1440746"/>
              <a:ext cx="431945" cy="454876"/>
            </a:xfrm>
            <a:prstGeom prst="rect">
              <a:avLst/>
            </a:prstGeom>
            <a:effectLst/>
          </p:spPr>
        </p:pic>
        <p:pic>
          <p:nvPicPr>
            <p:cNvPr id="10338" name="直线 形状" descr="直线 形状"/>
            <p:cNvPicPr/>
            <p:nvPr/>
          </p:nvPicPr>
          <p:blipFill>
            <a:blip r:embed="rId11"/>
            <a:stretch>
              <a:fillRect/>
            </a:stretch>
          </p:blipFill>
          <p:spPr>
            <a:xfrm>
              <a:off x="6728416" y="134234"/>
              <a:ext cx="682969" cy="1028853"/>
            </a:xfrm>
            <a:prstGeom prst="rect">
              <a:avLst/>
            </a:prstGeom>
            <a:effectLst/>
          </p:spPr>
        </p:pic>
        <p:pic>
          <p:nvPicPr>
            <p:cNvPr id="10340" name="直线 形状" descr="直线 形状"/>
            <p:cNvPicPr/>
            <p:nvPr/>
          </p:nvPicPr>
          <p:blipFill>
            <a:blip r:embed="rId12"/>
            <a:stretch>
              <a:fillRect/>
            </a:stretch>
          </p:blipFill>
          <p:spPr>
            <a:xfrm>
              <a:off x="6667397" y="1408158"/>
              <a:ext cx="450185" cy="405575"/>
            </a:xfrm>
            <a:prstGeom prst="rect">
              <a:avLst/>
            </a:prstGeom>
            <a:effectLst/>
          </p:spPr>
        </p:pic>
        <p:pic>
          <p:nvPicPr>
            <p:cNvPr id="10342" name="直线 形状" descr="直线 形状"/>
            <p:cNvPicPr/>
            <p:nvPr/>
          </p:nvPicPr>
          <p:blipFill>
            <a:blip r:embed="rId13"/>
            <a:stretch>
              <a:fillRect/>
            </a:stretch>
          </p:blipFill>
          <p:spPr>
            <a:xfrm>
              <a:off x="7505763" y="378102"/>
              <a:ext cx="712492" cy="878062"/>
            </a:xfrm>
            <a:prstGeom prst="rect">
              <a:avLst/>
            </a:prstGeom>
            <a:effectLst/>
          </p:spPr>
        </p:pic>
        <p:pic>
          <p:nvPicPr>
            <p:cNvPr id="10344" name="直线 形状" descr="直线 形状"/>
            <p:cNvPicPr/>
            <p:nvPr/>
          </p:nvPicPr>
          <p:blipFill>
            <a:blip r:embed="rId14"/>
            <a:stretch>
              <a:fillRect/>
            </a:stretch>
          </p:blipFill>
          <p:spPr>
            <a:xfrm>
              <a:off x="7422473" y="1578462"/>
              <a:ext cx="296077" cy="303152"/>
            </a:xfrm>
            <a:prstGeom prst="rect">
              <a:avLst/>
            </a:prstGeom>
            <a:effectLst/>
          </p:spPr>
        </p:pic>
        <p:pic>
          <p:nvPicPr>
            <p:cNvPr id="10346" name="直线 形状" descr="直线 形状"/>
            <p:cNvPicPr/>
            <p:nvPr/>
          </p:nvPicPr>
          <p:blipFill>
            <a:blip r:embed="rId15"/>
            <a:stretch>
              <a:fillRect/>
            </a:stretch>
          </p:blipFill>
          <p:spPr>
            <a:xfrm>
              <a:off x="5929592" y="236667"/>
              <a:ext cx="438751" cy="710379"/>
            </a:xfrm>
            <a:prstGeom prst="rect">
              <a:avLst/>
            </a:prstGeom>
            <a:effectLst/>
          </p:spPr>
        </p:pic>
        <p:pic>
          <p:nvPicPr>
            <p:cNvPr id="10348" name="直线 形状" descr="直线 形状"/>
            <p:cNvPicPr/>
            <p:nvPr/>
          </p:nvPicPr>
          <p:blipFill>
            <a:blip r:embed="rId16"/>
            <a:stretch>
              <a:fillRect/>
            </a:stretch>
          </p:blipFill>
          <p:spPr>
            <a:xfrm>
              <a:off x="6762463" y="398117"/>
              <a:ext cx="597321" cy="725487"/>
            </a:xfrm>
            <a:prstGeom prst="rect">
              <a:avLst/>
            </a:prstGeom>
            <a:effectLst/>
          </p:spPr>
        </p:pic>
        <p:pic>
          <p:nvPicPr>
            <p:cNvPr id="10350" name="直线 形状" descr="直线 形状"/>
            <p:cNvPicPr/>
            <p:nvPr/>
          </p:nvPicPr>
          <p:blipFill>
            <a:blip r:embed="rId17"/>
            <a:stretch>
              <a:fillRect/>
            </a:stretch>
          </p:blipFill>
          <p:spPr>
            <a:xfrm>
              <a:off x="7552566" y="553353"/>
              <a:ext cx="591638" cy="624576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9" name="绘图"/>
          <p:cNvGrpSpPr/>
          <p:nvPr/>
        </p:nvGrpSpPr>
        <p:grpSpPr>
          <a:xfrm>
            <a:off x="1291002" y="6448796"/>
            <a:ext cx="11705052" cy="1831414"/>
            <a:chOff x="-19049" y="-19049"/>
            <a:chExt cx="11705050" cy="1831412"/>
          </a:xfrm>
        </p:grpSpPr>
        <p:pic>
          <p:nvPicPr>
            <p:cNvPr id="417" name="直线 形状" descr="直线 形状"/>
            <p:cNvPicPr/>
            <p:nvPr/>
          </p:nvPicPr>
          <p:blipFill>
            <a:blip r:embed="rId1"/>
            <a:stretch>
              <a:fillRect/>
            </a:stretch>
          </p:blipFill>
          <p:spPr>
            <a:xfrm>
              <a:off x="-19051" y="531496"/>
              <a:ext cx="212663" cy="215999"/>
            </a:xfrm>
            <a:prstGeom prst="rect">
              <a:avLst/>
            </a:prstGeom>
            <a:effectLst/>
          </p:spPr>
        </p:pic>
        <p:pic>
          <p:nvPicPr>
            <p:cNvPr id="419" name="直线 形状" descr="直线 形状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911824" y="297387"/>
              <a:ext cx="309728" cy="642957"/>
            </a:xfrm>
            <a:prstGeom prst="rect">
              <a:avLst/>
            </a:prstGeom>
            <a:effectLst/>
          </p:spPr>
        </p:pic>
        <p:pic>
          <p:nvPicPr>
            <p:cNvPr id="421" name="直线 形状" descr="直线 形状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1270582" y="566802"/>
              <a:ext cx="209016" cy="304762"/>
            </a:xfrm>
            <a:prstGeom prst="rect">
              <a:avLst/>
            </a:prstGeom>
            <a:effectLst/>
          </p:spPr>
        </p:pic>
        <p:pic>
          <p:nvPicPr>
            <p:cNvPr id="423" name="直线 形状" descr="直线 形状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1509793" y="643324"/>
              <a:ext cx="248223" cy="195496"/>
            </a:xfrm>
            <a:prstGeom prst="rect">
              <a:avLst/>
            </a:prstGeom>
            <a:effectLst/>
          </p:spPr>
        </p:pic>
        <p:pic>
          <p:nvPicPr>
            <p:cNvPr id="425" name="直线 直线" descr="直线 直线"/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1747078" y="480348"/>
              <a:ext cx="51683" cy="85636"/>
            </a:xfrm>
            <a:prstGeom prst="rect">
              <a:avLst/>
            </a:prstGeom>
            <a:effectLst/>
          </p:spPr>
        </p:pic>
        <p:pic>
          <p:nvPicPr>
            <p:cNvPr id="427" name="直线 形状" descr="直线 形状"/>
            <p:cNvPicPr/>
            <p:nvPr/>
          </p:nvPicPr>
          <p:blipFill>
            <a:blip r:embed="rId6"/>
            <a:stretch>
              <a:fillRect/>
            </a:stretch>
          </p:blipFill>
          <p:spPr>
            <a:xfrm>
              <a:off x="1790917" y="609371"/>
              <a:ext cx="48588" cy="207868"/>
            </a:xfrm>
            <a:prstGeom prst="rect">
              <a:avLst/>
            </a:prstGeom>
            <a:effectLst/>
          </p:spPr>
        </p:pic>
        <p:pic>
          <p:nvPicPr>
            <p:cNvPr id="429" name="直线 直线" descr="直线 直线"/>
            <p:cNvPicPr/>
            <p:nvPr/>
          </p:nvPicPr>
          <p:blipFill>
            <a:blip r:embed="rId7"/>
            <a:stretch>
              <a:fillRect/>
            </a:stretch>
          </p:blipFill>
          <p:spPr>
            <a:xfrm>
              <a:off x="1984752" y="616161"/>
              <a:ext cx="235031" cy="92426"/>
            </a:xfrm>
            <a:prstGeom prst="rect">
              <a:avLst/>
            </a:prstGeom>
            <a:effectLst/>
          </p:spPr>
        </p:pic>
        <p:pic>
          <p:nvPicPr>
            <p:cNvPr id="431" name="直线 形状" descr="直线 形状"/>
            <p:cNvPicPr/>
            <p:nvPr/>
          </p:nvPicPr>
          <p:blipFill>
            <a:blip r:embed="rId8"/>
            <a:stretch>
              <a:fillRect/>
            </a:stretch>
          </p:blipFill>
          <p:spPr>
            <a:xfrm>
              <a:off x="2351449" y="377283"/>
              <a:ext cx="207868" cy="310178"/>
            </a:xfrm>
            <a:prstGeom prst="rect">
              <a:avLst/>
            </a:prstGeom>
            <a:effectLst/>
          </p:spPr>
        </p:pic>
        <p:pic>
          <p:nvPicPr>
            <p:cNvPr id="433" name="直线 直线" descr="直线 直线"/>
            <p:cNvPicPr/>
            <p:nvPr/>
          </p:nvPicPr>
          <p:blipFill>
            <a:blip r:embed="rId9"/>
            <a:stretch>
              <a:fillRect/>
            </a:stretch>
          </p:blipFill>
          <p:spPr>
            <a:xfrm>
              <a:off x="2534798" y="378487"/>
              <a:ext cx="214659" cy="78845"/>
            </a:xfrm>
            <a:prstGeom prst="rect">
              <a:avLst/>
            </a:prstGeom>
            <a:effectLst/>
          </p:spPr>
        </p:pic>
        <p:pic>
          <p:nvPicPr>
            <p:cNvPr id="435" name="直线 形状" descr="直线 形状"/>
            <p:cNvPicPr/>
            <p:nvPr/>
          </p:nvPicPr>
          <p:blipFill>
            <a:blip r:embed="rId10"/>
            <a:stretch>
              <a:fillRect/>
            </a:stretch>
          </p:blipFill>
          <p:spPr>
            <a:xfrm>
              <a:off x="2603271" y="283418"/>
              <a:ext cx="152976" cy="425169"/>
            </a:xfrm>
            <a:prstGeom prst="rect">
              <a:avLst/>
            </a:prstGeom>
            <a:effectLst/>
          </p:spPr>
        </p:pic>
        <p:pic>
          <p:nvPicPr>
            <p:cNvPr id="437" name="直线 形状" descr="直线 形状"/>
            <p:cNvPicPr/>
            <p:nvPr/>
          </p:nvPicPr>
          <p:blipFill>
            <a:blip r:embed="rId11"/>
            <a:stretch>
              <a:fillRect/>
            </a:stretch>
          </p:blipFill>
          <p:spPr>
            <a:xfrm>
              <a:off x="2712770" y="453185"/>
              <a:ext cx="186082" cy="207868"/>
            </a:xfrm>
            <a:prstGeom prst="rect">
              <a:avLst/>
            </a:prstGeom>
            <a:effectLst/>
          </p:spPr>
        </p:pic>
        <p:pic>
          <p:nvPicPr>
            <p:cNvPr id="439" name="直线 形状" descr="直线 形状"/>
            <p:cNvPicPr/>
            <p:nvPr/>
          </p:nvPicPr>
          <p:blipFill>
            <a:blip r:embed="rId12"/>
            <a:stretch>
              <a:fillRect/>
            </a:stretch>
          </p:blipFill>
          <p:spPr>
            <a:xfrm>
              <a:off x="2935837" y="437340"/>
              <a:ext cx="180317" cy="216922"/>
            </a:xfrm>
            <a:prstGeom prst="rect">
              <a:avLst/>
            </a:prstGeom>
            <a:effectLst/>
          </p:spPr>
        </p:pic>
        <p:pic>
          <p:nvPicPr>
            <p:cNvPr id="441" name="直线 形状" descr="直线 形状"/>
            <p:cNvPicPr/>
            <p:nvPr/>
          </p:nvPicPr>
          <p:blipFill>
            <a:blip r:embed="rId13"/>
            <a:stretch>
              <a:fillRect/>
            </a:stretch>
          </p:blipFill>
          <p:spPr>
            <a:xfrm>
              <a:off x="3148040" y="165713"/>
              <a:ext cx="226160" cy="502131"/>
            </a:xfrm>
            <a:prstGeom prst="rect">
              <a:avLst/>
            </a:prstGeom>
            <a:effectLst/>
          </p:spPr>
        </p:pic>
        <p:pic>
          <p:nvPicPr>
            <p:cNvPr id="443" name="直线 形状" descr="直线 形状"/>
            <p:cNvPicPr/>
            <p:nvPr/>
          </p:nvPicPr>
          <p:blipFill>
            <a:blip r:embed="rId14"/>
            <a:stretch>
              <a:fillRect/>
            </a:stretch>
          </p:blipFill>
          <p:spPr>
            <a:xfrm>
              <a:off x="3392688" y="411232"/>
              <a:ext cx="178442" cy="209077"/>
            </a:xfrm>
            <a:prstGeom prst="rect">
              <a:avLst/>
            </a:prstGeom>
            <a:effectLst/>
          </p:spPr>
        </p:pic>
        <p:pic>
          <p:nvPicPr>
            <p:cNvPr id="445" name="直线 形状" descr="直线 形状"/>
            <p:cNvPicPr/>
            <p:nvPr/>
          </p:nvPicPr>
          <p:blipFill>
            <a:blip r:embed="rId15"/>
            <a:stretch>
              <a:fillRect/>
            </a:stretch>
          </p:blipFill>
          <p:spPr>
            <a:xfrm>
              <a:off x="3614517" y="405650"/>
              <a:ext cx="119590" cy="197873"/>
            </a:xfrm>
            <a:prstGeom prst="rect">
              <a:avLst/>
            </a:prstGeom>
            <a:effectLst/>
          </p:spPr>
        </p:pic>
        <p:pic>
          <p:nvPicPr>
            <p:cNvPr id="447" name="直线 形状" descr="直线 形状"/>
            <p:cNvPicPr/>
            <p:nvPr/>
          </p:nvPicPr>
          <p:blipFill>
            <a:blip r:embed="rId16"/>
            <a:stretch>
              <a:fillRect/>
            </a:stretch>
          </p:blipFill>
          <p:spPr>
            <a:xfrm>
              <a:off x="3785134" y="137659"/>
              <a:ext cx="227391" cy="503022"/>
            </a:xfrm>
            <a:prstGeom prst="rect">
              <a:avLst/>
            </a:prstGeom>
            <a:effectLst/>
          </p:spPr>
        </p:pic>
        <p:pic>
          <p:nvPicPr>
            <p:cNvPr id="449" name="直线 形状" descr="直线 形状"/>
            <p:cNvPicPr/>
            <p:nvPr/>
          </p:nvPicPr>
          <p:blipFill>
            <a:blip r:embed="rId17"/>
            <a:stretch>
              <a:fillRect/>
            </a:stretch>
          </p:blipFill>
          <p:spPr>
            <a:xfrm>
              <a:off x="4400526" y="201929"/>
              <a:ext cx="121300" cy="248613"/>
            </a:xfrm>
            <a:prstGeom prst="rect">
              <a:avLst/>
            </a:prstGeom>
            <a:effectLst/>
          </p:spPr>
        </p:pic>
        <p:pic>
          <p:nvPicPr>
            <p:cNvPr id="451" name="直线 形状" descr="直线 形状"/>
            <p:cNvPicPr/>
            <p:nvPr/>
          </p:nvPicPr>
          <p:blipFill>
            <a:blip r:embed="rId18"/>
            <a:stretch>
              <a:fillRect/>
            </a:stretch>
          </p:blipFill>
          <p:spPr>
            <a:xfrm>
              <a:off x="4502256" y="174766"/>
              <a:ext cx="230082" cy="509273"/>
            </a:xfrm>
            <a:prstGeom prst="rect">
              <a:avLst/>
            </a:prstGeom>
            <a:effectLst/>
          </p:spPr>
        </p:pic>
        <p:pic>
          <p:nvPicPr>
            <p:cNvPr id="453" name="直线 形状" descr="直线 形状"/>
            <p:cNvPicPr/>
            <p:nvPr/>
          </p:nvPicPr>
          <p:blipFill>
            <a:blip r:embed="rId19"/>
            <a:stretch>
              <a:fillRect/>
            </a:stretch>
          </p:blipFill>
          <p:spPr>
            <a:xfrm>
              <a:off x="4651593" y="422570"/>
              <a:ext cx="162783" cy="202619"/>
            </a:xfrm>
            <a:prstGeom prst="rect">
              <a:avLst/>
            </a:prstGeom>
            <a:effectLst/>
          </p:spPr>
        </p:pic>
        <p:pic>
          <p:nvPicPr>
            <p:cNvPr id="455" name="直线 形状" descr="直线 形状"/>
            <p:cNvPicPr/>
            <p:nvPr/>
          </p:nvPicPr>
          <p:blipFill>
            <a:blip r:embed="rId20"/>
            <a:stretch>
              <a:fillRect/>
            </a:stretch>
          </p:blipFill>
          <p:spPr>
            <a:xfrm>
              <a:off x="4843632" y="415779"/>
              <a:ext cx="235031" cy="192130"/>
            </a:xfrm>
            <a:prstGeom prst="rect">
              <a:avLst/>
            </a:prstGeom>
            <a:effectLst/>
          </p:spPr>
        </p:pic>
        <p:pic>
          <p:nvPicPr>
            <p:cNvPr id="457" name="直线 形状" descr="直线 形状"/>
            <p:cNvPicPr/>
            <p:nvPr/>
          </p:nvPicPr>
          <p:blipFill>
            <a:blip r:embed="rId21"/>
            <a:stretch>
              <a:fillRect/>
            </a:stretch>
          </p:blipFill>
          <p:spPr>
            <a:xfrm>
              <a:off x="5108857" y="385278"/>
              <a:ext cx="200689" cy="262194"/>
            </a:xfrm>
            <a:prstGeom prst="rect">
              <a:avLst/>
            </a:prstGeom>
            <a:effectLst/>
          </p:spPr>
        </p:pic>
        <p:pic>
          <p:nvPicPr>
            <p:cNvPr id="459" name="直线 形状" descr="直线 形状"/>
            <p:cNvPicPr/>
            <p:nvPr/>
          </p:nvPicPr>
          <p:blipFill>
            <a:blip r:embed="rId22"/>
            <a:stretch>
              <a:fillRect/>
            </a:stretch>
          </p:blipFill>
          <p:spPr>
            <a:xfrm>
              <a:off x="5156003" y="404519"/>
              <a:ext cx="342928" cy="569285"/>
            </a:xfrm>
            <a:prstGeom prst="rect">
              <a:avLst/>
            </a:prstGeom>
            <a:effectLst/>
          </p:spPr>
        </p:pic>
        <p:pic>
          <p:nvPicPr>
            <p:cNvPr id="461" name="直线 形状" descr="直线 形状"/>
            <p:cNvPicPr/>
            <p:nvPr/>
          </p:nvPicPr>
          <p:blipFill>
            <a:blip r:embed="rId23"/>
            <a:stretch>
              <a:fillRect/>
            </a:stretch>
          </p:blipFill>
          <p:spPr>
            <a:xfrm>
              <a:off x="5794328" y="398860"/>
              <a:ext cx="316519" cy="92426"/>
            </a:xfrm>
            <a:prstGeom prst="rect">
              <a:avLst/>
            </a:prstGeom>
            <a:effectLst/>
          </p:spPr>
        </p:pic>
        <p:pic>
          <p:nvPicPr>
            <p:cNvPr id="463" name="直线 形状" descr="直线 形状"/>
            <p:cNvPicPr/>
            <p:nvPr/>
          </p:nvPicPr>
          <p:blipFill>
            <a:blip r:embed="rId24"/>
            <a:stretch>
              <a:fillRect/>
            </a:stretch>
          </p:blipFill>
          <p:spPr>
            <a:xfrm>
              <a:off x="5930424" y="235883"/>
              <a:ext cx="139679" cy="445542"/>
            </a:xfrm>
            <a:prstGeom prst="rect">
              <a:avLst/>
            </a:prstGeom>
            <a:effectLst/>
          </p:spPr>
        </p:pic>
        <p:pic>
          <p:nvPicPr>
            <p:cNvPr id="465" name="直线 形状" descr="直线 形状"/>
            <p:cNvPicPr/>
            <p:nvPr/>
          </p:nvPicPr>
          <p:blipFill>
            <a:blip r:embed="rId25"/>
            <a:stretch>
              <a:fillRect/>
            </a:stretch>
          </p:blipFill>
          <p:spPr>
            <a:xfrm>
              <a:off x="6114498" y="409486"/>
              <a:ext cx="206860" cy="198522"/>
            </a:xfrm>
            <a:prstGeom prst="rect">
              <a:avLst/>
            </a:prstGeom>
            <a:effectLst/>
          </p:spPr>
        </p:pic>
        <p:pic>
          <p:nvPicPr>
            <p:cNvPr id="467" name="直线 形状" descr="直线 形状"/>
            <p:cNvPicPr/>
            <p:nvPr/>
          </p:nvPicPr>
          <p:blipFill>
            <a:blip r:embed="rId26"/>
            <a:stretch>
              <a:fillRect/>
            </a:stretch>
          </p:blipFill>
          <p:spPr>
            <a:xfrm>
              <a:off x="6347468" y="201929"/>
              <a:ext cx="135754" cy="384426"/>
            </a:xfrm>
            <a:prstGeom prst="rect">
              <a:avLst/>
            </a:prstGeom>
            <a:effectLst/>
          </p:spPr>
        </p:pic>
        <p:pic>
          <p:nvPicPr>
            <p:cNvPr id="469" name="直线 形状" descr="直线 形状"/>
            <p:cNvPicPr/>
            <p:nvPr/>
          </p:nvPicPr>
          <p:blipFill>
            <a:blip r:embed="rId27"/>
            <a:stretch>
              <a:fillRect/>
            </a:stretch>
          </p:blipFill>
          <p:spPr>
            <a:xfrm>
              <a:off x="6551819" y="201929"/>
              <a:ext cx="272050" cy="429153"/>
            </a:xfrm>
            <a:prstGeom prst="rect">
              <a:avLst/>
            </a:prstGeom>
            <a:effectLst/>
          </p:spPr>
        </p:pic>
        <p:pic>
          <p:nvPicPr>
            <p:cNvPr id="471" name="直线 形状" descr="直线 形状"/>
            <p:cNvPicPr/>
            <p:nvPr/>
          </p:nvPicPr>
          <p:blipFill>
            <a:blip r:embed="rId28"/>
            <a:stretch>
              <a:fillRect/>
            </a:stretch>
          </p:blipFill>
          <p:spPr>
            <a:xfrm>
              <a:off x="6820225" y="421051"/>
              <a:ext cx="159830" cy="184668"/>
            </a:xfrm>
            <a:prstGeom prst="rect">
              <a:avLst/>
            </a:prstGeom>
            <a:effectLst/>
          </p:spPr>
        </p:pic>
        <p:pic>
          <p:nvPicPr>
            <p:cNvPr id="473" name="直线 形状" descr="直线 形状"/>
            <p:cNvPicPr/>
            <p:nvPr/>
          </p:nvPicPr>
          <p:blipFill>
            <a:blip r:embed="rId29"/>
            <a:stretch>
              <a:fillRect/>
            </a:stretch>
          </p:blipFill>
          <p:spPr>
            <a:xfrm>
              <a:off x="7023442" y="371697"/>
              <a:ext cx="207868" cy="282565"/>
            </a:xfrm>
            <a:prstGeom prst="rect">
              <a:avLst/>
            </a:prstGeom>
            <a:effectLst/>
          </p:spPr>
        </p:pic>
        <p:pic>
          <p:nvPicPr>
            <p:cNvPr id="475" name="直线 直线" descr="直线 直线"/>
            <p:cNvPicPr/>
            <p:nvPr/>
          </p:nvPicPr>
          <p:blipFill>
            <a:blip r:embed="rId30"/>
            <a:stretch>
              <a:fillRect/>
            </a:stretch>
          </p:blipFill>
          <p:spPr>
            <a:xfrm>
              <a:off x="7459368" y="412441"/>
              <a:ext cx="76201" cy="38101"/>
            </a:xfrm>
            <a:prstGeom prst="rect">
              <a:avLst/>
            </a:prstGeom>
            <a:effectLst/>
          </p:spPr>
        </p:pic>
        <p:pic>
          <p:nvPicPr>
            <p:cNvPr id="477" name="直线 直线" descr="直线 直线"/>
            <p:cNvPicPr/>
            <p:nvPr/>
          </p:nvPicPr>
          <p:blipFill>
            <a:blip r:embed="rId31"/>
            <a:stretch>
              <a:fillRect/>
            </a:stretch>
          </p:blipFill>
          <p:spPr>
            <a:xfrm>
              <a:off x="7485209" y="568627"/>
              <a:ext cx="85636" cy="58472"/>
            </a:xfrm>
            <a:prstGeom prst="rect">
              <a:avLst/>
            </a:prstGeom>
            <a:effectLst/>
          </p:spPr>
        </p:pic>
        <p:pic>
          <p:nvPicPr>
            <p:cNvPr id="479" name="直线 形状" descr="直线 形状"/>
            <p:cNvPicPr/>
            <p:nvPr/>
          </p:nvPicPr>
          <p:blipFill>
            <a:blip r:embed="rId32"/>
            <a:stretch>
              <a:fillRect/>
            </a:stretch>
          </p:blipFill>
          <p:spPr>
            <a:xfrm>
              <a:off x="8232750" y="127232"/>
              <a:ext cx="78280" cy="1273487"/>
            </a:xfrm>
            <a:prstGeom prst="rect">
              <a:avLst/>
            </a:prstGeom>
            <a:effectLst/>
          </p:spPr>
        </p:pic>
        <p:pic>
          <p:nvPicPr>
            <p:cNvPr id="481" name="直线 形状" descr="直线 形状"/>
            <p:cNvPicPr/>
            <p:nvPr/>
          </p:nvPicPr>
          <p:blipFill>
            <a:blip r:embed="rId33"/>
            <a:stretch>
              <a:fillRect/>
            </a:stretch>
          </p:blipFill>
          <p:spPr>
            <a:xfrm>
              <a:off x="8311057" y="-19050"/>
              <a:ext cx="529106" cy="1426526"/>
            </a:xfrm>
            <a:prstGeom prst="rect">
              <a:avLst/>
            </a:prstGeom>
            <a:effectLst/>
          </p:spPr>
        </p:pic>
        <p:pic>
          <p:nvPicPr>
            <p:cNvPr id="483" name="直线 形状" descr="直线 形状"/>
            <p:cNvPicPr/>
            <p:nvPr/>
          </p:nvPicPr>
          <p:blipFill>
            <a:blip r:embed="rId34"/>
            <a:stretch>
              <a:fillRect/>
            </a:stretch>
          </p:blipFill>
          <p:spPr>
            <a:xfrm>
              <a:off x="8300091" y="385278"/>
              <a:ext cx="924581" cy="933720"/>
            </a:xfrm>
            <a:prstGeom prst="rect">
              <a:avLst/>
            </a:prstGeom>
            <a:effectLst/>
          </p:spPr>
        </p:pic>
        <p:pic>
          <p:nvPicPr>
            <p:cNvPr id="485" name="直线 形状" descr="直线 形状"/>
            <p:cNvPicPr/>
            <p:nvPr/>
          </p:nvPicPr>
          <p:blipFill>
            <a:blip r:embed="rId35"/>
            <a:stretch>
              <a:fillRect/>
            </a:stretch>
          </p:blipFill>
          <p:spPr>
            <a:xfrm>
              <a:off x="8294542" y="797247"/>
              <a:ext cx="1862548" cy="571770"/>
            </a:xfrm>
            <a:prstGeom prst="rect">
              <a:avLst/>
            </a:prstGeom>
            <a:effectLst/>
          </p:spPr>
        </p:pic>
        <p:pic>
          <p:nvPicPr>
            <p:cNvPr id="487" name="直线 形状" descr="直线 形状"/>
            <p:cNvPicPr/>
            <p:nvPr/>
          </p:nvPicPr>
          <p:blipFill>
            <a:blip r:embed="rId36"/>
            <a:stretch>
              <a:fillRect/>
            </a:stretch>
          </p:blipFill>
          <p:spPr>
            <a:xfrm>
              <a:off x="9658229" y="848112"/>
              <a:ext cx="51683" cy="362987"/>
            </a:xfrm>
            <a:prstGeom prst="rect">
              <a:avLst/>
            </a:prstGeom>
            <a:effectLst/>
          </p:spPr>
        </p:pic>
        <p:pic>
          <p:nvPicPr>
            <p:cNvPr id="489" name="直线 形状" descr="直线 形状"/>
            <p:cNvPicPr/>
            <p:nvPr/>
          </p:nvPicPr>
          <p:blipFill>
            <a:blip r:embed="rId37"/>
            <a:stretch>
              <a:fillRect/>
            </a:stretch>
          </p:blipFill>
          <p:spPr>
            <a:xfrm>
              <a:off x="8567192" y="928533"/>
              <a:ext cx="76582" cy="364054"/>
            </a:xfrm>
            <a:prstGeom prst="rect">
              <a:avLst/>
            </a:prstGeom>
            <a:effectLst/>
          </p:spPr>
        </p:pic>
        <p:pic>
          <p:nvPicPr>
            <p:cNvPr id="491" name="直线 形状" descr="直线 形状"/>
            <p:cNvPicPr/>
            <p:nvPr/>
          </p:nvPicPr>
          <p:blipFill>
            <a:blip r:embed="rId38"/>
            <a:stretch>
              <a:fillRect/>
            </a:stretch>
          </p:blipFill>
          <p:spPr>
            <a:xfrm>
              <a:off x="9003709" y="955696"/>
              <a:ext cx="67878" cy="282566"/>
            </a:xfrm>
            <a:prstGeom prst="rect">
              <a:avLst/>
            </a:prstGeom>
            <a:effectLst/>
          </p:spPr>
        </p:pic>
        <p:pic>
          <p:nvPicPr>
            <p:cNvPr id="493" name="直线 形状" descr="直线 形状"/>
            <p:cNvPicPr/>
            <p:nvPr/>
          </p:nvPicPr>
          <p:blipFill>
            <a:blip r:embed="rId39"/>
            <a:stretch>
              <a:fillRect/>
            </a:stretch>
          </p:blipFill>
          <p:spPr>
            <a:xfrm>
              <a:off x="9400183" y="942114"/>
              <a:ext cx="160876" cy="234056"/>
            </a:xfrm>
            <a:prstGeom prst="rect">
              <a:avLst/>
            </a:prstGeom>
            <a:effectLst/>
          </p:spPr>
        </p:pic>
        <p:pic>
          <p:nvPicPr>
            <p:cNvPr id="495" name="直线 形状" descr="直线 形状"/>
            <p:cNvPicPr/>
            <p:nvPr/>
          </p:nvPicPr>
          <p:blipFill>
            <a:blip r:embed="rId40"/>
            <a:stretch>
              <a:fillRect/>
            </a:stretch>
          </p:blipFill>
          <p:spPr>
            <a:xfrm>
              <a:off x="9821267" y="928533"/>
              <a:ext cx="221388" cy="166275"/>
            </a:xfrm>
            <a:prstGeom prst="rect">
              <a:avLst/>
            </a:prstGeom>
            <a:effectLst/>
          </p:spPr>
        </p:pic>
        <p:pic>
          <p:nvPicPr>
            <p:cNvPr id="497" name="直线 形状" descr="直线 形状"/>
            <p:cNvPicPr/>
            <p:nvPr/>
          </p:nvPicPr>
          <p:blipFill>
            <a:blip r:embed="rId41"/>
            <a:stretch>
              <a:fillRect/>
            </a:stretch>
          </p:blipFill>
          <p:spPr>
            <a:xfrm>
              <a:off x="9909485" y="942114"/>
              <a:ext cx="92426" cy="282566"/>
            </a:xfrm>
            <a:prstGeom prst="rect">
              <a:avLst/>
            </a:prstGeom>
            <a:effectLst/>
          </p:spPr>
        </p:pic>
        <p:pic>
          <p:nvPicPr>
            <p:cNvPr id="499" name="直线 形状" descr="直线 形状"/>
            <p:cNvPicPr/>
            <p:nvPr/>
          </p:nvPicPr>
          <p:blipFill>
            <a:blip r:embed="rId42"/>
            <a:stretch>
              <a:fillRect/>
            </a:stretch>
          </p:blipFill>
          <p:spPr>
            <a:xfrm>
              <a:off x="8442696" y="527883"/>
              <a:ext cx="241822" cy="206606"/>
            </a:xfrm>
            <a:prstGeom prst="rect">
              <a:avLst/>
            </a:prstGeom>
            <a:effectLst/>
          </p:spPr>
        </p:pic>
        <p:pic>
          <p:nvPicPr>
            <p:cNvPr id="501" name="直线 形状" descr="直线 形状"/>
            <p:cNvPicPr/>
            <p:nvPr/>
          </p:nvPicPr>
          <p:blipFill>
            <a:blip r:embed="rId43"/>
            <a:stretch>
              <a:fillRect/>
            </a:stretch>
          </p:blipFill>
          <p:spPr>
            <a:xfrm>
              <a:off x="8877300" y="548254"/>
              <a:ext cx="173863" cy="207878"/>
            </a:xfrm>
            <a:prstGeom prst="rect">
              <a:avLst/>
            </a:prstGeom>
            <a:effectLst/>
          </p:spPr>
        </p:pic>
        <p:pic>
          <p:nvPicPr>
            <p:cNvPr id="503" name="直线 形状" descr="直线 形状"/>
            <p:cNvPicPr/>
            <p:nvPr/>
          </p:nvPicPr>
          <p:blipFill>
            <a:blip r:embed="rId44"/>
            <a:stretch>
              <a:fillRect/>
            </a:stretch>
          </p:blipFill>
          <p:spPr>
            <a:xfrm>
              <a:off x="8429114" y="100069"/>
              <a:ext cx="191764" cy="228532"/>
            </a:xfrm>
            <a:prstGeom prst="rect">
              <a:avLst/>
            </a:prstGeom>
            <a:effectLst/>
          </p:spPr>
        </p:pic>
        <p:pic>
          <p:nvPicPr>
            <p:cNvPr id="505" name="直线 直线" descr="直线 直线"/>
            <p:cNvPicPr/>
            <p:nvPr/>
          </p:nvPicPr>
          <p:blipFill>
            <a:blip r:embed="rId45"/>
            <a:stretch>
              <a:fillRect/>
            </a:stretch>
          </p:blipFill>
          <p:spPr>
            <a:xfrm>
              <a:off x="8510602" y="113651"/>
              <a:ext cx="201078" cy="44891"/>
            </a:xfrm>
            <a:prstGeom prst="rect">
              <a:avLst/>
            </a:prstGeom>
            <a:effectLst/>
          </p:spPr>
        </p:pic>
        <p:pic>
          <p:nvPicPr>
            <p:cNvPr id="507" name="直线 形状" descr="直线 形状"/>
            <p:cNvPicPr/>
            <p:nvPr/>
          </p:nvPicPr>
          <p:blipFill>
            <a:blip r:embed="rId46"/>
            <a:stretch>
              <a:fillRect/>
            </a:stretch>
          </p:blipFill>
          <p:spPr>
            <a:xfrm>
              <a:off x="7838325" y="385278"/>
              <a:ext cx="255402" cy="372052"/>
            </a:xfrm>
            <a:prstGeom prst="rect">
              <a:avLst/>
            </a:prstGeom>
            <a:effectLst/>
          </p:spPr>
        </p:pic>
        <p:pic>
          <p:nvPicPr>
            <p:cNvPr id="509" name="直线 形状" descr="直线 形状"/>
            <p:cNvPicPr/>
            <p:nvPr/>
          </p:nvPicPr>
          <p:blipFill>
            <a:blip r:embed="rId47"/>
            <a:stretch>
              <a:fillRect/>
            </a:stretch>
          </p:blipFill>
          <p:spPr>
            <a:xfrm>
              <a:off x="9242790" y="1478579"/>
              <a:ext cx="358470" cy="201078"/>
            </a:xfrm>
            <a:prstGeom prst="rect">
              <a:avLst/>
            </a:prstGeom>
            <a:effectLst/>
          </p:spPr>
        </p:pic>
        <p:pic>
          <p:nvPicPr>
            <p:cNvPr id="511" name="直线 形状" descr="直线 形状"/>
            <p:cNvPicPr/>
            <p:nvPr/>
          </p:nvPicPr>
          <p:blipFill>
            <a:blip r:embed="rId48"/>
            <a:stretch>
              <a:fillRect/>
            </a:stretch>
          </p:blipFill>
          <p:spPr>
            <a:xfrm>
              <a:off x="9172850" y="1641556"/>
              <a:ext cx="415121" cy="170807"/>
            </a:xfrm>
            <a:prstGeom prst="rect">
              <a:avLst/>
            </a:prstGeom>
            <a:effectLst/>
          </p:spPr>
        </p:pic>
        <p:pic>
          <p:nvPicPr>
            <p:cNvPr id="513" name="直线 形状" descr="直线 形状"/>
            <p:cNvPicPr/>
            <p:nvPr/>
          </p:nvPicPr>
          <p:blipFill>
            <a:blip r:embed="rId49"/>
            <a:stretch>
              <a:fillRect/>
            </a:stretch>
          </p:blipFill>
          <p:spPr>
            <a:xfrm>
              <a:off x="10411995" y="1172998"/>
              <a:ext cx="133224" cy="164632"/>
            </a:xfrm>
            <a:prstGeom prst="rect">
              <a:avLst/>
            </a:prstGeom>
            <a:effectLst/>
          </p:spPr>
        </p:pic>
        <p:pic>
          <p:nvPicPr>
            <p:cNvPr id="515" name="直线 形状" descr="直线 形状"/>
            <p:cNvPicPr/>
            <p:nvPr/>
          </p:nvPicPr>
          <p:blipFill>
            <a:blip r:embed="rId50"/>
            <a:stretch>
              <a:fillRect/>
            </a:stretch>
          </p:blipFill>
          <p:spPr>
            <a:xfrm>
              <a:off x="10765111" y="473557"/>
              <a:ext cx="213882" cy="367727"/>
            </a:xfrm>
            <a:prstGeom prst="rect">
              <a:avLst/>
            </a:prstGeom>
            <a:effectLst/>
          </p:spPr>
        </p:pic>
        <p:pic>
          <p:nvPicPr>
            <p:cNvPr id="517" name="直线 形状" descr="直线 形状"/>
            <p:cNvPicPr/>
            <p:nvPr/>
          </p:nvPicPr>
          <p:blipFill>
            <a:blip r:embed="rId51"/>
            <a:stretch>
              <a:fillRect/>
            </a:stretch>
          </p:blipFill>
          <p:spPr>
            <a:xfrm>
              <a:off x="11000093" y="493929"/>
              <a:ext cx="192682" cy="382728"/>
            </a:xfrm>
            <a:prstGeom prst="rect">
              <a:avLst/>
            </a:prstGeom>
            <a:effectLst/>
          </p:spPr>
        </p:pic>
        <p:pic>
          <p:nvPicPr>
            <p:cNvPr id="519" name="直线 形状" descr="直线 形状"/>
            <p:cNvPicPr/>
            <p:nvPr/>
          </p:nvPicPr>
          <p:blipFill>
            <a:blip r:embed="rId52"/>
            <a:stretch>
              <a:fillRect/>
            </a:stretch>
          </p:blipFill>
          <p:spPr>
            <a:xfrm>
              <a:off x="11226878" y="419231"/>
              <a:ext cx="119589" cy="201078"/>
            </a:xfrm>
            <a:prstGeom prst="rect">
              <a:avLst/>
            </a:prstGeom>
            <a:effectLst/>
          </p:spPr>
        </p:pic>
        <p:pic>
          <p:nvPicPr>
            <p:cNvPr id="521" name="直线 形状" descr="直线 形状"/>
            <p:cNvPicPr/>
            <p:nvPr/>
          </p:nvPicPr>
          <p:blipFill>
            <a:blip r:embed="rId53"/>
            <a:stretch>
              <a:fillRect/>
            </a:stretch>
          </p:blipFill>
          <p:spPr>
            <a:xfrm>
              <a:off x="11267622" y="453185"/>
              <a:ext cx="201078" cy="180705"/>
            </a:xfrm>
            <a:prstGeom prst="rect">
              <a:avLst/>
            </a:prstGeom>
            <a:effectLst/>
          </p:spPr>
        </p:pic>
        <p:pic>
          <p:nvPicPr>
            <p:cNvPr id="523" name="直线 形状" descr="直线 形状"/>
            <p:cNvPicPr/>
            <p:nvPr/>
          </p:nvPicPr>
          <p:blipFill>
            <a:blip r:embed="rId54"/>
            <a:stretch>
              <a:fillRect/>
            </a:stretch>
          </p:blipFill>
          <p:spPr>
            <a:xfrm>
              <a:off x="11301576" y="582208"/>
              <a:ext cx="58472" cy="364054"/>
            </a:xfrm>
            <a:prstGeom prst="rect">
              <a:avLst/>
            </a:prstGeom>
            <a:effectLst/>
          </p:spPr>
        </p:pic>
        <p:pic>
          <p:nvPicPr>
            <p:cNvPr id="525" name="直线 形状" descr="直线 形状"/>
            <p:cNvPicPr/>
            <p:nvPr/>
          </p:nvPicPr>
          <p:blipFill>
            <a:blip r:embed="rId55"/>
            <a:stretch>
              <a:fillRect/>
            </a:stretch>
          </p:blipFill>
          <p:spPr>
            <a:xfrm>
              <a:off x="11478133" y="514301"/>
              <a:ext cx="207868" cy="65264"/>
            </a:xfrm>
            <a:prstGeom prst="rect">
              <a:avLst/>
            </a:prstGeom>
            <a:effectLst/>
          </p:spPr>
        </p:pic>
        <p:pic>
          <p:nvPicPr>
            <p:cNvPr id="527" name="直线 形状" descr="直线 形状"/>
            <p:cNvPicPr/>
            <p:nvPr/>
          </p:nvPicPr>
          <p:blipFill>
            <a:blip r:embed="rId56"/>
            <a:stretch>
              <a:fillRect/>
            </a:stretch>
          </p:blipFill>
          <p:spPr>
            <a:xfrm>
              <a:off x="11549629" y="548254"/>
              <a:ext cx="49401" cy="465915"/>
            </a:xfrm>
            <a:prstGeom prst="rect">
              <a:avLst/>
            </a:prstGeom>
            <a:effectLst/>
          </p:spPr>
        </p:pic>
      </p:grpSp>
      <p:grpSp>
        <p:nvGrpSpPr>
          <p:cNvPr id="554" name="绘图"/>
          <p:cNvGrpSpPr/>
          <p:nvPr/>
        </p:nvGrpSpPr>
        <p:grpSpPr>
          <a:xfrm>
            <a:off x="478432" y="360393"/>
            <a:ext cx="3906478" cy="1097005"/>
            <a:chOff x="-44449" y="-44449"/>
            <a:chExt cx="3906476" cy="1097003"/>
          </a:xfrm>
        </p:grpSpPr>
        <p:pic>
          <p:nvPicPr>
            <p:cNvPr id="530" name="直线 形状" descr="直线 形状"/>
            <p:cNvPicPr/>
            <p:nvPr/>
          </p:nvPicPr>
          <p:blipFill>
            <a:blip r:embed="rId57"/>
            <a:stretch>
              <a:fillRect/>
            </a:stretch>
          </p:blipFill>
          <p:spPr>
            <a:xfrm>
              <a:off x="-30869" y="155077"/>
              <a:ext cx="109882" cy="543877"/>
            </a:xfrm>
            <a:prstGeom prst="rect">
              <a:avLst/>
            </a:prstGeom>
            <a:effectLst/>
          </p:spPr>
        </p:pic>
        <p:pic>
          <p:nvPicPr>
            <p:cNvPr id="532" name="直线 形状" descr="直线 形状"/>
            <p:cNvPicPr/>
            <p:nvPr/>
          </p:nvPicPr>
          <p:blipFill>
            <a:blip r:embed="rId58"/>
            <a:stretch>
              <a:fillRect/>
            </a:stretch>
          </p:blipFill>
          <p:spPr>
            <a:xfrm>
              <a:off x="-44450" y="102124"/>
              <a:ext cx="567738" cy="716718"/>
            </a:xfrm>
            <a:prstGeom prst="rect">
              <a:avLst/>
            </a:prstGeom>
            <a:effectLst/>
          </p:spPr>
        </p:pic>
        <p:pic>
          <p:nvPicPr>
            <p:cNvPr id="534" name="直线 形状" descr="直线 形状"/>
            <p:cNvPicPr/>
            <p:nvPr/>
          </p:nvPicPr>
          <p:blipFill>
            <a:blip r:embed="rId59"/>
            <a:stretch>
              <a:fillRect/>
            </a:stretch>
          </p:blipFill>
          <p:spPr>
            <a:xfrm>
              <a:off x="550522" y="397961"/>
              <a:ext cx="437834" cy="368093"/>
            </a:xfrm>
            <a:prstGeom prst="rect">
              <a:avLst/>
            </a:prstGeom>
            <a:effectLst/>
          </p:spPr>
        </p:pic>
        <p:pic>
          <p:nvPicPr>
            <p:cNvPr id="536" name="直线 形状" descr="直线 形状"/>
            <p:cNvPicPr/>
            <p:nvPr/>
          </p:nvPicPr>
          <p:blipFill>
            <a:blip r:embed="rId60"/>
            <a:stretch>
              <a:fillRect/>
            </a:stretch>
          </p:blipFill>
          <p:spPr>
            <a:xfrm>
              <a:off x="1033005" y="353085"/>
              <a:ext cx="220188" cy="343123"/>
            </a:xfrm>
            <a:prstGeom prst="rect">
              <a:avLst/>
            </a:prstGeom>
            <a:effectLst/>
          </p:spPr>
        </p:pic>
        <p:pic>
          <p:nvPicPr>
            <p:cNvPr id="538" name="直线 形状" descr="直线 形状"/>
            <p:cNvPicPr/>
            <p:nvPr/>
          </p:nvPicPr>
          <p:blipFill>
            <a:blip r:embed="rId61"/>
            <a:stretch>
              <a:fillRect/>
            </a:stretch>
          </p:blipFill>
          <p:spPr>
            <a:xfrm>
              <a:off x="1239899" y="53217"/>
              <a:ext cx="128736" cy="632156"/>
            </a:xfrm>
            <a:prstGeom prst="rect">
              <a:avLst/>
            </a:prstGeom>
            <a:effectLst/>
          </p:spPr>
        </p:pic>
        <p:pic>
          <p:nvPicPr>
            <p:cNvPr id="540" name="直线 形状" descr="直线 形状"/>
            <p:cNvPicPr/>
            <p:nvPr/>
          </p:nvPicPr>
          <p:blipFill>
            <a:blip r:embed="rId62"/>
            <a:stretch>
              <a:fillRect/>
            </a:stretch>
          </p:blipFill>
          <p:spPr>
            <a:xfrm>
              <a:off x="1309246" y="372379"/>
              <a:ext cx="310644" cy="265513"/>
            </a:xfrm>
            <a:prstGeom prst="rect">
              <a:avLst/>
            </a:prstGeom>
            <a:effectLst/>
          </p:spPr>
        </p:pic>
        <p:pic>
          <p:nvPicPr>
            <p:cNvPr id="542" name="直线 形状" descr="直线 形状"/>
            <p:cNvPicPr/>
            <p:nvPr/>
          </p:nvPicPr>
          <p:blipFill>
            <a:blip r:embed="rId63"/>
            <a:stretch>
              <a:fillRect/>
            </a:stretch>
          </p:blipFill>
          <p:spPr>
            <a:xfrm>
              <a:off x="1627116" y="326701"/>
              <a:ext cx="338533" cy="725853"/>
            </a:xfrm>
            <a:prstGeom prst="rect">
              <a:avLst/>
            </a:prstGeom>
            <a:effectLst/>
          </p:spPr>
        </p:pic>
        <p:pic>
          <p:nvPicPr>
            <p:cNvPr id="544" name="直线 形状" descr="直线 形状"/>
            <p:cNvPicPr/>
            <p:nvPr/>
          </p:nvPicPr>
          <p:blipFill>
            <a:blip r:embed="rId64"/>
            <a:stretch>
              <a:fillRect/>
            </a:stretch>
          </p:blipFill>
          <p:spPr>
            <a:xfrm>
              <a:off x="2006337" y="406332"/>
              <a:ext cx="306203" cy="303335"/>
            </a:xfrm>
            <a:prstGeom prst="rect">
              <a:avLst/>
            </a:prstGeom>
            <a:effectLst/>
          </p:spPr>
        </p:pic>
        <p:pic>
          <p:nvPicPr>
            <p:cNvPr id="546" name="直线 形状" descr="直线 形状"/>
            <p:cNvPicPr/>
            <p:nvPr/>
          </p:nvPicPr>
          <p:blipFill>
            <a:blip r:embed="rId65"/>
            <a:stretch>
              <a:fillRect/>
            </a:stretch>
          </p:blipFill>
          <p:spPr>
            <a:xfrm>
              <a:off x="2311918" y="335436"/>
              <a:ext cx="280231" cy="256874"/>
            </a:xfrm>
            <a:prstGeom prst="rect">
              <a:avLst/>
            </a:prstGeom>
            <a:effectLst/>
          </p:spPr>
        </p:pic>
        <p:pic>
          <p:nvPicPr>
            <p:cNvPr id="548" name="直线 形状" descr="直线 形状"/>
            <p:cNvPicPr/>
            <p:nvPr/>
          </p:nvPicPr>
          <p:blipFill>
            <a:blip r:embed="rId66"/>
            <a:stretch>
              <a:fillRect/>
            </a:stretch>
          </p:blipFill>
          <p:spPr>
            <a:xfrm>
              <a:off x="2597127" y="392751"/>
              <a:ext cx="380901" cy="262183"/>
            </a:xfrm>
            <a:prstGeom prst="rect">
              <a:avLst/>
            </a:prstGeom>
            <a:effectLst/>
          </p:spPr>
        </p:pic>
        <p:pic>
          <p:nvPicPr>
            <p:cNvPr id="550" name="直线 形状" descr="直线 形状"/>
            <p:cNvPicPr/>
            <p:nvPr/>
          </p:nvPicPr>
          <p:blipFill>
            <a:blip r:embed="rId67"/>
            <a:stretch>
              <a:fillRect/>
            </a:stretch>
          </p:blipFill>
          <p:spPr>
            <a:xfrm>
              <a:off x="2977405" y="365588"/>
              <a:ext cx="360529" cy="272250"/>
            </a:xfrm>
            <a:prstGeom prst="rect">
              <a:avLst/>
            </a:prstGeom>
            <a:effectLst/>
          </p:spPr>
        </p:pic>
        <p:pic>
          <p:nvPicPr>
            <p:cNvPr id="552" name="直线 形状" descr="直线 形状"/>
            <p:cNvPicPr/>
            <p:nvPr/>
          </p:nvPicPr>
          <p:blipFill>
            <a:blip r:embed="rId68"/>
            <a:stretch>
              <a:fillRect/>
            </a:stretch>
          </p:blipFill>
          <p:spPr>
            <a:xfrm>
              <a:off x="3400934" y="-44451"/>
              <a:ext cx="461093" cy="729692"/>
            </a:xfrm>
            <a:prstGeom prst="rect">
              <a:avLst/>
            </a:prstGeom>
            <a:effectLst/>
          </p:spPr>
        </p:pic>
      </p:grpSp>
      <p:grpSp>
        <p:nvGrpSpPr>
          <p:cNvPr id="721" name="绘图"/>
          <p:cNvGrpSpPr/>
          <p:nvPr/>
        </p:nvGrpSpPr>
        <p:grpSpPr>
          <a:xfrm>
            <a:off x="1139465" y="1834807"/>
            <a:ext cx="11659659" cy="1527097"/>
            <a:chOff x="-19049" y="-19050"/>
            <a:chExt cx="11659657" cy="1527095"/>
          </a:xfrm>
        </p:grpSpPr>
        <p:pic>
          <p:nvPicPr>
            <p:cNvPr id="555" name="直线 形状" descr="直线 形状"/>
            <p:cNvPicPr/>
            <p:nvPr/>
          </p:nvPicPr>
          <p:blipFill>
            <a:blip r:embed="rId69"/>
            <a:stretch>
              <a:fillRect/>
            </a:stretch>
          </p:blipFill>
          <p:spPr>
            <a:xfrm>
              <a:off x="-19051" y="355550"/>
              <a:ext cx="201853" cy="205743"/>
            </a:xfrm>
            <a:prstGeom prst="rect">
              <a:avLst/>
            </a:prstGeom>
            <a:effectLst/>
          </p:spPr>
        </p:pic>
        <p:pic>
          <p:nvPicPr>
            <p:cNvPr id="557" name="直线 形状" descr="直线 形状"/>
            <p:cNvPicPr/>
            <p:nvPr/>
          </p:nvPicPr>
          <p:blipFill>
            <a:blip r:embed="rId70"/>
            <a:stretch>
              <a:fillRect/>
            </a:stretch>
          </p:blipFill>
          <p:spPr>
            <a:xfrm>
              <a:off x="927547" y="340856"/>
              <a:ext cx="282566" cy="276772"/>
            </a:xfrm>
            <a:prstGeom prst="rect">
              <a:avLst/>
            </a:prstGeom>
            <a:effectLst/>
          </p:spPr>
        </p:pic>
        <p:pic>
          <p:nvPicPr>
            <p:cNvPr id="559" name="直线 形状" descr="直线 形状"/>
            <p:cNvPicPr/>
            <p:nvPr/>
          </p:nvPicPr>
          <p:blipFill>
            <a:blip r:embed="rId71"/>
            <a:stretch>
              <a:fillRect/>
            </a:stretch>
          </p:blipFill>
          <p:spPr>
            <a:xfrm>
              <a:off x="1063360" y="205042"/>
              <a:ext cx="384427" cy="377635"/>
            </a:xfrm>
            <a:prstGeom prst="rect">
              <a:avLst/>
            </a:prstGeom>
            <a:effectLst/>
          </p:spPr>
        </p:pic>
        <p:pic>
          <p:nvPicPr>
            <p:cNvPr id="561" name="直线 形状" descr="直线 形状"/>
            <p:cNvPicPr/>
            <p:nvPr/>
          </p:nvPicPr>
          <p:blipFill>
            <a:blip r:embed="rId72"/>
            <a:stretch>
              <a:fillRect/>
            </a:stretch>
          </p:blipFill>
          <p:spPr>
            <a:xfrm>
              <a:off x="1531918" y="340856"/>
              <a:ext cx="268984" cy="63444"/>
            </a:xfrm>
            <a:prstGeom prst="rect">
              <a:avLst/>
            </a:prstGeom>
            <a:effectLst/>
          </p:spPr>
        </p:pic>
        <p:pic>
          <p:nvPicPr>
            <p:cNvPr id="563" name="直线 形状" descr="直线 形状"/>
            <p:cNvPicPr/>
            <p:nvPr/>
          </p:nvPicPr>
          <p:blipFill>
            <a:blip r:embed="rId73"/>
            <a:stretch>
              <a:fillRect/>
            </a:stretch>
          </p:blipFill>
          <p:spPr>
            <a:xfrm>
              <a:off x="1586243" y="435926"/>
              <a:ext cx="221450" cy="51682"/>
            </a:xfrm>
            <a:prstGeom prst="rect">
              <a:avLst/>
            </a:prstGeom>
            <a:effectLst/>
          </p:spPr>
        </p:pic>
        <p:pic>
          <p:nvPicPr>
            <p:cNvPr id="565" name="直线 形状" descr="直线 形状"/>
            <p:cNvPicPr/>
            <p:nvPr/>
          </p:nvPicPr>
          <p:blipFill>
            <a:blip r:embed="rId74"/>
            <a:stretch>
              <a:fillRect/>
            </a:stretch>
          </p:blipFill>
          <p:spPr>
            <a:xfrm>
              <a:off x="2137298" y="137135"/>
              <a:ext cx="118580" cy="398008"/>
            </a:xfrm>
            <a:prstGeom prst="rect">
              <a:avLst/>
            </a:prstGeom>
            <a:effectLst/>
          </p:spPr>
        </p:pic>
        <p:pic>
          <p:nvPicPr>
            <p:cNvPr id="567" name="直线 形状" descr="直线 形状"/>
            <p:cNvPicPr/>
            <p:nvPr/>
          </p:nvPicPr>
          <p:blipFill>
            <a:blip r:embed="rId75"/>
            <a:stretch>
              <a:fillRect/>
            </a:stretch>
          </p:blipFill>
          <p:spPr>
            <a:xfrm>
              <a:off x="2353591" y="347646"/>
              <a:ext cx="139961" cy="163574"/>
            </a:xfrm>
            <a:prstGeom prst="rect">
              <a:avLst/>
            </a:prstGeom>
            <a:effectLst/>
          </p:spPr>
        </p:pic>
        <p:pic>
          <p:nvPicPr>
            <p:cNvPr id="569" name="直线 形状" descr="直线 形状"/>
            <p:cNvPicPr/>
            <p:nvPr/>
          </p:nvPicPr>
          <p:blipFill>
            <a:blip r:embed="rId76"/>
            <a:stretch>
              <a:fillRect/>
            </a:stretch>
          </p:blipFill>
          <p:spPr>
            <a:xfrm>
              <a:off x="2380754" y="272949"/>
              <a:ext cx="336891" cy="262194"/>
            </a:xfrm>
            <a:prstGeom prst="rect">
              <a:avLst/>
            </a:prstGeom>
            <a:effectLst/>
          </p:spPr>
        </p:pic>
        <p:pic>
          <p:nvPicPr>
            <p:cNvPr id="571" name="直线 直线" descr="直线 直线"/>
            <p:cNvPicPr/>
            <p:nvPr/>
          </p:nvPicPr>
          <p:blipFill>
            <a:blip r:embed="rId77"/>
            <a:stretch>
              <a:fillRect/>
            </a:stretch>
          </p:blipFill>
          <p:spPr>
            <a:xfrm>
              <a:off x="2808567" y="442716"/>
              <a:ext cx="65264" cy="146752"/>
            </a:xfrm>
            <a:prstGeom prst="rect">
              <a:avLst/>
            </a:prstGeom>
            <a:effectLst/>
          </p:spPr>
        </p:pic>
        <p:pic>
          <p:nvPicPr>
            <p:cNvPr id="573" name="直线 直线" descr="直线 直线"/>
            <p:cNvPicPr/>
            <p:nvPr/>
          </p:nvPicPr>
          <p:blipFill>
            <a:blip r:embed="rId78"/>
            <a:stretch>
              <a:fillRect/>
            </a:stretch>
          </p:blipFill>
          <p:spPr>
            <a:xfrm>
              <a:off x="3005497" y="442716"/>
              <a:ext cx="85636" cy="119589"/>
            </a:xfrm>
            <a:prstGeom prst="rect">
              <a:avLst/>
            </a:prstGeom>
            <a:effectLst/>
          </p:spPr>
        </p:pic>
        <p:pic>
          <p:nvPicPr>
            <p:cNvPr id="575" name="直线 形状" descr="直线 形状"/>
            <p:cNvPicPr/>
            <p:nvPr/>
          </p:nvPicPr>
          <p:blipFill>
            <a:blip r:embed="rId79"/>
            <a:stretch>
              <a:fillRect/>
            </a:stretch>
          </p:blipFill>
          <p:spPr>
            <a:xfrm>
              <a:off x="3304287" y="286530"/>
              <a:ext cx="173915" cy="186488"/>
            </a:xfrm>
            <a:prstGeom prst="rect">
              <a:avLst/>
            </a:prstGeom>
            <a:effectLst/>
          </p:spPr>
        </p:pic>
        <p:pic>
          <p:nvPicPr>
            <p:cNvPr id="577" name="直线 形状" descr="直线 形状"/>
            <p:cNvPicPr/>
            <p:nvPr/>
          </p:nvPicPr>
          <p:blipFill>
            <a:blip r:embed="rId80"/>
            <a:stretch>
              <a:fillRect/>
            </a:stretch>
          </p:blipFill>
          <p:spPr>
            <a:xfrm>
              <a:off x="3331450" y="177879"/>
              <a:ext cx="282566" cy="330101"/>
            </a:xfrm>
            <a:prstGeom prst="rect">
              <a:avLst/>
            </a:prstGeom>
            <a:effectLst/>
          </p:spPr>
        </p:pic>
        <p:pic>
          <p:nvPicPr>
            <p:cNvPr id="579" name="直线 形状" descr="直线 形状"/>
            <p:cNvPicPr/>
            <p:nvPr/>
          </p:nvPicPr>
          <p:blipFill>
            <a:blip r:embed="rId81"/>
            <a:stretch>
              <a:fillRect/>
            </a:stretch>
          </p:blipFill>
          <p:spPr>
            <a:xfrm>
              <a:off x="3684566" y="368019"/>
              <a:ext cx="221449" cy="177406"/>
            </a:xfrm>
            <a:prstGeom prst="rect">
              <a:avLst/>
            </a:prstGeom>
            <a:effectLst/>
          </p:spPr>
        </p:pic>
        <p:pic>
          <p:nvPicPr>
            <p:cNvPr id="581" name="直线 形状" descr="直线 形状"/>
            <p:cNvPicPr/>
            <p:nvPr/>
          </p:nvPicPr>
          <p:blipFill>
            <a:blip r:embed="rId82"/>
            <a:stretch>
              <a:fillRect/>
            </a:stretch>
          </p:blipFill>
          <p:spPr>
            <a:xfrm>
              <a:off x="4058053" y="381600"/>
              <a:ext cx="99218" cy="153543"/>
            </a:xfrm>
            <a:prstGeom prst="rect">
              <a:avLst/>
            </a:prstGeom>
            <a:effectLst/>
          </p:spPr>
        </p:pic>
        <p:pic>
          <p:nvPicPr>
            <p:cNvPr id="583" name="直线 直线" descr="直线 直线"/>
            <p:cNvPicPr/>
            <p:nvPr/>
          </p:nvPicPr>
          <p:blipFill>
            <a:blip r:embed="rId31"/>
            <a:stretch>
              <a:fillRect/>
            </a:stretch>
          </p:blipFill>
          <p:spPr>
            <a:xfrm>
              <a:off x="4465495" y="218623"/>
              <a:ext cx="85635" cy="58473"/>
            </a:xfrm>
            <a:prstGeom prst="rect">
              <a:avLst/>
            </a:prstGeom>
            <a:effectLst/>
          </p:spPr>
        </p:pic>
        <p:pic>
          <p:nvPicPr>
            <p:cNvPr id="585" name="直线 直线" descr="直线 直线"/>
            <p:cNvPicPr/>
            <p:nvPr/>
          </p:nvPicPr>
          <p:blipFill>
            <a:blip r:embed="rId83"/>
            <a:stretch>
              <a:fillRect/>
            </a:stretch>
          </p:blipFill>
          <p:spPr>
            <a:xfrm>
              <a:off x="4587727" y="218623"/>
              <a:ext cx="99217" cy="38101"/>
            </a:xfrm>
            <a:prstGeom prst="rect">
              <a:avLst/>
            </a:prstGeom>
            <a:effectLst/>
          </p:spPr>
        </p:pic>
        <p:pic>
          <p:nvPicPr>
            <p:cNvPr id="587" name="直线 直线" descr="直线 直线"/>
            <p:cNvPicPr/>
            <p:nvPr/>
          </p:nvPicPr>
          <p:blipFill>
            <a:blip r:embed="rId84"/>
            <a:stretch>
              <a:fillRect/>
            </a:stretch>
          </p:blipFill>
          <p:spPr>
            <a:xfrm>
              <a:off x="4730332" y="218623"/>
              <a:ext cx="106007" cy="38101"/>
            </a:xfrm>
            <a:prstGeom prst="rect">
              <a:avLst/>
            </a:prstGeom>
            <a:effectLst/>
          </p:spPr>
        </p:pic>
        <p:pic>
          <p:nvPicPr>
            <p:cNvPr id="589" name="直线 形状" descr="直线 形状"/>
            <p:cNvPicPr/>
            <p:nvPr/>
          </p:nvPicPr>
          <p:blipFill>
            <a:blip r:embed="rId85"/>
            <a:stretch>
              <a:fillRect/>
            </a:stretch>
          </p:blipFill>
          <p:spPr>
            <a:xfrm>
              <a:off x="4961215" y="293321"/>
              <a:ext cx="133171" cy="119589"/>
            </a:xfrm>
            <a:prstGeom prst="rect">
              <a:avLst/>
            </a:prstGeom>
            <a:effectLst/>
          </p:spPr>
        </p:pic>
        <p:pic>
          <p:nvPicPr>
            <p:cNvPr id="591" name="直线 形状" descr="直线 形状"/>
            <p:cNvPicPr/>
            <p:nvPr/>
          </p:nvPicPr>
          <p:blipFill>
            <a:blip r:embed="rId86"/>
            <a:stretch>
              <a:fillRect/>
            </a:stretch>
          </p:blipFill>
          <p:spPr>
            <a:xfrm>
              <a:off x="5253215" y="232205"/>
              <a:ext cx="201077" cy="186481"/>
            </a:xfrm>
            <a:prstGeom prst="rect">
              <a:avLst/>
            </a:prstGeom>
            <a:effectLst/>
          </p:spPr>
        </p:pic>
        <p:pic>
          <p:nvPicPr>
            <p:cNvPr id="593" name="直线 形状" descr="直线 形状"/>
            <p:cNvPicPr/>
            <p:nvPr/>
          </p:nvPicPr>
          <p:blipFill>
            <a:blip r:embed="rId87"/>
            <a:stretch>
              <a:fillRect/>
            </a:stretch>
          </p:blipFill>
          <p:spPr>
            <a:xfrm>
              <a:off x="5300750" y="82810"/>
              <a:ext cx="425169" cy="409134"/>
            </a:xfrm>
            <a:prstGeom prst="rect">
              <a:avLst/>
            </a:prstGeom>
            <a:effectLst/>
          </p:spPr>
        </p:pic>
        <p:pic>
          <p:nvPicPr>
            <p:cNvPr id="595" name="直线 形状" descr="直线 形状"/>
            <p:cNvPicPr/>
            <p:nvPr/>
          </p:nvPicPr>
          <p:blipFill>
            <a:blip r:embed="rId88"/>
            <a:stretch>
              <a:fillRect/>
            </a:stretch>
          </p:blipFill>
          <p:spPr>
            <a:xfrm>
              <a:off x="5752029" y="252577"/>
              <a:ext cx="82542" cy="235031"/>
            </a:xfrm>
            <a:prstGeom prst="rect">
              <a:avLst/>
            </a:prstGeom>
            <a:effectLst/>
          </p:spPr>
        </p:pic>
        <p:pic>
          <p:nvPicPr>
            <p:cNvPr id="597" name="直线 形状" descr="直线 形状"/>
            <p:cNvPicPr/>
            <p:nvPr/>
          </p:nvPicPr>
          <p:blipFill>
            <a:blip r:embed="rId89"/>
            <a:stretch>
              <a:fillRect/>
            </a:stretch>
          </p:blipFill>
          <p:spPr>
            <a:xfrm>
              <a:off x="5780533" y="279740"/>
              <a:ext cx="169480" cy="153542"/>
            </a:xfrm>
            <a:prstGeom prst="rect">
              <a:avLst/>
            </a:prstGeom>
            <a:effectLst/>
          </p:spPr>
        </p:pic>
        <p:pic>
          <p:nvPicPr>
            <p:cNvPr id="599" name="直线 形状" descr="直线 形状"/>
            <p:cNvPicPr/>
            <p:nvPr/>
          </p:nvPicPr>
          <p:blipFill>
            <a:blip r:embed="rId90"/>
            <a:stretch>
              <a:fillRect/>
            </a:stretch>
          </p:blipFill>
          <p:spPr>
            <a:xfrm>
              <a:off x="5925493" y="-19050"/>
              <a:ext cx="226400" cy="574565"/>
            </a:xfrm>
            <a:prstGeom prst="rect">
              <a:avLst/>
            </a:prstGeom>
            <a:effectLst/>
          </p:spPr>
        </p:pic>
        <p:pic>
          <p:nvPicPr>
            <p:cNvPr id="601" name="直线 形状" descr="直线 形状"/>
            <p:cNvPicPr/>
            <p:nvPr/>
          </p:nvPicPr>
          <p:blipFill>
            <a:blip r:embed="rId91"/>
            <a:stretch>
              <a:fillRect/>
            </a:stretch>
          </p:blipFill>
          <p:spPr>
            <a:xfrm>
              <a:off x="6679258" y="8112"/>
              <a:ext cx="106009" cy="78845"/>
            </a:xfrm>
            <a:prstGeom prst="rect">
              <a:avLst/>
            </a:prstGeom>
            <a:effectLst/>
          </p:spPr>
        </p:pic>
        <p:pic>
          <p:nvPicPr>
            <p:cNvPr id="603" name="直线 形状" descr="直线 形状"/>
            <p:cNvPicPr/>
            <p:nvPr/>
          </p:nvPicPr>
          <p:blipFill>
            <a:blip r:embed="rId92"/>
            <a:stretch>
              <a:fillRect/>
            </a:stretch>
          </p:blipFill>
          <p:spPr>
            <a:xfrm>
              <a:off x="6645306" y="209569"/>
              <a:ext cx="221449" cy="166327"/>
            </a:xfrm>
            <a:prstGeom prst="rect">
              <a:avLst/>
            </a:prstGeom>
            <a:effectLst/>
          </p:spPr>
        </p:pic>
        <p:pic>
          <p:nvPicPr>
            <p:cNvPr id="605" name="直线 形状" descr="直线 形状"/>
            <p:cNvPicPr/>
            <p:nvPr/>
          </p:nvPicPr>
          <p:blipFill>
            <a:blip r:embed="rId93"/>
            <a:stretch>
              <a:fillRect/>
            </a:stretch>
          </p:blipFill>
          <p:spPr>
            <a:xfrm>
              <a:off x="6842235" y="191461"/>
              <a:ext cx="151135" cy="209729"/>
            </a:xfrm>
            <a:prstGeom prst="rect">
              <a:avLst/>
            </a:prstGeom>
            <a:effectLst/>
          </p:spPr>
        </p:pic>
        <p:pic>
          <p:nvPicPr>
            <p:cNvPr id="607" name="直线 形状" descr="直线 形状"/>
            <p:cNvPicPr/>
            <p:nvPr/>
          </p:nvPicPr>
          <p:blipFill>
            <a:blip r:embed="rId94"/>
            <a:stretch>
              <a:fillRect/>
            </a:stretch>
          </p:blipFill>
          <p:spPr>
            <a:xfrm>
              <a:off x="7421502" y="222629"/>
              <a:ext cx="212601" cy="142746"/>
            </a:xfrm>
            <a:prstGeom prst="rect">
              <a:avLst/>
            </a:prstGeom>
            <a:effectLst/>
          </p:spPr>
        </p:pic>
        <p:pic>
          <p:nvPicPr>
            <p:cNvPr id="609" name="直线 形状" descr="直线 形状"/>
            <p:cNvPicPr/>
            <p:nvPr/>
          </p:nvPicPr>
          <p:blipFill>
            <a:blip r:embed="rId95"/>
            <a:stretch>
              <a:fillRect/>
            </a:stretch>
          </p:blipFill>
          <p:spPr>
            <a:xfrm>
              <a:off x="7942326" y="157507"/>
              <a:ext cx="160334" cy="541649"/>
            </a:xfrm>
            <a:prstGeom prst="rect">
              <a:avLst/>
            </a:prstGeom>
            <a:effectLst/>
          </p:spPr>
        </p:pic>
        <p:pic>
          <p:nvPicPr>
            <p:cNvPr id="611" name="直线 形状" descr="直线 形状"/>
            <p:cNvPicPr/>
            <p:nvPr/>
          </p:nvPicPr>
          <p:blipFill>
            <a:blip r:embed="rId96"/>
            <a:stretch>
              <a:fillRect/>
            </a:stretch>
          </p:blipFill>
          <p:spPr>
            <a:xfrm>
              <a:off x="7962699" y="205059"/>
              <a:ext cx="249082" cy="169183"/>
            </a:xfrm>
            <a:prstGeom prst="rect">
              <a:avLst/>
            </a:prstGeom>
            <a:effectLst/>
          </p:spPr>
        </p:pic>
        <p:pic>
          <p:nvPicPr>
            <p:cNvPr id="613" name="直线 形状" descr="直线 形状"/>
            <p:cNvPicPr/>
            <p:nvPr/>
          </p:nvPicPr>
          <p:blipFill>
            <a:blip r:embed="rId97"/>
            <a:stretch>
              <a:fillRect/>
            </a:stretch>
          </p:blipFill>
          <p:spPr>
            <a:xfrm>
              <a:off x="8209427" y="220443"/>
              <a:ext cx="198814" cy="132980"/>
            </a:xfrm>
            <a:prstGeom prst="rect">
              <a:avLst/>
            </a:prstGeom>
            <a:effectLst/>
          </p:spPr>
        </p:pic>
        <p:pic>
          <p:nvPicPr>
            <p:cNvPr id="615" name="直线 形状" descr="直线 形状"/>
            <p:cNvPicPr/>
            <p:nvPr/>
          </p:nvPicPr>
          <p:blipFill>
            <a:blip r:embed="rId98"/>
            <a:stretch>
              <a:fillRect/>
            </a:stretch>
          </p:blipFill>
          <p:spPr>
            <a:xfrm>
              <a:off x="8424465" y="143926"/>
              <a:ext cx="187497" cy="211568"/>
            </a:xfrm>
            <a:prstGeom prst="rect">
              <a:avLst/>
            </a:prstGeom>
            <a:effectLst/>
          </p:spPr>
        </p:pic>
        <p:pic>
          <p:nvPicPr>
            <p:cNvPr id="617" name="直线 直线" descr="直线 直线"/>
            <p:cNvPicPr/>
            <p:nvPr/>
          </p:nvPicPr>
          <p:blipFill>
            <a:blip r:embed="rId99"/>
            <a:stretch>
              <a:fillRect/>
            </a:stretch>
          </p:blipFill>
          <p:spPr>
            <a:xfrm>
              <a:off x="8594232" y="164298"/>
              <a:ext cx="153543" cy="72054"/>
            </a:xfrm>
            <a:prstGeom prst="rect">
              <a:avLst/>
            </a:prstGeom>
            <a:effectLst/>
          </p:spPr>
        </p:pic>
        <p:pic>
          <p:nvPicPr>
            <p:cNvPr id="619" name="直线 形状" descr="直线 形状"/>
            <p:cNvPicPr/>
            <p:nvPr/>
          </p:nvPicPr>
          <p:blipFill>
            <a:blip r:embed="rId100"/>
            <a:stretch>
              <a:fillRect/>
            </a:stretch>
          </p:blipFill>
          <p:spPr>
            <a:xfrm>
              <a:off x="8655804" y="48856"/>
              <a:ext cx="85181" cy="332810"/>
            </a:xfrm>
            <a:prstGeom prst="rect">
              <a:avLst/>
            </a:prstGeom>
            <a:effectLst/>
          </p:spPr>
        </p:pic>
        <p:pic>
          <p:nvPicPr>
            <p:cNvPr id="621" name="直线 直线" descr="直线 直线"/>
            <p:cNvPicPr/>
            <p:nvPr/>
          </p:nvPicPr>
          <p:blipFill>
            <a:blip r:embed="rId101"/>
            <a:stretch>
              <a:fillRect/>
            </a:stretch>
          </p:blipFill>
          <p:spPr>
            <a:xfrm>
              <a:off x="8764000" y="62438"/>
              <a:ext cx="65264" cy="119589"/>
            </a:xfrm>
            <a:prstGeom prst="rect">
              <a:avLst/>
            </a:prstGeom>
            <a:effectLst/>
          </p:spPr>
        </p:pic>
        <p:pic>
          <p:nvPicPr>
            <p:cNvPr id="623" name="直线 形状" descr="直线 形状"/>
            <p:cNvPicPr/>
            <p:nvPr/>
          </p:nvPicPr>
          <p:blipFill>
            <a:blip r:embed="rId102"/>
            <a:stretch>
              <a:fillRect/>
            </a:stretch>
          </p:blipFill>
          <p:spPr>
            <a:xfrm>
              <a:off x="8807839" y="143926"/>
              <a:ext cx="82541" cy="207868"/>
            </a:xfrm>
            <a:prstGeom prst="rect">
              <a:avLst/>
            </a:prstGeom>
            <a:effectLst/>
          </p:spPr>
        </p:pic>
        <p:pic>
          <p:nvPicPr>
            <p:cNvPr id="625" name="直线 形状" descr="直线 形状"/>
            <p:cNvPicPr/>
            <p:nvPr/>
          </p:nvPicPr>
          <p:blipFill>
            <a:blip r:embed="rId103"/>
            <a:stretch>
              <a:fillRect/>
            </a:stretch>
          </p:blipFill>
          <p:spPr>
            <a:xfrm>
              <a:off x="8933767" y="184670"/>
              <a:ext cx="248613" cy="52990"/>
            </a:xfrm>
            <a:prstGeom prst="rect">
              <a:avLst/>
            </a:prstGeom>
            <a:effectLst/>
          </p:spPr>
        </p:pic>
        <p:pic>
          <p:nvPicPr>
            <p:cNvPr id="627" name="直线 形状" descr="直线 形状"/>
            <p:cNvPicPr/>
            <p:nvPr/>
          </p:nvPicPr>
          <p:blipFill>
            <a:blip r:embed="rId104"/>
            <a:stretch>
              <a:fillRect/>
            </a:stretch>
          </p:blipFill>
          <p:spPr>
            <a:xfrm>
              <a:off x="9042418" y="21694"/>
              <a:ext cx="78845" cy="351654"/>
            </a:xfrm>
            <a:prstGeom prst="rect">
              <a:avLst/>
            </a:prstGeom>
            <a:effectLst/>
          </p:spPr>
        </p:pic>
        <p:pic>
          <p:nvPicPr>
            <p:cNvPr id="629" name="直线 直线" descr="直线 直线"/>
            <p:cNvPicPr/>
            <p:nvPr/>
          </p:nvPicPr>
          <p:blipFill>
            <a:blip r:embed="rId105"/>
            <a:stretch>
              <a:fillRect/>
            </a:stretch>
          </p:blipFill>
          <p:spPr>
            <a:xfrm>
              <a:off x="9171441" y="55647"/>
              <a:ext cx="85636" cy="201077"/>
            </a:xfrm>
            <a:prstGeom prst="rect">
              <a:avLst/>
            </a:prstGeom>
            <a:effectLst/>
          </p:spPr>
        </p:pic>
        <p:pic>
          <p:nvPicPr>
            <p:cNvPr id="631" name="直线 形状" descr="直线 形状"/>
            <p:cNvPicPr/>
            <p:nvPr/>
          </p:nvPicPr>
          <p:blipFill>
            <a:blip r:embed="rId106"/>
            <a:stretch>
              <a:fillRect/>
            </a:stretch>
          </p:blipFill>
          <p:spPr>
            <a:xfrm>
              <a:off x="9239348" y="191461"/>
              <a:ext cx="198814" cy="149972"/>
            </a:xfrm>
            <a:prstGeom prst="rect">
              <a:avLst/>
            </a:prstGeom>
            <a:effectLst/>
          </p:spPr>
        </p:pic>
        <p:pic>
          <p:nvPicPr>
            <p:cNvPr id="633" name="直线 形状" descr="直线 形状"/>
            <p:cNvPicPr/>
            <p:nvPr/>
          </p:nvPicPr>
          <p:blipFill>
            <a:blip r:embed="rId107"/>
            <a:stretch>
              <a:fillRect/>
            </a:stretch>
          </p:blipFill>
          <p:spPr>
            <a:xfrm>
              <a:off x="9443069" y="184670"/>
              <a:ext cx="248612" cy="207868"/>
            </a:xfrm>
            <a:prstGeom prst="rect">
              <a:avLst/>
            </a:prstGeom>
            <a:effectLst/>
          </p:spPr>
        </p:pic>
        <p:pic>
          <p:nvPicPr>
            <p:cNvPr id="635" name="直线 形状" descr="直线 形状"/>
            <p:cNvPicPr/>
            <p:nvPr/>
          </p:nvPicPr>
          <p:blipFill>
            <a:blip r:embed="rId108"/>
            <a:stretch>
              <a:fillRect/>
            </a:stretch>
          </p:blipFill>
          <p:spPr>
            <a:xfrm>
              <a:off x="10081393" y="243378"/>
              <a:ext cx="172076" cy="117965"/>
            </a:xfrm>
            <a:prstGeom prst="rect">
              <a:avLst/>
            </a:prstGeom>
            <a:effectLst/>
          </p:spPr>
        </p:pic>
        <p:pic>
          <p:nvPicPr>
            <p:cNvPr id="637" name="直线 形状" descr="直线 形状"/>
            <p:cNvPicPr/>
            <p:nvPr/>
          </p:nvPicPr>
          <p:blipFill>
            <a:blip r:embed="rId109"/>
            <a:stretch>
              <a:fillRect/>
            </a:stretch>
          </p:blipFill>
          <p:spPr>
            <a:xfrm>
              <a:off x="10332649" y="157507"/>
              <a:ext cx="275775" cy="85040"/>
            </a:xfrm>
            <a:prstGeom prst="rect">
              <a:avLst/>
            </a:prstGeom>
            <a:effectLst/>
          </p:spPr>
        </p:pic>
        <p:pic>
          <p:nvPicPr>
            <p:cNvPr id="639" name="直线 形状" descr="直线 形状"/>
            <p:cNvPicPr/>
            <p:nvPr/>
          </p:nvPicPr>
          <p:blipFill>
            <a:blip r:embed="rId110"/>
            <a:stretch>
              <a:fillRect/>
            </a:stretch>
          </p:blipFill>
          <p:spPr>
            <a:xfrm>
              <a:off x="10223998" y="56655"/>
              <a:ext cx="350473" cy="550922"/>
            </a:xfrm>
            <a:prstGeom prst="rect">
              <a:avLst/>
            </a:prstGeom>
            <a:effectLst/>
          </p:spPr>
        </p:pic>
        <p:pic>
          <p:nvPicPr>
            <p:cNvPr id="641" name="直线 形状" descr="直线 形状"/>
            <p:cNvPicPr/>
            <p:nvPr/>
          </p:nvPicPr>
          <p:blipFill>
            <a:blip r:embed="rId111"/>
            <a:stretch>
              <a:fillRect/>
            </a:stretch>
          </p:blipFill>
          <p:spPr>
            <a:xfrm>
              <a:off x="10869113" y="215135"/>
              <a:ext cx="370845" cy="252101"/>
            </a:xfrm>
            <a:prstGeom prst="rect">
              <a:avLst/>
            </a:prstGeom>
            <a:effectLst/>
          </p:spPr>
        </p:pic>
        <p:pic>
          <p:nvPicPr>
            <p:cNvPr id="643" name="直线 形状" descr="直线 形状"/>
            <p:cNvPicPr/>
            <p:nvPr/>
          </p:nvPicPr>
          <p:blipFill>
            <a:blip r:embed="rId112"/>
            <a:stretch>
              <a:fillRect/>
            </a:stretch>
          </p:blipFill>
          <p:spPr>
            <a:xfrm>
              <a:off x="1823917" y="890902"/>
              <a:ext cx="139962" cy="72054"/>
            </a:xfrm>
            <a:prstGeom prst="rect">
              <a:avLst/>
            </a:prstGeom>
            <a:effectLst/>
          </p:spPr>
        </p:pic>
        <p:pic>
          <p:nvPicPr>
            <p:cNvPr id="645" name="直线 形状" descr="直线 形状"/>
            <p:cNvPicPr/>
            <p:nvPr/>
          </p:nvPicPr>
          <p:blipFill>
            <a:blip r:embed="rId113"/>
            <a:stretch>
              <a:fillRect/>
            </a:stretch>
          </p:blipFill>
          <p:spPr>
            <a:xfrm>
              <a:off x="1851080" y="1013134"/>
              <a:ext cx="99217" cy="239558"/>
            </a:xfrm>
            <a:prstGeom prst="rect">
              <a:avLst/>
            </a:prstGeom>
            <a:effectLst/>
          </p:spPr>
        </p:pic>
        <p:pic>
          <p:nvPicPr>
            <p:cNvPr id="647" name="直线 形状" descr="直线 形状"/>
            <p:cNvPicPr/>
            <p:nvPr/>
          </p:nvPicPr>
          <p:blipFill>
            <a:blip r:embed="rId114"/>
            <a:stretch>
              <a:fillRect/>
            </a:stretch>
          </p:blipFill>
          <p:spPr>
            <a:xfrm>
              <a:off x="1993685" y="958808"/>
              <a:ext cx="241821" cy="63445"/>
            </a:xfrm>
            <a:prstGeom prst="rect">
              <a:avLst/>
            </a:prstGeom>
            <a:effectLst/>
          </p:spPr>
        </p:pic>
        <p:pic>
          <p:nvPicPr>
            <p:cNvPr id="649" name="直线 形状" descr="直线 形状"/>
            <p:cNvPicPr/>
            <p:nvPr/>
          </p:nvPicPr>
          <p:blipFill>
            <a:blip r:embed="rId115"/>
            <a:stretch>
              <a:fillRect/>
            </a:stretch>
          </p:blipFill>
          <p:spPr>
            <a:xfrm>
              <a:off x="1959731" y="795832"/>
              <a:ext cx="194287" cy="712214"/>
            </a:xfrm>
            <a:prstGeom prst="rect">
              <a:avLst/>
            </a:prstGeom>
            <a:effectLst/>
          </p:spPr>
        </p:pic>
        <p:pic>
          <p:nvPicPr>
            <p:cNvPr id="651" name="直线 形状" descr="直线 形状"/>
            <p:cNvPicPr/>
            <p:nvPr/>
          </p:nvPicPr>
          <p:blipFill>
            <a:blip r:embed="rId116"/>
            <a:stretch>
              <a:fillRect/>
            </a:stretch>
          </p:blipFill>
          <p:spPr>
            <a:xfrm>
              <a:off x="2740660" y="945227"/>
              <a:ext cx="357263" cy="65264"/>
            </a:xfrm>
            <a:prstGeom prst="rect">
              <a:avLst/>
            </a:prstGeom>
            <a:effectLst/>
          </p:spPr>
        </p:pic>
        <p:pic>
          <p:nvPicPr>
            <p:cNvPr id="653" name="直线 形状" descr="直线 形状"/>
            <p:cNvPicPr/>
            <p:nvPr/>
          </p:nvPicPr>
          <p:blipFill>
            <a:blip r:embed="rId117"/>
            <a:stretch>
              <a:fillRect/>
            </a:stretch>
          </p:blipFill>
          <p:spPr>
            <a:xfrm>
              <a:off x="2664865" y="965599"/>
              <a:ext cx="514822" cy="357263"/>
            </a:xfrm>
            <a:prstGeom prst="rect">
              <a:avLst/>
            </a:prstGeom>
            <a:effectLst/>
          </p:spPr>
        </p:pic>
        <p:pic>
          <p:nvPicPr>
            <p:cNvPr id="655" name="直线 形状" descr="直线 形状"/>
            <p:cNvPicPr/>
            <p:nvPr/>
          </p:nvPicPr>
          <p:blipFill>
            <a:blip r:embed="rId118"/>
            <a:stretch>
              <a:fillRect/>
            </a:stretch>
          </p:blipFill>
          <p:spPr>
            <a:xfrm>
              <a:off x="3365403" y="1128576"/>
              <a:ext cx="160334" cy="187496"/>
            </a:xfrm>
            <a:prstGeom prst="rect">
              <a:avLst/>
            </a:prstGeom>
            <a:effectLst/>
          </p:spPr>
        </p:pic>
        <p:pic>
          <p:nvPicPr>
            <p:cNvPr id="657" name="直线 形状" descr="直线 形状"/>
            <p:cNvPicPr/>
            <p:nvPr/>
          </p:nvPicPr>
          <p:blipFill>
            <a:blip r:embed="rId119"/>
            <a:stretch>
              <a:fillRect/>
            </a:stretch>
          </p:blipFill>
          <p:spPr>
            <a:xfrm>
              <a:off x="3446892" y="1047087"/>
              <a:ext cx="323309" cy="320011"/>
            </a:xfrm>
            <a:prstGeom prst="rect">
              <a:avLst/>
            </a:prstGeom>
            <a:effectLst/>
          </p:spPr>
        </p:pic>
        <p:pic>
          <p:nvPicPr>
            <p:cNvPr id="659" name="直线 直线" descr="直线 直线"/>
            <p:cNvPicPr/>
            <p:nvPr/>
          </p:nvPicPr>
          <p:blipFill>
            <a:blip r:embed="rId120"/>
            <a:stretch>
              <a:fillRect/>
            </a:stretch>
          </p:blipFill>
          <p:spPr>
            <a:xfrm>
              <a:off x="3766054" y="1074250"/>
              <a:ext cx="99217" cy="72055"/>
            </a:xfrm>
            <a:prstGeom prst="rect">
              <a:avLst/>
            </a:prstGeom>
            <a:effectLst/>
          </p:spPr>
        </p:pic>
        <p:pic>
          <p:nvPicPr>
            <p:cNvPr id="661" name="直线 形状" descr="直线 形状"/>
            <p:cNvPicPr/>
            <p:nvPr/>
          </p:nvPicPr>
          <p:blipFill>
            <a:blip r:embed="rId121"/>
            <a:stretch>
              <a:fillRect/>
            </a:stretch>
          </p:blipFill>
          <p:spPr>
            <a:xfrm>
              <a:off x="3820379" y="1162529"/>
              <a:ext cx="112799" cy="201086"/>
            </a:xfrm>
            <a:prstGeom prst="rect">
              <a:avLst/>
            </a:prstGeom>
            <a:effectLst/>
          </p:spPr>
        </p:pic>
        <p:pic>
          <p:nvPicPr>
            <p:cNvPr id="663" name="直线 直线" descr="直线 直线"/>
            <p:cNvPicPr/>
            <p:nvPr/>
          </p:nvPicPr>
          <p:blipFill>
            <a:blip r:embed="rId122"/>
            <a:stretch>
              <a:fillRect/>
            </a:stretch>
          </p:blipFill>
          <p:spPr>
            <a:xfrm>
              <a:off x="4092007" y="1108204"/>
              <a:ext cx="180706" cy="58473"/>
            </a:xfrm>
            <a:prstGeom prst="rect">
              <a:avLst/>
            </a:prstGeom>
            <a:effectLst/>
          </p:spPr>
        </p:pic>
        <p:pic>
          <p:nvPicPr>
            <p:cNvPr id="665" name="直线 形状" descr="直线 形状"/>
            <p:cNvPicPr/>
            <p:nvPr/>
          </p:nvPicPr>
          <p:blipFill>
            <a:blip r:embed="rId123"/>
            <a:stretch>
              <a:fillRect/>
            </a:stretch>
          </p:blipFill>
          <p:spPr>
            <a:xfrm>
              <a:off x="4112379" y="1196482"/>
              <a:ext cx="187496" cy="65264"/>
            </a:xfrm>
            <a:prstGeom prst="rect">
              <a:avLst/>
            </a:prstGeom>
            <a:effectLst/>
          </p:spPr>
        </p:pic>
        <p:pic>
          <p:nvPicPr>
            <p:cNvPr id="667" name="直线 形状" descr="直线 形状"/>
            <p:cNvPicPr/>
            <p:nvPr/>
          </p:nvPicPr>
          <p:blipFill>
            <a:blip r:embed="rId124"/>
            <a:stretch>
              <a:fillRect/>
            </a:stretch>
          </p:blipFill>
          <p:spPr>
            <a:xfrm>
              <a:off x="4472285" y="1026715"/>
              <a:ext cx="296148" cy="262194"/>
            </a:xfrm>
            <a:prstGeom prst="rect">
              <a:avLst/>
            </a:prstGeom>
            <a:effectLst/>
          </p:spPr>
        </p:pic>
        <p:pic>
          <p:nvPicPr>
            <p:cNvPr id="669" name="直线 形状" descr="直线 形状"/>
            <p:cNvPicPr/>
            <p:nvPr/>
          </p:nvPicPr>
          <p:blipFill>
            <a:blip r:embed="rId125"/>
            <a:stretch>
              <a:fillRect/>
            </a:stretch>
          </p:blipFill>
          <p:spPr>
            <a:xfrm>
              <a:off x="4920471" y="1210064"/>
              <a:ext cx="119589" cy="146752"/>
            </a:xfrm>
            <a:prstGeom prst="rect">
              <a:avLst/>
            </a:prstGeom>
            <a:effectLst/>
          </p:spPr>
        </p:pic>
        <p:pic>
          <p:nvPicPr>
            <p:cNvPr id="671" name="直线 形状" descr="直线 形状"/>
            <p:cNvPicPr/>
            <p:nvPr/>
          </p:nvPicPr>
          <p:blipFill>
            <a:blip r:embed="rId126"/>
            <a:stretch>
              <a:fillRect/>
            </a:stretch>
          </p:blipFill>
          <p:spPr>
            <a:xfrm>
              <a:off x="6040934" y="1013134"/>
              <a:ext cx="126380" cy="187496"/>
            </a:xfrm>
            <a:prstGeom prst="rect">
              <a:avLst/>
            </a:prstGeom>
            <a:effectLst/>
          </p:spPr>
        </p:pic>
        <p:pic>
          <p:nvPicPr>
            <p:cNvPr id="673" name="直线 形状" descr="直线 形状"/>
            <p:cNvPicPr/>
            <p:nvPr/>
          </p:nvPicPr>
          <p:blipFill>
            <a:blip r:embed="rId127"/>
            <a:stretch>
              <a:fillRect/>
            </a:stretch>
          </p:blipFill>
          <p:spPr>
            <a:xfrm>
              <a:off x="6088469" y="904483"/>
              <a:ext cx="323310" cy="335071"/>
            </a:xfrm>
            <a:prstGeom prst="rect">
              <a:avLst/>
            </a:prstGeom>
            <a:effectLst/>
          </p:spPr>
        </p:pic>
        <p:pic>
          <p:nvPicPr>
            <p:cNvPr id="675" name="直线 形状" descr="直线 形状"/>
            <p:cNvPicPr/>
            <p:nvPr/>
          </p:nvPicPr>
          <p:blipFill>
            <a:blip r:embed="rId128"/>
            <a:stretch>
              <a:fillRect/>
            </a:stretch>
          </p:blipFill>
          <p:spPr>
            <a:xfrm>
              <a:off x="6468747" y="1108204"/>
              <a:ext cx="78845" cy="146752"/>
            </a:xfrm>
            <a:prstGeom prst="rect">
              <a:avLst/>
            </a:prstGeom>
            <a:effectLst/>
          </p:spPr>
        </p:pic>
        <p:pic>
          <p:nvPicPr>
            <p:cNvPr id="677" name="直线 形状" descr="直线 形状"/>
            <p:cNvPicPr/>
            <p:nvPr/>
          </p:nvPicPr>
          <p:blipFill>
            <a:blip r:embed="rId129"/>
            <a:stretch>
              <a:fillRect/>
            </a:stretch>
          </p:blipFill>
          <p:spPr>
            <a:xfrm>
              <a:off x="6755776" y="952018"/>
              <a:ext cx="191793" cy="214659"/>
            </a:xfrm>
            <a:prstGeom prst="rect">
              <a:avLst/>
            </a:prstGeom>
            <a:effectLst/>
          </p:spPr>
        </p:pic>
        <p:pic>
          <p:nvPicPr>
            <p:cNvPr id="679" name="直线 直线" descr="直线 直线"/>
            <p:cNvPicPr/>
            <p:nvPr/>
          </p:nvPicPr>
          <p:blipFill>
            <a:blip r:embed="rId130"/>
            <a:stretch>
              <a:fillRect/>
            </a:stretch>
          </p:blipFill>
          <p:spPr>
            <a:xfrm>
              <a:off x="6862608" y="1108204"/>
              <a:ext cx="173914" cy="126379"/>
            </a:xfrm>
            <a:prstGeom prst="rect">
              <a:avLst/>
            </a:prstGeom>
            <a:effectLst/>
          </p:spPr>
        </p:pic>
        <p:pic>
          <p:nvPicPr>
            <p:cNvPr id="681" name="直线 形状" descr="直线 形状"/>
            <p:cNvPicPr/>
            <p:nvPr/>
          </p:nvPicPr>
          <p:blipFill>
            <a:blip r:embed="rId131"/>
            <a:stretch>
              <a:fillRect/>
            </a:stretch>
          </p:blipFill>
          <p:spPr>
            <a:xfrm>
              <a:off x="7195351" y="1033506"/>
              <a:ext cx="126380" cy="180705"/>
            </a:xfrm>
            <a:prstGeom prst="rect">
              <a:avLst/>
            </a:prstGeom>
            <a:effectLst/>
          </p:spPr>
        </p:pic>
        <p:pic>
          <p:nvPicPr>
            <p:cNvPr id="683" name="直线 形状" descr="直线 形状"/>
            <p:cNvPicPr/>
            <p:nvPr/>
          </p:nvPicPr>
          <p:blipFill>
            <a:blip r:embed="rId132"/>
            <a:stretch>
              <a:fillRect/>
            </a:stretch>
          </p:blipFill>
          <p:spPr>
            <a:xfrm>
              <a:off x="7222514" y="938436"/>
              <a:ext cx="302938" cy="306139"/>
            </a:xfrm>
            <a:prstGeom prst="rect">
              <a:avLst/>
            </a:prstGeom>
            <a:effectLst/>
          </p:spPr>
        </p:pic>
        <p:pic>
          <p:nvPicPr>
            <p:cNvPr id="685" name="直线 形状" descr="直线 形状"/>
            <p:cNvPicPr/>
            <p:nvPr/>
          </p:nvPicPr>
          <p:blipFill>
            <a:blip r:embed="rId133"/>
            <a:stretch>
              <a:fillRect/>
            </a:stretch>
          </p:blipFill>
          <p:spPr>
            <a:xfrm>
              <a:off x="7609583" y="1101413"/>
              <a:ext cx="180706" cy="194287"/>
            </a:xfrm>
            <a:prstGeom prst="rect">
              <a:avLst/>
            </a:prstGeom>
            <a:effectLst/>
          </p:spPr>
        </p:pic>
        <p:pic>
          <p:nvPicPr>
            <p:cNvPr id="687" name="直线 形状" descr="直线 形状"/>
            <p:cNvPicPr/>
            <p:nvPr/>
          </p:nvPicPr>
          <p:blipFill>
            <a:blip r:embed="rId134"/>
            <a:stretch>
              <a:fillRect/>
            </a:stretch>
          </p:blipFill>
          <p:spPr>
            <a:xfrm>
              <a:off x="7955908" y="1019924"/>
              <a:ext cx="217272" cy="248613"/>
            </a:xfrm>
            <a:prstGeom prst="rect">
              <a:avLst/>
            </a:prstGeom>
            <a:effectLst/>
          </p:spPr>
        </p:pic>
        <p:pic>
          <p:nvPicPr>
            <p:cNvPr id="689" name="直线 直线" descr="直线 直线"/>
            <p:cNvPicPr/>
            <p:nvPr/>
          </p:nvPicPr>
          <p:blipFill>
            <a:blip r:embed="rId135"/>
            <a:stretch>
              <a:fillRect/>
            </a:stretch>
          </p:blipFill>
          <p:spPr>
            <a:xfrm>
              <a:off x="8071349" y="1142157"/>
              <a:ext cx="153543" cy="153543"/>
            </a:xfrm>
            <a:prstGeom prst="rect">
              <a:avLst/>
            </a:prstGeom>
            <a:effectLst/>
          </p:spPr>
        </p:pic>
        <p:pic>
          <p:nvPicPr>
            <p:cNvPr id="691" name="直线 直线" descr="直线 直线"/>
            <p:cNvPicPr/>
            <p:nvPr/>
          </p:nvPicPr>
          <p:blipFill>
            <a:blip r:embed="rId30"/>
            <a:stretch>
              <a:fillRect/>
            </a:stretch>
          </p:blipFill>
          <p:spPr>
            <a:xfrm>
              <a:off x="8317137" y="1094622"/>
              <a:ext cx="76201" cy="38101"/>
            </a:xfrm>
            <a:prstGeom prst="rect">
              <a:avLst/>
            </a:prstGeom>
            <a:effectLst/>
          </p:spPr>
        </p:pic>
        <p:pic>
          <p:nvPicPr>
            <p:cNvPr id="693" name="直线 直线" descr="直线 直线"/>
            <p:cNvPicPr/>
            <p:nvPr/>
          </p:nvPicPr>
          <p:blipFill>
            <a:blip r:embed="rId136"/>
            <a:stretch>
              <a:fillRect/>
            </a:stretch>
          </p:blipFill>
          <p:spPr>
            <a:xfrm>
              <a:off x="8485582" y="1081041"/>
              <a:ext cx="106007" cy="65264"/>
            </a:xfrm>
            <a:prstGeom prst="rect">
              <a:avLst/>
            </a:prstGeom>
            <a:effectLst/>
          </p:spPr>
        </p:pic>
        <p:pic>
          <p:nvPicPr>
            <p:cNvPr id="695" name="直线 直线" descr="直线 直线"/>
            <p:cNvPicPr/>
            <p:nvPr/>
          </p:nvPicPr>
          <p:blipFill>
            <a:blip r:embed="rId137"/>
            <a:stretch>
              <a:fillRect/>
            </a:stretch>
          </p:blipFill>
          <p:spPr>
            <a:xfrm>
              <a:off x="8662140" y="1081041"/>
              <a:ext cx="112798" cy="44892"/>
            </a:xfrm>
            <a:prstGeom prst="rect">
              <a:avLst/>
            </a:prstGeom>
            <a:effectLst/>
          </p:spPr>
        </p:pic>
        <p:pic>
          <p:nvPicPr>
            <p:cNvPr id="697" name="直线 形状" descr="直线 形状"/>
            <p:cNvPicPr/>
            <p:nvPr/>
          </p:nvPicPr>
          <p:blipFill>
            <a:blip r:embed="rId138"/>
            <a:stretch>
              <a:fillRect/>
            </a:stretch>
          </p:blipFill>
          <p:spPr>
            <a:xfrm>
              <a:off x="8913395" y="992762"/>
              <a:ext cx="216923" cy="228240"/>
            </a:xfrm>
            <a:prstGeom prst="rect">
              <a:avLst/>
            </a:prstGeom>
            <a:effectLst/>
          </p:spPr>
        </p:pic>
        <p:pic>
          <p:nvPicPr>
            <p:cNvPr id="699" name="直线 形状" descr="直线 形状"/>
            <p:cNvPicPr/>
            <p:nvPr/>
          </p:nvPicPr>
          <p:blipFill>
            <a:blip r:embed="rId139"/>
            <a:stretch>
              <a:fillRect/>
            </a:stretch>
          </p:blipFill>
          <p:spPr>
            <a:xfrm>
              <a:off x="9001674" y="1189692"/>
              <a:ext cx="248612" cy="94862"/>
            </a:xfrm>
            <a:prstGeom prst="rect">
              <a:avLst/>
            </a:prstGeom>
            <a:effectLst/>
          </p:spPr>
        </p:pic>
        <p:pic>
          <p:nvPicPr>
            <p:cNvPr id="701" name="直线 形状" descr="直线 形状"/>
            <p:cNvPicPr/>
            <p:nvPr/>
          </p:nvPicPr>
          <p:blipFill>
            <a:blip r:embed="rId140"/>
            <a:stretch>
              <a:fillRect/>
            </a:stretch>
          </p:blipFill>
          <p:spPr>
            <a:xfrm>
              <a:off x="9395534" y="1060669"/>
              <a:ext cx="167124" cy="196695"/>
            </a:xfrm>
            <a:prstGeom prst="rect">
              <a:avLst/>
            </a:prstGeom>
            <a:effectLst/>
          </p:spPr>
        </p:pic>
        <p:pic>
          <p:nvPicPr>
            <p:cNvPr id="703" name="直线 形状" descr="直线 形状"/>
            <p:cNvPicPr/>
            <p:nvPr/>
          </p:nvPicPr>
          <p:blipFill>
            <a:blip r:embed="rId141"/>
            <a:stretch>
              <a:fillRect/>
            </a:stretch>
          </p:blipFill>
          <p:spPr>
            <a:xfrm>
              <a:off x="9463440" y="1006343"/>
              <a:ext cx="309729" cy="323310"/>
            </a:xfrm>
            <a:prstGeom prst="rect">
              <a:avLst/>
            </a:prstGeom>
            <a:effectLst/>
          </p:spPr>
        </p:pic>
        <p:pic>
          <p:nvPicPr>
            <p:cNvPr id="705" name="直线 形状" descr="直线 形状"/>
            <p:cNvPicPr/>
            <p:nvPr/>
          </p:nvPicPr>
          <p:blipFill>
            <a:blip r:embed="rId142"/>
            <a:stretch>
              <a:fillRect/>
            </a:stretch>
          </p:blipFill>
          <p:spPr>
            <a:xfrm>
              <a:off x="9830137" y="1101413"/>
              <a:ext cx="92428" cy="262193"/>
            </a:xfrm>
            <a:prstGeom prst="rect">
              <a:avLst/>
            </a:prstGeom>
            <a:effectLst/>
          </p:spPr>
        </p:pic>
        <p:pic>
          <p:nvPicPr>
            <p:cNvPr id="707" name="直线 形状" descr="直线 形状"/>
            <p:cNvPicPr/>
            <p:nvPr/>
          </p:nvPicPr>
          <p:blipFill>
            <a:blip r:embed="rId143"/>
            <a:stretch>
              <a:fillRect/>
            </a:stretch>
          </p:blipFill>
          <p:spPr>
            <a:xfrm>
              <a:off x="9855465" y="1142157"/>
              <a:ext cx="202913" cy="146752"/>
            </a:xfrm>
            <a:prstGeom prst="rect">
              <a:avLst/>
            </a:prstGeom>
            <a:effectLst/>
          </p:spPr>
        </p:pic>
        <p:pic>
          <p:nvPicPr>
            <p:cNvPr id="709" name="直线 形状" descr="直线 形状"/>
            <p:cNvPicPr/>
            <p:nvPr/>
          </p:nvPicPr>
          <p:blipFill>
            <a:blip r:embed="rId144"/>
            <a:stretch>
              <a:fillRect/>
            </a:stretch>
          </p:blipFill>
          <p:spPr>
            <a:xfrm>
              <a:off x="10638954" y="972390"/>
              <a:ext cx="220725" cy="296689"/>
            </a:xfrm>
            <a:prstGeom prst="rect">
              <a:avLst/>
            </a:prstGeom>
            <a:effectLst/>
          </p:spPr>
        </p:pic>
        <p:pic>
          <p:nvPicPr>
            <p:cNvPr id="711" name="直线 形状" descr="直线 形状"/>
            <p:cNvPicPr/>
            <p:nvPr/>
          </p:nvPicPr>
          <p:blipFill>
            <a:blip r:embed="rId145"/>
            <a:stretch>
              <a:fillRect/>
            </a:stretch>
          </p:blipFill>
          <p:spPr>
            <a:xfrm>
              <a:off x="10645020" y="1101413"/>
              <a:ext cx="212322" cy="57466"/>
            </a:xfrm>
            <a:prstGeom prst="rect">
              <a:avLst/>
            </a:prstGeom>
            <a:effectLst/>
          </p:spPr>
        </p:pic>
        <p:pic>
          <p:nvPicPr>
            <p:cNvPr id="713" name="直线 形状" descr="直线 形状"/>
            <p:cNvPicPr/>
            <p:nvPr/>
          </p:nvPicPr>
          <p:blipFill>
            <a:blip r:embed="rId146"/>
            <a:stretch>
              <a:fillRect/>
            </a:stretch>
          </p:blipFill>
          <p:spPr>
            <a:xfrm>
              <a:off x="10993845" y="918064"/>
              <a:ext cx="357378" cy="388953"/>
            </a:xfrm>
            <a:prstGeom prst="rect">
              <a:avLst/>
            </a:prstGeom>
            <a:effectLst/>
          </p:spPr>
        </p:pic>
        <p:pic>
          <p:nvPicPr>
            <p:cNvPr id="715" name="直线 形状" descr="直线 形状"/>
            <p:cNvPicPr/>
            <p:nvPr/>
          </p:nvPicPr>
          <p:blipFill>
            <a:blip r:embed="rId147"/>
            <a:stretch>
              <a:fillRect/>
            </a:stretch>
          </p:blipFill>
          <p:spPr>
            <a:xfrm>
              <a:off x="11093205" y="1019924"/>
              <a:ext cx="255404" cy="241822"/>
            </a:xfrm>
            <a:prstGeom prst="rect">
              <a:avLst/>
            </a:prstGeom>
            <a:effectLst/>
          </p:spPr>
        </p:pic>
        <p:pic>
          <p:nvPicPr>
            <p:cNvPr id="717" name="直线 直线" descr="直线 直线"/>
            <p:cNvPicPr/>
            <p:nvPr/>
          </p:nvPicPr>
          <p:blipFill>
            <a:blip r:embed="rId148"/>
            <a:stretch>
              <a:fillRect/>
            </a:stretch>
          </p:blipFill>
          <p:spPr>
            <a:xfrm>
              <a:off x="11459902" y="1176110"/>
              <a:ext cx="180706" cy="65264"/>
            </a:xfrm>
            <a:prstGeom prst="rect">
              <a:avLst/>
            </a:prstGeom>
            <a:effectLst/>
          </p:spPr>
        </p:pic>
        <p:pic>
          <p:nvPicPr>
            <p:cNvPr id="719" name="直线 形状" descr="直线 形状"/>
            <p:cNvPicPr/>
            <p:nvPr/>
          </p:nvPicPr>
          <p:blipFill>
            <a:blip r:embed="rId149"/>
            <a:stretch>
              <a:fillRect/>
            </a:stretch>
          </p:blipFill>
          <p:spPr>
            <a:xfrm>
              <a:off x="11540083" y="1094622"/>
              <a:ext cx="52991" cy="255403"/>
            </a:xfrm>
            <a:prstGeom prst="rect">
              <a:avLst/>
            </a:prstGeom>
            <a:effectLst/>
          </p:spPr>
        </p:pic>
      </p:grpSp>
      <p:grpSp>
        <p:nvGrpSpPr>
          <p:cNvPr id="782" name="绘图"/>
          <p:cNvGrpSpPr/>
          <p:nvPr/>
        </p:nvGrpSpPr>
        <p:grpSpPr>
          <a:xfrm>
            <a:off x="1176110" y="3804106"/>
            <a:ext cx="11245335" cy="574566"/>
            <a:chOff x="-19050" y="-19050"/>
            <a:chExt cx="11245333" cy="574564"/>
          </a:xfrm>
        </p:grpSpPr>
        <p:pic>
          <p:nvPicPr>
            <p:cNvPr id="722" name="直线 形状" descr="直线 形状"/>
            <p:cNvPicPr/>
            <p:nvPr/>
          </p:nvPicPr>
          <p:blipFill>
            <a:blip r:embed="rId150"/>
            <a:stretch>
              <a:fillRect/>
            </a:stretch>
          </p:blipFill>
          <p:spPr>
            <a:xfrm>
              <a:off x="-19051" y="224889"/>
              <a:ext cx="219788" cy="238674"/>
            </a:xfrm>
            <a:prstGeom prst="rect">
              <a:avLst/>
            </a:prstGeom>
            <a:effectLst/>
          </p:spPr>
        </p:pic>
        <p:pic>
          <p:nvPicPr>
            <p:cNvPr id="724" name="直线 形状" descr="直线 形状"/>
            <p:cNvPicPr/>
            <p:nvPr/>
          </p:nvPicPr>
          <p:blipFill>
            <a:blip r:embed="rId151"/>
            <a:stretch>
              <a:fillRect/>
            </a:stretch>
          </p:blipFill>
          <p:spPr>
            <a:xfrm>
              <a:off x="673600" y="144992"/>
              <a:ext cx="404247" cy="376569"/>
            </a:xfrm>
            <a:prstGeom prst="rect">
              <a:avLst/>
            </a:prstGeom>
            <a:effectLst/>
          </p:spPr>
        </p:pic>
        <p:pic>
          <p:nvPicPr>
            <p:cNvPr id="726" name="直线 形状" descr="直线 形状"/>
            <p:cNvPicPr/>
            <p:nvPr/>
          </p:nvPicPr>
          <p:blipFill>
            <a:blip r:embed="rId152"/>
            <a:stretch>
              <a:fillRect/>
            </a:stretch>
          </p:blipFill>
          <p:spPr>
            <a:xfrm>
              <a:off x="1142157" y="184670"/>
              <a:ext cx="323310" cy="302279"/>
            </a:xfrm>
            <a:prstGeom prst="rect">
              <a:avLst/>
            </a:prstGeom>
            <a:effectLst/>
          </p:spPr>
        </p:pic>
        <p:pic>
          <p:nvPicPr>
            <p:cNvPr id="728" name="直线 形状" descr="直线 形状"/>
            <p:cNvPicPr/>
            <p:nvPr/>
          </p:nvPicPr>
          <p:blipFill>
            <a:blip r:embed="rId153"/>
            <a:stretch>
              <a:fillRect/>
            </a:stretch>
          </p:blipFill>
          <p:spPr>
            <a:xfrm>
              <a:off x="1114994" y="160681"/>
              <a:ext cx="309729" cy="367671"/>
            </a:xfrm>
            <a:prstGeom prst="rect">
              <a:avLst/>
            </a:prstGeom>
            <a:effectLst/>
          </p:spPr>
        </p:pic>
        <p:pic>
          <p:nvPicPr>
            <p:cNvPr id="730" name="直线 形状" descr="直线 形状"/>
            <p:cNvPicPr/>
            <p:nvPr/>
          </p:nvPicPr>
          <p:blipFill>
            <a:blip r:embed="rId154"/>
            <a:stretch>
              <a:fillRect/>
            </a:stretch>
          </p:blipFill>
          <p:spPr>
            <a:xfrm>
              <a:off x="1756870" y="225414"/>
              <a:ext cx="67984" cy="85636"/>
            </a:xfrm>
            <a:prstGeom prst="rect">
              <a:avLst/>
            </a:prstGeom>
            <a:effectLst/>
          </p:spPr>
        </p:pic>
        <p:pic>
          <p:nvPicPr>
            <p:cNvPr id="732" name="直线 形状" descr="直线 形状"/>
            <p:cNvPicPr/>
            <p:nvPr/>
          </p:nvPicPr>
          <p:blipFill>
            <a:blip r:embed="rId155"/>
            <a:stretch>
              <a:fillRect/>
            </a:stretch>
          </p:blipFill>
          <p:spPr>
            <a:xfrm>
              <a:off x="1768725" y="408763"/>
              <a:ext cx="95568" cy="91295"/>
            </a:xfrm>
            <a:prstGeom prst="rect">
              <a:avLst/>
            </a:prstGeom>
            <a:effectLst/>
          </p:spPr>
        </p:pic>
        <p:pic>
          <p:nvPicPr>
            <p:cNvPr id="734" name="直线 形状" descr="直线 形状"/>
            <p:cNvPicPr/>
            <p:nvPr/>
          </p:nvPicPr>
          <p:blipFill>
            <a:blip r:embed="rId156"/>
            <a:stretch>
              <a:fillRect/>
            </a:stretch>
          </p:blipFill>
          <p:spPr>
            <a:xfrm>
              <a:off x="2445969" y="245786"/>
              <a:ext cx="260572" cy="250876"/>
            </a:xfrm>
            <a:prstGeom prst="rect">
              <a:avLst/>
            </a:prstGeom>
            <a:effectLst/>
          </p:spPr>
        </p:pic>
        <p:pic>
          <p:nvPicPr>
            <p:cNvPr id="736" name="直线 形状" descr="直线 形状"/>
            <p:cNvPicPr/>
            <p:nvPr/>
          </p:nvPicPr>
          <p:blipFill>
            <a:blip r:embed="rId157"/>
            <a:stretch>
              <a:fillRect/>
            </a:stretch>
          </p:blipFill>
          <p:spPr>
            <a:xfrm>
              <a:off x="2554620" y="137135"/>
              <a:ext cx="357263" cy="391217"/>
            </a:xfrm>
            <a:prstGeom prst="rect">
              <a:avLst/>
            </a:prstGeom>
            <a:effectLst/>
          </p:spPr>
        </p:pic>
        <p:pic>
          <p:nvPicPr>
            <p:cNvPr id="738" name="直线 形状" descr="直线 形状"/>
            <p:cNvPicPr/>
            <p:nvPr/>
          </p:nvPicPr>
          <p:blipFill>
            <a:blip r:embed="rId158"/>
            <a:stretch>
              <a:fillRect/>
            </a:stretch>
          </p:blipFill>
          <p:spPr>
            <a:xfrm>
              <a:off x="3274433" y="123554"/>
              <a:ext cx="44892" cy="350473"/>
            </a:xfrm>
            <a:prstGeom prst="rect">
              <a:avLst/>
            </a:prstGeom>
            <a:effectLst/>
          </p:spPr>
        </p:pic>
        <p:pic>
          <p:nvPicPr>
            <p:cNvPr id="740" name="直线 形状" descr="直线 形状"/>
            <p:cNvPicPr/>
            <p:nvPr/>
          </p:nvPicPr>
          <p:blipFill>
            <a:blip r:embed="rId159"/>
            <a:stretch>
              <a:fillRect/>
            </a:stretch>
          </p:blipFill>
          <p:spPr>
            <a:xfrm>
              <a:off x="3281224" y="259368"/>
              <a:ext cx="235325" cy="72054"/>
            </a:xfrm>
            <a:prstGeom prst="rect">
              <a:avLst/>
            </a:prstGeom>
            <a:effectLst/>
          </p:spPr>
        </p:pic>
        <p:pic>
          <p:nvPicPr>
            <p:cNvPr id="742" name="直线 形状" descr="直线 形状"/>
            <p:cNvPicPr/>
            <p:nvPr/>
          </p:nvPicPr>
          <p:blipFill>
            <a:blip r:embed="rId160"/>
            <a:stretch>
              <a:fillRect/>
            </a:stretch>
          </p:blipFill>
          <p:spPr>
            <a:xfrm>
              <a:off x="3872014" y="129743"/>
              <a:ext cx="247712" cy="352382"/>
            </a:xfrm>
            <a:prstGeom prst="rect">
              <a:avLst/>
            </a:prstGeom>
            <a:effectLst/>
          </p:spPr>
        </p:pic>
        <p:pic>
          <p:nvPicPr>
            <p:cNvPr id="744" name="直线 直线" descr="直线 直线"/>
            <p:cNvPicPr/>
            <p:nvPr/>
          </p:nvPicPr>
          <p:blipFill>
            <a:blip r:embed="rId161"/>
            <a:stretch>
              <a:fillRect/>
            </a:stretch>
          </p:blipFill>
          <p:spPr>
            <a:xfrm>
              <a:off x="4408478" y="252577"/>
              <a:ext cx="72054" cy="65264"/>
            </a:xfrm>
            <a:prstGeom prst="rect">
              <a:avLst/>
            </a:prstGeom>
            <a:effectLst/>
          </p:spPr>
        </p:pic>
        <p:pic>
          <p:nvPicPr>
            <p:cNvPr id="746" name="直线 直线" descr="直线 直线"/>
            <p:cNvPicPr/>
            <p:nvPr/>
          </p:nvPicPr>
          <p:blipFill>
            <a:blip r:embed="rId162"/>
            <a:stretch>
              <a:fillRect/>
            </a:stretch>
          </p:blipFill>
          <p:spPr>
            <a:xfrm>
              <a:off x="4422059" y="354437"/>
              <a:ext cx="58473" cy="78846"/>
            </a:xfrm>
            <a:prstGeom prst="rect">
              <a:avLst/>
            </a:prstGeom>
            <a:effectLst/>
          </p:spPr>
        </p:pic>
        <p:pic>
          <p:nvPicPr>
            <p:cNvPr id="748" name="直线 形状" descr="直线 形状"/>
            <p:cNvPicPr/>
            <p:nvPr/>
          </p:nvPicPr>
          <p:blipFill>
            <a:blip r:embed="rId163"/>
            <a:stretch>
              <a:fillRect/>
            </a:stretch>
          </p:blipFill>
          <p:spPr>
            <a:xfrm>
              <a:off x="5559109" y="42066"/>
              <a:ext cx="157328" cy="384426"/>
            </a:xfrm>
            <a:prstGeom prst="rect">
              <a:avLst/>
            </a:prstGeom>
            <a:effectLst/>
          </p:spPr>
        </p:pic>
        <p:pic>
          <p:nvPicPr>
            <p:cNvPr id="750" name="直线 形状" descr="直线 形状"/>
            <p:cNvPicPr/>
            <p:nvPr/>
          </p:nvPicPr>
          <p:blipFill>
            <a:blip r:embed="rId164"/>
            <a:stretch>
              <a:fillRect/>
            </a:stretch>
          </p:blipFill>
          <p:spPr>
            <a:xfrm>
              <a:off x="5793778" y="123554"/>
              <a:ext cx="175076" cy="284829"/>
            </a:xfrm>
            <a:prstGeom prst="rect">
              <a:avLst/>
            </a:prstGeom>
            <a:effectLst/>
          </p:spPr>
        </p:pic>
        <p:pic>
          <p:nvPicPr>
            <p:cNvPr id="752" name="直线 形状" descr="直线 形状"/>
            <p:cNvPicPr/>
            <p:nvPr/>
          </p:nvPicPr>
          <p:blipFill>
            <a:blip r:embed="rId165"/>
            <a:stretch>
              <a:fillRect/>
            </a:stretch>
          </p:blipFill>
          <p:spPr>
            <a:xfrm>
              <a:off x="6038243" y="42066"/>
              <a:ext cx="129820" cy="404798"/>
            </a:xfrm>
            <a:prstGeom prst="rect">
              <a:avLst/>
            </a:prstGeom>
            <a:effectLst/>
          </p:spPr>
        </p:pic>
        <p:pic>
          <p:nvPicPr>
            <p:cNvPr id="754" name="直线 形状" descr="直线 形状"/>
            <p:cNvPicPr/>
            <p:nvPr/>
          </p:nvPicPr>
          <p:blipFill>
            <a:blip r:embed="rId166"/>
            <a:stretch>
              <a:fillRect/>
            </a:stretch>
          </p:blipFill>
          <p:spPr>
            <a:xfrm>
              <a:off x="6404940" y="313693"/>
              <a:ext cx="106008" cy="194287"/>
            </a:xfrm>
            <a:prstGeom prst="rect">
              <a:avLst/>
            </a:prstGeom>
            <a:effectLst/>
          </p:spPr>
        </p:pic>
        <p:pic>
          <p:nvPicPr>
            <p:cNvPr id="756" name="直线 形状" descr="直线 形状"/>
            <p:cNvPicPr/>
            <p:nvPr/>
          </p:nvPicPr>
          <p:blipFill>
            <a:blip r:embed="rId167"/>
            <a:stretch>
              <a:fillRect/>
            </a:stretch>
          </p:blipFill>
          <p:spPr>
            <a:xfrm>
              <a:off x="7026654" y="89601"/>
              <a:ext cx="115827" cy="330100"/>
            </a:xfrm>
            <a:prstGeom prst="rect">
              <a:avLst/>
            </a:prstGeom>
            <a:effectLst/>
          </p:spPr>
        </p:pic>
        <p:pic>
          <p:nvPicPr>
            <p:cNvPr id="758" name="直线 形状" descr="直线 形状"/>
            <p:cNvPicPr/>
            <p:nvPr/>
          </p:nvPicPr>
          <p:blipFill>
            <a:blip r:embed="rId168"/>
            <a:stretch>
              <a:fillRect/>
            </a:stretch>
          </p:blipFill>
          <p:spPr>
            <a:xfrm>
              <a:off x="7301310" y="157507"/>
              <a:ext cx="268984" cy="234748"/>
            </a:xfrm>
            <a:prstGeom prst="rect">
              <a:avLst/>
            </a:prstGeom>
            <a:effectLst/>
          </p:spPr>
        </p:pic>
        <p:pic>
          <p:nvPicPr>
            <p:cNvPr id="760" name="直线 直线" descr="直线 直线"/>
            <p:cNvPicPr/>
            <p:nvPr/>
          </p:nvPicPr>
          <p:blipFill>
            <a:blip r:embed="rId78"/>
            <a:stretch>
              <a:fillRect/>
            </a:stretch>
          </p:blipFill>
          <p:spPr>
            <a:xfrm>
              <a:off x="7668007" y="286530"/>
              <a:ext cx="85636" cy="119590"/>
            </a:xfrm>
            <a:prstGeom prst="rect">
              <a:avLst/>
            </a:prstGeom>
            <a:effectLst/>
          </p:spPr>
        </p:pic>
        <p:pic>
          <p:nvPicPr>
            <p:cNvPr id="762" name="直线 形状" descr="直线 形状"/>
            <p:cNvPicPr/>
            <p:nvPr/>
          </p:nvPicPr>
          <p:blipFill>
            <a:blip r:embed="rId169"/>
            <a:stretch>
              <a:fillRect/>
            </a:stretch>
          </p:blipFill>
          <p:spPr>
            <a:xfrm>
              <a:off x="7858146" y="42066"/>
              <a:ext cx="72055" cy="411589"/>
            </a:xfrm>
            <a:prstGeom prst="rect">
              <a:avLst/>
            </a:prstGeom>
            <a:effectLst/>
          </p:spPr>
        </p:pic>
        <p:pic>
          <p:nvPicPr>
            <p:cNvPr id="764" name="直线 形状" descr="直线 形状"/>
            <p:cNvPicPr/>
            <p:nvPr/>
          </p:nvPicPr>
          <p:blipFill>
            <a:blip r:embed="rId170"/>
            <a:stretch>
              <a:fillRect/>
            </a:stretch>
          </p:blipFill>
          <p:spPr>
            <a:xfrm>
              <a:off x="8150146" y="35275"/>
              <a:ext cx="126054" cy="438752"/>
            </a:xfrm>
            <a:prstGeom prst="rect">
              <a:avLst/>
            </a:prstGeom>
            <a:effectLst/>
          </p:spPr>
        </p:pic>
        <p:pic>
          <p:nvPicPr>
            <p:cNvPr id="766" name="直线 形状" descr="直线 形状"/>
            <p:cNvPicPr/>
            <p:nvPr/>
          </p:nvPicPr>
          <p:blipFill>
            <a:blip r:embed="rId171"/>
            <a:stretch>
              <a:fillRect/>
            </a:stretch>
          </p:blipFill>
          <p:spPr>
            <a:xfrm>
              <a:off x="8591541" y="354437"/>
              <a:ext cx="126379" cy="126380"/>
            </a:xfrm>
            <a:prstGeom prst="rect">
              <a:avLst/>
            </a:prstGeom>
            <a:effectLst/>
          </p:spPr>
        </p:pic>
        <p:pic>
          <p:nvPicPr>
            <p:cNvPr id="768" name="直线 形状" descr="直线 形状"/>
            <p:cNvPicPr/>
            <p:nvPr/>
          </p:nvPicPr>
          <p:blipFill>
            <a:blip r:embed="rId172"/>
            <a:stretch>
              <a:fillRect/>
            </a:stretch>
          </p:blipFill>
          <p:spPr>
            <a:xfrm>
              <a:off x="9331892" y="96391"/>
              <a:ext cx="207702" cy="384426"/>
            </a:xfrm>
            <a:prstGeom prst="rect">
              <a:avLst/>
            </a:prstGeom>
            <a:effectLst/>
          </p:spPr>
        </p:pic>
        <p:pic>
          <p:nvPicPr>
            <p:cNvPr id="770" name="直线 形状" descr="直线 形状"/>
            <p:cNvPicPr/>
            <p:nvPr/>
          </p:nvPicPr>
          <p:blipFill>
            <a:blip r:embed="rId173"/>
            <a:stretch>
              <a:fillRect/>
            </a:stretch>
          </p:blipFill>
          <p:spPr>
            <a:xfrm>
              <a:off x="9698423" y="89601"/>
              <a:ext cx="78845" cy="377635"/>
            </a:xfrm>
            <a:prstGeom prst="rect">
              <a:avLst/>
            </a:prstGeom>
            <a:effectLst/>
          </p:spPr>
        </p:pic>
        <p:pic>
          <p:nvPicPr>
            <p:cNvPr id="772" name="直线 形状" descr="直线 形状"/>
            <p:cNvPicPr/>
            <p:nvPr/>
          </p:nvPicPr>
          <p:blipFill>
            <a:blip r:embed="rId174"/>
            <a:stretch>
              <a:fillRect/>
            </a:stretch>
          </p:blipFill>
          <p:spPr>
            <a:xfrm>
              <a:off x="9922516" y="320484"/>
              <a:ext cx="78845" cy="139961"/>
            </a:xfrm>
            <a:prstGeom prst="rect">
              <a:avLst/>
            </a:prstGeom>
            <a:effectLst/>
          </p:spPr>
        </p:pic>
        <p:pic>
          <p:nvPicPr>
            <p:cNvPr id="774" name="直线 形状" descr="直线 形状"/>
            <p:cNvPicPr/>
            <p:nvPr/>
          </p:nvPicPr>
          <p:blipFill>
            <a:blip r:embed="rId175"/>
            <a:stretch>
              <a:fillRect/>
            </a:stretch>
          </p:blipFill>
          <p:spPr>
            <a:xfrm>
              <a:off x="10282421" y="89601"/>
              <a:ext cx="65265" cy="370844"/>
            </a:xfrm>
            <a:prstGeom prst="rect">
              <a:avLst/>
            </a:prstGeom>
            <a:effectLst/>
          </p:spPr>
        </p:pic>
        <p:pic>
          <p:nvPicPr>
            <p:cNvPr id="776" name="直线 直线" descr="直线 直线"/>
            <p:cNvPicPr/>
            <p:nvPr/>
          </p:nvPicPr>
          <p:blipFill>
            <a:blip r:embed="rId176"/>
            <a:stretch>
              <a:fillRect/>
            </a:stretch>
          </p:blipFill>
          <p:spPr>
            <a:xfrm>
              <a:off x="10540468" y="313693"/>
              <a:ext cx="119590" cy="153543"/>
            </a:xfrm>
            <a:prstGeom prst="rect">
              <a:avLst/>
            </a:prstGeom>
            <a:effectLst/>
          </p:spPr>
        </p:pic>
        <p:pic>
          <p:nvPicPr>
            <p:cNvPr id="778" name="直线 形状" descr="直线 形状"/>
            <p:cNvPicPr/>
            <p:nvPr/>
          </p:nvPicPr>
          <p:blipFill>
            <a:blip r:embed="rId177"/>
            <a:stretch>
              <a:fillRect/>
            </a:stretch>
          </p:blipFill>
          <p:spPr>
            <a:xfrm>
              <a:off x="10893583" y="143926"/>
              <a:ext cx="42629" cy="275775"/>
            </a:xfrm>
            <a:prstGeom prst="rect">
              <a:avLst/>
            </a:prstGeom>
            <a:effectLst/>
          </p:spPr>
        </p:pic>
        <p:pic>
          <p:nvPicPr>
            <p:cNvPr id="780" name="直线 形状" descr="直线 形状"/>
            <p:cNvPicPr/>
            <p:nvPr/>
          </p:nvPicPr>
          <p:blipFill>
            <a:blip r:embed="rId178"/>
            <a:stretch>
              <a:fillRect/>
            </a:stretch>
          </p:blipFill>
          <p:spPr>
            <a:xfrm>
              <a:off x="11002235" y="-19050"/>
              <a:ext cx="224049" cy="574565"/>
            </a:xfrm>
            <a:prstGeom prst="rect">
              <a:avLst/>
            </a:prstGeom>
            <a:effectLst/>
          </p:spPr>
        </p:pic>
      </p:grpSp>
      <p:grpSp>
        <p:nvGrpSpPr>
          <p:cNvPr id="873" name="绘图"/>
          <p:cNvGrpSpPr/>
          <p:nvPr/>
        </p:nvGrpSpPr>
        <p:grpSpPr>
          <a:xfrm>
            <a:off x="1305134" y="8298334"/>
            <a:ext cx="11066176" cy="1424609"/>
            <a:chOff x="-19050" y="-19050"/>
            <a:chExt cx="11066175" cy="1424607"/>
          </a:xfrm>
        </p:grpSpPr>
        <p:pic>
          <p:nvPicPr>
            <p:cNvPr id="783" name="直线 形状" descr="直线 形状"/>
            <p:cNvPicPr/>
            <p:nvPr/>
          </p:nvPicPr>
          <p:blipFill>
            <a:blip r:embed="rId179"/>
            <a:stretch>
              <a:fillRect/>
            </a:stretch>
          </p:blipFill>
          <p:spPr>
            <a:xfrm>
              <a:off x="-19050" y="412506"/>
              <a:ext cx="167146" cy="167167"/>
            </a:xfrm>
            <a:prstGeom prst="rect">
              <a:avLst/>
            </a:prstGeom>
            <a:effectLst/>
          </p:spPr>
        </p:pic>
        <p:pic>
          <p:nvPicPr>
            <p:cNvPr id="785" name="直线 形状" descr="直线 形状"/>
            <p:cNvPicPr/>
            <p:nvPr/>
          </p:nvPicPr>
          <p:blipFill>
            <a:blip r:embed="rId180"/>
            <a:stretch>
              <a:fillRect/>
            </a:stretch>
          </p:blipFill>
          <p:spPr>
            <a:xfrm>
              <a:off x="876802" y="117971"/>
              <a:ext cx="269511" cy="423472"/>
            </a:xfrm>
            <a:prstGeom prst="rect">
              <a:avLst/>
            </a:prstGeom>
            <a:effectLst/>
          </p:spPr>
        </p:pic>
        <p:pic>
          <p:nvPicPr>
            <p:cNvPr id="787" name="直线 形状" descr="直线 形状"/>
            <p:cNvPicPr/>
            <p:nvPr/>
          </p:nvPicPr>
          <p:blipFill>
            <a:blip r:embed="rId181"/>
            <a:stretch>
              <a:fillRect/>
            </a:stretch>
          </p:blipFill>
          <p:spPr>
            <a:xfrm>
              <a:off x="1169320" y="280947"/>
              <a:ext cx="268984" cy="51683"/>
            </a:xfrm>
            <a:prstGeom prst="rect">
              <a:avLst/>
            </a:prstGeom>
            <a:effectLst/>
          </p:spPr>
        </p:pic>
        <p:pic>
          <p:nvPicPr>
            <p:cNvPr id="789" name="直线 形状" descr="直线 形状"/>
            <p:cNvPicPr/>
            <p:nvPr/>
          </p:nvPicPr>
          <p:blipFill>
            <a:blip r:embed="rId182"/>
            <a:stretch>
              <a:fillRect/>
            </a:stretch>
          </p:blipFill>
          <p:spPr>
            <a:xfrm>
              <a:off x="1244546" y="172296"/>
              <a:ext cx="139433" cy="325335"/>
            </a:xfrm>
            <a:prstGeom prst="rect">
              <a:avLst/>
            </a:prstGeom>
            <a:effectLst/>
          </p:spPr>
        </p:pic>
        <p:pic>
          <p:nvPicPr>
            <p:cNvPr id="791" name="直线 形状" descr="直线 形状"/>
            <p:cNvPicPr/>
            <p:nvPr/>
          </p:nvPicPr>
          <p:blipFill>
            <a:blip r:embed="rId183"/>
            <a:stretch>
              <a:fillRect/>
            </a:stretch>
          </p:blipFill>
          <p:spPr>
            <a:xfrm>
              <a:off x="1376158" y="284247"/>
              <a:ext cx="211541" cy="168673"/>
            </a:xfrm>
            <a:prstGeom prst="rect">
              <a:avLst/>
            </a:prstGeom>
            <a:effectLst/>
          </p:spPr>
        </p:pic>
        <p:pic>
          <p:nvPicPr>
            <p:cNvPr id="793" name="直线 形状" descr="直线 形状"/>
            <p:cNvPicPr/>
            <p:nvPr/>
          </p:nvPicPr>
          <p:blipFill>
            <a:blip r:embed="rId184"/>
            <a:stretch>
              <a:fillRect/>
            </a:stretch>
          </p:blipFill>
          <p:spPr>
            <a:xfrm>
              <a:off x="1597133" y="287738"/>
              <a:ext cx="221450" cy="201078"/>
            </a:xfrm>
            <a:prstGeom prst="rect">
              <a:avLst/>
            </a:prstGeom>
            <a:effectLst/>
          </p:spPr>
        </p:pic>
        <p:pic>
          <p:nvPicPr>
            <p:cNvPr id="795" name="直线 形状" descr="直线 形状"/>
            <p:cNvPicPr/>
            <p:nvPr/>
          </p:nvPicPr>
          <p:blipFill>
            <a:blip r:embed="rId185"/>
            <a:stretch>
              <a:fillRect/>
            </a:stretch>
          </p:blipFill>
          <p:spPr>
            <a:xfrm>
              <a:off x="1825753" y="14901"/>
              <a:ext cx="250876" cy="467124"/>
            </a:xfrm>
            <a:prstGeom prst="rect">
              <a:avLst/>
            </a:prstGeom>
            <a:effectLst/>
          </p:spPr>
        </p:pic>
        <p:pic>
          <p:nvPicPr>
            <p:cNvPr id="797" name="直线 形状" descr="直线 形状"/>
            <p:cNvPicPr/>
            <p:nvPr/>
          </p:nvPicPr>
          <p:blipFill>
            <a:blip r:embed="rId186"/>
            <a:stretch>
              <a:fillRect/>
            </a:stretch>
          </p:blipFill>
          <p:spPr>
            <a:xfrm>
              <a:off x="2099102" y="260575"/>
              <a:ext cx="215201" cy="193750"/>
            </a:xfrm>
            <a:prstGeom prst="rect">
              <a:avLst/>
            </a:prstGeom>
            <a:effectLst/>
          </p:spPr>
        </p:pic>
        <p:pic>
          <p:nvPicPr>
            <p:cNvPr id="799" name="直线 形状" descr="直线 形状"/>
            <p:cNvPicPr/>
            <p:nvPr/>
          </p:nvPicPr>
          <p:blipFill>
            <a:blip r:embed="rId187"/>
            <a:stretch>
              <a:fillRect/>
            </a:stretch>
          </p:blipFill>
          <p:spPr>
            <a:xfrm>
              <a:off x="2316946" y="213040"/>
              <a:ext cx="146752" cy="229449"/>
            </a:xfrm>
            <a:prstGeom prst="rect">
              <a:avLst/>
            </a:prstGeom>
            <a:effectLst/>
          </p:spPr>
        </p:pic>
        <p:pic>
          <p:nvPicPr>
            <p:cNvPr id="801" name="直线 形状" descr="直线 形状"/>
            <p:cNvPicPr/>
            <p:nvPr/>
          </p:nvPicPr>
          <p:blipFill>
            <a:blip r:embed="rId188"/>
            <a:stretch>
              <a:fillRect/>
            </a:stretch>
          </p:blipFill>
          <p:spPr>
            <a:xfrm>
              <a:off x="2521928" y="-19051"/>
              <a:ext cx="254142" cy="501076"/>
            </a:xfrm>
            <a:prstGeom prst="rect">
              <a:avLst/>
            </a:prstGeom>
            <a:effectLst/>
          </p:spPr>
        </p:pic>
        <p:pic>
          <p:nvPicPr>
            <p:cNvPr id="803" name="直线 形状" descr="直线 形状"/>
            <p:cNvPicPr/>
            <p:nvPr/>
          </p:nvPicPr>
          <p:blipFill>
            <a:blip r:embed="rId189"/>
            <a:stretch>
              <a:fillRect/>
            </a:stretch>
          </p:blipFill>
          <p:spPr>
            <a:xfrm>
              <a:off x="3206526" y="-17843"/>
              <a:ext cx="180705" cy="289356"/>
            </a:xfrm>
            <a:prstGeom prst="rect">
              <a:avLst/>
            </a:prstGeom>
            <a:effectLst/>
          </p:spPr>
        </p:pic>
        <p:pic>
          <p:nvPicPr>
            <p:cNvPr id="805" name="直线 形状" descr="直线 形状"/>
            <p:cNvPicPr/>
            <p:nvPr/>
          </p:nvPicPr>
          <p:blipFill>
            <a:blip r:embed="rId190"/>
            <a:stretch>
              <a:fillRect/>
            </a:stretch>
          </p:blipFill>
          <p:spPr>
            <a:xfrm>
              <a:off x="3298104" y="29691"/>
              <a:ext cx="305454" cy="446847"/>
            </a:xfrm>
            <a:prstGeom prst="rect">
              <a:avLst/>
            </a:prstGeom>
            <a:effectLst/>
          </p:spPr>
        </p:pic>
        <p:pic>
          <p:nvPicPr>
            <p:cNvPr id="807" name="直线 形状" descr="直线 形状"/>
            <p:cNvPicPr/>
            <p:nvPr/>
          </p:nvPicPr>
          <p:blipFill>
            <a:blip r:embed="rId191"/>
            <a:stretch>
              <a:fillRect/>
            </a:stretch>
          </p:blipFill>
          <p:spPr>
            <a:xfrm>
              <a:off x="3709037" y="206250"/>
              <a:ext cx="268984" cy="242375"/>
            </a:xfrm>
            <a:prstGeom prst="rect">
              <a:avLst/>
            </a:prstGeom>
            <a:effectLst/>
          </p:spPr>
        </p:pic>
        <p:pic>
          <p:nvPicPr>
            <p:cNvPr id="809" name="直线 形状" descr="直线 形状"/>
            <p:cNvPicPr/>
            <p:nvPr/>
          </p:nvPicPr>
          <p:blipFill>
            <a:blip r:embed="rId192"/>
            <a:stretch>
              <a:fillRect/>
            </a:stretch>
          </p:blipFill>
          <p:spPr>
            <a:xfrm>
              <a:off x="4014618" y="219978"/>
              <a:ext cx="296147" cy="209985"/>
            </a:xfrm>
            <a:prstGeom prst="rect">
              <a:avLst/>
            </a:prstGeom>
            <a:effectLst/>
          </p:spPr>
        </p:pic>
        <p:pic>
          <p:nvPicPr>
            <p:cNvPr id="811" name="直线 形状" descr="直线 形状"/>
            <p:cNvPicPr/>
            <p:nvPr/>
          </p:nvPicPr>
          <p:blipFill>
            <a:blip r:embed="rId193"/>
            <a:stretch>
              <a:fillRect/>
            </a:stretch>
          </p:blipFill>
          <p:spPr>
            <a:xfrm>
              <a:off x="4130059" y="224358"/>
              <a:ext cx="383421" cy="593051"/>
            </a:xfrm>
            <a:prstGeom prst="rect">
              <a:avLst/>
            </a:prstGeom>
            <a:effectLst/>
          </p:spPr>
        </p:pic>
        <p:pic>
          <p:nvPicPr>
            <p:cNvPr id="813" name="直线 形状" descr="直线 形状"/>
            <p:cNvPicPr/>
            <p:nvPr/>
          </p:nvPicPr>
          <p:blipFill>
            <a:blip r:embed="rId194"/>
            <a:stretch>
              <a:fillRect/>
            </a:stretch>
          </p:blipFill>
          <p:spPr>
            <a:xfrm>
              <a:off x="4877035" y="213040"/>
              <a:ext cx="343682" cy="58473"/>
            </a:xfrm>
            <a:prstGeom prst="rect">
              <a:avLst/>
            </a:prstGeom>
            <a:effectLst/>
          </p:spPr>
        </p:pic>
        <p:pic>
          <p:nvPicPr>
            <p:cNvPr id="815" name="直线 形状" descr="直线 形状"/>
            <p:cNvPicPr/>
            <p:nvPr/>
          </p:nvPicPr>
          <p:blipFill>
            <a:blip r:embed="rId195"/>
            <a:stretch>
              <a:fillRect/>
            </a:stretch>
          </p:blipFill>
          <p:spPr>
            <a:xfrm>
              <a:off x="4997978" y="70436"/>
              <a:ext cx="175204" cy="413519"/>
            </a:xfrm>
            <a:prstGeom prst="rect">
              <a:avLst/>
            </a:prstGeom>
            <a:effectLst/>
          </p:spPr>
        </p:pic>
        <p:pic>
          <p:nvPicPr>
            <p:cNvPr id="817" name="直线 形状" descr="直线 形状"/>
            <p:cNvPicPr/>
            <p:nvPr/>
          </p:nvPicPr>
          <p:blipFill>
            <a:blip r:embed="rId196"/>
            <a:stretch>
              <a:fillRect/>
            </a:stretch>
          </p:blipFill>
          <p:spPr>
            <a:xfrm>
              <a:off x="5145567" y="275921"/>
              <a:ext cx="231336" cy="168019"/>
            </a:xfrm>
            <a:prstGeom prst="rect">
              <a:avLst/>
            </a:prstGeom>
            <a:effectLst/>
          </p:spPr>
        </p:pic>
        <p:pic>
          <p:nvPicPr>
            <p:cNvPr id="819" name="直线 形状" descr="直线 形状"/>
            <p:cNvPicPr/>
            <p:nvPr/>
          </p:nvPicPr>
          <p:blipFill>
            <a:blip r:embed="rId197"/>
            <a:stretch>
              <a:fillRect/>
            </a:stretch>
          </p:blipFill>
          <p:spPr>
            <a:xfrm>
              <a:off x="5413499" y="56854"/>
              <a:ext cx="158070" cy="440340"/>
            </a:xfrm>
            <a:prstGeom prst="rect">
              <a:avLst/>
            </a:prstGeom>
            <a:effectLst/>
          </p:spPr>
        </p:pic>
        <p:pic>
          <p:nvPicPr>
            <p:cNvPr id="821" name="直线 形状" descr="直线 形状"/>
            <p:cNvPicPr/>
            <p:nvPr/>
          </p:nvPicPr>
          <p:blipFill>
            <a:blip r:embed="rId198"/>
            <a:stretch>
              <a:fillRect/>
            </a:stretch>
          </p:blipFill>
          <p:spPr>
            <a:xfrm>
              <a:off x="5624011" y="22901"/>
              <a:ext cx="241822" cy="481124"/>
            </a:xfrm>
            <a:prstGeom prst="rect">
              <a:avLst/>
            </a:prstGeom>
            <a:effectLst/>
          </p:spPr>
        </p:pic>
        <p:pic>
          <p:nvPicPr>
            <p:cNvPr id="823" name="直线 形状" descr="直线 形状"/>
            <p:cNvPicPr/>
            <p:nvPr/>
          </p:nvPicPr>
          <p:blipFill>
            <a:blip r:embed="rId199"/>
            <a:stretch>
              <a:fillRect/>
            </a:stretch>
          </p:blipFill>
          <p:spPr>
            <a:xfrm>
              <a:off x="5833218" y="275430"/>
              <a:ext cx="480800" cy="244847"/>
            </a:xfrm>
            <a:prstGeom prst="rect">
              <a:avLst/>
            </a:prstGeom>
            <a:effectLst/>
          </p:spPr>
        </p:pic>
        <p:pic>
          <p:nvPicPr>
            <p:cNvPr id="825" name="直线 直线" descr="直线 直线"/>
            <p:cNvPicPr/>
            <p:nvPr/>
          </p:nvPicPr>
          <p:blipFill>
            <a:blip r:embed="rId200"/>
            <a:stretch>
              <a:fillRect/>
            </a:stretch>
          </p:blipFill>
          <p:spPr>
            <a:xfrm>
              <a:off x="6425311" y="240203"/>
              <a:ext cx="72055" cy="78845"/>
            </a:xfrm>
            <a:prstGeom prst="rect">
              <a:avLst/>
            </a:prstGeom>
            <a:effectLst/>
          </p:spPr>
        </p:pic>
        <p:pic>
          <p:nvPicPr>
            <p:cNvPr id="827" name="直线 形状" descr="直线 形状"/>
            <p:cNvPicPr/>
            <p:nvPr/>
          </p:nvPicPr>
          <p:blipFill>
            <a:blip r:embed="rId201"/>
            <a:stretch>
              <a:fillRect/>
            </a:stretch>
          </p:blipFill>
          <p:spPr>
            <a:xfrm>
              <a:off x="6436473" y="416761"/>
              <a:ext cx="74475" cy="69562"/>
            </a:xfrm>
            <a:prstGeom prst="rect">
              <a:avLst/>
            </a:prstGeom>
            <a:effectLst/>
          </p:spPr>
        </p:pic>
        <p:pic>
          <p:nvPicPr>
            <p:cNvPr id="829" name="直线 形状" descr="直线 形状"/>
            <p:cNvPicPr/>
            <p:nvPr/>
          </p:nvPicPr>
          <p:blipFill>
            <a:blip r:embed="rId202"/>
            <a:stretch>
              <a:fillRect/>
            </a:stretch>
          </p:blipFill>
          <p:spPr>
            <a:xfrm>
              <a:off x="7085270" y="84017"/>
              <a:ext cx="70793" cy="986292"/>
            </a:xfrm>
            <a:prstGeom prst="rect">
              <a:avLst/>
            </a:prstGeom>
            <a:effectLst/>
          </p:spPr>
        </p:pic>
        <p:pic>
          <p:nvPicPr>
            <p:cNvPr id="831" name="直线 形状" descr="直线 形状"/>
            <p:cNvPicPr/>
            <p:nvPr/>
          </p:nvPicPr>
          <p:blipFill>
            <a:blip r:embed="rId203"/>
            <a:stretch>
              <a:fillRect/>
            </a:stretch>
          </p:blipFill>
          <p:spPr>
            <a:xfrm>
              <a:off x="7117962" y="35172"/>
              <a:ext cx="493076" cy="1054715"/>
            </a:xfrm>
            <a:prstGeom prst="rect">
              <a:avLst/>
            </a:prstGeom>
            <a:effectLst/>
          </p:spPr>
        </p:pic>
        <p:pic>
          <p:nvPicPr>
            <p:cNvPr id="833" name="直线 形状" descr="直线 形状"/>
            <p:cNvPicPr/>
            <p:nvPr/>
          </p:nvPicPr>
          <p:blipFill>
            <a:blip r:embed="rId204"/>
            <a:stretch>
              <a:fillRect/>
            </a:stretch>
          </p:blipFill>
          <p:spPr>
            <a:xfrm>
              <a:off x="7131543" y="328937"/>
              <a:ext cx="838947" cy="788356"/>
            </a:xfrm>
            <a:prstGeom prst="rect">
              <a:avLst/>
            </a:prstGeom>
            <a:effectLst/>
          </p:spPr>
        </p:pic>
        <p:pic>
          <p:nvPicPr>
            <p:cNvPr id="835" name="直线 形状" descr="直线 形状"/>
            <p:cNvPicPr/>
            <p:nvPr/>
          </p:nvPicPr>
          <p:blipFill>
            <a:blip r:embed="rId205"/>
            <a:stretch>
              <a:fillRect/>
            </a:stretch>
          </p:blipFill>
          <p:spPr>
            <a:xfrm>
              <a:off x="7124480" y="656699"/>
              <a:ext cx="1748212" cy="449614"/>
            </a:xfrm>
            <a:prstGeom prst="rect">
              <a:avLst/>
            </a:prstGeom>
            <a:effectLst/>
          </p:spPr>
        </p:pic>
        <p:pic>
          <p:nvPicPr>
            <p:cNvPr id="837" name="直线 形状" descr="直线 形状"/>
            <p:cNvPicPr/>
            <p:nvPr/>
          </p:nvPicPr>
          <p:blipFill>
            <a:blip r:embed="rId206"/>
            <a:stretch>
              <a:fillRect/>
            </a:stretch>
          </p:blipFill>
          <p:spPr>
            <a:xfrm>
              <a:off x="8347076" y="735923"/>
              <a:ext cx="58473" cy="370845"/>
            </a:xfrm>
            <a:prstGeom prst="rect">
              <a:avLst/>
            </a:prstGeom>
            <a:effectLst/>
          </p:spPr>
        </p:pic>
        <p:pic>
          <p:nvPicPr>
            <p:cNvPr id="839" name="直线 形状" descr="直线 形状"/>
            <p:cNvPicPr/>
            <p:nvPr/>
          </p:nvPicPr>
          <p:blipFill>
            <a:blip r:embed="rId207"/>
            <a:stretch>
              <a:fillRect/>
            </a:stretch>
          </p:blipFill>
          <p:spPr>
            <a:xfrm>
              <a:off x="7338853" y="803830"/>
              <a:ext cx="54884" cy="214659"/>
            </a:xfrm>
            <a:prstGeom prst="rect">
              <a:avLst/>
            </a:prstGeom>
            <a:effectLst/>
          </p:spPr>
        </p:pic>
        <p:pic>
          <p:nvPicPr>
            <p:cNvPr id="841" name="直线 形状" descr="直线 形状"/>
            <p:cNvPicPr/>
            <p:nvPr/>
          </p:nvPicPr>
          <p:blipFill>
            <a:blip r:embed="rId208"/>
            <a:stretch>
              <a:fillRect/>
            </a:stretch>
          </p:blipFill>
          <p:spPr>
            <a:xfrm>
              <a:off x="7695170" y="814703"/>
              <a:ext cx="160333" cy="165734"/>
            </a:xfrm>
            <a:prstGeom prst="rect">
              <a:avLst/>
            </a:prstGeom>
            <a:effectLst/>
          </p:spPr>
        </p:pic>
        <p:pic>
          <p:nvPicPr>
            <p:cNvPr id="843" name="直线 形状" descr="直线 形状"/>
            <p:cNvPicPr/>
            <p:nvPr/>
          </p:nvPicPr>
          <p:blipFill>
            <a:blip r:embed="rId209"/>
            <a:stretch>
              <a:fillRect/>
            </a:stretch>
          </p:blipFill>
          <p:spPr>
            <a:xfrm>
              <a:off x="7260567" y="500513"/>
              <a:ext cx="171408" cy="201077"/>
            </a:xfrm>
            <a:prstGeom prst="rect">
              <a:avLst/>
            </a:prstGeom>
            <a:effectLst/>
          </p:spPr>
        </p:pic>
        <p:pic>
          <p:nvPicPr>
            <p:cNvPr id="845" name="直线 形状" descr="直线 形状"/>
            <p:cNvPicPr/>
            <p:nvPr/>
          </p:nvPicPr>
          <p:blipFill>
            <a:blip r:embed="rId210"/>
            <a:stretch>
              <a:fillRect/>
            </a:stretch>
          </p:blipFill>
          <p:spPr>
            <a:xfrm>
              <a:off x="8095712" y="783458"/>
              <a:ext cx="207977" cy="141811"/>
            </a:xfrm>
            <a:prstGeom prst="rect">
              <a:avLst/>
            </a:prstGeom>
            <a:effectLst/>
          </p:spPr>
        </p:pic>
        <p:pic>
          <p:nvPicPr>
            <p:cNvPr id="847" name="直线 形状" descr="直线 形状"/>
            <p:cNvPicPr/>
            <p:nvPr/>
          </p:nvPicPr>
          <p:blipFill>
            <a:blip r:embed="rId211"/>
            <a:stretch>
              <a:fillRect/>
            </a:stretch>
          </p:blipFill>
          <p:spPr>
            <a:xfrm>
              <a:off x="8187234" y="735923"/>
              <a:ext cx="102874" cy="323310"/>
            </a:xfrm>
            <a:prstGeom prst="rect">
              <a:avLst/>
            </a:prstGeom>
            <a:effectLst/>
          </p:spPr>
        </p:pic>
        <p:pic>
          <p:nvPicPr>
            <p:cNvPr id="849" name="直线 形状" descr="直线 形状"/>
            <p:cNvPicPr/>
            <p:nvPr/>
          </p:nvPicPr>
          <p:blipFill>
            <a:blip r:embed="rId212"/>
            <a:stretch>
              <a:fillRect/>
            </a:stretch>
          </p:blipFill>
          <p:spPr>
            <a:xfrm>
              <a:off x="7179078" y="138343"/>
              <a:ext cx="153014" cy="196946"/>
            </a:xfrm>
            <a:prstGeom prst="rect">
              <a:avLst/>
            </a:prstGeom>
            <a:effectLst/>
          </p:spPr>
        </p:pic>
        <p:pic>
          <p:nvPicPr>
            <p:cNvPr id="851" name="直线 形状" descr="直线 形状"/>
            <p:cNvPicPr/>
            <p:nvPr/>
          </p:nvPicPr>
          <p:blipFill>
            <a:blip r:embed="rId213"/>
            <a:stretch>
              <a:fillRect/>
            </a:stretch>
          </p:blipFill>
          <p:spPr>
            <a:xfrm>
              <a:off x="7226613" y="136079"/>
              <a:ext cx="235031" cy="47155"/>
            </a:xfrm>
            <a:prstGeom prst="rect">
              <a:avLst/>
            </a:prstGeom>
            <a:effectLst/>
          </p:spPr>
        </p:pic>
        <p:pic>
          <p:nvPicPr>
            <p:cNvPr id="853" name="直线 形状" descr="直线 形状"/>
            <p:cNvPicPr/>
            <p:nvPr/>
          </p:nvPicPr>
          <p:blipFill>
            <a:blip r:embed="rId214"/>
            <a:stretch>
              <a:fillRect/>
            </a:stretch>
          </p:blipFill>
          <p:spPr>
            <a:xfrm>
              <a:off x="7702416" y="396388"/>
              <a:ext cx="121320" cy="276332"/>
            </a:xfrm>
            <a:prstGeom prst="rect">
              <a:avLst/>
            </a:prstGeom>
            <a:effectLst/>
          </p:spPr>
        </p:pic>
        <p:pic>
          <p:nvPicPr>
            <p:cNvPr id="855" name="直线 形状" descr="直线 形状"/>
            <p:cNvPicPr/>
            <p:nvPr/>
          </p:nvPicPr>
          <p:blipFill>
            <a:blip r:embed="rId215"/>
            <a:stretch>
              <a:fillRect/>
            </a:stretch>
          </p:blipFill>
          <p:spPr>
            <a:xfrm>
              <a:off x="8516843" y="797039"/>
              <a:ext cx="172096" cy="235031"/>
            </a:xfrm>
            <a:prstGeom prst="rect">
              <a:avLst/>
            </a:prstGeom>
            <a:effectLst/>
          </p:spPr>
        </p:pic>
        <p:pic>
          <p:nvPicPr>
            <p:cNvPr id="857" name="直线 形状" descr="直线 形状"/>
            <p:cNvPicPr/>
            <p:nvPr/>
          </p:nvPicPr>
          <p:blipFill>
            <a:blip r:embed="rId216"/>
            <a:stretch>
              <a:fillRect/>
            </a:stretch>
          </p:blipFill>
          <p:spPr>
            <a:xfrm>
              <a:off x="6819172" y="321691"/>
              <a:ext cx="187496" cy="322004"/>
            </a:xfrm>
            <a:prstGeom prst="rect">
              <a:avLst/>
            </a:prstGeom>
            <a:effectLst/>
          </p:spPr>
        </p:pic>
        <p:pic>
          <p:nvPicPr>
            <p:cNvPr id="859" name="直线 形状" descr="直线 形状"/>
            <p:cNvPicPr/>
            <p:nvPr/>
          </p:nvPicPr>
          <p:blipFill>
            <a:blip r:embed="rId217"/>
            <a:stretch>
              <a:fillRect/>
            </a:stretch>
          </p:blipFill>
          <p:spPr>
            <a:xfrm>
              <a:off x="7853209" y="1204480"/>
              <a:ext cx="314666" cy="201078"/>
            </a:xfrm>
            <a:prstGeom prst="rect">
              <a:avLst/>
            </a:prstGeom>
            <a:effectLst/>
          </p:spPr>
        </p:pic>
        <p:pic>
          <p:nvPicPr>
            <p:cNvPr id="861" name="直线 形状" descr="直线 形状"/>
            <p:cNvPicPr/>
            <p:nvPr/>
          </p:nvPicPr>
          <p:blipFill>
            <a:blip r:embed="rId218"/>
            <a:stretch>
              <a:fillRect/>
            </a:stretch>
          </p:blipFill>
          <p:spPr>
            <a:xfrm>
              <a:off x="9542237" y="797039"/>
              <a:ext cx="146752" cy="119589"/>
            </a:xfrm>
            <a:prstGeom prst="rect">
              <a:avLst/>
            </a:prstGeom>
            <a:effectLst/>
          </p:spPr>
        </p:pic>
        <p:pic>
          <p:nvPicPr>
            <p:cNvPr id="863" name="直线 形状" descr="直线 形状"/>
            <p:cNvPicPr/>
            <p:nvPr/>
          </p:nvPicPr>
          <p:blipFill>
            <a:blip r:embed="rId219"/>
            <a:stretch>
              <a:fillRect/>
            </a:stretch>
          </p:blipFill>
          <p:spPr>
            <a:xfrm>
              <a:off x="10119422" y="459833"/>
              <a:ext cx="248635" cy="413994"/>
            </a:xfrm>
            <a:prstGeom prst="rect">
              <a:avLst/>
            </a:prstGeom>
            <a:effectLst/>
          </p:spPr>
        </p:pic>
        <p:pic>
          <p:nvPicPr>
            <p:cNvPr id="865" name="直线 形状" descr="直线 形状"/>
            <p:cNvPicPr/>
            <p:nvPr/>
          </p:nvPicPr>
          <p:blipFill>
            <a:blip r:embed="rId220"/>
            <a:stretch>
              <a:fillRect/>
            </a:stretch>
          </p:blipFill>
          <p:spPr>
            <a:xfrm>
              <a:off x="10431817" y="443924"/>
              <a:ext cx="160333" cy="212166"/>
            </a:xfrm>
            <a:prstGeom prst="rect">
              <a:avLst/>
            </a:prstGeom>
            <a:effectLst/>
          </p:spPr>
        </p:pic>
        <p:pic>
          <p:nvPicPr>
            <p:cNvPr id="867" name="直线 形状" descr="直线 形状"/>
            <p:cNvPicPr/>
            <p:nvPr/>
          </p:nvPicPr>
          <p:blipFill>
            <a:blip r:embed="rId221"/>
            <a:stretch>
              <a:fillRect/>
            </a:stretch>
          </p:blipFill>
          <p:spPr>
            <a:xfrm>
              <a:off x="10506223" y="484668"/>
              <a:ext cx="187788" cy="504644"/>
            </a:xfrm>
            <a:prstGeom prst="rect">
              <a:avLst/>
            </a:prstGeom>
            <a:effectLst/>
          </p:spPr>
        </p:pic>
        <p:pic>
          <p:nvPicPr>
            <p:cNvPr id="869" name="直线 形状" descr="直线 形状"/>
            <p:cNvPicPr/>
            <p:nvPr/>
          </p:nvPicPr>
          <p:blipFill>
            <a:blip r:embed="rId222"/>
            <a:stretch>
              <a:fillRect/>
            </a:stretch>
          </p:blipFill>
          <p:spPr>
            <a:xfrm>
              <a:off x="10805305" y="458480"/>
              <a:ext cx="241821" cy="64289"/>
            </a:xfrm>
            <a:prstGeom prst="rect">
              <a:avLst/>
            </a:prstGeom>
            <a:effectLst/>
          </p:spPr>
        </p:pic>
        <p:pic>
          <p:nvPicPr>
            <p:cNvPr id="871" name="直线 形状" descr="直线 形状"/>
            <p:cNvPicPr/>
            <p:nvPr/>
          </p:nvPicPr>
          <p:blipFill>
            <a:blip r:embed="rId223"/>
            <a:stretch>
              <a:fillRect/>
            </a:stretch>
          </p:blipFill>
          <p:spPr>
            <a:xfrm>
              <a:off x="10907166" y="518621"/>
              <a:ext cx="51682" cy="472705"/>
            </a:xfrm>
            <a:prstGeom prst="rect">
              <a:avLst/>
            </a:prstGeom>
            <a:effectLst/>
          </p:spPr>
        </p:pic>
      </p:grpSp>
      <p:grpSp>
        <p:nvGrpSpPr>
          <p:cNvPr id="942" name="绘图"/>
          <p:cNvGrpSpPr/>
          <p:nvPr/>
        </p:nvGrpSpPr>
        <p:grpSpPr>
          <a:xfrm>
            <a:off x="1230436" y="5041829"/>
            <a:ext cx="10084658" cy="1230910"/>
            <a:chOff x="-19050" y="-19050"/>
            <a:chExt cx="10084657" cy="1230908"/>
          </a:xfrm>
        </p:grpSpPr>
        <p:pic>
          <p:nvPicPr>
            <p:cNvPr id="874" name="直线 形状" descr="直线 形状"/>
            <p:cNvPicPr/>
            <p:nvPr/>
          </p:nvPicPr>
          <p:blipFill>
            <a:blip r:embed="rId224"/>
            <a:stretch>
              <a:fillRect/>
            </a:stretch>
          </p:blipFill>
          <p:spPr>
            <a:xfrm>
              <a:off x="-19051" y="440899"/>
              <a:ext cx="198814" cy="159268"/>
            </a:xfrm>
            <a:prstGeom prst="rect">
              <a:avLst/>
            </a:prstGeom>
            <a:effectLst/>
          </p:spPr>
        </p:pic>
        <p:pic>
          <p:nvPicPr>
            <p:cNvPr id="876" name="直线 形状" descr="直线 形状"/>
            <p:cNvPicPr/>
            <p:nvPr/>
          </p:nvPicPr>
          <p:blipFill>
            <a:blip r:embed="rId225"/>
            <a:stretch>
              <a:fillRect/>
            </a:stretch>
          </p:blipFill>
          <p:spPr>
            <a:xfrm>
              <a:off x="789041" y="162481"/>
              <a:ext cx="282566" cy="57467"/>
            </a:xfrm>
            <a:prstGeom prst="rect">
              <a:avLst/>
            </a:prstGeom>
            <a:effectLst/>
          </p:spPr>
        </p:pic>
        <p:pic>
          <p:nvPicPr>
            <p:cNvPr id="878" name="直线 形状" descr="直线 形状"/>
            <p:cNvPicPr/>
            <p:nvPr/>
          </p:nvPicPr>
          <p:blipFill>
            <a:blip r:embed="rId226"/>
            <a:stretch>
              <a:fillRect/>
            </a:stretch>
          </p:blipFill>
          <p:spPr>
            <a:xfrm>
              <a:off x="798095" y="162481"/>
              <a:ext cx="83373" cy="567775"/>
            </a:xfrm>
            <a:prstGeom prst="rect">
              <a:avLst/>
            </a:prstGeom>
            <a:effectLst/>
          </p:spPr>
        </p:pic>
        <p:pic>
          <p:nvPicPr>
            <p:cNvPr id="880" name="直线 直线" descr="直线 直线"/>
            <p:cNvPicPr/>
            <p:nvPr/>
          </p:nvPicPr>
          <p:blipFill>
            <a:blip r:embed="rId227"/>
            <a:stretch>
              <a:fillRect/>
            </a:stretch>
          </p:blipFill>
          <p:spPr>
            <a:xfrm>
              <a:off x="829785" y="393364"/>
              <a:ext cx="201078" cy="58474"/>
            </a:xfrm>
            <a:prstGeom prst="rect">
              <a:avLst/>
            </a:prstGeom>
            <a:effectLst/>
          </p:spPr>
        </p:pic>
        <p:pic>
          <p:nvPicPr>
            <p:cNvPr id="882" name="直线 形状" descr="直线 形状"/>
            <p:cNvPicPr/>
            <p:nvPr/>
          </p:nvPicPr>
          <p:blipFill>
            <a:blip r:embed="rId228"/>
            <a:stretch>
              <a:fillRect/>
            </a:stretch>
          </p:blipFill>
          <p:spPr>
            <a:xfrm>
              <a:off x="1063547" y="452852"/>
              <a:ext cx="191409" cy="225677"/>
            </a:xfrm>
            <a:prstGeom prst="rect">
              <a:avLst/>
            </a:prstGeom>
            <a:effectLst/>
          </p:spPr>
        </p:pic>
        <p:pic>
          <p:nvPicPr>
            <p:cNvPr id="884" name="直线 形状" descr="直线 形状"/>
            <p:cNvPicPr/>
            <p:nvPr/>
          </p:nvPicPr>
          <p:blipFill>
            <a:blip r:embed="rId229"/>
            <a:stretch>
              <a:fillRect/>
            </a:stretch>
          </p:blipFill>
          <p:spPr>
            <a:xfrm>
              <a:off x="1311924" y="413737"/>
              <a:ext cx="153543" cy="233008"/>
            </a:xfrm>
            <a:prstGeom prst="rect">
              <a:avLst/>
            </a:prstGeom>
            <a:effectLst/>
          </p:spPr>
        </p:pic>
        <p:pic>
          <p:nvPicPr>
            <p:cNvPr id="886" name="直线 形状" descr="直线 形状"/>
            <p:cNvPicPr/>
            <p:nvPr/>
          </p:nvPicPr>
          <p:blipFill>
            <a:blip r:embed="rId230"/>
            <a:stretch>
              <a:fillRect/>
            </a:stretch>
          </p:blipFill>
          <p:spPr>
            <a:xfrm>
              <a:off x="1488482" y="372993"/>
              <a:ext cx="133171" cy="205848"/>
            </a:xfrm>
            <a:prstGeom prst="rect">
              <a:avLst/>
            </a:prstGeom>
            <a:effectLst/>
          </p:spPr>
        </p:pic>
        <p:pic>
          <p:nvPicPr>
            <p:cNvPr id="888" name="直线 形状" descr="直线 形状"/>
            <p:cNvPicPr/>
            <p:nvPr/>
          </p:nvPicPr>
          <p:blipFill>
            <a:blip r:embed="rId231"/>
            <a:stretch>
              <a:fillRect/>
            </a:stretch>
          </p:blipFill>
          <p:spPr>
            <a:xfrm>
              <a:off x="1651459" y="389511"/>
              <a:ext cx="173914" cy="212010"/>
            </a:xfrm>
            <a:prstGeom prst="rect">
              <a:avLst/>
            </a:prstGeom>
            <a:effectLst/>
          </p:spPr>
        </p:pic>
        <p:pic>
          <p:nvPicPr>
            <p:cNvPr id="890" name="直线 形状" descr="直线 形状"/>
            <p:cNvPicPr/>
            <p:nvPr/>
          </p:nvPicPr>
          <p:blipFill>
            <a:blip r:embed="rId232"/>
            <a:stretch>
              <a:fillRect/>
            </a:stretch>
          </p:blipFill>
          <p:spPr>
            <a:xfrm>
              <a:off x="1868761" y="372993"/>
              <a:ext cx="185638" cy="250323"/>
            </a:xfrm>
            <a:prstGeom prst="rect">
              <a:avLst/>
            </a:prstGeom>
            <a:effectLst/>
          </p:spPr>
        </p:pic>
        <p:pic>
          <p:nvPicPr>
            <p:cNvPr id="892" name="直线 形状" descr="直线 形状"/>
            <p:cNvPicPr/>
            <p:nvPr/>
          </p:nvPicPr>
          <p:blipFill>
            <a:blip r:embed="rId233"/>
            <a:stretch>
              <a:fillRect/>
            </a:stretch>
          </p:blipFill>
          <p:spPr>
            <a:xfrm>
              <a:off x="2685405" y="29972"/>
              <a:ext cx="301176" cy="568997"/>
            </a:xfrm>
            <a:prstGeom prst="rect">
              <a:avLst/>
            </a:prstGeom>
            <a:effectLst/>
          </p:spPr>
        </p:pic>
        <p:pic>
          <p:nvPicPr>
            <p:cNvPr id="894" name="直线 直线" descr="直线 直线"/>
            <p:cNvPicPr/>
            <p:nvPr/>
          </p:nvPicPr>
          <p:blipFill>
            <a:blip r:embed="rId234"/>
            <a:stretch>
              <a:fillRect/>
            </a:stretch>
          </p:blipFill>
          <p:spPr>
            <a:xfrm>
              <a:off x="2996015" y="210016"/>
              <a:ext cx="44892" cy="126380"/>
            </a:xfrm>
            <a:prstGeom prst="rect">
              <a:avLst/>
            </a:prstGeom>
            <a:effectLst/>
          </p:spPr>
        </p:pic>
        <p:pic>
          <p:nvPicPr>
            <p:cNvPr id="896" name="直线 形状" descr="直线 形状"/>
            <p:cNvPicPr/>
            <p:nvPr/>
          </p:nvPicPr>
          <p:blipFill>
            <a:blip r:embed="rId235"/>
            <a:stretch>
              <a:fillRect/>
            </a:stretch>
          </p:blipFill>
          <p:spPr>
            <a:xfrm>
              <a:off x="3045369" y="379783"/>
              <a:ext cx="151723" cy="174023"/>
            </a:xfrm>
            <a:prstGeom prst="rect">
              <a:avLst/>
            </a:prstGeom>
            <a:effectLst/>
          </p:spPr>
        </p:pic>
        <p:pic>
          <p:nvPicPr>
            <p:cNvPr id="898" name="直线 形状" descr="直线 形状"/>
            <p:cNvPicPr/>
            <p:nvPr/>
          </p:nvPicPr>
          <p:blipFill>
            <a:blip r:embed="rId236"/>
            <a:stretch>
              <a:fillRect/>
            </a:stretch>
          </p:blipFill>
          <p:spPr>
            <a:xfrm>
              <a:off x="3146476" y="345830"/>
              <a:ext cx="281499" cy="163785"/>
            </a:xfrm>
            <a:prstGeom prst="rect">
              <a:avLst/>
            </a:prstGeom>
            <a:effectLst/>
          </p:spPr>
        </p:pic>
        <p:pic>
          <p:nvPicPr>
            <p:cNvPr id="900" name="直线 形状" descr="直线 形状"/>
            <p:cNvPicPr/>
            <p:nvPr/>
          </p:nvPicPr>
          <p:blipFill>
            <a:blip r:embed="rId237"/>
            <a:stretch>
              <a:fillRect/>
            </a:stretch>
          </p:blipFill>
          <p:spPr>
            <a:xfrm>
              <a:off x="3450408" y="352620"/>
              <a:ext cx="208451" cy="633834"/>
            </a:xfrm>
            <a:prstGeom prst="rect">
              <a:avLst/>
            </a:prstGeom>
            <a:effectLst/>
          </p:spPr>
        </p:pic>
        <p:pic>
          <p:nvPicPr>
            <p:cNvPr id="902" name="直线 形状" descr="直线 形状"/>
            <p:cNvPicPr/>
            <p:nvPr/>
          </p:nvPicPr>
          <p:blipFill>
            <a:blip r:embed="rId238"/>
            <a:stretch>
              <a:fillRect/>
            </a:stretch>
          </p:blipFill>
          <p:spPr>
            <a:xfrm>
              <a:off x="3729409" y="339039"/>
              <a:ext cx="139962" cy="136592"/>
            </a:xfrm>
            <a:prstGeom prst="rect">
              <a:avLst/>
            </a:prstGeom>
            <a:effectLst/>
          </p:spPr>
        </p:pic>
        <p:pic>
          <p:nvPicPr>
            <p:cNvPr id="904" name="直线 形状" descr="直线 形状"/>
            <p:cNvPicPr/>
            <p:nvPr/>
          </p:nvPicPr>
          <p:blipFill>
            <a:blip r:embed="rId239"/>
            <a:stretch>
              <a:fillRect/>
            </a:stretch>
          </p:blipFill>
          <p:spPr>
            <a:xfrm>
              <a:off x="3883519" y="305179"/>
              <a:ext cx="223525" cy="200932"/>
            </a:xfrm>
            <a:prstGeom prst="rect">
              <a:avLst/>
            </a:prstGeom>
            <a:effectLst/>
          </p:spPr>
        </p:pic>
        <p:pic>
          <p:nvPicPr>
            <p:cNvPr id="906" name="直线 形状" descr="直线 形状"/>
            <p:cNvPicPr/>
            <p:nvPr/>
          </p:nvPicPr>
          <p:blipFill>
            <a:blip r:embed="rId240"/>
            <a:stretch>
              <a:fillRect/>
            </a:stretch>
          </p:blipFill>
          <p:spPr>
            <a:xfrm>
              <a:off x="4116478" y="284714"/>
              <a:ext cx="370845" cy="330702"/>
            </a:xfrm>
            <a:prstGeom prst="rect">
              <a:avLst/>
            </a:prstGeom>
            <a:effectLst/>
          </p:spPr>
        </p:pic>
        <p:pic>
          <p:nvPicPr>
            <p:cNvPr id="908" name="直线 直线" descr="直线 直线"/>
            <p:cNvPicPr/>
            <p:nvPr/>
          </p:nvPicPr>
          <p:blipFill>
            <a:blip r:embed="rId241"/>
            <a:stretch>
              <a:fillRect/>
            </a:stretch>
          </p:blipFill>
          <p:spPr>
            <a:xfrm>
              <a:off x="4659733" y="332249"/>
              <a:ext cx="78845" cy="92426"/>
            </a:xfrm>
            <a:prstGeom prst="rect">
              <a:avLst/>
            </a:prstGeom>
            <a:effectLst/>
          </p:spPr>
        </p:pic>
        <p:pic>
          <p:nvPicPr>
            <p:cNvPr id="910" name="直线 直线" descr="直线 直线"/>
            <p:cNvPicPr/>
            <p:nvPr/>
          </p:nvPicPr>
          <p:blipFill>
            <a:blip r:embed="rId30"/>
            <a:stretch>
              <a:fillRect/>
            </a:stretch>
          </p:blipFill>
          <p:spPr>
            <a:xfrm>
              <a:off x="4661055" y="515597"/>
              <a:ext cx="76201" cy="38101"/>
            </a:xfrm>
            <a:prstGeom prst="rect">
              <a:avLst/>
            </a:prstGeom>
            <a:effectLst/>
          </p:spPr>
        </p:pic>
        <p:pic>
          <p:nvPicPr>
            <p:cNvPr id="912" name="直线 形状" descr="直线 形状"/>
            <p:cNvPicPr/>
            <p:nvPr/>
          </p:nvPicPr>
          <p:blipFill>
            <a:blip r:embed="rId242"/>
            <a:stretch>
              <a:fillRect/>
            </a:stretch>
          </p:blipFill>
          <p:spPr>
            <a:xfrm>
              <a:off x="5240581" y="176063"/>
              <a:ext cx="75205" cy="435451"/>
            </a:xfrm>
            <a:prstGeom prst="rect">
              <a:avLst/>
            </a:prstGeom>
            <a:effectLst/>
          </p:spPr>
        </p:pic>
        <p:pic>
          <p:nvPicPr>
            <p:cNvPr id="914" name="直线 形状" descr="直线 形状"/>
            <p:cNvPicPr/>
            <p:nvPr/>
          </p:nvPicPr>
          <p:blipFill>
            <a:blip r:embed="rId243"/>
            <a:stretch>
              <a:fillRect/>
            </a:stretch>
          </p:blipFill>
          <p:spPr>
            <a:xfrm>
              <a:off x="5270895" y="135318"/>
              <a:ext cx="1483049" cy="472706"/>
            </a:xfrm>
            <a:prstGeom prst="rect">
              <a:avLst/>
            </a:prstGeom>
            <a:effectLst/>
          </p:spPr>
        </p:pic>
        <p:pic>
          <p:nvPicPr>
            <p:cNvPr id="916" name="直线 形状" descr="直线 形状"/>
            <p:cNvPicPr/>
            <p:nvPr/>
          </p:nvPicPr>
          <p:blipFill>
            <a:blip r:embed="rId244"/>
            <a:stretch>
              <a:fillRect/>
            </a:stretch>
          </p:blipFill>
          <p:spPr>
            <a:xfrm>
              <a:off x="5298058" y="587062"/>
              <a:ext cx="1369075" cy="95659"/>
            </a:xfrm>
            <a:prstGeom prst="rect">
              <a:avLst/>
            </a:prstGeom>
            <a:effectLst/>
          </p:spPr>
        </p:pic>
        <p:pic>
          <p:nvPicPr>
            <p:cNvPr id="918" name="直线 形状" descr="直线 形状"/>
            <p:cNvPicPr/>
            <p:nvPr/>
          </p:nvPicPr>
          <p:blipFill>
            <a:blip r:embed="rId245"/>
            <a:stretch>
              <a:fillRect/>
            </a:stretch>
          </p:blipFill>
          <p:spPr>
            <a:xfrm>
              <a:off x="5781046" y="230388"/>
              <a:ext cx="98368" cy="426855"/>
            </a:xfrm>
            <a:prstGeom prst="rect">
              <a:avLst/>
            </a:prstGeom>
            <a:effectLst/>
          </p:spPr>
        </p:pic>
        <p:pic>
          <p:nvPicPr>
            <p:cNvPr id="920" name="直线 形状" descr="直线 形状"/>
            <p:cNvPicPr/>
            <p:nvPr/>
          </p:nvPicPr>
          <p:blipFill>
            <a:blip r:embed="rId246"/>
            <a:stretch>
              <a:fillRect/>
            </a:stretch>
          </p:blipFill>
          <p:spPr>
            <a:xfrm>
              <a:off x="6174056" y="237179"/>
              <a:ext cx="78845" cy="431960"/>
            </a:xfrm>
            <a:prstGeom prst="rect">
              <a:avLst/>
            </a:prstGeom>
            <a:effectLst/>
          </p:spPr>
        </p:pic>
        <p:pic>
          <p:nvPicPr>
            <p:cNvPr id="922" name="直线 形状" descr="直线 形状"/>
            <p:cNvPicPr/>
            <p:nvPr/>
          </p:nvPicPr>
          <p:blipFill>
            <a:blip r:embed="rId247"/>
            <a:stretch>
              <a:fillRect/>
            </a:stretch>
          </p:blipFill>
          <p:spPr>
            <a:xfrm>
              <a:off x="9473024" y="120415"/>
              <a:ext cx="107314" cy="1091444"/>
            </a:xfrm>
            <a:prstGeom prst="rect">
              <a:avLst/>
            </a:prstGeom>
            <a:effectLst/>
          </p:spPr>
        </p:pic>
        <p:pic>
          <p:nvPicPr>
            <p:cNvPr id="924" name="直线 形状" descr="直线 形状"/>
            <p:cNvPicPr/>
            <p:nvPr/>
          </p:nvPicPr>
          <p:blipFill>
            <a:blip r:embed="rId248"/>
            <a:stretch>
              <a:fillRect/>
            </a:stretch>
          </p:blipFill>
          <p:spPr>
            <a:xfrm>
              <a:off x="9542237" y="414"/>
              <a:ext cx="523371" cy="1176751"/>
            </a:xfrm>
            <a:prstGeom prst="rect">
              <a:avLst/>
            </a:prstGeom>
            <a:effectLst/>
          </p:spPr>
        </p:pic>
        <p:pic>
          <p:nvPicPr>
            <p:cNvPr id="926" name="直线 形状" descr="直线 形状"/>
            <p:cNvPicPr/>
            <p:nvPr/>
          </p:nvPicPr>
          <p:blipFill>
            <a:blip r:embed="rId249"/>
            <a:stretch>
              <a:fillRect/>
            </a:stretch>
          </p:blipFill>
          <p:spPr>
            <a:xfrm>
              <a:off x="9574868" y="407921"/>
              <a:ext cx="414762" cy="111823"/>
            </a:xfrm>
            <a:prstGeom prst="rect">
              <a:avLst/>
            </a:prstGeom>
            <a:effectLst/>
          </p:spPr>
        </p:pic>
        <p:pic>
          <p:nvPicPr>
            <p:cNvPr id="928" name="直线 形状" descr="直线 形状"/>
            <p:cNvPicPr/>
            <p:nvPr/>
          </p:nvPicPr>
          <p:blipFill>
            <a:blip r:embed="rId250"/>
            <a:stretch>
              <a:fillRect/>
            </a:stretch>
          </p:blipFill>
          <p:spPr>
            <a:xfrm>
              <a:off x="9562609" y="800805"/>
              <a:ext cx="418380" cy="67878"/>
            </a:xfrm>
            <a:prstGeom prst="rect">
              <a:avLst/>
            </a:prstGeom>
            <a:effectLst/>
          </p:spPr>
        </p:pic>
        <p:pic>
          <p:nvPicPr>
            <p:cNvPr id="930" name="直线 形状" descr="直线 形状"/>
            <p:cNvPicPr/>
            <p:nvPr/>
          </p:nvPicPr>
          <p:blipFill>
            <a:blip r:embed="rId251"/>
            <a:stretch>
              <a:fillRect/>
            </a:stretch>
          </p:blipFill>
          <p:spPr>
            <a:xfrm>
              <a:off x="9510776" y="1113177"/>
              <a:ext cx="518958" cy="70640"/>
            </a:xfrm>
            <a:prstGeom prst="rect">
              <a:avLst/>
            </a:prstGeom>
            <a:effectLst/>
          </p:spPr>
        </p:pic>
        <p:pic>
          <p:nvPicPr>
            <p:cNvPr id="932" name="直线 形状" descr="直线 形状"/>
            <p:cNvPicPr/>
            <p:nvPr/>
          </p:nvPicPr>
          <p:blipFill>
            <a:blip r:embed="rId252"/>
            <a:stretch>
              <a:fillRect/>
            </a:stretch>
          </p:blipFill>
          <p:spPr>
            <a:xfrm>
              <a:off x="7192659" y="705736"/>
              <a:ext cx="81505" cy="248612"/>
            </a:xfrm>
            <a:prstGeom prst="rect">
              <a:avLst/>
            </a:prstGeom>
            <a:effectLst/>
          </p:spPr>
        </p:pic>
        <p:pic>
          <p:nvPicPr>
            <p:cNvPr id="934" name="直线 形状" descr="直线 形状"/>
            <p:cNvPicPr/>
            <p:nvPr/>
          </p:nvPicPr>
          <p:blipFill>
            <a:blip r:embed="rId253"/>
            <a:stretch>
              <a:fillRect/>
            </a:stretch>
          </p:blipFill>
          <p:spPr>
            <a:xfrm>
              <a:off x="8836006" y="773643"/>
              <a:ext cx="157841" cy="201078"/>
            </a:xfrm>
            <a:prstGeom prst="rect">
              <a:avLst/>
            </a:prstGeom>
            <a:effectLst/>
          </p:spPr>
        </p:pic>
        <p:pic>
          <p:nvPicPr>
            <p:cNvPr id="936" name="直线 形状" descr="直线 形状"/>
            <p:cNvPicPr/>
            <p:nvPr/>
          </p:nvPicPr>
          <p:blipFill>
            <a:blip r:embed="rId254"/>
            <a:stretch>
              <a:fillRect/>
            </a:stretch>
          </p:blipFill>
          <p:spPr>
            <a:xfrm>
              <a:off x="7735320" y="121737"/>
              <a:ext cx="99812" cy="788529"/>
            </a:xfrm>
            <a:prstGeom prst="rect">
              <a:avLst/>
            </a:prstGeom>
            <a:effectLst/>
          </p:spPr>
        </p:pic>
        <p:pic>
          <p:nvPicPr>
            <p:cNvPr id="938" name="直线 形状" descr="直线 形状"/>
            <p:cNvPicPr/>
            <p:nvPr/>
          </p:nvPicPr>
          <p:blipFill>
            <a:blip r:embed="rId255"/>
            <a:stretch>
              <a:fillRect/>
            </a:stretch>
          </p:blipFill>
          <p:spPr>
            <a:xfrm>
              <a:off x="7769868" y="-19051"/>
              <a:ext cx="445087" cy="875030"/>
            </a:xfrm>
            <a:prstGeom prst="rect">
              <a:avLst/>
            </a:prstGeom>
            <a:effectLst/>
          </p:spPr>
        </p:pic>
        <p:pic>
          <p:nvPicPr>
            <p:cNvPr id="940" name="直线 形状" descr="直线 形状"/>
            <p:cNvPicPr/>
            <p:nvPr/>
          </p:nvPicPr>
          <p:blipFill>
            <a:blip r:embed="rId256"/>
            <a:stretch>
              <a:fillRect/>
            </a:stretch>
          </p:blipFill>
          <p:spPr>
            <a:xfrm>
              <a:off x="7767604" y="400155"/>
              <a:ext cx="822598" cy="516650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4" name="绘图"/>
          <p:cNvGrpSpPr/>
          <p:nvPr/>
        </p:nvGrpSpPr>
        <p:grpSpPr>
          <a:xfrm>
            <a:off x="1182524" y="5678336"/>
            <a:ext cx="10822090" cy="1675950"/>
            <a:chOff x="-19049" y="-19050"/>
            <a:chExt cx="10822088" cy="1675948"/>
          </a:xfrm>
        </p:grpSpPr>
        <p:pic>
          <p:nvPicPr>
            <p:cNvPr id="944" name="直线 形状" descr="直线 形状"/>
            <p:cNvPicPr/>
            <p:nvPr/>
          </p:nvPicPr>
          <p:blipFill>
            <a:blip r:embed="rId1"/>
            <a:stretch>
              <a:fillRect/>
            </a:stretch>
          </p:blipFill>
          <p:spPr>
            <a:xfrm>
              <a:off x="-19051" y="583579"/>
              <a:ext cx="242943" cy="222659"/>
            </a:xfrm>
            <a:prstGeom prst="rect">
              <a:avLst/>
            </a:prstGeom>
            <a:effectLst/>
          </p:spPr>
        </p:pic>
        <p:pic>
          <p:nvPicPr>
            <p:cNvPr id="946" name="直线 形状" descr="直线 形状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1009827" y="190251"/>
              <a:ext cx="361001" cy="551220"/>
            </a:xfrm>
            <a:prstGeom prst="rect">
              <a:avLst/>
            </a:prstGeom>
            <a:effectLst/>
          </p:spPr>
        </p:pic>
        <p:pic>
          <p:nvPicPr>
            <p:cNvPr id="948" name="直线 形状" descr="直线 形状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1244394" y="221698"/>
              <a:ext cx="255403" cy="564700"/>
            </a:xfrm>
            <a:prstGeom prst="rect">
              <a:avLst/>
            </a:prstGeom>
            <a:effectLst/>
          </p:spPr>
        </p:pic>
        <p:pic>
          <p:nvPicPr>
            <p:cNvPr id="950" name="直线 形状" descr="直线 形状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1665417" y="547717"/>
              <a:ext cx="194287" cy="184356"/>
            </a:xfrm>
            <a:prstGeom prst="rect">
              <a:avLst/>
            </a:prstGeom>
            <a:effectLst/>
          </p:spPr>
        </p:pic>
        <p:pic>
          <p:nvPicPr>
            <p:cNvPr id="952" name="直线 直线" descr="直线 直线"/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2325435" y="374809"/>
              <a:ext cx="76201" cy="38101"/>
            </a:xfrm>
            <a:prstGeom prst="rect">
              <a:avLst/>
            </a:prstGeom>
            <a:effectLst/>
          </p:spPr>
        </p:pic>
        <p:pic>
          <p:nvPicPr>
            <p:cNvPr id="954" name="直线 直线" descr="直线 直线"/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2325435" y="497042"/>
              <a:ext cx="76201" cy="38101"/>
            </a:xfrm>
            <a:prstGeom prst="rect">
              <a:avLst/>
            </a:prstGeom>
            <a:effectLst/>
          </p:spPr>
        </p:pic>
        <p:pic>
          <p:nvPicPr>
            <p:cNvPr id="956" name="直线 形状" descr="直线 形状"/>
            <p:cNvPicPr/>
            <p:nvPr/>
          </p:nvPicPr>
          <p:blipFill>
            <a:blip r:embed="rId6"/>
            <a:stretch>
              <a:fillRect/>
            </a:stretch>
          </p:blipFill>
          <p:spPr>
            <a:xfrm>
              <a:off x="3003182" y="313693"/>
              <a:ext cx="275775" cy="78845"/>
            </a:xfrm>
            <a:prstGeom prst="rect">
              <a:avLst/>
            </a:prstGeom>
            <a:effectLst/>
          </p:spPr>
        </p:pic>
        <p:pic>
          <p:nvPicPr>
            <p:cNvPr id="958" name="直线 形状" descr="直线 形状"/>
            <p:cNvPicPr/>
            <p:nvPr/>
          </p:nvPicPr>
          <p:blipFill>
            <a:blip r:embed="rId7"/>
            <a:stretch>
              <a:fillRect/>
            </a:stretch>
          </p:blipFill>
          <p:spPr>
            <a:xfrm>
              <a:off x="3133445" y="184670"/>
              <a:ext cx="97977" cy="329712"/>
            </a:xfrm>
            <a:prstGeom prst="rect">
              <a:avLst/>
            </a:prstGeom>
            <a:effectLst/>
          </p:spPr>
        </p:pic>
        <p:pic>
          <p:nvPicPr>
            <p:cNvPr id="960" name="直线 形状" descr="直线 形状"/>
            <p:cNvPicPr/>
            <p:nvPr/>
          </p:nvPicPr>
          <p:blipFill>
            <a:blip r:embed="rId8"/>
            <a:stretch>
              <a:fillRect/>
            </a:stretch>
          </p:blipFill>
          <p:spPr>
            <a:xfrm>
              <a:off x="3309266" y="109973"/>
              <a:ext cx="227737" cy="425170"/>
            </a:xfrm>
            <a:prstGeom prst="rect">
              <a:avLst/>
            </a:prstGeom>
            <a:effectLst/>
          </p:spPr>
        </p:pic>
        <p:pic>
          <p:nvPicPr>
            <p:cNvPr id="962" name="直线 形状" descr="直线 形状"/>
            <p:cNvPicPr/>
            <p:nvPr/>
          </p:nvPicPr>
          <p:blipFill>
            <a:blip r:embed="rId9"/>
            <a:stretch>
              <a:fillRect/>
            </a:stretch>
          </p:blipFill>
          <p:spPr>
            <a:xfrm>
              <a:off x="3560018" y="345797"/>
              <a:ext cx="167125" cy="218929"/>
            </a:xfrm>
            <a:prstGeom prst="rect">
              <a:avLst/>
            </a:prstGeom>
            <a:effectLst/>
          </p:spPr>
        </p:pic>
        <p:pic>
          <p:nvPicPr>
            <p:cNvPr id="964" name="直线 形状" descr="直线 形状"/>
            <p:cNvPicPr/>
            <p:nvPr/>
          </p:nvPicPr>
          <p:blipFill>
            <a:blip r:embed="rId10"/>
            <a:stretch>
              <a:fillRect/>
            </a:stretch>
          </p:blipFill>
          <p:spPr>
            <a:xfrm>
              <a:off x="4123645" y="327274"/>
              <a:ext cx="194287" cy="167125"/>
            </a:xfrm>
            <a:prstGeom prst="rect">
              <a:avLst/>
            </a:prstGeom>
            <a:effectLst/>
          </p:spPr>
        </p:pic>
        <p:pic>
          <p:nvPicPr>
            <p:cNvPr id="966" name="直线 直线" descr="直线 直线"/>
            <p:cNvPicPr/>
            <p:nvPr/>
          </p:nvPicPr>
          <p:blipFill>
            <a:blip r:embed="rId11"/>
            <a:stretch>
              <a:fillRect/>
            </a:stretch>
          </p:blipFill>
          <p:spPr>
            <a:xfrm>
              <a:off x="4340947" y="211833"/>
              <a:ext cx="65264" cy="85636"/>
            </a:xfrm>
            <a:prstGeom prst="rect">
              <a:avLst/>
            </a:prstGeom>
            <a:effectLst/>
          </p:spPr>
        </p:pic>
        <p:pic>
          <p:nvPicPr>
            <p:cNvPr id="968" name="直线 形状" descr="直线 形状"/>
            <p:cNvPicPr/>
            <p:nvPr/>
          </p:nvPicPr>
          <p:blipFill>
            <a:blip r:embed="rId12"/>
            <a:stretch>
              <a:fillRect/>
            </a:stretch>
          </p:blipFill>
          <p:spPr>
            <a:xfrm>
              <a:off x="4355901" y="293321"/>
              <a:ext cx="77473" cy="200013"/>
            </a:xfrm>
            <a:prstGeom prst="rect">
              <a:avLst/>
            </a:prstGeom>
            <a:effectLst/>
          </p:spPr>
        </p:pic>
        <p:pic>
          <p:nvPicPr>
            <p:cNvPr id="970" name="直线 形状" descr="直线 形状"/>
            <p:cNvPicPr/>
            <p:nvPr/>
          </p:nvPicPr>
          <p:blipFill>
            <a:blip r:embed="rId13"/>
            <a:stretch>
              <a:fillRect/>
            </a:stretch>
          </p:blipFill>
          <p:spPr>
            <a:xfrm>
              <a:off x="4456389" y="306902"/>
              <a:ext cx="221450" cy="187497"/>
            </a:xfrm>
            <a:prstGeom prst="rect">
              <a:avLst/>
            </a:prstGeom>
            <a:effectLst/>
          </p:spPr>
        </p:pic>
        <p:pic>
          <p:nvPicPr>
            <p:cNvPr id="972" name="直线 形状" descr="直线 形状"/>
            <p:cNvPicPr/>
            <p:nvPr/>
          </p:nvPicPr>
          <p:blipFill>
            <a:blip r:embed="rId14"/>
            <a:stretch>
              <a:fillRect/>
            </a:stretch>
          </p:blipFill>
          <p:spPr>
            <a:xfrm>
              <a:off x="4517505" y="318064"/>
              <a:ext cx="387917" cy="611504"/>
            </a:xfrm>
            <a:prstGeom prst="rect">
              <a:avLst/>
            </a:prstGeom>
            <a:effectLst/>
          </p:spPr>
        </p:pic>
        <p:pic>
          <p:nvPicPr>
            <p:cNvPr id="974" name="直线 形状" descr="直线 形状"/>
            <p:cNvPicPr/>
            <p:nvPr/>
          </p:nvPicPr>
          <p:blipFill>
            <a:blip r:embed="rId15"/>
            <a:stretch>
              <a:fillRect/>
            </a:stretch>
          </p:blipFill>
          <p:spPr>
            <a:xfrm>
              <a:off x="5311414" y="376634"/>
              <a:ext cx="125352" cy="157043"/>
            </a:xfrm>
            <a:prstGeom prst="rect">
              <a:avLst/>
            </a:prstGeom>
            <a:effectLst/>
          </p:spPr>
        </p:pic>
        <p:pic>
          <p:nvPicPr>
            <p:cNvPr id="976" name="直线 直线" descr="直线 直线"/>
            <p:cNvPicPr/>
            <p:nvPr/>
          </p:nvPicPr>
          <p:blipFill>
            <a:blip r:embed="rId16"/>
            <a:stretch>
              <a:fillRect/>
            </a:stretch>
          </p:blipFill>
          <p:spPr>
            <a:xfrm>
              <a:off x="5508945" y="286530"/>
              <a:ext cx="241822" cy="58473"/>
            </a:xfrm>
            <a:prstGeom prst="rect">
              <a:avLst/>
            </a:prstGeom>
            <a:effectLst/>
          </p:spPr>
        </p:pic>
        <p:pic>
          <p:nvPicPr>
            <p:cNvPr id="978" name="直线 形状" descr="直线 形状"/>
            <p:cNvPicPr/>
            <p:nvPr/>
          </p:nvPicPr>
          <p:blipFill>
            <a:blip r:embed="rId17"/>
            <a:stretch>
              <a:fillRect/>
            </a:stretch>
          </p:blipFill>
          <p:spPr>
            <a:xfrm>
              <a:off x="5447830" y="123500"/>
              <a:ext cx="241821" cy="581463"/>
            </a:xfrm>
            <a:prstGeom prst="rect">
              <a:avLst/>
            </a:prstGeom>
            <a:effectLst/>
          </p:spPr>
        </p:pic>
        <p:pic>
          <p:nvPicPr>
            <p:cNvPr id="980" name="直线 形状" descr="直线 形状"/>
            <p:cNvPicPr/>
            <p:nvPr/>
          </p:nvPicPr>
          <p:blipFill>
            <a:blip r:embed="rId18"/>
            <a:stretch>
              <a:fillRect/>
            </a:stretch>
          </p:blipFill>
          <p:spPr>
            <a:xfrm>
              <a:off x="6262712" y="247608"/>
              <a:ext cx="153542" cy="265832"/>
            </a:xfrm>
            <a:prstGeom prst="rect">
              <a:avLst/>
            </a:prstGeom>
            <a:effectLst/>
          </p:spPr>
        </p:pic>
        <p:pic>
          <p:nvPicPr>
            <p:cNvPr id="982" name="直线 形状" descr="直线 形状"/>
            <p:cNvPicPr/>
            <p:nvPr/>
          </p:nvPicPr>
          <p:blipFill>
            <a:blip r:embed="rId19"/>
            <a:stretch>
              <a:fillRect/>
            </a:stretch>
          </p:blipFill>
          <p:spPr>
            <a:xfrm>
              <a:off x="6459641" y="259368"/>
              <a:ext cx="227464" cy="598194"/>
            </a:xfrm>
            <a:prstGeom prst="rect">
              <a:avLst/>
            </a:prstGeom>
            <a:effectLst/>
          </p:spPr>
        </p:pic>
        <p:pic>
          <p:nvPicPr>
            <p:cNvPr id="984" name="直线 形状" descr="直线 形状"/>
            <p:cNvPicPr/>
            <p:nvPr/>
          </p:nvPicPr>
          <p:blipFill>
            <a:blip r:embed="rId20"/>
            <a:stretch>
              <a:fillRect/>
            </a:stretch>
          </p:blipFill>
          <p:spPr>
            <a:xfrm>
              <a:off x="6778804" y="281579"/>
              <a:ext cx="275775" cy="196177"/>
            </a:xfrm>
            <a:prstGeom prst="rect">
              <a:avLst/>
            </a:prstGeom>
            <a:effectLst/>
          </p:spPr>
        </p:pic>
        <p:pic>
          <p:nvPicPr>
            <p:cNvPr id="986" name="直线 形状" descr="直线 形状"/>
            <p:cNvPicPr/>
            <p:nvPr/>
          </p:nvPicPr>
          <p:blipFill>
            <a:blip r:embed="rId21"/>
            <a:stretch>
              <a:fillRect/>
            </a:stretch>
          </p:blipFill>
          <p:spPr>
            <a:xfrm>
              <a:off x="7091176" y="252577"/>
              <a:ext cx="275775" cy="207868"/>
            </a:xfrm>
            <a:prstGeom prst="rect">
              <a:avLst/>
            </a:prstGeom>
            <a:effectLst/>
          </p:spPr>
        </p:pic>
        <p:pic>
          <p:nvPicPr>
            <p:cNvPr id="988" name="直线 形状" descr="直线 形状"/>
            <p:cNvPicPr/>
            <p:nvPr/>
          </p:nvPicPr>
          <p:blipFill>
            <a:blip r:embed="rId22"/>
            <a:stretch>
              <a:fillRect/>
            </a:stretch>
          </p:blipFill>
          <p:spPr>
            <a:xfrm>
              <a:off x="7369594" y="256892"/>
              <a:ext cx="160333" cy="210344"/>
            </a:xfrm>
            <a:prstGeom prst="rect">
              <a:avLst/>
            </a:prstGeom>
            <a:effectLst/>
          </p:spPr>
        </p:pic>
        <p:pic>
          <p:nvPicPr>
            <p:cNvPr id="990" name="直线 形状" descr="直线 形状"/>
            <p:cNvPicPr/>
            <p:nvPr/>
          </p:nvPicPr>
          <p:blipFill>
            <a:blip r:embed="rId23"/>
            <a:stretch>
              <a:fillRect/>
            </a:stretch>
          </p:blipFill>
          <p:spPr>
            <a:xfrm>
              <a:off x="7546152" y="225414"/>
              <a:ext cx="241822" cy="54884"/>
            </a:xfrm>
            <a:prstGeom prst="rect">
              <a:avLst/>
            </a:prstGeom>
            <a:effectLst/>
          </p:spPr>
        </p:pic>
        <p:pic>
          <p:nvPicPr>
            <p:cNvPr id="992" name="直线 形状" descr="直线 形状"/>
            <p:cNvPicPr/>
            <p:nvPr/>
          </p:nvPicPr>
          <p:blipFill>
            <a:blip r:embed="rId24"/>
            <a:stretch>
              <a:fillRect/>
            </a:stretch>
          </p:blipFill>
          <p:spPr>
            <a:xfrm>
              <a:off x="7654803" y="130345"/>
              <a:ext cx="92426" cy="302937"/>
            </a:xfrm>
            <a:prstGeom prst="rect">
              <a:avLst/>
            </a:prstGeom>
            <a:effectLst/>
          </p:spPr>
        </p:pic>
        <p:pic>
          <p:nvPicPr>
            <p:cNvPr id="994" name="直线 形状" descr="直线 形状"/>
            <p:cNvPicPr/>
            <p:nvPr/>
          </p:nvPicPr>
          <p:blipFill>
            <a:blip r:embed="rId25"/>
            <a:stretch>
              <a:fillRect/>
            </a:stretch>
          </p:blipFill>
          <p:spPr>
            <a:xfrm>
              <a:off x="7818234" y="245786"/>
              <a:ext cx="146297" cy="201358"/>
            </a:xfrm>
            <a:prstGeom prst="rect">
              <a:avLst/>
            </a:prstGeom>
            <a:effectLst/>
          </p:spPr>
        </p:pic>
        <p:pic>
          <p:nvPicPr>
            <p:cNvPr id="996" name="直线 直线" descr="直线 直线"/>
            <p:cNvPicPr/>
            <p:nvPr/>
          </p:nvPicPr>
          <p:blipFill>
            <a:blip r:embed="rId26"/>
            <a:stretch>
              <a:fillRect/>
            </a:stretch>
          </p:blipFill>
          <p:spPr>
            <a:xfrm>
              <a:off x="7960384" y="157507"/>
              <a:ext cx="51682" cy="78845"/>
            </a:xfrm>
            <a:prstGeom prst="rect">
              <a:avLst/>
            </a:prstGeom>
            <a:effectLst/>
          </p:spPr>
        </p:pic>
        <p:pic>
          <p:nvPicPr>
            <p:cNvPr id="998" name="直线 形状" descr="直线 形状"/>
            <p:cNvPicPr/>
            <p:nvPr/>
          </p:nvPicPr>
          <p:blipFill>
            <a:blip r:embed="rId27"/>
            <a:stretch>
              <a:fillRect/>
            </a:stretch>
          </p:blipFill>
          <p:spPr>
            <a:xfrm>
              <a:off x="7971273" y="238996"/>
              <a:ext cx="74746" cy="241821"/>
            </a:xfrm>
            <a:prstGeom prst="rect">
              <a:avLst/>
            </a:prstGeom>
            <a:effectLst/>
          </p:spPr>
        </p:pic>
        <p:pic>
          <p:nvPicPr>
            <p:cNvPr id="1000" name="直线 形状" descr="直线 形状"/>
            <p:cNvPicPr/>
            <p:nvPr/>
          </p:nvPicPr>
          <p:blipFill>
            <a:blip r:embed="rId28"/>
            <a:stretch>
              <a:fillRect/>
            </a:stretch>
          </p:blipFill>
          <p:spPr>
            <a:xfrm>
              <a:off x="8113522" y="251068"/>
              <a:ext cx="149800" cy="222958"/>
            </a:xfrm>
            <a:prstGeom prst="rect">
              <a:avLst/>
            </a:prstGeom>
            <a:effectLst/>
          </p:spPr>
        </p:pic>
        <p:pic>
          <p:nvPicPr>
            <p:cNvPr id="1002" name="直线 形状" descr="直线 形状"/>
            <p:cNvPicPr/>
            <p:nvPr/>
          </p:nvPicPr>
          <p:blipFill>
            <a:blip r:embed="rId29"/>
            <a:stretch>
              <a:fillRect/>
            </a:stretch>
          </p:blipFill>
          <p:spPr>
            <a:xfrm>
              <a:off x="8825862" y="232205"/>
              <a:ext cx="367783" cy="112799"/>
            </a:xfrm>
            <a:prstGeom prst="rect">
              <a:avLst/>
            </a:prstGeom>
            <a:effectLst/>
          </p:spPr>
        </p:pic>
        <p:pic>
          <p:nvPicPr>
            <p:cNvPr id="1004" name="直线 形状" descr="直线 形状"/>
            <p:cNvPicPr/>
            <p:nvPr/>
          </p:nvPicPr>
          <p:blipFill>
            <a:blip r:embed="rId30"/>
            <a:stretch>
              <a:fillRect/>
            </a:stretch>
          </p:blipFill>
          <p:spPr>
            <a:xfrm>
              <a:off x="8849964" y="-19050"/>
              <a:ext cx="255403" cy="714133"/>
            </a:xfrm>
            <a:prstGeom prst="rect">
              <a:avLst/>
            </a:prstGeom>
            <a:effectLst/>
          </p:spPr>
        </p:pic>
        <p:pic>
          <p:nvPicPr>
            <p:cNvPr id="1006" name="直线 形状" descr="直线 形状"/>
            <p:cNvPicPr/>
            <p:nvPr/>
          </p:nvPicPr>
          <p:blipFill>
            <a:blip r:embed="rId31"/>
            <a:stretch>
              <a:fillRect/>
            </a:stretch>
          </p:blipFill>
          <p:spPr>
            <a:xfrm>
              <a:off x="9189498" y="300112"/>
              <a:ext cx="221449" cy="141241"/>
            </a:xfrm>
            <a:prstGeom prst="rect">
              <a:avLst/>
            </a:prstGeom>
            <a:effectLst/>
          </p:spPr>
        </p:pic>
        <p:pic>
          <p:nvPicPr>
            <p:cNvPr id="1008" name="直线 形状" descr="直线 形状"/>
            <p:cNvPicPr/>
            <p:nvPr/>
          </p:nvPicPr>
          <p:blipFill>
            <a:blip r:embed="rId32"/>
            <a:stretch>
              <a:fillRect/>
            </a:stretch>
          </p:blipFill>
          <p:spPr>
            <a:xfrm>
              <a:off x="9420382" y="293321"/>
              <a:ext cx="214658" cy="146752"/>
            </a:xfrm>
            <a:prstGeom prst="rect">
              <a:avLst/>
            </a:prstGeom>
            <a:effectLst/>
          </p:spPr>
        </p:pic>
        <p:pic>
          <p:nvPicPr>
            <p:cNvPr id="1010" name="直线 形状" descr="直线 形状"/>
            <p:cNvPicPr/>
            <p:nvPr/>
          </p:nvPicPr>
          <p:blipFill>
            <a:blip r:embed="rId33"/>
            <a:stretch>
              <a:fillRect/>
            </a:stretch>
          </p:blipFill>
          <p:spPr>
            <a:xfrm>
              <a:off x="9680274" y="272949"/>
              <a:ext cx="219604" cy="182509"/>
            </a:xfrm>
            <a:prstGeom prst="rect">
              <a:avLst/>
            </a:prstGeom>
            <a:effectLst/>
          </p:spPr>
        </p:pic>
        <p:pic>
          <p:nvPicPr>
            <p:cNvPr id="1012" name="直线 直线" descr="直线 直线"/>
            <p:cNvPicPr/>
            <p:nvPr/>
          </p:nvPicPr>
          <p:blipFill>
            <a:blip r:embed="rId34"/>
            <a:stretch>
              <a:fillRect/>
            </a:stretch>
          </p:blipFill>
          <p:spPr>
            <a:xfrm>
              <a:off x="9807450" y="218624"/>
              <a:ext cx="180706" cy="51682"/>
            </a:xfrm>
            <a:prstGeom prst="rect">
              <a:avLst/>
            </a:prstGeom>
            <a:effectLst/>
          </p:spPr>
        </p:pic>
        <p:pic>
          <p:nvPicPr>
            <p:cNvPr id="1014" name="直线 形状" descr="直线 形状"/>
            <p:cNvPicPr/>
            <p:nvPr/>
          </p:nvPicPr>
          <p:blipFill>
            <a:blip r:embed="rId35"/>
            <a:stretch>
              <a:fillRect/>
            </a:stretch>
          </p:blipFill>
          <p:spPr>
            <a:xfrm>
              <a:off x="9869070" y="116763"/>
              <a:ext cx="78342" cy="352485"/>
            </a:xfrm>
            <a:prstGeom prst="rect">
              <a:avLst/>
            </a:prstGeom>
            <a:effectLst/>
          </p:spPr>
        </p:pic>
        <p:pic>
          <p:nvPicPr>
            <p:cNvPr id="1016" name="直线 直线" descr="直线 直线"/>
            <p:cNvPicPr/>
            <p:nvPr/>
          </p:nvPicPr>
          <p:blipFill>
            <a:blip r:embed="rId36"/>
            <a:stretch>
              <a:fillRect/>
            </a:stretch>
          </p:blipFill>
          <p:spPr>
            <a:xfrm>
              <a:off x="9963636" y="130345"/>
              <a:ext cx="58473" cy="194286"/>
            </a:xfrm>
            <a:prstGeom prst="rect">
              <a:avLst/>
            </a:prstGeom>
            <a:effectLst/>
          </p:spPr>
        </p:pic>
        <p:pic>
          <p:nvPicPr>
            <p:cNvPr id="1018" name="直线 形状" descr="直线 形状"/>
            <p:cNvPicPr/>
            <p:nvPr/>
          </p:nvPicPr>
          <p:blipFill>
            <a:blip r:embed="rId37"/>
            <a:stretch>
              <a:fillRect/>
            </a:stretch>
          </p:blipFill>
          <p:spPr>
            <a:xfrm>
              <a:off x="10039111" y="300112"/>
              <a:ext cx="118812" cy="176601"/>
            </a:xfrm>
            <a:prstGeom prst="rect">
              <a:avLst/>
            </a:prstGeom>
            <a:effectLst/>
          </p:spPr>
        </p:pic>
        <p:pic>
          <p:nvPicPr>
            <p:cNvPr id="1020" name="直线 形状" descr="直线 形状"/>
            <p:cNvPicPr/>
            <p:nvPr/>
          </p:nvPicPr>
          <p:blipFill>
            <a:blip r:embed="rId38"/>
            <a:stretch>
              <a:fillRect/>
            </a:stretch>
          </p:blipFill>
          <p:spPr>
            <a:xfrm>
              <a:off x="10148064" y="273935"/>
              <a:ext cx="126511" cy="164080"/>
            </a:xfrm>
            <a:prstGeom prst="rect">
              <a:avLst/>
            </a:prstGeom>
            <a:effectLst/>
          </p:spPr>
        </p:pic>
        <p:pic>
          <p:nvPicPr>
            <p:cNvPr id="1022" name="直线 形状" descr="直线 形状"/>
            <p:cNvPicPr/>
            <p:nvPr/>
          </p:nvPicPr>
          <p:blipFill>
            <a:blip r:embed="rId39"/>
            <a:stretch>
              <a:fillRect/>
            </a:stretch>
          </p:blipFill>
          <p:spPr>
            <a:xfrm>
              <a:off x="10348442" y="287544"/>
              <a:ext cx="223713" cy="240808"/>
            </a:xfrm>
            <a:prstGeom prst="rect">
              <a:avLst/>
            </a:prstGeom>
            <a:effectLst/>
          </p:spPr>
        </p:pic>
        <p:pic>
          <p:nvPicPr>
            <p:cNvPr id="1024" name="直线 形状" descr="直线 形状"/>
            <p:cNvPicPr/>
            <p:nvPr/>
          </p:nvPicPr>
          <p:blipFill>
            <a:blip r:embed="rId40"/>
            <a:stretch>
              <a:fillRect/>
            </a:stretch>
          </p:blipFill>
          <p:spPr>
            <a:xfrm>
              <a:off x="10595170" y="267820"/>
              <a:ext cx="207869" cy="233971"/>
            </a:xfrm>
            <a:prstGeom prst="rect">
              <a:avLst/>
            </a:prstGeom>
            <a:effectLst/>
          </p:spPr>
        </p:pic>
        <p:pic>
          <p:nvPicPr>
            <p:cNvPr id="1026" name="直线 形状" descr="直线 形状"/>
            <p:cNvPicPr/>
            <p:nvPr/>
          </p:nvPicPr>
          <p:blipFill>
            <a:blip r:embed="rId41"/>
            <a:stretch>
              <a:fillRect/>
            </a:stretch>
          </p:blipFill>
          <p:spPr>
            <a:xfrm>
              <a:off x="5397782" y="1168016"/>
              <a:ext cx="201461" cy="161928"/>
            </a:xfrm>
            <a:prstGeom prst="rect">
              <a:avLst/>
            </a:prstGeom>
            <a:effectLst/>
          </p:spPr>
        </p:pic>
        <p:pic>
          <p:nvPicPr>
            <p:cNvPr id="1028" name="直线 直线" descr="直线 直线"/>
            <p:cNvPicPr/>
            <p:nvPr/>
          </p:nvPicPr>
          <p:blipFill>
            <a:blip r:embed="rId42"/>
            <a:stretch>
              <a:fillRect/>
            </a:stretch>
          </p:blipFill>
          <p:spPr>
            <a:xfrm>
              <a:off x="5631178" y="1087832"/>
              <a:ext cx="241822" cy="65263"/>
            </a:xfrm>
            <a:prstGeom prst="rect">
              <a:avLst/>
            </a:prstGeom>
            <a:effectLst/>
          </p:spPr>
        </p:pic>
        <p:pic>
          <p:nvPicPr>
            <p:cNvPr id="1030" name="直线 形状" descr="直线 形状"/>
            <p:cNvPicPr/>
            <p:nvPr/>
          </p:nvPicPr>
          <p:blipFill>
            <a:blip r:embed="rId43"/>
            <a:stretch>
              <a:fillRect/>
            </a:stretch>
          </p:blipFill>
          <p:spPr>
            <a:xfrm>
              <a:off x="5542899" y="924855"/>
              <a:ext cx="377635" cy="724104"/>
            </a:xfrm>
            <a:prstGeom prst="rect">
              <a:avLst/>
            </a:prstGeom>
            <a:effectLst/>
          </p:spPr>
        </p:pic>
        <p:pic>
          <p:nvPicPr>
            <p:cNvPr id="1032" name="直线 形状" descr="直线 形状"/>
            <p:cNvPicPr/>
            <p:nvPr/>
          </p:nvPicPr>
          <p:blipFill>
            <a:blip r:embed="rId44"/>
            <a:stretch>
              <a:fillRect/>
            </a:stretch>
          </p:blipFill>
          <p:spPr>
            <a:xfrm>
              <a:off x="6288638" y="1002157"/>
              <a:ext cx="243058" cy="354659"/>
            </a:xfrm>
            <a:prstGeom prst="rect">
              <a:avLst/>
            </a:prstGeom>
            <a:effectLst/>
          </p:spPr>
        </p:pic>
        <p:pic>
          <p:nvPicPr>
            <p:cNvPr id="1034" name="直线 形状" descr="直线 形状"/>
            <p:cNvPicPr/>
            <p:nvPr/>
          </p:nvPicPr>
          <p:blipFill>
            <a:blip r:embed="rId45"/>
            <a:stretch>
              <a:fillRect/>
            </a:stretch>
          </p:blipFill>
          <p:spPr>
            <a:xfrm>
              <a:off x="6557252" y="1155182"/>
              <a:ext cx="191746" cy="188052"/>
            </a:xfrm>
            <a:prstGeom prst="rect">
              <a:avLst/>
            </a:prstGeom>
            <a:effectLst/>
          </p:spPr>
        </p:pic>
        <p:pic>
          <p:nvPicPr>
            <p:cNvPr id="1036" name="直线 形状" descr="直线 形状"/>
            <p:cNvPicPr/>
            <p:nvPr/>
          </p:nvPicPr>
          <p:blipFill>
            <a:blip r:embed="rId46"/>
            <a:stretch>
              <a:fillRect/>
            </a:stretch>
          </p:blipFill>
          <p:spPr>
            <a:xfrm>
              <a:off x="6742587" y="1155739"/>
              <a:ext cx="182969" cy="501160"/>
            </a:xfrm>
            <a:prstGeom prst="rect">
              <a:avLst/>
            </a:prstGeom>
            <a:effectLst/>
          </p:spPr>
        </p:pic>
        <p:pic>
          <p:nvPicPr>
            <p:cNvPr id="1038" name="直线 形状" descr="直线 形状"/>
            <p:cNvPicPr/>
            <p:nvPr/>
          </p:nvPicPr>
          <p:blipFill>
            <a:blip r:embed="rId47"/>
            <a:stretch>
              <a:fillRect/>
            </a:stretch>
          </p:blipFill>
          <p:spPr>
            <a:xfrm>
              <a:off x="6975734" y="1162529"/>
              <a:ext cx="160333" cy="175124"/>
            </a:xfrm>
            <a:prstGeom prst="rect">
              <a:avLst/>
            </a:prstGeom>
            <a:effectLst/>
          </p:spPr>
        </p:pic>
        <p:pic>
          <p:nvPicPr>
            <p:cNvPr id="1040" name="直线 形状" descr="直线 形状"/>
            <p:cNvPicPr/>
            <p:nvPr/>
          </p:nvPicPr>
          <p:blipFill>
            <a:blip r:embed="rId48"/>
            <a:stretch>
              <a:fillRect/>
            </a:stretch>
          </p:blipFill>
          <p:spPr>
            <a:xfrm>
              <a:off x="7100345" y="1122797"/>
              <a:ext cx="443164" cy="217343"/>
            </a:xfrm>
            <a:prstGeom prst="rect">
              <a:avLst/>
            </a:prstGeom>
            <a:effectLst/>
          </p:spPr>
        </p:pic>
        <p:pic>
          <p:nvPicPr>
            <p:cNvPr id="1042" name="直线 形状" descr="直线 形状"/>
            <p:cNvPicPr/>
            <p:nvPr/>
          </p:nvPicPr>
          <p:blipFill>
            <a:blip r:embed="rId49"/>
            <a:stretch>
              <a:fillRect/>
            </a:stretch>
          </p:blipFill>
          <p:spPr>
            <a:xfrm>
              <a:off x="8164785" y="1076200"/>
              <a:ext cx="410908" cy="303259"/>
            </a:xfrm>
            <a:prstGeom prst="rect">
              <a:avLst/>
            </a:prstGeom>
            <a:effectLst/>
          </p:spPr>
        </p:pic>
      </p:grpSp>
      <p:grpSp>
        <p:nvGrpSpPr>
          <p:cNvPr id="1223" name="绘图"/>
          <p:cNvGrpSpPr/>
          <p:nvPr/>
        </p:nvGrpSpPr>
        <p:grpSpPr>
          <a:xfrm>
            <a:off x="1101115" y="3425929"/>
            <a:ext cx="11684428" cy="1785897"/>
            <a:chOff x="-19050" y="-19050"/>
            <a:chExt cx="11684426" cy="1785895"/>
          </a:xfrm>
        </p:grpSpPr>
        <p:pic>
          <p:nvPicPr>
            <p:cNvPr id="1045" name="直线 形状" descr="直线 形状"/>
            <p:cNvPicPr/>
            <p:nvPr/>
          </p:nvPicPr>
          <p:blipFill>
            <a:blip r:embed="rId50"/>
            <a:stretch>
              <a:fillRect/>
            </a:stretch>
          </p:blipFill>
          <p:spPr>
            <a:xfrm>
              <a:off x="-19051" y="320484"/>
              <a:ext cx="195242" cy="197399"/>
            </a:xfrm>
            <a:prstGeom prst="rect">
              <a:avLst/>
            </a:prstGeom>
            <a:effectLst/>
          </p:spPr>
        </p:pic>
        <p:pic>
          <p:nvPicPr>
            <p:cNvPr id="1047" name="直线 形状" descr="直线 形状"/>
            <p:cNvPicPr/>
            <p:nvPr/>
          </p:nvPicPr>
          <p:blipFill>
            <a:blip r:embed="rId51"/>
            <a:stretch>
              <a:fillRect/>
            </a:stretch>
          </p:blipFill>
          <p:spPr>
            <a:xfrm>
              <a:off x="972985" y="395181"/>
              <a:ext cx="289357" cy="78845"/>
            </a:xfrm>
            <a:prstGeom prst="rect">
              <a:avLst/>
            </a:prstGeom>
            <a:effectLst/>
          </p:spPr>
        </p:pic>
        <p:pic>
          <p:nvPicPr>
            <p:cNvPr id="1049" name="直线 形状" descr="直线 形状"/>
            <p:cNvPicPr/>
            <p:nvPr/>
          </p:nvPicPr>
          <p:blipFill>
            <a:blip r:embed="rId52"/>
            <a:stretch>
              <a:fillRect/>
            </a:stretch>
          </p:blipFill>
          <p:spPr>
            <a:xfrm>
              <a:off x="884706" y="72366"/>
              <a:ext cx="370845" cy="759693"/>
            </a:xfrm>
            <a:prstGeom prst="rect">
              <a:avLst/>
            </a:prstGeom>
            <a:effectLst/>
          </p:spPr>
        </p:pic>
        <p:pic>
          <p:nvPicPr>
            <p:cNvPr id="1051" name="直线 形状" descr="直线 形状"/>
            <p:cNvPicPr/>
            <p:nvPr/>
          </p:nvPicPr>
          <p:blipFill>
            <a:blip r:embed="rId53"/>
            <a:stretch>
              <a:fillRect/>
            </a:stretch>
          </p:blipFill>
          <p:spPr>
            <a:xfrm>
              <a:off x="1403086" y="205042"/>
              <a:ext cx="185209" cy="445542"/>
            </a:xfrm>
            <a:prstGeom prst="rect">
              <a:avLst/>
            </a:prstGeom>
            <a:effectLst/>
          </p:spPr>
        </p:pic>
        <p:pic>
          <p:nvPicPr>
            <p:cNvPr id="1053" name="直线 形状" descr="直线 形状"/>
            <p:cNvPicPr/>
            <p:nvPr/>
          </p:nvPicPr>
          <p:blipFill>
            <a:blip r:embed="rId54"/>
            <a:stretch>
              <a:fillRect/>
            </a:stretch>
          </p:blipFill>
          <p:spPr>
            <a:xfrm>
              <a:off x="1611310" y="381599"/>
              <a:ext cx="235031" cy="183320"/>
            </a:xfrm>
            <a:prstGeom prst="rect">
              <a:avLst/>
            </a:prstGeom>
            <a:effectLst/>
          </p:spPr>
        </p:pic>
        <p:pic>
          <p:nvPicPr>
            <p:cNvPr id="1055" name="直线 形状" descr="直线 形状"/>
            <p:cNvPicPr/>
            <p:nvPr/>
          </p:nvPicPr>
          <p:blipFill>
            <a:blip r:embed="rId55"/>
            <a:stretch>
              <a:fillRect/>
            </a:stretch>
          </p:blipFill>
          <p:spPr>
            <a:xfrm>
              <a:off x="1671888" y="340855"/>
              <a:ext cx="174453" cy="221450"/>
            </a:xfrm>
            <a:prstGeom prst="rect">
              <a:avLst/>
            </a:prstGeom>
            <a:effectLst/>
          </p:spPr>
        </p:pic>
        <p:pic>
          <p:nvPicPr>
            <p:cNvPr id="1057" name="直线 形状" descr="直线 形状"/>
            <p:cNvPicPr/>
            <p:nvPr/>
          </p:nvPicPr>
          <p:blipFill>
            <a:blip r:embed="rId56"/>
            <a:stretch>
              <a:fillRect/>
            </a:stretch>
          </p:blipFill>
          <p:spPr>
            <a:xfrm>
              <a:off x="1916891" y="442716"/>
              <a:ext cx="65264" cy="160333"/>
            </a:xfrm>
            <a:prstGeom prst="rect">
              <a:avLst/>
            </a:prstGeom>
            <a:effectLst/>
          </p:spPr>
        </p:pic>
        <p:pic>
          <p:nvPicPr>
            <p:cNvPr id="1059" name="直线 形状" descr="直线 形状"/>
            <p:cNvPicPr/>
            <p:nvPr/>
          </p:nvPicPr>
          <p:blipFill>
            <a:blip r:embed="rId57"/>
            <a:stretch>
              <a:fillRect/>
            </a:stretch>
          </p:blipFill>
          <p:spPr>
            <a:xfrm>
              <a:off x="2188519" y="456297"/>
              <a:ext cx="112798" cy="160333"/>
            </a:xfrm>
            <a:prstGeom prst="rect">
              <a:avLst/>
            </a:prstGeom>
            <a:effectLst/>
          </p:spPr>
        </p:pic>
        <p:pic>
          <p:nvPicPr>
            <p:cNvPr id="1061" name="直线 直线" descr="直线 直线"/>
            <p:cNvPicPr/>
            <p:nvPr/>
          </p:nvPicPr>
          <p:blipFill>
            <a:blip r:embed="rId58"/>
            <a:stretch>
              <a:fillRect/>
            </a:stretch>
          </p:blipFill>
          <p:spPr>
            <a:xfrm>
              <a:off x="2514472" y="374809"/>
              <a:ext cx="99217" cy="51683"/>
            </a:xfrm>
            <a:prstGeom prst="rect">
              <a:avLst/>
            </a:prstGeom>
            <a:effectLst/>
          </p:spPr>
        </p:pic>
        <p:pic>
          <p:nvPicPr>
            <p:cNvPr id="1063" name="直线 直线" descr="直线 直线"/>
            <p:cNvPicPr/>
            <p:nvPr/>
          </p:nvPicPr>
          <p:blipFill>
            <a:blip r:embed="rId59"/>
            <a:stretch>
              <a:fillRect/>
            </a:stretch>
          </p:blipFill>
          <p:spPr>
            <a:xfrm>
              <a:off x="2663867" y="388391"/>
              <a:ext cx="106007" cy="44891"/>
            </a:xfrm>
            <a:prstGeom prst="rect">
              <a:avLst/>
            </a:prstGeom>
            <a:effectLst/>
          </p:spPr>
        </p:pic>
        <p:pic>
          <p:nvPicPr>
            <p:cNvPr id="1065" name="直线 直线" descr="直线 直线"/>
            <p:cNvPicPr/>
            <p:nvPr/>
          </p:nvPicPr>
          <p:blipFill>
            <a:blip r:embed="rId60"/>
            <a:stretch>
              <a:fillRect/>
            </a:stretch>
          </p:blipFill>
          <p:spPr>
            <a:xfrm>
              <a:off x="2840425" y="374809"/>
              <a:ext cx="85635" cy="51683"/>
            </a:xfrm>
            <a:prstGeom prst="rect">
              <a:avLst/>
            </a:prstGeom>
            <a:effectLst/>
          </p:spPr>
        </p:pic>
        <p:pic>
          <p:nvPicPr>
            <p:cNvPr id="1067" name="直线 形状" descr="直线 形状"/>
            <p:cNvPicPr/>
            <p:nvPr/>
          </p:nvPicPr>
          <p:blipFill>
            <a:blip r:embed="rId61"/>
            <a:stretch>
              <a:fillRect/>
            </a:stretch>
          </p:blipFill>
          <p:spPr>
            <a:xfrm>
              <a:off x="3091679" y="395181"/>
              <a:ext cx="92427" cy="139961"/>
            </a:xfrm>
            <a:prstGeom prst="rect">
              <a:avLst/>
            </a:prstGeom>
            <a:effectLst/>
          </p:spPr>
        </p:pic>
        <p:pic>
          <p:nvPicPr>
            <p:cNvPr id="1069" name="直线 形状" descr="直线 形状"/>
            <p:cNvPicPr/>
            <p:nvPr/>
          </p:nvPicPr>
          <p:blipFill>
            <a:blip r:embed="rId62"/>
            <a:stretch>
              <a:fillRect/>
            </a:stretch>
          </p:blipFill>
          <p:spPr>
            <a:xfrm>
              <a:off x="3410842" y="210122"/>
              <a:ext cx="330101" cy="312636"/>
            </a:xfrm>
            <a:prstGeom prst="rect">
              <a:avLst/>
            </a:prstGeom>
            <a:effectLst/>
          </p:spPr>
        </p:pic>
        <p:pic>
          <p:nvPicPr>
            <p:cNvPr id="1071" name="直线 形状" descr="直线 形状"/>
            <p:cNvPicPr/>
            <p:nvPr/>
          </p:nvPicPr>
          <p:blipFill>
            <a:blip r:embed="rId63"/>
            <a:stretch>
              <a:fillRect/>
            </a:stretch>
          </p:blipFill>
          <p:spPr>
            <a:xfrm>
              <a:off x="3492330" y="191461"/>
              <a:ext cx="255403" cy="343682"/>
            </a:xfrm>
            <a:prstGeom prst="rect">
              <a:avLst/>
            </a:prstGeom>
            <a:effectLst/>
          </p:spPr>
        </p:pic>
        <p:pic>
          <p:nvPicPr>
            <p:cNvPr id="1073" name="直线 形状" descr="直线 形状"/>
            <p:cNvPicPr/>
            <p:nvPr/>
          </p:nvPicPr>
          <p:blipFill>
            <a:blip r:embed="rId64"/>
            <a:stretch>
              <a:fillRect/>
            </a:stretch>
          </p:blipFill>
          <p:spPr>
            <a:xfrm>
              <a:off x="3797911" y="381599"/>
              <a:ext cx="275775" cy="137485"/>
            </a:xfrm>
            <a:prstGeom prst="rect">
              <a:avLst/>
            </a:prstGeom>
            <a:effectLst/>
          </p:spPr>
        </p:pic>
        <p:pic>
          <p:nvPicPr>
            <p:cNvPr id="1075" name="直线 形状" descr="直线 形状"/>
            <p:cNvPicPr/>
            <p:nvPr/>
          </p:nvPicPr>
          <p:blipFill>
            <a:blip r:embed="rId65"/>
            <a:stretch>
              <a:fillRect/>
            </a:stretch>
          </p:blipFill>
          <p:spPr>
            <a:xfrm>
              <a:off x="4103492" y="116763"/>
              <a:ext cx="173368" cy="493077"/>
            </a:xfrm>
            <a:prstGeom prst="rect">
              <a:avLst/>
            </a:prstGeom>
            <a:effectLst/>
          </p:spPr>
        </p:pic>
        <p:pic>
          <p:nvPicPr>
            <p:cNvPr id="1077" name="直线 直线" descr="直线 直线"/>
            <p:cNvPicPr/>
            <p:nvPr/>
          </p:nvPicPr>
          <p:blipFill>
            <a:blip r:embed="rId66"/>
            <a:stretch>
              <a:fillRect/>
            </a:stretch>
          </p:blipFill>
          <p:spPr>
            <a:xfrm>
              <a:off x="4965909" y="150717"/>
              <a:ext cx="85636" cy="99217"/>
            </a:xfrm>
            <a:prstGeom prst="rect">
              <a:avLst/>
            </a:prstGeom>
            <a:effectLst/>
          </p:spPr>
        </p:pic>
        <p:pic>
          <p:nvPicPr>
            <p:cNvPr id="1079" name="直线 形状" descr="直线 形状"/>
            <p:cNvPicPr/>
            <p:nvPr/>
          </p:nvPicPr>
          <p:blipFill>
            <a:blip r:embed="rId67"/>
            <a:stretch>
              <a:fillRect/>
            </a:stretch>
          </p:blipFill>
          <p:spPr>
            <a:xfrm>
              <a:off x="4959896" y="272949"/>
              <a:ext cx="64487" cy="173915"/>
            </a:xfrm>
            <a:prstGeom prst="rect">
              <a:avLst/>
            </a:prstGeom>
            <a:effectLst/>
          </p:spPr>
        </p:pic>
        <p:pic>
          <p:nvPicPr>
            <p:cNvPr id="1081" name="直线 形状" descr="直线 形状"/>
            <p:cNvPicPr/>
            <p:nvPr/>
          </p:nvPicPr>
          <p:blipFill>
            <a:blip r:embed="rId68"/>
            <a:stretch>
              <a:fillRect/>
            </a:stretch>
          </p:blipFill>
          <p:spPr>
            <a:xfrm>
              <a:off x="5135776" y="266158"/>
              <a:ext cx="161223" cy="225748"/>
            </a:xfrm>
            <a:prstGeom prst="rect">
              <a:avLst/>
            </a:prstGeom>
            <a:effectLst/>
          </p:spPr>
        </p:pic>
        <p:pic>
          <p:nvPicPr>
            <p:cNvPr id="1083" name="直线 形状" descr="直线 形状"/>
            <p:cNvPicPr/>
            <p:nvPr/>
          </p:nvPicPr>
          <p:blipFill>
            <a:blip r:embed="rId69"/>
            <a:stretch>
              <a:fillRect/>
            </a:stretch>
          </p:blipFill>
          <p:spPr>
            <a:xfrm>
              <a:off x="5874703" y="247027"/>
              <a:ext cx="297305" cy="193045"/>
            </a:xfrm>
            <a:prstGeom prst="rect">
              <a:avLst/>
            </a:prstGeom>
            <a:effectLst/>
          </p:spPr>
        </p:pic>
        <p:pic>
          <p:nvPicPr>
            <p:cNvPr id="1085" name="直线 形状" descr="直线 形状"/>
            <p:cNvPicPr/>
            <p:nvPr/>
          </p:nvPicPr>
          <p:blipFill>
            <a:blip r:embed="rId70"/>
            <a:stretch>
              <a:fillRect/>
            </a:stretch>
          </p:blipFill>
          <p:spPr>
            <a:xfrm>
              <a:off x="6799395" y="225122"/>
              <a:ext cx="207868" cy="234244"/>
            </a:xfrm>
            <a:prstGeom prst="rect">
              <a:avLst/>
            </a:prstGeom>
            <a:effectLst/>
          </p:spPr>
        </p:pic>
        <p:pic>
          <p:nvPicPr>
            <p:cNvPr id="1087" name="直线 形状" descr="直线 形状"/>
            <p:cNvPicPr/>
            <p:nvPr/>
          </p:nvPicPr>
          <p:blipFill>
            <a:blip r:embed="rId71"/>
            <a:stretch>
              <a:fillRect/>
            </a:stretch>
          </p:blipFill>
          <p:spPr>
            <a:xfrm>
              <a:off x="6941999" y="201951"/>
              <a:ext cx="259082" cy="534377"/>
            </a:xfrm>
            <a:prstGeom prst="rect">
              <a:avLst/>
            </a:prstGeom>
            <a:effectLst/>
          </p:spPr>
        </p:pic>
        <p:pic>
          <p:nvPicPr>
            <p:cNvPr id="1089" name="直线 形状" descr="直线 形状"/>
            <p:cNvPicPr/>
            <p:nvPr/>
          </p:nvPicPr>
          <p:blipFill>
            <a:blip r:embed="rId72"/>
            <a:stretch>
              <a:fillRect/>
            </a:stretch>
          </p:blipFill>
          <p:spPr>
            <a:xfrm>
              <a:off x="7247581" y="236304"/>
              <a:ext cx="336891" cy="175330"/>
            </a:xfrm>
            <a:prstGeom prst="rect">
              <a:avLst/>
            </a:prstGeom>
            <a:effectLst/>
          </p:spPr>
        </p:pic>
        <p:pic>
          <p:nvPicPr>
            <p:cNvPr id="1091" name="直线 形状" descr="直线 形状"/>
            <p:cNvPicPr/>
            <p:nvPr/>
          </p:nvPicPr>
          <p:blipFill>
            <a:blip r:embed="rId73"/>
            <a:stretch>
              <a:fillRect/>
            </a:stretch>
          </p:blipFill>
          <p:spPr>
            <a:xfrm>
              <a:off x="7621664" y="232205"/>
              <a:ext cx="254807" cy="193744"/>
            </a:xfrm>
            <a:prstGeom prst="rect">
              <a:avLst/>
            </a:prstGeom>
            <a:effectLst/>
          </p:spPr>
        </p:pic>
        <p:pic>
          <p:nvPicPr>
            <p:cNvPr id="1093" name="直线 形状" descr="直线 形状"/>
            <p:cNvPicPr/>
            <p:nvPr/>
          </p:nvPicPr>
          <p:blipFill>
            <a:blip r:embed="rId74"/>
            <a:stretch>
              <a:fillRect/>
            </a:stretch>
          </p:blipFill>
          <p:spPr>
            <a:xfrm>
              <a:off x="7947021" y="237145"/>
              <a:ext cx="187497" cy="159090"/>
            </a:xfrm>
            <a:prstGeom prst="rect">
              <a:avLst/>
            </a:prstGeom>
            <a:effectLst/>
          </p:spPr>
        </p:pic>
        <p:pic>
          <p:nvPicPr>
            <p:cNvPr id="1095" name="直线 形状" descr="直线 形状"/>
            <p:cNvPicPr/>
            <p:nvPr/>
          </p:nvPicPr>
          <p:blipFill>
            <a:blip r:embed="rId75"/>
            <a:stretch>
              <a:fillRect/>
            </a:stretch>
          </p:blipFill>
          <p:spPr>
            <a:xfrm>
              <a:off x="8184696" y="164298"/>
              <a:ext cx="262193" cy="78845"/>
            </a:xfrm>
            <a:prstGeom prst="rect">
              <a:avLst/>
            </a:prstGeom>
            <a:effectLst/>
          </p:spPr>
        </p:pic>
        <p:pic>
          <p:nvPicPr>
            <p:cNvPr id="1097" name="直线 形状" descr="直线 形状"/>
            <p:cNvPicPr/>
            <p:nvPr/>
          </p:nvPicPr>
          <p:blipFill>
            <a:blip r:embed="rId76"/>
            <a:stretch>
              <a:fillRect/>
            </a:stretch>
          </p:blipFill>
          <p:spPr>
            <a:xfrm>
              <a:off x="8287970" y="48856"/>
              <a:ext cx="104594" cy="392993"/>
            </a:xfrm>
            <a:prstGeom prst="rect">
              <a:avLst/>
            </a:prstGeom>
            <a:effectLst/>
          </p:spPr>
        </p:pic>
        <p:pic>
          <p:nvPicPr>
            <p:cNvPr id="1099" name="直线 形状" descr="直线 形状"/>
            <p:cNvPicPr/>
            <p:nvPr/>
          </p:nvPicPr>
          <p:blipFill>
            <a:blip r:embed="rId77"/>
            <a:stretch>
              <a:fillRect/>
            </a:stretch>
          </p:blipFill>
          <p:spPr>
            <a:xfrm>
              <a:off x="8442741" y="211832"/>
              <a:ext cx="201078" cy="181915"/>
            </a:xfrm>
            <a:prstGeom prst="rect">
              <a:avLst/>
            </a:prstGeom>
            <a:effectLst/>
          </p:spPr>
        </p:pic>
        <p:pic>
          <p:nvPicPr>
            <p:cNvPr id="1101" name="直线 形状" descr="直线 形状"/>
            <p:cNvPicPr/>
            <p:nvPr/>
          </p:nvPicPr>
          <p:blipFill>
            <a:blip r:embed="rId78"/>
            <a:stretch>
              <a:fillRect/>
            </a:stretch>
          </p:blipFill>
          <p:spPr>
            <a:xfrm>
              <a:off x="8619299" y="89600"/>
              <a:ext cx="72055" cy="106008"/>
            </a:xfrm>
            <a:prstGeom prst="rect">
              <a:avLst/>
            </a:prstGeom>
            <a:effectLst/>
          </p:spPr>
        </p:pic>
        <p:pic>
          <p:nvPicPr>
            <p:cNvPr id="1103" name="直线 形状" descr="直线 形状"/>
            <p:cNvPicPr/>
            <p:nvPr/>
          </p:nvPicPr>
          <p:blipFill>
            <a:blip r:embed="rId79"/>
            <a:stretch>
              <a:fillRect/>
            </a:stretch>
          </p:blipFill>
          <p:spPr>
            <a:xfrm>
              <a:off x="8647437" y="198251"/>
              <a:ext cx="98242" cy="220909"/>
            </a:xfrm>
            <a:prstGeom prst="rect">
              <a:avLst/>
            </a:prstGeom>
            <a:effectLst/>
          </p:spPr>
        </p:pic>
        <p:pic>
          <p:nvPicPr>
            <p:cNvPr id="1105" name="直线 形状" descr="直线 形状"/>
            <p:cNvPicPr/>
            <p:nvPr/>
          </p:nvPicPr>
          <p:blipFill>
            <a:blip r:embed="rId80"/>
            <a:stretch>
              <a:fillRect/>
            </a:stretch>
          </p:blipFill>
          <p:spPr>
            <a:xfrm>
              <a:off x="8818079" y="196598"/>
              <a:ext cx="158483" cy="184383"/>
            </a:xfrm>
            <a:prstGeom prst="rect">
              <a:avLst/>
            </a:prstGeom>
            <a:effectLst/>
          </p:spPr>
        </p:pic>
        <p:pic>
          <p:nvPicPr>
            <p:cNvPr id="1107" name="直线 形状" descr="直线 形状"/>
            <p:cNvPicPr/>
            <p:nvPr/>
          </p:nvPicPr>
          <p:blipFill>
            <a:blip r:embed="rId81"/>
            <a:stretch>
              <a:fillRect/>
            </a:stretch>
          </p:blipFill>
          <p:spPr>
            <a:xfrm>
              <a:off x="9393437" y="184670"/>
              <a:ext cx="133172" cy="500143"/>
            </a:xfrm>
            <a:prstGeom prst="rect">
              <a:avLst/>
            </a:prstGeom>
            <a:effectLst/>
          </p:spPr>
        </p:pic>
        <p:pic>
          <p:nvPicPr>
            <p:cNvPr id="1109" name="直线 形状" descr="直线 形状"/>
            <p:cNvPicPr/>
            <p:nvPr/>
          </p:nvPicPr>
          <p:blipFill>
            <a:blip r:embed="rId82"/>
            <a:stretch>
              <a:fillRect/>
            </a:stretch>
          </p:blipFill>
          <p:spPr>
            <a:xfrm>
              <a:off x="9447764" y="205577"/>
              <a:ext cx="231308" cy="241731"/>
            </a:xfrm>
            <a:prstGeom prst="rect">
              <a:avLst/>
            </a:prstGeom>
            <a:effectLst/>
          </p:spPr>
        </p:pic>
        <p:pic>
          <p:nvPicPr>
            <p:cNvPr id="1111" name="直线 形状" descr="直线 形状"/>
            <p:cNvPicPr/>
            <p:nvPr/>
          </p:nvPicPr>
          <p:blipFill>
            <a:blip r:embed="rId83"/>
            <a:stretch>
              <a:fillRect/>
            </a:stretch>
          </p:blipFill>
          <p:spPr>
            <a:xfrm>
              <a:off x="9734792" y="226423"/>
              <a:ext cx="146392" cy="149234"/>
            </a:xfrm>
            <a:prstGeom prst="rect">
              <a:avLst/>
            </a:prstGeom>
            <a:effectLst/>
          </p:spPr>
        </p:pic>
        <p:pic>
          <p:nvPicPr>
            <p:cNvPr id="1113" name="直线 形状" descr="直线 形状"/>
            <p:cNvPicPr/>
            <p:nvPr/>
          </p:nvPicPr>
          <p:blipFill>
            <a:blip r:embed="rId84"/>
            <a:stretch>
              <a:fillRect/>
            </a:stretch>
          </p:blipFill>
          <p:spPr>
            <a:xfrm>
              <a:off x="9913224" y="-19050"/>
              <a:ext cx="81941" cy="398007"/>
            </a:xfrm>
            <a:prstGeom prst="rect">
              <a:avLst/>
            </a:prstGeom>
            <a:effectLst/>
          </p:spPr>
        </p:pic>
        <p:pic>
          <p:nvPicPr>
            <p:cNvPr id="1115" name="直线 形状" descr="直线 形状"/>
            <p:cNvPicPr/>
            <p:nvPr/>
          </p:nvPicPr>
          <p:blipFill>
            <a:blip r:embed="rId85"/>
            <a:stretch>
              <a:fillRect/>
            </a:stretch>
          </p:blipFill>
          <p:spPr>
            <a:xfrm>
              <a:off x="9882367" y="238995"/>
              <a:ext cx="274865" cy="442869"/>
            </a:xfrm>
            <a:prstGeom prst="rect">
              <a:avLst/>
            </a:prstGeom>
            <a:effectLst/>
          </p:spPr>
        </p:pic>
        <p:pic>
          <p:nvPicPr>
            <p:cNvPr id="1117" name="直线 形状" descr="直线 形状"/>
            <p:cNvPicPr/>
            <p:nvPr/>
          </p:nvPicPr>
          <p:blipFill>
            <a:blip r:embed="rId86"/>
            <a:stretch>
              <a:fillRect/>
            </a:stretch>
          </p:blipFill>
          <p:spPr>
            <a:xfrm>
              <a:off x="10252653" y="252576"/>
              <a:ext cx="224651" cy="196642"/>
            </a:xfrm>
            <a:prstGeom prst="rect">
              <a:avLst/>
            </a:prstGeom>
            <a:effectLst/>
          </p:spPr>
        </p:pic>
        <p:pic>
          <p:nvPicPr>
            <p:cNvPr id="1119" name="直线 形状" descr="直线 形状"/>
            <p:cNvPicPr/>
            <p:nvPr/>
          </p:nvPicPr>
          <p:blipFill>
            <a:blip r:embed="rId87"/>
            <a:stretch>
              <a:fillRect/>
            </a:stretch>
          </p:blipFill>
          <p:spPr>
            <a:xfrm>
              <a:off x="10444094" y="276248"/>
              <a:ext cx="156857" cy="108421"/>
            </a:xfrm>
            <a:prstGeom prst="rect">
              <a:avLst/>
            </a:prstGeom>
            <a:effectLst/>
          </p:spPr>
        </p:pic>
        <p:pic>
          <p:nvPicPr>
            <p:cNvPr id="1121" name="直线 形状" descr="直线 形状"/>
            <p:cNvPicPr/>
            <p:nvPr/>
          </p:nvPicPr>
          <p:blipFill>
            <a:blip r:embed="rId88"/>
            <a:stretch>
              <a:fillRect/>
            </a:stretch>
          </p:blipFill>
          <p:spPr>
            <a:xfrm>
              <a:off x="10653374" y="238995"/>
              <a:ext cx="278907" cy="186081"/>
            </a:xfrm>
            <a:prstGeom prst="rect">
              <a:avLst/>
            </a:prstGeom>
            <a:effectLst/>
          </p:spPr>
        </p:pic>
        <p:pic>
          <p:nvPicPr>
            <p:cNvPr id="1123" name="直线 直线" descr="直线 直线"/>
            <p:cNvPicPr/>
            <p:nvPr/>
          </p:nvPicPr>
          <p:blipFill>
            <a:blip r:embed="rId89"/>
            <a:stretch>
              <a:fillRect/>
            </a:stretch>
          </p:blipFill>
          <p:spPr>
            <a:xfrm>
              <a:off x="10962086" y="116763"/>
              <a:ext cx="51682" cy="85636"/>
            </a:xfrm>
            <a:prstGeom prst="rect">
              <a:avLst/>
            </a:prstGeom>
            <a:effectLst/>
          </p:spPr>
        </p:pic>
        <p:pic>
          <p:nvPicPr>
            <p:cNvPr id="1125" name="直线 形状" descr="直线 形状"/>
            <p:cNvPicPr/>
            <p:nvPr/>
          </p:nvPicPr>
          <p:blipFill>
            <a:blip r:embed="rId90"/>
            <a:stretch>
              <a:fillRect/>
            </a:stretch>
          </p:blipFill>
          <p:spPr>
            <a:xfrm>
              <a:off x="10973248" y="232205"/>
              <a:ext cx="74474" cy="180705"/>
            </a:xfrm>
            <a:prstGeom prst="rect">
              <a:avLst/>
            </a:prstGeom>
            <a:effectLst/>
          </p:spPr>
        </p:pic>
        <p:pic>
          <p:nvPicPr>
            <p:cNvPr id="1127" name="直线 形状" descr="直线 形状"/>
            <p:cNvPicPr/>
            <p:nvPr/>
          </p:nvPicPr>
          <p:blipFill>
            <a:blip r:embed="rId91"/>
            <a:stretch>
              <a:fillRect/>
            </a:stretch>
          </p:blipFill>
          <p:spPr>
            <a:xfrm>
              <a:off x="11061794" y="211832"/>
              <a:ext cx="210020" cy="207868"/>
            </a:xfrm>
            <a:prstGeom prst="rect">
              <a:avLst/>
            </a:prstGeom>
            <a:effectLst/>
          </p:spPr>
        </p:pic>
        <p:pic>
          <p:nvPicPr>
            <p:cNvPr id="1129" name="直线 形状" descr="直线 形状"/>
            <p:cNvPicPr/>
            <p:nvPr/>
          </p:nvPicPr>
          <p:blipFill>
            <a:blip r:embed="rId92"/>
            <a:stretch>
              <a:fillRect/>
            </a:stretch>
          </p:blipFill>
          <p:spPr>
            <a:xfrm>
              <a:off x="11329477" y="14902"/>
              <a:ext cx="125687" cy="479496"/>
            </a:xfrm>
            <a:prstGeom prst="rect">
              <a:avLst/>
            </a:prstGeom>
            <a:effectLst/>
          </p:spPr>
        </p:pic>
        <p:pic>
          <p:nvPicPr>
            <p:cNvPr id="1131" name="直线 形状" descr="直线 形状"/>
            <p:cNvPicPr/>
            <p:nvPr/>
          </p:nvPicPr>
          <p:blipFill>
            <a:blip r:embed="rId93"/>
            <a:stretch>
              <a:fillRect/>
            </a:stretch>
          </p:blipFill>
          <p:spPr>
            <a:xfrm>
              <a:off x="232800" y="1257599"/>
              <a:ext cx="139962" cy="58472"/>
            </a:xfrm>
            <a:prstGeom prst="rect">
              <a:avLst/>
            </a:prstGeom>
            <a:effectLst/>
          </p:spPr>
        </p:pic>
        <p:pic>
          <p:nvPicPr>
            <p:cNvPr id="1133" name="直线 形状" descr="直线 形状"/>
            <p:cNvPicPr/>
            <p:nvPr/>
          </p:nvPicPr>
          <p:blipFill>
            <a:blip r:embed="rId94"/>
            <a:stretch>
              <a:fillRect/>
            </a:stretch>
          </p:blipFill>
          <p:spPr>
            <a:xfrm>
              <a:off x="241410" y="1379831"/>
              <a:ext cx="63445" cy="187496"/>
            </a:xfrm>
            <a:prstGeom prst="rect">
              <a:avLst/>
            </a:prstGeom>
            <a:effectLst/>
          </p:spPr>
        </p:pic>
        <p:pic>
          <p:nvPicPr>
            <p:cNvPr id="1135" name="直线 形状" descr="直线 形状"/>
            <p:cNvPicPr/>
            <p:nvPr/>
          </p:nvPicPr>
          <p:blipFill>
            <a:blip r:embed="rId95"/>
            <a:stretch>
              <a:fillRect/>
            </a:stretch>
          </p:blipFill>
          <p:spPr>
            <a:xfrm>
              <a:off x="355032" y="1311924"/>
              <a:ext cx="248613" cy="58473"/>
            </a:xfrm>
            <a:prstGeom prst="rect">
              <a:avLst/>
            </a:prstGeom>
            <a:effectLst/>
          </p:spPr>
        </p:pic>
        <p:pic>
          <p:nvPicPr>
            <p:cNvPr id="1137" name="直线 形状" descr="直线 形状"/>
            <p:cNvPicPr/>
            <p:nvPr/>
          </p:nvPicPr>
          <p:blipFill>
            <a:blip r:embed="rId96"/>
            <a:stretch>
              <a:fillRect/>
            </a:stretch>
          </p:blipFill>
          <p:spPr>
            <a:xfrm>
              <a:off x="375405" y="1060668"/>
              <a:ext cx="180705" cy="706178"/>
            </a:xfrm>
            <a:prstGeom prst="rect">
              <a:avLst/>
            </a:prstGeom>
            <a:effectLst/>
          </p:spPr>
        </p:pic>
        <p:pic>
          <p:nvPicPr>
            <p:cNvPr id="1139" name="直线 直线" descr="直线 直线"/>
            <p:cNvPicPr/>
            <p:nvPr/>
          </p:nvPicPr>
          <p:blipFill>
            <a:blip r:embed="rId97"/>
            <a:stretch>
              <a:fillRect/>
            </a:stretch>
          </p:blipFill>
          <p:spPr>
            <a:xfrm>
              <a:off x="1461915" y="1230436"/>
              <a:ext cx="330101" cy="44891"/>
            </a:xfrm>
            <a:prstGeom prst="rect">
              <a:avLst/>
            </a:prstGeom>
            <a:effectLst/>
          </p:spPr>
        </p:pic>
        <p:pic>
          <p:nvPicPr>
            <p:cNvPr id="1141" name="直线 形状" descr="直线 形状"/>
            <p:cNvPicPr/>
            <p:nvPr/>
          </p:nvPicPr>
          <p:blipFill>
            <a:blip r:embed="rId98"/>
            <a:stretch>
              <a:fillRect/>
            </a:stretch>
          </p:blipFill>
          <p:spPr>
            <a:xfrm>
              <a:off x="1407589" y="973404"/>
              <a:ext cx="350473" cy="626223"/>
            </a:xfrm>
            <a:prstGeom prst="rect">
              <a:avLst/>
            </a:prstGeom>
            <a:effectLst/>
          </p:spPr>
        </p:pic>
        <p:pic>
          <p:nvPicPr>
            <p:cNvPr id="1143" name="直线 形状" descr="直线 形状"/>
            <p:cNvPicPr/>
            <p:nvPr/>
          </p:nvPicPr>
          <p:blipFill>
            <a:blip r:embed="rId99"/>
            <a:stretch>
              <a:fillRect/>
            </a:stretch>
          </p:blipFill>
          <p:spPr>
            <a:xfrm>
              <a:off x="1945977" y="1142157"/>
              <a:ext cx="158410" cy="364054"/>
            </a:xfrm>
            <a:prstGeom prst="rect">
              <a:avLst/>
            </a:prstGeom>
            <a:effectLst/>
          </p:spPr>
        </p:pic>
        <p:pic>
          <p:nvPicPr>
            <p:cNvPr id="1145" name="直线 形状" descr="直线 形状"/>
            <p:cNvPicPr/>
            <p:nvPr/>
          </p:nvPicPr>
          <p:blipFill>
            <a:blip r:embed="rId100"/>
            <a:stretch>
              <a:fillRect/>
            </a:stretch>
          </p:blipFill>
          <p:spPr>
            <a:xfrm>
              <a:off x="2229263" y="1199694"/>
              <a:ext cx="248612" cy="241220"/>
            </a:xfrm>
            <a:prstGeom prst="rect">
              <a:avLst/>
            </a:prstGeom>
            <a:effectLst/>
          </p:spPr>
        </p:pic>
        <p:pic>
          <p:nvPicPr>
            <p:cNvPr id="1147" name="直线 形状" descr="直线 形状"/>
            <p:cNvPicPr/>
            <p:nvPr/>
          </p:nvPicPr>
          <p:blipFill>
            <a:blip r:embed="rId101"/>
            <a:stretch>
              <a:fillRect/>
            </a:stretch>
          </p:blipFill>
          <p:spPr>
            <a:xfrm>
              <a:off x="2256425" y="1182901"/>
              <a:ext cx="228241" cy="282566"/>
            </a:xfrm>
            <a:prstGeom prst="rect">
              <a:avLst/>
            </a:prstGeom>
            <a:effectLst/>
          </p:spPr>
        </p:pic>
        <p:pic>
          <p:nvPicPr>
            <p:cNvPr id="1149" name="直线 形状" descr="直线 形状"/>
            <p:cNvPicPr/>
            <p:nvPr/>
          </p:nvPicPr>
          <p:blipFill>
            <a:blip r:embed="rId102"/>
            <a:stretch>
              <a:fillRect/>
            </a:stretch>
          </p:blipFill>
          <p:spPr>
            <a:xfrm>
              <a:off x="2536683" y="1326046"/>
              <a:ext cx="201852" cy="166583"/>
            </a:xfrm>
            <a:prstGeom prst="rect">
              <a:avLst/>
            </a:prstGeom>
            <a:effectLst/>
          </p:spPr>
        </p:pic>
        <p:pic>
          <p:nvPicPr>
            <p:cNvPr id="1151" name="直线 直线" descr="直线 直线"/>
            <p:cNvPicPr/>
            <p:nvPr/>
          </p:nvPicPr>
          <p:blipFill>
            <a:blip r:embed="rId103"/>
            <a:stretch>
              <a:fillRect/>
            </a:stretch>
          </p:blipFill>
          <p:spPr>
            <a:xfrm>
              <a:off x="2758936" y="1400203"/>
              <a:ext cx="58473" cy="139962"/>
            </a:xfrm>
            <a:prstGeom prst="rect">
              <a:avLst/>
            </a:prstGeom>
            <a:effectLst/>
          </p:spPr>
        </p:pic>
        <p:pic>
          <p:nvPicPr>
            <p:cNvPr id="1153" name="直线 形状" descr="直线 形状"/>
            <p:cNvPicPr/>
            <p:nvPr/>
          </p:nvPicPr>
          <p:blipFill>
            <a:blip r:embed="rId104"/>
            <a:stretch>
              <a:fillRect/>
            </a:stretch>
          </p:blipFill>
          <p:spPr>
            <a:xfrm>
              <a:off x="3078098" y="1345878"/>
              <a:ext cx="99217" cy="153542"/>
            </a:xfrm>
            <a:prstGeom prst="rect">
              <a:avLst/>
            </a:prstGeom>
            <a:effectLst/>
          </p:spPr>
        </p:pic>
        <p:pic>
          <p:nvPicPr>
            <p:cNvPr id="1155" name="直线 直线" descr="直线 直线"/>
            <p:cNvPicPr/>
            <p:nvPr/>
          </p:nvPicPr>
          <p:blipFill>
            <a:blip r:embed="rId105"/>
            <a:stretch>
              <a:fillRect/>
            </a:stretch>
          </p:blipFill>
          <p:spPr>
            <a:xfrm>
              <a:off x="3336144" y="1339087"/>
              <a:ext cx="85636" cy="38101"/>
            </a:xfrm>
            <a:prstGeom prst="rect">
              <a:avLst/>
            </a:prstGeom>
            <a:effectLst/>
          </p:spPr>
        </p:pic>
        <p:pic>
          <p:nvPicPr>
            <p:cNvPr id="1157" name="直线 直线" descr="直线 直线"/>
            <p:cNvPicPr/>
            <p:nvPr/>
          </p:nvPicPr>
          <p:blipFill>
            <a:blip r:embed="rId105"/>
            <a:stretch>
              <a:fillRect/>
            </a:stretch>
          </p:blipFill>
          <p:spPr>
            <a:xfrm>
              <a:off x="3485540" y="1318714"/>
              <a:ext cx="85636" cy="38101"/>
            </a:xfrm>
            <a:prstGeom prst="rect">
              <a:avLst/>
            </a:prstGeom>
            <a:effectLst/>
          </p:spPr>
        </p:pic>
        <p:pic>
          <p:nvPicPr>
            <p:cNvPr id="1159" name="直线 直线" descr="直线 直线"/>
            <p:cNvPicPr/>
            <p:nvPr/>
          </p:nvPicPr>
          <p:blipFill>
            <a:blip r:embed="rId106"/>
            <a:stretch>
              <a:fillRect/>
            </a:stretch>
          </p:blipFill>
          <p:spPr>
            <a:xfrm>
              <a:off x="3614562" y="1284761"/>
              <a:ext cx="78846" cy="44892"/>
            </a:xfrm>
            <a:prstGeom prst="rect">
              <a:avLst/>
            </a:prstGeom>
            <a:effectLst/>
          </p:spPr>
        </p:pic>
        <p:pic>
          <p:nvPicPr>
            <p:cNvPr id="1161" name="直线 形状" descr="直线 形状"/>
            <p:cNvPicPr/>
            <p:nvPr/>
          </p:nvPicPr>
          <p:blipFill>
            <a:blip r:embed="rId107"/>
            <a:stretch>
              <a:fillRect/>
            </a:stretch>
          </p:blipFill>
          <p:spPr>
            <a:xfrm>
              <a:off x="3791120" y="1332296"/>
              <a:ext cx="119589" cy="160334"/>
            </a:xfrm>
            <a:prstGeom prst="rect">
              <a:avLst/>
            </a:prstGeom>
            <a:effectLst/>
          </p:spPr>
        </p:pic>
        <p:pic>
          <p:nvPicPr>
            <p:cNvPr id="1163" name="直线 形状" descr="直线 形状"/>
            <p:cNvPicPr/>
            <p:nvPr/>
          </p:nvPicPr>
          <p:blipFill>
            <a:blip r:embed="rId108"/>
            <a:stretch>
              <a:fillRect/>
            </a:stretch>
          </p:blipFill>
          <p:spPr>
            <a:xfrm>
              <a:off x="4179197" y="1143324"/>
              <a:ext cx="376628" cy="269654"/>
            </a:xfrm>
            <a:prstGeom prst="rect">
              <a:avLst/>
            </a:prstGeom>
            <a:effectLst/>
          </p:spPr>
        </p:pic>
        <p:pic>
          <p:nvPicPr>
            <p:cNvPr id="1165" name="直线 形状" descr="直线 形状"/>
            <p:cNvPicPr/>
            <p:nvPr/>
          </p:nvPicPr>
          <p:blipFill>
            <a:blip r:embed="rId109"/>
            <a:stretch>
              <a:fillRect/>
            </a:stretch>
          </p:blipFill>
          <p:spPr>
            <a:xfrm>
              <a:off x="4280050" y="1053878"/>
              <a:ext cx="262194" cy="377635"/>
            </a:xfrm>
            <a:prstGeom prst="rect">
              <a:avLst/>
            </a:prstGeom>
            <a:effectLst/>
          </p:spPr>
        </p:pic>
        <p:pic>
          <p:nvPicPr>
            <p:cNvPr id="1167" name="直线 形状" descr="直线 形状"/>
            <p:cNvPicPr/>
            <p:nvPr/>
          </p:nvPicPr>
          <p:blipFill>
            <a:blip r:embed="rId110"/>
            <a:stretch>
              <a:fillRect/>
            </a:stretch>
          </p:blipFill>
          <p:spPr>
            <a:xfrm>
              <a:off x="4673598" y="1231810"/>
              <a:ext cx="277296" cy="240447"/>
            </a:xfrm>
            <a:prstGeom prst="rect">
              <a:avLst/>
            </a:prstGeom>
            <a:effectLst/>
          </p:spPr>
        </p:pic>
        <p:pic>
          <p:nvPicPr>
            <p:cNvPr id="1169" name="直线 形状" descr="直线 形状"/>
            <p:cNvPicPr/>
            <p:nvPr/>
          </p:nvPicPr>
          <p:blipFill>
            <a:blip r:embed="rId111"/>
            <a:stretch>
              <a:fillRect/>
            </a:stretch>
          </p:blipFill>
          <p:spPr>
            <a:xfrm>
              <a:off x="4904794" y="1328017"/>
              <a:ext cx="207868" cy="138660"/>
            </a:xfrm>
            <a:prstGeom prst="rect">
              <a:avLst/>
            </a:prstGeom>
            <a:effectLst/>
          </p:spPr>
        </p:pic>
        <p:pic>
          <p:nvPicPr>
            <p:cNvPr id="1171" name="直线 形状" descr="直线 形状"/>
            <p:cNvPicPr/>
            <p:nvPr/>
          </p:nvPicPr>
          <p:blipFill>
            <a:blip r:embed="rId112"/>
            <a:stretch>
              <a:fillRect/>
            </a:stretch>
          </p:blipFill>
          <p:spPr>
            <a:xfrm>
              <a:off x="5271491" y="1033505"/>
              <a:ext cx="186024" cy="450070"/>
            </a:xfrm>
            <a:prstGeom prst="rect">
              <a:avLst/>
            </a:prstGeom>
            <a:effectLst/>
          </p:spPr>
        </p:pic>
        <p:pic>
          <p:nvPicPr>
            <p:cNvPr id="1173" name="直线 形状" descr="直线 形状"/>
            <p:cNvPicPr/>
            <p:nvPr/>
          </p:nvPicPr>
          <p:blipFill>
            <a:blip r:embed="rId113"/>
            <a:stretch>
              <a:fillRect/>
            </a:stretch>
          </p:blipFill>
          <p:spPr>
            <a:xfrm>
              <a:off x="5685723" y="1170327"/>
              <a:ext cx="228239" cy="57466"/>
            </a:xfrm>
            <a:prstGeom prst="rect">
              <a:avLst/>
            </a:prstGeom>
            <a:effectLst/>
          </p:spPr>
        </p:pic>
        <p:pic>
          <p:nvPicPr>
            <p:cNvPr id="1175" name="直线 直线" descr="直线 直线"/>
            <p:cNvPicPr/>
            <p:nvPr/>
          </p:nvPicPr>
          <p:blipFill>
            <a:blip r:embed="rId114"/>
            <a:stretch>
              <a:fillRect/>
            </a:stretch>
          </p:blipFill>
          <p:spPr>
            <a:xfrm>
              <a:off x="5712885" y="1298343"/>
              <a:ext cx="235031" cy="44891"/>
            </a:xfrm>
            <a:prstGeom prst="rect">
              <a:avLst/>
            </a:prstGeom>
            <a:effectLst/>
          </p:spPr>
        </p:pic>
        <p:pic>
          <p:nvPicPr>
            <p:cNvPr id="1177" name="直线 形状" descr="直线 形状"/>
            <p:cNvPicPr/>
            <p:nvPr/>
          </p:nvPicPr>
          <p:blipFill>
            <a:blip r:embed="rId115"/>
            <a:stretch>
              <a:fillRect/>
            </a:stretch>
          </p:blipFill>
          <p:spPr>
            <a:xfrm>
              <a:off x="6059210" y="1182901"/>
              <a:ext cx="336891" cy="77473"/>
            </a:xfrm>
            <a:prstGeom prst="rect">
              <a:avLst/>
            </a:prstGeom>
            <a:effectLst/>
          </p:spPr>
        </p:pic>
        <p:pic>
          <p:nvPicPr>
            <p:cNvPr id="1179" name="直线 形状" descr="直线 形状"/>
            <p:cNvPicPr/>
            <p:nvPr/>
          </p:nvPicPr>
          <p:blipFill>
            <a:blip r:embed="rId116"/>
            <a:stretch>
              <a:fillRect/>
            </a:stretch>
          </p:blipFill>
          <p:spPr>
            <a:xfrm>
              <a:off x="6093164" y="984762"/>
              <a:ext cx="330100" cy="608167"/>
            </a:xfrm>
            <a:prstGeom prst="rect">
              <a:avLst/>
            </a:prstGeom>
            <a:effectLst/>
          </p:spPr>
        </p:pic>
        <p:pic>
          <p:nvPicPr>
            <p:cNvPr id="1181" name="直线 形状" descr="直线 形状"/>
            <p:cNvPicPr/>
            <p:nvPr/>
          </p:nvPicPr>
          <p:blipFill>
            <a:blip r:embed="rId117"/>
            <a:stretch>
              <a:fillRect/>
            </a:stretch>
          </p:blipFill>
          <p:spPr>
            <a:xfrm>
              <a:off x="6438341" y="1137629"/>
              <a:ext cx="141109" cy="321046"/>
            </a:xfrm>
            <a:prstGeom prst="rect">
              <a:avLst/>
            </a:prstGeom>
            <a:effectLst/>
          </p:spPr>
        </p:pic>
        <p:pic>
          <p:nvPicPr>
            <p:cNvPr id="1183" name="直线 形状" descr="直线 形状"/>
            <p:cNvPicPr/>
            <p:nvPr/>
          </p:nvPicPr>
          <p:blipFill>
            <a:blip r:embed="rId118"/>
            <a:stretch>
              <a:fillRect/>
            </a:stretch>
          </p:blipFill>
          <p:spPr>
            <a:xfrm>
              <a:off x="6650000" y="1176111"/>
              <a:ext cx="221450" cy="221449"/>
            </a:xfrm>
            <a:prstGeom prst="rect">
              <a:avLst/>
            </a:prstGeom>
            <a:effectLst/>
          </p:spPr>
        </p:pic>
        <p:pic>
          <p:nvPicPr>
            <p:cNvPr id="1185" name="直线 形状" descr="直线 形状"/>
            <p:cNvPicPr/>
            <p:nvPr/>
          </p:nvPicPr>
          <p:blipFill>
            <a:blip r:embed="rId119"/>
            <a:stretch>
              <a:fillRect/>
            </a:stretch>
          </p:blipFill>
          <p:spPr>
            <a:xfrm>
              <a:off x="6683953" y="1169320"/>
              <a:ext cx="187497" cy="262193"/>
            </a:xfrm>
            <a:prstGeom prst="rect">
              <a:avLst/>
            </a:prstGeom>
            <a:effectLst/>
          </p:spPr>
        </p:pic>
        <p:pic>
          <p:nvPicPr>
            <p:cNvPr id="1187" name="直线 直线" descr="直线 直线"/>
            <p:cNvPicPr/>
            <p:nvPr/>
          </p:nvPicPr>
          <p:blipFill>
            <a:blip r:embed="rId120"/>
            <a:stretch>
              <a:fillRect/>
            </a:stretch>
          </p:blipFill>
          <p:spPr>
            <a:xfrm>
              <a:off x="6928418" y="1277970"/>
              <a:ext cx="51682" cy="194287"/>
            </a:xfrm>
            <a:prstGeom prst="rect">
              <a:avLst/>
            </a:prstGeom>
            <a:effectLst/>
          </p:spPr>
        </p:pic>
        <p:pic>
          <p:nvPicPr>
            <p:cNvPr id="1189" name="直线 形状" descr="直线 形状"/>
            <p:cNvPicPr/>
            <p:nvPr/>
          </p:nvPicPr>
          <p:blipFill>
            <a:blip r:embed="rId121"/>
            <a:stretch>
              <a:fillRect/>
            </a:stretch>
          </p:blipFill>
          <p:spPr>
            <a:xfrm>
              <a:off x="7111767" y="1345878"/>
              <a:ext cx="99217" cy="133170"/>
            </a:xfrm>
            <a:prstGeom prst="rect">
              <a:avLst/>
            </a:prstGeom>
            <a:effectLst/>
          </p:spPr>
        </p:pic>
        <p:pic>
          <p:nvPicPr>
            <p:cNvPr id="1191" name="直线 直线" descr="直线 直线"/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7337181" y="1257599"/>
              <a:ext cx="76201" cy="38101"/>
            </a:xfrm>
            <a:prstGeom prst="rect">
              <a:avLst/>
            </a:prstGeom>
            <a:effectLst/>
          </p:spPr>
        </p:pic>
        <p:pic>
          <p:nvPicPr>
            <p:cNvPr id="1193" name="直线 直线" descr="直线 直线"/>
            <p:cNvPicPr/>
            <p:nvPr/>
          </p:nvPicPr>
          <p:blipFill>
            <a:blip r:embed="rId122"/>
            <a:stretch>
              <a:fillRect/>
            </a:stretch>
          </p:blipFill>
          <p:spPr>
            <a:xfrm>
              <a:off x="7464882" y="1237226"/>
              <a:ext cx="85636" cy="44892"/>
            </a:xfrm>
            <a:prstGeom prst="rect">
              <a:avLst/>
            </a:prstGeom>
            <a:effectLst/>
          </p:spPr>
        </p:pic>
        <p:pic>
          <p:nvPicPr>
            <p:cNvPr id="1195" name="直线 直线" descr="直线 直线"/>
            <p:cNvPicPr/>
            <p:nvPr/>
          </p:nvPicPr>
          <p:blipFill>
            <a:blip r:embed="rId123"/>
            <a:stretch>
              <a:fillRect/>
            </a:stretch>
          </p:blipFill>
          <p:spPr>
            <a:xfrm>
              <a:off x="7573534" y="1237226"/>
              <a:ext cx="92426" cy="38101"/>
            </a:xfrm>
            <a:prstGeom prst="rect">
              <a:avLst/>
            </a:prstGeom>
            <a:effectLst/>
          </p:spPr>
        </p:pic>
        <p:pic>
          <p:nvPicPr>
            <p:cNvPr id="1197" name="直线 形状" descr="直线 形状"/>
            <p:cNvPicPr/>
            <p:nvPr/>
          </p:nvPicPr>
          <p:blipFill>
            <a:blip r:embed="rId124"/>
            <a:stretch>
              <a:fillRect/>
            </a:stretch>
          </p:blipFill>
          <p:spPr>
            <a:xfrm>
              <a:off x="7770464" y="1264389"/>
              <a:ext cx="92426" cy="160334"/>
            </a:xfrm>
            <a:prstGeom prst="rect">
              <a:avLst/>
            </a:prstGeom>
            <a:effectLst/>
          </p:spPr>
        </p:pic>
        <p:pic>
          <p:nvPicPr>
            <p:cNvPr id="1199" name="直线 形状" descr="直线 形状"/>
            <p:cNvPicPr/>
            <p:nvPr/>
          </p:nvPicPr>
          <p:blipFill>
            <a:blip r:embed="rId125"/>
            <a:stretch>
              <a:fillRect/>
            </a:stretch>
          </p:blipFill>
          <p:spPr>
            <a:xfrm>
              <a:off x="8082835" y="1182901"/>
              <a:ext cx="275775" cy="228240"/>
            </a:xfrm>
            <a:prstGeom prst="rect">
              <a:avLst/>
            </a:prstGeom>
            <a:effectLst/>
          </p:spPr>
        </p:pic>
        <p:pic>
          <p:nvPicPr>
            <p:cNvPr id="1201" name="直线 形状" descr="直线 形状"/>
            <p:cNvPicPr/>
            <p:nvPr/>
          </p:nvPicPr>
          <p:blipFill>
            <a:blip r:embed="rId126"/>
            <a:stretch>
              <a:fillRect/>
            </a:stretch>
          </p:blipFill>
          <p:spPr>
            <a:xfrm>
              <a:off x="8143951" y="1146084"/>
              <a:ext cx="207868" cy="265057"/>
            </a:xfrm>
            <a:prstGeom prst="rect">
              <a:avLst/>
            </a:prstGeom>
            <a:effectLst/>
          </p:spPr>
        </p:pic>
        <p:pic>
          <p:nvPicPr>
            <p:cNvPr id="1203" name="直线 形状" descr="直线 形状"/>
            <p:cNvPicPr/>
            <p:nvPr/>
          </p:nvPicPr>
          <p:blipFill>
            <a:blip r:embed="rId127"/>
            <a:stretch>
              <a:fillRect/>
            </a:stretch>
          </p:blipFill>
          <p:spPr>
            <a:xfrm>
              <a:off x="8442741" y="1284761"/>
              <a:ext cx="262194" cy="155138"/>
            </a:xfrm>
            <a:prstGeom prst="rect">
              <a:avLst/>
            </a:prstGeom>
            <a:effectLst/>
          </p:spPr>
        </p:pic>
        <p:pic>
          <p:nvPicPr>
            <p:cNvPr id="1205" name="直线 形状" descr="直线 形状"/>
            <p:cNvPicPr/>
            <p:nvPr/>
          </p:nvPicPr>
          <p:blipFill>
            <a:blip r:embed="rId128"/>
            <a:stretch>
              <a:fillRect/>
            </a:stretch>
          </p:blipFill>
          <p:spPr>
            <a:xfrm>
              <a:off x="8687206" y="1074249"/>
              <a:ext cx="165311" cy="452334"/>
            </a:xfrm>
            <a:prstGeom prst="rect">
              <a:avLst/>
            </a:prstGeom>
            <a:effectLst/>
          </p:spPr>
        </p:pic>
        <p:pic>
          <p:nvPicPr>
            <p:cNvPr id="1207" name="直线 直线" descr="直线 直线"/>
            <p:cNvPicPr/>
            <p:nvPr/>
          </p:nvPicPr>
          <p:blipFill>
            <a:blip r:embed="rId129"/>
            <a:stretch>
              <a:fillRect/>
            </a:stretch>
          </p:blipFill>
          <p:spPr>
            <a:xfrm>
              <a:off x="9318740" y="1366249"/>
              <a:ext cx="133171" cy="126381"/>
            </a:xfrm>
            <a:prstGeom prst="rect">
              <a:avLst/>
            </a:prstGeom>
            <a:effectLst/>
          </p:spPr>
        </p:pic>
        <p:pic>
          <p:nvPicPr>
            <p:cNvPr id="1209" name="直线 形状" descr="直线 形状"/>
            <p:cNvPicPr/>
            <p:nvPr/>
          </p:nvPicPr>
          <p:blipFill>
            <a:blip r:embed="rId130"/>
            <a:stretch>
              <a:fillRect/>
            </a:stretch>
          </p:blipFill>
          <p:spPr>
            <a:xfrm>
              <a:off x="9651484" y="1027565"/>
              <a:ext cx="420847" cy="502679"/>
            </a:xfrm>
            <a:prstGeom prst="rect">
              <a:avLst/>
            </a:prstGeom>
            <a:effectLst/>
          </p:spPr>
        </p:pic>
        <p:pic>
          <p:nvPicPr>
            <p:cNvPr id="1211" name="直线 形状" descr="直线 形状"/>
            <p:cNvPicPr/>
            <p:nvPr/>
          </p:nvPicPr>
          <p:blipFill>
            <a:blip r:embed="rId131"/>
            <a:stretch>
              <a:fillRect/>
            </a:stretch>
          </p:blipFill>
          <p:spPr>
            <a:xfrm>
              <a:off x="9603949" y="1203273"/>
              <a:ext cx="465913" cy="48588"/>
            </a:xfrm>
            <a:prstGeom prst="rect">
              <a:avLst/>
            </a:prstGeom>
            <a:effectLst/>
          </p:spPr>
        </p:pic>
        <p:pic>
          <p:nvPicPr>
            <p:cNvPr id="1213" name="直线 形状" descr="直线 形状"/>
            <p:cNvPicPr/>
            <p:nvPr/>
          </p:nvPicPr>
          <p:blipFill>
            <a:blip r:embed="rId132"/>
            <a:stretch>
              <a:fillRect/>
            </a:stretch>
          </p:blipFill>
          <p:spPr>
            <a:xfrm>
              <a:off x="10225712" y="1190859"/>
              <a:ext cx="412553" cy="258455"/>
            </a:xfrm>
            <a:prstGeom prst="rect">
              <a:avLst/>
            </a:prstGeom>
            <a:effectLst/>
          </p:spPr>
        </p:pic>
        <p:pic>
          <p:nvPicPr>
            <p:cNvPr id="1215" name="直线 形状" descr="直线 形状"/>
            <p:cNvPicPr/>
            <p:nvPr/>
          </p:nvPicPr>
          <p:blipFill>
            <a:blip r:embed="rId133"/>
            <a:stretch>
              <a:fillRect/>
            </a:stretch>
          </p:blipFill>
          <p:spPr>
            <a:xfrm>
              <a:off x="10752247" y="1169320"/>
              <a:ext cx="227568" cy="287531"/>
            </a:xfrm>
            <a:prstGeom prst="rect">
              <a:avLst/>
            </a:prstGeom>
            <a:effectLst/>
          </p:spPr>
        </p:pic>
        <p:pic>
          <p:nvPicPr>
            <p:cNvPr id="1217" name="直线 形状" descr="直线 形状"/>
            <p:cNvPicPr/>
            <p:nvPr/>
          </p:nvPicPr>
          <p:blipFill>
            <a:blip r:embed="rId134"/>
            <a:stretch>
              <a:fillRect/>
            </a:stretch>
          </p:blipFill>
          <p:spPr>
            <a:xfrm>
              <a:off x="10778737" y="1311924"/>
              <a:ext cx="282566" cy="42628"/>
            </a:xfrm>
            <a:prstGeom prst="rect">
              <a:avLst/>
            </a:prstGeom>
            <a:effectLst/>
          </p:spPr>
        </p:pic>
        <p:pic>
          <p:nvPicPr>
            <p:cNvPr id="1219" name="直线 形状" descr="直线 形状"/>
            <p:cNvPicPr/>
            <p:nvPr/>
          </p:nvPicPr>
          <p:blipFill>
            <a:blip r:embed="rId135"/>
            <a:stretch>
              <a:fillRect/>
            </a:stretch>
          </p:blipFill>
          <p:spPr>
            <a:xfrm>
              <a:off x="11047164" y="1076200"/>
              <a:ext cx="319721" cy="394427"/>
            </a:xfrm>
            <a:prstGeom prst="rect">
              <a:avLst/>
            </a:prstGeom>
            <a:effectLst/>
          </p:spPr>
        </p:pic>
        <p:pic>
          <p:nvPicPr>
            <p:cNvPr id="1221" name="直线 形状" descr="直线 形状"/>
            <p:cNvPicPr/>
            <p:nvPr/>
          </p:nvPicPr>
          <p:blipFill>
            <a:blip r:embed="rId136"/>
            <a:stretch>
              <a:fillRect/>
            </a:stretch>
          </p:blipFill>
          <p:spPr>
            <a:xfrm>
              <a:off x="11335277" y="1391311"/>
              <a:ext cx="330100" cy="214659"/>
            </a:xfrm>
            <a:prstGeom prst="rect">
              <a:avLst/>
            </a:prstGeom>
            <a:effectLst/>
          </p:spPr>
        </p:pic>
      </p:grpSp>
      <p:grpSp>
        <p:nvGrpSpPr>
          <p:cNvPr id="1336" name="绘图"/>
          <p:cNvGrpSpPr/>
          <p:nvPr/>
        </p:nvGrpSpPr>
        <p:grpSpPr>
          <a:xfrm>
            <a:off x="1211758" y="1569767"/>
            <a:ext cx="11470513" cy="1533524"/>
            <a:chOff x="-19049" y="-19049"/>
            <a:chExt cx="11470511" cy="1533522"/>
          </a:xfrm>
        </p:grpSpPr>
        <p:pic>
          <p:nvPicPr>
            <p:cNvPr id="1224" name="直线 形状" descr="直线 形状"/>
            <p:cNvPicPr/>
            <p:nvPr/>
          </p:nvPicPr>
          <p:blipFill>
            <a:blip r:embed="rId137"/>
            <a:stretch>
              <a:fillRect/>
            </a:stretch>
          </p:blipFill>
          <p:spPr>
            <a:xfrm>
              <a:off x="-19051" y="372226"/>
              <a:ext cx="197982" cy="250073"/>
            </a:xfrm>
            <a:prstGeom prst="rect">
              <a:avLst/>
            </a:prstGeom>
            <a:effectLst/>
          </p:spPr>
        </p:pic>
        <p:pic>
          <p:nvPicPr>
            <p:cNvPr id="1226" name="直线 形状" descr="直线 形状"/>
            <p:cNvPicPr/>
            <p:nvPr/>
          </p:nvPicPr>
          <p:blipFill>
            <a:blip r:embed="rId138"/>
            <a:stretch>
              <a:fillRect/>
            </a:stretch>
          </p:blipFill>
          <p:spPr>
            <a:xfrm>
              <a:off x="1057731" y="5720"/>
              <a:ext cx="390493" cy="566700"/>
            </a:xfrm>
            <a:prstGeom prst="rect">
              <a:avLst/>
            </a:prstGeom>
            <a:effectLst/>
          </p:spPr>
        </p:pic>
        <p:pic>
          <p:nvPicPr>
            <p:cNvPr id="1228" name="直线 形状" descr="直线 形状"/>
            <p:cNvPicPr/>
            <p:nvPr/>
          </p:nvPicPr>
          <p:blipFill>
            <a:blip r:embed="rId139"/>
            <a:stretch>
              <a:fillRect/>
            </a:stretch>
          </p:blipFill>
          <p:spPr>
            <a:xfrm>
              <a:off x="1471238" y="332297"/>
              <a:ext cx="207869" cy="207868"/>
            </a:xfrm>
            <a:prstGeom prst="rect">
              <a:avLst/>
            </a:prstGeom>
            <a:effectLst/>
          </p:spPr>
        </p:pic>
        <p:pic>
          <p:nvPicPr>
            <p:cNvPr id="1230" name="直线 直线" descr="直线 直线"/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2131257" y="196483"/>
              <a:ext cx="76201" cy="38101"/>
            </a:xfrm>
            <a:prstGeom prst="rect">
              <a:avLst/>
            </a:prstGeom>
            <a:effectLst/>
          </p:spPr>
        </p:pic>
        <p:pic>
          <p:nvPicPr>
            <p:cNvPr id="1232" name="直线 直线" descr="直线 直线"/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2124467" y="332297"/>
              <a:ext cx="76201" cy="38101"/>
            </a:xfrm>
            <a:prstGeom prst="rect">
              <a:avLst/>
            </a:prstGeom>
            <a:effectLst/>
          </p:spPr>
        </p:pic>
        <p:pic>
          <p:nvPicPr>
            <p:cNvPr id="1234" name="直线 形状" descr="直线 形状"/>
            <p:cNvPicPr/>
            <p:nvPr/>
          </p:nvPicPr>
          <p:blipFill>
            <a:blip r:embed="rId140"/>
            <a:stretch>
              <a:fillRect/>
            </a:stretch>
          </p:blipFill>
          <p:spPr>
            <a:xfrm>
              <a:off x="2899108" y="-19051"/>
              <a:ext cx="321485" cy="483948"/>
            </a:xfrm>
            <a:prstGeom prst="rect">
              <a:avLst/>
            </a:prstGeom>
            <a:effectLst/>
          </p:spPr>
        </p:pic>
        <p:pic>
          <p:nvPicPr>
            <p:cNvPr id="1236" name="直线 形状" descr="直线 形状"/>
            <p:cNvPicPr/>
            <p:nvPr/>
          </p:nvPicPr>
          <p:blipFill>
            <a:blip r:embed="rId141"/>
            <a:stretch>
              <a:fillRect/>
            </a:stretch>
          </p:blipFill>
          <p:spPr>
            <a:xfrm>
              <a:off x="3175701" y="205804"/>
              <a:ext cx="196695" cy="436405"/>
            </a:xfrm>
            <a:prstGeom prst="rect">
              <a:avLst/>
            </a:prstGeom>
            <a:effectLst/>
          </p:spPr>
        </p:pic>
        <p:pic>
          <p:nvPicPr>
            <p:cNvPr id="1238" name="直线 形状" descr="直线 形状"/>
            <p:cNvPicPr/>
            <p:nvPr/>
          </p:nvPicPr>
          <p:blipFill>
            <a:blip r:embed="rId142"/>
            <a:stretch>
              <a:fillRect/>
            </a:stretch>
          </p:blipFill>
          <p:spPr>
            <a:xfrm>
              <a:off x="3399794" y="223646"/>
              <a:ext cx="323310" cy="156995"/>
            </a:xfrm>
            <a:prstGeom prst="rect">
              <a:avLst/>
            </a:prstGeom>
            <a:effectLst/>
          </p:spPr>
        </p:pic>
        <p:pic>
          <p:nvPicPr>
            <p:cNvPr id="1240" name="直线 形状" descr="直线 形状"/>
            <p:cNvPicPr/>
            <p:nvPr/>
          </p:nvPicPr>
          <p:blipFill>
            <a:blip r:embed="rId143"/>
            <a:stretch>
              <a:fillRect/>
            </a:stretch>
          </p:blipFill>
          <p:spPr>
            <a:xfrm>
              <a:off x="3748383" y="196483"/>
              <a:ext cx="225976" cy="195496"/>
            </a:xfrm>
            <a:prstGeom prst="rect">
              <a:avLst/>
            </a:prstGeom>
            <a:effectLst/>
          </p:spPr>
        </p:pic>
        <p:pic>
          <p:nvPicPr>
            <p:cNvPr id="1242" name="直线 形状" descr="直线 形状"/>
            <p:cNvPicPr/>
            <p:nvPr/>
          </p:nvPicPr>
          <p:blipFill>
            <a:blip r:embed="rId144"/>
            <a:stretch>
              <a:fillRect/>
            </a:stretch>
          </p:blipFill>
          <p:spPr>
            <a:xfrm>
              <a:off x="3986057" y="211110"/>
              <a:ext cx="151279" cy="167927"/>
            </a:xfrm>
            <a:prstGeom prst="rect">
              <a:avLst/>
            </a:prstGeom>
            <a:effectLst/>
          </p:spPr>
        </p:pic>
        <p:pic>
          <p:nvPicPr>
            <p:cNvPr id="1244" name="直线 形状" descr="直线 形状"/>
            <p:cNvPicPr/>
            <p:nvPr/>
          </p:nvPicPr>
          <p:blipFill>
            <a:blip r:embed="rId145"/>
            <a:stretch>
              <a:fillRect/>
            </a:stretch>
          </p:blipFill>
          <p:spPr>
            <a:xfrm>
              <a:off x="4160351" y="210064"/>
              <a:ext cx="309728" cy="78846"/>
            </a:xfrm>
            <a:prstGeom prst="rect">
              <a:avLst/>
            </a:prstGeom>
            <a:effectLst/>
          </p:spPr>
        </p:pic>
        <p:pic>
          <p:nvPicPr>
            <p:cNvPr id="1246" name="直线 形状" descr="直线 形状"/>
            <p:cNvPicPr/>
            <p:nvPr/>
          </p:nvPicPr>
          <p:blipFill>
            <a:blip r:embed="rId146"/>
            <a:stretch>
              <a:fillRect/>
            </a:stretch>
          </p:blipFill>
          <p:spPr>
            <a:xfrm>
              <a:off x="4284846" y="94623"/>
              <a:ext cx="90164" cy="257718"/>
            </a:xfrm>
            <a:prstGeom prst="rect">
              <a:avLst/>
            </a:prstGeom>
            <a:effectLst/>
          </p:spPr>
        </p:pic>
        <p:pic>
          <p:nvPicPr>
            <p:cNvPr id="1248" name="直线 形状" descr="直线 形状"/>
            <p:cNvPicPr/>
            <p:nvPr/>
          </p:nvPicPr>
          <p:blipFill>
            <a:blip r:embed="rId147"/>
            <a:stretch>
              <a:fillRect/>
            </a:stretch>
          </p:blipFill>
          <p:spPr>
            <a:xfrm>
              <a:off x="4445559" y="162530"/>
              <a:ext cx="153543" cy="179415"/>
            </a:xfrm>
            <a:prstGeom prst="rect">
              <a:avLst/>
            </a:prstGeom>
            <a:effectLst/>
          </p:spPr>
        </p:pic>
        <p:pic>
          <p:nvPicPr>
            <p:cNvPr id="1250" name="直线 直线" descr="直线 直线"/>
            <p:cNvPicPr/>
            <p:nvPr/>
          </p:nvPicPr>
          <p:blipFill>
            <a:blip r:embed="rId148"/>
            <a:stretch>
              <a:fillRect/>
            </a:stretch>
          </p:blipFill>
          <p:spPr>
            <a:xfrm>
              <a:off x="4581373" y="81041"/>
              <a:ext cx="85636" cy="85636"/>
            </a:xfrm>
            <a:prstGeom prst="rect">
              <a:avLst/>
            </a:prstGeom>
            <a:effectLst/>
          </p:spPr>
        </p:pic>
        <p:pic>
          <p:nvPicPr>
            <p:cNvPr id="1252" name="直线 形状" descr="直线 形状"/>
            <p:cNvPicPr/>
            <p:nvPr/>
          </p:nvPicPr>
          <p:blipFill>
            <a:blip r:embed="rId149"/>
            <a:stretch>
              <a:fillRect/>
            </a:stretch>
          </p:blipFill>
          <p:spPr>
            <a:xfrm>
              <a:off x="4610393" y="162530"/>
              <a:ext cx="104151" cy="186124"/>
            </a:xfrm>
            <a:prstGeom prst="rect">
              <a:avLst/>
            </a:prstGeom>
            <a:effectLst/>
          </p:spPr>
        </p:pic>
        <p:pic>
          <p:nvPicPr>
            <p:cNvPr id="1254" name="直线 形状" descr="直线 形状"/>
            <p:cNvPicPr/>
            <p:nvPr/>
          </p:nvPicPr>
          <p:blipFill>
            <a:blip r:embed="rId150"/>
            <a:stretch>
              <a:fillRect/>
            </a:stretch>
          </p:blipFill>
          <p:spPr>
            <a:xfrm>
              <a:off x="4714832" y="176111"/>
              <a:ext cx="183061" cy="179444"/>
            </a:xfrm>
            <a:prstGeom prst="rect">
              <a:avLst/>
            </a:prstGeom>
            <a:effectLst/>
          </p:spPr>
        </p:pic>
        <p:pic>
          <p:nvPicPr>
            <p:cNvPr id="1256" name="直线 形状" descr="直线 形状"/>
            <p:cNvPicPr/>
            <p:nvPr/>
          </p:nvPicPr>
          <p:blipFill>
            <a:blip r:embed="rId151"/>
            <a:stretch>
              <a:fillRect/>
            </a:stretch>
          </p:blipFill>
          <p:spPr>
            <a:xfrm>
              <a:off x="5367004" y="88979"/>
              <a:ext cx="202160" cy="570488"/>
            </a:xfrm>
            <a:prstGeom prst="rect">
              <a:avLst/>
            </a:prstGeom>
            <a:effectLst/>
          </p:spPr>
        </p:pic>
        <p:pic>
          <p:nvPicPr>
            <p:cNvPr id="1258" name="直线 形状" descr="直线 形状"/>
            <p:cNvPicPr/>
            <p:nvPr/>
          </p:nvPicPr>
          <p:blipFill>
            <a:blip r:embed="rId152"/>
            <a:stretch>
              <a:fillRect/>
            </a:stretch>
          </p:blipFill>
          <p:spPr>
            <a:xfrm>
              <a:off x="5640720" y="162530"/>
              <a:ext cx="173915" cy="182969"/>
            </a:xfrm>
            <a:prstGeom prst="rect">
              <a:avLst/>
            </a:prstGeom>
            <a:effectLst/>
          </p:spPr>
        </p:pic>
        <p:pic>
          <p:nvPicPr>
            <p:cNvPr id="1260" name="直线 形状" descr="直线 形状"/>
            <p:cNvPicPr/>
            <p:nvPr/>
          </p:nvPicPr>
          <p:blipFill>
            <a:blip r:embed="rId153"/>
            <a:stretch>
              <a:fillRect/>
            </a:stretch>
          </p:blipFill>
          <p:spPr>
            <a:xfrm>
              <a:off x="5796355" y="137317"/>
              <a:ext cx="119472" cy="136750"/>
            </a:xfrm>
            <a:prstGeom prst="rect">
              <a:avLst/>
            </a:prstGeom>
            <a:effectLst/>
          </p:spPr>
        </p:pic>
        <p:pic>
          <p:nvPicPr>
            <p:cNvPr id="1262" name="直线 形状" descr="直线 形状"/>
            <p:cNvPicPr/>
            <p:nvPr/>
          </p:nvPicPr>
          <p:blipFill>
            <a:blip r:embed="rId154"/>
            <a:stretch>
              <a:fillRect/>
            </a:stretch>
          </p:blipFill>
          <p:spPr>
            <a:xfrm>
              <a:off x="5925929" y="128576"/>
              <a:ext cx="201077" cy="169816"/>
            </a:xfrm>
            <a:prstGeom prst="rect">
              <a:avLst/>
            </a:prstGeom>
            <a:effectLst/>
          </p:spPr>
        </p:pic>
        <p:pic>
          <p:nvPicPr>
            <p:cNvPr id="1264" name="直线 形状" descr="直线 形状"/>
            <p:cNvPicPr/>
            <p:nvPr/>
          </p:nvPicPr>
          <p:blipFill>
            <a:blip r:embed="rId155"/>
            <a:stretch>
              <a:fillRect/>
            </a:stretch>
          </p:blipFill>
          <p:spPr>
            <a:xfrm>
              <a:off x="6095697" y="81041"/>
              <a:ext cx="88837" cy="437686"/>
            </a:xfrm>
            <a:prstGeom prst="rect">
              <a:avLst/>
            </a:prstGeom>
            <a:effectLst/>
          </p:spPr>
        </p:pic>
        <p:pic>
          <p:nvPicPr>
            <p:cNvPr id="1266" name="直线 形状" descr="直线 形状"/>
            <p:cNvPicPr/>
            <p:nvPr/>
          </p:nvPicPr>
          <p:blipFill>
            <a:blip r:embed="rId156"/>
            <a:stretch>
              <a:fillRect/>
            </a:stretch>
          </p:blipFill>
          <p:spPr>
            <a:xfrm>
              <a:off x="6122860" y="90096"/>
              <a:ext cx="128333" cy="185232"/>
            </a:xfrm>
            <a:prstGeom prst="rect">
              <a:avLst/>
            </a:prstGeom>
            <a:effectLst/>
          </p:spPr>
        </p:pic>
        <p:pic>
          <p:nvPicPr>
            <p:cNvPr id="1268" name="直线 形状" descr="直线 形状"/>
            <p:cNvPicPr/>
            <p:nvPr/>
          </p:nvPicPr>
          <p:blipFill>
            <a:blip r:embed="rId157"/>
            <a:stretch>
              <a:fillRect/>
            </a:stretch>
          </p:blipFill>
          <p:spPr>
            <a:xfrm>
              <a:off x="6830497" y="16422"/>
              <a:ext cx="233625" cy="613211"/>
            </a:xfrm>
            <a:prstGeom prst="rect">
              <a:avLst/>
            </a:prstGeom>
            <a:effectLst/>
          </p:spPr>
        </p:pic>
        <p:pic>
          <p:nvPicPr>
            <p:cNvPr id="1270" name="直线 形状" descr="直线 形状"/>
            <p:cNvPicPr/>
            <p:nvPr/>
          </p:nvPicPr>
          <p:blipFill>
            <a:blip r:embed="rId158"/>
            <a:stretch>
              <a:fillRect/>
            </a:stretch>
          </p:blipFill>
          <p:spPr>
            <a:xfrm>
              <a:off x="7159823" y="237227"/>
              <a:ext cx="155555" cy="257667"/>
            </a:xfrm>
            <a:prstGeom prst="rect">
              <a:avLst/>
            </a:prstGeom>
            <a:effectLst/>
          </p:spPr>
        </p:pic>
        <p:pic>
          <p:nvPicPr>
            <p:cNvPr id="1272" name="直线 形状" descr="直线 形状"/>
            <p:cNvPicPr/>
            <p:nvPr/>
          </p:nvPicPr>
          <p:blipFill>
            <a:blip r:embed="rId159"/>
            <a:stretch>
              <a:fillRect/>
            </a:stretch>
          </p:blipFill>
          <p:spPr>
            <a:xfrm>
              <a:off x="7363066" y="293018"/>
              <a:ext cx="244311" cy="165659"/>
            </a:xfrm>
            <a:prstGeom prst="rect">
              <a:avLst/>
            </a:prstGeom>
            <a:effectLst/>
          </p:spPr>
        </p:pic>
        <p:pic>
          <p:nvPicPr>
            <p:cNvPr id="1274" name="直线 形状" descr="直线 形状"/>
            <p:cNvPicPr/>
            <p:nvPr/>
          </p:nvPicPr>
          <p:blipFill>
            <a:blip r:embed="rId160"/>
            <a:stretch>
              <a:fillRect/>
            </a:stretch>
          </p:blipFill>
          <p:spPr>
            <a:xfrm>
              <a:off x="7672302" y="101414"/>
              <a:ext cx="138796" cy="352205"/>
            </a:xfrm>
            <a:prstGeom prst="rect">
              <a:avLst/>
            </a:prstGeom>
            <a:effectLst/>
          </p:spPr>
        </p:pic>
        <p:pic>
          <p:nvPicPr>
            <p:cNvPr id="1276" name="直线 形状" descr="直线 形状"/>
            <p:cNvPicPr/>
            <p:nvPr/>
          </p:nvPicPr>
          <p:blipFill>
            <a:blip r:embed="rId161"/>
            <a:stretch>
              <a:fillRect/>
            </a:stretch>
          </p:blipFill>
          <p:spPr>
            <a:xfrm>
              <a:off x="7577887" y="223646"/>
              <a:ext cx="307908" cy="71771"/>
            </a:xfrm>
            <a:prstGeom prst="rect">
              <a:avLst/>
            </a:prstGeom>
            <a:effectLst/>
          </p:spPr>
        </p:pic>
        <p:pic>
          <p:nvPicPr>
            <p:cNvPr id="1278" name="直线 形状" descr="直线 形状"/>
            <p:cNvPicPr/>
            <p:nvPr/>
          </p:nvPicPr>
          <p:blipFill>
            <a:blip r:embed="rId162"/>
            <a:stretch>
              <a:fillRect/>
            </a:stretch>
          </p:blipFill>
          <p:spPr>
            <a:xfrm>
              <a:off x="8213789" y="264390"/>
              <a:ext cx="178085" cy="145744"/>
            </a:xfrm>
            <a:prstGeom prst="rect">
              <a:avLst/>
            </a:prstGeom>
            <a:effectLst/>
          </p:spPr>
        </p:pic>
        <p:pic>
          <p:nvPicPr>
            <p:cNvPr id="1280" name="直线 形状" descr="直线 形状"/>
            <p:cNvPicPr/>
            <p:nvPr/>
          </p:nvPicPr>
          <p:blipFill>
            <a:blip r:embed="rId163"/>
            <a:stretch>
              <a:fillRect/>
            </a:stretch>
          </p:blipFill>
          <p:spPr>
            <a:xfrm>
              <a:off x="8438484" y="176111"/>
              <a:ext cx="330101" cy="58473"/>
            </a:xfrm>
            <a:prstGeom prst="rect">
              <a:avLst/>
            </a:prstGeom>
            <a:effectLst/>
          </p:spPr>
        </p:pic>
        <p:pic>
          <p:nvPicPr>
            <p:cNvPr id="1282" name="直线 直线" descr="直线 直线"/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8697852" y="6344"/>
              <a:ext cx="76201" cy="38101"/>
            </a:xfrm>
            <a:prstGeom prst="rect">
              <a:avLst/>
            </a:prstGeom>
            <a:effectLst/>
          </p:spPr>
        </p:pic>
        <p:pic>
          <p:nvPicPr>
            <p:cNvPr id="1284" name="直线 形状" descr="直线 形状"/>
            <p:cNvPicPr/>
            <p:nvPr/>
          </p:nvPicPr>
          <p:blipFill>
            <a:blip r:embed="rId164"/>
            <a:stretch>
              <a:fillRect/>
            </a:stretch>
          </p:blipFill>
          <p:spPr>
            <a:xfrm>
              <a:off x="8261926" y="-3598"/>
              <a:ext cx="452333" cy="617743"/>
            </a:xfrm>
            <a:prstGeom prst="rect">
              <a:avLst/>
            </a:prstGeom>
            <a:effectLst/>
          </p:spPr>
        </p:pic>
        <p:pic>
          <p:nvPicPr>
            <p:cNvPr id="1286" name="直线 形状" descr="直线 形状"/>
            <p:cNvPicPr/>
            <p:nvPr/>
          </p:nvPicPr>
          <p:blipFill>
            <a:blip r:embed="rId165"/>
            <a:stretch>
              <a:fillRect/>
            </a:stretch>
          </p:blipFill>
          <p:spPr>
            <a:xfrm>
              <a:off x="9090390" y="223646"/>
              <a:ext cx="82046" cy="354397"/>
            </a:xfrm>
            <a:prstGeom prst="rect">
              <a:avLst/>
            </a:prstGeom>
            <a:effectLst/>
          </p:spPr>
        </p:pic>
        <p:pic>
          <p:nvPicPr>
            <p:cNvPr id="1288" name="直线 形状" descr="直线 形状"/>
            <p:cNvPicPr/>
            <p:nvPr/>
          </p:nvPicPr>
          <p:blipFill>
            <a:blip r:embed="rId166"/>
            <a:stretch>
              <a:fillRect/>
            </a:stretch>
          </p:blipFill>
          <p:spPr>
            <a:xfrm>
              <a:off x="9110762" y="225270"/>
              <a:ext cx="162944" cy="187796"/>
            </a:xfrm>
            <a:prstGeom prst="rect">
              <a:avLst/>
            </a:prstGeom>
            <a:effectLst/>
          </p:spPr>
        </p:pic>
        <p:pic>
          <p:nvPicPr>
            <p:cNvPr id="1290" name="直线 形状" descr="直线 形状"/>
            <p:cNvPicPr/>
            <p:nvPr/>
          </p:nvPicPr>
          <p:blipFill>
            <a:blip r:embed="rId167"/>
            <a:stretch>
              <a:fillRect/>
            </a:stretch>
          </p:blipFill>
          <p:spPr>
            <a:xfrm>
              <a:off x="9305172" y="174253"/>
              <a:ext cx="244342" cy="203436"/>
            </a:xfrm>
            <a:prstGeom prst="rect">
              <a:avLst/>
            </a:prstGeom>
            <a:effectLst/>
          </p:spPr>
        </p:pic>
        <p:pic>
          <p:nvPicPr>
            <p:cNvPr id="1292" name="直线 形状" descr="直线 形状"/>
            <p:cNvPicPr/>
            <p:nvPr/>
          </p:nvPicPr>
          <p:blipFill>
            <a:blip r:embed="rId168"/>
            <a:stretch>
              <a:fillRect/>
            </a:stretch>
          </p:blipFill>
          <p:spPr>
            <a:xfrm>
              <a:off x="9535809" y="182902"/>
              <a:ext cx="183472" cy="210481"/>
            </a:xfrm>
            <a:prstGeom prst="rect">
              <a:avLst/>
            </a:prstGeom>
            <a:effectLst/>
          </p:spPr>
        </p:pic>
        <p:pic>
          <p:nvPicPr>
            <p:cNvPr id="1294" name="直线 形状" descr="直线 形状"/>
            <p:cNvPicPr/>
            <p:nvPr/>
          </p:nvPicPr>
          <p:blipFill>
            <a:blip r:embed="rId169"/>
            <a:stretch>
              <a:fillRect/>
            </a:stretch>
          </p:blipFill>
          <p:spPr>
            <a:xfrm>
              <a:off x="9728715" y="244018"/>
              <a:ext cx="302938" cy="187778"/>
            </a:xfrm>
            <a:prstGeom prst="rect">
              <a:avLst/>
            </a:prstGeom>
            <a:effectLst/>
          </p:spPr>
        </p:pic>
        <p:pic>
          <p:nvPicPr>
            <p:cNvPr id="1296" name="直线 形状" descr="直线 形状"/>
            <p:cNvPicPr/>
            <p:nvPr/>
          </p:nvPicPr>
          <p:blipFill>
            <a:blip r:embed="rId170"/>
            <a:stretch>
              <a:fillRect/>
            </a:stretch>
          </p:blipFill>
          <p:spPr>
            <a:xfrm>
              <a:off x="10000343" y="244018"/>
              <a:ext cx="221449" cy="146712"/>
            </a:xfrm>
            <a:prstGeom prst="rect">
              <a:avLst/>
            </a:prstGeom>
            <a:effectLst/>
          </p:spPr>
        </p:pic>
        <p:pic>
          <p:nvPicPr>
            <p:cNvPr id="1298" name="直线 直线" descr="直线 直线"/>
            <p:cNvPicPr/>
            <p:nvPr/>
          </p:nvPicPr>
          <p:blipFill>
            <a:blip r:embed="rId171"/>
            <a:stretch>
              <a:fillRect/>
            </a:stretch>
          </p:blipFill>
          <p:spPr>
            <a:xfrm>
              <a:off x="10251598" y="108204"/>
              <a:ext cx="44891" cy="248612"/>
            </a:xfrm>
            <a:prstGeom prst="rect">
              <a:avLst/>
            </a:prstGeom>
            <a:effectLst/>
          </p:spPr>
        </p:pic>
        <p:pic>
          <p:nvPicPr>
            <p:cNvPr id="1300" name="直线 形状" descr="直线 形状"/>
            <p:cNvPicPr/>
            <p:nvPr/>
          </p:nvPicPr>
          <p:blipFill>
            <a:blip r:embed="rId172"/>
            <a:stretch>
              <a:fillRect/>
            </a:stretch>
          </p:blipFill>
          <p:spPr>
            <a:xfrm>
              <a:off x="10132703" y="196986"/>
              <a:ext cx="279227" cy="64761"/>
            </a:xfrm>
            <a:prstGeom prst="rect">
              <a:avLst/>
            </a:prstGeom>
            <a:effectLst/>
          </p:spPr>
        </p:pic>
        <p:pic>
          <p:nvPicPr>
            <p:cNvPr id="1302" name="直线 形状" descr="直线 形状"/>
            <p:cNvPicPr/>
            <p:nvPr/>
          </p:nvPicPr>
          <p:blipFill>
            <a:blip r:embed="rId173"/>
            <a:stretch>
              <a:fillRect/>
            </a:stretch>
          </p:blipFill>
          <p:spPr>
            <a:xfrm>
              <a:off x="10374679" y="166707"/>
              <a:ext cx="186647" cy="176528"/>
            </a:xfrm>
            <a:prstGeom prst="rect">
              <a:avLst/>
            </a:prstGeom>
            <a:effectLst/>
          </p:spPr>
        </p:pic>
        <p:pic>
          <p:nvPicPr>
            <p:cNvPr id="1304" name="直线 形状" descr="直线 形状"/>
            <p:cNvPicPr/>
            <p:nvPr/>
          </p:nvPicPr>
          <p:blipFill>
            <a:blip r:embed="rId174"/>
            <a:stretch>
              <a:fillRect/>
            </a:stretch>
          </p:blipFill>
          <p:spPr>
            <a:xfrm>
              <a:off x="10509644" y="169320"/>
              <a:ext cx="194287" cy="65264"/>
            </a:xfrm>
            <a:prstGeom prst="rect">
              <a:avLst/>
            </a:prstGeom>
            <a:effectLst/>
          </p:spPr>
        </p:pic>
        <p:pic>
          <p:nvPicPr>
            <p:cNvPr id="1306" name="直线 形状" descr="直线 形状"/>
            <p:cNvPicPr/>
            <p:nvPr/>
          </p:nvPicPr>
          <p:blipFill>
            <a:blip r:embed="rId175"/>
            <a:stretch>
              <a:fillRect/>
            </a:stretch>
          </p:blipFill>
          <p:spPr>
            <a:xfrm>
              <a:off x="10598488" y="81041"/>
              <a:ext cx="64699" cy="278039"/>
            </a:xfrm>
            <a:prstGeom prst="rect">
              <a:avLst/>
            </a:prstGeom>
            <a:effectLst/>
          </p:spPr>
        </p:pic>
        <p:pic>
          <p:nvPicPr>
            <p:cNvPr id="1308" name="直线 直线" descr="直线 直线"/>
            <p:cNvPicPr/>
            <p:nvPr/>
          </p:nvPicPr>
          <p:blipFill>
            <a:blip r:embed="rId176"/>
            <a:stretch>
              <a:fillRect/>
            </a:stretch>
          </p:blipFill>
          <p:spPr>
            <a:xfrm>
              <a:off x="10686201" y="101414"/>
              <a:ext cx="58473" cy="85635"/>
            </a:xfrm>
            <a:prstGeom prst="rect">
              <a:avLst/>
            </a:prstGeom>
            <a:effectLst/>
          </p:spPr>
        </p:pic>
        <p:pic>
          <p:nvPicPr>
            <p:cNvPr id="1310" name="直线 形状" descr="直线 形状"/>
            <p:cNvPicPr/>
            <p:nvPr/>
          </p:nvPicPr>
          <p:blipFill>
            <a:blip r:embed="rId177"/>
            <a:stretch>
              <a:fillRect/>
            </a:stretch>
          </p:blipFill>
          <p:spPr>
            <a:xfrm>
              <a:off x="10723833" y="162530"/>
              <a:ext cx="75166" cy="168333"/>
            </a:xfrm>
            <a:prstGeom prst="rect">
              <a:avLst/>
            </a:prstGeom>
            <a:effectLst/>
          </p:spPr>
        </p:pic>
        <p:pic>
          <p:nvPicPr>
            <p:cNvPr id="1312" name="直线 形状" descr="直线 形状"/>
            <p:cNvPicPr/>
            <p:nvPr/>
          </p:nvPicPr>
          <p:blipFill>
            <a:blip r:embed="rId178"/>
            <a:stretch>
              <a:fillRect/>
            </a:stretch>
          </p:blipFill>
          <p:spPr>
            <a:xfrm>
              <a:off x="10808434" y="206952"/>
              <a:ext cx="124832" cy="119112"/>
            </a:xfrm>
            <a:prstGeom prst="rect">
              <a:avLst/>
            </a:prstGeom>
            <a:effectLst/>
          </p:spPr>
        </p:pic>
        <p:pic>
          <p:nvPicPr>
            <p:cNvPr id="1314" name="直线 形状" descr="直线 形状"/>
            <p:cNvPicPr/>
            <p:nvPr/>
          </p:nvPicPr>
          <p:blipFill>
            <a:blip r:embed="rId179"/>
            <a:stretch>
              <a:fillRect/>
            </a:stretch>
          </p:blipFill>
          <p:spPr>
            <a:xfrm>
              <a:off x="10964619" y="176527"/>
              <a:ext cx="241822" cy="151865"/>
            </a:xfrm>
            <a:prstGeom prst="rect">
              <a:avLst/>
            </a:prstGeom>
            <a:effectLst/>
          </p:spPr>
        </p:pic>
        <p:pic>
          <p:nvPicPr>
            <p:cNvPr id="1316" name="直线 形状" descr="直线 形状"/>
            <p:cNvPicPr/>
            <p:nvPr/>
          </p:nvPicPr>
          <p:blipFill>
            <a:blip r:embed="rId180"/>
            <a:stretch>
              <a:fillRect/>
            </a:stretch>
          </p:blipFill>
          <p:spPr>
            <a:xfrm>
              <a:off x="11161550" y="135367"/>
              <a:ext cx="289912" cy="377635"/>
            </a:xfrm>
            <a:prstGeom prst="rect">
              <a:avLst/>
            </a:prstGeom>
            <a:effectLst/>
          </p:spPr>
        </p:pic>
        <p:pic>
          <p:nvPicPr>
            <p:cNvPr id="1318" name="直线 形状" descr="直线 形状"/>
            <p:cNvPicPr/>
            <p:nvPr/>
          </p:nvPicPr>
          <p:blipFill>
            <a:blip r:embed="rId181"/>
            <a:stretch>
              <a:fillRect/>
            </a:stretch>
          </p:blipFill>
          <p:spPr>
            <a:xfrm>
              <a:off x="5871604" y="1018156"/>
              <a:ext cx="235390" cy="156661"/>
            </a:xfrm>
            <a:prstGeom prst="rect">
              <a:avLst/>
            </a:prstGeom>
            <a:effectLst/>
          </p:spPr>
        </p:pic>
        <p:pic>
          <p:nvPicPr>
            <p:cNvPr id="1320" name="直线 直线" descr="直线 直线"/>
            <p:cNvPicPr/>
            <p:nvPr/>
          </p:nvPicPr>
          <p:blipFill>
            <a:blip r:embed="rId182"/>
            <a:stretch>
              <a:fillRect/>
            </a:stretch>
          </p:blipFill>
          <p:spPr>
            <a:xfrm>
              <a:off x="6075325" y="963831"/>
              <a:ext cx="262193" cy="58473"/>
            </a:xfrm>
            <a:prstGeom prst="rect">
              <a:avLst/>
            </a:prstGeom>
            <a:effectLst/>
          </p:spPr>
        </p:pic>
        <p:pic>
          <p:nvPicPr>
            <p:cNvPr id="1322" name="直线 形状" descr="直线 形状"/>
            <p:cNvPicPr/>
            <p:nvPr/>
          </p:nvPicPr>
          <p:blipFill>
            <a:blip r:embed="rId183"/>
            <a:stretch>
              <a:fillRect/>
            </a:stretch>
          </p:blipFill>
          <p:spPr>
            <a:xfrm>
              <a:off x="6020999" y="765562"/>
              <a:ext cx="350473" cy="617858"/>
            </a:xfrm>
            <a:prstGeom prst="rect">
              <a:avLst/>
            </a:prstGeom>
            <a:effectLst/>
          </p:spPr>
        </p:pic>
        <p:pic>
          <p:nvPicPr>
            <p:cNvPr id="1324" name="直线 形状" descr="直线 形状"/>
            <p:cNvPicPr/>
            <p:nvPr/>
          </p:nvPicPr>
          <p:blipFill>
            <a:blip r:embed="rId184"/>
            <a:stretch>
              <a:fillRect/>
            </a:stretch>
          </p:blipFill>
          <p:spPr>
            <a:xfrm>
              <a:off x="6700068" y="950249"/>
              <a:ext cx="145345" cy="258696"/>
            </a:xfrm>
            <a:prstGeom prst="rect">
              <a:avLst/>
            </a:prstGeom>
            <a:effectLst/>
          </p:spPr>
        </p:pic>
        <p:pic>
          <p:nvPicPr>
            <p:cNvPr id="1326" name="直线 直线" descr="直线 直线"/>
            <p:cNvPicPr/>
            <p:nvPr/>
          </p:nvPicPr>
          <p:blipFill>
            <a:blip r:embed="rId185"/>
            <a:stretch>
              <a:fillRect/>
            </a:stretch>
          </p:blipFill>
          <p:spPr>
            <a:xfrm>
              <a:off x="6890208" y="855180"/>
              <a:ext cx="44891" cy="85636"/>
            </a:xfrm>
            <a:prstGeom prst="rect">
              <a:avLst/>
            </a:prstGeom>
            <a:effectLst/>
          </p:spPr>
        </p:pic>
        <p:pic>
          <p:nvPicPr>
            <p:cNvPr id="1328" name="直线 形状" descr="直线 形状"/>
            <p:cNvPicPr/>
            <p:nvPr/>
          </p:nvPicPr>
          <p:blipFill>
            <a:blip r:embed="rId186"/>
            <a:stretch>
              <a:fillRect/>
            </a:stretch>
          </p:blipFill>
          <p:spPr>
            <a:xfrm>
              <a:off x="6917758" y="950249"/>
              <a:ext cx="71667" cy="228241"/>
            </a:xfrm>
            <a:prstGeom prst="rect">
              <a:avLst/>
            </a:prstGeom>
            <a:effectLst/>
          </p:spPr>
        </p:pic>
        <p:pic>
          <p:nvPicPr>
            <p:cNvPr id="1330" name="直线 形状" descr="直线 形状"/>
            <p:cNvPicPr/>
            <p:nvPr/>
          </p:nvPicPr>
          <p:blipFill>
            <a:blip r:embed="rId187"/>
            <a:stretch>
              <a:fillRect/>
            </a:stretch>
          </p:blipFill>
          <p:spPr>
            <a:xfrm>
              <a:off x="7014703" y="970621"/>
              <a:ext cx="418730" cy="254238"/>
            </a:xfrm>
            <a:prstGeom prst="rect">
              <a:avLst/>
            </a:prstGeom>
            <a:effectLst/>
          </p:spPr>
        </p:pic>
        <p:pic>
          <p:nvPicPr>
            <p:cNvPr id="1332" name="直线 形状" descr="直线 形状"/>
            <p:cNvPicPr/>
            <p:nvPr/>
          </p:nvPicPr>
          <p:blipFill>
            <a:blip r:embed="rId188"/>
            <a:stretch>
              <a:fillRect/>
            </a:stretch>
          </p:blipFill>
          <p:spPr>
            <a:xfrm>
              <a:off x="7997090" y="961755"/>
              <a:ext cx="370844" cy="204362"/>
            </a:xfrm>
            <a:prstGeom prst="rect">
              <a:avLst/>
            </a:prstGeom>
            <a:effectLst/>
          </p:spPr>
        </p:pic>
        <p:pic>
          <p:nvPicPr>
            <p:cNvPr id="1334" name="直线 形状" descr="直线 形状"/>
            <p:cNvPicPr/>
            <p:nvPr/>
          </p:nvPicPr>
          <p:blipFill>
            <a:blip r:embed="rId189"/>
            <a:stretch>
              <a:fillRect/>
            </a:stretch>
          </p:blipFill>
          <p:spPr>
            <a:xfrm>
              <a:off x="8221182" y="773692"/>
              <a:ext cx="308288" cy="740781"/>
            </a:xfrm>
            <a:prstGeom prst="rect">
              <a:avLst/>
            </a:prstGeom>
            <a:effectLst/>
          </p:spPr>
        </p:pic>
      </p:grpSp>
      <p:grpSp>
        <p:nvGrpSpPr>
          <p:cNvPr id="1361" name="绘图"/>
          <p:cNvGrpSpPr/>
          <p:nvPr/>
        </p:nvGrpSpPr>
        <p:grpSpPr>
          <a:xfrm>
            <a:off x="478432" y="360393"/>
            <a:ext cx="3906478" cy="1097005"/>
            <a:chOff x="-44449" y="-44449"/>
            <a:chExt cx="3906476" cy="1097003"/>
          </a:xfrm>
        </p:grpSpPr>
        <p:pic>
          <p:nvPicPr>
            <p:cNvPr id="1337" name="直线 形状" descr="直线 形状"/>
            <p:cNvPicPr/>
            <p:nvPr/>
          </p:nvPicPr>
          <p:blipFill>
            <a:blip r:embed="rId190"/>
            <a:stretch>
              <a:fillRect/>
            </a:stretch>
          </p:blipFill>
          <p:spPr>
            <a:xfrm>
              <a:off x="-30869" y="155077"/>
              <a:ext cx="109882" cy="543877"/>
            </a:xfrm>
            <a:prstGeom prst="rect">
              <a:avLst/>
            </a:prstGeom>
            <a:effectLst/>
          </p:spPr>
        </p:pic>
        <p:pic>
          <p:nvPicPr>
            <p:cNvPr id="1339" name="直线 形状" descr="直线 形状"/>
            <p:cNvPicPr/>
            <p:nvPr/>
          </p:nvPicPr>
          <p:blipFill>
            <a:blip r:embed="rId191"/>
            <a:stretch>
              <a:fillRect/>
            </a:stretch>
          </p:blipFill>
          <p:spPr>
            <a:xfrm>
              <a:off x="-44450" y="102124"/>
              <a:ext cx="567738" cy="716718"/>
            </a:xfrm>
            <a:prstGeom prst="rect">
              <a:avLst/>
            </a:prstGeom>
            <a:effectLst/>
          </p:spPr>
        </p:pic>
        <p:pic>
          <p:nvPicPr>
            <p:cNvPr id="1341" name="直线 形状" descr="直线 形状"/>
            <p:cNvPicPr/>
            <p:nvPr/>
          </p:nvPicPr>
          <p:blipFill>
            <a:blip r:embed="rId192"/>
            <a:stretch>
              <a:fillRect/>
            </a:stretch>
          </p:blipFill>
          <p:spPr>
            <a:xfrm>
              <a:off x="550522" y="397961"/>
              <a:ext cx="437834" cy="368093"/>
            </a:xfrm>
            <a:prstGeom prst="rect">
              <a:avLst/>
            </a:prstGeom>
            <a:effectLst/>
          </p:spPr>
        </p:pic>
        <p:pic>
          <p:nvPicPr>
            <p:cNvPr id="1343" name="直线 形状" descr="直线 形状"/>
            <p:cNvPicPr/>
            <p:nvPr/>
          </p:nvPicPr>
          <p:blipFill>
            <a:blip r:embed="rId193"/>
            <a:stretch>
              <a:fillRect/>
            </a:stretch>
          </p:blipFill>
          <p:spPr>
            <a:xfrm>
              <a:off x="1033005" y="353085"/>
              <a:ext cx="220188" cy="343123"/>
            </a:xfrm>
            <a:prstGeom prst="rect">
              <a:avLst/>
            </a:prstGeom>
            <a:effectLst/>
          </p:spPr>
        </p:pic>
        <p:pic>
          <p:nvPicPr>
            <p:cNvPr id="1345" name="直线 形状" descr="直线 形状"/>
            <p:cNvPicPr/>
            <p:nvPr/>
          </p:nvPicPr>
          <p:blipFill>
            <a:blip r:embed="rId194"/>
            <a:stretch>
              <a:fillRect/>
            </a:stretch>
          </p:blipFill>
          <p:spPr>
            <a:xfrm>
              <a:off x="1239899" y="53217"/>
              <a:ext cx="128736" cy="632156"/>
            </a:xfrm>
            <a:prstGeom prst="rect">
              <a:avLst/>
            </a:prstGeom>
            <a:effectLst/>
          </p:spPr>
        </p:pic>
        <p:pic>
          <p:nvPicPr>
            <p:cNvPr id="1347" name="直线 形状" descr="直线 形状"/>
            <p:cNvPicPr/>
            <p:nvPr/>
          </p:nvPicPr>
          <p:blipFill>
            <a:blip r:embed="rId195"/>
            <a:stretch>
              <a:fillRect/>
            </a:stretch>
          </p:blipFill>
          <p:spPr>
            <a:xfrm>
              <a:off x="1309246" y="372379"/>
              <a:ext cx="310644" cy="265513"/>
            </a:xfrm>
            <a:prstGeom prst="rect">
              <a:avLst/>
            </a:prstGeom>
            <a:effectLst/>
          </p:spPr>
        </p:pic>
        <p:pic>
          <p:nvPicPr>
            <p:cNvPr id="1349" name="直线 形状" descr="直线 形状"/>
            <p:cNvPicPr/>
            <p:nvPr/>
          </p:nvPicPr>
          <p:blipFill>
            <a:blip r:embed="rId196"/>
            <a:stretch>
              <a:fillRect/>
            </a:stretch>
          </p:blipFill>
          <p:spPr>
            <a:xfrm>
              <a:off x="1627116" y="326701"/>
              <a:ext cx="338533" cy="725853"/>
            </a:xfrm>
            <a:prstGeom prst="rect">
              <a:avLst/>
            </a:prstGeom>
            <a:effectLst/>
          </p:spPr>
        </p:pic>
        <p:pic>
          <p:nvPicPr>
            <p:cNvPr id="1351" name="直线 形状" descr="直线 形状"/>
            <p:cNvPicPr/>
            <p:nvPr/>
          </p:nvPicPr>
          <p:blipFill>
            <a:blip r:embed="rId197"/>
            <a:stretch>
              <a:fillRect/>
            </a:stretch>
          </p:blipFill>
          <p:spPr>
            <a:xfrm>
              <a:off x="2006337" y="406332"/>
              <a:ext cx="306203" cy="303335"/>
            </a:xfrm>
            <a:prstGeom prst="rect">
              <a:avLst/>
            </a:prstGeom>
            <a:effectLst/>
          </p:spPr>
        </p:pic>
        <p:pic>
          <p:nvPicPr>
            <p:cNvPr id="1353" name="直线 形状" descr="直线 形状"/>
            <p:cNvPicPr/>
            <p:nvPr/>
          </p:nvPicPr>
          <p:blipFill>
            <a:blip r:embed="rId198"/>
            <a:stretch>
              <a:fillRect/>
            </a:stretch>
          </p:blipFill>
          <p:spPr>
            <a:xfrm>
              <a:off x="2311918" y="335436"/>
              <a:ext cx="280231" cy="256874"/>
            </a:xfrm>
            <a:prstGeom prst="rect">
              <a:avLst/>
            </a:prstGeom>
            <a:effectLst/>
          </p:spPr>
        </p:pic>
        <p:pic>
          <p:nvPicPr>
            <p:cNvPr id="1355" name="直线 形状" descr="直线 形状"/>
            <p:cNvPicPr/>
            <p:nvPr/>
          </p:nvPicPr>
          <p:blipFill>
            <a:blip r:embed="rId199"/>
            <a:stretch>
              <a:fillRect/>
            </a:stretch>
          </p:blipFill>
          <p:spPr>
            <a:xfrm>
              <a:off x="2597127" y="392751"/>
              <a:ext cx="380900" cy="262183"/>
            </a:xfrm>
            <a:prstGeom prst="rect">
              <a:avLst/>
            </a:prstGeom>
            <a:effectLst/>
          </p:spPr>
        </p:pic>
        <p:pic>
          <p:nvPicPr>
            <p:cNvPr id="1357" name="直线 形状" descr="直线 形状"/>
            <p:cNvPicPr/>
            <p:nvPr/>
          </p:nvPicPr>
          <p:blipFill>
            <a:blip r:embed="rId200"/>
            <a:stretch>
              <a:fillRect/>
            </a:stretch>
          </p:blipFill>
          <p:spPr>
            <a:xfrm>
              <a:off x="2977405" y="365588"/>
              <a:ext cx="360529" cy="272250"/>
            </a:xfrm>
            <a:prstGeom prst="rect">
              <a:avLst/>
            </a:prstGeom>
            <a:effectLst/>
          </p:spPr>
        </p:pic>
        <p:pic>
          <p:nvPicPr>
            <p:cNvPr id="1359" name="直线 形状" descr="直线 形状"/>
            <p:cNvPicPr/>
            <p:nvPr/>
          </p:nvPicPr>
          <p:blipFill>
            <a:blip r:embed="rId201"/>
            <a:stretch>
              <a:fillRect/>
            </a:stretch>
          </p:blipFill>
          <p:spPr>
            <a:xfrm>
              <a:off x="3400934" y="-44451"/>
              <a:ext cx="461093" cy="729692"/>
            </a:xfrm>
            <a:prstGeom prst="rect">
              <a:avLst/>
            </a:prstGeom>
            <a:effectLst/>
          </p:spPr>
        </p:pic>
      </p:grpSp>
      <p:grpSp>
        <p:nvGrpSpPr>
          <p:cNvPr id="1486" name="绘图"/>
          <p:cNvGrpSpPr/>
          <p:nvPr/>
        </p:nvGrpSpPr>
        <p:grpSpPr>
          <a:xfrm>
            <a:off x="1311924" y="7613682"/>
            <a:ext cx="10806809" cy="1796889"/>
            <a:chOff x="-19049" y="-19050"/>
            <a:chExt cx="10806807" cy="1796888"/>
          </a:xfrm>
        </p:grpSpPr>
        <p:pic>
          <p:nvPicPr>
            <p:cNvPr id="1362" name="直线 形状" descr="直线 形状"/>
            <p:cNvPicPr/>
            <p:nvPr/>
          </p:nvPicPr>
          <p:blipFill>
            <a:blip r:embed="rId202"/>
            <a:stretch>
              <a:fillRect/>
            </a:stretch>
          </p:blipFill>
          <p:spPr>
            <a:xfrm>
              <a:off x="-19050" y="382612"/>
              <a:ext cx="190074" cy="194960"/>
            </a:xfrm>
            <a:prstGeom prst="rect">
              <a:avLst/>
            </a:prstGeom>
            <a:effectLst/>
          </p:spPr>
        </p:pic>
        <p:pic>
          <p:nvPicPr>
            <p:cNvPr id="1364" name="直线 形状" descr="直线 形状"/>
            <p:cNvPicPr/>
            <p:nvPr/>
          </p:nvPicPr>
          <p:blipFill>
            <a:blip r:embed="rId203"/>
            <a:stretch>
              <a:fillRect/>
            </a:stretch>
          </p:blipFill>
          <p:spPr>
            <a:xfrm>
              <a:off x="909966" y="-19050"/>
              <a:ext cx="338199" cy="751122"/>
            </a:xfrm>
            <a:prstGeom prst="rect">
              <a:avLst/>
            </a:prstGeom>
            <a:effectLst/>
          </p:spPr>
        </p:pic>
        <p:pic>
          <p:nvPicPr>
            <p:cNvPr id="1366" name="直线 形状" descr="直线 形状"/>
            <p:cNvPicPr/>
            <p:nvPr/>
          </p:nvPicPr>
          <p:blipFill>
            <a:blip r:embed="rId204"/>
            <a:stretch>
              <a:fillRect/>
            </a:stretch>
          </p:blipFill>
          <p:spPr>
            <a:xfrm>
              <a:off x="1182901" y="18830"/>
              <a:ext cx="343973" cy="670671"/>
            </a:xfrm>
            <a:prstGeom prst="rect">
              <a:avLst/>
            </a:prstGeom>
            <a:effectLst/>
          </p:spPr>
        </p:pic>
        <p:pic>
          <p:nvPicPr>
            <p:cNvPr id="1368" name="直线 形状" descr="直线 形状"/>
            <p:cNvPicPr/>
            <p:nvPr/>
          </p:nvPicPr>
          <p:blipFill>
            <a:blip r:embed="rId205"/>
            <a:stretch>
              <a:fillRect/>
            </a:stretch>
          </p:blipFill>
          <p:spPr>
            <a:xfrm>
              <a:off x="1678621" y="489660"/>
              <a:ext cx="214659" cy="188087"/>
            </a:xfrm>
            <a:prstGeom prst="rect">
              <a:avLst/>
            </a:prstGeom>
            <a:effectLst/>
          </p:spPr>
        </p:pic>
        <p:pic>
          <p:nvPicPr>
            <p:cNvPr id="1370" name="直线 形状" descr="直线 形状"/>
            <p:cNvPicPr/>
            <p:nvPr/>
          </p:nvPicPr>
          <p:blipFill>
            <a:blip r:embed="rId206"/>
            <a:stretch>
              <a:fillRect/>
            </a:stretch>
          </p:blipFill>
          <p:spPr>
            <a:xfrm>
              <a:off x="2694869" y="130344"/>
              <a:ext cx="264549" cy="467845"/>
            </a:xfrm>
            <a:prstGeom prst="rect">
              <a:avLst/>
            </a:prstGeom>
            <a:effectLst/>
          </p:spPr>
        </p:pic>
        <p:pic>
          <p:nvPicPr>
            <p:cNvPr id="1372" name="直线 形状" descr="直线 形状"/>
            <p:cNvPicPr/>
            <p:nvPr/>
          </p:nvPicPr>
          <p:blipFill>
            <a:blip r:embed="rId207"/>
            <a:stretch>
              <a:fillRect/>
            </a:stretch>
          </p:blipFill>
          <p:spPr>
            <a:xfrm>
              <a:off x="3000114" y="373502"/>
              <a:ext cx="203769" cy="175222"/>
            </a:xfrm>
            <a:prstGeom prst="rect">
              <a:avLst/>
            </a:prstGeom>
            <a:effectLst/>
          </p:spPr>
        </p:pic>
        <p:pic>
          <p:nvPicPr>
            <p:cNvPr id="1374" name="直线 形状" descr="直线 形状"/>
            <p:cNvPicPr/>
            <p:nvPr/>
          </p:nvPicPr>
          <p:blipFill>
            <a:blip r:embed="rId208"/>
            <a:stretch>
              <a:fillRect/>
            </a:stretch>
          </p:blipFill>
          <p:spPr>
            <a:xfrm>
              <a:off x="3165782" y="313693"/>
              <a:ext cx="216304" cy="275775"/>
            </a:xfrm>
            <a:prstGeom prst="rect">
              <a:avLst/>
            </a:prstGeom>
            <a:effectLst/>
          </p:spPr>
        </p:pic>
        <p:pic>
          <p:nvPicPr>
            <p:cNvPr id="1376" name="直线 形状" descr="直线 形状"/>
            <p:cNvPicPr/>
            <p:nvPr/>
          </p:nvPicPr>
          <p:blipFill>
            <a:blip r:embed="rId209"/>
            <a:stretch>
              <a:fillRect/>
            </a:stretch>
          </p:blipFill>
          <p:spPr>
            <a:xfrm>
              <a:off x="4008513" y="354437"/>
              <a:ext cx="309043" cy="226868"/>
            </a:xfrm>
            <a:prstGeom prst="rect">
              <a:avLst/>
            </a:prstGeom>
            <a:effectLst/>
          </p:spPr>
        </p:pic>
        <p:pic>
          <p:nvPicPr>
            <p:cNvPr id="1378" name="直线 形状" descr="直线 形状"/>
            <p:cNvPicPr/>
            <p:nvPr/>
          </p:nvPicPr>
          <p:blipFill>
            <a:blip r:embed="rId210"/>
            <a:stretch>
              <a:fillRect/>
            </a:stretch>
          </p:blipFill>
          <p:spPr>
            <a:xfrm>
              <a:off x="4332476" y="329116"/>
              <a:ext cx="195591" cy="221696"/>
            </a:xfrm>
            <a:prstGeom prst="rect">
              <a:avLst/>
            </a:prstGeom>
            <a:effectLst/>
          </p:spPr>
        </p:pic>
        <p:pic>
          <p:nvPicPr>
            <p:cNvPr id="1380" name="直线 形状" descr="直线 形状"/>
            <p:cNvPicPr/>
            <p:nvPr/>
          </p:nvPicPr>
          <p:blipFill>
            <a:blip r:embed="rId211"/>
            <a:stretch>
              <a:fillRect/>
            </a:stretch>
          </p:blipFill>
          <p:spPr>
            <a:xfrm>
              <a:off x="4581803" y="327274"/>
              <a:ext cx="204310" cy="234023"/>
            </a:xfrm>
            <a:prstGeom prst="rect">
              <a:avLst/>
            </a:prstGeom>
            <a:effectLst/>
          </p:spPr>
        </p:pic>
        <p:pic>
          <p:nvPicPr>
            <p:cNvPr id="1382" name="直线 形状" descr="直线 形状"/>
            <p:cNvPicPr/>
            <p:nvPr/>
          </p:nvPicPr>
          <p:blipFill>
            <a:blip r:embed="rId212"/>
            <a:stretch>
              <a:fillRect/>
            </a:stretch>
          </p:blipFill>
          <p:spPr>
            <a:xfrm>
              <a:off x="4551082" y="339068"/>
              <a:ext cx="446131" cy="737971"/>
            </a:xfrm>
            <a:prstGeom prst="rect">
              <a:avLst/>
            </a:prstGeom>
            <a:effectLst/>
          </p:spPr>
        </p:pic>
        <p:pic>
          <p:nvPicPr>
            <p:cNvPr id="1384" name="直线 形状" descr="直线 形状"/>
            <p:cNvPicPr/>
            <p:nvPr/>
          </p:nvPicPr>
          <p:blipFill>
            <a:blip r:embed="rId213"/>
            <a:stretch>
              <a:fillRect/>
            </a:stretch>
          </p:blipFill>
          <p:spPr>
            <a:xfrm>
              <a:off x="5657964" y="123554"/>
              <a:ext cx="187496" cy="427704"/>
            </a:xfrm>
            <a:prstGeom prst="rect">
              <a:avLst/>
            </a:prstGeom>
            <a:effectLst/>
          </p:spPr>
        </p:pic>
        <p:pic>
          <p:nvPicPr>
            <p:cNvPr id="1386" name="直线 形状" descr="直线 形状"/>
            <p:cNvPicPr/>
            <p:nvPr/>
          </p:nvPicPr>
          <p:blipFill>
            <a:blip r:embed="rId214"/>
            <a:stretch>
              <a:fillRect/>
            </a:stretch>
          </p:blipFill>
          <p:spPr>
            <a:xfrm>
              <a:off x="5893801" y="318773"/>
              <a:ext cx="202915" cy="189207"/>
            </a:xfrm>
            <a:prstGeom prst="rect">
              <a:avLst/>
            </a:prstGeom>
            <a:effectLst/>
          </p:spPr>
        </p:pic>
        <p:pic>
          <p:nvPicPr>
            <p:cNvPr id="1388" name="直线 形状" descr="直线 形状"/>
            <p:cNvPicPr/>
            <p:nvPr/>
          </p:nvPicPr>
          <p:blipFill>
            <a:blip r:embed="rId215"/>
            <a:stretch>
              <a:fillRect/>
            </a:stretch>
          </p:blipFill>
          <p:spPr>
            <a:xfrm>
              <a:off x="6155396" y="308164"/>
              <a:ext cx="163778" cy="274513"/>
            </a:xfrm>
            <a:prstGeom prst="rect">
              <a:avLst/>
            </a:prstGeom>
            <a:effectLst/>
          </p:spPr>
        </p:pic>
        <p:pic>
          <p:nvPicPr>
            <p:cNvPr id="1390" name="直线 形状" descr="直线 形状"/>
            <p:cNvPicPr/>
            <p:nvPr/>
          </p:nvPicPr>
          <p:blipFill>
            <a:blip r:embed="rId216"/>
            <a:stretch>
              <a:fillRect/>
            </a:stretch>
          </p:blipFill>
          <p:spPr>
            <a:xfrm>
              <a:off x="6426603" y="365943"/>
              <a:ext cx="233740" cy="195355"/>
            </a:xfrm>
            <a:prstGeom prst="rect">
              <a:avLst/>
            </a:prstGeom>
            <a:effectLst/>
          </p:spPr>
        </p:pic>
        <p:pic>
          <p:nvPicPr>
            <p:cNvPr id="1392" name="直线 形状" descr="直线 形状"/>
            <p:cNvPicPr/>
            <p:nvPr/>
          </p:nvPicPr>
          <p:blipFill>
            <a:blip r:embed="rId217"/>
            <a:stretch>
              <a:fillRect/>
            </a:stretch>
          </p:blipFill>
          <p:spPr>
            <a:xfrm>
              <a:off x="6676567" y="320484"/>
              <a:ext cx="152281" cy="302937"/>
            </a:xfrm>
            <a:prstGeom prst="rect">
              <a:avLst/>
            </a:prstGeom>
            <a:effectLst/>
          </p:spPr>
        </p:pic>
        <p:pic>
          <p:nvPicPr>
            <p:cNvPr id="1394" name="直线 直线" descr="直线 直线"/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7132865" y="300112"/>
              <a:ext cx="76201" cy="38101"/>
            </a:xfrm>
            <a:prstGeom prst="rect">
              <a:avLst/>
            </a:prstGeom>
            <a:effectLst/>
          </p:spPr>
        </p:pic>
        <p:pic>
          <p:nvPicPr>
            <p:cNvPr id="1396" name="直线 直线" descr="直线 直线"/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7146446" y="530995"/>
              <a:ext cx="76201" cy="38101"/>
            </a:xfrm>
            <a:prstGeom prst="rect">
              <a:avLst/>
            </a:prstGeom>
            <a:effectLst/>
          </p:spPr>
        </p:pic>
        <p:pic>
          <p:nvPicPr>
            <p:cNvPr id="1398" name="直线 形状" descr="直线 形状"/>
            <p:cNvPicPr/>
            <p:nvPr/>
          </p:nvPicPr>
          <p:blipFill>
            <a:blip r:embed="rId218"/>
            <a:stretch>
              <a:fillRect/>
            </a:stretch>
          </p:blipFill>
          <p:spPr>
            <a:xfrm>
              <a:off x="7491450" y="157507"/>
              <a:ext cx="302938" cy="357264"/>
            </a:xfrm>
            <a:prstGeom prst="rect">
              <a:avLst/>
            </a:prstGeom>
            <a:effectLst/>
          </p:spPr>
        </p:pic>
        <p:pic>
          <p:nvPicPr>
            <p:cNvPr id="1400" name="直线 形状" descr="直线 形状"/>
            <p:cNvPicPr/>
            <p:nvPr/>
          </p:nvPicPr>
          <p:blipFill>
            <a:blip r:embed="rId219"/>
            <a:stretch>
              <a:fillRect/>
            </a:stretch>
          </p:blipFill>
          <p:spPr>
            <a:xfrm>
              <a:off x="7491450" y="456298"/>
              <a:ext cx="187496" cy="296146"/>
            </a:xfrm>
            <a:prstGeom prst="rect">
              <a:avLst/>
            </a:prstGeom>
            <a:effectLst/>
          </p:spPr>
        </p:pic>
        <p:pic>
          <p:nvPicPr>
            <p:cNvPr id="1402" name="直线 形状" descr="直线 形状"/>
            <p:cNvPicPr/>
            <p:nvPr/>
          </p:nvPicPr>
          <p:blipFill>
            <a:blip r:embed="rId220"/>
            <a:stretch>
              <a:fillRect/>
            </a:stretch>
          </p:blipFill>
          <p:spPr>
            <a:xfrm>
              <a:off x="7797031" y="336627"/>
              <a:ext cx="309728" cy="273213"/>
            </a:xfrm>
            <a:prstGeom prst="rect">
              <a:avLst/>
            </a:prstGeom>
            <a:effectLst/>
          </p:spPr>
        </p:pic>
        <p:pic>
          <p:nvPicPr>
            <p:cNvPr id="1404" name="直线 形状" descr="直线 形状"/>
            <p:cNvPicPr/>
            <p:nvPr/>
          </p:nvPicPr>
          <p:blipFill>
            <a:blip r:embed="rId221"/>
            <a:stretch>
              <a:fillRect/>
            </a:stretch>
          </p:blipFill>
          <p:spPr>
            <a:xfrm>
              <a:off x="8156937" y="551367"/>
              <a:ext cx="160333" cy="151199"/>
            </a:xfrm>
            <a:prstGeom prst="rect">
              <a:avLst/>
            </a:prstGeom>
            <a:effectLst/>
          </p:spPr>
        </p:pic>
        <p:pic>
          <p:nvPicPr>
            <p:cNvPr id="1406" name="直线 形状" descr="直线 形状"/>
            <p:cNvPicPr/>
            <p:nvPr/>
          </p:nvPicPr>
          <p:blipFill>
            <a:blip r:embed="rId222"/>
            <a:stretch>
              <a:fillRect/>
            </a:stretch>
          </p:blipFill>
          <p:spPr>
            <a:xfrm>
              <a:off x="8204472" y="496520"/>
              <a:ext cx="248613" cy="215181"/>
            </a:xfrm>
            <a:prstGeom prst="rect">
              <a:avLst/>
            </a:prstGeom>
            <a:effectLst/>
          </p:spPr>
        </p:pic>
        <p:pic>
          <p:nvPicPr>
            <p:cNvPr id="1408" name="直线 形状" descr="直线 形状"/>
            <p:cNvPicPr/>
            <p:nvPr/>
          </p:nvPicPr>
          <p:blipFill>
            <a:blip r:embed="rId223"/>
            <a:stretch>
              <a:fillRect/>
            </a:stretch>
          </p:blipFill>
          <p:spPr>
            <a:xfrm>
              <a:off x="8455728" y="191461"/>
              <a:ext cx="210487" cy="564680"/>
            </a:xfrm>
            <a:prstGeom prst="rect">
              <a:avLst/>
            </a:prstGeom>
            <a:effectLst/>
          </p:spPr>
        </p:pic>
        <p:pic>
          <p:nvPicPr>
            <p:cNvPr id="1410" name="直线 形状" descr="直线 形状"/>
            <p:cNvPicPr/>
            <p:nvPr/>
          </p:nvPicPr>
          <p:blipFill>
            <a:blip r:embed="rId224"/>
            <a:stretch>
              <a:fillRect/>
            </a:stretch>
          </p:blipFill>
          <p:spPr>
            <a:xfrm>
              <a:off x="8706983" y="673599"/>
              <a:ext cx="119589" cy="133171"/>
            </a:xfrm>
            <a:prstGeom prst="rect">
              <a:avLst/>
            </a:prstGeom>
            <a:effectLst/>
          </p:spPr>
        </p:pic>
        <p:pic>
          <p:nvPicPr>
            <p:cNvPr id="1412" name="直线 形状" descr="直线 形状"/>
            <p:cNvPicPr/>
            <p:nvPr/>
          </p:nvPicPr>
          <p:blipFill>
            <a:blip r:embed="rId225"/>
            <a:stretch>
              <a:fillRect/>
            </a:stretch>
          </p:blipFill>
          <p:spPr>
            <a:xfrm>
              <a:off x="9147844" y="266158"/>
              <a:ext cx="167658" cy="538349"/>
            </a:xfrm>
            <a:prstGeom prst="rect">
              <a:avLst/>
            </a:prstGeom>
            <a:effectLst/>
          </p:spPr>
        </p:pic>
        <p:pic>
          <p:nvPicPr>
            <p:cNvPr id="1414" name="直线 形状" descr="直线 形状"/>
            <p:cNvPicPr/>
            <p:nvPr/>
          </p:nvPicPr>
          <p:blipFill>
            <a:blip r:embed="rId226"/>
            <a:stretch>
              <a:fillRect/>
            </a:stretch>
          </p:blipFill>
          <p:spPr>
            <a:xfrm>
              <a:off x="9441390" y="356891"/>
              <a:ext cx="247599" cy="286148"/>
            </a:xfrm>
            <a:prstGeom prst="rect">
              <a:avLst/>
            </a:prstGeom>
            <a:effectLst/>
          </p:spPr>
        </p:pic>
        <p:pic>
          <p:nvPicPr>
            <p:cNvPr id="1416" name="直线 形状" descr="直线 形状"/>
            <p:cNvPicPr/>
            <p:nvPr/>
          </p:nvPicPr>
          <p:blipFill>
            <a:blip r:embed="rId227"/>
            <a:stretch>
              <a:fillRect/>
            </a:stretch>
          </p:blipFill>
          <p:spPr>
            <a:xfrm>
              <a:off x="9712004" y="530995"/>
              <a:ext cx="126381" cy="164553"/>
            </a:xfrm>
            <a:prstGeom prst="rect">
              <a:avLst/>
            </a:prstGeom>
            <a:effectLst/>
          </p:spPr>
        </p:pic>
        <p:pic>
          <p:nvPicPr>
            <p:cNvPr id="1418" name="直线 形状" descr="直线 形状"/>
            <p:cNvPicPr/>
            <p:nvPr/>
          </p:nvPicPr>
          <p:blipFill>
            <a:blip r:embed="rId228"/>
            <a:stretch>
              <a:fillRect/>
            </a:stretch>
          </p:blipFill>
          <p:spPr>
            <a:xfrm>
              <a:off x="9739167" y="456298"/>
              <a:ext cx="221450" cy="255402"/>
            </a:xfrm>
            <a:prstGeom prst="rect">
              <a:avLst/>
            </a:prstGeom>
            <a:effectLst/>
          </p:spPr>
        </p:pic>
        <p:pic>
          <p:nvPicPr>
            <p:cNvPr id="1420" name="直线 形状" descr="直线 形状"/>
            <p:cNvPicPr/>
            <p:nvPr/>
          </p:nvPicPr>
          <p:blipFill>
            <a:blip r:embed="rId229"/>
            <a:stretch>
              <a:fillRect/>
            </a:stretch>
          </p:blipFill>
          <p:spPr>
            <a:xfrm>
              <a:off x="10024376" y="285099"/>
              <a:ext cx="167162" cy="493499"/>
            </a:xfrm>
            <a:prstGeom prst="rect">
              <a:avLst/>
            </a:prstGeom>
            <a:effectLst/>
          </p:spPr>
        </p:pic>
        <p:pic>
          <p:nvPicPr>
            <p:cNvPr id="1422" name="直线 形状" descr="直线 形状"/>
            <p:cNvPicPr/>
            <p:nvPr/>
          </p:nvPicPr>
          <p:blipFill>
            <a:blip r:embed="rId230"/>
            <a:stretch>
              <a:fillRect/>
            </a:stretch>
          </p:blipFill>
          <p:spPr>
            <a:xfrm>
              <a:off x="10275631" y="680390"/>
              <a:ext cx="133171" cy="173915"/>
            </a:xfrm>
            <a:prstGeom prst="rect">
              <a:avLst/>
            </a:prstGeom>
            <a:effectLst/>
          </p:spPr>
        </p:pic>
        <p:pic>
          <p:nvPicPr>
            <p:cNvPr id="1424" name="直线 形状" descr="直线 形状"/>
            <p:cNvPicPr/>
            <p:nvPr/>
          </p:nvPicPr>
          <p:blipFill>
            <a:blip r:embed="rId231"/>
            <a:stretch>
              <a:fillRect/>
            </a:stretch>
          </p:blipFill>
          <p:spPr>
            <a:xfrm>
              <a:off x="3071724" y="1176110"/>
              <a:ext cx="247601" cy="572797"/>
            </a:xfrm>
            <a:prstGeom prst="rect">
              <a:avLst/>
            </a:prstGeom>
            <a:effectLst/>
          </p:spPr>
        </p:pic>
        <p:pic>
          <p:nvPicPr>
            <p:cNvPr id="1426" name="直线 形状" descr="直线 形状"/>
            <p:cNvPicPr/>
            <p:nvPr/>
          </p:nvPicPr>
          <p:blipFill>
            <a:blip r:embed="rId232"/>
            <a:stretch>
              <a:fillRect/>
            </a:stretch>
          </p:blipFill>
          <p:spPr>
            <a:xfrm>
              <a:off x="3389875" y="1230159"/>
              <a:ext cx="235031" cy="405129"/>
            </a:xfrm>
            <a:prstGeom prst="rect">
              <a:avLst/>
            </a:prstGeom>
            <a:effectLst/>
          </p:spPr>
        </p:pic>
        <p:pic>
          <p:nvPicPr>
            <p:cNvPr id="1428" name="直线 形状" descr="直线 形状"/>
            <p:cNvPicPr/>
            <p:nvPr/>
          </p:nvPicPr>
          <p:blipFill>
            <a:blip r:embed="rId233"/>
            <a:stretch>
              <a:fillRect/>
            </a:stretch>
          </p:blipFill>
          <p:spPr>
            <a:xfrm>
              <a:off x="3702246" y="1522435"/>
              <a:ext cx="139962" cy="167701"/>
            </a:xfrm>
            <a:prstGeom prst="rect">
              <a:avLst/>
            </a:prstGeom>
            <a:effectLst/>
          </p:spPr>
        </p:pic>
        <p:pic>
          <p:nvPicPr>
            <p:cNvPr id="1430" name="直线 形状" descr="直线 形状"/>
            <p:cNvPicPr/>
            <p:nvPr/>
          </p:nvPicPr>
          <p:blipFill>
            <a:blip r:embed="rId234"/>
            <a:stretch>
              <a:fillRect/>
            </a:stretch>
          </p:blipFill>
          <p:spPr>
            <a:xfrm>
              <a:off x="3742991" y="1447738"/>
              <a:ext cx="207868" cy="187496"/>
            </a:xfrm>
            <a:prstGeom prst="rect">
              <a:avLst/>
            </a:prstGeom>
            <a:effectLst/>
          </p:spPr>
        </p:pic>
        <p:pic>
          <p:nvPicPr>
            <p:cNvPr id="1432" name="直线 形状" descr="直线 形状"/>
            <p:cNvPicPr/>
            <p:nvPr/>
          </p:nvPicPr>
          <p:blipFill>
            <a:blip r:embed="rId235"/>
            <a:stretch>
              <a:fillRect/>
            </a:stretch>
          </p:blipFill>
          <p:spPr>
            <a:xfrm>
              <a:off x="3953502" y="1196482"/>
              <a:ext cx="217194" cy="547403"/>
            </a:xfrm>
            <a:prstGeom prst="rect">
              <a:avLst/>
            </a:prstGeom>
            <a:effectLst/>
          </p:spPr>
        </p:pic>
        <p:pic>
          <p:nvPicPr>
            <p:cNvPr id="1434" name="直线 形状" descr="直线 形状"/>
            <p:cNvPicPr/>
            <p:nvPr/>
          </p:nvPicPr>
          <p:blipFill>
            <a:blip r:embed="rId236"/>
            <a:stretch>
              <a:fillRect/>
            </a:stretch>
          </p:blipFill>
          <p:spPr>
            <a:xfrm>
              <a:off x="4347362" y="1644668"/>
              <a:ext cx="106007" cy="99217"/>
            </a:xfrm>
            <a:prstGeom prst="rect">
              <a:avLst/>
            </a:prstGeom>
            <a:effectLst/>
          </p:spPr>
        </p:pic>
        <p:pic>
          <p:nvPicPr>
            <p:cNvPr id="1436" name="直线 形状" descr="直线 形状"/>
            <p:cNvPicPr/>
            <p:nvPr/>
          </p:nvPicPr>
          <p:blipFill>
            <a:blip r:embed="rId237"/>
            <a:stretch>
              <a:fillRect/>
            </a:stretch>
          </p:blipFill>
          <p:spPr>
            <a:xfrm>
              <a:off x="4793053" y="1201620"/>
              <a:ext cx="162827" cy="576219"/>
            </a:xfrm>
            <a:prstGeom prst="rect">
              <a:avLst/>
            </a:prstGeom>
            <a:effectLst/>
          </p:spPr>
        </p:pic>
        <p:pic>
          <p:nvPicPr>
            <p:cNvPr id="1438" name="直线 形状" descr="直线 形状"/>
            <p:cNvPicPr/>
            <p:nvPr/>
          </p:nvPicPr>
          <p:blipFill>
            <a:blip r:embed="rId238"/>
            <a:stretch>
              <a:fillRect/>
            </a:stretch>
          </p:blipFill>
          <p:spPr>
            <a:xfrm>
              <a:off x="5148663" y="1332296"/>
              <a:ext cx="51682" cy="350473"/>
            </a:xfrm>
            <a:prstGeom prst="rect">
              <a:avLst/>
            </a:prstGeom>
            <a:effectLst/>
          </p:spPr>
        </p:pic>
        <p:pic>
          <p:nvPicPr>
            <p:cNvPr id="1440" name="直线 形状" descr="直线 形状"/>
            <p:cNvPicPr/>
            <p:nvPr/>
          </p:nvPicPr>
          <p:blipFill>
            <a:blip r:embed="rId239"/>
            <a:stretch>
              <a:fillRect/>
            </a:stretch>
          </p:blipFill>
          <p:spPr>
            <a:xfrm>
              <a:off x="5107918" y="1306195"/>
              <a:ext cx="204058" cy="220388"/>
            </a:xfrm>
            <a:prstGeom prst="rect">
              <a:avLst/>
            </a:prstGeom>
            <a:effectLst/>
          </p:spPr>
        </p:pic>
        <p:pic>
          <p:nvPicPr>
            <p:cNvPr id="1442" name="直线 形状" descr="直线 形状"/>
            <p:cNvPicPr/>
            <p:nvPr/>
          </p:nvPicPr>
          <p:blipFill>
            <a:blip r:embed="rId240"/>
            <a:stretch>
              <a:fillRect/>
            </a:stretch>
          </p:blipFill>
          <p:spPr>
            <a:xfrm>
              <a:off x="5393128" y="1474901"/>
              <a:ext cx="121723" cy="169148"/>
            </a:xfrm>
            <a:prstGeom prst="rect">
              <a:avLst/>
            </a:prstGeom>
            <a:effectLst/>
          </p:spPr>
        </p:pic>
        <p:pic>
          <p:nvPicPr>
            <p:cNvPr id="1444" name="直线 形状" descr="直线 形状"/>
            <p:cNvPicPr/>
            <p:nvPr/>
          </p:nvPicPr>
          <p:blipFill>
            <a:blip r:embed="rId241"/>
            <a:stretch>
              <a:fillRect/>
            </a:stretch>
          </p:blipFill>
          <p:spPr>
            <a:xfrm>
              <a:off x="5420290" y="1373040"/>
              <a:ext cx="235031" cy="248613"/>
            </a:xfrm>
            <a:prstGeom prst="rect">
              <a:avLst/>
            </a:prstGeom>
            <a:effectLst/>
          </p:spPr>
        </p:pic>
        <p:pic>
          <p:nvPicPr>
            <p:cNvPr id="1446" name="直线 形状" descr="直线 形状"/>
            <p:cNvPicPr/>
            <p:nvPr/>
          </p:nvPicPr>
          <p:blipFill>
            <a:blip r:embed="rId242"/>
            <a:stretch>
              <a:fillRect/>
            </a:stretch>
          </p:blipFill>
          <p:spPr>
            <a:xfrm>
              <a:off x="5746243" y="1196482"/>
              <a:ext cx="203341" cy="560984"/>
            </a:xfrm>
            <a:prstGeom prst="rect">
              <a:avLst/>
            </a:prstGeom>
            <a:effectLst/>
          </p:spPr>
        </p:pic>
        <p:pic>
          <p:nvPicPr>
            <p:cNvPr id="1448" name="直线 形状" descr="直线 形状"/>
            <p:cNvPicPr/>
            <p:nvPr/>
          </p:nvPicPr>
          <p:blipFill>
            <a:blip r:embed="rId243"/>
            <a:stretch>
              <a:fillRect/>
            </a:stretch>
          </p:blipFill>
          <p:spPr>
            <a:xfrm>
              <a:off x="6303079" y="1569971"/>
              <a:ext cx="65264" cy="167123"/>
            </a:xfrm>
            <a:prstGeom prst="rect">
              <a:avLst/>
            </a:prstGeom>
            <a:effectLst/>
          </p:spPr>
        </p:pic>
        <p:pic>
          <p:nvPicPr>
            <p:cNvPr id="1450" name="直线 形状" descr="直线 形状"/>
            <p:cNvPicPr/>
            <p:nvPr/>
          </p:nvPicPr>
          <p:blipFill>
            <a:blip r:embed="rId244"/>
            <a:stretch>
              <a:fillRect/>
            </a:stretch>
          </p:blipFill>
          <p:spPr>
            <a:xfrm>
              <a:off x="6662362" y="1196482"/>
              <a:ext cx="256027" cy="527031"/>
            </a:xfrm>
            <a:prstGeom prst="rect">
              <a:avLst/>
            </a:prstGeom>
            <a:effectLst/>
          </p:spPr>
        </p:pic>
        <p:pic>
          <p:nvPicPr>
            <p:cNvPr id="1452" name="直线 形状" descr="直线 形状"/>
            <p:cNvPicPr/>
            <p:nvPr/>
          </p:nvPicPr>
          <p:blipFill>
            <a:blip r:embed="rId245"/>
            <a:stretch>
              <a:fillRect/>
            </a:stretch>
          </p:blipFill>
          <p:spPr>
            <a:xfrm>
              <a:off x="7018365" y="1293667"/>
              <a:ext cx="185233" cy="344698"/>
            </a:xfrm>
            <a:prstGeom prst="rect">
              <a:avLst/>
            </a:prstGeom>
            <a:effectLst/>
          </p:spPr>
        </p:pic>
        <p:pic>
          <p:nvPicPr>
            <p:cNvPr id="1454" name="直线 形状" descr="直线 形状"/>
            <p:cNvPicPr/>
            <p:nvPr/>
          </p:nvPicPr>
          <p:blipFill>
            <a:blip r:embed="rId246"/>
            <a:stretch>
              <a:fillRect/>
            </a:stretch>
          </p:blipFill>
          <p:spPr>
            <a:xfrm>
              <a:off x="7206241" y="1468110"/>
              <a:ext cx="146752" cy="187496"/>
            </a:xfrm>
            <a:prstGeom prst="rect">
              <a:avLst/>
            </a:prstGeom>
            <a:effectLst/>
          </p:spPr>
        </p:pic>
        <p:pic>
          <p:nvPicPr>
            <p:cNvPr id="1456" name="直线 形状" descr="直线 形状"/>
            <p:cNvPicPr/>
            <p:nvPr/>
          </p:nvPicPr>
          <p:blipFill>
            <a:blip r:embed="rId247"/>
            <a:stretch>
              <a:fillRect/>
            </a:stretch>
          </p:blipFill>
          <p:spPr>
            <a:xfrm>
              <a:off x="7240194" y="1393412"/>
              <a:ext cx="207868" cy="248613"/>
            </a:xfrm>
            <a:prstGeom prst="rect">
              <a:avLst/>
            </a:prstGeom>
            <a:effectLst/>
          </p:spPr>
        </p:pic>
        <p:pic>
          <p:nvPicPr>
            <p:cNvPr id="1458" name="直线 形状" descr="直线 形状"/>
            <p:cNvPicPr/>
            <p:nvPr/>
          </p:nvPicPr>
          <p:blipFill>
            <a:blip r:embed="rId248"/>
            <a:stretch>
              <a:fillRect/>
            </a:stretch>
          </p:blipFill>
          <p:spPr>
            <a:xfrm>
              <a:off x="7457496" y="1210064"/>
              <a:ext cx="230504" cy="486286"/>
            </a:xfrm>
            <a:prstGeom prst="rect">
              <a:avLst/>
            </a:prstGeom>
            <a:effectLst/>
          </p:spPr>
        </p:pic>
        <p:pic>
          <p:nvPicPr>
            <p:cNvPr id="1460" name="直线 形状" descr="直线 形状"/>
            <p:cNvPicPr/>
            <p:nvPr/>
          </p:nvPicPr>
          <p:blipFill>
            <a:blip r:embed="rId249"/>
            <a:stretch>
              <a:fillRect/>
            </a:stretch>
          </p:blipFill>
          <p:spPr>
            <a:xfrm>
              <a:off x="7803822" y="1610715"/>
              <a:ext cx="106007" cy="126379"/>
            </a:xfrm>
            <a:prstGeom prst="rect">
              <a:avLst/>
            </a:prstGeom>
            <a:effectLst/>
          </p:spPr>
        </p:pic>
        <p:pic>
          <p:nvPicPr>
            <p:cNvPr id="1462" name="直线 形状" descr="直线 形状"/>
            <p:cNvPicPr/>
            <p:nvPr/>
          </p:nvPicPr>
          <p:blipFill>
            <a:blip r:embed="rId250"/>
            <a:stretch>
              <a:fillRect/>
            </a:stretch>
          </p:blipFill>
          <p:spPr>
            <a:xfrm>
              <a:off x="8339992" y="1216854"/>
              <a:ext cx="214952" cy="504869"/>
            </a:xfrm>
            <a:prstGeom prst="rect">
              <a:avLst/>
            </a:prstGeom>
            <a:effectLst/>
          </p:spPr>
        </p:pic>
        <p:pic>
          <p:nvPicPr>
            <p:cNvPr id="1464" name="直线 形状" descr="直线 形状"/>
            <p:cNvPicPr/>
            <p:nvPr/>
          </p:nvPicPr>
          <p:blipFill>
            <a:blip r:embed="rId251"/>
            <a:stretch>
              <a:fillRect/>
            </a:stretch>
          </p:blipFill>
          <p:spPr>
            <a:xfrm>
              <a:off x="8591541" y="1345878"/>
              <a:ext cx="235031" cy="51682"/>
            </a:xfrm>
            <a:prstGeom prst="rect">
              <a:avLst/>
            </a:prstGeom>
            <a:effectLst/>
          </p:spPr>
        </p:pic>
        <p:pic>
          <p:nvPicPr>
            <p:cNvPr id="1466" name="直线 形状" descr="直线 形状"/>
            <p:cNvPicPr/>
            <p:nvPr/>
          </p:nvPicPr>
          <p:blipFill>
            <a:blip r:embed="rId252"/>
            <a:stretch>
              <a:fillRect/>
            </a:stretch>
          </p:blipFill>
          <p:spPr>
            <a:xfrm>
              <a:off x="8571169" y="1189692"/>
              <a:ext cx="214659" cy="504810"/>
            </a:xfrm>
            <a:prstGeom prst="rect">
              <a:avLst/>
            </a:prstGeom>
            <a:effectLst/>
          </p:spPr>
        </p:pic>
        <p:pic>
          <p:nvPicPr>
            <p:cNvPr id="1468" name="直线 形状" descr="直线 形状"/>
            <p:cNvPicPr/>
            <p:nvPr/>
          </p:nvPicPr>
          <p:blipFill>
            <a:blip r:embed="rId253"/>
            <a:stretch>
              <a:fillRect/>
            </a:stretch>
          </p:blipFill>
          <p:spPr>
            <a:xfrm>
              <a:off x="8850128" y="1488482"/>
              <a:ext cx="139421" cy="191788"/>
            </a:xfrm>
            <a:prstGeom prst="rect">
              <a:avLst/>
            </a:prstGeom>
            <a:effectLst/>
          </p:spPr>
        </p:pic>
        <p:pic>
          <p:nvPicPr>
            <p:cNvPr id="1470" name="直线 形状" descr="直线 形状"/>
            <p:cNvPicPr/>
            <p:nvPr/>
          </p:nvPicPr>
          <p:blipFill>
            <a:blip r:embed="rId254"/>
            <a:stretch>
              <a:fillRect/>
            </a:stretch>
          </p:blipFill>
          <p:spPr>
            <a:xfrm>
              <a:off x="8903913" y="1413785"/>
              <a:ext cx="214659" cy="262193"/>
            </a:xfrm>
            <a:prstGeom prst="rect">
              <a:avLst/>
            </a:prstGeom>
            <a:effectLst/>
          </p:spPr>
        </p:pic>
        <p:pic>
          <p:nvPicPr>
            <p:cNvPr id="1472" name="直线 形状" descr="直线 形状"/>
            <p:cNvPicPr/>
            <p:nvPr/>
          </p:nvPicPr>
          <p:blipFill>
            <a:blip r:embed="rId255"/>
            <a:stretch>
              <a:fillRect/>
            </a:stretch>
          </p:blipFill>
          <p:spPr>
            <a:xfrm>
              <a:off x="9155168" y="1244017"/>
              <a:ext cx="180997" cy="493077"/>
            </a:xfrm>
            <a:prstGeom prst="rect">
              <a:avLst/>
            </a:prstGeom>
            <a:effectLst/>
          </p:spPr>
        </p:pic>
        <p:pic>
          <p:nvPicPr>
            <p:cNvPr id="1474" name="直线 形状" descr="直线 形状"/>
            <p:cNvPicPr/>
            <p:nvPr/>
          </p:nvPicPr>
          <p:blipFill>
            <a:blip r:embed="rId256"/>
            <a:stretch>
              <a:fillRect/>
            </a:stretch>
          </p:blipFill>
          <p:spPr>
            <a:xfrm>
              <a:off x="9521866" y="1563179"/>
              <a:ext cx="85635" cy="139962"/>
            </a:xfrm>
            <a:prstGeom prst="rect">
              <a:avLst/>
            </a:prstGeom>
            <a:effectLst/>
          </p:spPr>
        </p:pic>
        <p:pic>
          <p:nvPicPr>
            <p:cNvPr id="1476" name="直线 形状" descr="直线 形状"/>
            <p:cNvPicPr/>
            <p:nvPr/>
          </p:nvPicPr>
          <p:blipFill>
            <a:blip r:embed="rId257"/>
            <a:stretch>
              <a:fillRect/>
            </a:stretch>
          </p:blipFill>
          <p:spPr>
            <a:xfrm>
              <a:off x="9942888" y="1434157"/>
              <a:ext cx="106008" cy="54883"/>
            </a:xfrm>
            <a:prstGeom prst="rect">
              <a:avLst/>
            </a:prstGeom>
            <a:effectLst/>
          </p:spPr>
        </p:pic>
        <p:pic>
          <p:nvPicPr>
            <p:cNvPr id="1478" name="直线 直线" descr="直线 直线"/>
            <p:cNvPicPr/>
            <p:nvPr/>
          </p:nvPicPr>
          <p:blipFill>
            <a:blip r:embed="rId258"/>
            <a:stretch>
              <a:fillRect/>
            </a:stretch>
          </p:blipFill>
          <p:spPr>
            <a:xfrm>
              <a:off x="10133027" y="1447738"/>
              <a:ext cx="112799" cy="58473"/>
            </a:xfrm>
            <a:prstGeom prst="rect">
              <a:avLst/>
            </a:prstGeom>
            <a:effectLst/>
          </p:spPr>
        </p:pic>
        <p:pic>
          <p:nvPicPr>
            <p:cNvPr id="1480" name="直线 直线" descr="直线 直线"/>
            <p:cNvPicPr/>
            <p:nvPr/>
          </p:nvPicPr>
          <p:blipFill>
            <a:blip r:embed="rId259"/>
            <a:stretch>
              <a:fillRect/>
            </a:stretch>
          </p:blipFill>
          <p:spPr>
            <a:xfrm>
              <a:off x="10323166" y="1447738"/>
              <a:ext cx="106008" cy="58473"/>
            </a:xfrm>
            <a:prstGeom prst="rect">
              <a:avLst/>
            </a:prstGeom>
            <a:effectLst/>
          </p:spPr>
        </p:pic>
        <p:pic>
          <p:nvPicPr>
            <p:cNvPr id="1482" name="直线 直线" descr="直线 直线"/>
            <p:cNvPicPr/>
            <p:nvPr/>
          </p:nvPicPr>
          <p:blipFill>
            <a:blip r:embed="rId260"/>
            <a:stretch>
              <a:fillRect/>
            </a:stretch>
          </p:blipFill>
          <p:spPr>
            <a:xfrm>
              <a:off x="10513306" y="1440947"/>
              <a:ext cx="133170" cy="51683"/>
            </a:xfrm>
            <a:prstGeom prst="rect">
              <a:avLst/>
            </a:prstGeom>
            <a:effectLst/>
          </p:spPr>
        </p:pic>
        <p:pic>
          <p:nvPicPr>
            <p:cNvPr id="1484" name="直线 直线" descr="直线 直线"/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10711557" y="1434156"/>
              <a:ext cx="76201" cy="38101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2" name="绘图"/>
          <p:cNvGrpSpPr/>
          <p:nvPr/>
        </p:nvGrpSpPr>
        <p:grpSpPr>
          <a:xfrm>
            <a:off x="478432" y="360393"/>
            <a:ext cx="3906478" cy="1097005"/>
            <a:chOff x="-44449" y="-44449"/>
            <a:chExt cx="3906476" cy="1097003"/>
          </a:xfrm>
        </p:grpSpPr>
        <p:pic>
          <p:nvPicPr>
            <p:cNvPr id="1488" name="直线 形状" descr="直线 形状"/>
            <p:cNvPicPr/>
            <p:nvPr/>
          </p:nvPicPr>
          <p:blipFill>
            <a:blip r:embed="rId1"/>
            <a:stretch>
              <a:fillRect/>
            </a:stretch>
          </p:blipFill>
          <p:spPr>
            <a:xfrm>
              <a:off x="-30869" y="155077"/>
              <a:ext cx="109882" cy="543877"/>
            </a:xfrm>
            <a:prstGeom prst="rect">
              <a:avLst/>
            </a:prstGeom>
            <a:effectLst/>
          </p:spPr>
        </p:pic>
        <p:pic>
          <p:nvPicPr>
            <p:cNvPr id="1490" name="直线 形状" descr="直线 形状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-44450" y="102124"/>
              <a:ext cx="567738" cy="716718"/>
            </a:xfrm>
            <a:prstGeom prst="rect">
              <a:avLst/>
            </a:prstGeom>
            <a:effectLst/>
          </p:spPr>
        </p:pic>
        <p:pic>
          <p:nvPicPr>
            <p:cNvPr id="1492" name="直线 形状" descr="直线 形状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550522" y="397961"/>
              <a:ext cx="437834" cy="368093"/>
            </a:xfrm>
            <a:prstGeom prst="rect">
              <a:avLst/>
            </a:prstGeom>
            <a:effectLst/>
          </p:spPr>
        </p:pic>
        <p:pic>
          <p:nvPicPr>
            <p:cNvPr id="1494" name="直线 形状" descr="直线 形状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1033005" y="353085"/>
              <a:ext cx="220188" cy="343123"/>
            </a:xfrm>
            <a:prstGeom prst="rect">
              <a:avLst/>
            </a:prstGeom>
            <a:effectLst/>
          </p:spPr>
        </p:pic>
        <p:pic>
          <p:nvPicPr>
            <p:cNvPr id="1496" name="直线 形状" descr="直线 形状"/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1239899" y="53217"/>
              <a:ext cx="128736" cy="632156"/>
            </a:xfrm>
            <a:prstGeom prst="rect">
              <a:avLst/>
            </a:prstGeom>
            <a:effectLst/>
          </p:spPr>
        </p:pic>
        <p:pic>
          <p:nvPicPr>
            <p:cNvPr id="1498" name="直线 形状" descr="直线 形状"/>
            <p:cNvPicPr/>
            <p:nvPr/>
          </p:nvPicPr>
          <p:blipFill>
            <a:blip r:embed="rId6"/>
            <a:stretch>
              <a:fillRect/>
            </a:stretch>
          </p:blipFill>
          <p:spPr>
            <a:xfrm>
              <a:off x="1309246" y="372379"/>
              <a:ext cx="310644" cy="265513"/>
            </a:xfrm>
            <a:prstGeom prst="rect">
              <a:avLst/>
            </a:prstGeom>
            <a:effectLst/>
          </p:spPr>
        </p:pic>
        <p:pic>
          <p:nvPicPr>
            <p:cNvPr id="1500" name="直线 形状" descr="直线 形状"/>
            <p:cNvPicPr/>
            <p:nvPr/>
          </p:nvPicPr>
          <p:blipFill>
            <a:blip r:embed="rId7"/>
            <a:stretch>
              <a:fillRect/>
            </a:stretch>
          </p:blipFill>
          <p:spPr>
            <a:xfrm>
              <a:off x="1627116" y="326701"/>
              <a:ext cx="338533" cy="725853"/>
            </a:xfrm>
            <a:prstGeom prst="rect">
              <a:avLst/>
            </a:prstGeom>
            <a:effectLst/>
          </p:spPr>
        </p:pic>
        <p:pic>
          <p:nvPicPr>
            <p:cNvPr id="1502" name="直线 形状" descr="直线 形状"/>
            <p:cNvPicPr/>
            <p:nvPr/>
          </p:nvPicPr>
          <p:blipFill>
            <a:blip r:embed="rId8"/>
            <a:stretch>
              <a:fillRect/>
            </a:stretch>
          </p:blipFill>
          <p:spPr>
            <a:xfrm>
              <a:off x="2006337" y="406332"/>
              <a:ext cx="306203" cy="303335"/>
            </a:xfrm>
            <a:prstGeom prst="rect">
              <a:avLst/>
            </a:prstGeom>
            <a:effectLst/>
          </p:spPr>
        </p:pic>
        <p:pic>
          <p:nvPicPr>
            <p:cNvPr id="1504" name="直线 形状" descr="直线 形状"/>
            <p:cNvPicPr/>
            <p:nvPr/>
          </p:nvPicPr>
          <p:blipFill>
            <a:blip r:embed="rId9"/>
            <a:stretch>
              <a:fillRect/>
            </a:stretch>
          </p:blipFill>
          <p:spPr>
            <a:xfrm>
              <a:off x="2311918" y="335436"/>
              <a:ext cx="280231" cy="256874"/>
            </a:xfrm>
            <a:prstGeom prst="rect">
              <a:avLst/>
            </a:prstGeom>
            <a:effectLst/>
          </p:spPr>
        </p:pic>
        <p:pic>
          <p:nvPicPr>
            <p:cNvPr id="1506" name="直线 形状" descr="直线 形状"/>
            <p:cNvPicPr/>
            <p:nvPr/>
          </p:nvPicPr>
          <p:blipFill>
            <a:blip r:embed="rId10"/>
            <a:stretch>
              <a:fillRect/>
            </a:stretch>
          </p:blipFill>
          <p:spPr>
            <a:xfrm>
              <a:off x="2597127" y="392751"/>
              <a:ext cx="380901" cy="262183"/>
            </a:xfrm>
            <a:prstGeom prst="rect">
              <a:avLst/>
            </a:prstGeom>
            <a:effectLst/>
          </p:spPr>
        </p:pic>
        <p:pic>
          <p:nvPicPr>
            <p:cNvPr id="1508" name="直线 形状" descr="直线 形状"/>
            <p:cNvPicPr/>
            <p:nvPr/>
          </p:nvPicPr>
          <p:blipFill>
            <a:blip r:embed="rId11"/>
            <a:stretch>
              <a:fillRect/>
            </a:stretch>
          </p:blipFill>
          <p:spPr>
            <a:xfrm>
              <a:off x="2977405" y="365588"/>
              <a:ext cx="360529" cy="272250"/>
            </a:xfrm>
            <a:prstGeom prst="rect">
              <a:avLst/>
            </a:prstGeom>
            <a:effectLst/>
          </p:spPr>
        </p:pic>
        <p:pic>
          <p:nvPicPr>
            <p:cNvPr id="1510" name="直线 形状" descr="直线 形状"/>
            <p:cNvPicPr/>
            <p:nvPr/>
          </p:nvPicPr>
          <p:blipFill>
            <a:blip r:embed="rId12"/>
            <a:stretch>
              <a:fillRect/>
            </a:stretch>
          </p:blipFill>
          <p:spPr>
            <a:xfrm>
              <a:off x="3400934" y="-44451"/>
              <a:ext cx="461093" cy="729692"/>
            </a:xfrm>
            <a:prstGeom prst="rect">
              <a:avLst/>
            </a:prstGeom>
            <a:effectLst/>
          </p:spPr>
        </p:pic>
      </p:grpSp>
      <p:grpSp>
        <p:nvGrpSpPr>
          <p:cNvPr id="1571" name="绘图"/>
          <p:cNvGrpSpPr/>
          <p:nvPr/>
        </p:nvGrpSpPr>
        <p:grpSpPr>
          <a:xfrm>
            <a:off x="1472825" y="7251512"/>
            <a:ext cx="6009191" cy="2125105"/>
            <a:chOff x="-19050" y="-19049"/>
            <a:chExt cx="6009189" cy="2125103"/>
          </a:xfrm>
        </p:grpSpPr>
        <p:pic>
          <p:nvPicPr>
            <p:cNvPr id="1513" name="直线 形状" descr="直线 形状"/>
            <p:cNvPicPr/>
            <p:nvPr/>
          </p:nvPicPr>
          <p:blipFill>
            <a:blip r:embed="rId13"/>
            <a:stretch>
              <a:fillRect/>
            </a:stretch>
          </p:blipFill>
          <p:spPr>
            <a:xfrm>
              <a:off x="-19050" y="193074"/>
              <a:ext cx="144392" cy="163675"/>
            </a:xfrm>
            <a:prstGeom prst="rect">
              <a:avLst/>
            </a:prstGeom>
            <a:effectLst/>
          </p:spPr>
        </p:pic>
        <p:pic>
          <p:nvPicPr>
            <p:cNvPr id="1515" name="直线 形状" descr="直线 形状"/>
            <p:cNvPicPr/>
            <p:nvPr/>
          </p:nvPicPr>
          <p:blipFill>
            <a:blip r:embed="rId14"/>
            <a:stretch>
              <a:fillRect/>
            </a:stretch>
          </p:blipFill>
          <p:spPr>
            <a:xfrm>
              <a:off x="1161388" y="87913"/>
              <a:ext cx="292573" cy="537710"/>
            </a:xfrm>
            <a:prstGeom prst="rect">
              <a:avLst/>
            </a:prstGeom>
            <a:effectLst/>
          </p:spPr>
        </p:pic>
        <p:pic>
          <p:nvPicPr>
            <p:cNvPr id="1517" name="直线 形状" descr="直线 形状"/>
            <p:cNvPicPr/>
            <p:nvPr/>
          </p:nvPicPr>
          <p:blipFill>
            <a:blip r:embed="rId15"/>
            <a:stretch>
              <a:fillRect/>
            </a:stretch>
          </p:blipFill>
          <p:spPr>
            <a:xfrm>
              <a:off x="1507729" y="485723"/>
              <a:ext cx="190697" cy="167646"/>
            </a:xfrm>
            <a:prstGeom prst="rect">
              <a:avLst/>
            </a:prstGeom>
            <a:effectLst/>
          </p:spPr>
        </p:pic>
        <p:pic>
          <p:nvPicPr>
            <p:cNvPr id="1519" name="直线 形状" descr="直线 形状"/>
            <p:cNvPicPr/>
            <p:nvPr/>
          </p:nvPicPr>
          <p:blipFill>
            <a:blip r:embed="rId16"/>
            <a:stretch>
              <a:fillRect/>
            </a:stretch>
          </p:blipFill>
          <p:spPr>
            <a:xfrm>
              <a:off x="1585627" y="383863"/>
              <a:ext cx="268985" cy="309728"/>
            </a:xfrm>
            <a:prstGeom prst="rect">
              <a:avLst/>
            </a:prstGeom>
            <a:effectLst/>
          </p:spPr>
        </p:pic>
        <p:pic>
          <p:nvPicPr>
            <p:cNvPr id="1521" name="直线 形状" descr="直线 形状"/>
            <p:cNvPicPr/>
            <p:nvPr/>
          </p:nvPicPr>
          <p:blipFill>
            <a:blip r:embed="rId17"/>
            <a:stretch>
              <a:fillRect/>
            </a:stretch>
          </p:blipFill>
          <p:spPr>
            <a:xfrm>
              <a:off x="2054185" y="322746"/>
              <a:ext cx="296147" cy="51683"/>
            </a:xfrm>
            <a:prstGeom prst="rect">
              <a:avLst/>
            </a:prstGeom>
            <a:effectLst/>
          </p:spPr>
        </p:pic>
        <p:pic>
          <p:nvPicPr>
            <p:cNvPr id="1523" name="直线 形状" descr="直线 形状"/>
            <p:cNvPicPr/>
            <p:nvPr/>
          </p:nvPicPr>
          <p:blipFill>
            <a:blip r:embed="rId18"/>
            <a:stretch>
              <a:fillRect/>
            </a:stretch>
          </p:blipFill>
          <p:spPr>
            <a:xfrm>
              <a:off x="2088138" y="444979"/>
              <a:ext cx="302938" cy="54884"/>
            </a:xfrm>
            <a:prstGeom prst="rect">
              <a:avLst/>
            </a:prstGeom>
            <a:effectLst/>
          </p:spPr>
        </p:pic>
        <p:pic>
          <p:nvPicPr>
            <p:cNvPr id="1525" name="直线 形状" descr="直线 形状"/>
            <p:cNvPicPr/>
            <p:nvPr/>
          </p:nvPicPr>
          <p:blipFill>
            <a:blip r:embed="rId19"/>
            <a:stretch>
              <a:fillRect/>
            </a:stretch>
          </p:blipFill>
          <p:spPr>
            <a:xfrm>
              <a:off x="3662367" y="-19050"/>
              <a:ext cx="473916" cy="101480"/>
            </a:xfrm>
            <a:prstGeom prst="rect">
              <a:avLst/>
            </a:prstGeom>
            <a:effectLst/>
          </p:spPr>
        </p:pic>
        <p:pic>
          <p:nvPicPr>
            <p:cNvPr id="1527" name="直线 形状" descr="直线 形状"/>
            <p:cNvPicPr/>
            <p:nvPr/>
          </p:nvPicPr>
          <p:blipFill>
            <a:blip r:embed="rId20"/>
            <a:stretch>
              <a:fillRect/>
            </a:stretch>
          </p:blipFill>
          <p:spPr>
            <a:xfrm>
              <a:off x="3562295" y="71491"/>
              <a:ext cx="667991" cy="397442"/>
            </a:xfrm>
            <a:prstGeom prst="rect">
              <a:avLst/>
            </a:prstGeom>
            <a:effectLst/>
          </p:spPr>
        </p:pic>
        <p:pic>
          <p:nvPicPr>
            <p:cNvPr id="1529" name="直线 形状" descr="直线 形状"/>
            <p:cNvPicPr/>
            <p:nvPr/>
          </p:nvPicPr>
          <p:blipFill>
            <a:blip r:embed="rId21"/>
            <a:stretch>
              <a:fillRect/>
            </a:stretch>
          </p:blipFill>
          <p:spPr>
            <a:xfrm>
              <a:off x="3195020" y="626303"/>
              <a:ext cx="221450" cy="237056"/>
            </a:xfrm>
            <a:prstGeom prst="rect">
              <a:avLst/>
            </a:prstGeom>
            <a:effectLst/>
          </p:spPr>
        </p:pic>
        <p:pic>
          <p:nvPicPr>
            <p:cNvPr id="1531" name="直线 形状" descr="直线 形状"/>
            <p:cNvPicPr/>
            <p:nvPr/>
          </p:nvPicPr>
          <p:blipFill>
            <a:blip r:embed="rId22"/>
            <a:stretch>
              <a:fillRect/>
            </a:stretch>
          </p:blipFill>
          <p:spPr>
            <a:xfrm>
              <a:off x="3425904" y="635118"/>
              <a:ext cx="160333" cy="190360"/>
            </a:xfrm>
            <a:prstGeom prst="rect">
              <a:avLst/>
            </a:prstGeom>
            <a:effectLst/>
          </p:spPr>
        </p:pic>
        <p:pic>
          <p:nvPicPr>
            <p:cNvPr id="1533" name="直线 直线" descr="直线 直线"/>
            <p:cNvPicPr/>
            <p:nvPr/>
          </p:nvPicPr>
          <p:blipFill>
            <a:blip r:embed="rId23"/>
            <a:stretch>
              <a:fillRect/>
            </a:stretch>
          </p:blipFill>
          <p:spPr>
            <a:xfrm>
              <a:off x="3670368" y="594374"/>
              <a:ext cx="119590" cy="126380"/>
            </a:xfrm>
            <a:prstGeom prst="rect">
              <a:avLst/>
            </a:prstGeom>
            <a:effectLst/>
          </p:spPr>
        </p:pic>
        <p:pic>
          <p:nvPicPr>
            <p:cNvPr id="1535" name="直线 形状" descr="直线 形状"/>
            <p:cNvPicPr/>
            <p:nvPr/>
          </p:nvPicPr>
          <p:blipFill>
            <a:blip r:embed="rId24"/>
            <a:stretch>
              <a:fillRect/>
            </a:stretch>
          </p:blipFill>
          <p:spPr>
            <a:xfrm>
              <a:off x="3743234" y="601165"/>
              <a:ext cx="141793" cy="316519"/>
            </a:xfrm>
            <a:prstGeom prst="rect">
              <a:avLst/>
            </a:prstGeom>
            <a:effectLst/>
          </p:spPr>
        </p:pic>
        <p:pic>
          <p:nvPicPr>
            <p:cNvPr id="1537" name="直线 形状" descr="直线 形状"/>
            <p:cNvPicPr/>
            <p:nvPr/>
          </p:nvPicPr>
          <p:blipFill>
            <a:blip r:embed="rId25"/>
            <a:stretch>
              <a:fillRect/>
            </a:stretch>
          </p:blipFill>
          <p:spPr>
            <a:xfrm>
              <a:off x="3901252" y="601165"/>
              <a:ext cx="241821" cy="44891"/>
            </a:xfrm>
            <a:prstGeom prst="rect">
              <a:avLst/>
            </a:prstGeom>
            <a:effectLst/>
          </p:spPr>
        </p:pic>
        <p:pic>
          <p:nvPicPr>
            <p:cNvPr id="1539" name="直线 形状" descr="直线 形状"/>
            <p:cNvPicPr/>
            <p:nvPr/>
          </p:nvPicPr>
          <p:blipFill>
            <a:blip r:embed="rId26"/>
            <a:stretch>
              <a:fillRect/>
            </a:stretch>
          </p:blipFill>
          <p:spPr>
            <a:xfrm>
              <a:off x="4020621" y="601165"/>
              <a:ext cx="61336" cy="282566"/>
            </a:xfrm>
            <a:prstGeom prst="rect">
              <a:avLst/>
            </a:prstGeom>
            <a:effectLst/>
          </p:spPr>
        </p:pic>
        <p:pic>
          <p:nvPicPr>
            <p:cNvPr id="1541" name="直线 形状" descr="直线 形状"/>
            <p:cNvPicPr/>
            <p:nvPr/>
          </p:nvPicPr>
          <p:blipFill>
            <a:blip r:embed="rId27"/>
            <a:stretch>
              <a:fillRect/>
            </a:stretch>
          </p:blipFill>
          <p:spPr>
            <a:xfrm>
              <a:off x="3081403" y="1144420"/>
              <a:ext cx="158509" cy="216966"/>
            </a:xfrm>
            <a:prstGeom prst="rect">
              <a:avLst/>
            </a:prstGeom>
            <a:effectLst/>
          </p:spPr>
        </p:pic>
        <p:pic>
          <p:nvPicPr>
            <p:cNvPr id="1543" name="直线 形状" descr="直线 形状"/>
            <p:cNvPicPr/>
            <p:nvPr/>
          </p:nvPicPr>
          <p:blipFill>
            <a:blip r:embed="rId28"/>
            <a:stretch>
              <a:fillRect/>
            </a:stretch>
          </p:blipFill>
          <p:spPr>
            <a:xfrm>
              <a:off x="3259223" y="1022187"/>
              <a:ext cx="204781" cy="285180"/>
            </a:xfrm>
            <a:prstGeom prst="rect">
              <a:avLst/>
            </a:prstGeom>
            <a:effectLst/>
          </p:spPr>
        </p:pic>
        <p:pic>
          <p:nvPicPr>
            <p:cNvPr id="1545" name="直线 形状" descr="直线 形状"/>
            <p:cNvPicPr/>
            <p:nvPr/>
          </p:nvPicPr>
          <p:blipFill>
            <a:blip r:embed="rId29"/>
            <a:stretch>
              <a:fillRect/>
            </a:stretch>
          </p:blipFill>
          <p:spPr>
            <a:xfrm>
              <a:off x="3419962" y="1189342"/>
              <a:ext cx="139112" cy="101831"/>
            </a:xfrm>
            <a:prstGeom prst="rect">
              <a:avLst/>
            </a:prstGeom>
            <a:effectLst/>
          </p:spPr>
        </p:pic>
        <p:pic>
          <p:nvPicPr>
            <p:cNvPr id="1547" name="直线 形状" descr="直线 形状"/>
            <p:cNvPicPr/>
            <p:nvPr/>
          </p:nvPicPr>
          <p:blipFill>
            <a:blip r:embed="rId30"/>
            <a:stretch>
              <a:fillRect/>
            </a:stretch>
          </p:blipFill>
          <p:spPr>
            <a:xfrm>
              <a:off x="3554927" y="1158002"/>
              <a:ext cx="71277" cy="313646"/>
            </a:xfrm>
            <a:prstGeom prst="rect">
              <a:avLst/>
            </a:prstGeom>
            <a:effectLst/>
          </p:spPr>
        </p:pic>
        <p:pic>
          <p:nvPicPr>
            <p:cNvPr id="1549" name="直线 形状" descr="直线 形状"/>
            <p:cNvPicPr/>
            <p:nvPr/>
          </p:nvPicPr>
          <p:blipFill>
            <a:blip r:embed="rId31"/>
            <a:stretch>
              <a:fillRect/>
            </a:stretch>
          </p:blipFill>
          <p:spPr>
            <a:xfrm>
              <a:off x="3568508" y="1158002"/>
              <a:ext cx="119772" cy="153542"/>
            </a:xfrm>
            <a:prstGeom prst="rect">
              <a:avLst/>
            </a:prstGeom>
            <a:effectLst/>
          </p:spPr>
        </p:pic>
        <p:pic>
          <p:nvPicPr>
            <p:cNvPr id="1551" name="直线 形状" descr="直线 形状"/>
            <p:cNvPicPr/>
            <p:nvPr/>
          </p:nvPicPr>
          <p:blipFill>
            <a:blip r:embed="rId32"/>
            <a:stretch>
              <a:fillRect/>
            </a:stretch>
          </p:blipFill>
          <p:spPr>
            <a:xfrm>
              <a:off x="3693858" y="1153269"/>
              <a:ext cx="177588" cy="171910"/>
            </a:xfrm>
            <a:prstGeom prst="rect">
              <a:avLst/>
            </a:prstGeom>
            <a:effectLst/>
          </p:spPr>
        </p:pic>
        <p:pic>
          <p:nvPicPr>
            <p:cNvPr id="1553" name="直线 形状" descr="直线 形状"/>
            <p:cNvPicPr/>
            <p:nvPr/>
          </p:nvPicPr>
          <p:blipFill>
            <a:blip r:embed="rId33"/>
            <a:stretch>
              <a:fillRect/>
            </a:stretch>
          </p:blipFill>
          <p:spPr>
            <a:xfrm>
              <a:off x="4071019" y="1110467"/>
              <a:ext cx="133171" cy="173914"/>
            </a:xfrm>
            <a:prstGeom prst="rect">
              <a:avLst/>
            </a:prstGeom>
            <a:effectLst/>
          </p:spPr>
        </p:pic>
        <p:pic>
          <p:nvPicPr>
            <p:cNvPr id="1555" name="直线 形状" descr="直线 形状"/>
            <p:cNvPicPr/>
            <p:nvPr/>
          </p:nvPicPr>
          <p:blipFill>
            <a:blip r:embed="rId34"/>
            <a:stretch>
              <a:fillRect/>
            </a:stretch>
          </p:blipFill>
          <p:spPr>
            <a:xfrm>
              <a:off x="4104972" y="1042560"/>
              <a:ext cx="323310" cy="241821"/>
            </a:xfrm>
            <a:prstGeom prst="rect">
              <a:avLst/>
            </a:prstGeom>
            <a:effectLst/>
          </p:spPr>
        </p:pic>
        <p:pic>
          <p:nvPicPr>
            <p:cNvPr id="1557" name="直线 形状" descr="直线 形状"/>
            <p:cNvPicPr/>
            <p:nvPr/>
          </p:nvPicPr>
          <p:blipFill>
            <a:blip r:embed="rId35"/>
            <a:stretch>
              <a:fillRect/>
            </a:stretch>
          </p:blipFill>
          <p:spPr>
            <a:xfrm>
              <a:off x="5245808" y="220887"/>
              <a:ext cx="394417" cy="520240"/>
            </a:xfrm>
            <a:prstGeom prst="rect">
              <a:avLst/>
            </a:prstGeom>
            <a:effectLst/>
          </p:spPr>
        </p:pic>
        <p:pic>
          <p:nvPicPr>
            <p:cNvPr id="1559" name="直线 形状" descr="直线 形状"/>
            <p:cNvPicPr/>
            <p:nvPr/>
          </p:nvPicPr>
          <p:blipFill>
            <a:blip r:embed="rId36"/>
            <a:stretch>
              <a:fillRect/>
            </a:stretch>
          </p:blipFill>
          <p:spPr>
            <a:xfrm>
              <a:off x="5313714" y="248049"/>
              <a:ext cx="282566" cy="438751"/>
            </a:xfrm>
            <a:prstGeom prst="rect">
              <a:avLst/>
            </a:prstGeom>
            <a:effectLst/>
          </p:spPr>
        </p:pic>
        <p:pic>
          <p:nvPicPr>
            <p:cNvPr id="1561" name="直线 直线" descr="直线 直线"/>
            <p:cNvPicPr/>
            <p:nvPr/>
          </p:nvPicPr>
          <p:blipFill>
            <a:blip r:embed="rId37"/>
            <a:stretch>
              <a:fillRect/>
            </a:stretch>
          </p:blipFill>
          <p:spPr>
            <a:xfrm>
              <a:off x="5700784" y="23956"/>
              <a:ext cx="289356" cy="65265"/>
            </a:xfrm>
            <a:prstGeom prst="rect">
              <a:avLst/>
            </a:prstGeom>
            <a:effectLst/>
          </p:spPr>
        </p:pic>
        <p:pic>
          <p:nvPicPr>
            <p:cNvPr id="1563" name="直线 形状" descr="直线 形状"/>
            <p:cNvPicPr/>
            <p:nvPr/>
          </p:nvPicPr>
          <p:blipFill>
            <a:blip r:embed="rId38"/>
            <a:stretch>
              <a:fillRect/>
            </a:stretch>
          </p:blipFill>
          <p:spPr>
            <a:xfrm>
              <a:off x="5846978" y="37538"/>
              <a:ext cx="54883" cy="221450"/>
            </a:xfrm>
            <a:prstGeom prst="rect">
              <a:avLst/>
            </a:prstGeom>
            <a:effectLst/>
          </p:spPr>
        </p:pic>
        <p:pic>
          <p:nvPicPr>
            <p:cNvPr id="1565" name="直线 直线" descr="直线 直线"/>
            <p:cNvPicPr/>
            <p:nvPr/>
          </p:nvPicPr>
          <p:blipFill>
            <a:blip r:embed="rId39"/>
            <a:stretch>
              <a:fillRect/>
            </a:stretch>
          </p:blipFill>
          <p:spPr>
            <a:xfrm>
              <a:off x="1497348" y="1612977"/>
              <a:ext cx="44892" cy="78846"/>
            </a:xfrm>
            <a:prstGeom prst="rect">
              <a:avLst/>
            </a:prstGeom>
            <a:effectLst/>
          </p:spPr>
        </p:pic>
        <p:pic>
          <p:nvPicPr>
            <p:cNvPr id="1567" name="直线 直线" descr="直线 直线"/>
            <p:cNvPicPr/>
            <p:nvPr/>
          </p:nvPicPr>
          <p:blipFill>
            <a:blip r:embed="rId40"/>
            <a:stretch>
              <a:fillRect/>
            </a:stretch>
          </p:blipFill>
          <p:spPr>
            <a:xfrm>
              <a:off x="1478298" y="1864233"/>
              <a:ext cx="76201" cy="38101"/>
            </a:xfrm>
            <a:prstGeom prst="rect">
              <a:avLst/>
            </a:prstGeom>
            <a:effectLst/>
          </p:spPr>
        </p:pic>
        <p:pic>
          <p:nvPicPr>
            <p:cNvPr id="1569" name="直线 形状" descr="直线 形状"/>
            <p:cNvPicPr/>
            <p:nvPr/>
          </p:nvPicPr>
          <p:blipFill>
            <a:blip r:embed="rId41"/>
            <a:stretch>
              <a:fillRect/>
            </a:stretch>
          </p:blipFill>
          <p:spPr>
            <a:xfrm>
              <a:off x="1458424" y="2040790"/>
              <a:ext cx="63444" cy="65264"/>
            </a:xfrm>
            <a:prstGeom prst="rect">
              <a:avLst/>
            </a:prstGeom>
            <a:effectLst/>
          </p:spPr>
        </p:pic>
      </p:grpSp>
      <p:grpSp>
        <p:nvGrpSpPr>
          <p:cNvPr id="1720" name="绘图"/>
          <p:cNvGrpSpPr/>
          <p:nvPr/>
        </p:nvGrpSpPr>
        <p:grpSpPr>
          <a:xfrm>
            <a:off x="1153508" y="1766900"/>
            <a:ext cx="11414733" cy="1749354"/>
            <a:chOff x="-19049" y="-19050"/>
            <a:chExt cx="11414731" cy="1749353"/>
          </a:xfrm>
        </p:grpSpPr>
        <p:pic>
          <p:nvPicPr>
            <p:cNvPr id="1572" name="直线 形状" descr="直线 形状"/>
            <p:cNvPicPr/>
            <p:nvPr/>
          </p:nvPicPr>
          <p:blipFill>
            <a:blip r:embed="rId42"/>
            <a:stretch>
              <a:fillRect/>
            </a:stretch>
          </p:blipFill>
          <p:spPr>
            <a:xfrm>
              <a:off x="-19051" y="408763"/>
              <a:ext cx="171775" cy="155171"/>
            </a:xfrm>
            <a:prstGeom prst="rect">
              <a:avLst/>
            </a:prstGeom>
            <a:effectLst/>
          </p:spPr>
        </p:pic>
        <p:pic>
          <p:nvPicPr>
            <p:cNvPr id="1574" name="直线 形状" descr="直线 形状"/>
            <p:cNvPicPr/>
            <p:nvPr/>
          </p:nvPicPr>
          <p:blipFill>
            <a:blip r:embed="rId43"/>
            <a:stretch>
              <a:fillRect/>
            </a:stretch>
          </p:blipFill>
          <p:spPr>
            <a:xfrm>
              <a:off x="1195474" y="321157"/>
              <a:ext cx="398008" cy="261520"/>
            </a:xfrm>
            <a:prstGeom prst="rect">
              <a:avLst/>
            </a:prstGeom>
            <a:effectLst/>
          </p:spPr>
        </p:pic>
        <p:pic>
          <p:nvPicPr>
            <p:cNvPr id="1576" name="直线 形状" descr="直线 形状"/>
            <p:cNvPicPr/>
            <p:nvPr/>
          </p:nvPicPr>
          <p:blipFill>
            <a:blip r:embed="rId44"/>
            <a:stretch>
              <a:fillRect/>
            </a:stretch>
          </p:blipFill>
          <p:spPr>
            <a:xfrm>
              <a:off x="1691194" y="469880"/>
              <a:ext cx="133171" cy="152535"/>
            </a:xfrm>
            <a:prstGeom prst="rect">
              <a:avLst/>
            </a:prstGeom>
            <a:effectLst/>
          </p:spPr>
        </p:pic>
        <p:pic>
          <p:nvPicPr>
            <p:cNvPr id="1578" name="直线 形状" descr="直线 形状"/>
            <p:cNvPicPr/>
            <p:nvPr/>
          </p:nvPicPr>
          <p:blipFill>
            <a:blip r:embed="rId45"/>
            <a:stretch>
              <a:fillRect/>
            </a:stretch>
          </p:blipFill>
          <p:spPr>
            <a:xfrm>
              <a:off x="1704776" y="374809"/>
              <a:ext cx="241821" cy="268985"/>
            </a:xfrm>
            <a:prstGeom prst="rect">
              <a:avLst/>
            </a:prstGeom>
            <a:effectLst/>
          </p:spPr>
        </p:pic>
        <p:pic>
          <p:nvPicPr>
            <p:cNvPr id="1580" name="直线 直线" descr="直线 直线"/>
            <p:cNvPicPr/>
            <p:nvPr/>
          </p:nvPicPr>
          <p:blipFill>
            <a:blip r:embed="rId46"/>
            <a:stretch>
              <a:fillRect/>
            </a:stretch>
          </p:blipFill>
          <p:spPr>
            <a:xfrm>
              <a:off x="2054339" y="388391"/>
              <a:ext cx="78845" cy="58473"/>
            </a:xfrm>
            <a:prstGeom prst="rect">
              <a:avLst/>
            </a:prstGeom>
            <a:effectLst/>
          </p:spPr>
        </p:pic>
        <p:pic>
          <p:nvPicPr>
            <p:cNvPr id="1582" name="直线 直线" descr="直线 直线"/>
            <p:cNvPicPr/>
            <p:nvPr/>
          </p:nvPicPr>
          <p:blipFill>
            <a:blip r:embed="rId47"/>
            <a:stretch>
              <a:fillRect/>
            </a:stretch>
          </p:blipFill>
          <p:spPr>
            <a:xfrm>
              <a:off x="2081502" y="524205"/>
              <a:ext cx="65264" cy="65263"/>
            </a:xfrm>
            <a:prstGeom prst="rect">
              <a:avLst/>
            </a:prstGeom>
            <a:effectLst/>
          </p:spPr>
        </p:pic>
        <p:pic>
          <p:nvPicPr>
            <p:cNvPr id="1584" name="直线 形状" descr="直线 形状"/>
            <p:cNvPicPr/>
            <p:nvPr/>
          </p:nvPicPr>
          <p:blipFill>
            <a:blip r:embed="rId48"/>
            <a:stretch>
              <a:fillRect/>
            </a:stretch>
          </p:blipFill>
          <p:spPr>
            <a:xfrm>
              <a:off x="2760571" y="300112"/>
              <a:ext cx="302937" cy="209077"/>
            </a:xfrm>
            <a:prstGeom prst="rect">
              <a:avLst/>
            </a:prstGeom>
            <a:effectLst/>
          </p:spPr>
        </p:pic>
        <p:pic>
          <p:nvPicPr>
            <p:cNvPr id="1586" name="直线 形状" descr="直线 形状"/>
            <p:cNvPicPr/>
            <p:nvPr/>
          </p:nvPicPr>
          <p:blipFill>
            <a:blip r:embed="rId49"/>
            <a:stretch>
              <a:fillRect/>
            </a:stretch>
          </p:blipFill>
          <p:spPr>
            <a:xfrm>
              <a:off x="3071092" y="347647"/>
              <a:ext cx="149764" cy="146752"/>
            </a:xfrm>
            <a:prstGeom prst="rect">
              <a:avLst/>
            </a:prstGeom>
            <a:effectLst/>
          </p:spPr>
        </p:pic>
        <p:pic>
          <p:nvPicPr>
            <p:cNvPr id="1588" name="直线 形状" descr="直线 形状"/>
            <p:cNvPicPr/>
            <p:nvPr/>
          </p:nvPicPr>
          <p:blipFill>
            <a:blip r:embed="rId50"/>
            <a:stretch>
              <a:fillRect/>
            </a:stretch>
          </p:blipFill>
          <p:spPr>
            <a:xfrm>
              <a:off x="3306089" y="306894"/>
              <a:ext cx="253140" cy="207877"/>
            </a:xfrm>
            <a:prstGeom prst="rect">
              <a:avLst/>
            </a:prstGeom>
            <a:effectLst/>
          </p:spPr>
        </p:pic>
        <p:pic>
          <p:nvPicPr>
            <p:cNvPr id="1590" name="直线 形状" descr="直线 形状"/>
            <p:cNvPicPr/>
            <p:nvPr/>
          </p:nvPicPr>
          <p:blipFill>
            <a:blip r:embed="rId51"/>
            <a:stretch>
              <a:fillRect/>
            </a:stretch>
          </p:blipFill>
          <p:spPr>
            <a:xfrm>
              <a:off x="3532523" y="340273"/>
              <a:ext cx="131101" cy="126963"/>
            </a:xfrm>
            <a:prstGeom prst="rect">
              <a:avLst/>
            </a:prstGeom>
            <a:effectLst/>
          </p:spPr>
        </p:pic>
        <p:pic>
          <p:nvPicPr>
            <p:cNvPr id="1592" name="直线 形状" descr="直线 形状"/>
            <p:cNvPicPr/>
            <p:nvPr/>
          </p:nvPicPr>
          <p:blipFill>
            <a:blip r:embed="rId52"/>
            <a:stretch>
              <a:fillRect/>
            </a:stretch>
          </p:blipFill>
          <p:spPr>
            <a:xfrm>
              <a:off x="3772383" y="304870"/>
              <a:ext cx="377635" cy="179399"/>
            </a:xfrm>
            <a:prstGeom prst="rect">
              <a:avLst/>
            </a:prstGeom>
            <a:effectLst/>
          </p:spPr>
        </p:pic>
        <p:pic>
          <p:nvPicPr>
            <p:cNvPr id="1594" name="直线 直线" descr="直线 直线"/>
            <p:cNvPicPr/>
            <p:nvPr/>
          </p:nvPicPr>
          <p:blipFill>
            <a:blip r:embed="rId53"/>
            <a:stretch>
              <a:fillRect/>
            </a:stretch>
          </p:blipFill>
          <p:spPr>
            <a:xfrm>
              <a:off x="4125498" y="164298"/>
              <a:ext cx="65265" cy="85636"/>
            </a:xfrm>
            <a:prstGeom prst="rect">
              <a:avLst/>
            </a:prstGeom>
            <a:effectLst/>
          </p:spPr>
        </p:pic>
        <p:pic>
          <p:nvPicPr>
            <p:cNvPr id="1596" name="直线 形状" descr="直线 形状"/>
            <p:cNvPicPr/>
            <p:nvPr/>
          </p:nvPicPr>
          <p:blipFill>
            <a:blip r:embed="rId54"/>
            <a:stretch>
              <a:fillRect/>
            </a:stretch>
          </p:blipFill>
          <p:spPr>
            <a:xfrm>
              <a:off x="4166698" y="286530"/>
              <a:ext cx="91971" cy="174517"/>
            </a:xfrm>
            <a:prstGeom prst="rect">
              <a:avLst/>
            </a:prstGeom>
            <a:effectLst/>
          </p:spPr>
        </p:pic>
        <p:pic>
          <p:nvPicPr>
            <p:cNvPr id="1598" name="直线 形状" descr="直线 形状"/>
            <p:cNvPicPr/>
            <p:nvPr/>
          </p:nvPicPr>
          <p:blipFill>
            <a:blip r:embed="rId55"/>
            <a:stretch>
              <a:fillRect/>
            </a:stretch>
          </p:blipFill>
          <p:spPr>
            <a:xfrm>
              <a:off x="4303474" y="267722"/>
              <a:ext cx="233614" cy="156506"/>
            </a:xfrm>
            <a:prstGeom prst="rect">
              <a:avLst/>
            </a:prstGeom>
            <a:effectLst/>
          </p:spPr>
        </p:pic>
        <p:pic>
          <p:nvPicPr>
            <p:cNvPr id="1600" name="直线 形状" descr="直线 形状"/>
            <p:cNvPicPr/>
            <p:nvPr/>
          </p:nvPicPr>
          <p:blipFill>
            <a:blip r:embed="rId56"/>
            <a:stretch>
              <a:fillRect/>
            </a:stretch>
          </p:blipFill>
          <p:spPr>
            <a:xfrm>
              <a:off x="4594056" y="21694"/>
              <a:ext cx="126380" cy="404798"/>
            </a:xfrm>
            <a:prstGeom prst="rect">
              <a:avLst/>
            </a:prstGeom>
            <a:effectLst/>
          </p:spPr>
        </p:pic>
        <p:pic>
          <p:nvPicPr>
            <p:cNvPr id="1602" name="直线 形状" descr="直线 形状"/>
            <p:cNvPicPr/>
            <p:nvPr/>
          </p:nvPicPr>
          <p:blipFill>
            <a:blip r:embed="rId57"/>
            <a:stretch>
              <a:fillRect/>
            </a:stretch>
          </p:blipFill>
          <p:spPr>
            <a:xfrm>
              <a:off x="5055234" y="-1114"/>
              <a:ext cx="215248" cy="378810"/>
            </a:xfrm>
            <a:prstGeom prst="rect">
              <a:avLst/>
            </a:prstGeom>
            <a:effectLst/>
          </p:spPr>
        </p:pic>
        <p:pic>
          <p:nvPicPr>
            <p:cNvPr id="1604" name="直线 形状" descr="直线 形状"/>
            <p:cNvPicPr/>
            <p:nvPr/>
          </p:nvPicPr>
          <p:blipFill>
            <a:blip r:embed="rId58"/>
            <a:stretch>
              <a:fillRect/>
            </a:stretch>
          </p:blipFill>
          <p:spPr>
            <a:xfrm>
              <a:off x="5374985" y="-19050"/>
              <a:ext cx="268985" cy="51682"/>
            </a:xfrm>
            <a:prstGeom prst="rect">
              <a:avLst/>
            </a:prstGeom>
            <a:effectLst/>
          </p:spPr>
        </p:pic>
        <p:pic>
          <p:nvPicPr>
            <p:cNvPr id="1606" name="直线 形状" descr="直线 形状"/>
            <p:cNvPicPr/>
            <p:nvPr/>
          </p:nvPicPr>
          <p:blipFill>
            <a:blip r:embed="rId59"/>
            <a:stretch>
              <a:fillRect/>
            </a:stretch>
          </p:blipFill>
          <p:spPr>
            <a:xfrm>
              <a:off x="5433838" y="-5469"/>
              <a:ext cx="67527" cy="411589"/>
            </a:xfrm>
            <a:prstGeom prst="rect">
              <a:avLst/>
            </a:prstGeom>
            <a:effectLst/>
          </p:spPr>
        </p:pic>
        <p:pic>
          <p:nvPicPr>
            <p:cNvPr id="1608" name="直线 形状" descr="直线 形状"/>
            <p:cNvPicPr/>
            <p:nvPr/>
          </p:nvPicPr>
          <p:blipFill>
            <a:blip r:embed="rId60"/>
            <a:stretch>
              <a:fillRect/>
            </a:stretch>
          </p:blipFill>
          <p:spPr>
            <a:xfrm>
              <a:off x="5442892" y="157508"/>
              <a:ext cx="262194" cy="92426"/>
            </a:xfrm>
            <a:prstGeom prst="rect">
              <a:avLst/>
            </a:prstGeom>
            <a:effectLst/>
          </p:spPr>
        </p:pic>
        <p:pic>
          <p:nvPicPr>
            <p:cNvPr id="1610" name="直线 直线" descr="直线 直线"/>
            <p:cNvPicPr/>
            <p:nvPr/>
          </p:nvPicPr>
          <p:blipFill>
            <a:blip r:embed="rId40"/>
            <a:stretch>
              <a:fillRect/>
            </a:stretch>
          </p:blipFill>
          <p:spPr>
            <a:xfrm>
              <a:off x="5865237" y="435926"/>
              <a:ext cx="76201" cy="38101"/>
            </a:xfrm>
            <a:prstGeom prst="rect">
              <a:avLst/>
            </a:prstGeom>
            <a:effectLst/>
          </p:spPr>
        </p:pic>
        <p:pic>
          <p:nvPicPr>
            <p:cNvPr id="1612" name="直线 形状" descr="直线 形状"/>
            <p:cNvPicPr/>
            <p:nvPr/>
          </p:nvPicPr>
          <p:blipFill>
            <a:blip r:embed="rId61"/>
            <a:stretch>
              <a:fillRect/>
            </a:stretch>
          </p:blipFill>
          <p:spPr>
            <a:xfrm>
              <a:off x="1260804" y="1232700"/>
              <a:ext cx="369869" cy="334627"/>
            </a:xfrm>
            <a:prstGeom prst="rect">
              <a:avLst/>
            </a:prstGeom>
            <a:effectLst/>
          </p:spPr>
        </p:pic>
        <p:pic>
          <p:nvPicPr>
            <p:cNvPr id="1614" name="直线 形状" descr="直线 形状"/>
            <p:cNvPicPr/>
            <p:nvPr/>
          </p:nvPicPr>
          <p:blipFill>
            <a:blip r:embed="rId62"/>
            <a:stretch>
              <a:fillRect/>
            </a:stretch>
          </p:blipFill>
          <p:spPr>
            <a:xfrm>
              <a:off x="1718106" y="1434157"/>
              <a:ext cx="150242" cy="204278"/>
            </a:xfrm>
            <a:prstGeom prst="rect">
              <a:avLst/>
            </a:prstGeom>
            <a:effectLst/>
          </p:spPr>
        </p:pic>
        <p:pic>
          <p:nvPicPr>
            <p:cNvPr id="1616" name="直线 形状" descr="直线 形状"/>
            <p:cNvPicPr/>
            <p:nvPr/>
          </p:nvPicPr>
          <p:blipFill>
            <a:blip r:embed="rId63"/>
            <a:stretch>
              <a:fillRect/>
            </a:stretch>
          </p:blipFill>
          <p:spPr>
            <a:xfrm>
              <a:off x="2006804" y="1413785"/>
              <a:ext cx="58474" cy="201077"/>
            </a:xfrm>
            <a:prstGeom prst="rect">
              <a:avLst/>
            </a:prstGeom>
            <a:effectLst/>
          </p:spPr>
        </p:pic>
        <p:pic>
          <p:nvPicPr>
            <p:cNvPr id="1618" name="直线 形状" descr="直线 形状"/>
            <p:cNvPicPr/>
            <p:nvPr/>
          </p:nvPicPr>
          <p:blipFill>
            <a:blip r:embed="rId64"/>
            <a:stretch>
              <a:fillRect/>
            </a:stretch>
          </p:blipFill>
          <p:spPr>
            <a:xfrm>
              <a:off x="2156200" y="1406994"/>
              <a:ext cx="58472" cy="296147"/>
            </a:xfrm>
            <a:prstGeom prst="rect">
              <a:avLst/>
            </a:prstGeom>
            <a:effectLst/>
          </p:spPr>
        </p:pic>
        <p:pic>
          <p:nvPicPr>
            <p:cNvPr id="1620" name="直线 形状" descr="直线 形状"/>
            <p:cNvPicPr/>
            <p:nvPr/>
          </p:nvPicPr>
          <p:blipFill>
            <a:blip r:embed="rId65"/>
            <a:stretch>
              <a:fillRect/>
            </a:stretch>
          </p:blipFill>
          <p:spPr>
            <a:xfrm>
              <a:off x="2384806" y="1226234"/>
              <a:ext cx="169401" cy="381837"/>
            </a:xfrm>
            <a:prstGeom prst="rect">
              <a:avLst/>
            </a:prstGeom>
            <a:effectLst/>
          </p:spPr>
        </p:pic>
        <p:pic>
          <p:nvPicPr>
            <p:cNvPr id="1622" name="直线 形状" descr="直线 形状"/>
            <p:cNvPicPr/>
            <p:nvPr/>
          </p:nvPicPr>
          <p:blipFill>
            <a:blip r:embed="rId66"/>
            <a:stretch>
              <a:fillRect/>
            </a:stretch>
          </p:blipFill>
          <p:spPr>
            <a:xfrm>
              <a:off x="2590803" y="1345878"/>
              <a:ext cx="187497" cy="173914"/>
            </a:xfrm>
            <a:prstGeom prst="rect">
              <a:avLst/>
            </a:prstGeom>
            <a:effectLst/>
          </p:spPr>
        </p:pic>
        <p:pic>
          <p:nvPicPr>
            <p:cNvPr id="1624" name="直线 形状" descr="直线 形状"/>
            <p:cNvPicPr/>
            <p:nvPr/>
          </p:nvPicPr>
          <p:blipFill>
            <a:blip r:embed="rId67"/>
            <a:stretch>
              <a:fillRect/>
            </a:stretch>
          </p:blipFill>
          <p:spPr>
            <a:xfrm>
              <a:off x="2596286" y="1298343"/>
              <a:ext cx="209177" cy="248612"/>
            </a:xfrm>
            <a:prstGeom prst="rect">
              <a:avLst/>
            </a:prstGeom>
            <a:effectLst/>
          </p:spPr>
        </p:pic>
        <p:pic>
          <p:nvPicPr>
            <p:cNvPr id="1626" name="直线 直线" descr="直线 直线"/>
            <p:cNvPicPr/>
            <p:nvPr/>
          </p:nvPicPr>
          <p:blipFill>
            <a:blip r:embed="rId68"/>
            <a:stretch>
              <a:fillRect/>
            </a:stretch>
          </p:blipFill>
          <p:spPr>
            <a:xfrm>
              <a:off x="2842059" y="1427366"/>
              <a:ext cx="38101" cy="173915"/>
            </a:xfrm>
            <a:prstGeom prst="rect">
              <a:avLst/>
            </a:prstGeom>
            <a:effectLst/>
          </p:spPr>
        </p:pic>
        <p:pic>
          <p:nvPicPr>
            <p:cNvPr id="1628" name="直线 形状" descr="直线 形状"/>
            <p:cNvPicPr/>
            <p:nvPr/>
          </p:nvPicPr>
          <p:blipFill>
            <a:blip r:embed="rId69"/>
            <a:stretch>
              <a:fillRect/>
            </a:stretch>
          </p:blipFill>
          <p:spPr>
            <a:xfrm>
              <a:off x="2950710" y="1488482"/>
              <a:ext cx="119589" cy="146752"/>
            </a:xfrm>
            <a:prstGeom prst="rect">
              <a:avLst/>
            </a:prstGeom>
            <a:effectLst/>
          </p:spPr>
        </p:pic>
        <p:pic>
          <p:nvPicPr>
            <p:cNvPr id="1630" name="直线 形状" descr="直线 形状"/>
            <p:cNvPicPr/>
            <p:nvPr/>
          </p:nvPicPr>
          <p:blipFill>
            <a:blip r:embed="rId70"/>
            <a:stretch>
              <a:fillRect/>
            </a:stretch>
          </p:blipFill>
          <p:spPr>
            <a:xfrm>
              <a:off x="3140849" y="1366250"/>
              <a:ext cx="207868" cy="173915"/>
            </a:xfrm>
            <a:prstGeom prst="rect">
              <a:avLst/>
            </a:prstGeom>
            <a:effectLst/>
          </p:spPr>
        </p:pic>
        <p:pic>
          <p:nvPicPr>
            <p:cNvPr id="1632" name="直线 形状" descr="直线 形状"/>
            <p:cNvPicPr/>
            <p:nvPr/>
          </p:nvPicPr>
          <p:blipFill>
            <a:blip r:embed="rId71"/>
            <a:stretch>
              <a:fillRect/>
            </a:stretch>
          </p:blipFill>
          <p:spPr>
            <a:xfrm>
              <a:off x="3201965" y="1332296"/>
              <a:ext cx="146752" cy="235031"/>
            </a:xfrm>
            <a:prstGeom prst="rect">
              <a:avLst/>
            </a:prstGeom>
            <a:effectLst/>
          </p:spPr>
        </p:pic>
        <p:pic>
          <p:nvPicPr>
            <p:cNvPr id="1634" name="直线 形状" descr="直线 形状"/>
            <p:cNvPicPr/>
            <p:nvPr/>
          </p:nvPicPr>
          <p:blipFill>
            <a:blip r:embed="rId72"/>
            <a:stretch>
              <a:fillRect/>
            </a:stretch>
          </p:blipFill>
          <p:spPr>
            <a:xfrm>
              <a:off x="3392105" y="1406994"/>
              <a:ext cx="146752" cy="187496"/>
            </a:xfrm>
            <a:prstGeom prst="rect">
              <a:avLst/>
            </a:prstGeom>
            <a:effectLst/>
          </p:spPr>
        </p:pic>
        <p:pic>
          <p:nvPicPr>
            <p:cNvPr id="1636" name="直线 直线" descr="直线 直线"/>
            <p:cNvPicPr/>
            <p:nvPr/>
          </p:nvPicPr>
          <p:blipFill>
            <a:blip r:embed="rId73"/>
            <a:stretch>
              <a:fillRect/>
            </a:stretch>
          </p:blipFill>
          <p:spPr>
            <a:xfrm>
              <a:off x="3609406" y="1515645"/>
              <a:ext cx="99218" cy="146752"/>
            </a:xfrm>
            <a:prstGeom prst="rect">
              <a:avLst/>
            </a:prstGeom>
            <a:effectLst/>
          </p:spPr>
        </p:pic>
        <p:pic>
          <p:nvPicPr>
            <p:cNvPr id="1638" name="直线 形状" descr="直线 形状"/>
            <p:cNvPicPr/>
            <p:nvPr/>
          </p:nvPicPr>
          <p:blipFill>
            <a:blip r:embed="rId74"/>
            <a:stretch>
              <a:fillRect/>
            </a:stretch>
          </p:blipFill>
          <p:spPr>
            <a:xfrm>
              <a:off x="3752011" y="1332296"/>
              <a:ext cx="255403" cy="228241"/>
            </a:xfrm>
            <a:prstGeom prst="rect">
              <a:avLst/>
            </a:prstGeom>
            <a:effectLst/>
          </p:spPr>
        </p:pic>
        <p:pic>
          <p:nvPicPr>
            <p:cNvPr id="1640" name="直线 形状" descr="直线 形状"/>
            <p:cNvPicPr/>
            <p:nvPr/>
          </p:nvPicPr>
          <p:blipFill>
            <a:blip r:embed="rId75"/>
            <a:stretch>
              <a:fillRect/>
            </a:stretch>
          </p:blipFill>
          <p:spPr>
            <a:xfrm>
              <a:off x="3806336" y="1325506"/>
              <a:ext cx="167124" cy="296147"/>
            </a:xfrm>
            <a:prstGeom prst="rect">
              <a:avLst/>
            </a:prstGeom>
            <a:effectLst/>
          </p:spPr>
        </p:pic>
        <p:pic>
          <p:nvPicPr>
            <p:cNvPr id="1642" name="直线 形状" descr="直线 形状"/>
            <p:cNvPicPr/>
            <p:nvPr/>
          </p:nvPicPr>
          <p:blipFill>
            <a:blip r:embed="rId76"/>
            <a:stretch>
              <a:fillRect/>
            </a:stretch>
          </p:blipFill>
          <p:spPr>
            <a:xfrm>
              <a:off x="4044011" y="1474901"/>
              <a:ext cx="176270" cy="247599"/>
            </a:xfrm>
            <a:prstGeom prst="rect">
              <a:avLst/>
            </a:prstGeom>
            <a:effectLst/>
          </p:spPr>
        </p:pic>
        <p:pic>
          <p:nvPicPr>
            <p:cNvPr id="1644" name="直线 形状" descr="直线 形状"/>
            <p:cNvPicPr/>
            <p:nvPr/>
          </p:nvPicPr>
          <p:blipFill>
            <a:blip r:embed="rId77"/>
            <a:stretch>
              <a:fillRect/>
            </a:stretch>
          </p:blipFill>
          <p:spPr>
            <a:xfrm>
              <a:off x="4261312" y="1305134"/>
              <a:ext cx="125781" cy="425170"/>
            </a:xfrm>
            <a:prstGeom prst="rect">
              <a:avLst/>
            </a:prstGeom>
            <a:effectLst/>
          </p:spPr>
        </p:pic>
        <p:pic>
          <p:nvPicPr>
            <p:cNvPr id="1646" name="直线 形状" descr="直线 形状"/>
            <p:cNvPicPr/>
            <p:nvPr/>
          </p:nvPicPr>
          <p:blipFill>
            <a:blip r:embed="rId78"/>
            <a:stretch>
              <a:fillRect/>
            </a:stretch>
          </p:blipFill>
          <p:spPr>
            <a:xfrm>
              <a:off x="4580475" y="1291552"/>
              <a:ext cx="248612" cy="51683"/>
            </a:xfrm>
            <a:prstGeom prst="rect">
              <a:avLst/>
            </a:prstGeom>
            <a:effectLst/>
          </p:spPr>
        </p:pic>
        <p:pic>
          <p:nvPicPr>
            <p:cNvPr id="1648" name="直线 形状" descr="直线 形状"/>
            <p:cNvPicPr/>
            <p:nvPr/>
          </p:nvPicPr>
          <p:blipFill>
            <a:blip r:embed="rId79"/>
            <a:stretch>
              <a:fillRect/>
            </a:stretch>
          </p:blipFill>
          <p:spPr>
            <a:xfrm>
              <a:off x="4614428" y="1416879"/>
              <a:ext cx="228240" cy="48588"/>
            </a:xfrm>
            <a:prstGeom prst="rect">
              <a:avLst/>
            </a:prstGeom>
            <a:effectLst/>
          </p:spPr>
        </p:pic>
        <p:pic>
          <p:nvPicPr>
            <p:cNvPr id="1650" name="直线 形状" descr="直线 形状"/>
            <p:cNvPicPr/>
            <p:nvPr/>
          </p:nvPicPr>
          <p:blipFill>
            <a:blip r:embed="rId80"/>
            <a:stretch>
              <a:fillRect/>
            </a:stretch>
          </p:blipFill>
          <p:spPr>
            <a:xfrm>
              <a:off x="5133820" y="1136100"/>
              <a:ext cx="252104" cy="282333"/>
            </a:xfrm>
            <a:prstGeom prst="rect">
              <a:avLst/>
            </a:prstGeom>
            <a:effectLst/>
          </p:spPr>
        </p:pic>
        <p:pic>
          <p:nvPicPr>
            <p:cNvPr id="1652" name="直线 形状" descr="直线 形状"/>
            <p:cNvPicPr/>
            <p:nvPr/>
          </p:nvPicPr>
          <p:blipFill>
            <a:blip r:embed="rId81"/>
            <a:stretch>
              <a:fillRect/>
            </a:stretch>
          </p:blipFill>
          <p:spPr>
            <a:xfrm>
              <a:off x="5184295" y="1114994"/>
              <a:ext cx="215210" cy="350473"/>
            </a:xfrm>
            <a:prstGeom prst="rect">
              <a:avLst/>
            </a:prstGeom>
            <a:effectLst/>
          </p:spPr>
        </p:pic>
        <p:pic>
          <p:nvPicPr>
            <p:cNvPr id="1654" name="直线 直线" descr="直线 直线"/>
            <p:cNvPicPr/>
            <p:nvPr/>
          </p:nvPicPr>
          <p:blipFill>
            <a:blip r:embed="rId82"/>
            <a:stretch>
              <a:fillRect/>
            </a:stretch>
          </p:blipFill>
          <p:spPr>
            <a:xfrm>
              <a:off x="5408939" y="1305134"/>
              <a:ext cx="51682" cy="153542"/>
            </a:xfrm>
            <a:prstGeom prst="rect">
              <a:avLst/>
            </a:prstGeom>
            <a:effectLst/>
          </p:spPr>
        </p:pic>
        <p:pic>
          <p:nvPicPr>
            <p:cNvPr id="1656" name="直线 形状" descr="直线 形状"/>
            <p:cNvPicPr/>
            <p:nvPr/>
          </p:nvPicPr>
          <p:blipFill>
            <a:blip r:embed="rId83"/>
            <a:stretch>
              <a:fillRect/>
            </a:stretch>
          </p:blipFill>
          <p:spPr>
            <a:xfrm>
              <a:off x="5483636" y="953837"/>
              <a:ext cx="180705" cy="184437"/>
            </a:xfrm>
            <a:prstGeom prst="rect">
              <a:avLst/>
            </a:prstGeom>
            <a:effectLst/>
          </p:spPr>
        </p:pic>
        <p:pic>
          <p:nvPicPr>
            <p:cNvPr id="1658" name="直线 形状" descr="直线 形状"/>
            <p:cNvPicPr/>
            <p:nvPr/>
          </p:nvPicPr>
          <p:blipFill>
            <a:blip r:embed="rId84"/>
            <a:stretch>
              <a:fillRect/>
            </a:stretch>
          </p:blipFill>
          <p:spPr>
            <a:xfrm>
              <a:off x="5680566" y="1155136"/>
              <a:ext cx="207868" cy="166719"/>
            </a:xfrm>
            <a:prstGeom prst="rect">
              <a:avLst/>
            </a:prstGeom>
            <a:effectLst/>
          </p:spPr>
        </p:pic>
        <p:pic>
          <p:nvPicPr>
            <p:cNvPr id="1660" name="直线 形状" descr="直线 形状"/>
            <p:cNvPicPr/>
            <p:nvPr/>
          </p:nvPicPr>
          <p:blipFill>
            <a:blip r:embed="rId85"/>
            <a:stretch>
              <a:fillRect/>
            </a:stretch>
          </p:blipFill>
          <p:spPr>
            <a:xfrm>
              <a:off x="5734892" y="1128576"/>
              <a:ext cx="173914" cy="262193"/>
            </a:xfrm>
            <a:prstGeom prst="rect">
              <a:avLst/>
            </a:prstGeom>
            <a:effectLst/>
          </p:spPr>
        </p:pic>
        <p:pic>
          <p:nvPicPr>
            <p:cNvPr id="1662" name="直线 形状" descr="直线 形状"/>
            <p:cNvPicPr/>
            <p:nvPr/>
          </p:nvPicPr>
          <p:blipFill>
            <a:blip r:embed="rId86"/>
            <a:stretch>
              <a:fillRect/>
            </a:stretch>
          </p:blipFill>
          <p:spPr>
            <a:xfrm>
              <a:off x="5938612" y="1230436"/>
              <a:ext cx="207868" cy="182011"/>
            </a:xfrm>
            <a:prstGeom prst="rect">
              <a:avLst/>
            </a:prstGeom>
            <a:effectLst/>
          </p:spPr>
        </p:pic>
        <p:pic>
          <p:nvPicPr>
            <p:cNvPr id="1664" name="直线 形状" descr="直线 形状"/>
            <p:cNvPicPr/>
            <p:nvPr/>
          </p:nvPicPr>
          <p:blipFill>
            <a:blip r:embed="rId87"/>
            <a:stretch>
              <a:fillRect/>
            </a:stretch>
          </p:blipFill>
          <p:spPr>
            <a:xfrm>
              <a:off x="6169495" y="1121785"/>
              <a:ext cx="289357" cy="235031"/>
            </a:xfrm>
            <a:prstGeom prst="rect">
              <a:avLst/>
            </a:prstGeom>
            <a:effectLst/>
          </p:spPr>
        </p:pic>
        <p:pic>
          <p:nvPicPr>
            <p:cNvPr id="1666" name="直线 形状" descr="直线 形状"/>
            <p:cNvPicPr/>
            <p:nvPr/>
          </p:nvPicPr>
          <p:blipFill>
            <a:blip r:embed="rId88"/>
            <a:stretch>
              <a:fillRect/>
            </a:stretch>
          </p:blipFill>
          <p:spPr>
            <a:xfrm>
              <a:off x="6207976" y="1108204"/>
              <a:ext cx="230504" cy="262193"/>
            </a:xfrm>
            <a:prstGeom prst="rect">
              <a:avLst/>
            </a:prstGeom>
            <a:effectLst/>
          </p:spPr>
        </p:pic>
        <p:pic>
          <p:nvPicPr>
            <p:cNvPr id="1668" name="直线 形状" descr="直线 形状"/>
            <p:cNvPicPr/>
            <p:nvPr/>
          </p:nvPicPr>
          <p:blipFill>
            <a:blip r:embed="rId89"/>
            <a:stretch>
              <a:fillRect/>
            </a:stretch>
          </p:blipFill>
          <p:spPr>
            <a:xfrm>
              <a:off x="6468286" y="1203273"/>
              <a:ext cx="161046" cy="282178"/>
            </a:xfrm>
            <a:prstGeom prst="rect">
              <a:avLst/>
            </a:prstGeom>
            <a:effectLst/>
          </p:spPr>
        </p:pic>
        <p:pic>
          <p:nvPicPr>
            <p:cNvPr id="1670" name="直线 形状" descr="直线 形状"/>
            <p:cNvPicPr/>
            <p:nvPr/>
          </p:nvPicPr>
          <p:blipFill>
            <a:blip r:embed="rId90"/>
            <a:stretch>
              <a:fillRect/>
            </a:stretch>
          </p:blipFill>
          <p:spPr>
            <a:xfrm>
              <a:off x="6733123" y="1230436"/>
              <a:ext cx="255403" cy="65264"/>
            </a:xfrm>
            <a:prstGeom prst="rect">
              <a:avLst/>
            </a:prstGeom>
            <a:effectLst/>
          </p:spPr>
        </p:pic>
        <p:pic>
          <p:nvPicPr>
            <p:cNvPr id="1672" name="直线 形状" descr="直线 形状"/>
            <p:cNvPicPr/>
            <p:nvPr/>
          </p:nvPicPr>
          <p:blipFill>
            <a:blip r:embed="rId91"/>
            <a:stretch>
              <a:fillRect/>
            </a:stretch>
          </p:blipFill>
          <p:spPr>
            <a:xfrm>
              <a:off x="6855355" y="1101413"/>
              <a:ext cx="72054" cy="302938"/>
            </a:xfrm>
            <a:prstGeom prst="rect">
              <a:avLst/>
            </a:prstGeom>
            <a:effectLst/>
          </p:spPr>
        </p:pic>
        <p:pic>
          <p:nvPicPr>
            <p:cNvPr id="1674" name="直线 形状" descr="直线 形状"/>
            <p:cNvPicPr/>
            <p:nvPr/>
          </p:nvPicPr>
          <p:blipFill>
            <a:blip r:embed="rId92"/>
            <a:stretch>
              <a:fillRect/>
            </a:stretch>
          </p:blipFill>
          <p:spPr>
            <a:xfrm>
              <a:off x="7194890" y="1101413"/>
              <a:ext cx="214658" cy="235031"/>
            </a:xfrm>
            <a:prstGeom prst="rect">
              <a:avLst/>
            </a:prstGeom>
            <a:effectLst/>
          </p:spPr>
        </p:pic>
        <p:pic>
          <p:nvPicPr>
            <p:cNvPr id="1676" name="直线 形状" descr="直线 形状"/>
            <p:cNvPicPr/>
            <p:nvPr/>
          </p:nvPicPr>
          <p:blipFill>
            <a:blip r:embed="rId93"/>
            <a:stretch>
              <a:fillRect/>
            </a:stretch>
          </p:blipFill>
          <p:spPr>
            <a:xfrm>
              <a:off x="7222829" y="1087832"/>
              <a:ext cx="193510" cy="357263"/>
            </a:xfrm>
            <a:prstGeom prst="rect">
              <a:avLst/>
            </a:prstGeom>
            <a:effectLst/>
          </p:spPr>
        </p:pic>
        <p:pic>
          <p:nvPicPr>
            <p:cNvPr id="1678" name="直线 直线" descr="直线 直线"/>
            <p:cNvPicPr/>
            <p:nvPr/>
          </p:nvPicPr>
          <p:blipFill>
            <a:blip r:embed="rId94"/>
            <a:stretch>
              <a:fillRect/>
            </a:stretch>
          </p:blipFill>
          <p:spPr>
            <a:xfrm>
              <a:off x="7527633" y="1237227"/>
              <a:ext cx="44892" cy="214659"/>
            </a:xfrm>
            <a:prstGeom prst="rect">
              <a:avLst/>
            </a:prstGeom>
            <a:effectLst/>
          </p:spPr>
        </p:pic>
        <p:pic>
          <p:nvPicPr>
            <p:cNvPr id="1680" name="直线 形状" descr="直线 形状"/>
            <p:cNvPicPr/>
            <p:nvPr/>
          </p:nvPicPr>
          <p:blipFill>
            <a:blip r:embed="rId95"/>
            <a:stretch>
              <a:fillRect/>
            </a:stretch>
          </p:blipFill>
          <p:spPr>
            <a:xfrm>
              <a:off x="7643075" y="1136781"/>
              <a:ext cx="268984" cy="257138"/>
            </a:xfrm>
            <a:prstGeom prst="rect">
              <a:avLst/>
            </a:prstGeom>
            <a:effectLst/>
          </p:spPr>
        </p:pic>
        <p:pic>
          <p:nvPicPr>
            <p:cNvPr id="1682" name="直线 形状" descr="直线 形状"/>
            <p:cNvPicPr/>
            <p:nvPr/>
          </p:nvPicPr>
          <p:blipFill>
            <a:blip r:embed="rId96"/>
            <a:stretch>
              <a:fillRect/>
            </a:stretch>
          </p:blipFill>
          <p:spPr>
            <a:xfrm>
              <a:off x="7717773" y="1081041"/>
              <a:ext cx="180705" cy="282566"/>
            </a:xfrm>
            <a:prstGeom prst="rect">
              <a:avLst/>
            </a:prstGeom>
            <a:effectLst/>
          </p:spPr>
        </p:pic>
        <p:pic>
          <p:nvPicPr>
            <p:cNvPr id="1684" name="直线 形状" descr="直线 形状"/>
            <p:cNvPicPr/>
            <p:nvPr/>
          </p:nvPicPr>
          <p:blipFill>
            <a:blip r:embed="rId97"/>
            <a:stretch>
              <a:fillRect/>
            </a:stretch>
          </p:blipFill>
          <p:spPr>
            <a:xfrm>
              <a:off x="7948656" y="1216855"/>
              <a:ext cx="194287" cy="193208"/>
            </a:xfrm>
            <a:prstGeom prst="rect">
              <a:avLst/>
            </a:prstGeom>
            <a:effectLst/>
          </p:spPr>
        </p:pic>
        <p:pic>
          <p:nvPicPr>
            <p:cNvPr id="1686" name="直线 形状" descr="直线 形状"/>
            <p:cNvPicPr/>
            <p:nvPr/>
          </p:nvPicPr>
          <p:blipFill>
            <a:blip r:embed="rId98"/>
            <a:stretch>
              <a:fillRect/>
            </a:stretch>
          </p:blipFill>
          <p:spPr>
            <a:xfrm>
              <a:off x="8043726" y="931646"/>
              <a:ext cx="167124" cy="179698"/>
            </a:xfrm>
            <a:prstGeom prst="rect">
              <a:avLst/>
            </a:prstGeom>
            <a:effectLst/>
          </p:spPr>
        </p:pic>
        <p:pic>
          <p:nvPicPr>
            <p:cNvPr id="1688" name="直线 形状" descr="直线 形状"/>
            <p:cNvPicPr/>
            <p:nvPr/>
          </p:nvPicPr>
          <p:blipFill>
            <a:blip r:embed="rId99"/>
            <a:stretch>
              <a:fillRect/>
            </a:stretch>
          </p:blipFill>
          <p:spPr>
            <a:xfrm>
              <a:off x="8376470" y="1169320"/>
              <a:ext cx="194286" cy="194287"/>
            </a:xfrm>
            <a:prstGeom prst="rect">
              <a:avLst/>
            </a:prstGeom>
            <a:effectLst/>
          </p:spPr>
        </p:pic>
        <p:pic>
          <p:nvPicPr>
            <p:cNvPr id="1690" name="直线 形状" descr="直线 形状"/>
            <p:cNvPicPr/>
            <p:nvPr/>
          </p:nvPicPr>
          <p:blipFill>
            <a:blip r:embed="rId100"/>
            <a:stretch>
              <a:fillRect/>
            </a:stretch>
          </p:blipFill>
          <p:spPr>
            <a:xfrm>
              <a:off x="8335725" y="1114994"/>
              <a:ext cx="248612" cy="330101"/>
            </a:xfrm>
            <a:prstGeom prst="rect">
              <a:avLst/>
            </a:prstGeom>
            <a:effectLst/>
          </p:spPr>
        </p:pic>
        <p:pic>
          <p:nvPicPr>
            <p:cNvPr id="1692" name="直线 形状" descr="直线 形状"/>
            <p:cNvPicPr/>
            <p:nvPr/>
          </p:nvPicPr>
          <p:blipFill>
            <a:blip r:embed="rId101"/>
            <a:stretch>
              <a:fillRect/>
            </a:stretch>
          </p:blipFill>
          <p:spPr>
            <a:xfrm>
              <a:off x="8593771" y="1237227"/>
              <a:ext cx="175479" cy="254395"/>
            </a:xfrm>
            <a:prstGeom prst="rect">
              <a:avLst/>
            </a:prstGeom>
            <a:effectLst/>
          </p:spPr>
        </p:pic>
        <p:pic>
          <p:nvPicPr>
            <p:cNvPr id="1694" name="直线 形状" descr="直线 形状"/>
            <p:cNvPicPr/>
            <p:nvPr/>
          </p:nvPicPr>
          <p:blipFill>
            <a:blip r:embed="rId102"/>
            <a:stretch>
              <a:fillRect/>
            </a:stretch>
          </p:blipFill>
          <p:spPr>
            <a:xfrm>
              <a:off x="8933305" y="1176110"/>
              <a:ext cx="323310" cy="75256"/>
            </a:xfrm>
            <a:prstGeom prst="rect">
              <a:avLst/>
            </a:prstGeom>
            <a:effectLst/>
          </p:spPr>
        </p:pic>
        <p:pic>
          <p:nvPicPr>
            <p:cNvPr id="1696" name="直线 形状" descr="直线 形状"/>
            <p:cNvPicPr/>
            <p:nvPr/>
          </p:nvPicPr>
          <p:blipFill>
            <a:blip r:embed="rId103"/>
            <a:stretch>
              <a:fillRect/>
            </a:stretch>
          </p:blipFill>
          <p:spPr>
            <a:xfrm>
              <a:off x="9069120" y="1114994"/>
              <a:ext cx="92426" cy="370845"/>
            </a:xfrm>
            <a:prstGeom prst="rect">
              <a:avLst/>
            </a:prstGeom>
            <a:effectLst/>
          </p:spPr>
        </p:pic>
        <p:pic>
          <p:nvPicPr>
            <p:cNvPr id="1698" name="直线 形状" descr="直线 形状"/>
            <p:cNvPicPr/>
            <p:nvPr/>
          </p:nvPicPr>
          <p:blipFill>
            <a:blip r:embed="rId104"/>
            <a:stretch>
              <a:fillRect/>
            </a:stretch>
          </p:blipFill>
          <p:spPr>
            <a:xfrm>
              <a:off x="9456188" y="1109669"/>
              <a:ext cx="296147" cy="250146"/>
            </a:xfrm>
            <a:prstGeom prst="rect">
              <a:avLst/>
            </a:prstGeom>
            <a:effectLst/>
          </p:spPr>
        </p:pic>
        <p:pic>
          <p:nvPicPr>
            <p:cNvPr id="1700" name="直线 形状" descr="直线 形状"/>
            <p:cNvPicPr/>
            <p:nvPr/>
          </p:nvPicPr>
          <p:blipFill>
            <a:blip r:embed="rId105"/>
            <a:stretch>
              <a:fillRect/>
            </a:stretch>
          </p:blipFill>
          <p:spPr>
            <a:xfrm>
              <a:off x="9544467" y="1074250"/>
              <a:ext cx="214660" cy="282566"/>
            </a:xfrm>
            <a:prstGeom prst="rect">
              <a:avLst/>
            </a:prstGeom>
            <a:effectLst/>
          </p:spPr>
        </p:pic>
        <p:pic>
          <p:nvPicPr>
            <p:cNvPr id="1702" name="直线 直线" descr="直线 直线"/>
            <p:cNvPicPr/>
            <p:nvPr/>
          </p:nvPicPr>
          <p:blipFill>
            <a:blip r:embed="rId106"/>
            <a:stretch>
              <a:fillRect/>
            </a:stretch>
          </p:blipFill>
          <p:spPr>
            <a:xfrm>
              <a:off x="9890793" y="1237227"/>
              <a:ext cx="44891" cy="180705"/>
            </a:xfrm>
            <a:prstGeom prst="rect">
              <a:avLst/>
            </a:prstGeom>
            <a:effectLst/>
          </p:spPr>
        </p:pic>
        <p:pic>
          <p:nvPicPr>
            <p:cNvPr id="1704" name="直线 形状" descr="直线 形状"/>
            <p:cNvPicPr/>
            <p:nvPr/>
          </p:nvPicPr>
          <p:blipFill>
            <a:blip r:embed="rId107"/>
            <a:stretch>
              <a:fillRect/>
            </a:stretch>
          </p:blipFill>
          <p:spPr>
            <a:xfrm>
              <a:off x="9985862" y="1086926"/>
              <a:ext cx="327837" cy="319688"/>
            </a:xfrm>
            <a:prstGeom prst="rect">
              <a:avLst/>
            </a:prstGeom>
            <a:effectLst/>
          </p:spPr>
        </p:pic>
        <p:pic>
          <p:nvPicPr>
            <p:cNvPr id="1706" name="直线 形状" descr="直线 形状"/>
            <p:cNvPicPr/>
            <p:nvPr/>
          </p:nvPicPr>
          <p:blipFill>
            <a:blip r:embed="rId108"/>
            <a:stretch>
              <a:fillRect/>
            </a:stretch>
          </p:blipFill>
          <p:spPr>
            <a:xfrm>
              <a:off x="10116836" y="1081041"/>
              <a:ext cx="199127" cy="323310"/>
            </a:xfrm>
            <a:prstGeom prst="rect">
              <a:avLst/>
            </a:prstGeom>
            <a:effectLst/>
          </p:spPr>
        </p:pic>
        <p:pic>
          <p:nvPicPr>
            <p:cNvPr id="1708" name="直线 形状" descr="直线 形状"/>
            <p:cNvPicPr/>
            <p:nvPr/>
          </p:nvPicPr>
          <p:blipFill>
            <a:blip r:embed="rId109"/>
            <a:stretch>
              <a:fillRect/>
            </a:stretch>
          </p:blipFill>
          <p:spPr>
            <a:xfrm>
              <a:off x="10400094" y="1210064"/>
              <a:ext cx="187496" cy="166163"/>
            </a:xfrm>
            <a:prstGeom prst="rect">
              <a:avLst/>
            </a:prstGeom>
            <a:effectLst/>
          </p:spPr>
        </p:pic>
        <p:pic>
          <p:nvPicPr>
            <p:cNvPr id="1710" name="直线 形状" descr="直线 形状"/>
            <p:cNvPicPr/>
            <p:nvPr/>
          </p:nvPicPr>
          <p:blipFill>
            <a:blip r:embed="rId110"/>
            <a:stretch>
              <a:fillRect/>
            </a:stretch>
          </p:blipFill>
          <p:spPr>
            <a:xfrm>
              <a:off x="10712466" y="1048200"/>
              <a:ext cx="268984" cy="295030"/>
            </a:xfrm>
            <a:prstGeom prst="rect">
              <a:avLst/>
            </a:prstGeom>
            <a:effectLst/>
          </p:spPr>
        </p:pic>
        <p:pic>
          <p:nvPicPr>
            <p:cNvPr id="1712" name="直线 形状" descr="直线 形状"/>
            <p:cNvPicPr/>
            <p:nvPr/>
          </p:nvPicPr>
          <p:blipFill>
            <a:blip r:embed="rId111"/>
            <a:stretch>
              <a:fillRect/>
            </a:stretch>
          </p:blipFill>
          <p:spPr>
            <a:xfrm>
              <a:off x="10732837" y="1026716"/>
              <a:ext cx="228241" cy="316519"/>
            </a:xfrm>
            <a:prstGeom prst="rect">
              <a:avLst/>
            </a:prstGeom>
            <a:effectLst/>
          </p:spPr>
        </p:pic>
        <p:pic>
          <p:nvPicPr>
            <p:cNvPr id="1714" name="直线 形状" descr="直线 形状"/>
            <p:cNvPicPr/>
            <p:nvPr/>
          </p:nvPicPr>
          <p:blipFill>
            <a:blip r:embed="rId112"/>
            <a:stretch>
              <a:fillRect/>
            </a:stretch>
          </p:blipFill>
          <p:spPr>
            <a:xfrm>
              <a:off x="10929768" y="1210064"/>
              <a:ext cx="246950" cy="241822"/>
            </a:xfrm>
            <a:prstGeom prst="rect">
              <a:avLst/>
            </a:prstGeom>
            <a:effectLst/>
          </p:spPr>
        </p:pic>
        <p:pic>
          <p:nvPicPr>
            <p:cNvPr id="1716" name="直线 形状" descr="直线 形状"/>
            <p:cNvPicPr/>
            <p:nvPr/>
          </p:nvPicPr>
          <p:blipFill>
            <a:blip r:embed="rId113"/>
            <a:stretch>
              <a:fillRect/>
            </a:stretch>
          </p:blipFill>
          <p:spPr>
            <a:xfrm>
              <a:off x="11072372" y="890902"/>
              <a:ext cx="167124" cy="166583"/>
            </a:xfrm>
            <a:prstGeom prst="rect">
              <a:avLst/>
            </a:prstGeom>
            <a:effectLst/>
          </p:spPr>
        </p:pic>
        <p:pic>
          <p:nvPicPr>
            <p:cNvPr id="1718" name="直线 直线" descr="直线 直线"/>
            <p:cNvPicPr/>
            <p:nvPr/>
          </p:nvPicPr>
          <p:blipFill>
            <a:blip r:embed="rId114"/>
            <a:stretch>
              <a:fillRect/>
            </a:stretch>
          </p:blipFill>
          <p:spPr>
            <a:xfrm>
              <a:off x="11337209" y="1461320"/>
              <a:ext cx="58473" cy="78845"/>
            </a:xfrm>
            <a:prstGeom prst="rect">
              <a:avLst/>
            </a:prstGeom>
            <a:effectLst/>
          </p:spPr>
        </p:pic>
      </p:grpSp>
      <p:grpSp>
        <p:nvGrpSpPr>
          <p:cNvPr id="1761" name="绘图"/>
          <p:cNvGrpSpPr/>
          <p:nvPr/>
        </p:nvGrpSpPr>
        <p:grpSpPr>
          <a:xfrm>
            <a:off x="1346418" y="3790525"/>
            <a:ext cx="5676062" cy="560984"/>
            <a:chOff x="-19050" y="-19050"/>
            <a:chExt cx="5676060" cy="560982"/>
          </a:xfrm>
        </p:grpSpPr>
        <p:pic>
          <p:nvPicPr>
            <p:cNvPr id="1721" name="直线 形状" descr="直线 形状"/>
            <p:cNvPicPr/>
            <p:nvPr/>
          </p:nvPicPr>
          <p:blipFill>
            <a:blip r:embed="rId115"/>
            <a:stretch>
              <a:fillRect/>
            </a:stretch>
          </p:blipFill>
          <p:spPr>
            <a:xfrm>
              <a:off x="1022937" y="225414"/>
              <a:ext cx="194286" cy="224063"/>
            </a:xfrm>
            <a:prstGeom prst="rect">
              <a:avLst/>
            </a:prstGeom>
            <a:effectLst/>
          </p:spPr>
        </p:pic>
        <p:pic>
          <p:nvPicPr>
            <p:cNvPr id="1723" name="直线 形状" descr="直线 形状"/>
            <p:cNvPicPr/>
            <p:nvPr/>
          </p:nvPicPr>
          <p:blipFill>
            <a:blip r:embed="rId116"/>
            <a:stretch>
              <a:fillRect/>
            </a:stretch>
          </p:blipFill>
          <p:spPr>
            <a:xfrm>
              <a:off x="1090843" y="123554"/>
              <a:ext cx="343682" cy="418379"/>
            </a:xfrm>
            <a:prstGeom prst="rect">
              <a:avLst/>
            </a:prstGeom>
            <a:effectLst/>
          </p:spPr>
        </p:pic>
        <p:pic>
          <p:nvPicPr>
            <p:cNvPr id="1725" name="直线 形状" descr="直线 形状"/>
            <p:cNvPicPr/>
            <p:nvPr/>
          </p:nvPicPr>
          <p:blipFill>
            <a:blip r:embed="rId117"/>
            <a:stretch>
              <a:fillRect/>
            </a:stretch>
          </p:blipFill>
          <p:spPr>
            <a:xfrm>
              <a:off x="1606936" y="225414"/>
              <a:ext cx="248612" cy="58473"/>
            </a:xfrm>
            <a:prstGeom prst="rect">
              <a:avLst/>
            </a:prstGeom>
            <a:effectLst/>
          </p:spPr>
        </p:pic>
        <p:pic>
          <p:nvPicPr>
            <p:cNvPr id="1727" name="直线 直线" descr="直线 直线"/>
            <p:cNvPicPr/>
            <p:nvPr/>
          </p:nvPicPr>
          <p:blipFill>
            <a:blip r:embed="rId118"/>
            <a:stretch>
              <a:fillRect/>
            </a:stretch>
          </p:blipFill>
          <p:spPr>
            <a:xfrm>
              <a:off x="1654470" y="320484"/>
              <a:ext cx="214659" cy="44891"/>
            </a:xfrm>
            <a:prstGeom prst="rect">
              <a:avLst/>
            </a:prstGeom>
            <a:effectLst/>
          </p:spPr>
        </p:pic>
        <p:pic>
          <p:nvPicPr>
            <p:cNvPr id="1729" name="直线 形状" descr="直线 形状"/>
            <p:cNvPicPr/>
            <p:nvPr/>
          </p:nvPicPr>
          <p:blipFill>
            <a:blip r:embed="rId119"/>
            <a:stretch>
              <a:fillRect/>
            </a:stretch>
          </p:blipFill>
          <p:spPr>
            <a:xfrm>
              <a:off x="2229838" y="28484"/>
              <a:ext cx="128221" cy="350473"/>
            </a:xfrm>
            <a:prstGeom prst="rect">
              <a:avLst/>
            </a:prstGeom>
            <a:effectLst/>
          </p:spPr>
        </p:pic>
        <p:pic>
          <p:nvPicPr>
            <p:cNvPr id="1731" name="直线 形状" descr="直线 形状"/>
            <p:cNvPicPr/>
            <p:nvPr/>
          </p:nvPicPr>
          <p:blipFill>
            <a:blip r:embed="rId120"/>
            <a:stretch>
              <a:fillRect/>
            </a:stretch>
          </p:blipFill>
          <p:spPr>
            <a:xfrm>
              <a:off x="2421818" y="184670"/>
              <a:ext cx="133171" cy="160936"/>
            </a:xfrm>
            <a:prstGeom prst="rect">
              <a:avLst/>
            </a:prstGeom>
            <a:effectLst/>
          </p:spPr>
        </p:pic>
        <p:pic>
          <p:nvPicPr>
            <p:cNvPr id="1733" name="直线 形状" descr="直线 形状"/>
            <p:cNvPicPr/>
            <p:nvPr/>
          </p:nvPicPr>
          <p:blipFill>
            <a:blip r:embed="rId121"/>
            <a:stretch>
              <a:fillRect/>
            </a:stretch>
          </p:blipFill>
          <p:spPr>
            <a:xfrm>
              <a:off x="2435399" y="76019"/>
              <a:ext cx="268985" cy="282566"/>
            </a:xfrm>
            <a:prstGeom prst="rect">
              <a:avLst/>
            </a:prstGeom>
            <a:effectLst/>
          </p:spPr>
        </p:pic>
        <p:pic>
          <p:nvPicPr>
            <p:cNvPr id="1735" name="直线 直线" descr="直线 直线"/>
            <p:cNvPicPr/>
            <p:nvPr/>
          </p:nvPicPr>
          <p:blipFill>
            <a:blip r:embed="rId122"/>
            <a:stretch>
              <a:fillRect/>
            </a:stretch>
          </p:blipFill>
          <p:spPr>
            <a:xfrm>
              <a:off x="2795306" y="259367"/>
              <a:ext cx="51682" cy="180706"/>
            </a:xfrm>
            <a:prstGeom prst="rect">
              <a:avLst/>
            </a:prstGeom>
            <a:effectLst/>
          </p:spPr>
        </p:pic>
        <p:pic>
          <p:nvPicPr>
            <p:cNvPr id="1737" name="直线 形状" descr="直线 形状"/>
            <p:cNvPicPr/>
            <p:nvPr/>
          </p:nvPicPr>
          <p:blipFill>
            <a:blip r:embed="rId123"/>
            <a:stretch>
              <a:fillRect/>
            </a:stretch>
          </p:blipFill>
          <p:spPr>
            <a:xfrm>
              <a:off x="3066933" y="286530"/>
              <a:ext cx="112799" cy="160334"/>
            </a:xfrm>
            <a:prstGeom prst="rect">
              <a:avLst/>
            </a:prstGeom>
            <a:effectLst/>
          </p:spPr>
        </p:pic>
        <p:pic>
          <p:nvPicPr>
            <p:cNvPr id="1739" name="直线 直线" descr="直线 直线"/>
            <p:cNvPicPr/>
            <p:nvPr/>
          </p:nvPicPr>
          <p:blipFill>
            <a:blip r:embed="rId124"/>
            <a:stretch>
              <a:fillRect/>
            </a:stretch>
          </p:blipFill>
          <p:spPr>
            <a:xfrm>
              <a:off x="3460794" y="157507"/>
              <a:ext cx="99217" cy="51683"/>
            </a:xfrm>
            <a:prstGeom prst="rect">
              <a:avLst/>
            </a:prstGeom>
            <a:effectLst/>
          </p:spPr>
        </p:pic>
        <p:pic>
          <p:nvPicPr>
            <p:cNvPr id="1741" name="直线 直线" descr="直线 直线"/>
            <p:cNvPicPr/>
            <p:nvPr/>
          </p:nvPicPr>
          <p:blipFill>
            <a:blip r:embed="rId125"/>
            <a:stretch>
              <a:fillRect/>
            </a:stretch>
          </p:blipFill>
          <p:spPr>
            <a:xfrm>
              <a:off x="3657724" y="171089"/>
              <a:ext cx="160333" cy="44891"/>
            </a:xfrm>
            <a:prstGeom prst="rect">
              <a:avLst/>
            </a:prstGeom>
            <a:effectLst/>
          </p:spPr>
        </p:pic>
        <p:pic>
          <p:nvPicPr>
            <p:cNvPr id="1743" name="直线 直线" descr="直线 直线"/>
            <p:cNvPicPr/>
            <p:nvPr/>
          </p:nvPicPr>
          <p:blipFill>
            <a:blip r:embed="rId126"/>
            <a:stretch>
              <a:fillRect/>
            </a:stretch>
          </p:blipFill>
          <p:spPr>
            <a:xfrm>
              <a:off x="3875025" y="171089"/>
              <a:ext cx="112799" cy="51682"/>
            </a:xfrm>
            <a:prstGeom prst="rect">
              <a:avLst/>
            </a:prstGeom>
            <a:effectLst/>
          </p:spPr>
        </p:pic>
        <p:pic>
          <p:nvPicPr>
            <p:cNvPr id="1745" name="直线 形状" descr="直线 形状"/>
            <p:cNvPicPr/>
            <p:nvPr/>
          </p:nvPicPr>
          <p:blipFill>
            <a:blip r:embed="rId127"/>
            <a:stretch>
              <a:fillRect/>
            </a:stretch>
          </p:blipFill>
          <p:spPr>
            <a:xfrm>
              <a:off x="4126281" y="218623"/>
              <a:ext cx="99217" cy="119590"/>
            </a:xfrm>
            <a:prstGeom prst="rect">
              <a:avLst/>
            </a:prstGeom>
            <a:effectLst/>
          </p:spPr>
        </p:pic>
        <p:pic>
          <p:nvPicPr>
            <p:cNvPr id="1747" name="直线 形状" descr="直线 形状"/>
            <p:cNvPicPr/>
            <p:nvPr/>
          </p:nvPicPr>
          <p:blipFill>
            <a:blip r:embed="rId128"/>
            <a:stretch>
              <a:fillRect/>
            </a:stretch>
          </p:blipFill>
          <p:spPr>
            <a:xfrm>
              <a:off x="4445443" y="143926"/>
              <a:ext cx="167124" cy="183568"/>
            </a:xfrm>
            <a:prstGeom prst="rect">
              <a:avLst/>
            </a:prstGeom>
            <a:effectLst/>
          </p:spPr>
        </p:pic>
        <p:pic>
          <p:nvPicPr>
            <p:cNvPr id="1749" name="直线 形状" descr="直线 形状"/>
            <p:cNvPicPr/>
            <p:nvPr/>
          </p:nvPicPr>
          <p:blipFill>
            <a:blip r:embed="rId129"/>
            <a:stretch>
              <a:fillRect/>
            </a:stretch>
          </p:blipFill>
          <p:spPr>
            <a:xfrm>
              <a:off x="4506559" y="8112"/>
              <a:ext cx="289357" cy="357263"/>
            </a:xfrm>
            <a:prstGeom prst="rect">
              <a:avLst/>
            </a:prstGeom>
            <a:effectLst/>
          </p:spPr>
        </p:pic>
        <p:pic>
          <p:nvPicPr>
            <p:cNvPr id="1751" name="直线 直线" descr="直线 直线"/>
            <p:cNvPicPr/>
            <p:nvPr/>
          </p:nvPicPr>
          <p:blipFill>
            <a:blip r:embed="rId130"/>
            <a:stretch>
              <a:fillRect/>
            </a:stretch>
          </p:blipFill>
          <p:spPr>
            <a:xfrm>
              <a:off x="4920791" y="171089"/>
              <a:ext cx="44892" cy="228239"/>
            </a:xfrm>
            <a:prstGeom prst="rect">
              <a:avLst/>
            </a:prstGeom>
            <a:effectLst/>
          </p:spPr>
        </p:pic>
        <p:pic>
          <p:nvPicPr>
            <p:cNvPr id="1753" name="直线 形状" descr="直线 形状"/>
            <p:cNvPicPr/>
            <p:nvPr/>
          </p:nvPicPr>
          <p:blipFill>
            <a:blip r:embed="rId131"/>
            <a:stretch>
              <a:fillRect/>
            </a:stretch>
          </p:blipFill>
          <p:spPr>
            <a:xfrm>
              <a:off x="4943009" y="218623"/>
              <a:ext cx="192441" cy="139962"/>
            </a:xfrm>
            <a:prstGeom prst="rect">
              <a:avLst/>
            </a:prstGeom>
            <a:effectLst/>
          </p:spPr>
        </p:pic>
        <p:pic>
          <p:nvPicPr>
            <p:cNvPr id="1755" name="直线 形状" descr="直线 形状"/>
            <p:cNvPicPr/>
            <p:nvPr/>
          </p:nvPicPr>
          <p:blipFill>
            <a:blip r:embed="rId132"/>
            <a:stretch>
              <a:fillRect/>
            </a:stretch>
          </p:blipFill>
          <p:spPr>
            <a:xfrm>
              <a:off x="5185628" y="-19050"/>
              <a:ext cx="161505" cy="431961"/>
            </a:xfrm>
            <a:prstGeom prst="rect">
              <a:avLst/>
            </a:prstGeom>
            <a:effectLst/>
          </p:spPr>
        </p:pic>
        <p:pic>
          <p:nvPicPr>
            <p:cNvPr id="1757" name="直线 直线" descr="直线 直线"/>
            <p:cNvPicPr/>
            <p:nvPr/>
          </p:nvPicPr>
          <p:blipFill>
            <a:blip r:embed="rId40"/>
            <a:stretch>
              <a:fillRect/>
            </a:stretch>
          </p:blipFill>
          <p:spPr>
            <a:xfrm>
              <a:off x="5580810" y="300112"/>
              <a:ext cx="76201" cy="38101"/>
            </a:xfrm>
            <a:prstGeom prst="rect">
              <a:avLst/>
            </a:prstGeom>
            <a:effectLst/>
          </p:spPr>
        </p:pic>
        <p:pic>
          <p:nvPicPr>
            <p:cNvPr id="1759" name="直线 形状" descr="直线 形状"/>
            <p:cNvPicPr/>
            <p:nvPr/>
          </p:nvPicPr>
          <p:blipFill>
            <a:blip r:embed="rId133"/>
            <a:stretch>
              <a:fillRect/>
            </a:stretch>
          </p:blipFill>
          <p:spPr>
            <a:xfrm>
              <a:off x="-19050" y="314701"/>
              <a:ext cx="158420" cy="130923"/>
            </a:xfrm>
            <a:prstGeom prst="rect">
              <a:avLst/>
            </a:prstGeom>
            <a:effectLst/>
          </p:spPr>
        </p:pic>
      </p:grpSp>
      <p:grpSp>
        <p:nvGrpSpPr>
          <p:cNvPr id="1860" name="绘图"/>
          <p:cNvGrpSpPr/>
          <p:nvPr/>
        </p:nvGrpSpPr>
        <p:grpSpPr>
          <a:xfrm>
            <a:off x="1409257" y="4647982"/>
            <a:ext cx="11240472" cy="912269"/>
            <a:chOff x="-19049" y="-19049"/>
            <a:chExt cx="11240470" cy="912267"/>
          </a:xfrm>
        </p:grpSpPr>
        <p:pic>
          <p:nvPicPr>
            <p:cNvPr id="1762" name="直线 形状" descr="直线 形状"/>
            <p:cNvPicPr/>
            <p:nvPr/>
          </p:nvPicPr>
          <p:blipFill>
            <a:blip r:embed="rId134"/>
            <a:stretch>
              <a:fillRect/>
            </a:stretch>
          </p:blipFill>
          <p:spPr>
            <a:xfrm>
              <a:off x="1038033" y="297668"/>
              <a:ext cx="330101" cy="363606"/>
            </a:xfrm>
            <a:prstGeom prst="rect">
              <a:avLst/>
            </a:prstGeom>
            <a:effectLst/>
          </p:spPr>
        </p:pic>
        <p:pic>
          <p:nvPicPr>
            <p:cNvPr id="1764" name="直线 形状" descr="直线 形状"/>
            <p:cNvPicPr/>
            <p:nvPr/>
          </p:nvPicPr>
          <p:blipFill>
            <a:blip r:embed="rId135"/>
            <a:stretch>
              <a:fillRect/>
            </a:stretch>
          </p:blipFill>
          <p:spPr>
            <a:xfrm>
              <a:off x="1459832" y="502002"/>
              <a:ext cx="179929" cy="214659"/>
            </a:xfrm>
            <a:prstGeom prst="rect">
              <a:avLst/>
            </a:prstGeom>
            <a:effectLst/>
          </p:spPr>
        </p:pic>
        <p:pic>
          <p:nvPicPr>
            <p:cNvPr id="1766" name="直线 形状" descr="直线 形状"/>
            <p:cNvPicPr/>
            <p:nvPr/>
          </p:nvPicPr>
          <p:blipFill>
            <a:blip r:embed="rId136"/>
            <a:stretch>
              <a:fillRect/>
            </a:stretch>
          </p:blipFill>
          <p:spPr>
            <a:xfrm>
              <a:off x="1954776" y="332235"/>
              <a:ext cx="235031" cy="58473"/>
            </a:xfrm>
            <a:prstGeom prst="rect">
              <a:avLst/>
            </a:prstGeom>
            <a:effectLst/>
          </p:spPr>
        </p:pic>
        <p:pic>
          <p:nvPicPr>
            <p:cNvPr id="1768" name="直线 直线" descr="直线 直线"/>
            <p:cNvPicPr/>
            <p:nvPr/>
          </p:nvPicPr>
          <p:blipFill>
            <a:blip r:embed="rId137"/>
            <a:stretch>
              <a:fillRect/>
            </a:stretch>
          </p:blipFill>
          <p:spPr>
            <a:xfrm>
              <a:off x="1975148" y="447676"/>
              <a:ext cx="235031" cy="44892"/>
            </a:xfrm>
            <a:prstGeom prst="rect">
              <a:avLst/>
            </a:prstGeom>
            <a:effectLst/>
          </p:spPr>
        </p:pic>
        <p:pic>
          <p:nvPicPr>
            <p:cNvPr id="1770" name="直线 形状" descr="直线 形状"/>
            <p:cNvPicPr/>
            <p:nvPr/>
          </p:nvPicPr>
          <p:blipFill>
            <a:blip r:embed="rId138"/>
            <a:stretch>
              <a:fillRect/>
            </a:stretch>
          </p:blipFill>
          <p:spPr>
            <a:xfrm>
              <a:off x="2593100" y="9992"/>
              <a:ext cx="527317" cy="88716"/>
            </a:xfrm>
            <a:prstGeom prst="rect">
              <a:avLst/>
            </a:prstGeom>
            <a:effectLst/>
          </p:spPr>
        </p:pic>
        <p:pic>
          <p:nvPicPr>
            <p:cNvPr id="1772" name="直线 形状" descr="直线 形状"/>
            <p:cNvPicPr/>
            <p:nvPr/>
          </p:nvPicPr>
          <p:blipFill>
            <a:blip r:embed="rId139"/>
            <a:stretch>
              <a:fillRect/>
            </a:stretch>
          </p:blipFill>
          <p:spPr>
            <a:xfrm>
              <a:off x="2598684" y="87770"/>
              <a:ext cx="725168" cy="312540"/>
            </a:xfrm>
            <a:prstGeom prst="rect">
              <a:avLst/>
            </a:prstGeom>
            <a:effectLst/>
          </p:spPr>
        </p:pic>
        <p:pic>
          <p:nvPicPr>
            <p:cNvPr id="1774" name="直线 直线" descr="直线 直线"/>
            <p:cNvPicPr/>
            <p:nvPr/>
          </p:nvPicPr>
          <p:blipFill>
            <a:blip r:embed="rId140"/>
            <a:stretch>
              <a:fillRect/>
            </a:stretch>
          </p:blipFill>
          <p:spPr>
            <a:xfrm>
              <a:off x="2450496" y="569908"/>
              <a:ext cx="92427" cy="44892"/>
            </a:xfrm>
            <a:prstGeom prst="rect">
              <a:avLst/>
            </a:prstGeom>
            <a:effectLst/>
          </p:spPr>
        </p:pic>
        <p:pic>
          <p:nvPicPr>
            <p:cNvPr id="1776" name="直线 形状" descr="直线 形状"/>
            <p:cNvPicPr/>
            <p:nvPr/>
          </p:nvPicPr>
          <p:blipFill>
            <a:blip r:embed="rId141"/>
            <a:stretch>
              <a:fillRect/>
            </a:stretch>
          </p:blipFill>
          <p:spPr>
            <a:xfrm>
              <a:off x="2450496" y="671769"/>
              <a:ext cx="78845" cy="180705"/>
            </a:xfrm>
            <a:prstGeom prst="rect">
              <a:avLst/>
            </a:prstGeom>
            <a:effectLst/>
          </p:spPr>
        </p:pic>
        <p:pic>
          <p:nvPicPr>
            <p:cNvPr id="1778" name="直线 直线" descr="直线 直线"/>
            <p:cNvPicPr/>
            <p:nvPr/>
          </p:nvPicPr>
          <p:blipFill>
            <a:blip r:embed="rId142"/>
            <a:stretch>
              <a:fillRect/>
            </a:stretch>
          </p:blipFill>
          <p:spPr>
            <a:xfrm>
              <a:off x="2613472" y="746466"/>
              <a:ext cx="38101" cy="139962"/>
            </a:xfrm>
            <a:prstGeom prst="rect">
              <a:avLst/>
            </a:prstGeom>
            <a:effectLst/>
          </p:spPr>
        </p:pic>
        <p:pic>
          <p:nvPicPr>
            <p:cNvPr id="1780" name="直线 形状" descr="直线 形状"/>
            <p:cNvPicPr/>
            <p:nvPr/>
          </p:nvPicPr>
          <p:blipFill>
            <a:blip r:embed="rId143"/>
            <a:stretch>
              <a:fillRect/>
            </a:stretch>
          </p:blipFill>
          <p:spPr>
            <a:xfrm>
              <a:off x="2806169" y="603862"/>
              <a:ext cx="150985" cy="187496"/>
            </a:xfrm>
            <a:prstGeom prst="rect">
              <a:avLst/>
            </a:prstGeom>
            <a:effectLst/>
          </p:spPr>
        </p:pic>
        <p:pic>
          <p:nvPicPr>
            <p:cNvPr id="1782" name="直线 直线" descr="直线 直线"/>
            <p:cNvPicPr/>
            <p:nvPr/>
          </p:nvPicPr>
          <p:blipFill>
            <a:blip r:embed="rId40"/>
            <a:stretch>
              <a:fillRect/>
            </a:stretch>
          </p:blipFill>
          <p:spPr>
            <a:xfrm>
              <a:off x="3001864" y="651397"/>
              <a:ext cx="76201" cy="38101"/>
            </a:xfrm>
            <a:prstGeom prst="rect">
              <a:avLst/>
            </a:prstGeom>
            <a:effectLst/>
          </p:spPr>
        </p:pic>
        <p:pic>
          <p:nvPicPr>
            <p:cNvPr id="1784" name="直线 直线" descr="直线 直线"/>
            <p:cNvPicPr/>
            <p:nvPr/>
          </p:nvPicPr>
          <p:blipFill>
            <a:blip r:embed="rId144"/>
            <a:stretch>
              <a:fillRect/>
            </a:stretch>
          </p:blipFill>
          <p:spPr>
            <a:xfrm>
              <a:off x="3102402" y="631024"/>
              <a:ext cx="92427" cy="51683"/>
            </a:xfrm>
            <a:prstGeom prst="rect">
              <a:avLst/>
            </a:prstGeom>
            <a:effectLst/>
          </p:spPr>
        </p:pic>
        <p:pic>
          <p:nvPicPr>
            <p:cNvPr id="1786" name="直线 直线" descr="直线 直线"/>
            <p:cNvPicPr/>
            <p:nvPr/>
          </p:nvPicPr>
          <p:blipFill>
            <a:blip r:embed="rId40"/>
            <a:stretch>
              <a:fillRect/>
            </a:stretch>
          </p:blipFill>
          <p:spPr>
            <a:xfrm>
              <a:off x="3205584" y="597071"/>
              <a:ext cx="76201" cy="38101"/>
            </a:xfrm>
            <a:prstGeom prst="rect">
              <a:avLst/>
            </a:prstGeom>
            <a:effectLst/>
          </p:spPr>
        </p:pic>
        <p:pic>
          <p:nvPicPr>
            <p:cNvPr id="1788" name="直线 形状" descr="直线 形状"/>
            <p:cNvPicPr/>
            <p:nvPr/>
          </p:nvPicPr>
          <p:blipFill>
            <a:blip r:embed="rId145"/>
            <a:stretch>
              <a:fillRect/>
            </a:stretch>
          </p:blipFill>
          <p:spPr>
            <a:xfrm>
              <a:off x="3328758" y="563118"/>
              <a:ext cx="185233" cy="201077"/>
            </a:xfrm>
            <a:prstGeom prst="rect">
              <a:avLst/>
            </a:prstGeom>
            <a:effectLst/>
          </p:spPr>
        </p:pic>
        <p:pic>
          <p:nvPicPr>
            <p:cNvPr id="1790" name="直线 形状" descr="直线 形状"/>
            <p:cNvPicPr/>
            <p:nvPr/>
          </p:nvPicPr>
          <p:blipFill>
            <a:blip r:embed="rId146"/>
            <a:stretch>
              <a:fillRect/>
            </a:stretch>
          </p:blipFill>
          <p:spPr>
            <a:xfrm>
              <a:off x="3564169" y="556327"/>
              <a:ext cx="99217" cy="38101"/>
            </a:xfrm>
            <a:prstGeom prst="rect">
              <a:avLst/>
            </a:prstGeom>
            <a:effectLst/>
          </p:spPr>
        </p:pic>
        <p:pic>
          <p:nvPicPr>
            <p:cNvPr id="1792" name="直线 形状" descr="直线 形状"/>
            <p:cNvPicPr/>
            <p:nvPr/>
          </p:nvPicPr>
          <p:blipFill>
            <a:blip r:embed="rId147"/>
            <a:stretch>
              <a:fillRect/>
            </a:stretch>
          </p:blipFill>
          <p:spPr>
            <a:xfrm>
              <a:off x="3584541" y="660007"/>
              <a:ext cx="119589" cy="158514"/>
            </a:xfrm>
            <a:prstGeom prst="rect">
              <a:avLst/>
            </a:prstGeom>
            <a:effectLst/>
          </p:spPr>
        </p:pic>
        <p:pic>
          <p:nvPicPr>
            <p:cNvPr id="1794" name="直线 形状" descr="直线 形状"/>
            <p:cNvPicPr/>
            <p:nvPr/>
          </p:nvPicPr>
          <p:blipFill>
            <a:blip r:embed="rId148"/>
            <a:stretch>
              <a:fillRect/>
            </a:stretch>
          </p:blipFill>
          <p:spPr>
            <a:xfrm>
              <a:off x="3767890" y="746466"/>
              <a:ext cx="133170" cy="146752"/>
            </a:xfrm>
            <a:prstGeom prst="rect">
              <a:avLst/>
            </a:prstGeom>
            <a:effectLst/>
          </p:spPr>
        </p:pic>
        <p:pic>
          <p:nvPicPr>
            <p:cNvPr id="1796" name="直线 形状" descr="直线 形状"/>
            <p:cNvPicPr/>
            <p:nvPr/>
          </p:nvPicPr>
          <p:blipFill>
            <a:blip r:embed="rId149"/>
            <a:stretch>
              <a:fillRect/>
            </a:stretch>
          </p:blipFill>
          <p:spPr>
            <a:xfrm>
              <a:off x="3971610" y="-1008"/>
              <a:ext cx="391217" cy="350273"/>
            </a:xfrm>
            <a:prstGeom prst="rect">
              <a:avLst/>
            </a:prstGeom>
            <a:effectLst/>
          </p:spPr>
        </p:pic>
        <p:pic>
          <p:nvPicPr>
            <p:cNvPr id="1798" name="直线 形状" descr="直线 形状"/>
            <p:cNvPicPr/>
            <p:nvPr/>
          </p:nvPicPr>
          <p:blipFill>
            <a:blip r:embed="rId150"/>
            <a:stretch>
              <a:fillRect/>
            </a:stretch>
          </p:blipFill>
          <p:spPr>
            <a:xfrm>
              <a:off x="4046308" y="13072"/>
              <a:ext cx="289356" cy="377636"/>
            </a:xfrm>
            <a:prstGeom prst="rect">
              <a:avLst/>
            </a:prstGeom>
            <a:effectLst/>
          </p:spPr>
        </p:pic>
        <p:pic>
          <p:nvPicPr>
            <p:cNvPr id="1800" name="直线 直线" descr="直线 直线"/>
            <p:cNvPicPr/>
            <p:nvPr/>
          </p:nvPicPr>
          <p:blipFill>
            <a:blip r:embed="rId151"/>
            <a:stretch>
              <a:fillRect/>
            </a:stretch>
          </p:blipFill>
          <p:spPr>
            <a:xfrm>
              <a:off x="4474121" y="155676"/>
              <a:ext cx="85636" cy="65264"/>
            </a:xfrm>
            <a:prstGeom prst="rect">
              <a:avLst/>
            </a:prstGeom>
            <a:effectLst/>
          </p:spPr>
        </p:pic>
        <p:pic>
          <p:nvPicPr>
            <p:cNvPr id="1802" name="直线 形状" descr="直线 形状"/>
            <p:cNvPicPr/>
            <p:nvPr/>
          </p:nvPicPr>
          <p:blipFill>
            <a:blip r:embed="rId152"/>
            <a:stretch>
              <a:fillRect/>
            </a:stretch>
          </p:blipFill>
          <p:spPr>
            <a:xfrm>
              <a:off x="4490796" y="264327"/>
              <a:ext cx="82542" cy="173915"/>
            </a:xfrm>
            <a:prstGeom prst="rect">
              <a:avLst/>
            </a:prstGeom>
            <a:effectLst/>
          </p:spPr>
        </p:pic>
        <p:pic>
          <p:nvPicPr>
            <p:cNvPr id="1804" name="直线 形状" descr="直线 形状"/>
            <p:cNvPicPr/>
            <p:nvPr/>
          </p:nvPicPr>
          <p:blipFill>
            <a:blip r:embed="rId153"/>
            <a:stretch>
              <a:fillRect/>
            </a:stretch>
          </p:blipFill>
          <p:spPr>
            <a:xfrm>
              <a:off x="4657469" y="277909"/>
              <a:ext cx="65265" cy="187496"/>
            </a:xfrm>
            <a:prstGeom prst="rect">
              <a:avLst/>
            </a:prstGeom>
            <a:effectLst/>
          </p:spPr>
        </p:pic>
        <p:pic>
          <p:nvPicPr>
            <p:cNvPr id="1806" name="直线 直线" descr="直线 直线"/>
            <p:cNvPicPr/>
            <p:nvPr/>
          </p:nvPicPr>
          <p:blipFill>
            <a:blip r:embed="rId40"/>
            <a:stretch>
              <a:fillRect/>
            </a:stretch>
          </p:blipFill>
          <p:spPr>
            <a:xfrm>
              <a:off x="4957582" y="216793"/>
              <a:ext cx="76201" cy="38101"/>
            </a:xfrm>
            <a:prstGeom prst="rect">
              <a:avLst/>
            </a:prstGeom>
            <a:effectLst/>
          </p:spPr>
        </p:pic>
        <p:pic>
          <p:nvPicPr>
            <p:cNvPr id="1808" name="直线 直线" descr="直线 直线"/>
            <p:cNvPicPr/>
            <p:nvPr/>
          </p:nvPicPr>
          <p:blipFill>
            <a:blip r:embed="rId154"/>
            <a:stretch>
              <a:fillRect/>
            </a:stretch>
          </p:blipFill>
          <p:spPr>
            <a:xfrm>
              <a:off x="5098865" y="196421"/>
              <a:ext cx="78845" cy="38101"/>
            </a:xfrm>
            <a:prstGeom prst="rect">
              <a:avLst/>
            </a:prstGeom>
            <a:effectLst/>
          </p:spPr>
        </p:pic>
        <p:pic>
          <p:nvPicPr>
            <p:cNvPr id="1810" name="直线 直线" descr="直线 直线"/>
            <p:cNvPicPr/>
            <p:nvPr/>
          </p:nvPicPr>
          <p:blipFill>
            <a:blip r:embed="rId40"/>
            <a:stretch>
              <a:fillRect/>
            </a:stretch>
          </p:blipFill>
          <p:spPr>
            <a:xfrm>
              <a:off x="5290325" y="196421"/>
              <a:ext cx="76201" cy="38101"/>
            </a:xfrm>
            <a:prstGeom prst="rect">
              <a:avLst/>
            </a:prstGeom>
            <a:effectLst/>
          </p:spPr>
        </p:pic>
        <p:pic>
          <p:nvPicPr>
            <p:cNvPr id="1812" name="直线 形状" descr="直线 形状"/>
            <p:cNvPicPr/>
            <p:nvPr/>
          </p:nvPicPr>
          <p:blipFill>
            <a:blip r:embed="rId155"/>
            <a:stretch>
              <a:fillRect/>
            </a:stretch>
          </p:blipFill>
          <p:spPr>
            <a:xfrm>
              <a:off x="5485933" y="-19050"/>
              <a:ext cx="296148" cy="314688"/>
            </a:xfrm>
            <a:prstGeom prst="rect">
              <a:avLst/>
            </a:prstGeom>
            <a:effectLst/>
          </p:spPr>
        </p:pic>
        <p:pic>
          <p:nvPicPr>
            <p:cNvPr id="1814" name="直线 形状" descr="直线 形状"/>
            <p:cNvPicPr/>
            <p:nvPr/>
          </p:nvPicPr>
          <p:blipFill>
            <a:blip r:embed="rId156"/>
            <a:stretch>
              <a:fillRect/>
            </a:stretch>
          </p:blipFill>
          <p:spPr>
            <a:xfrm>
              <a:off x="5553840" y="-7300"/>
              <a:ext cx="275776" cy="391217"/>
            </a:xfrm>
            <a:prstGeom prst="rect">
              <a:avLst/>
            </a:prstGeom>
            <a:effectLst/>
          </p:spPr>
        </p:pic>
        <p:pic>
          <p:nvPicPr>
            <p:cNvPr id="1816" name="直线 形状" descr="直线 形状"/>
            <p:cNvPicPr/>
            <p:nvPr/>
          </p:nvPicPr>
          <p:blipFill>
            <a:blip r:embed="rId157"/>
            <a:stretch>
              <a:fillRect/>
            </a:stretch>
          </p:blipFill>
          <p:spPr>
            <a:xfrm>
              <a:off x="5873003" y="148886"/>
              <a:ext cx="92426" cy="65264"/>
            </a:xfrm>
            <a:prstGeom prst="rect">
              <a:avLst/>
            </a:prstGeom>
            <a:effectLst/>
          </p:spPr>
        </p:pic>
        <p:pic>
          <p:nvPicPr>
            <p:cNvPr id="1818" name="直线 形状" descr="直线 形状"/>
            <p:cNvPicPr/>
            <p:nvPr/>
          </p:nvPicPr>
          <p:blipFill>
            <a:blip r:embed="rId158"/>
            <a:stretch>
              <a:fillRect/>
            </a:stretch>
          </p:blipFill>
          <p:spPr>
            <a:xfrm>
              <a:off x="5921108" y="243955"/>
              <a:ext cx="78275" cy="173161"/>
            </a:xfrm>
            <a:prstGeom prst="rect">
              <a:avLst/>
            </a:prstGeom>
            <a:effectLst/>
          </p:spPr>
        </p:pic>
        <p:pic>
          <p:nvPicPr>
            <p:cNvPr id="1820" name="直线 形状" descr="直线 形状"/>
            <p:cNvPicPr/>
            <p:nvPr/>
          </p:nvPicPr>
          <p:blipFill>
            <a:blip r:embed="rId159"/>
            <a:stretch>
              <a:fillRect/>
            </a:stretch>
          </p:blipFill>
          <p:spPr>
            <a:xfrm>
              <a:off x="6091280" y="257537"/>
              <a:ext cx="193312" cy="160333"/>
            </a:xfrm>
            <a:prstGeom prst="rect">
              <a:avLst/>
            </a:prstGeom>
            <a:effectLst/>
          </p:spPr>
        </p:pic>
        <p:pic>
          <p:nvPicPr>
            <p:cNvPr id="1822" name="直线 形状" descr="直线 形状"/>
            <p:cNvPicPr/>
            <p:nvPr/>
          </p:nvPicPr>
          <p:blipFill>
            <a:blip r:embed="rId160"/>
            <a:stretch>
              <a:fillRect/>
            </a:stretch>
          </p:blipFill>
          <p:spPr>
            <a:xfrm>
              <a:off x="6755792" y="542746"/>
              <a:ext cx="78090" cy="139961"/>
            </a:xfrm>
            <a:prstGeom prst="rect">
              <a:avLst/>
            </a:prstGeom>
            <a:effectLst/>
          </p:spPr>
        </p:pic>
        <p:pic>
          <p:nvPicPr>
            <p:cNvPr id="1824" name="直线 形状" descr="直线 形状"/>
            <p:cNvPicPr/>
            <p:nvPr/>
          </p:nvPicPr>
          <p:blipFill>
            <a:blip r:embed="rId161"/>
            <a:stretch>
              <a:fillRect/>
            </a:stretch>
          </p:blipFill>
          <p:spPr>
            <a:xfrm>
              <a:off x="7685110" y="141019"/>
              <a:ext cx="310735" cy="419456"/>
            </a:xfrm>
            <a:prstGeom prst="rect">
              <a:avLst/>
            </a:prstGeom>
            <a:effectLst/>
          </p:spPr>
        </p:pic>
        <p:pic>
          <p:nvPicPr>
            <p:cNvPr id="1826" name="直线 形状" descr="直线 形状"/>
            <p:cNvPicPr/>
            <p:nvPr/>
          </p:nvPicPr>
          <p:blipFill>
            <a:blip r:embed="rId162"/>
            <a:stretch>
              <a:fillRect/>
            </a:stretch>
          </p:blipFill>
          <p:spPr>
            <a:xfrm>
              <a:off x="8032441" y="454467"/>
              <a:ext cx="167124" cy="239992"/>
            </a:xfrm>
            <a:prstGeom prst="rect">
              <a:avLst/>
            </a:prstGeom>
            <a:effectLst/>
          </p:spPr>
        </p:pic>
        <p:pic>
          <p:nvPicPr>
            <p:cNvPr id="1828" name="直线 形状" descr="直线 形状"/>
            <p:cNvPicPr/>
            <p:nvPr/>
          </p:nvPicPr>
          <p:blipFill>
            <a:blip r:embed="rId163"/>
            <a:stretch>
              <a:fillRect/>
            </a:stretch>
          </p:blipFill>
          <p:spPr>
            <a:xfrm>
              <a:off x="8107138" y="359397"/>
              <a:ext cx="207869" cy="323310"/>
            </a:xfrm>
            <a:prstGeom prst="rect">
              <a:avLst/>
            </a:prstGeom>
            <a:effectLst/>
          </p:spPr>
        </p:pic>
        <p:pic>
          <p:nvPicPr>
            <p:cNvPr id="1830" name="直线 形状" descr="直线 形状"/>
            <p:cNvPicPr/>
            <p:nvPr/>
          </p:nvPicPr>
          <p:blipFill>
            <a:blip r:embed="rId164"/>
            <a:stretch>
              <a:fillRect/>
            </a:stretch>
          </p:blipFill>
          <p:spPr>
            <a:xfrm>
              <a:off x="8500998" y="325443"/>
              <a:ext cx="187496" cy="67973"/>
            </a:xfrm>
            <a:prstGeom prst="rect">
              <a:avLst/>
            </a:prstGeom>
            <a:effectLst/>
          </p:spPr>
        </p:pic>
        <p:pic>
          <p:nvPicPr>
            <p:cNvPr id="1832" name="直线 形状" descr="直线 形状"/>
            <p:cNvPicPr/>
            <p:nvPr/>
          </p:nvPicPr>
          <p:blipFill>
            <a:blip r:embed="rId165"/>
            <a:stretch>
              <a:fillRect/>
            </a:stretch>
          </p:blipFill>
          <p:spPr>
            <a:xfrm>
              <a:off x="8473836" y="434095"/>
              <a:ext cx="214658" cy="67877"/>
            </a:xfrm>
            <a:prstGeom prst="rect">
              <a:avLst/>
            </a:prstGeom>
            <a:effectLst/>
          </p:spPr>
        </p:pic>
        <p:pic>
          <p:nvPicPr>
            <p:cNvPr id="1834" name="直线 形状" descr="直线 形状"/>
            <p:cNvPicPr/>
            <p:nvPr/>
          </p:nvPicPr>
          <p:blipFill>
            <a:blip r:embed="rId166"/>
            <a:stretch>
              <a:fillRect/>
            </a:stretch>
          </p:blipFill>
          <p:spPr>
            <a:xfrm>
              <a:off x="8898531" y="285893"/>
              <a:ext cx="217776" cy="314937"/>
            </a:xfrm>
            <a:prstGeom prst="rect">
              <a:avLst/>
            </a:prstGeom>
            <a:effectLst/>
          </p:spPr>
        </p:pic>
        <p:pic>
          <p:nvPicPr>
            <p:cNvPr id="1836" name="直线 形状" descr="直线 形状"/>
            <p:cNvPicPr/>
            <p:nvPr/>
          </p:nvPicPr>
          <p:blipFill>
            <a:blip r:embed="rId167"/>
            <a:stretch>
              <a:fillRect/>
            </a:stretch>
          </p:blipFill>
          <p:spPr>
            <a:xfrm>
              <a:off x="9139323" y="495211"/>
              <a:ext cx="173914" cy="196642"/>
            </a:xfrm>
            <a:prstGeom prst="rect">
              <a:avLst/>
            </a:prstGeom>
            <a:effectLst/>
          </p:spPr>
        </p:pic>
        <p:pic>
          <p:nvPicPr>
            <p:cNvPr id="1838" name="直线 形状" descr="直线 形状"/>
            <p:cNvPicPr/>
            <p:nvPr/>
          </p:nvPicPr>
          <p:blipFill>
            <a:blip r:embed="rId168"/>
            <a:stretch>
              <a:fillRect/>
            </a:stretch>
          </p:blipFill>
          <p:spPr>
            <a:xfrm>
              <a:off x="9207230" y="434095"/>
              <a:ext cx="207868" cy="214658"/>
            </a:xfrm>
            <a:prstGeom prst="rect">
              <a:avLst/>
            </a:prstGeom>
            <a:effectLst/>
          </p:spPr>
        </p:pic>
        <p:pic>
          <p:nvPicPr>
            <p:cNvPr id="1840" name="直线 直线" descr="直线 直线"/>
            <p:cNvPicPr/>
            <p:nvPr/>
          </p:nvPicPr>
          <p:blipFill>
            <a:blip r:embed="rId169"/>
            <a:stretch>
              <a:fillRect/>
            </a:stretch>
          </p:blipFill>
          <p:spPr>
            <a:xfrm>
              <a:off x="9492439" y="535955"/>
              <a:ext cx="51682" cy="201078"/>
            </a:xfrm>
            <a:prstGeom prst="rect">
              <a:avLst/>
            </a:prstGeom>
            <a:effectLst/>
          </p:spPr>
        </p:pic>
        <p:pic>
          <p:nvPicPr>
            <p:cNvPr id="1842" name="直线 直线" descr="直线 直线"/>
            <p:cNvPicPr/>
            <p:nvPr/>
          </p:nvPicPr>
          <p:blipFill>
            <a:blip r:embed="rId40"/>
            <a:stretch>
              <a:fillRect/>
            </a:stretch>
          </p:blipFill>
          <p:spPr>
            <a:xfrm>
              <a:off x="9636366" y="420513"/>
              <a:ext cx="76201" cy="38101"/>
            </a:xfrm>
            <a:prstGeom prst="rect">
              <a:avLst/>
            </a:prstGeom>
            <a:effectLst/>
          </p:spPr>
        </p:pic>
        <p:pic>
          <p:nvPicPr>
            <p:cNvPr id="1844" name="直线 直线" descr="直线 直线"/>
            <p:cNvPicPr/>
            <p:nvPr/>
          </p:nvPicPr>
          <p:blipFill>
            <a:blip r:embed="rId154"/>
            <a:stretch>
              <a:fillRect/>
            </a:stretch>
          </p:blipFill>
          <p:spPr>
            <a:xfrm>
              <a:off x="9838763" y="413723"/>
              <a:ext cx="78846" cy="38101"/>
            </a:xfrm>
            <a:prstGeom prst="rect">
              <a:avLst/>
            </a:prstGeom>
            <a:effectLst/>
          </p:spPr>
        </p:pic>
        <p:pic>
          <p:nvPicPr>
            <p:cNvPr id="1846" name="直线 直线" descr="直线 直线"/>
            <p:cNvPicPr/>
            <p:nvPr/>
          </p:nvPicPr>
          <p:blipFill>
            <a:blip r:embed="rId170"/>
            <a:stretch>
              <a:fillRect/>
            </a:stretch>
          </p:blipFill>
          <p:spPr>
            <a:xfrm>
              <a:off x="10022113" y="406932"/>
              <a:ext cx="78845" cy="51682"/>
            </a:xfrm>
            <a:prstGeom prst="rect">
              <a:avLst/>
            </a:prstGeom>
            <a:effectLst/>
          </p:spPr>
        </p:pic>
        <p:pic>
          <p:nvPicPr>
            <p:cNvPr id="1848" name="直线 形状" descr="直线 形状"/>
            <p:cNvPicPr/>
            <p:nvPr/>
          </p:nvPicPr>
          <p:blipFill>
            <a:blip r:embed="rId171"/>
            <a:stretch>
              <a:fillRect/>
            </a:stretch>
          </p:blipFill>
          <p:spPr>
            <a:xfrm>
              <a:off x="10341274" y="288737"/>
              <a:ext cx="302938" cy="383628"/>
            </a:xfrm>
            <a:prstGeom prst="rect">
              <a:avLst/>
            </a:prstGeom>
            <a:effectLst/>
          </p:spPr>
        </p:pic>
        <p:pic>
          <p:nvPicPr>
            <p:cNvPr id="1850" name="直线 形状" descr="直线 形状"/>
            <p:cNvPicPr/>
            <p:nvPr/>
          </p:nvPicPr>
          <p:blipFill>
            <a:blip r:embed="rId172"/>
            <a:stretch>
              <a:fillRect/>
            </a:stretch>
          </p:blipFill>
          <p:spPr>
            <a:xfrm>
              <a:off x="10657574" y="529164"/>
              <a:ext cx="169987" cy="240813"/>
            </a:xfrm>
            <a:prstGeom prst="rect">
              <a:avLst/>
            </a:prstGeom>
            <a:effectLst/>
          </p:spPr>
        </p:pic>
        <p:pic>
          <p:nvPicPr>
            <p:cNvPr id="1852" name="直线 形状" descr="直线 形状"/>
            <p:cNvPicPr/>
            <p:nvPr/>
          </p:nvPicPr>
          <p:blipFill>
            <a:blip r:embed="rId173"/>
            <a:stretch>
              <a:fillRect/>
            </a:stretch>
          </p:blipFill>
          <p:spPr>
            <a:xfrm>
              <a:off x="10735134" y="474839"/>
              <a:ext cx="194287" cy="268984"/>
            </a:xfrm>
            <a:prstGeom prst="rect">
              <a:avLst/>
            </a:prstGeom>
            <a:effectLst/>
          </p:spPr>
        </p:pic>
        <p:pic>
          <p:nvPicPr>
            <p:cNvPr id="1854" name="直线 形状" descr="直线 形状"/>
            <p:cNvPicPr/>
            <p:nvPr/>
          </p:nvPicPr>
          <p:blipFill>
            <a:blip r:embed="rId174"/>
            <a:stretch>
              <a:fillRect/>
            </a:stretch>
          </p:blipFill>
          <p:spPr>
            <a:xfrm>
              <a:off x="11033924" y="576699"/>
              <a:ext cx="65264" cy="282566"/>
            </a:xfrm>
            <a:prstGeom prst="rect">
              <a:avLst/>
            </a:prstGeom>
            <a:effectLst/>
          </p:spPr>
        </p:pic>
        <p:pic>
          <p:nvPicPr>
            <p:cNvPr id="1856" name="直线 形状" descr="直线 形状"/>
            <p:cNvPicPr/>
            <p:nvPr/>
          </p:nvPicPr>
          <p:blipFill>
            <a:blip r:embed="rId175"/>
            <a:stretch>
              <a:fillRect/>
            </a:stretch>
          </p:blipFill>
          <p:spPr>
            <a:xfrm>
              <a:off x="11042130" y="675358"/>
              <a:ext cx="179291" cy="149953"/>
            </a:xfrm>
            <a:prstGeom prst="rect">
              <a:avLst/>
            </a:prstGeom>
            <a:effectLst/>
          </p:spPr>
        </p:pic>
        <p:pic>
          <p:nvPicPr>
            <p:cNvPr id="1858" name="直线 形状" descr="直线 形状"/>
            <p:cNvPicPr/>
            <p:nvPr/>
          </p:nvPicPr>
          <p:blipFill>
            <a:blip r:embed="rId176"/>
            <a:stretch>
              <a:fillRect/>
            </a:stretch>
          </p:blipFill>
          <p:spPr>
            <a:xfrm>
              <a:off x="-19050" y="554302"/>
              <a:ext cx="157604" cy="140725"/>
            </a:xfrm>
            <a:prstGeom prst="rect">
              <a:avLst/>
            </a:prstGeom>
            <a:effectLst/>
          </p:spPr>
        </p:pic>
      </p:grpSp>
      <p:grpSp>
        <p:nvGrpSpPr>
          <p:cNvPr id="1931" name="绘图"/>
          <p:cNvGrpSpPr/>
          <p:nvPr/>
        </p:nvGrpSpPr>
        <p:grpSpPr>
          <a:xfrm>
            <a:off x="1496690" y="5904038"/>
            <a:ext cx="9102251" cy="794893"/>
            <a:chOff x="-19049" y="-19049"/>
            <a:chExt cx="9102250" cy="794892"/>
          </a:xfrm>
        </p:grpSpPr>
        <p:pic>
          <p:nvPicPr>
            <p:cNvPr id="1861" name="直线 形状" descr="直线 形状"/>
            <p:cNvPicPr/>
            <p:nvPr/>
          </p:nvPicPr>
          <p:blipFill>
            <a:blip r:embed="rId177"/>
            <a:stretch>
              <a:fillRect/>
            </a:stretch>
          </p:blipFill>
          <p:spPr>
            <a:xfrm>
              <a:off x="-19051" y="305864"/>
              <a:ext cx="144274" cy="124801"/>
            </a:xfrm>
            <a:prstGeom prst="rect">
              <a:avLst/>
            </a:prstGeom>
            <a:effectLst/>
          </p:spPr>
        </p:pic>
        <p:pic>
          <p:nvPicPr>
            <p:cNvPr id="1863" name="直线 形状" descr="直线 形状"/>
            <p:cNvPicPr/>
            <p:nvPr/>
          </p:nvPicPr>
          <p:blipFill>
            <a:blip r:embed="rId178"/>
            <a:stretch>
              <a:fillRect/>
            </a:stretch>
          </p:blipFill>
          <p:spPr>
            <a:xfrm>
              <a:off x="1032089" y="108364"/>
              <a:ext cx="65873" cy="521421"/>
            </a:xfrm>
            <a:prstGeom prst="rect">
              <a:avLst/>
            </a:prstGeom>
            <a:effectLst/>
          </p:spPr>
        </p:pic>
        <p:pic>
          <p:nvPicPr>
            <p:cNvPr id="1865" name="直线 形状" descr="直线 形状"/>
            <p:cNvPicPr/>
            <p:nvPr/>
          </p:nvPicPr>
          <p:blipFill>
            <a:blip r:embed="rId179"/>
            <a:stretch>
              <a:fillRect/>
            </a:stretch>
          </p:blipFill>
          <p:spPr>
            <a:xfrm>
              <a:off x="984554" y="47247"/>
              <a:ext cx="250326" cy="281559"/>
            </a:xfrm>
            <a:prstGeom prst="rect">
              <a:avLst/>
            </a:prstGeom>
            <a:effectLst/>
          </p:spPr>
        </p:pic>
        <p:pic>
          <p:nvPicPr>
            <p:cNvPr id="1867" name="直线 形状" descr="直线 形状"/>
            <p:cNvPicPr/>
            <p:nvPr/>
          </p:nvPicPr>
          <p:blipFill>
            <a:blip r:embed="rId180"/>
            <a:stretch>
              <a:fillRect/>
            </a:stretch>
          </p:blipFill>
          <p:spPr>
            <a:xfrm>
              <a:off x="1339933" y="326678"/>
              <a:ext cx="253140" cy="216699"/>
            </a:xfrm>
            <a:prstGeom prst="rect">
              <a:avLst/>
            </a:prstGeom>
            <a:effectLst/>
          </p:spPr>
        </p:pic>
        <p:pic>
          <p:nvPicPr>
            <p:cNvPr id="1869" name="直线 形状" descr="直线 形状"/>
            <p:cNvPicPr/>
            <p:nvPr/>
          </p:nvPicPr>
          <p:blipFill>
            <a:blip r:embed="rId181"/>
            <a:stretch>
              <a:fillRect/>
            </a:stretch>
          </p:blipFill>
          <p:spPr>
            <a:xfrm>
              <a:off x="1928460" y="264549"/>
              <a:ext cx="214658" cy="65264"/>
            </a:xfrm>
            <a:prstGeom prst="rect">
              <a:avLst/>
            </a:prstGeom>
            <a:effectLst/>
          </p:spPr>
        </p:pic>
        <p:pic>
          <p:nvPicPr>
            <p:cNvPr id="1871" name="直线 形状" descr="直线 形状"/>
            <p:cNvPicPr/>
            <p:nvPr/>
          </p:nvPicPr>
          <p:blipFill>
            <a:blip r:embed="rId182"/>
            <a:stretch>
              <a:fillRect/>
            </a:stretch>
          </p:blipFill>
          <p:spPr>
            <a:xfrm>
              <a:off x="1975994" y="366410"/>
              <a:ext cx="235031" cy="51682"/>
            </a:xfrm>
            <a:prstGeom prst="rect">
              <a:avLst/>
            </a:prstGeom>
            <a:effectLst/>
          </p:spPr>
        </p:pic>
        <p:pic>
          <p:nvPicPr>
            <p:cNvPr id="1873" name="直线 形状" descr="直线 形状"/>
            <p:cNvPicPr/>
            <p:nvPr/>
          </p:nvPicPr>
          <p:blipFill>
            <a:blip r:embed="rId183"/>
            <a:stretch>
              <a:fillRect/>
            </a:stretch>
          </p:blipFill>
          <p:spPr>
            <a:xfrm>
              <a:off x="2797667" y="60829"/>
              <a:ext cx="418380" cy="106008"/>
            </a:xfrm>
            <a:prstGeom prst="rect">
              <a:avLst/>
            </a:prstGeom>
            <a:effectLst/>
          </p:spPr>
        </p:pic>
        <p:pic>
          <p:nvPicPr>
            <p:cNvPr id="1875" name="直线 形状" descr="直线 形状"/>
            <p:cNvPicPr/>
            <p:nvPr/>
          </p:nvPicPr>
          <p:blipFill>
            <a:blip r:embed="rId184"/>
            <a:stretch>
              <a:fillRect/>
            </a:stretch>
          </p:blipFill>
          <p:spPr>
            <a:xfrm>
              <a:off x="2691036" y="115154"/>
              <a:ext cx="552174" cy="340093"/>
            </a:xfrm>
            <a:prstGeom prst="rect">
              <a:avLst/>
            </a:prstGeom>
            <a:effectLst/>
          </p:spPr>
        </p:pic>
        <p:pic>
          <p:nvPicPr>
            <p:cNvPr id="1877" name="直线 直线" descr="直线 直线"/>
            <p:cNvPicPr/>
            <p:nvPr/>
          </p:nvPicPr>
          <p:blipFill>
            <a:blip r:embed="rId185"/>
            <a:stretch>
              <a:fillRect/>
            </a:stretch>
          </p:blipFill>
          <p:spPr>
            <a:xfrm>
              <a:off x="2953853" y="502223"/>
              <a:ext cx="92427" cy="65264"/>
            </a:xfrm>
            <a:prstGeom prst="rect">
              <a:avLst/>
            </a:prstGeom>
            <a:effectLst/>
          </p:spPr>
        </p:pic>
        <p:pic>
          <p:nvPicPr>
            <p:cNvPr id="1879" name="直线 形状" descr="直线 形状"/>
            <p:cNvPicPr/>
            <p:nvPr/>
          </p:nvPicPr>
          <p:blipFill>
            <a:blip r:embed="rId186"/>
            <a:stretch>
              <a:fillRect/>
            </a:stretch>
          </p:blipFill>
          <p:spPr>
            <a:xfrm>
              <a:off x="2919900" y="642293"/>
              <a:ext cx="296147" cy="133550"/>
            </a:xfrm>
            <a:prstGeom prst="rect">
              <a:avLst/>
            </a:prstGeom>
            <a:effectLst/>
          </p:spPr>
        </p:pic>
        <p:pic>
          <p:nvPicPr>
            <p:cNvPr id="1881" name="直线 形状" descr="直线 形状"/>
            <p:cNvPicPr/>
            <p:nvPr/>
          </p:nvPicPr>
          <p:blipFill>
            <a:blip r:embed="rId187"/>
            <a:stretch>
              <a:fillRect/>
            </a:stretch>
          </p:blipFill>
          <p:spPr>
            <a:xfrm>
              <a:off x="3569671" y="267146"/>
              <a:ext cx="318654" cy="252806"/>
            </a:xfrm>
            <a:prstGeom prst="rect">
              <a:avLst/>
            </a:prstGeom>
            <a:effectLst/>
          </p:spPr>
        </p:pic>
        <p:pic>
          <p:nvPicPr>
            <p:cNvPr id="1883" name="直线 形状" descr="直线 形状"/>
            <p:cNvPicPr/>
            <p:nvPr/>
          </p:nvPicPr>
          <p:blipFill>
            <a:blip r:embed="rId188"/>
            <a:stretch>
              <a:fillRect/>
            </a:stretch>
          </p:blipFill>
          <p:spPr>
            <a:xfrm>
              <a:off x="3644728" y="183061"/>
              <a:ext cx="209644" cy="336891"/>
            </a:xfrm>
            <a:prstGeom prst="rect">
              <a:avLst/>
            </a:prstGeom>
            <a:effectLst/>
          </p:spPr>
        </p:pic>
        <p:pic>
          <p:nvPicPr>
            <p:cNvPr id="1885" name="直线 形状" descr="直线 形状"/>
            <p:cNvPicPr/>
            <p:nvPr/>
          </p:nvPicPr>
          <p:blipFill>
            <a:blip r:embed="rId189"/>
            <a:stretch>
              <a:fillRect/>
            </a:stretch>
          </p:blipFill>
          <p:spPr>
            <a:xfrm>
              <a:off x="3931712" y="339247"/>
              <a:ext cx="92427" cy="38101"/>
            </a:xfrm>
            <a:prstGeom prst="rect">
              <a:avLst/>
            </a:prstGeom>
            <a:effectLst/>
          </p:spPr>
        </p:pic>
        <p:pic>
          <p:nvPicPr>
            <p:cNvPr id="1887" name="直线 形状" descr="直线 形状"/>
            <p:cNvPicPr/>
            <p:nvPr/>
          </p:nvPicPr>
          <p:blipFill>
            <a:blip r:embed="rId190"/>
            <a:stretch>
              <a:fillRect/>
            </a:stretch>
          </p:blipFill>
          <p:spPr>
            <a:xfrm>
              <a:off x="3972456" y="454689"/>
              <a:ext cx="160334" cy="222015"/>
            </a:xfrm>
            <a:prstGeom prst="rect">
              <a:avLst/>
            </a:prstGeom>
            <a:effectLst/>
          </p:spPr>
        </p:pic>
        <p:pic>
          <p:nvPicPr>
            <p:cNvPr id="1889" name="直线 形状" descr="直线 形状"/>
            <p:cNvPicPr/>
            <p:nvPr/>
          </p:nvPicPr>
          <p:blipFill>
            <a:blip r:embed="rId191"/>
            <a:stretch>
              <a:fillRect/>
            </a:stretch>
          </p:blipFill>
          <p:spPr>
            <a:xfrm>
              <a:off x="4087898" y="-19050"/>
              <a:ext cx="268984" cy="213049"/>
            </a:xfrm>
            <a:prstGeom prst="rect">
              <a:avLst/>
            </a:prstGeom>
            <a:effectLst/>
          </p:spPr>
        </p:pic>
        <p:pic>
          <p:nvPicPr>
            <p:cNvPr id="1891" name="直线 形状" descr="直线 形状"/>
            <p:cNvPicPr/>
            <p:nvPr/>
          </p:nvPicPr>
          <p:blipFill>
            <a:blip r:embed="rId192"/>
            <a:stretch>
              <a:fillRect/>
            </a:stretch>
          </p:blipFill>
          <p:spPr>
            <a:xfrm>
              <a:off x="4970687" y="542968"/>
              <a:ext cx="94691" cy="119589"/>
            </a:xfrm>
            <a:prstGeom prst="rect">
              <a:avLst/>
            </a:prstGeom>
            <a:effectLst/>
          </p:spPr>
        </p:pic>
        <p:pic>
          <p:nvPicPr>
            <p:cNvPr id="1893" name="直线 形状" descr="直线 形状"/>
            <p:cNvPicPr/>
            <p:nvPr/>
          </p:nvPicPr>
          <p:blipFill>
            <a:blip r:embed="rId193"/>
            <a:stretch>
              <a:fillRect/>
            </a:stretch>
          </p:blipFill>
          <p:spPr>
            <a:xfrm>
              <a:off x="5907802" y="108364"/>
              <a:ext cx="72055" cy="425170"/>
            </a:xfrm>
            <a:prstGeom prst="rect">
              <a:avLst/>
            </a:prstGeom>
            <a:effectLst/>
          </p:spPr>
        </p:pic>
        <p:pic>
          <p:nvPicPr>
            <p:cNvPr id="1895" name="直线 形状" descr="直线 形状"/>
            <p:cNvPicPr/>
            <p:nvPr/>
          </p:nvPicPr>
          <p:blipFill>
            <a:blip r:embed="rId194"/>
            <a:stretch>
              <a:fillRect/>
            </a:stretch>
          </p:blipFill>
          <p:spPr>
            <a:xfrm>
              <a:off x="5867058" y="87992"/>
              <a:ext cx="227680" cy="219334"/>
            </a:xfrm>
            <a:prstGeom prst="rect">
              <a:avLst/>
            </a:prstGeom>
            <a:effectLst/>
          </p:spPr>
        </p:pic>
        <p:pic>
          <p:nvPicPr>
            <p:cNvPr id="1897" name="直线 形状" descr="直线 形状"/>
            <p:cNvPicPr/>
            <p:nvPr/>
          </p:nvPicPr>
          <p:blipFill>
            <a:blip r:embed="rId195"/>
            <a:stretch>
              <a:fillRect/>
            </a:stretch>
          </p:blipFill>
          <p:spPr>
            <a:xfrm>
              <a:off x="6125104" y="318875"/>
              <a:ext cx="148600" cy="178763"/>
            </a:xfrm>
            <a:prstGeom prst="rect">
              <a:avLst/>
            </a:prstGeom>
            <a:effectLst/>
          </p:spPr>
        </p:pic>
        <p:pic>
          <p:nvPicPr>
            <p:cNvPr id="1899" name="直线 形状" descr="直线 形状"/>
            <p:cNvPicPr/>
            <p:nvPr/>
          </p:nvPicPr>
          <p:blipFill>
            <a:blip r:embed="rId196"/>
            <a:stretch>
              <a:fillRect/>
            </a:stretch>
          </p:blipFill>
          <p:spPr>
            <a:xfrm>
              <a:off x="6186221" y="223805"/>
              <a:ext cx="282565" cy="268596"/>
            </a:xfrm>
            <a:prstGeom prst="rect">
              <a:avLst/>
            </a:prstGeom>
            <a:effectLst/>
          </p:spPr>
        </p:pic>
        <p:pic>
          <p:nvPicPr>
            <p:cNvPr id="1901" name="直线 直线" descr="直线 直线"/>
            <p:cNvPicPr/>
            <p:nvPr/>
          </p:nvPicPr>
          <p:blipFill>
            <a:blip r:embed="rId197"/>
            <a:stretch>
              <a:fillRect/>
            </a:stretch>
          </p:blipFill>
          <p:spPr>
            <a:xfrm>
              <a:off x="6661568" y="169480"/>
              <a:ext cx="173915" cy="51682"/>
            </a:xfrm>
            <a:prstGeom prst="rect">
              <a:avLst/>
            </a:prstGeom>
            <a:effectLst/>
          </p:spPr>
        </p:pic>
        <p:pic>
          <p:nvPicPr>
            <p:cNvPr id="1903" name="直线 形状" descr="直线 形状"/>
            <p:cNvPicPr/>
            <p:nvPr/>
          </p:nvPicPr>
          <p:blipFill>
            <a:blip r:embed="rId198"/>
            <a:stretch>
              <a:fillRect/>
            </a:stretch>
          </p:blipFill>
          <p:spPr>
            <a:xfrm>
              <a:off x="6675150" y="291712"/>
              <a:ext cx="207868" cy="44892"/>
            </a:xfrm>
            <a:prstGeom prst="rect">
              <a:avLst/>
            </a:prstGeom>
            <a:effectLst/>
          </p:spPr>
        </p:pic>
        <p:pic>
          <p:nvPicPr>
            <p:cNvPr id="1905" name="直线 形状" descr="直线 形状"/>
            <p:cNvPicPr/>
            <p:nvPr/>
          </p:nvPicPr>
          <p:blipFill>
            <a:blip r:embed="rId199"/>
            <a:stretch>
              <a:fillRect/>
            </a:stretch>
          </p:blipFill>
          <p:spPr>
            <a:xfrm>
              <a:off x="7007894" y="74410"/>
              <a:ext cx="65263" cy="438752"/>
            </a:xfrm>
            <a:prstGeom prst="rect">
              <a:avLst/>
            </a:prstGeom>
            <a:effectLst/>
          </p:spPr>
        </p:pic>
        <p:pic>
          <p:nvPicPr>
            <p:cNvPr id="1907" name="直线 形状" descr="直线 形状"/>
            <p:cNvPicPr/>
            <p:nvPr/>
          </p:nvPicPr>
          <p:blipFill>
            <a:blip r:embed="rId200"/>
            <a:stretch>
              <a:fillRect/>
            </a:stretch>
          </p:blipFill>
          <p:spPr>
            <a:xfrm>
              <a:off x="6953568" y="68630"/>
              <a:ext cx="247988" cy="228739"/>
            </a:xfrm>
            <a:prstGeom prst="rect">
              <a:avLst/>
            </a:prstGeom>
            <a:effectLst/>
          </p:spPr>
        </p:pic>
        <p:pic>
          <p:nvPicPr>
            <p:cNvPr id="1909" name="直线 形状" descr="直线 形状"/>
            <p:cNvPicPr/>
            <p:nvPr/>
          </p:nvPicPr>
          <p:blipFill>
            <a:blip r:embed="rId201"/>
            <a:stretch>
              <a:fillRect/>
            </a:stretch>
          </p:blipFill>
          <p:spPr>
            <a:xfrm>
              <a:off x="7191242" y="346037"/>
              <a:ext cx="106008" cy="220443"/>
            </a:xfrm>
            <a:prstGeom prst="rect">
              <a:avLst/>
            </a:prstGeom>
            <a:effectLst/>
          </p:spPr>
        </p:pic>
        <p:pic>
          <p:nvPicPr>
            <p:cNvPr id="1911" name="直线 形状" descr="直线 形状"/>
            <p:cNvPicPr/>
            <p:nvPr/>
          </p:nvPicPr>
          <p:blipFill>
            <a:blip r:embed="rId202"/>
            <a:stretch>
              <a:fillRect/>
            </a:stretch>
          </p:blipFill>
          <p:spPr>
            <a:xfrm>
              <a:off x="7204823" y="291712"/>
              <a:ext cx="207869" cy="235031"/>
            </a:xfrm>
            <a:prstGeom prst="rect">
              <a:avLst/>
            </a:prstGeom>
            <a:effectLst/>
          </p:spPr>
        </p:pic>
        <p:pic>
          <p:nvPicPr>
            <p:cNvPr id="1913" name="直线 形状" descr="直线 形状"/>
            <p:cNvPicPr/>
            <p:nvPr/>
          </p:nvPicPr>
          <p:blipFill>
            <a:blip r:embed="rId203"/>
            <a:stretch>
              <a:fillRect/>
            </a:stretch>
          </p:blipFill>
          <p:spPr>
            <a:xfrm>
              <a:off x="7510404" y="407154"/>
              <a:ext cx="58473" cy="187496"/>
            </a:xfrm>
            <a:prstGeom prst="rect">
              <a:avLst/>
            </a:prstGeom>
            <a:effectLst/>
          </p:spPr>
        </p:pic>
        <p:pic>
          <p:nvPicPr>
            <p:cNvPr id="1915" name="直线 直线" descr="直线 直线"/>
            <p:cNvPicPr/>
            <p:nvPr/>
          </p:nvPicPr>
          <p:blipFill>
            <a:blip r:embed="rId46"/>
            <a:stretch>
              <a:fillRect/>
            </a:stretch>
          </p:blipFill>
          <p:spPr>
            <a:xfrm>
              <a:off x="7754869" y="291712"/>
              <a:ext cx="78845" cy="58473"/>
            </a:xfrm>
            <a:prstGeom prst="rect">
              <a:avLst/>
            </a:prstGeom>
            <a:effectLst/>
          </p:spPr>
        </p:pic>
        <p:pic>
          <p:nvPicPr>
            <p:cNvPr id="1917" name="直线 直线" descr="直线 直线"/>
            <p:cNvPicPr/>
            <p:nvPr/>
          </p:nvPicPr>
          <p:blipFill>
            <a:blip r:embed="rId204"/>
            <a:stretch>
              <a:fillRect/>
            </a:stretch>
          </p:blipFill>
          <p:spPr>
            <a:xfrm>
              <a:off x="7938217" y="264549"/>
              <a:ext cx="106008" cy="51683"/>
            </a:xfrm>
            <a:prstGeom prst="rect">
              <a:avLst/>
            </a:prstGeom>
            <a:effectLst/>
          </p:spPr>
        </p:pic>
        <p:pic>
          <p:nvPicPr>
            <p:cNvPr id="1919" name="直线 直线" descr="直线 直线"/>
            <p:cNvPicPr/>
            <p:nvPr/>
          </p:nvPicPr>
          <p:blipFill>
            <a:blip r:embed="rId205"/>
            <a:stretch>
              <a:fillRect/>
            </a:stretch>
          </p:blipFill>
          <p:spPr>
            <a:xfrm>
              <a:off x="8148729" y="250968"/>
              <a:ext cx="92427" cy="58473"/>
            </a:xfrm>
            <a:prstGeom prst="rect">
              <a:avLst/>
            </a:prstGeom>
            <a:effectLst/>
          </p:spPr>
        </p:pic>
        <p:pic>
          <p:nvPicPr>
            <p:cNvPr id="1921" name="直线 形状" descr="直线 形状"/>
            <p:cNvPicPr/>
            <p:nvPr/>
          </p:nvPicPr>
          <p:blipFill>
            <a:blip r:embed="rId206"/>
            <a:stretch>
              <a:fillRect/>
            </a:stretch>
          </p:blipFill>
          <p:spPr>
            <a:xfrm>
              <a:off x="8332077" y="128736"/>
              <a:ext cx="82047" cy="422906"/>
            </a:xfrm>
            <a:prstGeom prst="rect">
              <a:avLst/>
            </a:prstGeom>
            <a:effectLst/>
          </p:spPr>
        </p:pic>
        <p:pic>
          <p:nvPicPr>
            <p:cNvPr id="1923" name="直线 形状" descr="直线 形状"/>
            <p:cNvPicPr/>
            <p:nvPr/>
          </p:nvPicPr>
          <p:blipFill>
            <a:blip r:embed="rId207"/>
            <a:stretch>
              <a:fillRect/>
            </a:stretch>
          </p:blipFill>
          <p:spPr>
            <a:xfrm>
              <a:off x="8284543" y="124491"/>
              <a:ext cx="233140" cy="235973"/>
            </a:xfrm>
            <a:prstGeom prst="rect">
              <a:avLst/>
            </a:prstGeom>
            <a:effectLst/>
          </p:spPr>
        </p:pic>
        <p:pic>
          <p:nvPicPr>
            <p:cNvPr id="1925" name="直线 形状" descr="直线 形状"/>
            <p:cNvPicPr/>
            <p:nvPr/>
          </p:nvPicPr>
          <p:blipFill>
            <a:blip r:embed="rId208"/>
            <a:stretch>
              <a:fillRect/>
            </a:stretch>
          </p:blipFill>
          <p:spPr>
            <a:xfrm>
              <a:off x="8501845" y="332456"/>
              <a:ext cx="146752" cy="177632"/>
            </a:xfrm>
            <a:prstGeom prst="rect">
              <a:avLst/>
            </a:prstGeom>
            <a:effectLst/>
          </p:spPr>
        </p:pic>
        <p:pic>
          <p:nvPicPr>
            <p:cNvPr id="1927" name="直线 形状" descr="直线 形状"/>
            <p:cNvPicPr/>
            <p:nvPr/>
          </p:nvPicPr>
          <p:blipFill>
            <a:blip r:embed="rId209"/>
            <a:stretch>
              <a:fillRect/>
            </a:stretch>
          </p:blipFill>
          <p:spPr>
            <a:xfrm>
              <a:off x="8549379" y="250968"/>
              <a:ext cx="255404" cy="282566"/>
            </a:xfrm>
            <a:prstGeom prst="rect">
              <a:avLst/>
            </a:prstGeom>
            <a:effectLst/>
          </p:spPr>
        </p:pic>
        <p:pic>
          <p:nvPicPr>
            <p:cNvPr id="1929" name="直线 形状" descr="直线 形状"/>
            <p:cNvPicPr/>
            <p:nvPr/>
          </p:nvPicPr>
          <p:blipFill>
            <a:blip r:embed="rId210"/>
            <a:stretch>
              <a:fillRect/>
            </a:stretch>
          </p:blipFill>
          <p:spPr>
            <a:xfrm>
              <a:off x="8929658" y="400363"/>
              <a:ext cx="153543" cy="214659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7" name="绘图"/>
          <p:cNvGrpSpPr/>
          <p:nvPr/>
        </p:nvGrpSpPr>
        <p:grpSpPr>
          <a:xfrm>
            <a:off x="478432" y="360393"/>
            <a:ext cx="3906478" cy="1097005"/>
            <a:chOff x="-44449" y="-44449"/>
            <a:chExt cx="3906476" cy="1097003"/>
          </a:xfrm>
        </p:grpSpPr>
        <p:pic>
          <p:nvPicPr>
            <p:cNvPr id="1933" name="直线 形状" descr="直线 形状"/>
            <p:cNvPicPr/>
            <p:nvPr/>
          </p:nvPicPr>
          <p:blipFill>
            <a:blip r:embed="rId1"/>
            <a:stretch>
              <a:fillRect/>
            </a:stretch>
          </p:blipFill>
          <p:spPr>
            <a:xfrm>
              <a:off x="-30869" y="155077"/>
              <a:ext cx="109882" cy="543877"/>
            </a:xfrm>
            <a:prstGeom prst="rect">
              <a:avLst/>
            </a:prstGeom>
            <a:effectLst/>
          </p:spPr>
        </p:pic>
        <p:pic>
          <p:nvPicPr>
            <p:cNvPr id="1935" name="直线 形状" descr="直线 形状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-44450" y="102124"/>
              <a:ext cx="567738" cy="716718"/>
            </a:xfrm>
            <a:prstGeom prst="rect">
              <a:avLst/>
            </a:prstGeom>
            <a:effectLst/>
          </p:spPr>
        </p:pic>
        <p:pic>
          <p:nvPicPr>
            <p:cNvPr id="1937" name="直线 形状" descr="直线 形状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550522" y="397961"/>
              <a:ext cx="437834" cy="368093"/>
            </a:xfrm>
            <a:prstGeom prst="rect">
              <a:avLst/>
            </a:prstGeom>
            <a:effectLst/>
          </p:spPr>
        </p:pic>
        <p:pic>
          <p:nvPicPr>
            <p:cNvPr id="1939" name="直线 形状" descr="直线 形状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1033005" y="353085"/>
              <a:ext cx="220188" cy="343123"/>
            </a:xfrm>
            <a:prstGeom prst="rect">
              <a:avLst/>
            </a:prstGeom>
            <a:effectLst/>
          </p:spPr>
        </p:pic>
        <p:pic>
          <p:nvPicPr>
            <p:cNvPr id="1941" name="直线 形状" descr="直线 形状"/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1239899" y="53217"/>
              <a:ext cx="128736" cy="632156"/>
            </a:xfrm>
            <a:prstGeom prst="rect">
              <a:avLst/>
            </a:prstGeom>
            <a:effectLst/>
          </p:spPr>
        </p:pic>
        <p:pic>
          <p:nvPicPr>
            <p:cNvPr id="1943" name="直线 形状" descr="直线 形状"/>
            <p:cNvPicPr/>
            <p:nvPr/>
          </p:nvPicPr>
          <p:blipFill>
            <a:blip r:embed="rId6"/>
            <a:stretch>
              <a:fillRect/>
            </a:stretch>
          </p:blipFill>
          <p:spPr>
            <a:xfrm>
              <a:off x="1309246" y="372379"/>
              <a:ext cx="310644" cy="265513"/>
            </a:xfrm>
            <a:prstGeom prst="rect">
              <a:avLst/>
            </a:prstGeom>
            <a:effectLst/>
          </p:spPr>
        </p:pic>
        <p:pic>
          <p:nvPicPr>
            <p:cNvPr id="1945" name="直线 形状" descr="直线 形状"/>
            <p:cNvPicPr/>
            <p:nvPr/>
          </p:nvPicPr>
          <p:blipFill>
            <a:blip r:embed="rId7"/>
            <a:stretch>
              <a:fillRect/>
            </a:stretch>
          </p:blipFill>
          <p:spPr>
            <a:xfrm>
              <a:off x="1627116" y="326701"/>
              <a:ext cx="338533" cy="725853"/>
            </a:xfrm>
            <a:prstGeom prst="rect">
              <a:avLst/>
            </a:prstGeom>
            <a:effectLst/>
          </p:spPr>
        </p:pic>
        <p:pic>
          <p:nvPicPr>
            <p:cNvPr id="1947" name="直线 形状" descr="直线 形状"/>
            <p:cNvPicPr/>
            <p:nvPr/>
          </p:nvPicPr>
          <p:blipFill>
            <a:blip r:embed="rId8"/>
            <a:stretch>
              <a:fillRect/>
            </a:stretch>
          </p:blipFill>
          <p:spPr>
            <a:xfrm>
              <a:off x="2006337" y="406332"/>
              <a:ext cx="306203" cy="303335"/>
            </a:xfrm>
            <a:prstGeom prst="rect">
              <a:avLst/>
            </a:prstGeom>
            <a:effectLst/>
          </p:spPr>
        </p:pic>
        <p:pic>
          <p:nvPicPr>
            <p:cNvPr id="1949" name="直线 形状" descr="直线 形状"/>
            <p:cNvPicPr/>
            <p:nvPr/>
          </p:nvPicPr>
          <p:blipFill>
            <a:blip r:embed="rId9"/>
            <a:stretch>
              <a:fillRect/>
            </a:stretch>
          </p:blipFill>
          <p:spPr>
            <a:xfrm>
              <a:off x="2311918" y="335436"/>
              <a:ext cx="280231" cy="256874"/>
            </a:xfrm>
            <a:prstGeom prst="rect">
              <a:avLst/>
            </a:prstGeom>
            <a:effectLst/>
          </p:spPr>
        </p:pic>
        <p:pic>
          <p:nvPicPr>
            <p:cNvPr id="1951" name="直线 形状" descr="直线 形状"/>
            <p:cNvPicPr/>
            <p:nvPr/>
          </p:nvPicPr>
          <p:blipFill>
            <a:blip r:embed="rId10"/>
            <a:stretch>
              <a:fillRect/>
            </a:stretch>
          </p:blipFill>
          <p:spPr>
            <a:xfrm>
              <a:off x="2597127" y="392751"/>
              <a:ext cx="380901" cy="262183"/>
            </a:xfrm>
            <a:prstGeom prst="rect">
              <a:avLst/>
            </a:prstGeom>
            <a:effectLst/>
          </p:spPr>
        </p:pic>
        <p:pic>
          <p:nvPicPr>
            <p:cNvPr id="1953" name="直线 形状" descr="直线 形状"/>
            <p:cNvPicPr/>
            <p:nvPr/>
          </p:nvPicPr>
          <p:blipFill>
            <a:blip r:embed="rId11"/>
            <a:stretch>
              <a:fillRect/>
            </a:stretch>
          </p:blipFill>
          <p:spPr>
            <a:xfrm>
              <a:off x="2977405" y="365588"/>
              <a:ext cx="360529" cy="272250"/>
            </a:xfrm>
            <a:prstGeom prst="rect">
              <a:avLst/>
            </a:prstGeom>
            <a:effectLst/>
          </p:spPr>
        </p:pic>
        <p:pic>
          <p:nvPicPr>
            <p:cNvPr id="1955" name="直线 形状" descr="直线 形状"/>
            <p:cNvPicPr/>
            <p:nvPr/>
          </p:nvPicPr>
          <p:blipFill>
            <a:blip r:embed="rId12"/>
            <a:stretch>
              <a:fillRect/>
            </a:stretch>
          </p:blipFill>
          <p:spPr>
            <a:xfrm>
              <a:off x="3400934" y="-44451"/>
              <a:ext cx="461093" cy="729692"/>
            </a:xfrm>
            <a:prstGeom prst="rect">
              <a:avLst/>
            </a:prstGeom>
            <a:effectLst/>
          </p:spPr>
        </p:pic>
      </p:grpSp>
      <p:grpSp>
        <p:nvGrpSpPr>
          <p:cNvPr id="2198" name="绘图"/>
          <p:cNvGrpSpPr/>
          <p:nvPr/>
        </p:nvGrpSpPr>
        <p:grpSpPr>
          <a:xfrm>
            <a:off x="792288" y="1687512"/>
            <a:ext cx="12126121" cy="2657206"/>
            <a:chOff x="-19050" y="-19050"/>
            <a:chExt cx="12126119" cy="2657205"/>
          </a:xfrm>
        </p:grpSpPr>
        <p:pic>
          <p:nvPicPr>
            <p:cNvPr id="1958" name="直线 形状" descr="直线 形状"/>
            <p:cNvPicPr/>
            <p:nvPr/>
          </p:nvPicPr>
          <p:blipFill>
            <a:blip r:embed="rId13"/>
            <a:stretch>
              <a:fillRect/>
            </a:stretch>
          </p:blipFill>
          <p:spPr>
            <a:xfrm>
              <a:off x="-19051" y="293321"/>
              <a:ext cx="195242" cy="197399"/>
            </a:xfrm>
            <a:prstGeom prst="rect">
              <a:avLst/>
            </a:prstGeom>
            <a:effectLst/>
          </p:spPr>
        </p:pic>
        <p:pic>
          <p:nvPicPr>
            <p:cNvPr id="1960" name="直线 形状" descr="直线 形状"/>
            <p:cNvPicPr/>
            <p:nvPr/>
          </p:nvPicPr>
          <p:blipFill>
            <a:blip r:embed="rId14"/>
            <a:stretch>
              <a:fillRect/>
            </a:stretch>
          </p:blipFill>
          <p:spPr>
            <a:xfrm>
              <a:off x="972985" y="368018"/>
              <a:ext cx="289356" cy="78845"/>
            </a:xfrm>
            <a:prstGeom prst="rect">
              <a:avLst/>
            </a:prstGeom>
            <a:effectLst/>
          </p:spPr>
        </p:pic>
        <p:pic>
          <p:nvPicPr>
            <p:cNvPr id="1962" name="直线 形状" descr="直线 形状"/>
            <p:cNvPicPr/>
            <p:nvPr/>
          </p:nvPicPr>
          <p:blipFill>
            <a:blip r:embed="rId15"/>
            <a:stretch>
              <a:fillRect/>
            </a:stretch>
          </p:blipFill>
          <p:spPr>
            <a:xfrm>
              <a:off x="884706" y="45203"/>
              <a:ext cx="370845" cy="759694"/>
            </a:xfrm>
            <a:prstGeom prst="rect">
              <a:avLst/>
            </a:prstGeom>
            <a:effectLst/>
          </p:spPr>
        </p:pic>
        <p:pic>
          <p:nvPicPr>
            <p:cNvPr id="1964" name="直线 形状" descr="直线 形状"/>
            <p:cNvPicPr/>
            <p:nvPr/>
          </p:nvPicPr>
          <p:blipFill>
            <a:blip r:embed="rId16"/>
            <a:stretch>
              <a:fillRect/>
            </a:stretch>
          </p:blipFill>
          <p:spPr>
            <a:xfrm>
              <a:off x="1403085" y="177879"/>
              <a:ext cx="185209" cy="445543"/>
            </a:xfrm>
            <a:prstGeom prst="rect">
              <a:avLst/>
            </a:prstGeom>
            <a:effectLst/>
          </p:spPr>
        </p:pic>
        <p:pic>
          <p:nvPicPr>
            <p:cNvPr id="1966" name="直线 形状" descr="直线 形状"/>
            <p:cNvPicPr/>
            <p:nvPr/>
          </p:nvPicPr>
          <p:blipFill>
            <a:blip r:embed="rId17"/>
            <a:stretch>
              <a:fillRect/>
            </a:stretch>
          </p:blipFill>
          <p:spPr>
            <a:xfrm>
              <a:off x="1611310" y="354437"/>
              <a:ext cx="235031" cy="183319"/>
            </a:xfrm>
            <a:prstGeom prst="rect">
              <a:avLst/>
            </a:prstGeom>
            <a:effectLst/>
          </p:spPr>
        </p:pic>
        <p:pic>
          <p:nvPicPr>
            <p:cNvPr id="1968" name="直线 形状" descr="直线 形状"/>
            <p:cNvPicPr/>
            <p:nvPr/>
          </p:nvPicPr>
          <p:blipFill>
            <a:blip r:embed="rId18"/>
            <a:stretch>
              <a:fillRect/>
            </a:stretch>
          </p:blipFill>
          <p:spPr>
            <a:xfrm>
              <a:off x="1671888" y="313693"/>
              <a:ext cx="174453" cy="221449"/>
            </a:xfrm>
            <a:prstGeom prst="rect">
              <a:avLst/>
            </a:prstGeom>
            <a:effectLst/>
          </p:spPr>
        </p:pic>
        <p:pic>
          <p:nvPicPr>
            <p:cNvPr id="1970" name="直线 形状" descr="直线 形状"/>
            <p:cNvPicPr/>
            <p:nvPr/>
          </p:nvPicPr>
          <p:blipFill>
            <a:blip r:embed="rId19"/>
            <a:stretch>
              <a:fillRect/>
            </a:stretch>
          </p:blipFill>
          <p:spPr>
            <a:xfrm>
              <a:off x="1916891" y="415553"/>
              <a:ext cx="65264" cy="160334"/>
            </a:xfrm>
            <a:prstGeom prst="rect">
              <a:avLst/>
            </a:prstGeom>
            <a:effectLst/>
          </p:spPr>
        </p:pic>
        <p:pic>
          <p:nvPicPr>
            <p:cNvPr id="1972" name="直线 形状" descr="直线 形状"/>
            <p:cNvPicPr/>
            <p:nvPr/>
          </p:nvPicPr>
          <p:blipFill>
            <a:blip r:embed="rId20"/>
            <a:stretch>
              <a:fillRect/>
            </a:stretch>
          </p:blipFill>
          <p:spPr>
            <a:xfrm>
              <a:off x="2188519" y="429135"/>
              <a:ext cx="112798" cy="160333"/>
            </a:xfrm>
            <a:prstGeom prst="rect">
              <a:avLst/>
            </a:prstGeom>
            <a:effectLst/>
          </p:spPr>
        </p:pic>
        <p:pic>
          <p:nvPicPr>
            <p:cNvPr id="1974" name="直线 直线" descr="直线 直线"/>
            <p:cNvPicPr/>
            <p:nvPr/>
          </p:nvPicPr>
          <p:blipFill>
            <a:blip r:embed="rId21"/>
            <a:stretch>
              <a:fillRect/>
            </a:stretch>
          </p:blipFill>
          <p:spPr>
            <a:xfrm>
              <a:off x="2514472" y="347646"/>
              <a:ext cx="99217" cy="51683"/>
            </a:xfrm>
            <a:prstGeom prst="rect">
              <a:avLst/>
            </a:prstGeom>
            <a:effectLst/>
          </p:spPr>
        </p:pic>
        <p:pic>
          <p:nvPicPr>
            <p:cNvPr id="1976" name="直线 直线" descr="直线 直线"/>
            <p:cNvPicPr/>
            <p:nvPr/>
          </p:nvPicPr>
          <p:blipFill>
            <a:blip r:embed="rId22"/>
            <a:stretch>
              <a:fillRect/>
            </a:stretch>
          </p:blipFill>
          <p:spPr>
            <a:xfrm>
              <a:off x="2663866" y="361228"/>
              <a:ext cx="106008" cy="44892"/>
            </a:xfrm>
            <a:prstGeom prst="rect">
              <a:avLst/>
            </a:prstGeom>
            <a:effectLst/>
          </p:spPr>
        </p:pic>
        <p:pic>
          <p:nvPicPr>
            <p:cNvPr id="1978" name="直线 直线" descr="直线 直线"/>
            <p:cNvPicPr/>
            <p:nvPr/>
          </p:nvPicPr>
          <p:blipFill>
            <a:blip r:embed="rId23"/>
            <a:stretch>
              <a:fillRect/>
            </a:stretch>
          </p:blipFill>
          <p:spPr>
            <a:xfrm>
              <a:off x="2840425" y="347646"/>
              <a:ext cx="85635" cy="51683"/>
            </a:xfrm>
            <a:prstGeom prst="rect">
              <a:avLst/>
            </a:prstGeom>
            <a:effectLst/>
          </p:spPr>
        </p:pic>
        <p:pic>
          <p:nvPicPr>
            <p:cNvPr id="1980" name="直线 形状" descr="直线 形状"/>
            <p:cNvPicPr/>
            <p:nvPr/>
          </p:nvPicPr>
          <p:blipFill>
            <a:blip r:embed="rId24"/>
            <a:stretch>
              <a:fillRect/>
            </a:stretch>
          </p:blipFill>
          <p:spPr>
            <a:xfrm>
              <a:off x="3091679" y="368018"/>
              <a:ext cx="92427" cy="139962"/>
            </a:xfrm>
            <a:prstGeom prst="rect">
              <a:avLst/>
            </a:prstGeom>
            <a:effectLst/>
          </p:spPr>
        </p:pic>
        <p:pic>
          <p:nvPicPr>
            <p:cNvPr id="1982" name="直线 形状" descr="直线 形状"/>
            <p:cNvPicPr/>
            <p:nvPr/>
          </p:nvPicPr>
          <p:blipFill>
            <a:blip r:embed="rId25"/>
            <a:stretch>
              <a:fillRect/>
            </a:stretch>
          </p:blipFill>
          <p:spPr>
            <a:xfrm>
              <a:off x="3410842" y="182959"/>
              <a:ext cx="330100" cy="312637"/>
            </a:xfrm>
            <a:prstGeom prst="rect">
              <a:avLst/>
            </a:prstGeom>
            <a:effectLst/>
          </p:spPr>
        </p:pic>
        <p:pic>
          <p:nvPicPr>
            <p:cNvPr id="1984" name="直线 形状" descr="直线 形状"/>
            <p:cNvPicPr/>
            <p:nvPr/>
          </p:nvPicPr>
          <p:blipFill>
            <a:blip r:embed="rId26"/>
            <a:stretch>
              <a:fillRect/>
            </a:stretch>
          </p:blipFill>
          <p:spPr>
            <a:xfrm>
              <a:off x="3492330" y="164298"/>
              <a:ext cx="255403" cy="343682"/>
            </a:xfrm>
            <a:prstGeom prst="rect">
              <a:avLst/>
            </a:prstGeom>
            <a:effectLst/>
          </p:spPr>
        </p:pic>
        <p:pic>
          <p:nvPicPr>
            <p:cNvPr id="1986" name="直线 形状" descr="直线 形状"/>
            <p:cNvPicPr/>
            <p:nvPr/>
          </p:nvPicPr>
          <p:blipFill>
            <a:blip r:embed="rId27"/>
            <a:stretch>
              <a:fillRect/>
            </a:stretch>
          </p:blipFill>
          <p:spPr>
            <a:xfrm>
              <a:off x="3797911" y="354437"/>
              <a:ext cx="275775" cy="137484"/>
            </a:xfrm>
            <a:prstGeom prst="rect">
              <a:avLst/>
            </a:prstGeom>
            <a:effectLst/>
          </p:spPr>
        </p:pic>
        <p:pic>
          <p:nvPicPr>
            <p:cNvPr id="1988" name="直线 形状" descr="直线 形状"/>
            <p:cNvPicPr/>
            <p:nvPr/>
          </p:nvPicPr>
          <p:blipFill>
            <a:blip r:embed="rId28"/>
            <a:stretch>
              <a:fillRect/>
            </a:stretch>
          </p:blipFill>
          <p:spPr>
            <a:xfrm>
              <a:off x="4103492" y="89600"/>
              <a:ext cx="173368" cy="493077"/>
            </a:xfrm>
            <a:prstGeom prst="rect">
              <a:avLst/>
            </a:prstGeom>
            <a:effectLst/>
          </p:spPr>
        </p:pic>
        <p:pic>
          <p:nvPicPr>
            <p:cNvPr id="1990" name="直线 直线" descr="直线 直线"/>
            <p:cNvPicPr/>
            <p:nvPr/>
          </p:nvPicPr>
          <p:blipFill>
            <a:blip r:embed="rId29"/>
            <a:stretch>
              <a:fillRect/>
            </a:stretch>
          </p:blipFill>
          <p:spPr>
            <a:xfrm>
              <a:off x="4965909" y="123554"/>
              <a:ext cx="85635" cy="99217"/>
            </a:xfrm>
            <a:prstGeom prst="rect">
              <a:avLst/>
            </a:prstGeom>
            <a:effectLst/>
          </p:spPr>
        </p:pic>
        <p:pic>
          <p:nvPicPr>
            <p:cNvPr id="1992" name="直线 形状" descr="直线 形状"/>
            <p:cNvPicPr/>
            <p:nvPr/>
          </p:nvPicPr>
          <p:blipFill>
            <a:blip r:embed="rId30"/>
            <a:stretch>
              <a:fillRect/>
            </a:stretch>
          </p:blipFill>
          <p:spPr>
            <a:xfrm>
              <a:off x="4959895" y="245786"/>
              <a:ext cx="64487" cy="173915"/>
            </a:xfrm>
            <a:prstGeom prst="rect">
              <a:avLst/>
            </a:prstGeom>
            <a:effectLst/>
          </p:spPr>
        </p:pic>
        <p:pic>
          <p:nvPicPr>
            <p:cNvPr id="1994" name="直线 形状" descr="直线 形状"/>
            <p:cNvPicPr/>
            <p:nvPr/>
          </p:nvPicPr>
          <p:blipFill>
            <a:blip r:embed="rId31"/>
            <a:stretch>
              <a:fillRect/>
            </a:stretch>
          </p:blipFill>
          <p:spPr>
            <a:xfrm>
              <a:off x="5135775" y="238995"/>
              <a:ext cx="161223" cy="225748"/>
            </a:xfrm>
            <a:prstGeom prst="rect">
              <a:avLst/>
            </a:prstGeom>
            <a:effectLst/>
          </p:spPr>
        </p:pic>
        <p:pic>
          <p:nvPicPr>
            <p:cNvPr id="1996" name="直线 形状" descr="直线 形状"/>
            <p:cNvPicPr/>
            <p:nvPr/>
          </p:nvPicPr>
          <p:blipFill>
            <a:blip r:embed="rId32"/>
            <a:stretch>
              <a:fillRect/>
            </a:stretch>
          </p:blipFill>
          <p:spPr>
            <a:xfrm>
              <a:off x="5874702" y="219864"/>
              <a:ext cx="297306" cy="193046"/>
            </a:xfrm>
            <a:prstGeom prst="rect">
              <a:avLst/>
            </a:prstGeom>
            <a:effectLst/>
          </p:spPr>
        </p:pic>
        <p:pic>
          <p:nvPicPr>
            <p:cNvPr id="1998" name="直线 形状" descr="直线 形状"/>
            <p:cNvPicPr/>
            <p:nvPr/>
          </p:nvPicPr>
          <p:blipFill>
            <a:blip r:embed="rId33"/>
            <a:stretch>
              <a:fillRect/>
            </a:stretch>
          </p:blipFill>
          <p:spPr>
            <a:xfrm>
              <a:off x="7451301" y="225122"/>
              <a:ext cx="207868" cy="234244"/>
            </a:xfrm>
            <a:prstGeom prst="rect">
              <a:avLst/>
            </a:prstGeom>
            <a:effectLst/>
          </p:spPr>
        </p:pic>
        <p:pic>
          <p:nvPicPr>
            <p:cNvPr id="2000" name="直线 形状" descr="直线 形状"/>
            <p:cNvPicPr/>
            <p:nvPr/>
          </p:nvPicPr>
          <p:blipFill>
            <a:blip r:embed="rId34"/>
            <a:stretch>
              <a:fillRect/>
            </a:stretch>
          </p:blipFill>
          <p:spPr>
            <a:xfrm>
              <a:off x="7593906" y="201951"/>
              <a:ext cx="259081" cy="534377"/>
            </a:xfrm>
            <a:prstGeom prst="rect">
              <a:avLst/>
            </a:prstGeom>
            <a:effectLst/>
          </p:spPr>
        </p:pic>
        <p:pic>
          <p:nvPicPr>
            <p:cNvPr id="2002" name="直线 形状" descr="直线 形状"/>
            <p:cNvPicPr/>
            <p:nvPr/>
          </p:nvPicPr>
          <p:blipFill>
            <a:blip r:embed="rId35"/>
            <a:stretch>
              <a:fillRect/>
            </a:stretch>
          </p:blipFill>
          <p:spPr>
            <a:xfrm>
              <a:off x="7899487" y="236304"/>
              <a:ext cx="336891" cy="175330"/>
            </a:xfrm>
            <a:prstGeom prst="rect">
              <a:avLst/>
            </a:prstGeom>
            <a:effectLst/>
          </p:spPr>
        </p:pic>
        <p:pic>
          <p:nvPicPr>
            <p:cNvPr id="2004" name="直线 形状" descr="直线 形状"/>
            <p:cNvPicPr/>
            <p:nvPr/>
          </p:nvPicPr>
          <p:blipFill>
            <a:blip r:embed="rId36"/>
            <a:stretch>
              <a:fillRect/>
            </a:stretch>
          </p:blipFill>
          <p:spPr>
            <a:xfrm>
              <a:off x="8273570" y="232205"/>
              <a:ext cx="254807" cy="193744"/>
            </a:xfrm>
            <a:prstGeom prst="rect">
              <a:avLst/>
            </a:prstGeom>
            <a:effectLst/>
          </p:spPr>
        </p:pic>
        <p:pic>
          <p:nvPicPr>
            <p:cNvPr id="2006" name="直线 形状" descr="直线 形状"/>
            <p:cNvPicPr/>
            <p:nvPr/>
          </p:nvPicPr>
          <p:blipFill>
            <a:blip r:embed="rId37"/>
            <a:stretch>
              <a:fillRect/>
            </a:stretch>
          </p:blipFill>
          <p:spPr>
            <a:xfrm>
              <a:off x="8598927" y="237145"/>
              <a:ext cx="187496" cy="159090"/>
            </a:xfrm>
            <a:prstGeom prst="rect">
              <a:avLst/>
            </a:prstGeom>
            <a:effectLst/>
          </p:spPr>
        </p:pic>
        <p:pic>
          <p:nvPicPr>
            <p:cNvPr id="2008" name="直线 形状" descr="直线 形状"/>
            <p:cNvPicPr/>
            <p:nvPr/>
          </p:nvPicPr>
          <p:blipFill>
            <a:blip r:embed="rId38"/>
            <a:stretch>
              <a:fillRect/>
            </a:stretch>
          </p:blipFill>
          <p:spPr>
            <a:xfrm>
              <a:off x="8836602" y="164298"/>
              <a:ext cx="262194" cy="78845"/>
            </a:xfrm>
            <a:prstGeom prst="rect">
              <a:avLst/>
            </a:prstGeom>
            <a:effectLst/>
          </p:spPr>
        </p:pic>
        <p:pic>
          <p:nvPicPr>
            <p:cNvPr id="2010" name="直线 形状" descr="直线 形状"/>
            <p:cNvPicPr/>
            <p:nvPr/>
          </p:nvPicPr>
          <p:blipFill>
            <a:blip r:embed="rId39"/>
            <a:stretch>
              <a:fillRect/>
            </a:stretch>
          </p:blipFill>
          <p:spPr>
            <a:xfrm>
              <a:off x="8939876" y="48856"/>
              <a:ext cx="104594" cy="392993"/>
            </a:xfrm>
            <a:prstGeom prst="rect">
              <a:avLst/>
            </a:prstGeom>
            <a:effectLst/>
          </p:spPr>
        </p:pic>
        <p:pic>
          <p:nvPicPr>
            <p:cNvPr id="2012" name="直线 形状" descr="直线 形状"/>
            <p:cNvPicPr/>
            <p:nvPr/>
          </p:nvPicPr>
          <p:blipFill>
            <a:blip r:embed="rId40"/>
            <a:stretch>
              <a:fillRect/>
            </a:stretch>
          </p:blipFill>
          <p:spPr>
            <a:xfrm>
              <a:off x="9094647" y="211832"/>
              <a:ext cx="201078" cy="181915"/>
            </a:xfrm>
            <a:prstGeom prst="rect">
              <a:avLst/>
            </a:prstGeom>
            <a:effectLst/>
          </p:spPr>
        </p:pic>
        <p:pic>
          <p:nvPicPr>
            <p:cNvPr id="2014" name="直线 形状" descr="直线 形状"/>
            <p:cNvPicPr/>
            <p:nvPr/>
          </p:nvPicPr>
          <p:blipFill>
            <a:blip r:embed="rId41"/>
            <a:stretch>
              <a:fillRect/>
            </a:stretch>
          </p:blipFill>
          <p:spPr>
            <a:xfrm>
              <a:off x="9271205" y="89600"/>
              <a:ext cx="72055" cy="106008"/>
            </a:xfrm>
            <a:prstGeom prst="rect">
              <a:avLst/>
            </a:prstGeom>
            <a:effectLst/>
          </p:spPr>
        </p:pic>
        <p:pic>
          <p:nvPicPr>
            <p:cNvPr id="2016" name="直线 形状" descr="直线 形状"/>
            <p:cNvPicPr/>
            <p:nvPr/>
          </p:nvPicPr>
          <p:blipFill>
            <a:blip r:embed="rId42"/>
            <a:stretch>
              <a:fillRect/>
            </a:stretch>
          </p:blipFill>
          <p:spPr>
            <a:xfrm>
              <a:off x="9299343" y="198251"/>
              <a:ext cx="98242" cy="220909"/>
            </a:xfrm>
            <a:prstGeom prst="rect">
              <a:avLst/>
            </a:prstGeom>
            <a:effectLst/>
          </p:spPr>
        </p:pic>
        <p:pic>
          <p:nvPicPr>
            <p:cNvPr id="2018" name="直线 形状" descr="直线 形状"/>
            <p:cNvPicPr/>
            <p:nvPr/>
          </p:nvPicPr>
          <p:blipFill>
            <a:blip r:embed="rId43"/>
            <a:stretch>
              <a:fillRect/>
            </a:stretch>
          </p:blipFill>
          <p:spPr>
            <a:xfrm>
              <a:off x="9469985" y="196598"/>
              <a:ext cx="158483" cy="184383"/>
            </a:xfrm>
            <a:prstGeom prst="rect">
              <a:avLst/>
            </a:prstGeom>
            <a:effectLst/>
          </p:spPr>
        </p:pic>
        <p:pic>
          <p:nvPicPr>
            <p:cNvPr id="2020" name="直线 形状" descr="直线 形状"/>
            <p:cNvPicPr/>
            <p:nvPr/>
          </p:nvPicPr>
          <p:blipFill>
            <a:blip r:embed="rId44"/>
            <a:stretch>
              <a:fillRect/>
            </a:stretch>
          </p:blipFill>
          <p:spPr>
            <a:xfrm>
              <a:off x="10045344" y="184670"/>
              <a:ext cx="133171" cy="500143"/>
            </a:xfrm>
            <a:prstGeom prst="rect">
              <a:avLst/>
            </a:prstGeom>
            <a:effectLst/>
          </p:spPr>
        </p:pic>
        <p:pic>
          <p:nvPicPr>
            <p:cNvPr id="2022" name="直线 形状" descr="直线 形状"/>
            <p:cNvPicPr/>
            <p:nvPr/>
          </p:nvPicPr>
          <p:blipFill>
            <a:blip r:embed="rId45"/>
            <a:stretch>
              <a:fillRect/>
            </a:stretch>
          </p:blipFill>
          <p:spPr>
            <a:xfrm>
              <a:off x="10099669" y="205577"/>
              <a:ext cx="231309" cy="241731"/>
            </a:xfrm>
            <a:prstGeom prst="rect">
              <a:avLst/>
            </a:prstGeom>
            <a:effectLst/>
          </p:spPr>
        </p:pic>
        <p:pic>
          <p:nvPicPr>
            <p:cNvPr id="2024" name="直线 形状" descr="直线 形状"/>
            <p:cNvPicPr/>
            <p:nvPr/>
          </p:nvPicPr>
          <p:blipFill>
            <a:blip r:embed="rId46"/>
            <a:stretch>
              <a:fillRect/>
            </a:stretch>
          </p:blipFill>
          <p:spPr>
            <a:xfrm>
              <a:off x="10386698" y="226423"/>
              <a:ext cx="146392" cy="149234"/>
            </a:xfrm>
            <a:prstGeom prst="rect">
              <a:avLst/>
            </a:prstGeom>
            <a:effectLst/>
          </p:spPr>
        </p:pic>
        <p:pic>
          <p:nvPicPr>
            <p:cNvPr id="2026" name="直线 形状" descr="直线 形状"/>
            <p:cNvPicPr/>
            <p:nvPr/>
          </p:nvPicPr>
          <p:blipFill>
            <a:blip r:embed="rId47"/>
            <a:stretch>
              <a:fillRect/>
            </a:stretch>
          </p:blipFill>
          <p:spPr>
            <a:xfrm>
              <a:off x="10565131" y="-19050"/>
              <a:ext cx="81940" cy="398007"/>
            </a:xfrm>
            <a:prstGeom prst="rect">
              <a:avLst/>
            </a:prstGeom>
            <a:effectLst/>
          </p:spPr>
        </p:pic>
        <p:pic>
          <p:nvPicPr>
            <p:cNvPr id="2028" name="直线 形状" descr="直线 形状"/>
            <p:cNvPicPr/>
            <p:nvPr/>
          </p:nvPicPr>
          <p:blipFill>
            <a:blip r:embed="rId48"/>
            <a:stretch>
              <a:fillRect/>
            </a:stretch>
          </p:blipFill>
          <p:spPr>
            <a:xfrm>
              <a:off x="10534274" y="238995"/>
              <a:ext cx="274865" cy="442869"/>
            </a:xfrm>
            <a:prstGeom prst="rect">
              <a:avLst/>
            </a:prstGeom>
            <a:effectLst/>
          </p:spPr>
        </p:pic>
        <p:pic>
          <p:nvPicPr>
            <p:cNvPr id="2030" name="直线 形状" descr="直线 形状"/>
            <p:cNvPicPr/>
            <p:nvPr/>
          </p:nvPicPr>
          <p:blipFill>
            <a:blip r:embed="rId49"/>
            <a:stretch>
              <a:fillRect/>
            </a:stretch>
          </p:blipFill>
          <p:spPr>
            <a:xfrm>
              <a:off x="10904559" y="252576"/>
              <a:ext cx="224651" cy="196642"/>
            </a:xfrm>
            <a:prstGeom prst="rect">
              <a:avLst/>
            </a:prstGeom>
            <a:effectLst/>
          </p:spPr>
        </p:pic>
        <p:pic>
          <p:nvPicPr>
            <p:cNvPr id="2032" name="直线 形状" descr="直线 形状"/>
            <p:cNvPicPr/>
            <p:nvPr/>
          </p:nvPicPr>
          <p:blipFill>
            <a:blip r:embed="rId50"/>
            <a:stretch>
              <a:fillRect/>
            </a:stretch>
          </p:blipFill>
          <p:spPr>
            <a:xfrm>
              <a:off x="11096001" y="276248"/>
              <a:ext cx="156857" cy="108421"/>
            </a:xfrm>
            <a:prstGeom prst="rect">
              <a:avLst/>
            </a:prstGeom>
            <a:effectLst/>
          </p:spPr>
        </p:pic>
        <p:pic>
          <p:nvPicPr>
            <p:cNvPr id="2034" name="直线 形状" descr="直线 形状"/>
            <p:cNvPicPr/>
            <p:nvPr/>
          </p:nvPicPr>
          <p:blipFill>
            <a:blip r:embed="rId51"/>
            <a:stretch>
              <a:fillRect/>
            </a:stretch>
          </p:blipFill>
          <p:spPr>
            <a:xfrm>
              <a:off x="11305281" y="238995"/>
              <a:ext cx="278906" cy="186081"/>
            </a:xfrm>
            <a:prstGeom prst="rect">
              <a:avLst/>
            </a:prstGeom>
            <a:effectLst/>
          </p:spPr>
        </p:pic>
        <p:pic>
          <p:nvPicPr>
            <p:cNvPr id="2036" name="直线 直线" descr="直线 直线"/>
            <p:cNvPicPr/>
            <p:nvPr/>
          </p:nvPicPr>
          <p:blipFill>
            <a:blip r:embed="rId52"/>
            <a:stretch>
              <a:fillRect/>
            </a:stretch>
          </p:blipFill>
          <p:spPr>
            <a:xfrm>
              <a:off x="11613992" y="116763"/>
              <a:ext cx="51682" cy="85636"/>
            </a:xfrm>
            <a:prstGeom prst="rect">
              <a:avLst/>
            </a:prstGeom>
            <a:effectLst/>
          </p:spPr>
        </p:pic>
        <p:pic>
          <p:nvPicPr>
            <p:cNvPr id="2038" name="直线 形状" descr="直线 形状"/>
            <p:cNvPicPr/>
            <p:nvPr/>
          </p:nvPicPr>
          <p:blipFill>
            <a:blip r:embed="rId53"/>
            <a:stretch>
              <a:fillRect/>
            </a:stretch>
          </p:blipFill>
          <p:spPr>
            <a:xfrm>
              <a:off x="11625154" y="232205"/>
              <a:ext cx="74474" cy="180705"/>
            </a:xfrm>
            <a:prstGeom prst="rect">
              <a:avLst/>
            </a:prstGeom>
            <a:effectLst/>
          </p:spPr>
        </p:pic>
        <p:pic>
          <p:nvPicPr>
            <p:cNvPr id="2040" name="直线 形状" descr="直线 形状"/>
            <p:cNvPicPr/>
            <p:nvPr/>
          </p:nvPicPr>
          <p:blipFill>
            <a:blip r:embed="rId54"/>
            <a:stretch>
              <a:fillRect/>
            </a:stretch>
          </p:blipFill>
          <p:spPr>
            <a:xfrm>
              <a:off x="11713701" y="211832"/>
              <a:ext cx="210019" cy="207868"/>
            </a:xfrm>
            <a:prstGeom prst="rect">
              <a:avLst/>
            </a:prstGeom>
            <a:effectLst/>
          </p:spPr>
        </p:pic>
        <p:pic>
          <p:nvPicPr>
            <p:cNvPr id="2042" name="直线 形状" descr="直线 形状"/>
            <p:cNvPicPr/>
            <p:nvPr/>
          </p:nvPicPr>
          <p:blipFill>
            <a:blip r:embed="rId55"/>
            <a:stretch>
              <a:fillRect/>
            </a:stretch>
          </p:blipFill>
          <p:spPr>
            <a:xfrm>
              <a:off x="11981384" y="14902"/>
              <a:ext cx="125686" cy="479496"/>
            </a:xfrm>
            <a:prstGeom prst="rect">
              <a:avLst/>
            </a:prstGeom>
            <a:effectLst/>
          </p:spPr>
        </p:pic>
        <p:pic>
          <p:nvPicPr>
            <p:cNvPr id="2044" name="直线 形状" descr="直线 形状"/>
            <p:cNvPicPr/>
            <p:nvPr/>
          </p:nvPicPr>
          <p:blipFill>
            <a:blip r:embed="rId56"/>
            <a:stretch>
              <a:fillRect/>
            </a:stretch>
          </p:blipFill>
          <p:spPr>
            <a:xfrm>
              <a:off x="232800" y="1230436"/>
              <a:ext cx="139961" cy="58473"/>
            </a:xfrm>
            <a:prstGeom prst="rect">
              <a:avLst/>
            </a:prstGeom>
            <a:effectLst/>
          </p:spPr>
        </p:pic>
        <p:pic>
          <p:nvPicPr>
            <p:cNvPr id="2046" name="直线 形状" descr="直线 形状"/>
            <p:cNvPicPr/>
            <p:nvPr/>
          </p:nvPicPr>
          <p:blipFill>
            <a:blip r:embed="rId57"/>
            <a:stretch>
              <a:fillRect/>
            </a:stretch>
          </p:blipFill>
          <p:spPr>
            <a:xfrm>
              <a:off x="241410" y="1352668"/>
              <a:ext cx="63445" cy="187497"/>
            </a:xfrm>
            <a:prstGeom prst="rect">
              <a:avLst/>
            </a:prstGeom>
            <a:effectLst/>
          </p:spPr>
        </p:pic>
        <p:pic>
          <p:nvPicPr>
            <p:cNvPr id="2048" name="直线 形状" descr="直线 形状"/>
            <p:cNvPicPr/>
            <p:nvPr/>
          </p:nvPicPr>
          <p:blipFill>
            <a:blip r:embed="rId58"/>
            <a:stretch>
              <a:fillRect/>
            </a:stretch>
          </p:blipFill>
          <p:spPr>
            <a:xfrm>
              <a:off x="355032" y="1284761"/>
              <a:ext cx="248612" cy="58474"/>
            </a:xfrm>
            <a:prstGeom prst="rect">
              <a:avLst/>
            </a:prstGeom>
            <a:effectLst/>
          </p:spPr>
        </p:pic>
        <p:pic>
          <p:nvPicPr>
            <p:cNvPr id="2050" name="直线 形状" descr="直线 形状"/>
            <p:cNvPicPr/>
            <p:nvPr/>
          </p:nvPicPr>
          <p:blipFill>
            <a:blip r:embed="rId59"/>
            <a:stretch>
              <a:fillRect/>
            </a:stretch>
          </p:blipFill>
          <p:spPr>
            <a:xfrm>
              <a:off x="375404" y="1033505"/>
              <a:ext cx="180706" cy="706179"/>
            </a:xfrm>
            <a:prstGeom prst="rect">
              <a:avLst/>
            </a:prstGeom>
            <a:effectLst/>
          </p:spPr>
        </p:pic>
        <p:pic>
          <p:nvPicPr>
            <p:cNvPr id="2052" name="直线 形状" descr="直线 形状"/>
            <p:cNvPicPr/>
            <p:nvPr/>
          </p:nvPicPr>
          <p:blipFill>
            <a:blip r:embed="rId60"/>
            <a:stretch>
              <a:fillRect/>
            </a:stretch>
          </p:blipFill>
          <p:spPr>
            <a:xfrm>
              <a:off x="6518213" y="227490"/>
              <a:ext cx="254325" cy="552029"/>
            </a:xfrm>
            <a:prstGeom prst="rect">
              <a:avLst/>
            </a:prstGeom>
            <a:effectLst/>
          </p:spPr>
        </p:pic>
        <p:pic>
          <p:nvPicPr>
            <p:cNvPr id="2054" name="直线 形状" descr="直线 形状"/>
            <p:cNvPicPr/>
            <p:nvPr/>
          </p:nvPicPr>
          <p:blipFill>
            <a:blip r:embed="rId61"/>
            <a:stretch>
              <a:fillRect/>
            </a:stretch>
          </p:blipFill>
          <p:spPr>
            <a:xfrm>
              <a:off x="6728101" y="243686"/>
              <a:ext cx="166669" cy="194287"/>
            </a:xfrm>
            <a:prstGeom prst="rect">
              <a:avLst/>
            </a:prstGeom>
            <a:effectLst/>
          </p:spPr>
        </p:pic>
        <p:pic>
          <p:nvPicPr>
            <p:cNvPr id="2056" name="直线 形状" descr="直线 形状"/>
            <p:cNvPicPr/>
            <p:nvPr/>
          </p:nvPicPr>
          <p:blipFill>
            <a:blip r:embed="rId62"/>
            <a:stretch>
              <a:fillRect/>
            </a:stretch>
          </p:blipFill>
          <p:spPr>
            <a:xfrm>
              <a:off x="6884681" y="236895"/>
              <a:ext cx="179856" cy="179698"/>
            </a:xfrm>
            <a:prstGeom prst="rect">
              <a:avLst/>
            </a:prstGeom>
            <a:effectLst/>
          </p:spPr>
        </p:pic>
        <p:pic>
          <p:nvPicPr>
            <p:cNvPr id="2058" name="直线 形状" descr="直线 形状"/>
            <p:cNvPicPr/>
            <p:nvPr/>
          </p:nvPicPr>
          <p:blipFill>
            <a:blip r:embed="rId63"/>
            <a:stretch>
              <a:fillRect/>
            </a:stretch>
          </p:blipFill>
          <p:spPr>
            <a:xfrm>
              <a:off x="6999274" y="230105"/>
              <a:ext cx="119589" cy="223595"/>
            </a:xfrm>
            <a:prstGeom prst="rect">
              <a:avLst/>
            </a:prstGeom>
            <a:effectLst/>
          </p:spPr>
        </p:pic>
        <p:pic>
          <p:nvPicPr>
            <p:cNvPr id="2060" name="直线 直线" descr="直线 直线"/>
            <p:cNvPicPr/>
            <p:nvPr/>
          </p:nvPicPr>
          <p:blipFill>
            <a:blip r:embed="rId64"/>
            <a:stretch>
              <a:fillRect/>
            </a:stretch>
          </p:blipFill>
          <p:spPr>
            <a:xfrm>
              <a:off x="7148669" y="101082"/>
              <a:ext cx="78845" cy="78845"/>
            </a:xfrm>
            <a:prstGeom prst="rect">
              <a:avLst/>
            </a:prstGeom>
            <a:effectLst/>
          </p:spPr>
        </p:pic>
        <p:pic>
          <p:nvPicPr>
            <p:cNvPr id="2062" name="直线 形状" descr="直线 形状"/>
            <p:cNvPicPr/>
            <p:nvPr/>
          </p:nvPicPr>
          <p:blipFill>
            <a:blip r:embed="rId65"/>
            <a:stretch>
              <a:fillRect/>
            </a:stretch>
          </p:blipFill>
          <p:spPr>
            <a:xfrm>
              <a:off x="7170048" y="216523"/>
              <a:ext cx="57466" cy="268985"/>
            </a:xfrm>
            <a:prstGeom prst="rect">
              <a:avLst/>
            </a:prstGeom>
            <a:effectLst/>
          </p:spPr>
        </p:pic>
        <p:pic>
          <p:nvPicPr>
            <p:cNvPr id="2064" name="直线 直线" descr="直线 直线"/>
            <p:cNvPicPr/>
            <p:nvPr/>
          </p:nvPicPr>
          <p:blipFill>
            <a:blip r:embed="rId66"/>
            <a:stretch>
              <a:fillRect/>
            </a:stretch>
          </p:blipFill>
          <p:spPr>
            <a:xfrm>
              <a:off x="7270901" y="304802"/>
              <a:ext cx="133170" cy="51682"/>
            </a:xfrm>
            <a:prstGeom prst="rect">
              <a:avLst/>
            </a:prstGeom>
            <a:effectLst/>
          </p:spPr>
        </p:pic>
        <p:pic>
          <p:nvPicPr>
            <p:cNvPr id="2066" name="直线 形状" descr="直线 形状"/>
            <p:cNvPicPr/>
            <p:nvPr/>
          </p:nvPicPr>
          <p:blipFill>
            <a:blip r:embed="rId67"/>
            <a:stretch>
              <a:fillRect/>
            </a:stretch>
          </p:blipFill>
          <p:spPr>
            <a:xfrm>
              <a:off x="1334630" y="1065359"/>
              <a:ext cx="385637" cy="72055"/>
            </a:xfrm>
            <a:prstGeom prst="rect">
              <a:avLst/>
            </a:prstGeom>
            <a:effectLst/>
          </p:spPr>
        </p:pic>
        <p:pic>
          <p:nvPicPr>
            <p:cNvPr id="2068" name="直线 形状" descr="直线 形状"/>
            <p:cNvPicPr/>
            <p:nvPr/>
          </p:nvPicPr>
          <p:blipFill>
            <a:blip r:embed="rId68"/>
            <a:stretch>
              <a:fillRect/>
            </a:stretch>
          </p:blipFill>
          <p:spPr>
            <a:xfrm>
              <a:off x="1392429" y="1078941"/>
              <a:ext cx="361791" cy="873916"/>
            </a:xfrm>
            <a:prstGeom prst="rect">
              <a:avLst/>
            </a:prstGeom>
            <a:effectLst/>
          </p:spPr>
        </p:pic>
        <p:pic>
          <p:nvPicPr>
            <p:cNvPr id="2070" name="直线 形状" descr="直线 形状"/>
            <p:cNvPicPr/>
            <p:nvPr/>
          </p:nvPicPr>
          <p:blipFill>
            <a:blip r:embed="rId69"/>
            <a:stretch>
              <a:fillRect/>
            </a:stretch>
          </p:blipFill>
          <p:spPr>
            <a:xfrm>
              <a:off x="1845142" y="1364150"/>
              <a:ext cx="248612" cy="265056"/>
            </a:xfrm>
            <a:prstGeom prst="rect">
              <a:avLst/>
            </a:prstGeom>
            <a:effectLst/>
          </p:spPr>
        </p:pic>
        <p:pic>
          <p:nvPicPr>
            <p:cNvPr id="2072" name="直线 形状" descr="直线 形状"/>
            <p:cNvPicPr/>
            <p:nvPr/>
          </p:nvPicPr>
          <p:blipFill>
            <a:blip r:embed="rId70"/>
            <a:stretch>
              <a:fillRect/>
            </a:stretch>
          </p:blipFill>
          <p:spPr>
            <a:xfrm>
              <a:off x="1879096" y="1303033"/>
              <a:ext cx="180705" cy="425170"/>
            </a:xfrm>
            <a:prstGeom prst="rect">
              <a:avLst/>
            </a:prstGeom>
            <a:effectLst/>
          </p:spPr>
        </p:pic>
        <p:pic>
          <p:nvPicPr>
            <p:cNvPr id="2074" name="直线 直线" descr="直线 直线"/>
            <p:cNvPicPr/>
            <p:nvPr/>
          </p:nvPicPr>
          <p:blipFill>
            <a:blip r:embed="rId71"/>
            <a:stretch>
              <a:fillRect/>
            </a:stretch>
          </p:blipFill>
          <p:spPr>
            <a:xfrm>
              <a:off x="2157514" y="1513544"/>
              <a:ext cx="65263" cy="228241"/>
            </a:xfrm>
            <a:prstGeom prst="rect">
              <a:avLst/>
            </a:prstGeom>
            <a:effectLst/>
          </p:spPr>
        </p:pic>
        <p:pic>
          <p:nvPicPr>
            <p:cNvPr id="2076" name="直线 形状" descr="直线 形状"/>
            <p:cNvPicPr/>
            <p:nvPr/>
          </p:nvPicPr>
          <p:blipFill>
            <a:blip r:embed="rId72"/>
            <a:stretch>
              <a:fillRect/>
            </a:stretch>
          </p:blipFill>
          <p:spPr>
            <a:xfrm>
              <a:off x="2178896" y="1146847"/>
              <a:ext cx="227230" cy="217916"/>
            </a:xfrm>
            <a:prstGeom prst="rect">
              <a:avLst/>
            </a:prstGeom>
            <a:effectLst/>
          </p:spPr>
        </p:pic>
        <p:pic>
          <p:nvPicPr>
            <p:cNvPr id="2078" name="直线 直线" descr="直线 直线"/>
            <p:cNvPicPr/>
            <p:nvPr/>
          </p:nvPicPr>
          <p:blipFill>
            <a:blip r:embed="rId73"/>
            <a:stretch>
              <a:fillRect/>
            </a:stretch>
          </p:blipFill>
          <p:spPr>
            <a:xfrm>
              <a:off x="2456304" y="1262289"/>
              <a:ext cx="65264" cy="180705"/>
            </a:xfrm>
            <a:prstGeom prst="rect">
              <a:avLst/>
            </a:prstGeom>
            <a:effectLst/>
          </p:spPr>
        </p:pic>
        <p:pic>
          <p:nvPicPr>
            <p:cNvPr id="2080" name="直线 直线" descr="直线 直线"/>
            <p:cNvPicPr/>
            <p:nvPr/>
          </p:nvPicPr>
          <p:blipFill>
            <a:blip r:embed="rId74"/>
            <a:stretch>
              <a:fillRect/>
            </a:stretch>
          </p:blipFill>
          <p:spPr>
            <a:xfrm>
              <a:off x="2634184" y="1520335"/>
              <a:ext cx="76201" cy="38101"/>
            </a:xfrm>
            <a:prstGeom prst="rect">
              <a:avLst/>
            </a:prstGeom>
            <a:effectLst/>
          </p:spPr>
        </p:pic>
        <p:pic>
          <p:nvPicPr>
            <p:cNvPr id="2082" name="直线 直线" descr="直线 直线"/>
            <p:cNvPicPr/>
            <p:nvPr/>
          </p:nvPicPr>
          <p:blipFill>
            <a:blip r:embed="rId75"/>
            <a:stretch>
              <a:fillRect/>
            </a:stretch>
          </p:blipFill>
          <p:spPr>
            <a:xfrm>
              <a:off x="2748303" y="1527126"/>
              <a:ext cx="92427" cy="44891"/>
            </a:xfrm>
            <a:prstGeom prst="rect">
              <a:avLst/>
            </a:prstGeom>
            <a:effectLst/>
          </p:spPr>
        </p:pic>
        <p:pic>
          <p:nvPicPr>
            <p:cNvPr id="2084" name="直线 直线" descr="直线 直线"/>
            <p:cNvPicPr/>
            <p:nvPr/>
          </p:nvPicPr>
          <p:blipFill>
            <a:blip r:embed="rId23"/>
            <a:stretch>
              <a:fillRect/>
            </a:stretch>
          </p:blipFill>
          <p:spPr>
            <a:xfrm>
              <a:off x="2952024" y="1506754"/>
              <a:ext cx="85636" cy="51682"/>
            </a:xfrm>
            <a:prstGeom prst="rect">
              <a:avLst/>
            </a:prstGeom>
            <a:effectLst/>
          </p:spPr>
        </p:pic>
        <p:pic>
          <p:nvPicPr>
            <p:cNvPr id="2086" name="直线 形状" descr="直线 形状"/>
            <p:cNvPicPr/>
            <p:nvPr/>
          </p:nvPicPr>
          <p:blipFill>
            <a:blip r:embed="rId76"/>
            <a:stretch>
              <a:fillRect/>
            </a:stretch>
          </p:blipFill>
          <p:spPr>
            <a:xfrm>
              <a:off x="3277977" y="1303033"/>
              <a:ext cx="302937" cy="325925"/>
            </a:xfrm>
            <a:prstGeom prst="rect">
              <a:avLst/>
            </a:prstGeom>
            <a:effectLst/>
          </p:spPr>
        </p:pic>
        <p:pic>
          <p:nvPicPr>
            <p:cNvPr id="2088" name="直线 形状" descr="直线 形状"/>
            <p:cNvPicPr/>
            <p:nvPr/>
          </p:nvPicPr>
          <p:blipFill>
            <a:blip r:embed="rId77"/>
            <a:stretch>
              <a:fillRect/>
            </a:stretch>
          </p:blipFill>
          <p:spPr>
            <a:xfrm>
              <a:off x="3277977" y="1303033"/>
              <a:ext cx="248612" cy="364054"/>
            </a:xfrm>
            <a:prstGeom prst="rect">
              <a:avLst/>
            </a:prstGeom>
            <a:effectLst/>
          </p:spPr>
        </p:pic>
        <p:pic>
          <p:nvPicPr>
            <p:cNvPr id="2090" name="直线 形状" descr="直线 形状"/>
            <p:cNvPicPr/>
            <p:nvPr/>
          </p:nvPicPr>
          <p:blipFill>
            <a:blip r:embed="rId78"/>
            <a:stretch>
              <a:fillRect/>
            </a:stretch>
          </p:blipFill>
          <p:spPr>
            <a:xfrm>
              <a:off x="3644674" y="1506754"/>
              <a:ext cx="48588" cy="323310"/>
            </a:xfrm>
            <a:prstGeom prst="rect">
              <a:avLst/>
            </a:prstGeom>
            <a:effectLst/>
          </p:spPr>
        </p:pic>
        <p:pic>
          <p:nvPicPr>
            <p:cNvPr id="2092" name="直线 形状" descr="直线 形状"/>
            <p:cNvPicPr/>
            <p:nvPr/>
          </p:nvPicPr>
          <p:blipFill>
            <a:blip r:embed="rId79"/>
            <a:stretch>
              <a:fillRect/>
            </a:stretch>
          </p:blipFill>
          <p:spPr>
            <a:xfrm>
              <a:off x="3698713" y="1581452"/>
              <a:ext cx="140248" cy="194287"/>
            </a:xfrm>
            <a:prstGeom prst="rect">
              <a:avLst/>
            </a:prstGeom>
            <a:effectLst/>
          </p:spPr>
        </p:pic>
        <p:pic>
          <p:nvPicPr>
            <p:cNvPr id="2094" name="直线 形状" descr="直线 形状"/>
            <p:cNvPicPr/>
            <p:nvPr/>
          </p:nvPicPr>
          <p:blipFill>
            <a:blip r:embed="rId80"/>
            <a:stretch>
              <a:fillRect/>
            </a:stretch>
          </p:blipFill>
          <p:spPr>
            <a:xfrm>
              <a:off x="3720378" y="1133266"/>
              <a:ext cx="254397" cy="262194"/>
            </a:xfrm>
            <a:prstGeom prst="rect">
              <a:avLst/>
            </a:prstGeom>
            <a:effectLst/>
          </p:spPr>
        </p:pic>
        <p:pic>
          <p:nvPicPr>
            <p:cNvPr id="2096" name="直线 形状" descr="直线 形状"/>
            <p:cNvPicPr/>
            <p:nvPr/>
          </p:nvPicPr>
          <p:blipFill>
            <a:blip r:embed="rId81"/>
            <a:stretch>
              <a:fillRect/>
            </a:stretch>
          </p:blipFill>
          <p:spPr>
            <a:xfrm>
              <a:off x="4024952" y="1235126"/>
              <a:ext cx="65264" cy="214659"/>
            </a:xfrm>
            <a:prstGeom prst="rect">
              <a:avLst/>
            </a:prstGeom>
            <a:effectLst/>
          </p:spPr>
        </p:pic>
        <p:pic>
          <p:nvPicPr>
            <p:cNvPr id="2098" name="直线 形状" descr="直线 形状"/>
            <p:cNvPicPr/>
            <p:nvPr/>
          </p:nvPicPr>
          <p:blipFill>
            <a:blip r:embed="rId82"/>
            <a:stretch>
              <a:fillRect/>
            </a:stretch>
          </p:blipFill>
          <p:spPr>
            <a:xfrm>
              <a:off x="4068997" y="1262289"/>
              <a:ext cx="136661" cy="146752"/>
            </a:xfrm>
            <a:prstGeom prst="rect">
              <a:avLst/>
            </a:prstGeom>
            <a:effectLst/>
          </p:spPr>
        </p:pic>
        <p:pic>
          <p:nvPicPr>
            <p:cNvPr id="2100" name="直线 形状" descr="直线 形状"/>
            <p:cNvPicPr/>
            <p:nvPr/>
          </p:nvPicPr>
          <p:blipFill>
            <a:blip r:embed="rId83"/>
            <a:stretch>
              <a:fillRect/>
            </a:stretch>
          </p:blipFill>
          <p:spPr>
            <a:xfrm>
              <a:off x="4140394" y="1004243"/>
              <a:ext cx="279465" cy="756077"/>
            </a:xfrm>
            <a:prstGeom prst="rect">
              <a:avLst/>
            </a:prstGeom>
            <a:effectLst/>
          </p:spPr>
        </p:pic>
        <p:pic>
          <p:nvPicPr>
            <p:cNvPr id="2102" name="直线 形状" descr="直线 形状"/>
            <p:cNvPicPr/>
            <p:nvPr/>
          </p:nvPicPr>
          <p:blipFill>
            <a:blip r:embed="rId84"/>
            <a:stretch>
              <a:fillRect/>
            </a:stretch>
          </p:blipFill>
          <p:spPr>
            <a:xfrm>
              <a:off x="4534255" y="1561079"/>
              <a:ext cx="241821" cy="47156"/>
            </a:xfrm>
            <a:prstGeom prst="rect">
              <a:avLst/>
            </a:prstGeom>
            <a:effectLst/>
          </p:spPr>
        </p:pic>
        <p:pic>
          <p:nvPicPr>
            <p:cNvPr id="2104" name="直线 形状" descr="直线 形状"/>
            <p:cNvPicPr/>
            <p:nvPr/>
          </p:nvPicPr>
          <p:blipFill>
            <a:blip r:embed="rId85"/>
            <a:stretch>
              <a:fillRect/>
            </a:stretch>
          </p:blipFill>
          <p:spPr>
            <a:xfrm>
              <a:off x="4459557" y="1431454"/>
              <a:ext cx="309728" cy="478579"/>
            </a:xfrm>
            <a:prstGeom prst="rect">
              <a:avLst/>
            </a:prstGeom>
            <a:effectLst/>
          </p:spPr>
        </p:pic>
        <p:pic>
          <p:nvPicPr>
            <p:cNvPr id="2106" name="直线 形状" descr="直线 形状"/>
            <p:cNvPicPr/>
            <p:nvPr/>
          </p:nvPicPr>
          <p:blipFill>
            <a:blip r:embed="rId86"/>
            <a:stretch>
              <a:fillRect/>
            </a:stretch>
          </p:blipFill>
          <p:spPr>
            <a:xfrm>
              <a:off x="5376299" y="1364150"/>
              <a:ext cx="214659" cy="51682"/>
            </a:xfrm>
            <a:prstGeom prst="rect">
              <a:avLst/>
            </a:prstGeom>
            <a:effectLst/>
          </p:spPr>
        </p:pic>
        <p:pic>
          <p:nvPicPr>
            <p:cNvPr id="2108" name="直线 形状" descr="直线 形状"/>
            <p:cNvPicPr/>
            <p:nvPr/>
          </p:nvPicPr>
          <p:blipFill>
            <a:blip r:embed="rId87"/>
            <a:stretch>
              <a:fillRect/>
            </a:stretch>
          </p:blipFill>
          <p:spPr>
            <a:xfrm>
              <a:off x="5403462" y="1493173"/>
              <a:ext cx="207868" cy="54883"/>
            </a:xfrm>
            <a:prstGeom prst="rect">
              <a:avLst/>
            </a:prstGeom>
            <a:effectLst/>
          </p:spPr>
        </p:pic>
        <p:pic>
          <p:nvPicPr>
            <p:cNvPr id="2110" name="直线 形状" descr="直线 形状"/>
            <p:cNvPicPr/>
            <p:nvPr/>
          </p:nvPicPr>
          <p:blipFill>
            <a:blip r:embed="rId88"/>
            <a:stretch>
              <a:fillRect/>
            </a:stretch>
          </p:blipFill>
          <p:spPr>
            <a:xfrm>
              <a:off x="6102902" y="1037594"/>
              <a:ext cx="289357" cy="59075"/>
            </a:xfrm>
            <a:prstGeom prst="rect">
              <a:avLst/>
            </a:prstGeom>
            <a:effectLst/>
          </p:spPr>
        </p:pic>
        <p:pic>
          <p:nvPicPr>
            <p:cNvPr id="2112" name="直线 形状" descr="直线 形状"/>
            <p:cNvPicPr/>
            <p:nvPr/>
          </p:nvPicPr>
          <p:blipFill>
            <a:blip r:embed="rId89"/>
            <a:stretch>
              <a:fillRect/>
            </a:stretch>
          </p:blipFill>
          <p:spPr>
            <a:xfrm>
              <a:off x="6059624" y="1044987"/>
              <a:ext cx="305473" cy="687743"/>
            </a:xfrm>
            <a:prstGeom prst="rect">
              <a:avLst/>
            </a:prstGeom>
            <a:effectLst/>
          </p:spPr>
        </p:pic>
        <p:pic>
          <p:nvPicPr>
            <p:cNvPr id="2114" name="直线 形状" descr="直线 形状"/>
            <p:cNvPicPr/>
            <p:nvPr/>
          </p:nvPicPr>
          <p:blipFill>
            <a:blip r:embed="rId90"/>
            <a:stretch>
              <a:fillRect/>
            </a:stretch>
          </p:blipFill>
          <p:spPr>
            <a:xfrm>
              <a:off x="6605414" y="1255498"/>
              <a:ext cx="221450" cy="302938"/>
            </a:xfrm>
            <a:prstGeom prst="rect">
              <a:avLst/>
            </a:prstGeom>
            <a:effectLst/>
          </p:spPr>
        </p:pic>
        <p:pic>
          <p:nvPicPr>
            <p:cNvPr id="2116" name="直线 形状" descr="直线 形状"/>
            <p:cNvPicPr/>
            <p:nvPr/>
          </p:nvPicPr>
          <p:blipFill>
            <a:blip r:embed="rId91"/>
            <a:stretch>
              <a:fillRect/>
            </a:stretch>
          </p:blipFill>
          <p:spPr>
            <a:xfrm>
              <a:off x="6605414" y="1269080"/>
              <a:ext cx="235031" cy="316519"/>
            </a:xfrm>
            <a:prstGeom prst="rect">
              <a:avLst/>
            </a:prstGeom>
            <a:effectLst/>
          </p:spPr>
        </p:pic>
        <p:pic>
          <p:nvPicPr>
            <p:cNvPr id="2118" name="直线 直线" descr="直线 直线"/>
            <p:cNvPicPr/>
            <p:nvPr/>
          </p:nvPicPr>
          <p:blipFill>
            <a:blip r:embed="rId92"/>
            <a:stretch>
              <a:fillRect/>
            </a:stretch>
          </p:blipFill>
          <p:spPr>
            <a:xfrm>
              <a:off x="6890623" y="1391312"/>
              <a:ext cx="78845" cy="51683"/>
            </a:xfrm>
            <a:prstGeom prst="rect">
              <a:avLst/>
            </a:prstGeom>
            <a:effectLst/>
          </p:spPr>
        </p:pic>
        <p:pic>
          <p:nvPicPr>
            <p:cNvPr id="2120" name="直线 形状" descr="直线 形状"/>
            <p:cNvPicPr/>
            <p:nvPr/>
          </p:nvPicPr>
          <p:blipFill>
            <a:blip r:embed="rId93"/>
            <a:stretch>
              <a:fillRect/>
            </a:stretch>
          </p:blipFill>
          <p:spPr>
            <a:xfrm>
              <a:off x="6911535" y="1472800"/>
              <a:ext cx="71514" cy="183320"/>
            </a:xfrm>
            <a:prstGeom prst="rect">
              <a:avLst/>
            </a:prstGeom>
            <a:effectLst/>
          </p:spPr>
        </p:pic>
        <p:pic>
          <p:nvPicPr>
            <p:cNvPr id="2122" name="直线 形状" descr="直线 形状"/>
            <p:cNvPicPr/>
            <p:nvPr/>
          </p:nvPicPr>
          <p:blipFill>
            <a:blip r:embed="rId94"/>
            <a:stretch>
              <a:fillRect/>
            </a:stretch>
          </p:blipFill>
          <p:spPr>
            <a:xfrm>
              <a:off x="7063484" y="1499963"/>
              <a:ext cx="48588" cy="180705"/>
            </a:xfrm>
            <a:prstGeom prst="rect">
              <a:avLst/>
            </a:prstGeom>
            <a:effectLst/>
          </p:spPr>
        </p:pic>
        <p:pic>
          <p:nvPicPr>
            <p:cNvPr id="2124" name="直线 形状" descr="直线 形状"/>
            <p:cNvPicPr/>
            <p:nvPr/>
          </p:nvPicPr>
          <p:blipFill>
            <a:blip r:embed="rId95"/>
            <a:stretch>
              <a:fillRect/>
            </a:stretch>
          </p:blipFill>
          <p:spPr>
            <a:xfrm>
              <a:off x="7074511" y="1072150"/>
              <a:ext cx="254862" cy="248612"/>
            </a:xfrm>
            <a:prstGeom prst="rect">
              <a:avLst/>
            </a:prstGeom>
            <a:effectLst/>
          </p:spPr>
        </p:pic>
        <p:pic>
          <p:nvPicPr>
            <p:cNvPr id="2126" name="直线 直线" descr="直线 直线"/>
            <p:cNvPicPr/>
            <p:nvPr/>
          </p:nvPicPr>
          <p:blipFill>
            <a:blip r:embed="rId96"/>
            <a:stretch>
              <a:fillRect/>
            </a:stretch>
          </p:blipFill>
          <p:spPr>
            <a:xfrm>
              <a:off x="7365971" y="1201173"/>
              <a:ext cx="38101" cy="146752"/>
            </a:xfrm>
            <a:prstGeom prst="rect">
              <a:avLst/>
            </a:prstGeom>
            <a:effectLst/>
          </p:spPr>
        </p:pic>
        <p:pic>
          <p:nvPicPr>
            <p:cNvPr id="2128" name="直线 直线" descr="直线 直线"/>
            <p:cNvPicPr/>
            <p:nvPr/>
          </p:nvPicPr>
          <p:blipFill>
            <a:blip r:embed="rId74"/>
            <a:stretch>
              <a:fillRect/>
            </a:stretch>
          </p:blipFill>
          <p:spPr>
            <a:xfrm>
              <a:off x="7598177" y="1445638"/>
              <a:ext cx="76201" cy="38101"/>
            </a:xfrm>
            <a:prstGeom prst="rect">
              <a:avLst/>
            </a:prstGeom>
            <a:effectLst/>
          </p:spPr>
        </p:pic>
        <p:pic>
          <p:nvPicPr>
            <p:cNvPr id="2130" name="直线 直线" descr="直线 直线"/>
            <p:cNvPicPr/>
            <p:nvPr/>
          </p:nvPicPr>
          <p:blipFill>
            <a:blip r:embed="rId97"/>
            <a:stretch>
              <a:fillRect/>
            </a:stretch>
          </p:blipFill>
          <p:spPr>
            <a:xfrm>
              <a:off x="7766621" y="1425266"/>
              <a:ext cx="106007" cy="51682"/>
            </a:xfrm>
            <a:prstGeom prst="rect">
              <a:avLst/>
            </a:prstGeom>
            <a:effectLst/>
          </p:spPr>
        </p:pic>
        <p:pic>
          <p:nvPicPr>
            <p:cNvPr id="2132" name="直线 直线" descr="直线 直线"/>
            <p:cNvPicPr/>
            <p:nvPr/>
          </p:nvPicPr>
          <p:blipFill>
            <a:blip r:embed="rId75"/>
            <a:stretch>
              <a:fillRect/>
            </a:stretch>
          </p:blipFill>
          <p:spPr>
            <a:xfrm>
              <a:off x="7997504" y="1411684"/>
              <a:ext cx="92427" cy="44892"/>
            </a:xfrm>
            <a:prstGeom prst="rect">
              <a:avLst/>
            </a:prstGeom>
            <a:effectLst/>
          </p:spPr>
        </p:pic>
        <p:pic>
          <p:nvPicPr>
            <p:cNvPr id="2134" name="直线 形状" descr="直线 形状"/>
            <p:cNvPicPr/>
            <p:nvPr/>
          </p:nvPicPr>
          <p:blipFill>
            <a:blip r:embed="rId98"/>
            <a:stretch>
              <a:fillRect/>
            </a:stretch>
          </p:blipFill>
          <p:spPr>
            <a:xfrm>
              <a:off x="8289504" y="1204586"/>
              <a:ext cx="377635" cy="311734"/>
            </a:xfrm>
            <a:prstGeom prst="rect">
              <a:avLst/>
            </a:prstGeom>
            <a:effectLst/>
          </p:spPr>
        </p:pic>
        <p:pic>
          <p:nvPicPr>
            <p:cNvPr id="2136" name="直线 形状" descr="直线 形状"/>
            <p:cNvPicPr/>
            <p:nvPr/>
          </p:nvPicPr>
          <p:blipFill>
            <a:blip r:embed="rId99"/>
            <a:stretch>
              <a:fillRect/>
            </a:stretch>
          </p:blipFill>
          <p:spPr>
            <a:xfrm>
              <a:off x="8414000" y="1186160"/>
              <a:ext cx="266721" cy="345113"/>
            </a:xfrm>
            <a:prstGeom prst="rect">
              <a:avLst/>
            </a:prstGeom>
            <a:effectLst/>
          </p:spPr>
        </p:pic>
        <p:pic>
          <p:nvPicPr>
            <p:cNvPr id="2138" name="直线 直线" descr="直线 直线"/>
            <p:cNvPicPr/>
            <p:nvPr/>
          </p:nvPicPr>
          <p:blipFill>
            <a:blip r:embed="rId100"/>
            <a:stretch>
              <a:fillRect/>
            </a:stretch>
          </p:blipFill>
          <p:spPr>
            <a:xfrm>
              <a:off x="8751271" y="1282662"/>
              <a:ext cx="78845" cy="58473"/>
            </a:xfrm>
            <a:prstGeom prst="rect">
              <a:avLst/>
            </a:prstGeom>
            <a:effectLst/>
          </p:spPr>
        </p:pic>
        <p:pic>
          <p:nvPicPr>
            <p:cNvPr id="2140" name="直线 形状" descr="直线 形状"/>
            <p:cNvPicPr/>
            <p:nvPr/>
          </p:nvPicPr>
          <p:blipFill>
            <a:blip r:embed="rId101"/>
            <a:stretch>
              <a:fillRect/>
            </a:stretch>
          </p:blipFill>
          <p:spPr>
            <a:xfrm>
              <a:off x="8766399" y="1404894"/>
              <a:ext cx="77298" cy="167124"/>
            </a:xfrm>
            <a:prstGeom prst="rect">
              <a:avLst/>
            </a:prstGeom>
            <a:effectLst/>
          </p:spPr>
        </p:pic>
        <p:pic>
          <p:nvPicPr>
            <p:cNvPr id="2142" name="直线 直线" descr="直线 直线"/>
            <p:cNvPicPr/>
            <p:nvPr/>
          </p:nvPicPr>
          <p:blipFill>
            <a:blip r:embed="rId102"/>
            <a:stretch>
              <a:fillRect/>
            </a:stretch>
          </p:blipFill>
          <p:spPr>
            <a:xfrm>
              <a:off x="8927829" y="1513544"/>
              <a:ext cx="51682" cy="173915"/>
            </a:xfrm>
            <a:prstGeom prst="rect">
              <a:avLst/>
            </a:prstGeom>
            <a:effectLst/>
          </p:spPr>
        </p:pic>
        <p:pic>
          <p:nvPicPr>
            <p:cNvPr id="2144" name="直线 形状" descr="直线 形状"/>
            <p:cNvPicPr/>
            <p:nvPr/>
          </p:nvPicPr>
          <p:blipFill>
            <a:blip r:embed="rId103"/>
            <a:stretch>
              <a:fillRect/>
            </a:stretch>
          </p:blipFill>
          <p:spPr>
            <a:xfrm>
              <a:off x="8978663" y="1533917"/>
              <a:ext cx="163825" cy="160333"/>
            </a:xfrm>
            <a:prstGeom prst="rect">
              <a:avLst/>
            </a:prstGeom>
            <a:effectLst/>
          </p:spPr>
        </p:pic>
        <p:pic>
          <p:nvPicPr>
            <p:cNvPr id="2146" name="直线 形状" descr="直线 形状"/>
            <p:cNvPicPr/>
            <p:nvPr/>
          </p:nvPicPr>
          <p:blipFill>
            <a:blip r:embed="rId104"/>
            <a:stretch>
              <a:fillRect/>
            </a:stretch>
          </p:blipFill>
          <p:spPr>
            <a:xfrm>
              <a:off x="8969834" y="943127"/>
              <a:ext cx="274514" cy="268984"/>
            </a:xfrm>
            <a:prstGeom prst="rect">
              <a:avLst/>
            </a:prstGeom>
            <a:effectLst/>
          </p:spPr>
        </p:pic>
        <p:pic>
          <p:nvPicPr>
            <p:cNvPr id="2148" name="直线 形状" descr="直线 形状"/>
            <p:cNvPicPr/>
            <p:nvPr/>
          </p:nvPicPr>
          <p:blipFill>
            <a:blip r:embed="rId105"/>
            <a:stretch>
              <a:fillRect/>
            </a:stretch>
          </p:blipFill>
          <p:spPr>
            <a:xfrm>
              <a:off x="9335269" y="997453"/>
              <a:ext cx="78846" cy="217272"/>
            </a:xfrm>
            <a:prstGeom prst="rect">
              <a:avLst/>
            </a:prstGeom>
            <a:effectLst/>
          </p:spPr>
        </p:pic>
        <p:pic>
          <p:nvPicPr>
            <p:cNvPr id="2150" name="直线 形状" descr="直线 形状"/>
            <p:cNvPicPr/>
            <p:nvPr/>
          </p:nvPicPr>
          <p:blipFill>
            <a:blip r:embed="rId106"/>
            <a:stretch>
              <a:fillRect/>
            </a:stretch>
          </p:blipFill>
          <p:spPr>
            <a:xfrm>
              <a:off x="9360168" y="1085129"/>
              <a:ext cx="135435" cy="126982"/>
            </a:xfrm>
            <a:prstGeom prst="rect">
              <a:avLst/>
            </a:prstGeom>
            <a:effectLst/>
          </p:spPr>
        </p:pic>
        <p:pic>
          <p:nvPicPr>
            <p:cNvPr id="2152" name="直线 形状" descr="直线 形状"/>
            <p:cNvPicPr/>
            <p:nvPr/>
          </p:nvPicPr>
          <p:blipFill>
            <a:blip r:embed="rId107"/>
            <a:stretch>
              <a:fillRect/>
            </a:stretch>
          </p:blipFill>
          <p:spPr>
            <a:xfrm>
              <a:off x="9538990" y="1045375"/>
              <a:ext cx="304148" cy="706884"/>
            </a:xfrm>
            <a:prstGeom prst="rect">
              <a:avLst/>
            </a:prstGeom>
            <a:effectLst/>
          </p:spPr>
        </p:pic>
        <p:pic>
          <p:nvPicPr>
            <p:cNvPr id="2154" name="直线 形状" descr="直线 形状"/>
            <p:cNvPicPr/>
            <p:nvPr/>
          </p:nvPicPr>
          <p:blipFill>
            <a:blip r:embed="rId108"/>
            <a:stretch>
              <a:fillRect/>
            </a:stretch>
          </p:blipFill>
          <p:spPr>
            <a:xfrm>
              <a:off x="10014339" y="1513544"/>
              <a:ext cx="282566" cy="48588"/>
            </a:xfrm>
            <a:prstGeom prst="rect">
              <a:avLst/>
            </a:prstGeom>
            <a:effectLst/>
          </p:spPr>
        </p:pic>
        <p:pic>
          <p:nvPicPr>
            <p:cNvPr id="2156" name="直线 形状" descr="直线 形状"/>
            <p:cNvPicPr/>
            <p:nvPr/>
          </p:nvPicPr>
          <p:blipFill>
            <a:blip r:embed="rId109"/>
            <a:stretch>
              <a:fillRect/>
            </a:stretch>
          </p:blipFill>
          <p:spPr>
            <a:xfrm>
              <a:off x="10027920" y="1388698"/>
              <a:ext cx="255402" cy="433562"/>
            </a:xfrm>
            <a:prstGeom prst="rect">
              <a:avLst/>
            </a:prstGeom>
            <a:effectLst/>
          </p:spPr>
        </p:pic>
        <p:pic>
          <p:nvPicPr>
            <p:cNvPr id="2158" name="直线 直线" descr="直线 直线"/>
            <p:cNvPicPr/>
            <p:nvPr/>
          </p:nvPicPr>
          <p:blipFill>
            <a:blip r:embed="rId110"/>
            <a:stretch>
              <a:fillRect/>
            </a:stretch>
          </p:blipFill>
          <p:spPr>
            <a:xfrm>
              <a:off x="10462524" y="1676521"/>
              <a:ext cx="99218" cy="126380"/>
            </a:xfrm>
            <a:prstGeom prst="rect">
              <a:avLst/>
            </a:prstGeom>
            <a:effectLst/>
          </p:spPr>
        </p:pic>
        <p:pic>
          <p:nvPicPr>
            <p:cNvPr id="2160" name="直线 形状" descr="直线 形状"/>
            <p:cNvPicPr/>
            <p:nvPr/>
          </p:nvPicPr>
          <p:blipFill>
            <a:blip r:embed="rId111"/>
            <a:stretch>
              <a:fillRect/>
            </a:stretch>
          </p:blipFill>
          <p:spPr>
            <a:xfrm>
              <a:off x="5179369" y="2009264"/>
              <a:ext cx="326044" cy="464090"/>
            </a:xfrm>
            <a:prstGeom prst="rect">
              <a:avLst/>
            </a:prstGeom>
            <a:effectLst/>
          </p:spPr>
        </p:pic>
        <p:pic>
          <p:nvPicPr>
            <p:cNvPr id="2162" name="直线 形状" descr="直线 形状"/>
            <p:cNvPicPr/>
            <p:nvPr/>
          </p:nvPicPr>
          <p:blipFill>
            <a:blip r:embed="rId112"/>
            <a:stretch>
              <a:fillRect/>
            </a:stretch>
          </p:blipFill>
          <p:spPr>
            <a:xfrm>
              <a:off x="5171370" y="2165450"/>
              <a:ext cx="331309" cy="90959"/>
            </a:xfrm>
            <a:prstGeom prst="rect">
              <a:avLst/>
            </a:prstGeom>
            <a:effectLst/>
          </p:spPr>
        </p:pic>
        <p:pic>
          <p:nvPicPr>
            <p:cNvPr id="2164" name="直线 直线" descr="直线 直线"/>
            <p:cNvPicPr/>
            <p:nvPr/>
          </p:nvPicPr>
          <p:blipFill>
            <a:blip r:embed="rId113"/>
            <a:stretch>
              <a:fillRect/>
            </a:stretch>
          </p:blipFill>
          <p:spPr>
            <a:xfrm>
              <a:off x="5722625" y="2192614"/>
              <a:ext cx="119589" cy="51682"/>
            </a:xfrm>
            <a:prstGeom prst="rect">
              <a:avLst/>
            </a:prstGeom>
            <a:effectLst/>
          </p:spPr>
        </p:pic>
        <p:pic>
          <p:nvPicPr>
            <p:cNvPr id="2166" name="直线 形状" descr="直线 形状"/>
            <p:cNvPicPr/>
            <p:nvPr/>
          </p:nvPicPr>
          <p:blipFill>
            <a:blip r:embed="rId114"/>
            <a:stretch>
              <a:fillRect/>
            </a:stretch>
          </p:blipFill>
          <p:spPr>
            <a:xfrm>
              <a:off x="5736205" y="2328427"/>
              <a:ext cx="167124" cy="189852"/>
            </a:xfrm>
            <a:prstGeom prst="rect">
              <a:avLst/>
            </a:prstGeom>
            <a:effectLst/>
          </p:spPr>
        </p:pic>
        <p:pic>
          <p:nvPicPr>
            <p:cNvPr id="2168" name="直线 直线" descr="直线 直线"/>
            <p:cNvPicPr/>
            <p:nvPr/>
          </p:nvPicPr>
          <p:blipFill>
            <a:blip r:embed="rId115"/>
            <a:stretch>
              <a:fillRect/>
            </a:stretch>
          </p:blipFill>
          <p:spPr>
            <a:xfrm>
              <a:off x="6028206" y="2396334"/>
              <a:ext cx="44891" cy="153543"/>
            </a:xfrm>
            <a:prstGeom prst="rect">
              <a:avLst/>
            </a:prstGeom>
            <a:effectLst/>
          </p:spPr>
        </p:pic>
        <p:pic>
          <p:nvPicPr>
            <p:cNvPr id="2170" name="直线 形状" descr="直线 形状"/>
            <p:cNvPicPr/>
            <p:nvPr/>
          </p:nvPicPr>
          <p:blipFill>
            <a:blip r:embed="rId116"/>
            <a:stretch>
              <a:fillRect/>
            </a:stretch>
          </p:blipFill>
          <p:spPr>
            <a:xfrm>
              <a:off x="6281724" y="2199404"/>
              <a:ext cx="212395" cy="194287"/>
            </a:xfrm>
            <a:prstGeom prst="rect">
              <a:avLst/>
            </a:prstGeom>
            <a:effectLst/>
          </p:spPr>
        </p:pic>
        <p:pic>
          <p:nvPicPr>
            <p:cNvPr id="2172" name="直线 形状" descr="直线 形状"/>
            <p:cNvPicPr/>
            <p:nvPr/>
          </p:nvPicPr>
          <p:blipFill>
            <a:blip r:embed="rId117"/>
            <a:stretch>
              <a:fillRect/>
            </a:stretch>
          </p:blipFill>
          <p:spPr>
            <a:xfrm>
              <a:off x="6707275" y="2185823"/>
              <a:ext cx="106007" cy="65263"/>
            </a:xfrm>
            <a:prstGeom prst="rect">
              <a:avLst/>
            </a:prstGeom>
            <a:effectLst/>
          </p:spPr>
        </p:pic>
        <p:pic>
          <p:nvPicPr>
            <p:cNvPr id="2174" name="直线 形状" descr="直线 形状"/>
            <p:cNvPicPr/>
            <p:nvPr/>
          </p:nvPicPr>
          <p:blipFill>
            <a:blip r:embed="rId118"/>
            <a:stretch>
              <a:fillRect/>
            </a:stretch>
          </p:blipFill>
          <p:spPr>
            <a:xfrm>
              <a:off x="6738964" y="2321636"/>
              <a:ext cx="87899" cy="187108"/>
            </a:xfrm>
            <a:prstGeom prst="rect">
              <a:avLst/>
            </a:prstGeom>
            <a:effectLst/>
          </p:spPr>
        </p:pic>
        <p:pic>
          <p:nvPicPr>
            <p:cNvPr id="2176" name="直线 形状" descr="直线 形状"/>
            <p:cNvPicPr/>
            <p:nvPr/>
          </p:nvPicPr>
          <p:blipFill>
            <a:blip r:embed="rId119"/>
            <a:stretch>
              <a:fillRect/>
            </a:stretch>
          </p:blipFill>
          <p:spPr>
            <a:xfrm>
              <a:off x="6931366" y="2348800"/>
              <a:ext cx="173915" cy="173411"/>
            </a:xfrm>
            <a:prstGeom prst="rect">
              <a:avLst/>
            </a:prstGeom>
            <a:effectLst/>
          </p:spPr>
        </p:pic>
        <p:pic>
          <p:nvPicPr>
            <p:cNvPr id="2178" name="直线 形状" descr="直线 形状"/>
            <p:cNvPicPr/>
            <p:nvPr/>
          </p:nvPicPr>
          <p:blipFill>
            <a:blip r:embed="rId120"/>
            <a:stretch>
              <a:fillRect/>
            </a:stretch>
          </p:blipFill>
          <p:spPr>
            <a:xfrm>
              <a:off x="7327807" y="2184169"/>
              <a:ext cx="252823" cy="225237"/>
            </a:xfrm>
            <a:prstGeom prst="rect">
              <a:avLst/>
            </a:prstGeom>
            <a:effectLst/>
          </p:spPr>
        </p:pic>
        <p:pic>
          <p:nvPicPr>
            <p:cNvPr id="2180" name="直线 直线" descr="直线 直线"/>
            <p:cNvPicPr/>
            <p:nvPr/>
          </p:nvPicPr>
          <p:blipFill>
            <a:blip r:embed="rId121"/>
            <a:stretch>
              <a:fillRect/>
            </a:stretch>
          </p:blipFill>
          <p:spPr>
            <a:xfrm>
              <a:off x="7746248" y="2267311"/>
              <a:ext cx="146753" cy="65263"/>
            </a:xfrm>
            <a:prstGeom prst="rect">
              <a:avLst/>
            </a:prstGeom>
            <a:effectLst/>
          </p:spPr>
        </p:pic>
        <p:pic>
          <p:nvPicPr>
            <p:cNvPr id="2182" name="直线 直线" descr="直线 直线"/>
            <p:cNvPicPr/>
            <p:nvPr/>
          </p:nvPicPr>
          <p:blipFill>
            <a:blip r:embed="rId122"/>
            <a:stretch>
              <a:fillRect/>
            </a:stretch>
          </p:blipFill>
          <p:spPr>
            <a:xfrm>
              <a:off x="8065412" y="2274102"/>
              <a:ext cx="126380" cy="58473"/>
            </a:xfrm>
            <a:prstGeom prst="rect">
              <a:avLst/>
            </a:prstGeom>
            <a:effectLst/>
          </p:spPr>
        </p:pic>
        <p:pic>
          <p:nvPicPr>
            <p:cNvPr id="2184" name="直线 直线" descr="直线 直线"/>
            <p:cNvPicPr/>
            <p:nvPr/>
          </p:nvPicPr>
          <p:blipFill>
            <a:blip r:embed="rId123"/>
            <a:stretch>
              <a:fillRect/>
            </a:stretch>
          </p:blipFill>
          <p:spPr>
            <a:xfrm>
              <a:off x="8357411" y="2274102"/>
              <a:ext cx="119590" cy="51682"/>
            </a:xfrm>
            <a:prstGeom prst="rect">
              <a:avLst/>
            </a:prstGeom>
            <a:effectLst/>
          </p:spPr>
        </p:pic>
        <p:pic>
          <p:nvPicPr>
            <p:cNvPr id="2186" name="直线 形状" descr="直线 形状"/>
            <p:cNvPicPr/>
            <p:nvPr/>
          </p:nvPicPr>
          <p:blipFill>
            <a:blip r:embed="rId124"/>
            <a:stretch>
              <a:fillRect/>
            </a:stretch>
          </p:blipFill>
          <p:spPr>
            <a:xfrm>
              <a:off x="8841372" y="2192614"/>
              <a:ext cx="307906" cy="302937"/>
            </a:xfrm>
            <a:prstGeom prst="rect">
              <a:avLst/>
            </a:prstGeom>
            <a:effectLst/>
          </p:spPr>
        </p:pic>
        <p:pic>
          <p:nvPicPr>
            <p:cNvPr id="2188" name="直线 直线" descr="直线 直线"/>
            <p:cNvPicPr/>
            <p:nvPr/>
          </p:nvPicPr>
          <p:blipFill>
            <a:blip r:embed="rId125"/>
            <a:stretch>
              <a:fillRect/>
            </a:stretch>
          </p:blipFill>
          <p:spPr>
            <a:xfrm>
              <a:off x="9342061" y="2131497"/>
              <a:ext cx="106008" cy="78845"/>
            </a:xfrm>
            <a:prstGeom prst="rect">
              <a:avLst/>
            </a:prstGeom>
            <a:effectLst/>
          </p:spPr>
        </p:pic>
        <p:pic>
          <p:nvPicPr>
            <p:cNvPr id="2190" name="直线 形状" descr="直线 形状"/>
            <p:cNvPicPr/>
            <p:nvPr/>
          </p:nvPicPr>
          <p:blipFill>
            <a:blip r:embed="rId126"/>
            <a:stretch>
              <a:fillRect/>
            </a:stretch>
          </p:blipFill>
          <p:spPr>
            <a:xfrm>
              <a:off x="9362433" y="2280892"/>
              <a:ext cx="173915" cy="349462"/>
            </a:xfrm>
            <a:prstGeom prst="rect">
              <a:avLst/>
            </a:prstGeom>
            <a:effectLst/>
          </p:spPr>
        </p:pic>
        <p:pic>
          <p:nvPicPr>
            <p:cNvPr id="2192" name="直线 形状" descr="直线 形状"/>
            <p:cNvPicPr/>
            <p:nvPr/>
          </p:nvPicPr>
          <p:blipFill>
            <a:blip r:embed="rId127"/>
            <a:stretch>
              <a:fillRect/>
            </a:stretch>
          </p:blipFill>
          <p:spPr>
            <a:xfrm>
              <a:off x="9653124" y="2375962"/>
              <a:ext cx="100526" cy="250747"/>
            </a:xfrm>
            <a:prstGeom prst="rect">
              <a:avLst/>
            </a:prstGeom>
            <a:effectLst/>
          </p:spPr>
        </p:pic>
        <p:pic>
          <p:nvPicPr>
            <p:cNvPr id="2194" name="直线 形状" descr="直线 形状"/>
            <p:cNvPicPr/>
            <p:nvPr/>
          </p:nvPicPr>
          <p:blipFill>
            <a:blip r:embed="rId128"/>
            <a:stretch>
              <a:fillRect/>
            </a:stretch>
          </p:blipFill>
          <p:spPr>
            <a:xfrm>
              <a:off x="9708068" y="2430288"/>
              <a:ext cx="222139" cy="194286"/>
            </a:xfrm>
            <a:prstGeom prst="rect">
              <a:avLst/>
            </a:prstGeom>
            <a:effectLst/>
          </p:spPr>
        </p:pic>
        <p:pic>
          <p:nvPicPr>
            <p:cNvPr id="2196" name="直线 直线" descr="直线 直线"/>
            <p:cNvPicPr/>
            <p:nvPr/>
          </p:nvPicPr>
          <p:blipFill>
            <a:blip r:embed="rId74"/>
            <a:stretch>
              <a:fillRect/>
            </a:stretch>
          </p:blipFill>
          <p:spPr>
            <a:xfrm>
              <a:off x="10151475" y="2600055"/>
              <a:ext cx="76201" cy="38101"/>
            </a:xfrm>
            <a:prstGeom prst="rect">
              <a:avLst/>
            </a:prstGeom>
            <a:effectLst/>
          </p:spPr>
        </p:pic>
      </p:grpSp>
      <p:grpSp>
        <p:nvGrpSpPr>
          <p:cNvPr id="2313" name="绘图"/>
          <p:cNvGrpSpPr/>
          <p:nvPr/>
        </p:nvGrpSpPr>
        <p:grpSpPr>
          <a:xfrm>
            <a:off x="923202" y="7063636"/>
            <a:ext cx="11597504" cy="1147597"/>
            <a:chOff x="-19050" y="-19050"/>
            <a:chExt cx="11597502" cy="1147595"/>
          </a:xfrm>
        </p:grpSpPr>
        <p:pic>
          <p:nvPicPr>
            <p:cNvPr id="2199" name="直线 形状" descr="直线 形状"/>
            <p:cNvPicPr/>
            <p:nvPr/>
          </p:nvPicPr>
          <p:blipFill>
            <a:blip r:embed="rId129"/>
            <a:stretch>
              <a:fillRect/>
            </a:stretch>
          </p:blipFill>
          <p:spPr>
            <a:xfrm>
              <a:off x="-19050" y="512322"/>
              <a:ext cx="183418" cy="184514"/>
            </a:xfrm>
            <a:prstGeom prst="rect">
              <a:avLst/>
            </a:prstGeom>
            <a:effectLst/>
          </p:spPr>
        </p:pic>
        <p:pic>
          <p:nvPicPr>
            <p:cNvPr id="2201" name="直线 形状" descr="直线 形状"/>
            <p:cNvPicPr/>
            <p:nvPr/>
          </p:nvPicPr>
          <p:blipFill>
            <a:blip r:embed="rId130"/>
            <a:stretch>
              <a:fillRect/>
            </a:stretch>
          </p:blipFill>
          <p:spPr>
            <a:xfrm>
              <a:off x="838915" y="503832"/>
              <a:ext cx="424484" cy="250316"/>
            </a:xfrm>
            <a:prstGeom prst="rect">
              <a:avLst/>
            </a:prstGeom>
            <a:effectLst/>
          </p:spPr>
        </p:pic>
        <p:pic>
          <p:nvPicPr>
            <p:cNvPr id="2203" name="直线 形状" descr="直线 形状"/>
            <p:cNvPicPr/>
            <p:nvPr/>
          </p:nvPicPr>
          <p:blipFill>
            <a:blip r:embed="rId131"/>
            <a:stretch>
              <a:fillRect/>
            </a:stretch>
          </p:blipFill>
          <p:spPr>
            <a:xfrm>
              <a:off x="1261732" y="537795"/>
              <a:ext cx="149553" cy="160324"/>
            </a:xfrm>
            <a:prstGeom prst="rect">
              <a:avLst/>
            </a:prstGeom>
            <a:effectLst/>
          </p:spPr>
        </p:pic>
        <p:pic>
          <p:nvPicPr>
            <p:cNvPr id="2205" name="直线 形状" descr="直线 形状"/>
            <p:cNvPicPr/>
            <p:nvPr/>
          </p:nvPicPr>
          <p:blipFill>
            <a:blip r:embed="rId132"/>
            <a:stretch>
              <a:fillRect/>
            </a:stretch>
          </p:blipFill>
          <p:spPr>
            <a:xfrm>
              <a:off x="1511482" y="517414"/>
              <a:ext cx="220475" cy="211069"/>
            </a:xfrm>
            <a:prstGeom prst="rect">
              <a:avLst/>
            </a:prstGeom>
            <a:effectLst/>
          </p:spPr>
        </p:pic>
        <p:pic>
          <p:nvPicPr>
            <p:cNvPr id="2207" name="直线 形状" descr="直线 形状"/>
            <p:cNvPicPr/>
            <p:nvPr/>
          </p:nvPicPr>
          <p:blipFill>
            <a:blip r:embed="rId133"/>
            <a:stretch>
              <a:fillRect/>
            </a:stretch>
          </p:blipFill>
          <p:spPr>
            <a:xfrm>
              <a:off x="1761763" y="532820"/>
              <a:ext cx="141062" cy="138136"/>
            </a:xfrm>
            <a:prstGeom prst="rect">
              <a:avLst/>
            </a:prstGeom>
            <a:effectLst/>
          </p:spPr>
        </p:pic>
        <p:pic>
          <p:nvPicPr>
            <p:cNvPr id="2209" name="直线 形状" descr="直线 形状"/>
            <p:cNvPicPr/>
            <p:nvPr/>
          </p:nvPicPr>
          <p:blipFill>
            <a:blip r:embed="rId134"/>
            <a:stretch>
              <a:fillRect/>
            </a:stretch>
          </p:blipFill>
          <p:spPr>
            <a:xfrm>
              <a:off x="1979065" y="526154"/>
              <a:ext cx="364054" cy="173174"/>
            </a:xfrm>
            <a:prstGeom prst="rect">
              <a:avLst/>
            </a:prstGeom>
            <a:effectLst/>
          </p:spPr>
        </p:pic>
        <p:pic>
          <p:nvPicPr>
            <p:cNvPr id="2211" name="直线 直线" descr="直线 直线"/>
            <p:cNvPicPr/>
            <p:nvPr/>
          </p:nvPicPr>
          <p:blipFill>
            <a:blip r:embed="rId135"/>
            <a:stretch>
              <a:fillRect/>
            </a:stretch>
          </p:blipFill>
          <p:spPr>
            <a:xfrm>
              <a:off x="2332180" y="334065"/>
              <a:ext cx="51683" cy="106008"/>
            </a:xfrm>
            <a:prstGeom prst="rect">
              <a:avLst/>
            </a:prstGeom>
            <a:effectLst/>
          </p:spPr>
        </p:pic>
        <p:pic>
          <p:nvPicPr>
            <p:cNvPr id="2213" name="直线 形状" descr="直线 形状"/>
            <p:cNvPicPr/>
            <p:nvPr/>
          </p:nvPicPr>
          <p:blipFill>
            <a:blip r:embed="rId136"/>
            <a:stretch>
              <a:fillRect/>
            </a:stretch>
          </p:blipFill>
          <p:spPr>
            <a:xfrm>
              <a:off x="2372924" y="503832"/>
              <a:ext cx="99217" cy="228240"/>
            </a:xfrm>
            <a:prstGeom prst="rect">
              <a:avLst/>
            </a:prstGeom>
            <a:effectLst/>
          </p:spPr>
        </p:pic>
        <p:pic>
          <p:nvPicPr>
            <p:cNvPr id="2215" name="直线 形状" descr="直线 形状"/>
            <p:cNvPicPr/>
            <p:nvPr/>
          </p:nvPicPr>
          <p:blipFill>
            <a:blip r:embed="rId137"/>
            <a:stretch>
              <a:fillRect/>
            </a:stretch>
          </p:blipFill>
          <p:spPr>
            <a:xfrm>
              <a:off x="2496235" y="490251"/>
              <a:ext cx="233953" cy="190103"/>
            </a:xfrm>
            <a:prstGeom prst="rect">
              <a:avLst/>
            </a:prstGeom>
            <a:effectLst/>
          </p:spPr>
        </p:pic>
        <p:pic>
          <p:nvPicPr>
            <p:cNvPr id="2217" name="直线 形状" descr="直线 形状"/>
            <p:cNvPicPr/>
            <p:nvPr/>
          </p:nvPicPr>
          <p:blipFill>
            <a:blip r:embed="rId138"/>
            <a:stretch>
              <a:fillRect/>
            </a:stretch>
          </p:blipFill>
          <p:spPr>
            <a:xfrm>
              <a:off x="2766784" y="211833"/>
              <a:ext cx="133171" cy="479495"/>
            </a:xfrm>
            <a:prstGeom prst="rect">
              <a:avLst/>
            </a:prstGeom>
            <a:effectLst/>
          </p:spPr>
        </p:pic>
        <p:pic>
          <p:nvPicPr>
            <p:cNvPr id="2219" name="直线 形状" descr="直线 形状"/>
            <p:cNvPicPr/>
            <p:nvPr/>
          </p:nvPicPr>
          <p:blipFill>
            <a:blip r:embed="rId139"/>
            <a:stretch>
              <a:fillRect/>
            </a:stretch>
          </p:blipFill>
          <p:spPr>
            <a:xfrm>
              <a:off x="3391528" y="279740"/>
              <a:ext cx="188052" cy="394269"/>
            </a:xfrm>
            <a:prstGeom prst="rect">
              <a:avLst/>
            </a:prstGeom>
            <a:effectLst/>
          </p:spPr>
        </p:pic>
        <p:pic>
          <p:nvPicPr>
            <p:cNvPr id="2221" name="直线 形状" descr="直线 形状"/>
            <p:cNvPicPr/>
            <p:nvPr/>
          </p:nvPicPr>
          <p:blipFill>
            <a:blip r:embed="rId140"/>
            <a:stretch>
              <a:fillRect/>
            </a:stretch>
          </p:blipFill>
          <p:spPr>
            <a:xfrm>
              <a:off x="3592557" y="442716"/>
              <a:ext cx="258094" cy="207480"/>
            </a:xfrm>
            <a:prstGeom prst="rect">
              <a:avLst/>
            </a:prstGeom>
            <a:effectLst/>
          </p:spPr>
        </p:pic>
        <p:pic>
          <p:nvPicPr>
            <p:cNvPr id="2223" name="直线 形状" descr="直线 形状"/>
            <p:cNvPicPr/>
            <p:nvPr/>
          </p:nvPicPr>
          <p:blipFill>
            <a:blip r:embed="rId141"/>
            <a:stretch>
              <a:fillRect/>
            </a:stretch>
          </p:blipFill>
          <p:spPr>
            <a:xfrm>
              <a:off x="3846504" y="422344"/>
              <a:ext cx="158508" cy="271248"/>
            </a:xfrm>
            <a:prstGeom prst="rect">
              <a:avLst/>
            </a:prstGeom>
            <a:effectLst/>
          </p:spPr>
        </p:pic>
        <p:pic>
          <p:nvPicPr>
            <p:cNvPr id="2225" name="直线 直线" descr="直线 直线"/>
            <p:cNvPicPr/>
            <p:nvPr/>
          </p:nvPicPr>
          <p:blipFill>
            <a:blip r:embed="rId142"/>
            <a:stretch>
              <a:fillRect/>
            </a:stretch>
          </p:blipFill>
          <p:spPr>
            <a:xfrm>
              <a:off x="3995899" y="286530"/>
              <a:ext cx="72054" cy="85636"/>
            </a:xfrm>
            <a:prstGeom prst="rect">
              <a:avLst/>
            </a:prstGeom>
            <a:effectLst/>
          </p:spPr>
        </p:pic>
        <p:pic>
          <p:nvPicPr>
            <p:cNvPr id="2227" name="直线 形状" descr="直线 形状"/>
            <p:cNvPicPr/>
            <p:nvPr/>
          </p:nvPicPr>
          <p:blipFill>
            <a:blip r:embed="rId143"/>
            <a:stretch>
              <a:fillRect/>
            </a:stretch>
          </p:blipFill>
          <p:spPr>
            <a:xfrm>
              <a:off x="4057015" y="429135"/>
              <a:ext cx="85636" cy="224063"/>
            </a:xfrm>
            <a:prstGeom prst="rect">
              <a:avLst/>
            </a:prstGeom>
            <a:effectLst/>
          </p:spPr>
        </p:pic>
        <p:pic>
          <p:nvPicPr>
            <p:cNvPr id="2229" name="直线 形状" descr="直线 形状"/>
            <p:cNvPicPr/>
            <p:nvPr/>
          </p:nvPicPr>
          <p:blipFill>
            <a:blip r:embed="rId144"/>
            <a:stretch>
              <a:fillRect/>
            </a:stretch>
          </p:blipFill>
          <p:spPr>
            <a:xfrm>
              <a:off x="4111341" y="435926"/>
              <a:ext cx="204833" cy="323310"/>
            </a:xfrm>
            <a:prstGeom prst="rect">
              <a:avLst/>
            </a:prstGeom>
            <a:effectLst/>
          </p:spPr>
        </p:pic>
        <p:pic>
          <p:nvPicPr>
            <p:cNvPr id="2231" name="直线 直线" descr="直线 直线"/>
            <p:cNvPicPr/>
            <p:nvPr/>
          </p:nvPicPr>
          <p:blipFill>
            <a:blip r:embed="rId145"/>
            <a:stretch>
              <a:fillRect/>
            </a:stretch>
          </p:blipFill>
          <p:spPr>
            <a:xfrm>
              <a:off x="4539154" y="503832"/>
              <a:ext cx="85636" cy="65264"/>
            </a:xfrm>
            <a:prstGeom prst="rect">
              <a:avLst/>
            </a:prstGeom>
            <a:effectLst/>
          </p:spPr>
        </p:pic>
        <p:pic>
          <p:nvPicPr>
            <p:cNvPr id="2233" name="直线 直线" descr="直线 直线"/>
            <p:cNvPicPr/>
            <p:nvPr/>
          </p:nvPicPr>
          <p:blipFill>
            <a:blip r:embed="rId100"/>
            <a:stretch>
              <a:fillRect/>
            </a:stretch>
          </p:blipFill>
          <p:spPr>
            <a:xfrm>
              <a:off x="4539154" y="605693"/>
              <a:ext cx="78845" cy="58473"/>
            </a:xfrm>
            <a:prstGeom prst="rect">
              <a:avLst/>
            </a:prstGeom>
            <a:effectLst/>
          </p:spPr>
        </p:pic>
        <p:pic>
          <p:nvPicPr>
            <p:cNvPr id="2235" name="直线 形状" descr="直线 形状"/>
            <p:cNvPicPr/>
            <p:nvPr/>
          </p:nvPicPr>
          <p:blipFill>
            <a:blip r:embed="rId146"/>
            <a:stretch>
              <a:fillRect/>
            </a:stretch>
          </p:blipFill>
          <p:spPr>
            <a:xfrm>
              <a:off x="4929324" y="286530"/>
              <a:ext cx="191186" cy="546337"/>
            </a:xfrm>
            <a:prstGeom prst="rect">
              <a:avLst/>
            </a:prstGeom>
            <a:effectLst/>
          </p:spPr>
        </p:pic>
        <p:pic>
          <p:nvPicPr>
            <p:cNvPr id="2237" name="直线 形状" descr="直线 形状"/>
            <p:cNvPicPr/>
            <p:nvPr/>
          </p:nvPicPr>
          <p:blipFill>
            <a:blip r:embed="rId147"/>
            <a:stretch>
              <a:fillRect/>
            </a:stretch>
          </p:blipFill>
          <p:spPr>
            <a:xfrm>
              <a:off x="5000920" y="281614"/>
              <a:ext cx="520240" cy="615855"/>
            </a:xfrm>
            <a:prstGeom prst="rect">
              <a:avLst/>
            </a:prstGeom>
            <a:effectLst/>
          </p:spPr>
        </p:pic>
        <p:pic>
          <p:nvPicPr>
            <p:cNvPr id="2239" name="直线 形状" descr="直线 形状"/>
            <p:cNvPicPr/>
            <p:nvPr/>
          </p:nvPicPr>
          <p:blipFill>
            <a:blip r:embed="rId148"/>
            <a:stretch>
              <a:fillRect/>
            </a:stretch>
          </p:blipFill>
          <p:spPr>
            <a:xfrm>
              <a:off x="5620005" y="605693"/>
              <a:ext cx="261061" cy="336891"/>
            </a:xfrm>
            <a:prstGeom prst="rect">
              <a:avLst/>
            </a:prstGeom>
            <a:effectLst/>
          </p:spPr>
        </p:pic>
        <p:pic>
          <p:nvPicPr>
            <p:cNvPr id="2241" name="直线 形状" descr="直线 形状"/>
            <p:cNvPicPr/>
            <p:nvPr/>
          </p:nvPicPr>
          <p:blipFill>
            <a:blip r:embed="rId149"/>
            <a:stretch>
              <a:fillRect/>
            </a:stretch>
          </p:blipFill>
          <p:spPr>
            <a:xfrm>
              <a:off x="6128174" y="585321"/>
              <a:ext cx="255404" cy="44891"/>
            </a:xfrm>
            <a:prstGeom prst="rect">
              <a:avLst/>
            </a:prstGeom>
            <a:effectLst/>
          </p:spPr>
        </p:pic>
        <p:pic>
          <p:nvPicPr>
            <p:cNvPr id="2243" name="直线 形状" descr="直线 形状"/>
            <p:cNvPicPr/>
            <p:nvPr/>
          </p:nvPicPr>
          <p:blipFill>
            <a:blip r:embed="rId150"/>
            <a:stretch>
              <a:fillRect/>
            </a:stretch>
          </p:blipFill>
          <p:spPr>
            <a:xfrm>
              <a:off x="6162128" y="721135"/>
              <a:ext cx="255403" cy="60736"/>
            </a:xfrm>
            <a:prstGeom prst="rect">
              <a:avLst/>
            </a:prstGeom>
            <a:effectLst/>
          </p:spPr>
        </p:pic>
        <p:pic>
          <p:nvPicPr>
            <p:cNvPr id="2245" name="直线 形状" descr="直线 形状"/>
            <p:cNvPicPr/>
            <p:nvPr/>
          </p:nvPicPr>
          <p:blipFill>
            <a:blip r:embed="rId151"/>
            <a:stretch>
              <a:fillRect/>
            </a:stretch>
          </p:blipFill>
          <p:spPr>
            <a:xfrm>
              <a:off x="7167149" y="229030"/>
              <a:ext cx="370845" cy="54857"/>
            </a:xfrm>
            <a:prstGeom prst="rect">
              <a:avLst/>
            </a:prstGeom>
            <a:effectLst/>
          </p:spPr>
        </p:pic>
        <p:pic>
          <p:nvPicPr>
            <p:cNvPr id="2247" name="直线 形状" descr="直线 形状"/>
            <p:cNvPicPr/>
            <p:nvPr/>
          </p:nvPicPr>
          <p:blipFill>
            <a:blip r:embed="rId152"/>
            <a:stretch>
              <a:fillRect/>
            </a:stretch>
          </p:blipFill>
          <p:spPr>
            <a:xfrm>
              <a:off x="7047820" y="272949"/>
              <a:ext cx="625988" cy="327000"/>
            </a:xfrm>
            <a:prstGeom prst="rect">
              <a:avLst/>
            </a:prstGeom>
            <a:effectLst/>
          </p:spPr>
        </p:pic>
        <p:pic>
          <p:nvPicPr>
            <p:cNvPr id="2249" name="直线 直线" descr="直线 直线"/>
            <p:cNvPicPr/>
            <p:nvPr/>
          </p:nvPicPr>
          <p:blipFill>
            <a:blip r:embed="rId153"/>
            <a:stretch>
              <a:fillRect/>
            </a:stretch>
          </p:blipFill>
          <p:spPr>
            <a:xfrm>
              <a:off x="6915894" y="755088"/>
              <a:ext cx="92427" cy="44892"/>
            </a:xfrm>
            <a:prstGeom prst="rect">
              <a:avLst/>
            </a:prstGeom>
            <a:effectLst/>
          </p:spPr>
        </p:pic>
        <p:pic>
          <p:nvPicPr>
            <p:cNvPr id="2251" name="直线 直线" descr="直线 直线"/>
            <p:cNvPicPr/>
            <p:nvPr/>
          </p:nvPicPr>
          <p:blipFill>
            <a:blip r:embed="rId154"/>
            <a:stretch>
              <a:fillRect/>
            </a:stretch>
          </p:blipFill>
          <p:spPr>
            <a:xfrm>
              <a:off x="6929476" y="877320"/>
              <a:ext cx="51682" cy="194287"/>
            </a:xfrm>
            <a:prstGeom prst="rect">
              <a:avLst/>
            </a:prstGeom>
            <a:effectLst/>
          </p:spPr>
        </p:pic>
        <p:pic>
          <p:nvPicPr>
            <p:cNvPr id="2253" name="直线 形状" descr="直线 形状"/>
            <p:cNvPicPr/>
            <p:nvPr/>
          </p:nvPicPr>
          <p:blipFill>
            <a:blip r:embed="rId155"/>
            <a:stretch>
              <a:fillRect/>
            </a:stretch>
          </p:blipFill>
          <p:spPr>
            <a:xfrm>
              <a:off x="7112824" y="904483"/>
              <a:ext cx="78845" cy="221450"/>
            </a:xfrm>
            <a:prstGeom prst="rect">
              <a:avLst/>
            </a:prstGeom>
            <a:effectLst/>
          </p:spPr>
        </p:pic>
        <p:pic>
          <p:nvPicPr>
            <p:cNvPr id="2255" name="直线 形状" descr="直线 形状"/>
            <p:cNvPicPr/>
            <p:nvPr/>
          </p:nvPicPr>
          <p:blipFill>
            <a:blip r:embed="rId156"/>
            <a:stretch>
              <a:fillRect/>
            </a:stretch>
          </p:blipFill>
          <p:spPr>
            <a:xfrm>
              <a:off x="7275801" y="795832"/>
              <a:ext cx="153542" cy="214659"/>
            </a:xfrm>
            <a:prstGeom prst="rect">
              <a:avLst/>
            </a:prstGeom>
            <a:effectLst/>
          </p:spPr>
        </p:pic>
        <p:pic>
          <p:nvPicPr>
            <p:cNvPr id="2257" name="直线 直线" descr="直线 直线"/>
            <p:cNvPicPr/>
            <p:nvPr/>
          </p:nvPicPr>
          <p:blipFill>
            <a:blip r:embed="rId74"/>
            <a:stretch>
              <a:fillRect/>
            </a:stretch>
          </p:blipFill>
          <p:spPr>
            <a:xfrm>
              <a:off x="7487634" y="890901"/>
              <a:ext cx="76201" cy="38101"/>
            </a:xfrm>
            <a:prstGeom prst="rect">
              <a:avLst/>
            </a:prstGeom>
            <a:effectLst/>
          </p:spPr>
        </p:pic>
        <p:pic>
          <p:nvPicPr>
            <p:cNvPr id="2259" name="直线 直线" descr="直线 直线"/>
            <p:cNvPicPr/>
            <p:nvPr/>
          </p:nvPicPr>
          <p:blipFill>
            <a:blip r:embed="rId74"/>
            <a:stretch>
              <a:fillRect/>
            </a:stretch>
          </p:blipFill>
          <p:spPr>
            <a:xfrm>
              <a:off x="7575913" y="870529"/>
              <a:ext cx="76201" cy="38101"/>
            </a:xfrm>
            <a:prstGeom prst="rect">
              <a:avLst/>
            </a:prstGeom>
            <a:effectLst/>
          </p:spPr>
        </p:pic>
        <p:pic>
          <p:nvPicPr>
            <p:cNvPr id="2261" name="直线 直线" descr="直线 直线"/>
            <p:cNvPicPr/>
            <p:nvPr/>
          </p:nvPicPr>
          <p:blipFill>
            <a:blip r:embed="rId157"/>
            <a:stretch>
              <a:fillRect/>
            </a:stretch>
          </p:blipFill>
          <p:spPr>
            <a:xfrm>
              <a:off x="7710405" y="836576"/>
              <a:ext cx="78845" cy="44892"/>
            </a:xfrm>
            <a:prstGeom prst="rect">
              <a:avLst/>
            </a:prstGeom>
            <a:effectLst/>
          </p:spPr>
        </p:pic>
        <p:pic>
          <p:nvPicPr>
            <p:cNvPr id="2263" name="直线 形状" descr="直线 形状"/>
            <p:cNvPicPr/>
            <p:nvPr/>
          </p:nvPicPr>
          <p:blipFill>
            <a:blip r:embed="rId158"/>
            <a:stretch>
              <a:fillRect/>
            </a:stretch>
          </p:blipFill>
          <p:spPr>
            <a:xfrm>
              <a:off x="7931007" y="714344"/>
              <a:ext cx="190986" cy="248612"/>
            </a:xfrm>
            <a:prstGeom prst="rect">
              <a:avLst/>
            </a:prstGeom>
            <a:effectLst/>
          </p:spPr>
        </p:pic>
        <p:pic>
          <p:nvPicPr>
            <p:cNvPr id="2265" name="直线 直线" descr="直线 直线"/>
            <p:cNvPicPr/>
            <p:nvPr/>
          </p:nvPicPr>
          <p:blipFill>
            <a:blip r:embed="rId74"/>
            <a:stretch>
              <a:fillRect/>
            </a:stretch>
          </p:blipFill>
          <p:spPr>
            <a:xfrm>
              <a:off x="8221029" y="741506"/>
              <a:ext cx="76201" cy="38101"/>
            </a:xfrm>
            <a:prstGeom prst="rect">
              <a:avLst/>
            </a:prstGeom>
            <a:effectLst/>
          </p:spPr>
        </p:pic>
        <p:pic>
          <p:nvPicPr>
            <p:cNvPr id="2267" name="直线 直线" descr="直线 直线"/>
            <p:cNvPicPr/>
            <p:nvPr/>
          </p:nvPicPr>
          <p:blipFill>
            <a:blip r:embed="rId159"/>
            <a:stretch>
              <a:fillRect/>
            </a:stretch>
          </p:blipFill>
          <p:spPr>
            <a:xfrm>
              <a:off x="8233287" y="829785"/>
              <a:ext cx="65264" cy="207868"/>
            </a:xfrm>
            <a:prstGeom prst="rect">
              <a:avLst/>
            </a:prstGeom>
            <a:effectLst/>
          </p:spPr>
        </p:pic>
        <p:pic>
          <p:nvPicPr>
            <p:cNvPr id="2269" name="直线 形状" descr="直线 形状"/>
            <p:cNvPicPr/>
            <p:nvPr/>
          </p:nvPicPr>
          <p:blipFill>
            <a:blip r:embed="rId160"/>
            <a:stretch>
              <a:fillRect/>
            </a:stretch>
          </p:blipFill>
          <p:spPr>
            <a:xfrm>
              <a:off x="8403055" y="870530"/>
              <a:ext cx="44891" cy="258016"/>
            </a:xfrm>
            <a:prstGeom prst="rect">
              <a:avLst/>
            </a:prstGeom>
            <a:effectLst/>
          </p:spPr>
        </p:pic>
        <p:pic>
          <p:nvPicPr>
            <p:cNvPr id="2271" name="直线 形状" descr="直线 形状"/>
            <p:cNvPicPr/>
            <p:nvPr/>
          </p:nvPicPr>
          <p:blipFill>
            <a:blip r:embed="rId161"/>
            <a:stretch>
              <a:fillRect/>
            </a:stretch>
          </p:blipFill>
          <p:spPr>
            <a:xfrm>
              <a:off x="8438073" y="904483"/>
              <a:ext cx="159269" cy="180706"/>
            </a:xfrm>
            <a:prstGeom prst="rect">
              <a:avLst/>
            </a:prstGeom>
            <a:effectLst/>
          </p:spPr>
        </p:pic>
        <p:pic>
          <p:nvPicPr>
            <p:cNvPr id="2273" name="直线 形状" descr="直线 形状"/>
            <p:cNvPicPr/>
            <p:nvPr/>
          </p:nvPicPr>
          <p:blipFill>
            <a:blip r:embed="rId162"/>
            <a:stretch>
              <a:fillRect/>
            </a:stretch>
          </p:blipFill>
          <p:spPr>
            <a:xfrm>
              <a:off x="8437008" y="211833"/>
              <a:ext cx="262194" cy="293086"/>
            </a:xfrm>
            <a:prstGeom prst="rect">
              <a:avLst/>
            </a:prstGeom>
            <a:effectLst/>
          </p:spPr>
        </p:pic>
        <p:pic>
          <p:nvPicPr>
            <p:cNvPr id="2275" name="直线 形状" descr="直线 形状"/>
            <p:cNvPicPr/>
            <p:nvPr/>
          </p:nvPicPr>
          <p:blipFill>
            <a:blip r:embed="rId163"/>
            <a:stretch>
              <a:fillRect/>
            </a:stretch>
          </p:blipFill>
          <p:spPr>
            <a:xfrm>
              <a:off x="8450590" y="164298"/>
              <a:ext cx="255402" cy="350473"/>
            </a:xfrm>
            <a:prstGeom prst="rect">
              <a:avLst/>
            </a:prstGeom>
            <a:effectLst/>
          </p:spPr>
        </p:pic>
        <p:pic>
          <p:nvPicPr>
            <p:cNvPr id="2277" name="直线 形状" descr="直线 形状"/>
            <p:cNvPicPr/>
            <p:nvPr/>
          </p:nvPicPr>
          <p:blipFill>
            <a:blip r:embed="rId164"/>
            <a:stretch>
              <a:fillRect/>
            </a:stretch>
          </p:blipFill>
          <p:spPr>
            <a:xfrm>
              <a:off x="8769752" y="340856"/>
              <a:ext cx="78845" cy="78845"/>
            </a:xfrm>
            <a:prstGeom prst="rect">
              <a:avLst/>
            </a:prstGeom>
            <a:effectLst/>
          </p:spPr>
        </p:pic>
        <p:pic>
          <p:nvPicPr>
            <p:cNvPr id="2279" name="直线 直线" descr="直线 直线"/>
            <p:cNvPicPr/>
            <p:nvPr/>
          </p:nvPicPr>
          <p:blipFill>
            <a:blip r:embed="rId115"/>
            <a:stretch>
              <a:fillRect/>
            </a:stretch>
          </p:blipFill>
          <p:spPr>
            <a:xfrm>
              <a:off x="8769752" y="449507"/>
              <a:ext cx="44892" cy="153543"/>
            </a:xfrm>
            <a:prstGeom prst="rect">
              <a:avLst/>
            </a:prstGeom>
            <a:effectLst/>
          </p:spPr>
        </p:pic>
        <p:pic>
          <p:nvPicPr>
            <p:cNvPr id="2281" name="直线 直线" descr="直线 直线"/>
            <p:cNvPicPr/>
            <p:nvPr/>
          </p:nvPicPr>
          <p:blipFill>
            <a:blip r:embed="rId165"/>
            <a:stretch>
              <a:fillRect/>
            </a:stretch>
          </p:blipFill>
          <p:spPr>
            <a:xfrm>
              <a:off x="8925937" y="503832"/>
              <a:ext cx="44893" cy="187496"/>
            </a:xfrm>
            <a:prstGeom prst="rect">
              <a:avLst/>
            </a:prstGeom>
            <a:effectLst/>
          </p:spPr>
        </p:pic>
        <p:pic>
          <p:nvPicPr>
            <p:cNvPr id="2283" name="直线 形状" descr="直线 形状"/>
            <p:cNvPicPr/>
            <p:nvPr/>
          </p:nvPicPr>
          <p:blipFill>
            <a:blip r:embed="rId166"/>
            <a:stretch>
              <a:fillRect/>
            </a:stretch>
          </p:blipFill>
          <p:spPr>
            <a:xfrm>
              <a:off x="8922858" y="-19050"/>
              <a:ext cx="225822" cy="244192"/>
            </a:xfrm>
            <a:prstGeom prst="rect">
              <a:avLst/>
            </a:prstGeom>
            <a:effectLst/>
          </p:spPr>
        </p:pic>
        <p:pic>
          <p:nvPicPr>
            <p:cNvPr id="2285" name="直线 形状" descr="直线 形状"/>
            <p:cNvPicPr/>
            <p:nvPr/>
          </p:nvPicPr>
          <p:blipFill>
            <a:blip r:embed="rId167"/>
            <a:stretch>
              <a:fillRect/>
            </a:stretch>
          </p:blipFill>
          <p:spPr>
            <a:xfrm>
              <a:off x="9204355" y="116763"/>
              <a:ext cx="59076" cy="160334"/>
            </a:xfrm>
            <a:prstGeom prst="rect">
              <a:avLst/>
            </a:prstGeom>
            <a:effectLst/>
          </p:spPr>
        </p:pic>
        <p:pic>
          <p:nvPicPr>
            <p:cNvPr id="2287" name="直线 直线" descr="直线 直线"/>
            <p:cNvPicPr/>
            <p:nvPr/>
          </p:nvPicPr>
          <p:blipFill>
            <a:blip r:embed="rId168"/>
            <a:stretch>
              <a:fillRect/>
            </a:stretch>
          </p:blipFill>
          <p:spPr>
            <a:xfrm>
              <a:off x="9380914" y="442716"/>
              <a:ext cx="92426" cy="51683"/>
            </a:xfrm>
            <a:prstGeom prst="rect">
              <a:avLst/>
            </a:prstGeom>
            <a:effectLst/>
          </p:spPr>
        </p:pic>
        <p:pic>
          <p:nvPicPr>
            <p:cNvPr id="2289" name="直线 直线" descr="直线 直线"/>
            <p:cNvPicPr/>
            <p:nvPr/>
          </p:nvPicPr>
          <p:blipFill>
            <a:blip r:embed="rId169"/>
            <a:stretch>
              <a:fillRect/>
            </a:stretch>
          </p:blipFill>
          <p:spPr>
            <a:xfrm>
              <a:off x="9523518" y="449507"/>
              <a:ext cx="106008" cy="44892"/>
            </a:xfrm>
            <a:prstGeom prst="rect">
              <a:avLst/>
            </a:prstGeom>
            <a:effectLst/>
          </p:spPr>
        </p:pic>
        <p:pic>
          <p:nvPicPr>
            <p:cNvPr id="2291" name="直线 形状" descr="直线 形状"/>
            <p:cNvPicPr/>
            <p:nvPr/>
          </p:nvPicPr>
          <p:blipFill>
            <a:blip r:embed="rId170"/>
            <a:stretch>
              <a:fillRect/>
            </a:stretch>
          </p:blipFill>
          <p:spPr>
            <a:xfrm>
              <a:off x="9706867" y="415554"/>
              <a:ext cx="112798" cy="38101"/>
            </a:xfrm>
            <a:prstGeom prst="rect">
              <a:avLst/>
            </a:prstGeom>
            <a:effectLst/>
          </p:spPr>
        </p:pic>
        <p:pic>
          <p:nvPicPr>
            <p:cNvPr id="2293" name="直线 形状" descr="直线 形状"/>
            <p:cNvPicPr/>
            <p:nvPr/>
          </p:nvPicPr>
          <p:blipFill>
            <a:blip r:embed="rId171"/>
            <a:stretch>
              <a:fillRect/>
            </a:stretch>
          </p:blipFill>
          <p:spPr>
            <a:xfrm>
              <a:off x="10053192" y="296246"/>
              <a:ext cx="336891" cy="349811"/>
            </a:xfrm>
            <a:prstGeom prst="rect">
              <a:avLst/>
            </a:prstGeom>
            <a:effectLst/>
          </p:spPr>
        </p:pic>
        <p:pic>
          <p:nvPicPr>
            <p:cNvPr id="2295" name="直线 形状" descr="直线 形状"/>
            <p:cNvPicPr/>
            <p:nvPr/>
          </p:nvPicPr>
          <p:blipFill>
            <a:blip r:embed="rId172"/>
            <a:stretch>
              <a:fillRect/>
            </a:stretch>
          </p:blipFill>
          <p:spPr>
            <a:xfrm>
              <a:off x="10087145" y="252577"/>
              <a:ext cx="289356" cy="493077"/>
            </a:xfrm>
            <a:prstGeom prst="rect">
              <a:avLst/>
            </a:prstGeom>
            <a:effectLst/>
          </p:spPr>
        </p:pic>
        <p:pic>
          <p:nvPicPr>
            <p:cNvPr id="2297" name="直线 直线" descr="直线 直线"/>
            <p:cNvPicPr/>
            <p:nvPr/>
          </p:nvPicPr>
          <p:blipFill>
            <a:blip r:embed="rId173"/>
            <a:stretch>
              <a:fillRect/>
            </a:stretch>
          </p:blipFill>
          <p:spPr>
            <a:xfrm>
              <a:off x="10453842" y="429135"/>
              <a:ext cx="65264" cy="72054"/>
            </a:xfrm>
            <a:prstGeom prst="rect">
              <a:avLst/>
            </a:prstGeom>
            <a:effectLst/>
          </p:spPr>
        </p:pic>
        <p:pic>
          <p:nvPicPr>
            <p:cNvPr id="2299" name="直线 直线" descr="直线 直线"/>
            <p:cNvPicPr/>
            <p:nvPr/>
          </p:nvPicPr>
          <p:blipFill>
            <a:blip r:embed="rId174"/>
            <a:stretch>
              <a:fillRect/>
            </a:stretch>
          </p:blipFill>
          <p:spPr>
            <a:xfrm>
              <a:off x="10467423" y="558158"/>
              <a:ext cx="51683" cy="201078"/>
            </a:xfrm>
            <a:prstGeom prst="rect">
              <a:avLst/>
            </a:prstGeom>
            <a:effectLst/>
          </p:spPr>
        </p:pic>
        <p:pic>
          <p:nvPicPr>
            <p:cNvPr id="2301" name="直线 形状" descr="直线 形状"/>
            <p:cNvPicPr/>
            <p:nvPr/>
          </p:nvPicPr>
          <p:blipFill>
            <a:blip r:embed="rId175"/>
            <a:stretch>
              <a:fillRect/>
            </a:stretch>
          </p:blipFill>
          <p:spPr>
            <a:xfrm>
              <a:off x="10647571" y="626065"/>
              <a:ext cx="54883" cy="302938"/>
            </a:xfrm>
            <a:prstGeom prst="rect">
              <a:avLst/>
            </a:prstGeom>
            <a:effectLst/>
          </p:spPr>
        </p:pic>
        <p:pic>
          <p:nvPicPr>
            <p:cNvPr id="2303" name="直线 形状" descr="直线 形状"/>
            <p:cNvPicPr/>
            <p:nvPr/>
          </p:nvPicPr>
          <p:blipFill>
            <a:blip r:embed="rId176"/>
            <a:stretch>
              <a:fillRect/>
            </a:stretch>
          </p:blipFill>
          <p:spPr>
            <a:xfrm>
              <a:off x="10685739" y="680390"/>
              <a:ext cx="159319" cy="173915"/>
            </a:xfrm>
            <a:prstGeom prst="rect">
              <a:avLst/>
            </a:prstGeom>
            <a:effectLst/>
          </p:spPr>
        </p:pic>
        <p:pic>
          <p:nvPicPr>
            <p:cNvPr id="2305" name="直线 形状" descr="直线 形状"/>
            <p:cNvPicPr/>
            <p:nvPr/>
          </p:nvPicPr>
          <p:blipFill>
            <a:blip r:embed="rId177"/>
            <a:stretch>
              <a:fillRect/>
            </a:stretch>
          </p:blipFill>
          <p:spPr>
            <a:xfrm>
              <a:off x="10514958" y="55647"/>
              <a:ext cx="282566" cy="235031"/>
            </a:xfrm>
            <a:prstGeom prst="rect">
              <a:avLst/>
            </a:prstGeom>
            <a:effectLst/>
          </p:spPr>
        </p:pic>
        <p:pic>
          <p:nvPicPr>
            <p:cNvPr id="2307" name="直线 形状" descr="直线 形状"/>
            <p:cNvPicPr/>
            <p:nvPr/>
          </p:nvPicPr>
          <p:blipFill>
            <a:blip r:embed="rId178"/>
            <a:stretch>
              <a:fillRect/>
            </a:stretch>
          </p:blipFill>
          <p:spPr>
            <a:xfrm>
              <a:off x="10834121" y="157507"/>
              <a:ext cx="85635" cy="221450"/>
            </a:xfrm>
            <a:prstGeom prst="rect">
              <a:avLst/>
            </a:prstGeom>
            <a:effectLst/>
          </p:spPr>
        </p:pic>
        <p:pic>
          <p:nvPicPr>
            <p:cNvPr id="2309" name="直线 形状" descr="直线 形状"/>
            <p:cNvPicPr/>
            <p:nvPr/>
          </p:nvPicPr>
          <p:blipFill>
            <a:blip r:embed="rId179"/>
            <a:stretch>
              <a:fillRect/>
            </a:stretch>
          </p:blipFill>
          <p:spPr>
            <a:xfrm>
              <a:off x="10879055" y="191461"/>
              <a:ext cx="162934" cy="160333"/>
            </a:xfrm>
            <a:prstGeom prst="rect">
              <a:avLst/>
            </a:prstGeom>
            <a:effectLst/>
          </p:spPr>
        </p:pic>
        <p:pic>
          <p:nvPicPr>
            <p:cNvPr id="2311" name="直线 直线" descr="直线 直线"/>
            <p:cNvPicPr/>
            <p:nvPr/>
          </p:nvPicPr>
          <p:blipFill>
            <a:blip r:embed="rId180"/>
            <a:stretch>
              <a:fillRect/>
            </a:stretch>
          </p:blipFill>
          <p:spPr>
            <a:xfrm>
              <a:off x="11499608" y="1047088"/>
              <a:ext cx="78845" cy="72053"/>
            </a:xfrm>
            <a:prstGeom prst="rect">
              <a:avLst/>
            </a:prstGeom>
            <a:effectLst/>
          </p:spPr>
        </p:pic>
      </p:grpSp>
      <p:grpSp>
        <p:nvGrpSpPr>
          <p:cNvPr id="2406" name="绘图"/>
          <p:cNvGrpSpPr/>
          <p:nvPr/>
        </p:nvGrpSpPr>
        <p:grpSpPr>
          <a:xfrm>
            <a:off x="746209" y="5209778"/>
            <a:ext cx="12188729" cy="791731"/>
            <a:chOff x="-19050" y="-19050"/>
            <a:chExt cx="12188728" cy="791729"/>
          </a:xfrm>
        </p:grpSpPr>
        <p:pic>
          <p:nvPicPr>
            <p:cNvPr id="2314" name="直线 形状" descr="直线 形状"/>
            <p:cNvPicPr/>
            <p:nvPr/>
          </p:nvPicPr>
          <p:blipFill>
            <a:blip r:embed="rId181"/>
            <a:stretch>
              <a:fillRect/>
            </a:stretch>
          </p:blipFill>
          <p:spPr>
            <a:xfrm>
              <a:off x="-19050" y="292765"/>
              <a:ext cx="178266" cy="193076"/>
            </a:xfrm>
            <a:prstGeom prst="rect">
              <a:avLst/>
            </a:prstGeom>
            <a:effectLst/>
          </p:spPr>
        </p:pic>
        <p:pic>
          <p:nvPicPr>
            <p:cNvPr id="2316" name="直线 形状" descr="直线 形状"/>
            <p:cNvPicPr/>
            <p:nvPr/>
          </p:nvPicPr>
          <p:blipFill>
            <a:blip r:embed="rId182"/>
            <a:stretch>
              <a:fillRect/>
            </a:stretch>
          </p:blipFill>
          <p:spPr>
            <a:xfrm>
              <a:off x="784339" y="171089"/>
              <a:ext cx="72054" cy="99217"/>
            </a:xfrm>
            <a:prstGeom prst="rect">
              <a:avLst/>
            </a:prstGeom>
            <a:effectLst/>
          </p:spPr>
        </p:pic>
        <p:pic>
          <p:nvPicPr>
            <p:cNvPr id="2318" name="直线 形状" descr="直线 形状"/>
            <p:cNvPicPr/>
            <p:nvPr/>
          </p:nvPicPr>
          <p:blipFill>
            <a:blip r:embed="rId183"/>
            <a:stretch>
              <a:fillRect/>
            </a:stretch>
          </p:blipFill>
          <p:spPr>
            <a:xfrm>
              <a:off x="805789" y="340856"/>
              <a:ext cx="70977" cy="235031"/>
            </a:xfrm>
            <a:prstGeom prst="rect">
              <a:avLst/>
            </a:prstGeom>
            <a:effectLst/>
          </p:spPr>
        </p:pic>
        <p:pic>
          <p:nvPicPr>
            <p:cNvPr id="2320" name="直线 形状" descr="直线 形状"/>
            <p:cNvPicPr/>
            <p:nvPr/>
          </p:nvPicPr>
          <p:blipFill>
            <a:blip r:embed="rId184"/>
            <a:stretch>
              <a:fillRect/>
            </a:stretch>
          </p:blipFill>
          <p:spPr>
            <a:xfrm>
              <a:off x="956370" y="320484"/>
              <a:ext cx="246349" cy="201077"/>
            </a:xfrm>
            <a:prstGeom prst="rect">
              <a:avLst/>
            </a:prstGeom>
            <a:effectLst/>
          </p:spPr>
        </p:pic>
        <p:pic>
          <p:nvPicPr>
            <p:cNvPr id="2322" name="直线 形状" descr="直线 形状"/>
            <p:cNvPicPr/>
            <p:nvPr/>
          </p:nvPicPr>
          <p:blipFill>
            <a:blip r:embed="rId185"/>
            <a:stretch>
              <a:fillRect/>
            </a:stretch>
          </p:blipFill>
          <p:spPr>
            <a:xfrm>
              <a:off x="1247067" y="123554"/>
              <a:ext cx="247651" cy="398007"/>
            </a:xfrm>
            <a:prstGeom prst="rect">
              <a:avLst/>
            </a:prstGeom>
            <a:effectLst/>
          </p:spPr>
        </p:pic>
        <p:pic>
          <p:nvPicPr>
            <p:cNvPr id="2324" name="直线 形状" descr="直线 形状"/>
            <p:cNvPicPr/>
            <p:nvPr/>
          </p:nvPicPr>
          <p:blipFill>
            <a:blip r:embed="rId186"/>
            <a:stretch>
              <a:fillRect/>
            </a:stretch>
          </p:blipFill>
          <p:spPr>
            <a:xfrm>
              <a:off x="1524524" y="344534"/>
              <a:ext cx="248612" cy="200015"/>
            </a:xfrm>
            <a:prstGeom prst="rect">
              <a:avLst/>
            </a:prstGeom>
            <a:effectLst/>
          </p:spPr>
        </p:pic>
        <p:pic>
          <p:nvPicPr>
            <p:cNvPr id="2326" name="直线 形状" descr="直线 形状"/>
            <p:cNvPicPr/>
            <p:nvPr/>
          </p:nvPicPr>
          <p:blipFill>
            <a:blip r:embed="rId187"/>
            <a:stretch>
              <a:fillRect/>
            </a:stretch>
          </p:blipFill>
          <p:spPr>
            <a:xfrm>
              <a:off x="1850477" y="320484"/>
              <a:ext cx="255403" cy="194287"/>
            </a:xfrm>
            <a:prstGeom prst="rect">
              <a:avLst/>
            </a:prstGeom>
            <a:effectLst/>
          </p:spPr>
        </p:pic>
        <p:pic>
          <p:nvPicPr>
            <p:cNvPr id="2328" name="直线 形状" descr="直线 形状"/>
            <p:cNvPicPr/>
            <p:nvPr/>
          </p:nvPicPr>
          <p:blipFill>
            <a:blip r:embed="rId188"/>
            <a:stretch>
              <a:fillRect/>
            </a:stretch>
          </p:blipFill>
          <p:spPr>
            <a:xfrm>
              <a:off x="1850477" y="286530"/>
              <a:ext cx="214659" cy="214659"/>
            </a:xfrm>
            <a:prstGeom prst="rect">
              <a:avLst/>
            </a:prstGeom>
            <a:effectLst/>
          </p:spPr>
        </p:pic>
        <p:pic>
          <p:nvPicPr>
            <p:cNvPr id="2330" name="直线 形状" descr="直线 形状"/>
            <p:cNvPicPr/>
            <p:nvPr/>
          </p:nvPicPr>
          <p:blipFill>
            <a:blip r:embed="rId189"/>
            <a:stretch>
              <a:fillRect/>
            </a:stretch>
          </p:blipFill>
          <p:spPr>
            <a:xfrm>
              <a:off x="2135686" y="270996"/>
              <a:ext cx="194287" cy="224005"/>
            </a:xfrm>
            <a:prstGeom prst="rect">
              <a:avLst/>
            </a:prstGeom>
            <a:effectLst/>
          </p:spPr>
        </p:pic>
        <p:pic>
          <p:nvPicPr>
            <p:cNvPr id="2332" name="直线 形状" descr="直线 形状"/>
            <p:cNvPicPr/>
            <p:nvPr/>
          </p:nvPicPr>
          <p:blipFill>
            <a:blip r:embed="rId190"/>
            <a:stretch>
              <a:fillRect/>
            </a:stretch>
          </p:blipFill>
          <p:spPr>
            <a:xfrm>
              <a:off x="2364423" y="47646"/>
              <a:ext cx="237177" cy="507869"/>
            </a:xfrm>
            <a:prstGeom prst="rect">
              <a:avLst/>
            </a:prstGeom>
            <a:effectLst/>
          </p:spPr>
        </p:pic>
        <p:pic>
          <p:nvPicPr>
            <p:cNvPr id="2334" name="直线 形状" descr="直线 形状"/>
            <p:cNvPicPr/>
            <p:nvPr/>
          </p:nvPicPr>
          <p:blipFill>
            <a:blip r:embed="rId191"/>
            <a:stretch>
              <a:fillRect/>
            </a:stretch>
          </p:blipFill>
          <p:spPr>
            <a:xfrm>
              <a:off x="3147498" y="-12260"/>
              <a:ext cx="219797" cy="429686"/>
            </a:xfrm>
            <a:prstGeom prst="rect">
              <a:avLst/>
            </a:prstGeom>
            <a:effectLst/>
          </p:spPr>
        </p:pic>
        <p:pic>
          <p:nvPicPr>
            <p:cNvPr id="2336" name="直线 形状" descr="直线 形状"/>
            <p:cNvPicPr/>
            <p:nvPr/>
          </p:nvPicPr>
          <p:blipFill>
            <a:blip r:embed="rId192"/>
            <a:stretch>
              <a:fillRect/>
            </a:stretch>
          </p:blipFill>
          <p:spPr>
            <a:xfrm>
              <a:off x="3256149" y="177609"/>
              <a:ext cx="393637" cy="595071"/>
            </a:xfrm>
            <a:prstGeom prst="rect">
              <a:avLst/>
            </a:prstGeom>
            <a:effectLst/>
          </p:spPr>
        </p:pic>
        <p:pic>
          <p:nvPicPr>
            <p:cNvPr id="2338" name="直线 形状" descr="直线 形状"/>
            <p:cNvPicPr/>
            <p:nvPr/>
          </p:nvPicPr>
          <p:blipFill>
            <a:blip r:embed="rId193"/>
            <a:stretch>
              <a:fillRect/>
            </a:stretch>
          </p:blipFill>
          <p:spPr>
            <a:xfrm>
              <a:off x="4410187" y="140065"/>
              <a:ext cx="364381" cy="257999"/>
            </a:xfrm>
            <a:prstGeom prst="rect">
              <a:avLst/>
            </a:prstGeom>
            <a:effectLst/>
          </p:spPr>
        </p:pic>
        <p:pic>
          <p:nvPicPr>
            <p:cNvPr id="2340" name="直线 形状" descr="直线 形状"/>
            <p:cNvPicPr/>
            <p:nvPr/>
          </p:nvPicPr>
          <p:blipFill>
            <a:blip r:embed="rId194"/>
            <a:stretch>
              <a:fillRect/>
            </a:stretch>
          </p:blipFill>
          <p:spPr>
            <a:xfrm>
              <a:off x="4831589" y="171089"/>
              <a:ext cx="323310" cy="228240"/>
            </a:xfrm>
            <a:prstGeom prst="rect">
              <a:avLst/>
            </a:prstGeom>
            <a:effectLst/>
          </p:spPr>
        </p:pic>
        <p:pic>
          <p:nvPicPr>
            <p:cNvPr id="2342" name="直线 形状" descr="直线 形状"/>
            <p:cNvPicPr/>
            <p:nvPr/>
          </p:nvPicPr>
          <p:blipFill>
            <a:blip r:embed="rId195"/>
            <a:stretch>
              <a:fillRect/>
            </a:stretch>
          </p:blipFill>
          <p:spPr>
            <a:xfrm>
              <a:off x="5218658" y="191461"/>
              <a:ext cx="44891" cy="533821"/>
            </a:xfrm>
            <a:prstGeom prst="rect">
              <a:avLst/>
            </a:prstGeom>
            <a:effectLst/>
          </p:spPr>
        </p:pic>
        <p:pic>
          <p:nvPicPr>
            <p:cNvPr id="2344" name="直线 形状" descr="直线 形状"/>
            <p:cNvPicPr/>
            <p:nvPr/>
          </p:nvPicPr>
          <p:blipFill>
            <a:blip r:embed="rId196"/>
            <a:stretch>
              <a:fillRect/>
            </a:stretch>
          </p:blipFill>
          <p:spPr>
            <a:xfrm>
              <a:off x="5211867" y="179648"/>
              <a:ext cx="189774" cy="197746"/>
            </a:xfrm>
            <a:prstGeom prst="rect">
              <a:avLst/>
            </a:prstGeom>
            <a:effectLst/>
          </p:spPr>
        </p:pic>
        <p:pic>
          <p:nvPicPr>
            <p:cNvPr id="2346" name="直线 形状" descr="直线 形状"/>
            <p:cNvPicPr/>
            <p:nvPr/>
          </p:nvPicPr>
          <p:blipFill>
            <a:blip r:embed="rId197"/>
            <a:stretch>
              <a:fillRect/>
            </a:stretch>
          </p:blipFill>
          <p:spPr>
            <a:xfrm>
              <a:off x="5469913" y="176247"/>
              <a:ext cx="126380" cy="151076"/>
            </a:xfrm>
            <a:prstGeom prst="rect">
              <a:avLst/>
            </a:prstGeom>
            <a:effectLst/>
          </p:spPr>
        </p:pic>
        <p:pic>
          <p:nvPicPr>
            <p:cNvPr id="2348" name="直线 形状" descr="直线 形状"/>
            <p:cNvPicPr/>
            <p:nvPr/>
          </p:nvPicPr>
          <p:blipFill>
            <a:blip r:embed="rId198"/>
            <a:stretch>
              <a:fillRect/>
            </a:stretch>
          </p:blipFill>
          <p:spPr>
            <a:xfrm>
              <a:off x="5707588" y="109973"/>
              <a:ext cx="117325" cy="226472"/>
            </a:xfrm>
            <a:prstGeom prst="rect">
              <a:avLst/>
            </a:prstGeom>
            <a:effectLst/>
          </p:spPr>
        </p:pic>
        <p:pic>
          <p:nvPicPr>
            <p:cNvPr id="2350" name="直线 直线" descr="直线 直线"/>
            <p:cNvPicPr/>
            <p:nvPr/>
          </p:nvPicPr>
          <p:blipFill>
            <a:blip r:embed="rId74"/>
            <a:stretch>
              <a:fillRect/>
            </a:stretch>
          </p:blipFill>
          <p:spPr>
            <a:xfrm>
              <a:off x="5831142" y="62438"/>
              <a:ext cx="76201" cy="38101"/>
            </a:xfrm>
            <a:prstGeom prst="rect">
              <a:avLst/>
            </a:prstGeom>
            <a:effectLst/>
          </p:spPr>
        </p:pic>
        <p:pic>
          <p:nvPicPr>
            <p:cNvPr id="2352" name="直线 直线" descr="直线 直线"/>
            <p:cNvPicPr/>
            <p:nvPr/>
          </p:nvPicPr>
          <p:blipFill>
            <a:blip r:embed="rId199"/>
            <a:stretch>
              <a:fillRect/>
            </a:stretch>
          </p:blipFill>
          <p:spPr>
            <a:xfrm>
              <a:off x="5897726" y="130345"/>
              <a:ext cx="44892" cy="228240"/>
            </a:xfrm>
            <a:prstGeom prst="rect">
              <a:avLst/>
            </a:prstGeom>
            <a:effectLst/>
          </p:spPr>
        </p:pic>
        <p:pic>
          <p:nvPicPr>
            <p:cNvPr id="2354" name="直线 形状" descr="直线 形状"/>
            <p:cNvPicPr/>
            <p:nvPr/>
          </p:nvPicPr>
          <p:blipFill>
            <a:blip r:embed="rId200"/>
            <a:stretch>
              <a:fillRect/>
            </a:stretch>
          </p:blipFill>
          <p:spPr>
            <a:xfrm>
              <a:off x="6019959" y="109973"/>
              <a:ext cx="207868" cy="72054"/>
            </a:xfrm>
            <a:prstGeom prst="rect">
              <a:avLst/>
            </a:prstGeom>
            <a:effectLst/>
          </p:spPr>
        </p:pic>
        <p:pic>
          <p:nvPicPr>
            <p:cNvPr id="2356" name="直线 形状" descr="直线 形状"/>
            <p:cNvPicPr/>
            <p:nvPr/>
          </p:nvPicPr>
          <p:blipFill>
            <a:blip r:embed="rId201"/>
            <a:stretch>
              <a:fillRect/>
            </a:stretch>
          </p:blipFill>
          <p:spPr>
            <a:xfrm>
              <a:off x="6119053" y="-19050"/>
              <a:ext cx="61239" cy="431960"/>
            </a:xfrm>
            <a:prstGeom prst="rect">
              <a:avLst/>
            </a:prstGeom>
            <a:effectLst/>
          </p:spPr>
        </p:pic>
        <p:pic>
          <p:nvPicPr>
            <p:cNvPr id="2358" name="直线 直线" descr="直线 直线"/>
            <p:cNvPicPr/>
            <p:nvPr/>
          </p:nvPicPr>
          <p:blipFill>
            <a:blip r:embed="rId202"/>
            <a:stretch>
              <a:fillRect/>
            </a:stretch>
          </p:blipFill>
          <p:spPr>
            <a:xfrm>
              <a:off x="6237261" y="35275"/>
              <a:ext cx="58473" cy="106008"/>
            </a:xfrm>
            <a:prstGeom prst="rect">
              <a:avLst/>
            </a:prstGeom>
            <a:effectLst/>
          </p:spPr>
        </p:pic>
        <p:pic>
          <p:nvPicPr>
            <p:cNvPr id="2360" name="直线 形状" descr="直线 形状"/>
            <p:cNvPicPr/>
            <p:nvPr/>
          </p:nvPicPr>
          <p:blipFill>
            <a:blip r:embed="rId203"/>
            <a:stretch>
              <a:fillRect/>
            </a:stretch>
          </p:blipFill>
          <p:spPr>
            <a:xfrm>
              <a:off x="6268951" y="164298"/>
              <a:ext cx="81108" cy="187496"/>
            </a:xfrm>
            <a:prstGeom prst="rect">
              <a:avLst/>
            </a:prstGeom>
            <a:effectLst/>
          </p:spPr>
        </p:pic>
        <p:pic>
          <p:nvPicPr>
            <p:cNvPr id="2362" name="直线 形状" descr="直线 形状"/>
            <p:cNvPicPr/>
            <p:nvPr/>
          </p:nvPicPr>
          <p:blipFill>
            <a:blip r:embed="rId204"/>
            <a:stretch>
              <a:fillRect/>
            </a:stretch>
          </p:blipFill>
          <p:spPr>
            <a:xfrm>
              <a:off x="6347744" y="172911"/>
              <a:ext cx="110966" cy="110977"/>
            </a:xfrm>
            <a:prstGeom prst="rect">
              <a:avLst/>
            </a:prstGeom>
            <a:effectLst/>
          </p:spPr>
        </p:pic>
        <p:pic>
          <p:nvPicPr>
            <p:cNvPr id="2364" name="直线 形状" descr="直线 形状"/>
            <p:cNvPicPr/>
            <p:nvPr/>
          </p:nvPicPr>
          <p:blipFill>
            <a:blip r:embed="rId205"/>
            <a:stretch>
              <a:fillRect/>
            </a:stretch>
          </p:blipFill>
          <p:spPr>
            <a:xfrm>
              <a:off x="6440982" y="175067"/>
              <a:ext cx="248612" cy="197099"/>
            </a:xfrm>
            <a:prstGeom prst="rect">
              <a:avLst/>
            </a:prstGeom>
            <a:effectLst/>
          </p:spPr>
        </p:pic>
        <p:pic>
          <p:nvPicPr>
            <p:cNvPr id="2366" name="直线 形状" descr="直线 形状"/>
            <p:cNvPicPr/>
            <p:nvPr/>
          </p:nvPicPr>
          <p:blipFill>
            <a:blip r:embed="rId206"/>
            <a:stretch>
              <a:fillRect/>
            </a:stretch>
          </p:blipFill>
          <p:spPr>
            <a:xfrm>
              <a:off x="6760144" y="137135"/>
              <a:ext cx="145054" cy="258516"/>
            </a:xfrm>
            <a:prstGeom prst="rect">
              <a:avLst/>
            </a:prstGeom>
            <a:effectLst/>
          </p:spPr>
        </p:pic>
        <p:pic>
          <p:nvPicPr>
            <p:cNvPr id="2368" name="直线 形状" descr="直线 形状"/>
            <p:cNvPicPr/>
            <p:nvPr/>
          </p:nvPicPr>
          <p:blipFill>
            <a:blip r:embed="rId207"/>
            <a:stretch>
              <a:fillRect/>
            </a:stretch>
          </p:blipFill>
          <p:spPr>
            <a:xfrm>
              <a:off x="7719096" y="150717"/>
              <a:ext cx="355798" cy="350472"/>
            </a:xfrm>
            <a:prstGeom prst="rect">
              <a:avLst/>
            </a:prstGeom>
            <a:effectLst/>
          </p:spPr>
        </p:pic>
        <p:pic>
          <p:nvPicPr>
            <p:cNvPr id="2370" name="直线 形状" descr="直线 形状"/>
            <p:cNvPicPr/>
            <p:nvPr/>
          </p:nvPicPr>
          <p:blipFill>
            <a:blip r:embed="rId208"/>
            <a:stretch>
              <a:fillRect/>
            </a:stretch>
          </p:blipFill>
          <p:spPr>
            <a:xfrm>
              <a:off x="8213351" y="279740"/>
              <a:ext cx="194287" cy="48588"/>
            </a:xfrm>
            <a:prstGeom prst="rect">
              <a:avLst/>
            </a:prstGeom>
            <a:effectLst/>
          </p:spPr>
        </p:pic>
        <p:pic>
          <p:nvPicPr>
            <p:cNvPr id="2372" name="直线 形状" descr="直线 形状"/>
            <p:cNvPicPr/>
            <p:nvPr/>
          </p:nvPicPr>
          <p:blipFill>
            <a:blip r:embed="rId209"/>
            <a:stretch>
              <a:fillRect/>
            </a:stretch>
          </p:blipFill>
          <p:spPr>
            <a:xfrm>
              <a:off x="8206561" y="374809"/>
              <a:ext cx="235030" cy="78846"/>
            </a:xfrm>
            <a:prstGeom prst="rect">
              <a:avLst/>
            </a:prstGeom>
            <a:effectLst/>
          </p:spPr>
        </p:pic>
        <p:pic>
          <p:nvPicPr>
            <p:cNvPr id="2374" name="直线 形状" descr="直线 形状"/>
            <p:cNvPicPr/>
            <p:nvPr/>
          </p:nvPicPr>
          <p:blipFill>
            <a:blip r:embed="rId210"/>
            <a:stretch>
              <a:fillRect/>
            </a:stretch>
          </p:blipFill>
          <p:spPr>
            <a:xfrm>
              <a:off x="8712165" y="150717"/>
              <a:ext cx="136867" cy="438751"/>
            </a:xfrm>
            <a:prstGeom prst="rect">
              <a:avLst/>
            </a:prstGeom>
            <a:effectLst/>
          </p:spPr>
        </p:pic>
        <p:pic>
          <p:nvPicPr>
            <p:cNvPr id="2376" name="直线 形状" descr="直线 形状"/>
            <p:cNvPicPr/>
            <p:nvPr/>
          </p:nvPicPr>
          <p:blipFill>
            <a:blip r:embed="rId211"/>
            <a:stretch>
              <a:fillRect/>
            </a:stretch>
          </p:blipFill>
          <p:spPr>
            <a:xfrm>
              <a:off x="8934536" y="205042"/>
              <a:ext cx="335519" cy="275775"/>
            </a:xfrm>
            <a:prstGeom prst="rect">
              <a:avLst/>
            </a:prstGeom>
            <a:effectLst/>
          </p:spPr>
        </p:pic>
        <p:pic>
          <p:nvPicPr>
            <p:cNvPr id="2378" name="直线 直线" descr="直线 直线"/>
            <p:cNvPicPr/>
            <p:nvPr/>
          </p:nvPicPr>
          <p:blipFill>
            <a:blip r:embed="rId154"/>
            <a:stretch>
              <a:fillRect/>
            </a:stretch>
          </p:blipFill>
          <p:spPr>
            <a:xfrm>
              <a:off x="9354187" y="388391"/>
              <a:ext cx="51682" cy="194286"/>
            </a:xfrm>
            <a:prstGeom prst="rect">
              <a:avLst/>
            </a:prstGeom>
            <a:effectLst/>
          </p:spPr>
        </p:pic>
        <p:pic>
          <p:nvPicPr>
            <p:cNvPr id="2380" name="直线 直线" descr="直线 直线"/>
            <p:cNvPicPr/>
            <p:nvPr/>
          </p:nvPicPr>
          <p:blipFill>
            <a:blip r:embed="rId212"/>
            <a:stretch>
              <a:fillRect/>
            </a:stretch>
          </p:blipFill>
          <p:spPr>
            <a:xfrm>
              <a:off x="9585069" y="449507"/>
              <a:ext cx="119590" cy="173915"/>
            </a:xfrm>
            <a:prstGeom prst="rect">
              <a:avLst/>
            </a:prstGeom>
            <a:effectLst/>
          </p:spPr>
        </p:pic>
        <p:pic>
          <p:nvPicPr>
            <p:cNvPr id="2382" name="直线 形状" descr="直线 形状"/>
            <p:cNvPicPr/>
            <p:nvPr/>
          </p:nvPicPr>
          <p:blipFill>
            <a:blip r:embed="rId213"/>
            <a:stretch>
              <a:fillRect/>
            </a:stretch>
          </p:blipFill>
          <p:spPr>
            <a:xfrm>
              <a:off x="9904232" y="388391"/>
              <a:ext cx="92427" cy="38101"/>
            </a:xfrm>
            <a:prstGeom prst="rect">
              <a:avLst/>
            </a:prstGeom>
            <a:effectLst/>
          </p:spPr>
        </p:pic>
        <p:pic>
          <p:nvPicPr>
            <p:cNvPr id="2384" name="直线 直线" descr="直线 直线"/>
            <p:cNvPicPr/>
            <p:nvPr/>
          </p:nvPicPr>
          <p:blipFill>
            <a:blip r:embed="rId75"/>
            <a:stretch>
              <a:fillRect/>
            </a:stretch>
          </p:blipFill>
          <p:spPr>
            <a:xfrm>
              <a:off x="10060418" y="381600"/>
              <a:ext cx="92426" cy="44892"/>
            </a:xfrm>
            <a:prstGeom prst="rect">
              <a:avLst/>
            </a:prstGeom>
            <a:effectLst/>
          </p:spPr>
        </p:pic>
        <p:pic>
          <p:nvPicPr>
            <p:cNvPr id="2386" name="直线 直线" descr="直线 直线"/>
            <p:cNvPicPr/>
            <p:nvPr/>
          </p:nvPicPr>
          <p:blipFill>
            <a:blip r:embed="rId157"/>
            <a:stretch>
              <a:fillRect/>
            </a:stretch>
          </p:blipFill>
          <p:spPr>
            <a:xfrm>
              <a:off x="10216604" y="354437"/>
              <a:ext cx="78845" cy="44892"/>
            </a:xfrm>
            <a:prstGeom prst="rect">
              <a:avLst/>
            </a:prstGeom>
            <a:effectLst/>
          </p:spPr>
        </p:pic>
        <p:pic>
          <p:nvPicPr>
            <p:cNvPr id="2388" name="直线 形状" descr="直线 形状"/>
            <p:cNvPicPr/>
            <p:nvPr/>
          </p:nvPicPr>
          <p:blipFill>
            <a:blip r:embed="rId214"/>
            <a:stretch>
              <a:fillRect/>
            </a:stretch>
          </p:blipFill>
          <p:spPr>
            <a:xfrm>
              <a:off x="10474650" y="395182"/>
              <a:ext cx="119589" cy="153542"/>
            </a:xfrm>
            <a:prstGeom prst="rect">
              <a:avLst/>
            </a:prstGeom>
            <a:effectLst/>
          </p:spPr>
        </p:pic>
        <p:pic>
          <p:nvPicPr>
            <p:cNvPr id="2390" name="直线 形状" descr="直线 形状"/>
            <p:cNvPicPr/>
            <p:nvPr/>
          </p:nvPicPr>
          <p:blipFill>
            <a:blip r:embed="rId215"/>
            <a:stretch>
              <a:fillRect/>
            </a:stretch>
          </p:blipFill>
          <p:spPr>
            <a:xfrm>
              <a:off x="10722792" y="191461"/>
              <a:ext cx="333213" cy="268984"/>
            </a:xfrm>
            <a:prstGeom prst="rect">
              <a:avLst/>
            </a:prstGeom>
            <a:effectLst/>
          </p:spPr>
        </p:pic>
        <p:pic>
          <p:nvPicPr>
            <p:cNvPr id="2392" name="直线 形状" descr="直线 形状"/>
            <p:cNvPicPr/>
            <p:nvPr/>
          </p:nvPicPr>
          <p:blipFill>
            <a:blip r:embed="rId216"/>
            <a:stretch>
              <a:fillRect/>
            </a:stretch>
          </p:blipFill>
          <p:spPr>
            <a:xfrm>
              <a:off x="11054953" y="293321"/>
              <a:ext cx="48588" cy="248612"/>
            </a:xfrm>
            <a:prstGeom prst="rect">
              <a:avLst/>
            </a:prstGeom>
            <a:effectLst/>
          </p:spPr>
        </p:pic>
        <p:pic>
          <p:nvPicPr>
            <p:cNvPr id="2394" name="直线 形状" descr="直线 形状"/>
            <p:cNvPicPr/>
            <p:nvPr/>
          </p:nvPicPr>
          <p:blipFill>
            <a:blip r:embed="rId217"/>
            <a:stretch>
              <a:fillRect/>
            </a:stretch>
          </p:blipFill>
          <p:spPr>
            <a:xfrm>
              <a:off x="11083199" y="320484"/>
              <a:ext cx="169737" cy="173915"/>
            </a:xfrm>
            <a:prstGeom prst="rect">
              <a:avLst/>
            </a:prstGeom>
            <a:effectLst/>
          </p:spPr>
        </p:pic>
        <p:pic>
          <p:nvPicPr>
            <p:cNvPr id="2396" name="直线 形状" descr="直线 形状"/>
            <p:cNvPicPr/>
            <p:nvPr/>
          </p:nvPicPr>
          <p:blipFill>
            <a:blip r:embed="rId218"/>
            <a:stretch>
              <a:fillRect/>
            </a:stretch>
          </p:blipFill>
          <p:spPr>
            <a:xfrm>
              <a:off x="11126556" y="82810"/>
              <a:ext cx="191137" cy="499867"/>
            </a:xfrm>
            <a:prstGeom prst="rect">
              <a:avLst/>
            </a:prstGeom>
            <a:effectLst/>
          </p:spPr>
        </p:pic>
        <p:pic>
          <p:nvPicPr>
            <p:cNvPr id="2398" name="直线 形状" descr="直线 形状"/>
            <p:cNvPicPr/>
            <p:nvPr/>
          </p:nvPicPr>
          <p:blipFill>
            <a:blip r:embed="rId219"/>
            <a:stretch>
              <a:fillRect/>
            </a:stretch>
          </p:blipFill>
          <p:spPr>
            <a:xfrm>
              <a:off x="11426976" y="76019"/>
              <a:ext cx="131540" cy="572746"/>
            </a:xfrm>
            <a:prstGeom prst="rect">
              <a:avLst/>
            </a:prstGeom>
            <a:effectLst/>
          </p:spPr>
        </p:pic>
        <p:pic>
          <p:nvPicPr>
            <p:cNvPr id="2400" name="直线 直线" descr="直线 直线"/>
            <p:cNvPicPr/>
            <p:nvPr/>
          </p:nvPicPr>
          <p:blipFill>
            <a:blip r:embed="rId220"/>
            <a:stretch>
              <a:fillRect/>
            </a:stretch>
          </p:blipFill>
          <p:spPr>
            <a:xfrm>
              <a:off x="11500043" y="306902"/>
              <a:ext cx="214660" cy="58473"/>
            </a:xfrm>
            <a:prstGeom prst="rect">
              <a:avLst/>
            </a:prstGeom>
            <a:effectLst/>
          </p:spPr>
        </p:pic>
        <p:pic>
          <p:nvPicPr>
            <p:cNvPr id="2402" name="直线 形状" descr="直线 形状"/>
            <p:cNvPicPr/>
            <p:nvPr/>
          </p:nvPicPr>
          <p:blipFill>
            <a:blip r:embed="rId221"/>
            <a:stretch>
              <a:fillRect/>
            </a:stretch>
          </p:blipFill>
          <p:spPr>
            <a:xfrm>
              <a:off x="11432137" y="395182"/>
              <a:ext cx="248612" cy="68394"/>
            </a:xfrm>
            <a:prstGeom prst="rect">
              <a:avLst/>
            </a:prstGeom>
            <a:effectLst/>
          </p:spPr>
        </p:pic>
        <p:pic>
          <p:nvPicPr>
            <p:cNvPr id="2404" name="直线 形状" descr="直线 形状"/>
            <p:cNvPicPr/>
            <p:nvPr/>
          </p:nvPicPr>
          <p:blipFill>
            <a:blip r:embed="rId222"/>
            <a:stretch>
              <a:fillRect/>
            </a:stretch>
          </p:blipFill>
          <p:spPr>
            <a:xfrm>
              <a:off x="11798834" y="211833"/>
              <a:ext cx="370845" cy="316519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32" name="绘图"/>
          <p:cNvGrpSpPr/>
          <p:nvPr/>
        </p:nvGrpSpPr>
        <p:grpSpPr>
          <a:xfrm>
            <a:off x="478432" y="360393"/>
            <a:ext cx="3906478" cy="1097005"/>
            <a:chOff x="-44449" y="-44449"/>
            <a:chExt cx="3906476" cy="1097003"/>
          </a:xfrm>
        </p:grpSpPr>
        <p:pic>
          <p:nvPicPr>
            <p:cNvPr id="2408" name="直线 形状" descr="直线 形状"/>
            <p:cNvPicPr/>
            <p:nvPr/>
          </p:nvPicPr>
          <p:blipFill>
            <a:blip r:embed="rId1"/>
            <a:stretch>
              <a:fillRect/>
            </a:stretch>
          </p:blipFill>
          <p:spPr>
            <a:xfrm>
              <a:off x="-30869" y="155077"/>
              <a:ext cx="109882" cy="543877"/>
            </a:xfrm>
            <a:prstGeom prst="rect">
              <a:avLst/>
            </a:prstGeom>
            <a:effectLst/>
          </p:spPr>
        </p:pic>
        <p:pic>
          <p:nvPicPr>
            <p:cNvPr id="2410" name="直线 形状" descr="直线 形状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-44450" y="102124"/>
              <a:ext cx="567738" cy="716718"/>
            </a:xfrm>
            <a:prstGeom prst="rect">
              <a:avLst/>
            </a:prstGeom>
            <a:effectLst/>
          </p:spPr>
        </p:pic>
        <p:pic>
          <p:nvPicPr>
            <p:cNvPr id="2412" name="直线 形状" descr="直线 形状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550522" y="397961"/>
              <a:ext cx="437834" cy="368093"/>
            </a:xfrm>
            <a:prstGeom prst="rect">
              <a:avLst/>
            </a:prstGeom>
            <a:effectLst/>
          </p:spPr>
        </p:pic>
        <p:pic>
          <p:nvPicPr>
            <p:cNvPr id="2414" name="直线 形状" descr="直线 形状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1033005" y="353085"/>
              <a:ext cx="220188" cy="343123"/>
            </a:xfrm>
            <a:prstGeom prst="rect">
              <a:avLst/>
            </a:prstGeom>
            <a:effectLst/>
          </p:spPr>
        </p:pic>
        <p:pic>
          <p:nvPicPr>
            <p:cNvPr id="2416" name="直线 形状" descr="直线 形状"/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1239899" y="53217"/>
              <a:ext cx="128736" cy="632156"/>
            </a:xfrm>
            <a:prstGeom prst="rect">
              <a:avLst/>
            </a:prstGeom>
            <a:effectLst/>
          </p:spPr>
        </p:pic>
        <p:pic>
          <p:nvPicPr>
            <p:cNvPr id="2418" name="直线 形状" descr="直线 形状"/>
            <p:cNvPicPr/>
            <p:nvPr/>
          </p:nvPicPr>
          <p:blipFill>
            <a:blip r:embed="rId6"/>
            <a:stretch>
              <a:fillRect/>
            </a:stretch>
          </p:blipFill>
          <p:spPr>
            <a:xfrm>
              <a:off x="1309246" y="372379"/>
              <a:ext cx="310644" cy="265513"/>
            </a:xfrm>
            <a:prstGeom prst="rect">
              <a:avLst/>
            </a:prstGeom>
            <a:effectLst/>
          </p:spPr>
        </p:pic>
        <p:pic>
          <p:nvPicPr>
            <p:cNvPr id="2420" name="直线 形状" descr="直线 形状"/>
            <p:cNvPicPr/>
            <p:nvPr/>
          </p:nvPicPr>
          <p:blipFill>
            <a:blip r:embed="rId7"/>
            <a:stretch>
              <a:fillRect/>
            </a:stretch>
          </p:blipFill>
          <p:spPr>
            <a:xfrm>
              <a:off x="1627116" y="326701"/>
              <a:ext cx="338533" cy="725853"/>
            </a:xfrm>
            <a:prstGeom prst="rect">
              <a:avLst/>
            </a:prstGeom>
            <a:effectLst/>
          </p:spPr>
        </p:pic>
        <p:pic>
          <p:nvPicPr>
            <p:cNvPr id="2422" name="直线 形状" descr="直线 形状"/>
            <p:cNvPicPr/>
            <p:nvPr/>
          </p:nvPicPr>
          <p:blipFill>
            <a:blip r:embed="rId8"/>
            <a:stretch>
              <a:fillRect/>
            </a:stretch>
          </p:blipFill>
          <p:spPr>
            <a:xfrm>
              <a:off x="2006337" y="406332"/>
              <a:ext cx="306203" cy="303335"/>
            </a:xfrm>
            <a:prstGeom prst="rect">
              <a:avLst/>
            </a:prstGeom>
            <a:effectLst/>
          </p:spPr>
        </p:pic>
        <p:pic>
          <p:nvPicPr>
            <p:cNvPr id="2424" name="直线 形状" descr="直线 形状"/>
            <p:cNvPicPr/>
            <p:nvPr/>
          </p:nvPicPr>
          <p:blipFill>
            <a:blip r:embed="rId9"/>
            <a:stretch>
              <a:fillRect/>
            </a:stretch>
          </p:blipFill>
          <p:spPr>
            <a:xfrm>
              <a:off x="2311918" y="335436"/>
              <a:ext cx="280231" cy="256874"/>
            </a:xfrm>
            <a:prstGeom prst="rect">
              <a:avLst/>
            </a:prstGeom>
            <a:effectLst/>
          </p:spPr>
        </p:pic>
        <p:pic>
          <p:nvPicPr>
            <p:cNvPr id="2426" name="直线 形状" descr="直线 形状"/>
            <p:cNvPicPr/>
            <p:nvPr/>
          </p:nvPicPr>
          <p:blipFill>
            <a:blip r:embed="rId10"/>
            <a:stretch>
              <a:fillRect/>
            </a:stretch>
          </p:blipFill>
          <p:spPr>
            <a:xfrm>
              <a:off x="2597127" y="392751"/>
              <a:ext cx="380901" cy="262183"/>
            </a:xfrm>
            <a:prstGeom prst="rect">
              <a:avLst/>
            </a:prstGeom>
            <a:effectLst/>
          </p:spPr>
        </p:pic>
        <p:pic>
          <p:nvPicPr>
            <p:cNvPr id="2428" name="直线 形状" descr="直线 形状"/>
            <p:cNvPicPr/>
            <p:nvPr/>
          </p:nvPicPr>
          <p:blipFill>
            <a:blip r:embed="rId11"/>
            <a:stretch>
              <a:fillRect/>
            </a:stretch>
          </p:blipFill>
          <p:spPr>
            <a:xfrm>
              <a:off x="2977405" y="365588"/>
              <a:ext cx="360529" cy="272250"/>
            </a:xfrm>
            <a:prstGeom prst="rect">
              <a:avLst/>
            </a:prstGeom>
            <a:effectLst/>
          </p:spPr>
        </p:pic>
        <p:pic>
          <p:nvPicPr>
            <p:cNvPr id="2430" name="直线 形状" descr="直线 形状"/>
            <p:cNvPicPr/>
            <p:nvPr/>
          </p:nvPicPr>
          <p:blipFill>
            <a:blip r:embed="rId12"/>
            <a:stretch>
              <a:fillRect/>
            </a:stretch>
          </p:blipFill>
          <p:spPr>
            <a:xfrm>
              <a:off x="3400934" y="-44451"/>
              <a:ext cx="461093" cy="729692"/>
            </a:xfrm>
            <a:prstGeom prst="rect">
              <a:avLst/>
            </a:prstGeom>
            <a:effectLst/>
          </p:spPr>
        </p:pic>
      </p:grpSp>
      <p:grpSp>
        <p:nvGrpSpPr>
          <p:cNvPr id="2635" name="绘图"/>
          <p:cNvGrpSpPr/>
          <p:nvPr/>
        </p:nvGrpSpPr>
        <p:grpSpPr>
          <a:xfrm>
            <a:off x="1198673" y="1868964"/>
            <a:ext cx="9934541" cy="2686062"/>
            <a:chOff x="-19049" y="-19050"/>
            <a:chExt cx="9934540" cy="2686061"/>
          </a:xfrm>
        </p:grpSpPr>
        <p:pic>
          <p:nvPicPr>
            <p:cNvPr id="2433" name="直线 形状" descr="直线 形状"/>
            <p:cNvPicPr/>
            <p:nvPr/>
          </p:nvPicPr>
          <p:blipFill>
            <a:blip r:embed="rId13"/>
            <a:stretch>
              <a:fillRect/>
            </a:stretch>
          </p:blipFill>
          <p:spPr>
            <a:xfrm>
              <a:off x="-19051" y="280342"/>
              <a:ext cx="150725" cy="172285"/>
            </a:xfrm>
            <a:prstGeom prst="rect">
              <a:avLst/>
            </a:prstGeom>
            <a:effectLst/>
          </p:spPr>
        </p:pic>
        <p:pic>
          <p:nvPicPr>
            <p:cNvPr id="2435" name="直线 形状" descr="直线 形状"/>
            <p:cNvPicPr/>
            <p:nvPr/>
          </p:nvPicPr>
          <p:blipFill>
            <a:blip r:embed="rId14"/>
            <a:stretch>
              <a:fillRect/>
            </a:stretch>
          </p:blipFill>
          <p:spPr>
            <a:xfrm>
              <a:off x="838985" y="246388"/>
              <a:ext cx="336891" cy="44891"/>
            </a:xfrm>
            <a:prstGeom prst="rect">
              <a:avLst/>
            </a:prstGeom>
            <a:effectLst/>
          </p:spPr>
        </p:pic>
        <p:pic>
          <p:nvPicPr>
            <p:cNvPr id="2437" name="直线 形状" descr="直线 形状"/>
            <p:cNvPicPr/>
            <p:nvPr/>
          </p:nvPicPr>
          <p:blipFill>
            <a:blip r:embed="rId15"/>
            <a:stretch>
              <a:fillRect/>
            </a:stretch>
          </p:blipFill>
          <p:spPr>
            <a:xfrm>
              <a:off x="913682" y="-19051"/>
              <a:ext cx="235031" cy="728835"/>
            </a:xfrm>
            <a:prstGeom prst="rect">
              <a:avLst/>
            </a:prstGeom>
            <a:effectLst/>
          </p:spPr>
        </p:pic>
        <p:pic>
          <p:nvPicPr>
            <p:cNvPr id="2439" name="直线 形状" descr="直线 形状"/>
            <p:cNvPicPr/>
            <p:nvPr/>
          </p:nvPicPr>
          <p:blipFill>
            <a:blip r:embed="rId16"/>
            <a:stretch>
              <a:fillRect/>
            </a:stretch>
          </p:blipFill>
          <p:spPr>
            <a:xfrm>
              <a:off x="1162674" y="314295"/>
              <a:ext cx="244086" cy="176077"/>
            </a:xfrm>
            <a:prstGeom prst="rect">
              <a:avLst/>
            </a:prstGeom>
            <a:effectLst/>
          </p:spPr>
        </p:pic>
        <p:pic>
          <p:nvPicPr>
            <p:cNvPr id="2441" name="直线 形状" descr="直线 形状"/>
            <p:cNvPicPr/>
            <p:nvPr/>
          </p:nvPicPr>
          <p:blipFill>
            <a:blip r:embed="rId17"/>
            <a:stretch>
              <a:fillRect/>
            </a:stretch>
          </p:blipFill>
          <p:spPr>
            <a:xfrm>
              <a:off x="1409403" y="287132"/>
              <a:ext cx="207868" cy="167124"/>
            </a:xfrm>
            <a:prstGeom prst="rect">
              <a:avLst/>
            </a:prstGeom>
            <a:effectLst/>
          </p:spPr>
        </p:pic>
        <p:pic>
          <p:nvPicPr>
            <p:cNvPr id="2443" name="直线 形状" descr="直线 形状"/>
            <p:cNvPicPr/>
            <p:nvPr/>
          </p:nvPicPr>
          <p:blipFill>
            <a:blip r:embed="rId18"/>
            <a:stretch>
              <a:fillRect/>
            </a:stretch>
          </p:blipFill>
          <p:spPr>
            <a:xfrm>
              <a:off x="1664834" y="4520"/>
              <a:ext cx="237645" cy="470109"/>
            </a:xfrm>
            <a:prstGeom prst="rect">
              <a:avLst/>
            </a:prstGeom>
            <a:effectLst/>
          </p:spPr>
        </p:pic>
        <p:pic>
          <p:nvPicPr>
            <p:cNvPr id="2445" name="直线 形状" descr="直线 形状"/>
            <p:cNvPicPr/>
            <p:nvPr/>
          </p:nvPicPr>
          <p:blipFill>
            <a:blip r:embed="rId19"/>
            <a:stretch>
              <a:fillRect/>
            </a:stretch>
          </p:blipFill>
          <p:spPr>
            <a:xfrm>
              <a:off x="1912690" y="306006"/>
              <a:ext cx="227463" cy="155094"/>
            </a:xfrm>
            <a:prstGeom prst="rect">
              <a:avLst/>
            </a:prstGeom>
            <a:effectLst/>
          </p:spPr>
        </p:pic>
        <p:pic>
          <p:nvPicPr>
            <p:cNvPr id="2447" name="直线 形状" descr="直线 形状"/>
            <p:cNvPicPr/>
            <p:nvPr/>
          </p:nvPicPr>
          <p:blipFill>
            <a:blip r:embed="rId20"/>
            <a:stretch>
              <a:fillRect/>
            </a:stretch>
          </p:blipFill>
          <p:spPr>
            <a:xfrm>
              <a:off x="2197122" y="253178"/>
              <a:ext cx="296147" cy="207868"/>
            </a:xfrm>
            <a:prstGeom prst="rect">
              <a:avLst/>
            </a:prstGeom>
            <a:effectLst/>
          </p:spPr>
        </p:pic>
        <p:pic>
          <p:nvPicPr>
            <p:cNvPr id="2449" name="直线 形状" descr="直线 形状"/>
            <p:cNvPicPr/>
            <p:nvPr/>
          </p:nvPicPr>
          <p:blipFill>
            <a:blip r:embed="rId21"/>
            <a:stretch>
              <a:fillRect/>
            </a:stretch>
          </p:blipFill>
          <p:spPr>
            <a:xfrm>
              <a:off x="2510500" y="271922"/>
              <a:ext cx="403792" cy="182335"/>
            </a:xfrm>
            <a:prstGeom prst="rect">
              <a:avLst/>
            </a:prstGeom>
            <a:effectLst/>
          </p:spPr>
        </p:pic>
        <p:pic>
          <p:nvPicPr>
            <p:cNvPr id="2451" name="直线 直线" descr="直线 直线"/>
            <p:cNvPicPr/>
            <p:nvPr/>
          </p:nvPicPr>
          <p:blipFill>
            <a:blip r:embed="rId22"/>
            <a:stretch>
              <a:fillRect/>
            </a:stretch>
          </p:blipFill>
          <p:spPr>
            <a:xfrm>
              <a:off x="2842238" y="232807"/>
              <a:ext cx="194286" cy="51682"/>
            </a:xfrm>
            <a:prstGeom prst="rect">
              <a:avLst/>
            </a:prstGeom>
            <a:effectLst/>
          </p:spPr>
        </p:pic>
        <p:pic>
          <p:nvPicPr>
            <p:cNvPr id="2453" name="直线 形状" descr="直线 形状"/>
            <p:cNvPicPr/>
            <p:nvPr/>
          </p:nvPicPr>
          <p:blipFill>
            <a:blip r:embed="rId23"/>
            <a:stretch>
              <a:fillRect/>
            </a:stretch>
          </p:blipFill>
          <p:spPr>
            <a:xfrm>
              <a:off x="2995808" y="192062"/>
              <a:ext cx="67879" cy="241821"/>
            </a:xfrm>
            <a:prstGeom prst="rect">
              <a:avLst/>
            </a:prstGeom>
            <a:effectLst/>
          </p:spPr>
        </p:pic>
        <p:pic>
          <p:nvPicPr>
            <p:cNvPr id="2455" name="直线 形状" descr="直线 形状"/>
            <p:cNvPicPr/>
            <p:nvPr/>
          </p:nvPicPr>
          <p:blipFill>
            <a:blip r:embed="rId24"/>
            <a:stretch>
              <a:fillRect/>
            </a:stretch>
          </p:blipFill>
          <p:spPr>
            <a:xfrm>
              <a:off x="3107640" y="266706"/>
              <a:ext cx="193721" cy="139963"/>
            </a:xfrm>
            <a:prstGeom prst="rect">
              <a:avLst/>
            </a:prstGeom>
            <a:effectLst/>
          </p:spPr>
        </p:pic>
        <p:pic>
          <p:nvPicPr>
            <p:cNvPr id="2457" name="直线 形状" descr="直线 形状"/>
            <p:cNvPicPr/>
            <p:nvPr/>
          </p:nvPicPr>
          <p:blipFill>
            <a:blip r:embed="rId25"/>
            <a:stretch>
              <a:fillRect/>
            </a:stretch>
          </p:blipFill>
          <p:spPr>
            <a:xfrm>
              <a:off x="3337958" y="1923"/>
              <a:ext cx="119589" cy="472706"/>
            </a:xfrm>
            <a:prstGeom prst="rect">
              <a:avLst/>
            </a:prstGeom>
            <a:effectLst/>
          </p:spPr>
        </p:pic>
        <p:pic>
          <p:nvPicPr>
            <p:cNvPr id="2459" name="直线 形状" descr="直线 形状"/>
            <p:cNvPicPr/>
            <p:nvPr/>
          </p:nvPicPr>
          <p:blipFill>
            <a:blip r:embed="rId26"/>
            <a:stretch>
              <a:fillRect/>
            </a:stretch>
          </p:blipFill>
          <p:spPr>
            <a:xfrm>
              <a:off x="4098514" y="35604"/>
              <a:ext cx="178867" cy="371118"/>
            </a:xfrm>
            <a:prstGeom prst="rect">
              <a:avLst/>
            </a:prstGeom>
            <a:effectLst/>
          </p:spPr>
        </p:pic>
        <p:pic>
          <p:nvPicPr>
            <p:cNvPr id="2461" name="直线 形状" descr="直线 形状"/>
            <p:cNvPicPr/>
            <p:nvPr/>
          </p:nvPicPr>
          <p:blipFill>
            <a:blip r:embed="rId27"/>
            <a:stretch>
              <a:fillRect/>
            </a:stretch>
          </p:blipFill>
          <p:spPr>
            <a:xfrm>
              <a:off x="4310440" y="201725"/>
              <a:ext cx="206454" cy="172102"/>
            </a:xfrm>
            <a:prstGeom prst="rect">
              <a:avLst/>
            </a:prstGeom>
            <a:effectLst/>
          </p:spPr>
        </p:pic>
        <p:pic>
          <p:nvPicPr>
            <p:cNvPr id="2463" name="直线 形状" descr="直线 形状"/>
            <p:cNvPicPr/>
            <p:nvPr/>
          </p:nvPicPr>
          <p:blipFill>
            <a:blip r:embed="rId28"/>
            <a:stretch>
              <a:fillRect/>
            </a:stretch>
          </p:blipFill>
          <p:spPr>
            <a:xfrm>
              <a:off x="4553491" y="144527"/>
              <a:ext cx="131345" cy="244047"/>
            </a:xfrm>
            <a:prstGeom prst="rect">
              <a:avLst/>
            </a:prstGeom>
            <a:effectLst/>
          </p:spPr>
        </p:pic>
        <p:pic>
          <p:nvPicPr>
            <p:cNvPr id="2465" name="直线 直线" descr="直线 直线"/>
            <p:cNvPicPr/>
            <p:nvPr/>
          </p:nvPicPr>
          <p:blipFill>
            <a:blip r:embed="rId29"/>
            <a:stretch>
              <a:fillRect/>
            </a:stretch>
          </p:blipFill>
          <p:spPr>
            <a:xfrm>
              <a:off x="4656673" y="76621"/>
              <a:ext cx="76201" cy="38101"/>
            </a:xfrm>
            <a:prstGeom prst="rect">
              <a:avLst/>
            </a:prstGeom>
            <a:effectLst/>
          </p:spPr>
        </p:pic>
        <p:pic>
          <p:nvPicPr>
            <p:cNvPr id="2467" name="直线 直线" descr="直线 直线"/>
            <p:cNvPicPr/>
            <p:nvPr/>
          </p:nvPicPr>
          <p:blipFill>
            <a:blip r:embed="rId30"/>
            <a:stretch>
              <a:fillRect/>
            </a:stretch>
          </p:blipFill>
          <p:spPr>
            <a:xfrm>
              <a:off x="4723258" y="158109"/>
              <a:ext cx="58473" cy="207868"/>
            </a:xfrm>
            <a:prstGeom prst="rect">
              <a:avLst/>
            </a:prstGeom>
            <a:effectLst/>
          </p:spPr>
        </p:pic>
        <p:pic>
          <p:nvPicPr>
            <p:cNvPr id="2469" name="直线 形状" descr="直线 形状"/>
            <p:cNvPicPr/>
            <p:nvPr/>
          </p:nvPicPr>
          <p:blipFill>
            <a:blip r:embed="rId31"/>
            <a:stretch>
              <a:fillRect/>
            </a:stretch>
          </p:blipFill>
          <p:spPr>
            <a:xfrm>
              <a:off x="4854833" y="151319"/>
              <a:ext cx="146927" cy="310330"/>
            </a:xfrm>
            <a:prstGeom prst="rect">
              <a:avLst/>
            </a:prstGeom>
            <a:effectLst/>
          </p:spPr>
        </p:pic>
        <p:pic>
          <p:nvPicPr>
            <p:cNvPr id="2471" name="直线 直线" descr="直线 直线"/>
            <p:cNvPicPr/>
            <p:nvPr/>
          </p:nvPicPr>
          <p:blipFill>
            <a:blip r:embed="rId32"/>
            <a:stretch>
              <a:fillRect/>
            </a:stretch>
          </p:blipFill>
          <p:spPr>
            <a:xfrm>
              <a:off x="5280094" y="219225"/>
              <a:ext cx="92427" cy="99217"/>
            </a:xfrm>
            <a:prstGeom prst="rect">
              <a:avLst/>
            </a:prstGeom>
            <a:effectLst/>
          </p:spPr>
        </p:pic>
        <p:pic>
          <p:nvPicPr>
            <p:cNvPr id="2473" name="直线 形状" descr="直线 形状"/>
            <p:cNvPicPr/>
            <p:nvPr/>
          </p:nvPicPr>
          <p:blipFill>
            <a:blip r:embed="rId33"/>
            <a:stretch>
              <a:fillRect/>
            </a:stretch>
          </p:blipFill>
          <p:spPr>
            <a:xfrm>
              <a:off x="5286885" y="368620"/>
              <a:ext cx="78845" cy="67878"/>
            </a:xfrm>
            <a:prstGeom prst="rect">
              <a:avLst/>
            </a:prstGeom>
            <a:effectLst/>
          </p:spPr>
        </p:pic>
        <p:pic>
          <p:nvPicPr>
            <p:cNvPr id="2475" name="直线 形状" descr="直线 形状"/>
            <p:cNvPicPr/>
            <p:nvPr/>
          </p:nvPicPr>
          <p:blipFill>
            <a:blip r:embed="rId34"/>
            <a:stretch>
              <a:fillRect/>
            </a:stretch>
          </p:blipFill>
          <p:spPr>
            <a:xfrm>
              <a:off x="2074890" y="850465"/>
              <a:ext cx="404798" cy="79138"/>
            </a:xfrm>
            <a:prstGeom prst="rect">
              <a:avLst/>
            </a:prstGeom>
            <a:effectLst/>
          </p:spPr>
        </p:pic>
        <p:pic>
          <p:nvPicPr>
            <p:cNvPr id="2477" name="直线 形状" descr="直线 形状"/>
            <p:cNvPicPr/>
            <p:nvPr/>
          </p:nvPicPr>
          <p:blipFill>
            <a:blip r:embed="rId35"/>
            <a:stretch>
              <a:fillRect/>
            </a:stretch>
          </p:blipFill>
          <p:spPr>
            <a:xfrm>
              <a:off x="2136461" y="877921"/>
              <a:ext cx="64809" cy="527309"/>
            </a:xfrm>
            <a:prstGeom prst="rect">
              <a:avLst/>
            </a:prstGeom>
            <a:effectLst/>
          </p:spPr>
        </p:pic>
        <p:pic>
          <p:nvPicPr>
            <p:cNvPr id="2479" name="直线 形状" descr="直线 形状"/>
            <p:cNvPicPr/>
            <p:nvPr/>
          </p:nvPicPr>
          <p:blipFill>
            <a:blip r:embed="rId36"/>
            <a:stretch>
              <a:fillRect/>
            </a:stretch>
          </p:blipFill>
          <p:spPr>
            <a:xfrm>
              <a:off x="2156378" y="1108805"/>
              <a:ext cx="248612" cy="99217"/>
            </a:xfrm>
            <a:prstGeom prst="rect">
              <a:avLst/>
            </a:prstGeom>
            <a:effectLst/>
          </p:spPr>
        </p:pic>
        <p:pic>
          <p:nvPicPr>
            <p:cNvPr id="2481" name="直线 形状" descr="直线 形状"/>
            <p:cNvPicPr/>
            <p:nvPr/>
          </p:nvPicPr>
          <p:blipFill>
            <a:blip r:embed="rId37"/>
            <a:stretch>
              <a:fillRect/>
            </a:stretch>
          </p:blipFill>
          <p:spPr>
            <a:xfrm>
              <a:off x="2550617" y="1074852"/>
              <a:ext cx="268606" cy="248612"/>
            </a:xfrm>
            <a:prstGeom prst="rect">
              <a:avLst/>
            </a:prstGeom>
            <a:effectLst/>
          </p:spPr>
        </p:pic>
        <p:pic>
          <p:nvPicPr>
            <p:cNvPr id="2483" name="直线 形状" descr="直线 形状"/>
            <p:cNvPicPr/>
            <p:nvPr/>
          </p:nvPicPr>
          <p:blipFill>
            <a:blip r:embed="rId38"/>
            <a:stretch>
              <a:fillRect/>
            </a:stretch>
          </p:blipFill>
          <p:spPr>
            <a:xfrm>
              <a:off x="3120656" y="1074852"/>
              <a:ext cx="275774" cy="51682"/>
            </a:xfrm>
            <a:prstGeom prst="rect">
              <a:avLst/>
            </a:prstGeom>
            <a:effectLst/>
          </p:spPr>
        </p:pic>
        <p:pic>
          <p:nvPicPr>
            <p:cNvPr id="2485" name="直线 形状" descr="直线 形状"/>
            <p:cNvPicPr/>
            <p:nvPr/>
          </p:nvPicPr>
          <p:blipFill>
            <a:blip r:embed="rId39"/>
            <a:stretch>
              <a:fillRect/>
            </a:stretch>
          </p:blipFill>
          <p:spPr>
            <a:xfrm>
              <a:off x="3147818" y="1165393"/>
              <a:ext cx="289357" cy="67972"/>
            </a:xfrm>
            <a:prstGeom prst="rect">
              <a:avLst/>
            </a:prstGeom>
            <a:effectLst/>
          </p:spPr>
        </p:pic>
        <p:pic>
          <p:nvPicPr>
            <p:cNvPr id="2487" name="直线 形状" descr="直线 形状"/>
            <p:cNvPicPr/>
            <p:nvPr/>
          </p:nvPicPr>
          <p:blipFill>
            <a:blip r:embed="rId40"/>
            <a:stretch>
              <a:fillRect/>
            </a:stretch>
          </p:blipFill>
          <p:spPr>
            <a:xfrm>
              <a:off x="4288654" y="661882"/>
              <a:ext cx="601728" cy="77583"/>
            </a:xfrm>
            <a:prstGeom prst="rect">
              <a:avLst/>
            </a:prstGeom>
            <a:effectLst/>
          </p:spPr>
        </p:pic>
        <p:pic>
          <p:nvPicPr>
            <p:cNvPr id="2489" name="直线 形状" descr="直线 形状"/>
            <p:cNvPicPr/>
            <p:nvPr/>
          </p:nvPicPr>
          <p:blipFill>
            <a:blip r:embed="rId41"/>
            <a:stretch>
              <a:fillRect/>
            </a:stretch>
          </p:blipFill>
          <p:spPr>
            <a:xfrm>
              <a:off x="4213207" y="694573"/>
              <a:ext cx="853216" cy="390440"/>
            </a:xfrm>
            <a:prstGeom prst="rect">
              <a:avLst/>
            </a:prstGeom>
            <a:effectLst/>
          </p:spPr>
        </p:pic>
        <p:pic>
          <p:nvPicPr>
            <p:cNvPr id="2491" name="直线 直线" descr="直线 直线"/>
            <p:cNvPicPr/>
            <p:nvPr/>
          </p:nvPicPr>
          <p:blipFill>
            <a:blip r:embed="rId42"/>
            <a:stretch>
              <a:fillRect/>
            </a:stretch>
          </p:blipFill>
          <p:spPr>
            <a:xfrm>
              <a:off x="3928747" y="1217455"/>
              <a:ext cx="85636" cy="44892"/>
            </a:xfrm>
            <a:prstGeom prst="rect">
              <a:avLst/>
            </a:prstGeom>
            <a:effectLst/>
          </p:spPr>
        </p:pic>
        <p:pic>
          <p:nvPicPr>
            <p:cNvPr id="2493" name="直线 直线" descr="直线 直线"/>
            <p:cNvPicPr/>
            <p:nvPr/>
          </p:nvPicPr>
          <p:blipFill>
            <a:blip r:embed="rId43"/>
            <a:stretch>
              <a:fillRect/>
            </a:stretch>
          </p:blipFill>
          <p:spPr>
            <a:xfrm>
              <a:off x="3921957" y="1339688"/>
              <a:ext cx="51682" cy="173915"/>
            </a:xfrm>
            <a:prstGeom prst="rect">
              <a:avLst/>
            </a:prstGeom>
            <a:effectLst/>
          </p:spPr>
        </p:pic>
        <p:pic>
          <p:nvPicPr>
            <p:cNvPr id="2495" name="直线 直线" descr="直线 直线"/>
            <p:cNvPicPr/>
            <p:nvPr/>
          </p:nvPicPr>
          <p:blipFill>
            <a:blip r:embed="rId44"/>
            <a:stretch>
              <a:fillRect/>
            </a:stretch>
          </p:blipFill>
          <p:spPr>
            <a:xfrm>
              <a:off x="4057770" y="1407596"/>
              <a:ext cx="44892" cy="241822"/>
            </a:xfrm>
            <a:prstGeom prst="rect">
              <a:avLst/>
            </a:prstGeom>
            <a:effectLst/>
          </p:spPr>
        </p:pic>
        <p:pic>
          <p:nvPicPr>
            <p:cNvPr id="2497" name="直线 形状" descr="直线 形状"/>
            <p:cNvPicPr/>
            <p:nvPr/>
          </p:nvPicPr>
          <p:blipFill>
            <a:blip r:embed="rId45"/>
            <a:stretch>
              <a:fillRect/>
            </a:stretch>
          </p:blipFill>
          <p:spPr>
            <a:xfrm>
              <a:off x="4190096" y="1312526"/>
              <a:ext cx="184194" cy="180705"/>
            </a:xfrm>
            <a:prstGeom prst="rect">
              <a:avLst/>
            </a:prstGeom>
            <a:effectLst/>
          </p:spPr>
        </p:pic>
        <p:pic>
          <p:nvPicPr>
            <p:cNvPr id="2499" name="直线 直线" descr="直线 直线"/>
            <p:cNvPicPr/>
            <p:nvPr/>
          </p:nvPicPr>
          <p:blipFill>
            <a:blip r:embed="rId29"/>
            <a:stretch>
              <a:fillRect/>
            </a:stretch>
          </p:blipFill>
          <p:spPr>
            <a:xfrm>
              <a:off x="4500487" y="1360061"/>
              <a:ext cx="76201" cy="38101"/>
            </a:xfrm>
            <a:prstGeom prst="rect">
              <a:avLst/>
            </a:prstGeom>
            <a:effectLst/>
          </p:spPr>
        </p:pic>
        <p:pic>
          <p:nvPicPr>
            <p:cNvPr id="2501" name="直线 直线" descr="直线 直线"/>
            <p:cNvPicPr/>
            <p:nvPr/>
          </p:nvPicPr>
          <p:blipFill>
            <a:blip r:embed="rId46"/>
            <a:stretch>
              <a:fillRect/>
            </a:stretch>
          </p:blipFill>
          <p:spPr>
            <a:xfrm>
              <a:off x="4655351" y="1360061"/>
              <a:ext cx="112799" cy="51682"/>
            </a:xfrm>
            <a:prstGeom prst="rect">
              <a:avLst/>
            </a:prstGeom>
            <a:effectLst/>
          </p:spPr>
        </p:pic>
        <p:pic>
          <p:nvPicPr>
            <p:cNvPr id="2503" name="直线 直线" descr="直线 直线"/>
            <p:cNvPicPr/>
            <p:nvPr/>
          </p:nvPicPr>
          <p:blipFill>
            <a:blip r:embed="rId47"/>
            <a:stretch>
              <a:fillRect/>
            </a:stretch>
          </p:blipFill>
          <p:spPr>
            <a:xfrm>
              <a:off x="4838700" y="1346479"/>
              <a:ext cx="92426" cy="44892"/>
            </a:xfrm>
            <a:prstGeom prst="rect">
              <a:avLst/>
            </a:prstGeom>
            <a:effectLst/>
          </p:spPr>
        </p:pic>
        <p:pic>
          <p:nvPicPr>
            <p:cNvPr id="2505" name="直线 形状" descr="直线 形状"/>
            <p:cNvPicPr/>
            <p:nvPr/>
          </p:nvPicPr>
          <p:blipFill>
            <a:blip r:embed="rId48"/>
            <a:stretch>
              <a:fillRect/>
            </a:stretch>
          </p:blipFill>
          <p:spPr>
            <a:xfrm>
              <a:off x="5053310" y="1190293"/>
              <a:ext cx="196978" cy="221449"/>
            </a:xfrm>
            <a:prstGeom prst="rect">
              <a:avLst/>
            </a:prstGeom>
            <a:effectLst/>
          </p:spPr>
        </p:pic>
        <p:pic>
          <p:nvPicPr>
            <p:cNvPr id="2507" name="直线 直线" descr="直线 直线"/>
            <p:cNvPicPr/>
            <p:nvPr/>
          </p:nvPicPr>
          <p:blipFill>
            <a:blip r:embed="rId49"/>
            <a:stretch>
              <a:fillRect/>
            </a:stretch>
          </p:blipFill>
          <p:spPr>
            <a:xfrm>
              <a:off x="5368373" y="1149549"/>
              <a:ext cx="72055" cy="58474"/>
            </a:xfrm>
            <a:prstGeom prst="rect">
              <a:avLst/>
            </a:prstGeom>
            <a:effectLst/>
          </p:spPr>
        </p:pic>
        <p:pic>
          <p:nvPicPr>
            <p:cNvPr id="2509" name="直线 直线" descr="直线 直线"/>
            <p:cNvPicPr/>
            <p:nvPr/>
          </p:nvPicPr>
          <p:blipFill>
            <a:blip r:embed="rId50"/>
            <a:stretch>
              <a:fillRect/>
            </a:stretch>
          </p:blipFill>
          <p:spPr>
            <a:xfrm>
              <a:off x="5368373" y="1244620"/>
              <a:ext cx="58473" cy="180704"/>
            </a:xfrm>
            <a:prstGeom prst="rect">
              <a:avLst/>
            </a:prstGeom>
            <a:effectLst/>
          </p:spPr>
        </p:pic>
        <p:pic>
          <p:nvPicPr>
            <p:cNvPr id="2511" name="直线 形状" descr="直线 形状"/>
            <p:cNvPicPr/>
            <p:nvPr/>
          </p:nvPicPr>
          <p:blipFill>
            <a:blip r:embed="rId51"/>
            <a:stretch>
              <a:fillRect/>
            </a:stretch>
          </p:blipFill>
          <p:spPr>
            <a:xfrm>
              <a:off x="5490605" y="1326108"/>
              <a:ext cx="65264" cy="298567"/>
            </a:xfrm>
            <a:prstGeom prst="rect">
              <a:avLst/>
            </a:prstGeom>
            <a:effectLst/>
          </p:spPr>
        </p:pic>
        <p:pic>
          <p:nvPicPr>
            <p:cNvPr id="2513" name="直线 形状" descr="直线 形状"/>
            <p:cNvPicPr/>
            <p:nvPr/>
          </p:nvPicPr>
          <p:blipFill>
            <a:blip r:embed="rId52"/>
            <a:stretch>
              <a:fillRect/>
            </a:stretch>
          </p:blipFill>
          <p:spPr>
            <a:xfrm>
              <a:off x="5535784" y="1366851"/>
              <a:ext cx="237386" cy="194287"/>
            </a:xfrm>
            <a:prstGeom prst="rect">
              <a:avLst/>
            </a:prstGeom>
            <a:effectLst/>
          </p:spPr>
        </p:pic>
        <p:pic>
          <p:nvPicPr>
            <p:cNvPr id="2515" name="直线 形状" descr="直线 形状"/>
            <p:cNvPicPr/>
            <p:nvPr/>
          </p:nvPicPr>
          <p:blipFill>
            <a:blip r:embed="rId53"/>
            <a:stretch>
              <a:fillRect/>
            </a:stretch>
          </p:blipFill>
          <p:spPr>
            <a:xfrm>
              <a:off x="5864093" y="1509456"/>
              <a:ext cx="59075" cy="160333"/>
            </a:xfrm>
            <a:prstGeom prst="rect">
              <a:avLst/>
            </a:prstGeom>
            <a:effectLst/>
          </p:spPr>
        </p:pic>
        <p:pic>
          <p:nvPicPr>
            <p:cNvPr id="2517" name="直线 直线" descr="直线 直线"/>
            <p:cNvPicPr/>
            <p:nvPr/>
          </p:nvPicPr>
          <p:blipFill>
            <a:blip r:embed="rId29"/>
            <a:stretch>
              <a:fillRect/>
            </a:stretch>
          </p:blipFill>
          <p:spPr>
            <a:xfrm>
              <a:off x="3054070" y="1848991"/>
              <a:ext cx="76201" cy="38101"/>
            </a:xfrm>
            <a:prstGeom prst="rect">
              <a:avLst/>
            </a:prstGeom>
            <a:effectLst/>
          </p:spPr>
        </p:pic>
        <p:pic>
          <p:nvPicPr>
            <p:cNvPr id="2519" name="直线 形状" descr="直线 形状"/>
            <p:cNvPicPr/>
            <p:nvPr/>
          </p:nvPicPr>
          <p:blipFill>
            <a:blip r:embed="rId54"/>
            <a:stretch>
              <a:fillRect/>
            </a:stretch>
          </p:blipFill>
          <p:spPr>
            <a:xfrm>
              <a:off x="2991632" y="1927313"/>
              <a:ext cx="180706" cy="208635"/>
            </a:xfrm>
            <a:prstGeom prst="rect">
              <a:avLst/>
            </a:prstGeom>
            <a:effectLst/>
          </p:spPr>
        </p:pic>
        <p:pic>
          <p:nvPicPr>
            <p:cNvPr id="2521" name="直线 直线" descr="直线 直线"/>
            <p:cNvPicPr/>
            <p:nvPr/>
          </p:nvPicPr>
          <p:blipFill>
            <a:blip r:embed="rId55"/>
            <a:stretch>
              <a:fillRect/>
            </a:stretch>
          </p:blipFill>
          <p:spPr>
            <a:xfrm>
              <a:off x="3222516" y="1984804"/>
              <a:ext cx="85636" cy="44892"/>
            </a:xfrm>
            <a:prstGeom prst="rect">
              <a:avLst/>
            </a:prstGeom>
            <a:effectLst/>
          </p:spPr>
        </p:pic>
        <p:pic>
          <p:nvPicPr>
            <p:cNvPr id="2523" name="直线 形状" descr="直线 形状"/>
            <p:cNvPicPr/>
            <p:nvPr/>
          </p:nvPicPr>
          <p:blipFill>
            <a:blip r:embed="rId56"/>
            <a:stretch>
              <a:fillRect/>
            </a:stretch>
          </p:blipFill>
          <p:spPr>
            <a:xfrm>
              <a:off x="3158835" y="2059502"/>
              <a:ext cx="142526" cy="219787"/>
            </a:xfrm>
            <a:prstGeom prst="rect">
              <a:avLst/>
            </a:prstGeom>
            <a:effectLst/>
          </p:spPr>
        </p:pic>
        <p:pic>
          <p:nvPicPr>
            <p:cNvPr id="2525" name="直线 形状" descr="直线 形状"/>
            <p:cNvPicPr/>
            <p:nvPr/>
          </p:nvPicPr>
          <p:blipFill>
            <a:blip r:embed="rId57"/>
            <a:stretch>
              <a:fillRect/>
            </a:stretch>
          </p:blipFill>
          <p:spPr>
            <a:xfrm>
              <a:off x="3513306" y="1916896"/>
              <a:ext cx="181915" cy="187497"/>
            </a:xfrm>
            <a:prstGeom prst="rect">
              <a:avLst/>
            </a:prstGeom>
            <a:effectLst/>
          </p:spPr>
        </p:pic>
        <p:pic>
          <p:nvPicPr>
            <p:cNvPr id="2527" name="直线 直线" descr="直线 直线"/>
            <p:cNvPicPr/>
            <p:nvPr/>
          </p:nvPicPr>
          <p:blipFill>
            <a:blip r:embed="rId55"/>
            <a:stretch>
              <a:fillRect/>
            </a:stretch>
          </p:blipFill>
          <p:spPr>
            <a:xfrm>
              <a:off x="3786143" y="1821828"/>
              <a:ext cx="85636" cy="44891"/>
            </a:xfrm>
            <a:prstGeom prst="rect">
              <a:avLst/>
            </a:prstGeom>
            <a:effectLst/>
          </p:spPr>
        </p:pic>
        <p:pic>
          <p:nvPicPr>
            <p:cNvPr id="2529" name="直线 形状" descr="直线 形状"/>
            <p:cNvPicPr/>
            <p:nvPr/>
          </p:nvPicPr>
          <p:blipFill>
            <a:blip r:embed="rId58"/>
            <a:stretch>
              <a:fillRect/>
            </a:stretch>
          </p:blipFill>
          <p:spPr>
            <a:xfrm>
              <a:off x="3772561" y="1957040"/>
              <a:ext cx="146753" cy="109423"/>
            </a:xfrm>
            <a:prstGeom prst="rect">
              <a:avLst/>
            </a:prstGeom>
            <a:effectLst/>
          </p:spPr>
        </p:pic>
        <p:pic>
          <p:nvPicPr>
            <p:cNvPr id="2531" name="直线 直线" descr="直线 直线"/>
            <p:cNvPicPr/>
            <p:nvPr/>
          </p:nvPicPr>
          <p:blipFill>
            <a:blip r:embed="rId29"/>
            <a:stretch>
              <a:fillRect/>
            </a:stretch>
          </p:blipFill>
          <p:spPr>
            <a:xfrm>
              <a:off x="3943651" y="1964432"/>
              <a:ext cx="76201" cy="38101"/>
            </a:xfrm>
            <a:prstGeom prst="rect">
              <a:avLst/>
            </a:prstGeom>
            <a:effectLst/>
          </p:spPr>
        </p:pic>
        <p:pic>
          <p:nvPicPr>
            <p:cNvPr id="2533" name="直线 形状" descr="直线 形状"/>
            <p:cNvPicPr/>
            <p:nvPr/>
          </p:nvPicPr>
          <p:blipFill>
            <a:blip r:embed="rId59"/>
            <a:stretch>
              <a:fillRect/>
            </a:stretch>
          </p:blipFill>
          <p:spPr>
            <a:xfrm>
              <a:off x="3927989" y="2039129"/>
              <a:ext cx="127138" cy="216223"/>
            </a:xfrm>
            <a:prstGeom prst="rect">
              <a:avLst/>
            </a:prstGeom>
            <a:effectLst/>
          </p:spPr>
        </p:pic>
        <p:pic>
          <p:nvPicPr>
            <p:cNvPr id="2535" name="直线 形状" descr="直线 形状"/>
            <p:cNvPicPr/>
            <p:nvPr/>
          </p:nvPicPr>
          <p:blipFill>
            <a:blip r:embed="rId60"/>
            <a:stretch>
              <a:fillRect/>
            </a:stretch>
          </p:blipFill>
          <p:spPr>
            <a:xfrm>
              <a:off x="4084933" y="2052711"/>
              <a:ext cx="146752" cy="48588"/>
            </a:xfrm>
            <a:prstGeom prst="rect">
              <a:avLst/>
            </a:prstGeom>
            <a:effectLst/>
          </p:spPr>
        </p:pic>
        <p:pic>
          <p:nvPicPr>
            <p:cNvPr id="2537" name="直线 直线" descr="直线 直线"/>
            <p:cNvPicPr/>
            <p:nvPr/>
          </p:nvPicPr>
          <p:blipFill>
            <a:blip r:embed="rId61"/>
            <a:stretch>
              <a:fillRect/>
            </a:stretch>
          </p:blipFill>
          <p:spPr>
            <a:xfrm>
              <a:off x="4139258" y="1998384"/>
              <a:ext cx="44892" cy="201078"/>
            </a:xfrm>
            <a:prstGeom prst="rect">
              <a:avLst/>
            </a:prstGeom>
            <a:effectLst/>
          </p:spPr>
        </p:pic>
        <p:pic>
          <p:nvPicPr>
            <p:cNvPr id="2539" name="直线 直线" descr="直线 直线"/>
            <p:cNvPicPr/>
            <p:nvPr/>
          </p:nvPicPr>
          <p:blipFill>
            <a:blip r:embed="rId62"/>
            <a:stretch>
              <a:fillRect/>
            </a:stretch>
          </p:blipFill>
          <p:spPr>
            <a:xfrm>
              <a:off x="4247910" y="1998384"/>
              <a:ext cx="58473" cy="201078"/>
            </a:xfrm>
            <a:prstGeom prst="rect">
              <a:avLst/>
            </a:prstGeom>
            <a:effectLst/>
          </p:spPr>
        </p:pic>
        <p:pic>
          <p:nvPicPr>
            <p:cNvPr id="2541" name="直线 直线" descr="直线 直线"/>
            <p:cNvPicPr/>
            <p:nvPr/>
          </p:nvPicPr>
          <p:blipFill>
            <a:blip r:embed="rId63"/>
            <a:stretch>
              <a:fillRect/>
            </a:stretch>
          </p:blipFill>
          <p:spPr>
            <a:xfrm>
              <a:off x="4811537" y="1835408"/>
              <a:ext cx="78845" cy="58473"/>
            </a:xfrm>
            <a:prstGeom prst="rect">
              <a:avLst/>
            </a:prstGeom>
            <a:effectLst/>
          </p:spPr>
        </p:pic>
        <p:pic>
          <p:nvPicPr>
            <p:cNvPr id="2543" name="直线 形状" descr="直线 形状"/>
            <p:cNvPicPr/>
            <p:nvPr/>
          </p:nvPicPr>
          <p:blipFill>
            <a:blip r:embed="rId64"/>
            <a:stretch>
              <a:fillRect/>
            </a:stretch>
          </p:blipFill>
          <p:spPr>
            <a:xfrm>
              <a:off x="4825118" y="1937269"/>
              <a:ext cx="58474" cy="139961"/>
            </a:xfrm>
            <a:prstGeom prst="rect">
              <a:avLst/>
            </a:prstGeom>
            <a:effectLst/>
          </p:spPr>
        </p:pic>
        <p:pic>
          <p:nvPicPr>
            <p:cNvPr id="2545" name="直线 直线" descr="直线 直线"/>
            <p:cNvPicPr/>
            <p:nvPr/>
          </p:nvPicPr>
          <p:blipFill>
            <a:blip r:embed="rId65"/>
            <a:stretch>
              <a:fillRect/>
            </a:stretch>
          </p:blipFill>
          <p:spPr>
            <a:xfrm>
              <a:off x="4940560" y="1923688"/>
              <a:ext cx="99217" cy="58473"/>
            </a:xfrm>
            <a:prstGeom prst="rect">
              <a:avLst/>
            </a:prstGeom>
            <a:effectLst/>
          </p:spPr>
        </p:pic>
        <p:pic>
          <p:nvPicPr>
            <p:cNvPr id="2547" name="直线 形状" descr="直线 形状"/>
            <p:cNvPicPr/>
            <p:nvPr/>
          </p:nvPicPr>
          <p:blipFill>
            <a:blip r:embed="rId66"/>
            <a:stretch>
              <a:fillRect/>
            </a:stretch>
          </p:blipFill>
          <p:spPr>
            <a:xfrm>
              <a:off x="4893025" y="1787873"/>
              <a:ext cx="153543" cy="511630"/>
            </a:xfrm>
            <a:prstGeom prst="rect">
              <a:avLst/>
            </a:prstGeom>
            <a:effectLst/>
          </p:spPr>
        </p:pic>
        <p:pic>
          <p:nvPicPr>
            <p:cNvPr id="2549" name="直线 直线" descr="直线 直线"/>
            <p:cNvPicPr/>
            <p:nvPr/>
          </p:nvPicPr>
          <p:blipFill>
            <a:blip r:embed="rId67"/>
            <a:stretch>
              <a:fillRect/>
            </a:stretch>
          </p:blipFill>
          <p:spPr>
            <a:xfrm>
              <a:off x="5381955" y="1869363"/>
              <a:ext cx="78845" cy="51682"/>
            </a:xfrm>
            <a:prstGeom prst="rect">
              <a:avLst/>
            </a:prstGeom>
            <a:effectLst/>
          </p:spPr>
        </p:pic>
        <p:pic>
          <p:nvPicPr>
            <p:cNvPr id="2551" name="直线 形状" descr="直线 形状"/>
            <p:cNvPicPr/>
            <p:nvPr/>
          </p:nvPicPr>
          <p:blipFill>
            <a:blip r:embed="rId68"/>
            <a:stretch>
              <a:fillRect/>
            </a:stretch>
          </p:blipFill>
          <p:spPr>
            <a:xfrm>
              <a:off x="5368373" y="2009351"/>
              <a:ext cx="138332" cy="296286"/>
            </a:xfrm>
            <a:prstGeom prst="rect">
              <a:avLst/>
            </a:prstGeom>
            <a:effectLst/>
          </p:spPr>
        </p:pic>
        <p:pic>
          <p:nvPicPr>
            <p:cNvPr id="2553" name="直线 形状" descr="直线 形状"/>
            <p:cNvPicPr/>
            <p:nvPr/>
          </p:nvPicPr>
          <p:blipFill>
            <a:blip r:embed="rId69"/>
            <a:stretch>
              <a:fillRect/>
            </a:stretch>
          </p:blipFill>
          <p:spPr>
            <a:xfrm>
              <a:off x="5640001" y="1991594"/>
              <a:ext cx="153543" cy="38101"/>
            </a:xfrm>
            <a:prstGeom prst="rect">
              <a:avLst/>
            </a:prstGeom>
            <a:effectLst/>
          </p:spPr>
        </p:pic>
        <p:pic>
          <p:nvPicPr>
            <p:cNvPr id="2555" name="直线 直线" descr="直线 直线"/>
            <p:cNvPicPr/>
            <p:nvPr/>
          </p:nvPicPr>
          <p:blipFill>
            <a:blip r:embed="rId70"/>
            <a:stretch>
              <a:fillRect/>
            </a:stretch>
          </p:blipFill>
          <p:spPr>
            <a:xfrm>
              <a:off x="5633209" y="2086664"/>
              <a:ext cx="160334" cy="38101"/>
            </a:xfrm>
            <a:prstGeom prst="rect">
              <a:avLst/>
            </a:prstGeom>
            <a:effectLst/>
          </p:spPr>
        </p:pic>
        <p:pic>
          <p:nvPicPr>
            <p:cNvPr id="2557" name="直线 形状" descr="直线 形状"/>
            <p:cNvPicPr/>
            <p:nvPr/>
          </p:nvPicPr>
          <p:blipFill>
            <a:blip r:embed="rId71"/>
            <a:stretch>
              <a:fillRect/>
            </a:stretch>
          </p:blipFill>
          <p:spPr>
            <a:xfrm>
              <a:off x="5964325" y="1848991"/>
              <a:ext cx="277404" cy="289356"/>
            </a:xfrm>
            <a:prstGeom prst="rect">
              <a:avLst/>
            </a:prstGeom>
            <a:effectLst/>
          </p:spPr>
        </p:pic>
        <p:pic>
          <p:nvPicPr>
            <p:cNvPr id="2559" name="直线 直线" descr="直线 直线"/>
            <p:cNvPicPr/>
            <p:nvPr/>
          </p:nvPicPr>
          <p:blipFill>
            <a:blip r:embed="rId72"/>
            <a:stretch>
              <a:fillRect/>
            </a:stretch>
          </p:blipFill>
          <p:spPr>
            <a:xfrm>
              <a:off x="6312278" y="2025547"/>
              <a:ext cx="58473" cy="153543"/>
            </a:xfrm>
            <a:prstGeom prst="rect">
              <a:avLst/>
            </a:prstGeom>
            <a:effectLst/>
          </p:spPr>
        </p:pic>
        <p:pic>
          <p:nvPicPr>
            <p:cNvPr id="2561" name="直线 直线" descr="直线 直线"/>
            <p:cNvPicPr/>
            <p:nvPr/>
          </p:nvPicPr>
          <p:blipFill>
            <a:blip r:embed="rId73"/>
            <a:stretch>
              <a:fillRect/>
            </a:stretch>
          </p:blipFill>
          <p:spPr>
            <a:xfrm>
              <a:off x="6420930" y="1984804"/>
              <a:ext cx="167124" cy="65264"/>
            </a:xfrm>
            <a:prstGeom prst="rect">
              <a:avLst/>
            </a:prstGeom>
            <a:effectLst/>
          </p:spPr>
        </p:pic>
        <p:pic>
          <p:nvPicPr>
            <p:cNvPr id="2563" name="直线 形状" descr="直线 形状"/>
            <p:cNvPicPr/>
            <p:nvPr/>
          </p:nvPicPr>
          <p:blipFill>
            <a:blip r:embed="rId74"/>
            <a:stretch>
              <a:fillRect/>
            </a:stretch>
          </p:blipFill>
          <p:spPr>
            <a:xfrm>
              <a:off x="6502418" y="1937269"/>
              <a:ext cx="58474" cy="201077"/>
            </a:xfrm>
            <a:prstGeom prst="rect">
              <a:avLst/>
            </a:prstGeom>
            <a:effectLst/>
          </p:spPr>
        </p:pic>
        <p:pic>
          <p:nvPicPr>
            <p:cNvPr id="2565" name="直线 直线" descr="直线 直线"/>
            <p:cNvPicPr/>
            <p:nvPr/>
          </p:nvPicPr>
          <p:blipFill>
            <a:blip r:embed="rId29"/>
            <a:stretch>
              <a:fillRect/>
            </a:stretch>
          </p:blipFill>
          <p:spPr>
            <a:xfrm>
              <a:off x="6646344" y="2005176"/>
              <a:ext cx="76201" cy="38101"/>
            </a:xfrm>
            <a:prstGeom prst="rect">
              <a:avLst/>
            </a:prstGeom>
            <a:effectLst/>
          </p:spPr>
        </p:pic>
        <p:pic>
          <p:nvPicPr>
            <p:cNvPr id="2567" name="直线 直线" descr="直线 直线"/>
            <p:cNvPicPr/>
            <p:nvPr/>
          </p:nvPicPr>
          <p:blipFill>
            <a:blip r:embed="rId75"/>
            <a:stretch>
              <a:fillRect/>
            </a:stretch>
          </p:blipFill>
          <p:spPr>
            <a:xfrm>
              <a:off x="6767255" y="2005176"/>
              <a:ext cx="85636" cy="44892"/>
            </a:xfrm>
            <a:prstGeom prst="rect">
              <a:avLst/>
            </a:prstGeom>
            <a:effectLst/>
          </p:spPr>
        </p:pic>
        <p:pic>
          <p:nvPicPr>
            <p:cNvPr id="2569" name="直线 直线" descr="直线 直线"/>
            <p:cNvPicPr/>
            <p:nvPr/>
          </p:nvPicPr>
          <p:blipFill>
            <a:blip r:embed="rId29"/>
            <a:stretch>
              <a:fillRect/>
            </a:stretch>
          </p:blipFill>
          <p:spPr>
            <a:xfrm>
              <a:off x="6870438" y="2011967"/>
              <a:ext cx="76201" cy="38101"/>
            </a:xfrm>
            <a:prstGeom prst="rect">
              <a:avLst/>
            </a:prstGeom>
            <a:effectLst/>
          </p:spPr>
        </p:pic>
        <p:pic>
          <p:nvPicPr>
            <p:cNvPr id="2571" name="直线 直线" descr="直线 直线"/>
            <p:cNvPicPr/>
            <p:nvPr/>
          </p:nvPicPr>
          <p:blipFill>
            <a:blip r:embed="rId76"/>
            <a:stretch>
              <a:fillRect/>
            </a:stretch>
          </p:blipFill>
          <p:spPr>
            <a:xfrm>
              <a:off x="7045673" y="1950851"/>
              <a:ext cx="173915" cy="51682"/>
            </a:xfrm>
            <a:prstGeom prst="rect">
              <a:avLst/>
            </a:prstGeom>
            <a:effectLst/>
          </p:spPr>
        </p:pic>
        <p:pic>
          <p:nvPicPr>
            <p:cNvPr id="2573" name="直线 形状" descr="直线 形状"/>
            <p:cNvPicPr/>
            <p:nvPr/>
          </p:nvPicPr>
          <p:blipFill>
            <a:blip r:embed="rId77"/>
            <a:stretch>
              <a:fillRect/>
            </a:stretch>
          </p:blipFill>
          <p:spPr>
            <a:xfrm>
              <a:off x="7113579" y="1862571"/>
              <a:ext cx="51683" cy="262194"/>
            </a:xfrm>
            <a:prstGeom prst="rect">
              <a:avLst/>
            </a:prstGeom>
            <a:effectLst/>
          </p:spPr>
        </p:pic>
        <p:pic>
          <p:nvPicPr>
            <p:cNvPr id="2575" name="直线 形状" descr="直线 形状"/>
            <p:cNvPicPr/>
            <p:nvPr/>
          </p:nvPicPr>
          <p:blipFill>
            <a:blip r:embed="rId78"/>
            <a:stretch>
              <a:fillRect/>
            </a:stretch>
          </p:blipFill>
          <p:spPr>
            <a:xfrm>
              <a:off x="7318847" y="1876153"/>
              <a:ext cx="260647" cy="241822"/>
            </a:xfrm>
            <a:prstGeom prst="rect">
              <a:avLst/>
            </a:prstGeom>
            <a:effectLst/>
          </p:spPr>
        </p:pic>
        <p:pic>
          <p:nvPicPr>
            <p:cNvPr id="2577" name="直线 形状" descr="直线 形状"/>
            <p:cNvPicPr/>
            <p:nvPr/>
          </p:nvPicPr>
          <p:blipFill>
            <a:blip r:embed="rId79"/>
            <a:stretch>
              <a:fillRect/>
            </a:stretch>
          </p:blipFill>
          <p:spPr>
            <a:xfrm>
              <a:off x="7595719" y="2020304"/>
              <a:ext cx="235031" cy="221107"/>
            </a:xfrm>
            <a:prstGeom prst="rect">
              <a:avLst/>
            </a:prstGeom>
            <a:effectLst/>
          </p:spPr>
        </p:pic>
        <p:pic>
          <p:nvPicPr>
            <p:cNvPr id="2579" name="直线 形状" descr="直线 形状"/>
            <p:cNvPicPr/>
            <p:nvPr/>
          </p:nvPicPr>
          <p:blipFill>
            <a:blip r:embed="rId80"/>
            <a:stretch>
              <a:fillRect/>
            </a:stretch>
          </p:blipFill>
          <p:spPr>
            <a:xfrm>
              <a:off x="5748652" y="2419408"/>
              <a:ext cx="268984" cy="65264"/>
            </a:xfrm>
            <a:prstGeom prst="rect">
              <a:avLst/>
            </a:prstGeom>
            <a:effectLst/>
          </p:spPr>
        </p:pic>
        <p:pic>
          <p:nvPicPr>
            <p:cNvPr id="2581" name="直线 形状" descr="直线 形状"/>
            <p:cNvPicPr/>
            <p:nvPr/>
          </p:nvPicPr>
          <p:blipFill>
            <a:blip r:embed="rId81"/>
            <a:stretch>
              <a:fillRect/>
            </a:stretch>
          </p:blipFill>
          <p:spPr>
            <a:xfrm>
              <a:off x="5789395" y="2310756"/>
              <a:ext cx="180705" cy="356256"/>
            </a:xfrm>
            <a:prstGeom prst="rect">
              <a:avLst/>
            </a:prstGeom>
            <a:effectLst/>
          </p:spPr>
        </p:pic>
        <p:pic>
          <p:nvPicPr>
            <p:cNvPr id="2583" name="直线 形状" descr="直线 形状"/>
            <p:cNvPicPr/>
            <p:nvPr/>
          </p:nvPicPr>
          <p:blipFill>
            <a:blip r:embed="rId82"/>
            <a:stretch>
              <a:fillRect/>
            </a:stretch>
          </p:blipFill>
          <p:spPr>
            <a:xfrm>
              <a:off x="5972743" y="2473734"/>
              <a:ext cx="129073" cy="97392"/>
            </a:xfrm>
            <a:prstGeom prst="rect">
              <a:avLst/>
            </a:prstGeom>
            <a:effectLst/>
          </p:spPr>
        </p:pic>
        <p:pic>
          <p:nvPicPr>
            <p:cNvPr id="2585" name="直线 形状" descr="直线 形状"/>
            <p:cNvPicPr/>
            <p:nvPr/>
          </p:nvPicPr>
          <p:blipFill>
            <a:blip r:embed="rId83"/>
            <a:stretch>
              <a:fillRect/>
            </a:stretch>
          </p:blipFill>
          <p:spPr>
            <a:xfrm>
              <a:off x="6135721" y="2432989"/>
              <a:ext cx="194287" cy="126380"/>
            </a:xfrm>
            <a:prstGeom prst="rect">
              <a:avLst/>
            </a:prstGeom>
            <a:effectLst/>
          </p:spPr>
        </p:pic>
        <p:pic>
          <p:nvPicPr>
            <p:cNvPr id="2587" name="直线 形状" descr="直线 形状"/>
            <p:cNvPicPr/>
            <p:nvPr/>
          </p:nvPicPr>
          <p:blipFill>
            <a:blip r:embed="rId84"/>
            <a:stretch>
              <a:fillRect/>
            </a:stretch>
          </p:blipFill>
          <p:spPr>
            <a:xfrm>
              <a:off x="6442380" y="2405826"/>
              <a:ext cx="118512" cy="207868"/>
            </a:xfrm>
            <a:prstGeom prst="rect">
              <a:avLst/>
            </a:prstGeom>
            <a:effectLst/>
          </p:spPr>
        </p:pic>
        <p:pic>
          <p:nvPicPr>
            <p:cNvPr id="2589" name="直线 形状" descr="直线 形状"/>
            <p:cNvPicPr/>
            <p:nvPr/>
          </p:nvPicPr>
          <p:blipFill>
            <a:blip r:embed="rId85"/>
            <a:stretch>
              <a:fillRect/>
            </a:stretch>
          </p:blipFill>
          <p:spPr>
            <a:xfrm>
              <a:off x="6577116" y="2473724"/>
              <a:ext cx="135434" cy="119599"/>
            </a:xfrm>
            <a:prstGeom prst="rect">
              <a:avLst/>
            </a:prstGeom>
            <a:effectLst/>
          </p:spPr>
        </p:pic>
        <p:pic>
          <p:nvPicPr>
            <p:cNvPr id="2591" name="直线 形状" descr="直线 形状"/>
            <p:cNvPicPr/>
            <p:nvPr/>
          </p:nvPicPr>
          <p:blipFill>
            <a:blip r:embed="rId86"/>
            <a:stretch>
              <a:fillRect/>
            </a:stretch>
          </p:blipFill>
          <p:spPr>
            <a:xfrm>
              <a:off x="6712929" y="2438475"/>
              <a:ext cx="398008" cy="154847"/>
            </a:xfrm>
            <a:prstGeom prst="rect">
              <a:avLst/>
            </a:prstGeom>
            <a:effectLst/>
          </p:spPr>
        </p:pic>
        <p:pic>
          <p:nvPicPr>
            <p:cNvPr id="2593" name="直线 形状" descr="直线 形状"/>
            <p:cNvPicPr/>
            <p:nvPr/>
          </p:nvPicPr>
          <p:blipFill>
            <a:blip r:embed="rId87"/>
            <a:stretch>
              <a:fillRect/>
            </a:stretch>
          </p:blipFill>
          <p:spPr>
            <a:xfrm>
              <a:off x="7235812" y="2334429"/>
              <a:ext cx="241822" cy="273046"/>
            </a:xfrm>
            <a:prstGeom prst="rect">
              <a:avLst/>
            </a:prstGeom>
            <a:effectLst/>
          </p:spPr>
        </p:pic>
        <p:pic>
          <p:nvPicPr>
            <p:cNvPr id="2595" name="直线 形状" descr="直线 形状"/>
            <p:cNvPicPr/>
            <p:nvPr/>
          </p:nvPicPr>
          <p:blipFill>
            <a:blip r:embed="rId88"/>
            <a:stretch>
              <a:fillRect/>
            </a:stretch>
          </p:blipFill>
          <p:spPr>
            <a:xfrm>
              <a:off x="6522791" y="674202"/>
              <a:ext cx="336891" cy="343681"/>
            </a:xfrm>
            <a:prstGeom prst="rect">
              <a:avLst/>
            </a:prstGeom>
            <a:effectLst/>
          </p:spPr>
        </p:pic>
        <p:pic>
          <p:nvPicPr>
            <p:cNvPr id="2597" name="直线 形状" descr="直线 形状"/>
            <p:cNvPicPr/>
            <p:nvPr/>
          </p:nvPicPr>
          <p:blipFill>
            <a:blip r:embed="rId89"/>
            <a:stretch>
              <a:fillRect/>
            </a:stretch>
          </p:blipFill>
          <p:spPr>
            <a:xfrm>
              <a:off x="6590696" y="687782"/>
              <a:ext cx="309729" cy="472705"/>
            </a:xfrm>
            <a:prstGeom prst="rect">
              <a:avLst/>
            </a:prstGeom>
            <a:effectLst/>
          </p:spPr>
        </p:pic>
        <p:pic>
          <p:nvPicPr>
            <p:cNvPr id="2599" name="直线 直线" descr="直线 直线"/>
            <p:cNvPicPr/>
            <p:nvPr/>
          </p:nvPicPr>
          <p:blipFill>
            <a:blip r:embed="rId63"/>
            <a:stretch>
              <a:fillRect/>
            </a:stretch>
          </p:blipFill>
          <p:spPr>
            <a:xfrm>
              <a:off x="6991348" y="837178"/>
              <a:ext cx="78845" cy="58473"/>
            </a:xfrm>
            <a:prstGeom prst="rect">
              <a:avLst/>
            </a:prstGeom>
            <a:effectLst/>
          </p:spPr>
        </p:pic>
        <p:pic>
          <p:nvPicPr>
            <p:cNvPr id="2601" name="直线 形状" descr="直线 形状"/>
            <p:cNvPicPr/>
            <p:nvPr/>
          </p:nvPicPr>
          <p:blipFill>
            <a:blip r:embed="rId90"/>
            <a:stretch>
              <a:fillRect/>
            </a:stretch>
          </p:blipFill>
          <p:spPr>
            <a:xfrm>
              <a:off x="6995875" y="932248"/>
              <a:ext cx="87899" cy="189357"/>
            </a:xfrm>
            <a:prstGeom prst="rect">
              <a:avLst/>
            </a:prstGeom>
            <a:effectLst/>
          </p:spPr>
        </p:pic>
        <p:pic>
          <p:nvPicPr>
            <p:cNvPr id="2603" name="直线 直线" descr="直线 直线"/>
            <p:cNvPicPr/>
            <p:nvPr/>
          </p:nvPicPr>
          <p:blipFill>
            <a:blip r:embed="rId91"/>
            <a:stretch>
              <a:fillRect/>
            </a:stretch>
          </p:blipFill>
          <p:spPr>
            <a:xfrm>
              <a:off x="7188277" y="979782"/>
              <a:ext cx="51682" cy="241821"/>
            </a:xfrm>
            <a:prstGeom prst="rect">
              <a:avLst/>
            </a:prstGeom>
            <a:effectLst/>
          </p:spPr>
        </p:pic>
        <p:pic>
          <p:nvPicPr>
            <p:cNvPr id="2605" name="直线 形状" descr="直线 形状"/>
            <p:cNvPicPr/>
            <p:nvPr/>
          </p:nvPicPr>
          <p:blipFill>
            <a:blip r:embed="rId92"/>
            <a:stretch>
              <a:fillRect/>
            </a:stretch>
          </p:blipFill>
          <p:spPr>
            <a:xfrm>
              <a:off x="7419161" y="743928"/>
              <a:ext cx="262194" cy="338563"/>
            </a:xfrm>
            <a:prstGeom prst="rect">
              <a:avLst/>
            </a:prstGeom>
            <a:effectLst/>
          </p:spPr>
        </p:pic>
        <p:pic>
          <p:nvPicPr>
            <p:cNvPr id="2607" name="直线 形状" descr="直线 形状"/>
            <p:cNvPicPr/>
            <p:nvPr/>
          </p:nvPicPr>
          <p:blipFill>
            <a:blip r:embed="rId93"/>
            <a:stretch>
              <a:fillRect/>
            </a:stretch>
          </p:blipFill>
          <p:spPr>
            <a:xfrm>
              <a:off x="7466696" y="714945"/>
              <a:ext cx="248612" cy="391217"/>
            </a:xfrm>
            <a:prstGeom prst="rect">
              <a:avLst/>
            </a:prstGeom>
            <a:effectLst/>
          </p:spPr>
        </p:pic>
        <p:pic>
          <p:nvPicPr>
            <p:cNvPr id="2609" name="直线 直线" descr="直线 直线"/>
            <p:cNvPicPr/>
            <p:nvPr/>
          </p:nvPicPr>
          <p:blipFill>
            <a:blip r:embed="rId29"/>
            <a:stretch>
              <a:fillRect/>
            </a:stretch>
          </p:blipFill>
          <p:spPr>
            <a:xfrm>
              <a:off x="7732855" y="837178"/>
              <a:ext cx="76201" cy="38101"/>
            </a:xfrm>
            <a:prstGeom prst="rect">
              <a:avLst/>
            </a:prstGeom>
            <a:effectLst/>
          </p:spPr>
        </p:pic>
        <p:pic>
          <p:nvPicPr>
            <p:cNvPr id="2611" name="直线 形状" descr="直线 形状"/>
            <p:cNvPicPr/>
            <p:nvPr/>
          </p:nvPicPr>
          <p:blipFill>
            <a:blip r:embed="rId94"/>
            <a:stretch>
              <a:fillRect/>
            </a:stretch>
          </p:blipFill>
          <p:spPr>
            <a:xfrm>
              <a:off x="7764178" y="932248"/>
              <a:ext cx="52990" cy="201077"/>
            </a:xfrm>
            <a:prstGeom prst="rect">
              <a:avLst/>
            </a:prstGeom>
            <a:effectLst/>
          </p:spPr>
        </p:pic>
        <p:pic>
          <p:nvPicPr>
            <p:cNvPr id="2613" name="直线 形状" descr="直线 形状"/>
            <p:cNvPicPr/>
            <p:nvPr/>
          </p:nvPicPr>
          <p:blipFill>
            <a:blip r:embed="rId95"/>
            <a:stretch>
              <a:fillRect/>
            </a:stretch>
          </p:blipFill>
          <p:spPr>
            <a:xfrm>
              <a:off x="7867346" y="966201"/>
              <a:ext cx="187495" cy="179444"/>
            </a:xfrm>
            <a:prstGeom prst="rect">
              <a:avLst/>
            </a:prstGeom>
            <a:effectLst/>
          </p:spPr>
        </p:pic>
        <p:pic>
          <p:nvPicPr>
            <p:cNvPr id="2615" name="直线 直线" descr="直线 直线"/>
            <p:cNvPicPr/>
            <p:nvPr/>
          </p:nvPicPr>
          <p:blipFill>
            <a:blip r:embed="rId96"/>
            <a:stretch>
              <a:fillRect/>
            </a:stretch>
          </p:blipFill>
          <p:spPr>
            <a:xfrm>
              <a:off x="8267997" y="891503"/>
              <a:ext cx="78845" cy="44892"/>
            </a:xfrm>
            <a:prstGeom prst="rect">
              <a:avLst/>
            </a:prstGeom>
            <a:effectLst/>
          </p:spPr>
        </p:pic>
        <p:pic>
          <p:nvPicPr>
            <p:cNvPr id="2617" name="直线 直线" descr="直线 直线"/>
            <p:cNvPicPr/>
            <p:nvPr/>
          </p:nvPicPr>
          <p:blipFill>
            <a:blip r:embed="rId97"/>
            <a:stretch>
              <a:fillRect/>
            </a:stretch>
          </p:blipFill>
          <p:spPr>
            <a:xfrm>
              <a:off x="8485299" y="884713"/>
              <a:ext cx="139961" cy="58473"/>
            </a:xfrm>
            <a:prstGeom prst="rect">
              <a:avLst/>
            </a:prstGeom>
            <a:effectLst/>
          </p:spPr>
        </p:pic>
        <p:pic>
          <p:nvPicPr>
            <p:cNvPr id="2619" name="直线 形状" descr="直线 形状"/>
            <p:cNvPicPr/>
            <p:nvPr/>
          </p:nvPicPr>
          <p:blipFill>
            <a:blip r:embed="rId98"/>
            <a:stretch>
              <a:fillRect/>
            </a:stretch>
          </p:blipFill>
          <p:spPr>
            <a:xfrm>
              <a:off x="8668647" y="857550"/>
              <a:ext cx="92426" cy="38101"/>
            </a:xfrm>
            <a:prstGeom prst="rect">
              <a:avLst/>
            </a:prstGeom>
            <a:effectLst/>
          </p:spPr>
        </p:pic>
        <p:pic>
          <p:nvPicPr>
            <p:cNvPr id="2621" name="直线 形状" descr="直线 形状"/>
            <p:cNvPicPr/>
            <p:nvPr/>
          </p:nvPicPr>
          <p:blipFill>
            <a:blip r:embed="rId99"/>
            <a:stretch>
              <a:fillRect/>
            </a:stretch>
          </p:blipFill>
          <p:spPr>
            <a:xfrm>
              <a:off x="8919903" y="711875"/>
              <a:ext cx="398007" cy="385406"/>
            </a:xfrm>
            <a:prstGeom prst="rect">
              <a:avLst/>
            </a:prstGeom>
            <a:effectLst/>
          </p:spPr>
        </p:pic>
        <p:pic>
          <p:nvPicPr>
            <p:cNvPr id="2623" name="直线 形状" descr="直线 形状"/>
            <p:cNvPicPr/>
            <p:nvPr/>
          </p:nvPicPr>
          <p:blipFill>
            <a:blip r:embed="rId100"/>
            <a:stretch>
              <a:fillRect/>
            </a:stretch>
          </p:blipFill>
          <p:spPr>
            <a:xfrm>
              <a:off x="8987809" y="735317"/>
              <a:ext cx="289356" cy="398008"/>
            </a:xfrm>
            <a:prstGeom prst="rect">
              <a:avLst/>
            </a:prstGeom>
            <a:effectLst/>
          </p:spPr>
        </p:pic>
        <p:pic>
          <p:nvPicPr>
            <p:cNvPr id="2625" name="直线 直线" descr="直线 直线"/>
            <p:cNvPicPr/>
            <p:nvPr/>
          </p:nvPicPr>
          <p:blipFill>
            <a:blip r:embed="rId101"/>
            <a:stretch>
              <a:fillRect/>
            </a:stretch>
          </p:blipFill>
          <p:spPr>
            <a:xfrm>
              <a:off x="9565017" y="830388"/>
              <a:ext cx="58474" cy="85635"/>
            </a:xfrm>
            <a:prstGeom prst="rect">
              <a:avLst/>
            </a:prstGeom>
            <a:effectLst/>
          </p:spPr>
        </p:pic>
        <p:pic>
          <p:nvPicPr>
            <p:cNvPr id="2627" name="直线 形状" descr="直线 形状"/>
            <p:cNvPicPr/>
            <p:nvPr/>
          </p:nvPicPr>
          <p:blipFill>
            <a:blip r:embed="rId102"/>
            <a:stretch>
              <a:fillRect/>
            </a:stretch>
          </p:blipFill>
          <p:spPr>
            <a:xfrm>
              <a:off x="9551437" y="918666"/>
              <a:ext cx="44892" cy="248612"/>
            </a:xfrm>
            <a:prstGeom prst="rect">
              <a:avLst/>
            </a:prstGeom>
            <a:effectLst/>
          </p:spPr>
        </p:pic>
        <p:pic>
          <p:nvPicPr>
            <p:cNvPr id="2629" name="直线 形状" descr="直线 形状"/>
            <p:cNvPicPr/>
            <p:nvPr/>
          </p:nvPicPr>
          <p:blipFill>
            <a:blip r:embed="rId103"/>
            <a:stretch>
              <a:fillRect/>
            </a:stretch>
          </p:blipFill>
          <p:spPr>
            <a:xfrm>
              <a:off x="9707622" y="1054479"/>
              <a:ext cx="207869" cy="149172"/>
            </a:xfrm>
            <a:prstGeom prst="rect">
              <a:avLst/>
            </a:prstGeom>
            <a:effectLst/>
          </p:spPr>
        </p:pic>
        <p:pic>
          <p:nvPicPr>
            <p:cNvPr id="2631" name="直线 形状" descr="直线 形状"/>
            <p:cNvPicPr/>
            <p:nvPr/>
          </p:nvPicPr>
          <p:blipFill>
            <a:blip r:embed="rId104"/>
            <a:stretch>
              <a:fillRect/>
            </a:stretch>
          </p:blipFill>
          <p:spPr>
            <a:xfrm>
              <a:off x="4200375" y="1516246"/>
              <a:ext cx="249823" cy="64876"/>
            </a:xfrm>
            <a:prstGeom prst="rect">
              <a:avLst/>
            </a:prstGeom>
            <a:effectLst/>
          </p:spPr>
        </p:pic>
        <p:pic>
          <p:nvPicPr>
            <p:cNvPr id="2633" name="直线 形状" descr="直线 形状"/>
            <p:cNvPicPr/>
            <p:nvPr/>
          </p:nvPicPr>
          <p:blipFill>
            <a:blip r:embed="rId105"/>
            <a:stretch>
              <a:fillRect/>
            </a:stretch>
          </p:blipFill>
          <p:spPr>
            <a:xfrm>
              <a:off x="5028839" y="1441549"/>
              <a:ext cx="251228" cy="112798"/>
            </a:xfrm>
            <a:prstGeom prst="rect">
              <a:avLst/>
            </a:prstGeom>
            <a:effectLst/>
          </p:spPr>
        </p:pic>
      </p:grpSp>
      <p:grpSp>
        <p:nvGrpSpPr>
          <p:cNvPr id="2830" name="绘图"/>
          <p:cNvGrpSpPr/>
          <p:nvPr/>
        </p:nvGrpSpPr>
        <p:grpSpPr>
          <a:xfrm>
            <a:off x="1094622" y="4912851"/>
            <a:ext cx="9360393" cy="2790682"/>
            <a:chOff x="-19049" y="-19049"/>
            <a:chExt cx="9360391" cy="2790681"/>
          </a:xfrm>
        </p:grpSpPr>
        <p:pic>
          <p:nvPicPr>
            <p:cNvPr id="2636" name="直线 形状" descr="直线 形状"/>
            <p:cNvPicPr/>
            <p:nvPr/>
          </p:nvPicPr>
          <p:blipFill>
            <a:blip r:embed="rId106"/>
            <a:stretch>
              <a:fillRect/>
            </a:stretch>
          </p:blipFill>
          <p:spPr>
            <a:xfrm>
              <a:off x="96391" y="372947"/>
              <a:ext cx="336891" cy="438751"/>
            </a:xfrm>
            <a:prstGeom prst="rect">
              <a:avLst/>
            </a:prstGeom>
            <a:effectLst/>
          </p:spPr>
        </p:pic>
        <p:pic>
          <p:nvPicPr>
            <p:cNvPr id="2638" name="直线 形状" descr="直线 形状"/>
            <p:cNvPicPr/>
            <p:nvPr/>
          </p:nvPicPr>
          <p:blipFill>
            <a:blip r:embed="rId107"/>
            <a:stretch>
              <a:fillRect/>
            </a:stretch>
          </p:blipFill>
          <p:spPr>
            <a:xfrm>
              <a:off x="103182" y="338993"/>
              <a:ext cx="370845" cy="513449"/>
            </a:xfrm>
            <a:prstGeom prst="rect">
              <a:avLst/>
            </a:prstGeom>
            <a:effectLst/>
          </p:spPr>
        </p:pic>
        <p:pic>
          <p:nvPicPr>
            <p:cNvPr id="2640" name="直线 形状" descr="直线 形状"/>
            <p:cNvPicPr/>
            <p:nvPr/>
          </p:nvPicPr>
          <p:blipFill>
            <a:blip r:embed="rId108"/>
            <a:stretch>
              <a:fillRect/>
            </a:stretch>
          </p:blipFill>
          <p:spPr>
            <a:xfrm>
              <a:off x="198251" y="241197"/>
              <a:ext cx="131332" cy="141677"/>
            </a:xfrm>
            <a:prstGeom prst="rect">
              <a:avLst/>
            </a:prstGeom>
            <a:effectLst/>
          </p:spPr>
        </p:pic>
        <p:pic>
          <p:nvPicPr>
            <p:cNvPr id="2642" name="直线 形状" descr="直线 形状"/>
            <p:cNvPicPr/>
            <p:nvPr/>
          </p:nvPicPr>
          <p:blipFill>
            <a:blip r:embed="rId109"/>
            <a:stretch>
              <a:fillRect/>
            </a:stretch>
          </p:blipFill>
          <p:spPr>
            <a:xfrm>
              <a:off x="422344" y="547149"/>
              <a:ext cx="128735" cy="97250"/>
            </a:xfrm>
            <a:prstGeom prst="rect">
              <a:avLst/>
            </a:prstGeom>
            <a:effectLst/>
          </p:spPr>
        </p:pic>
        <p:pic>
          <p:nvPicPr>
            <p:cNvPr id="2644" name="直线 形状" descr="直线 形状"/>
            <p:cNvPicPr/>
            <p:nvPr/>
          </p:nvPicPr>
          <p:blipFill>
            <a:blip r:embed="rId110"/>
            <a:stretch>
              <a:fillRect/>
            </a:stretch>
          </p:blipFill>
          <p:spPr>
            <a:xfrm>
              <a:off x="238996" y="882249"/>
              <a:ext cx="124717" cy="110973"/>
            </a:xfrm>
            <a:prstGeom prst="rect">
              <a:avLst/>
            </a:prstGeom>
            <a:effectLst/>
          </p:spPr>
        </p:pic>
        <p:pic>
          <p:nvPicPr>
            <p:cNvPr id="2646" name="直线 形状" descr="直线 形状"/>
            <p:cNvPicPr/>
            <p:nvPr/>
          </p:nvPicPr>
          <p:blipFill>
            <a:blip r:embed="rId111"/>
            <a:stretch>
              <a:fillRect/>
            </a:stretch>
          </p:blipFill>
          <p:spPr>
            <a:xfrm>
              <a:off x="-19050" y="558807"/>
              <a:ext cx="122355" cy="152445"/>
            </a:xfrm>
            <a:prstGeom prst="rect">
              <a:avLst/>
            </a:prstGeom>
            <a:effectLst/>
          </p:spPr>
        </p:pic>
        <p:pic>
          <p:nvPicPr>
            <p:cNvPr id="2648" name="直线 形状" descr="直线 形状"/>
            <p:cNvPicPr/>
            <p:nvPr/>
          </p:nvPicPr>
          <p:blipFill>
            <a:blip r:embed="rId112"/>
            <a:stretch>
              <a:fillRect/>
            </a:stretch>
          </p:blipFill>
          <p:spPr>
            <a:xfrm>
              <a:off x="1221494" y="416992"/>
              <a:ext cx="179161" cy="308276"/>
            </a:xfrm>
            <a:prstGeom prst="rect">
              <a:avLst/>
            </a:prstGeom>
            <a:effectLst/>
          </p:spPr>
        </p:pic>
        <p:pic>
          <p:nvPicPr>
            <p:cNvPr id="2650" name="直线 形状" descr="直线 形状"/>
            <p:cNvPicPr/>
            <p:nvPr/>
          </p:nvPicPr>
          <p:blipFill>
            <a:blip r:embed="rId113"/>
            <a:stretch>
              <a:fillRect/>
            </a:stretch>
          </p:blipFill>
          <p:spPr>
            <a:xfrm>
              <a:off x="1474901" y="525967"/>
              <a:ext cx="130907" cy="147371"/>
            </a:xfrm>
            <a:prstGeom prst="rect">
              <a:avLst/>
            </a:prstGeom>
            <a:effectLst/>
          </p:spPr>
        </p:pic>
        <p:pic>
          <p:nvPicPr>
            <p:cNvPr id="2652" name="直线 形状" descr="直线 形状"/>
            <p:cNvPicPr/>
            <p:nvPr/>
          </p:nvPicPr>
          <p:blipFill>
            <a:blip r:embed="rId114"/>
            <a:stretch>
              <a:fillRect/>
            </a:stretch>
          </p:blipFill>
          <p:spPr>
            <a:xfrm>
              <a:off x="1651459" y="488388"/>
              <a:ext cx="275775" cy="165285"/>
            </a:xfrm>
            <a:prstGeom prst="rect">
              <a:avLst/>
            </a:prstGeom>
            <a:effectLst/>
          </p:spPr>
        </p:pic>
        <p:pic>
          <p:nvPicPr>
            <p:cNvPr id="2654" name="直线 形状" descr="直线 形状"/>
            <p:cNvPicPr/>
            <p:nvPr/>
          </p:nvPicPr>
          <p:blipFill>
            <a:blip r:embed="rId115"/>
            <a:stretch>
              <a:fillRect/>
            </a:stretch>
          </p:blipFill>
          <p:spPr>
            <a:xfrm>
              <a:off x="1962525" y="480294"/>
              <a:ext cx="102708" cy="175219"/>
            </a:xfrm>
            <a:prstGeom prst="rect">
              <a:avLst/>
            </a:prstGeom>
            <a:effectLst/>
          </p:spPr>
        </p:pic>
        <p:pic>
          <p:nvPicPr>
            <p:cNvPr id="2656" name="直线 直线" descr="直线 直线"/>
            <p:cNvPicPr/>
            <p:nvPr/>
          </p:nvPicPr>
          <p:blipFill>
            <a:blip r:embed="rId116"/>
            <a:stretch>
              <a:fillRect/>
            </a:stretch>
          </p:blipFill>
          <p:spPr>
            <a:xfrm>
              <a:off x="2140388" y="400110"/>
              <a:ext cx="207868" cy="72054"/>
            </a:xfrm>
            <a:prstGeom prst="rect">
              <a:avLst/>
            </a:prstGeom>
            <a:effectLst/>
          </p:spPr>
        </p:pic>
        <p:pic>
          <p:nvPicPr>
            <p:cNvPr id="2658" name="直线 形状" descr="直线 形状"/>
            <p:cNvPicPr/>
            <p:nvPr/>
          </p:nvPicPr>
          <p:blipFill>
            <a:blip r:embed="rId117"/>
            <a:stretch>
              <a:fillRect/>
            </a:stretch>
          </p:blipFill>
          <p:spPr>
            <a:xfrm>
              <a:off x="2208241" y="264296"/>
              <a:ext cx="65318" cy="357263"/>
            </a:xfrm>
            <a:prstGeom prst="rect">
              <a:avLst/>
            </a:prstGeom>
            <a:effectLst/>
          </p:spPr>
        </p:pic>
        <p:pic>
          <p:nvPicPr>
            <p:cNvPr id="2660" name="直线 形状" descr="直线 形状"/>
            <p:cNvPicPr/>
            <p:nvPr/>
          </p:nvPicPr>
          <p:blipFill>
            <a:blip r:embed="rId118"/>
            <a:stretch>
              <a:fillRect/>
            </a:stretch>
          </p:blipFill>
          <p:spPr>
            <a:xfrm>
              <a:off x="2336010" y="305040"/>
              <a:ext cx="52990" cy="146752"/>
            </a:xfrm>
            <a:prstGeom prst="rect">
              <a:avLst/>
            </a:prstGeom>
            <a:effectLst/>
          </p:spPr>
        </p:pic>
        <p:pic>
          <p:nvPicPr>
            <p:cNvPr id="2662" name="直线 形状" descr="直线 形状"/>
            <p:cNvPicPr/>
            <p:nvPr/>
          </p:nvPicPr>
          <p:blipFill>
            <a:blip r:embed="rId119"/>
            <a:stretch>
              <a:fillRect/>
            </a:stretch>
          </p:blipFill>
          <p:spPr>
            <a:xfrm>
              <a:off x="2368580" y="420482"/>
              <a:ext cx="74746" cy="194287"/>
            </a:xfrm>
            <a:prstGeom prst="rect">
              <a:avLst/>
            </a:prstGeom>
            <a:effectLst/>
          </p:spPr>
        </p:pic>
        <p:pic>
          <p:nvPicPr>
            <p:cNvPr id="2664" name="直线 形状" descr="直线 形状"/>
            <p:cNvPicPr/>
            <p:nvPr/>
          </p:nvPicPr>
          <p:blipFill>
            <a:blip r:embed="rId120"/>
            <a:stretch>
              <a:fillRect/>
            </a:stretch>
          </p:blipFill>
          <p:spPr>
            <a:xfrm>
              <a:off x="2480426" y="468016"/>
              <a:ext cx="288853" cy="153543"/>
            </a:xfrm>
            <a:prstGeom prst="rect">
              <a:avLst/>
            </a:prstGeom>
            <a:effectLst/>
          </p:spPr>
        </p:pic>
        <p:pic>
          <p:nvPicPr>
            <p:cNvPr id="2666" name="直线 形状" descr="直线 形状"/>
            <p:cNvPicPr/>
            <p:nvPr/>
          </p:nvPicPr>
          <p:blipFill>
            <a:blip r:embed="rId121"/>
            <a:stretch>
              <a:fillRect/>
            </a:stretch>
          </p:blipFill>
          <p:spPr>
            <a:xfrm>
              <a:off x="2773195" y="463057"/>
              <a:ext cx="159060" cy="151323"/>
            </a:xfrm>
            <a:prstGeom prst="rect">
              <a:avLst/>
            </a:prstGeom>
            <a:effectLst/>
          </p:spPr>
        </p:pic>
        <p:pic>
          <p:nvPicPr>
            <p:cNvPr id="2668" name="直线 形状" descr="直线 形状"/>
            <p:cNvPicPr/>
            <p:nvPr/>
          </p:nvPicPr>
          <p:blipFill>
            <a:blip r:embed="rId122"/>
            <a:stretch>
              <a:fillRect/>
            </a:stretch>
          </p:blipFill>
          <p:spPr>
            <a:xfrm>
              <a:off x="3016387" y="393319"/>
              <a:ext cx="143666" cy="241822"/>
            </a:xfrm>
            <a:prstGeom prst="rect">
              <a:avLst/>
            </a:prstGeom>
            <a:effectLst/>
          </p:spPr>
        </p:pic>
        <p:pic>
          <p:nvPicPr>
            <p:cNvPr id="2670" name="直线 直线" descr="直线 直线"/>
            <p:cNvPicPr/>
            <p:nvPr/>
          </p:nvPicPr>
          <p:blipFill>
            <a:blip r:embed="rId29"/>
            <a:stretch>
              <a:fillRect/>
            </a:stretch>
          </p:blipFill>
          <p:spPr>
            <a:xfrm>
              <a:off x="3689987" y="243924"/>
              <a:ext cx="76201" cy="38101"/>
            </a:xfrm>
            <a:prstGeom prst="rect">
              <a:avLst/>
            </a:prstGeom>
            <a:effectLst/>
          </p:spPr>
        </p:pic>
        <p:pic>
          <p:nvPicPr>
            <p:cNvPr id="2672" name="直线 直线" descr="直线 直线"/>
            <p:cNvPicPr/>
            <p:nvPr/>
          </p:nvPicPr>
          <p:blipFill>
            <a:blip r:embed="rId123"/>
            <a:stretch>
              <a:fillRect/>
            </a:stretch>
          </p:blipFill>
          <p:spPr>
            <a:xfrm>
              <a:off x="3695455" y="352575"/>
              <a:ext cx="44892" cy="187496"/>
            </a:xfrm>
            <a:prstGeom prst="rect">
              <a:avLst/>
            </a:prstGeom>
            <a:effectLst/>
          </p:spPr>
        </p:pic>
        <p:pic>
          <p:nvPicPr>
            <p:cNvPr id="2674" name="直线 形状" descr="直线 形状"/>
            <p:cNvPicPr/>
            <p:nvPr/>
          </p:nvPicPr>
          <p:blipFill>
            <a:blip r:embed="rId124"/>
            <a:stretch>
              <a:fillRect/>
            </a:stretch>
          </p:blipFill>
          <p:spPr>
            <a:xfrm>
              <a:off x="3798291" y="327260"/>
              <a:ext cx="186521" cy="172067"/>
            </a:xfrm>
            <a:prstGeom prst="rect">
              <a:avLst/>
            </a:prstGeom>
            <a:effectLst/>
          </p:spPr>
        </p:pic>
        <p:pic>
          <p:nvPicPr>
            <p:cNvPr id="2676" name="直线 直线" descr="直线 直线"/>
            <p:cNvPicPr/>
            <p:nvPr/>
          </p:nvPicPr>
          <p:blipFill>
            <a:blip r:embed="rId29"/>
            <a:stretch>
              <a:fillRect/>
            </a:stretch>
          </p:blipFill>
          <p:spPr>
            <a:xfrm>
              <a:off x="3961614" y="454435"/>
              <a:ext cx="76201" cy="38101"/>
            </a:xfrm>
            <a:prstGeom prst="rect">
              <a:avLst/>
            </a:prstGeom>
            <a:effectLst/>
          </p:spPr>
        </p:pic>
        <p:pic>
          <p:nvPicPr>
            <p:cNvPr id="2678" name="直线 形状" descr="直线 形状"/>
            <p:cNvPicPr/>
            <p:nvPr/>
          </p:nvPicPr>
          <p:blipFill>
            <a:blip r:embed="rId125"/>
            <a:stretch>
              <a:fillRect/>
            </a:stretch>
          </p:blipFill>
          <p:spPr>
            <a:xfrm>
              <a:off x="4076388" y="101422"/>
              <a:ext cx="383772" cy="401961"/>
            </a:xfrm>
            <a:prstGeom prst="rect">
              <a:avLst/>
            </a:prstGeom>
            <a:effectLst/>
          </p:spPr>
        </p:pic>
        <p:pic>
          <p:nvPicPr>
            <p:cNvPr id="2680" name="直线 形状" descr="直线 形状"/>
            <p:cNvPicPr/>
            <p:nvPr/>
          </p:nvPicPr>
          <p:blipFill>
            <a:blip r:embed="rId126"/>
            <a:stretch>
              <a:fillRect/>
            </a:stretch>
          </p:blipFill>
          <p:spPr>
            <a:xfrm>
              <a:off x="4503547" y="311831"/>
              <a:ext cx="201078" cy="207868"/>
            </a:xfrm>
            <a:prstGeom prst="rect">
              <a:avLst/>
            </a:prstGeom>
            <a:effectLst/>
          </p:spPr>
        </p:pic>
        <p:pic>
          <p:nvPicPr>
            <p:cNvPr id="2682" name="直线 形状" descr="直线 形状"/>
            <p:cNvPicPr/>
            <p:nvPr/>
          </p:nvPicPr>
          <p:blipFill>
            <a:blip r:embed="rId127"/>
            <a:stretch>
              <a:fillRect/>
            </a:stretch>
          </p:blipFill>
          <p:spPr>
            <a:xfrm>
              <a:off x="4496756" y="296538"/>
              <a:ext cx="207869" cy="189207"/>
            </a:xfrm>
            <a:prstGeom prst="rect">
              <a:avLst/>
            </a:prstGeom>
            <a:effectLst/>
          </p:spPr>
        </p:pic>
        <p:pic>
          <p:nvPicPr>
            <p:cNvPr id="2684" name="直线 形状" descr="直线 形状"/>
            <p:cNvPicPr/>
            <p:nvPr/>
          </p:nvPicPr>
          <p:blipFill>
            <a:blip r:embed="rId128"/>
            <a:stretch>
              <a:fillRect/>
            </a:stretch>
          </p:blipFill>
          <p:spPr>
            <a:xfrm>
              <a:off x="4734431" y="300887"/>
              <a:ext cx="118511" cy="232393"/>
            </a:xfrm>
            <a:prstGeom prst="rect">
              <a:avLst/>
            </a:prstGeom>
            <a:effectLst/>
          </p:spPr>
        </p:pic>
        <p:pic>
          <p:nvPicPr>
            <p:cNvPr id="2686" name="直线 形状" descr="直线 形状"/>
            <p:cNvPicPr/>
            <p:nvPr/>
          </p:nvPicPr>
          <p:blipFill>
            <a:blip r:embed="rId129"/>
            <a:stretch>
              <a:fillRect/>
            </a:stretch>
          </p:blipFill>
          <p:spPr>
            <a:xfrm>
              <a:off x="4925140" y="-19051"/>
              <a:ext cx="166554" cy="492660"/>
            </a:xfrm>
            <a:prstGeom prst="rect">
              <a:avLst/>
            </a:prstGeom>
            <a:effectLst/>
          </p:spPr>
        </p:pic>
        <p:pic>
          <p:nvPicPr>
            <p:cNvPr id="2688" name="直线 形状" descr="直线 形状"/>
            <p:cNvPicPr/>
            <p:nvPr/>
          </p:nvPicPr>
          <p:blipFill>
            <a:blip r:embed="rId130"/>
            <a:stretch>
              <a:fillRect/>
            </a:stretch>
          </p:blipFill>
          <p:spPr>
            <a:xfrm>
              <a:off x="5664755" y="128482"/>
              <a:ext cx="175543" cy="383418"/>
            </a:xfrm>
            <a:prstGeom prst="rect">
              <a:avLst/>
            </a:prstGeom>
            <a:effectLst/>
          </p:spPr>
        </p:pic>
        <p:pic>
          <p:nvPicPr>
            <p:cNvPr id="2690" name="直线 形状" descr="直线 形状"/>
            <p:cNvPicPr/>
            <p:nvPr/>
          </p:nvPicPr>
          <p:blipFill>
            <a:blip r:embed="rId131"/>
            <a:stretch>
              <a:fillRect/>
            </a:stretch>
          </p:blipFill>
          <p:spPr>
            <a:xfrm>
              <a:off x="5719080" y="284393"/>
              <a:ext cx="326994" cy="486539"/>
            </a:xfrm>
            <a:prstGeom prst="rect">
              <a:avLst/>
            </a:prstGeom>
            <a:effectLst/>
          </p:spPr>
        </p:pic>
        <p:pic>
          <p:nvPicPr>
            <p:cNvPr id="2692" name="直线 形状" descr="直线 形状"/>
            <p:cNvPicPr/>
            <p:nvPr/>
          </p:nvPicPr>
          <p:blipFill>
            <a:blip r:embed="rId132"/>
            <a:stretch>
              <a:fillRect/>
            </a:stretch>
          </p:blipFill>
          <p:spPr>
            <a:xfrm>
              <a:off x="6806938" y="133655"/>
              <a:ext cx="286189" cy="390329"/>
            </a:xfrm>
            <a:prstGeom prst="rect">
              <a:avLst/>
            </a:prstGeom>
            <a:effectLst/>
          </p:spPr>
        </p:pic>
        <p:pic>
          <p:nvPicPr>
            <p:cNvPr id="2694" name="直线 形状" descr="直线 形状"/>
            <p:cNvPicPr/>
            <p:nvPr/>
          </p:nvPicPr>
          <p:blipFill>
            <a:blip r:embed="rId133"/>
            <a:stretch>
              <a:fillRect/>
            </a:stretch>
          </p:blipFill>
          <p:spPr>
            <a:xfrm>
              <a:off x="7329687" y="196389"/>
              <a:ext cx="294933" cy="228240"/>
            </a:xfrm>
            <a:prstGeom prst="rect">
              <a:avLst/>
            </a:prstGeom>
            <a:effectLst/>
          </p:spPr>
        </p:pic>
        <p:pic>
          <p:nvPicPr>
            <p:cNvPr id="2696" name="直线 形状" descr="直线 形状"/>
            <p:cNvPicPr/>
            <p:nvPr/>
          </p:nvPicPr>
          <p:blipFill>
            <a:blip r:embed="rId134"/>
            <a:stretch>
              <a:fillRect/>
            </a:stretch>
          </p:blipFill>
          <p:spPr>
            <a:xfrm>
              <a:off x="7314893" y="515551"/>
              <a:ext cx="289356" cy="38101"/>
            </a:xfrm>
            <a:prstGeom prst="rect">
              <a:avLst/>
            </a:prstGeom>
            <a:effectLst/>
          </p:spPr>
        </p:pic>
        <p:pic>
          <p:nvPicPr>
            <p:cNvPr id="2698" name="直线 形状" descr="直线 形状"/>
            <p:cNvPicPr/>
            <p:nvPr/>
          </p:nvPicPr>
          <p:blipFill>
            <a:blip r:embed="rId135"/>
            <a:stretch>
              <a:fillRect/>
            </a:stretch>
          </p:blipFill>
          <p:spPr>
            <a:xfrm>
              <a:off x="7883045" y="182807"/>
              <a:ext cx="196551" cy="51683"/>
            </a:xfrm>
            <a:prstGeom prst="rect">
              <a:avLst/>
            </a:prstGeom>
            <a:effectLst/>
          </p:spPr>
        </p:pic>
        <p:pic>
          <p:nvPicPr>
            <p:cNvPr id="2700" name="直线 形状" descr="直线 形状"/>
            <p:cNvPicPr/>
            <p:nvPr/>
          </p:nvPicPr>
          <p:blipFill>
            <a:blip r:embed="rId136"/>
            <a:stretch>
              <a:fillRect/>
            </a:stretch>
          </p:blipFill>
          <p:spPr>
            <a:xfrm>
              <a:off x="7864938" y="182807"/>
              <a:ext cx="262194" cy="416117"/>
            </a:xfrm>
            <a:prstGeom prst="rect">
              <a:avLst/>
            </a:prstGeom>
            <a:effectLst/>
          </p:spPr>
        </p:pic>
        <p:pic>
          <p:nvPicPr>
            <p:cNvPr id="2702" name="直线 形状" descr="直线 形状"/>
            <p:cNvPicPr/>
            <p:nvPr/>
          </p:nvPicPr>
          <p:blipFill>
            <a:blip r:embed="rId137"/>
            <a:stretch>
              <a:fillRect/>
            </a:stretch>
          </p:blipFill>
          <p:spPr>
            <a:xfrm>
              <a:off x="8116476" y="291459"/>
              <a:ext cx="200795" cy="235030"/>
            </a:xfrm>
            <a:prstGeom prst="rect">
              <a:avLst/>
            </a:prstGeom>
            <a:effectLst/>
          </p:spPr>
        </p:pic>
        <p:pic>
          <p:nvPicPr>
            <p:cNvPr id="2704" name="直线 形状" descr="直线 形状"/>
            <p:cNvPicPr/>
            <p:nvPr/>
          </p:nvPicPr>
          <p:blipFill>
            <a:blip r:embed="rId138"/>
            <a:stretch>
              <a:fillRect/>
            </a:stretch>
          </p:blipFill>
          <p:spPr>
            <a:xfrm>
              <a:off x="8367448" y="370683"/>
              <a:ext cx="201078" cy="47155"/>
            </a:xfrm>
            <a:prstGeom prst="rect">
              <a:avLst/>
            </a:prstGeom>
            <a:effectLst/>
          </p:spPr>
        </p:pic>
        <p:pic>
          <p:nvPicPr>
            <p:cNvPr id="2706" name="直线 形状" descr="直线 形状"/>
            <p:cNvPicPr/>
            <p:nvPr/>
          </p:nvPicPr>
          <p:blipFill>
            <a:blip r:embed="rId139"/>
            <a:stretch>
              <a:fillRect/>
            </a:stretch>
          </p:blipFill>
          <p:spPr>
            <a:xfrm>
              <a:off x="8700192" y="223552"/>
              <a:ext cx="51683" cy="309728"/>
            </a:xfrm>
            <a:prstGeom prst="rect">
              <a:avLst/>
            </a:prstGeom>
            <a:effectLst/>
          </p:spPr>
        </p:pic>
        <p:pic>
          <p:nvPicPr>
            <p:cNvPr id="2708" name="直线 形状" descr="直线 形状"/>
            <p:cNvPicPr/>
            <p:nvPr/>
          </p:nvPicPr>
          <p:blipFill>
            <a:blip r:embed="rId140"/>
            <a:stretch>
              <a:fillRect/>
            </a:stretch>
          </p:blipFill>
          <p:spPr>
            <a:xfrm>
              <a:off x="8754517" y="150674"/>
              <a:ext cx="242438" cy="505441"/>
            </a:xfrm>
            <a:prstGeom prst="rect">
              <a:avLst/>
            </a:prstGeom>
            <a:effectLst/>
          </p:spPr>
        </p:pic>
        <p:pic>
          <p:nvPicPr>
            <p:cNvPr id="2710" name="直线 直线" descr="直线 直线"/>
            <p:cNvPicPr/>
            <p:nvPr/>
          </p:nvPicPr>
          <p:blipFill>
            <a:blip r:embed="rId29"/>
            <a:stretch>
              <a:fillRect/>
            </a:stretch>
          </p:blipFill>
          <p:spPr>
            <a:xfrm>
              <a:off x="9251560" y="332203"/>
              <a:ext cx="76201" cy="38101"/>
            </a:xfrm>
            <a:prstGeom prst="rect">
              <a:avLst/>
            </a:prstGeom>
            <a:effectLst/>
          </p:spPr>
        </p:pic>
        <p:pic>
          <p:nvPicPr>
            <p:cNvPr id="2712" name="直线 直线" descr="直线 直线"/>
            <p:cNvPicPr/>
            <p:nvPr/>
          </p:nvPicPr>
          <p:blipFill>
            <a:blip r:embed="rId29"/>
            <a:stretch>
              <a:fillRect/>
            </a:stretch>
          </p:blipFill>
          <p:spPr>
            <a:xfrm>
              <a:off x="9265141" y="495179"/>
              <a:ext cx="76201" cy="38101"/>
            </a:xfrm>
            <a:prstGeom prst="rect">
              <a:avLst/>
            </a:prstGeom>
            <a:effectLst/>
          </p:spPr>
        </p:pic>
        <p:pic>
          <p:nvPicPr>
            <p:cNvPr id="2714" name="直线 形状" descr="直线 形状"/>
            <p:cNvPicPr/>
            <p:nvPr/>
          </p:nvPicPr>
          <p:blipFill>
            <a:blip r:embed="rId141"/>
            <a:stretch>
              <a:fillRect/>
            </a:stretch>
          </p:blipFill>
          <p:spPr>
            <a:xfrm>
              <a:off x="1400203" y="1194620"/>
              <a:ext cx="404798" cy="65264"/>
            </a:xfrm>
            <a:prstGeom prst="rect">
              <a:avLst/>
            </a:prstGeom>
            <a:effectLst/>
          </p:spPr>
        </p:pic>
        <p:pic>
          <p:nvPicPr>
            <p:cNvPr id="2716" name="直线 形状" descr="直线 形状"/>
            <p:cNvPicPr/>
            <p:nvPr/>
          </p:nvPicPr>
          <p:blipFill>
            <a:blip r:embed="rId142"/>
            <a:stretch>
              <a:fillRect/>
            </a:stretch>
          </p:blipFill>
          <p:spPr>
            <a:xfrm>
              <a:off x="1491569" y="1248946"/>
              <a:ext cx="75758" cy="588146"/>
            </a:xfrm>
            <a:prstGeom prst="rect">
              <a:avLst/>
            </a:prstGeom>
            <a:effectLst/>
          </p:spPr>
        </p:pic>
        <p:pic>
          <p:nvPicPr>
            <p:cNvPr id="2718" name="直线 形状" descr="直线 形状"/>
            <p:cNvPicPr/>
            <p:nvPr/>
          </p:nvPicPr>
          <p:blipFill>
            <a:blip r:embed="rId143"/>
            <a:stretch>
              <a:fillRect/>
            </a:stretch>
          </p:blipFill>
          <p:spPr>
            <a:xfrm>
              <a:off x="1502063" y="1538237"/>
              <a:ext cx="296148" cy="67971"/>
            </a:xfrm>
            <a:prstGeom prst="rect">
              <a:avLst/>
            </a:prstGeom>
            <a:effectLst/>
          </p:spPr>
        </p:pic>
        <p:pic>
          <p:nvPicPr>
            <p:cNvPr id="2720" name="直线 直线" descr="直线 直线"/>
            <p:cNvPicPr/>
            <p:nvPr/>
          </p:nvPicPr>
          <p:blipFill>
            <a:blip r:embed="rId144"/>
            <a:stretch>
              <a:fillRect/>
            </a:stretch>
          </p:blipFill>
          <p:spPr>
            <a:xfrm>
              <a:off x="2507085" y="1425503"/>
              <a:ext cx="201078" cy="65264"/>
            </a:xfrm>
            <a:prstGeom prst="rect">
              <a:avLst/>
            </a:prstGeom>
            <a:effectLst/>
          </p:spPr>
        </p:pic>
        <p:pic>
          <p:nvPicPr>
            <p:cNvPr id="2722" name="直线 形状" descr="直线 形状"/>
            <p:cNvPicPr/>
            <p:nvPr/>
          </p:nvPicPr>
          <p:blipFill>
            <a:blip r:embed="rId145"/>
            <a:stretch>
              <a:fillRect/>
            </a:stretch>
          </p:blipFill>
          <p:spPr>
            <a:xfrm>
              <a:off x="2520667" y="1540945"/>
              <a:ext cx="221449" cy="57465"/>
            </a:xfrm>
            <a:prstGeom prst="rect">
              <a:avLst/>
            </a:prstGeom>
            <a:effectLst/>
          </p:spPr>
        </p:pic>
        <p:pic>
          <p:nvPicPr>
            <p:cNvPr id="2724" name="直线 形状" descr="直线 形状"/>
            <p:cNvPicPr/>
            <p:nvPr/>
          </p:nvPicPr>
          <p:blipFill>
            <a:blip r:embed="rId146"/>
            <a:stretch>
              <a:fillRect/>
            </a:stretch>
          </p:blipFill>
          <p:spPr>
            <a:xfrm>
              <a:off x="3824478" y="1110868"/>
              <a:ext cx="696798" cy="87899"/>
            </a:xfrm>
            <a:prstGeom prst="rect">
              <a:avLst/>
            </a:prstGeom>
            <a:effectLst/>
          </p:spPr>
        </p:pic>
        <p:pic>
          <p:nvPicPr>
            <p:cNvPr id="2726" name="直线 形状" descr="直线 形状"/>
            <p:cNvPicPr/>
            <p:nvPr/>
          </p:nvPicPr>
          <p:blipFill>
            <a:blip r:embed="rId147"/>
            <a:stretch>
              <a:fillRect/>
            </a:stretch>
          </p:blipFill>
          <p:spPr>
            <a:xfrm>
              <a:off x="3738027" y="1201411"/>
              <a:ext cx="984471" cy="417074"/>
            </a:xfrm>
            <a:prstGeom prst="rect">
              <a:avLst/>
            </a:prstGeom>
            <a:effectLst/>
          </p:spPr>
        </p:pic>
        <p:pic>
          <p:nvPicPr>
            <p:cNvPr id="2728" name="直线 直线" descr="直线 直线"/>
            <p:cNvPicPr/>
            <p:nvPr/>
          </p:nvPicPr>
          <p:blipFill>
            <a:blip r:embed="rId148"/>
            <a:stretch>
              <a:fillRect/>
            </a:stretch>
          </p:blipFill>
          <p:spPr>
            <a:xfrm>
              <a:off x="3410247" y="1737875"/>
              <a:ext cx="85635" cy="58473"/>
            </a:xfrm>
            <a:prstGeom prst="rect">
              <a:avLst/>
            </a:prstGeom>
            <a:effectLst/>
          </p:spPr>
        </p:pic>
        <p:pic>
          <p:nvPicPr>
            <p:cNvPr id="2730" name="直线 形状" descr="直线 形状"/>
            <p:cNvPicPr/>
            <p:nvPr/>
          </p:nvPicPr>
          <p:blipFill>
            <a:blip r:embed="rId149"/>
            <a:stretch>
              <a:fillRect/>
            </a:stretch>
          </p:blipFill>
          <p:spPr>
            <a:xfrm>
              <a:off x="3426922" y="1880479"/>
              <a:ext cx="48589" cy="201078"/>
            </a:xfrm>
            <a:prstGeom prst="rect">
              <a:avLst/>
            </a:prstGeom>
            <a:effectLst/>
          </p:spPr>
        </p:pic>
        <p:pic>
          <p:nvPicPr>
            <p:cNvPr id="2732" name="直线 直线" descr="直线 直线"/>
            <p:cNvPicPr/>
            <p:nvPr/>
          </p:nvPicPr>
          <p:blipFill>
            <a:blip r:embed="rId150"/>
            <a:stretch>
              <a:fillRect/>
            </a:stretch>
          </p:blipFill>
          <p:spPr>
            <a:xfrm>
              <a:off x="3573223" y="1914433"/>
              <a:ext cx="51683" cy="160333"/>
            </a:xfrm>
            <a:prstGeom prst="rect">
              <a:avLst/>
            </a:prstGeom>
            <a:effectLst/>
          </p:spPr>
        </p:pic>
        <p:pic>
          <p:nvPicPr>
            <p:cNvPr id="2734" name="直线 形状" descr="直线 形状"/>
            <p:cNvPicPr/>
            <p:nvPr/>
          </p:nvPicPr>
          <p:blipFill>
            <a:blip r:embed="rId151"/>
            <a:stretch>
              <a:fillRect/>
            </a:stretch>
          </p:blipFill>
          <p:spPr>
            <a:xfrm>
              <a:off x="3688627" y="1826154"/>
              <a:ext cx="194325" cy="160334"/>
            </a:xfrm>
            <a:prstGeom prst="rect">
              <a:avLst/>
            </a:prstGeom>
            <a:effectLst/>
          </p:spPr>
        </p:pic>
        <p:pic>
          <p:nvPicPr>
            <p:cNvPr id="2736" name="直线 直线" descr="直线 直线"/>
            <p:cNvPicPr/>
            <p:nvPr/>
          </p:nvPicPr>
          <p:blipFill>
            <a:blip r:embed="rId152"/>
            <a:stretch>
              <a:fillRect/>
            </a:stretch>
          </p:blipFill>
          <p:spPr>
            <a:xfrm>
              <a:off x="3709037" y="2029875"/>
              <a:ext cx="146752" cy="44891"/>
            </a:xfrm>
            <a:prstGeom prst="rect">
              <a:avLst/>
            </a:prstGeom>
            <a:effectLst/>
          </p:spPr>
        </p:pic>
        <p:pic>
          <p:nvPicPr>
            <p:cNvPr id="2738" name="直线 直线" descr="直线 直线"/>
            <p:cNvPicPr/>
            <p:nvPr/>
          </p:nvPicPr>
          <p:blipFill>
            <a:blip r:embed="rId29"/>
            <a:stretch>
              <a:fillRect/>
            </a:stretch>
          </p:blipFill>
          <p:spPr>
            <a:xfrm>
              <a:off x="3981986" y="1866898"/>
              <a:ext cx="76201" cy="38101"/>
            </a:xfrm>
            <a:prstGeom prst="rect">
              <a:avLst/>
            </a:prstGeom>
            <a:effectLst/>
          </p:spPr>
        </p:pic>
        <p:pic>
          <p:nvPicPr>
            <p:cNvPr id="2740" name="直线 直线" descr="直线 直线"/>
            <p:cNvPicPr/>
            <p:nvPr/>
          </p:nvPicPr>
          <p:blipFill>
            <a:blip r:embed="rId153"/>
            <a:stretch>
              <a:fillRect/>
            </a:stretch>
          </p:blipFill>
          <p:spPr>
            <a:xfrm>
              <a:off x="4143641" y="1866898"/>
              <a:ext cx="85635" cy="58473"/>
            </a:xfrm>
            <a:prstGeom prst="rect">
              <a:avLst/>
            </a:prstGeom>
            <a:effectLst/>
          </p:spPr>
        </p:pic>
        <p:pic>
          <p:nvPicPr>
            <p:cNvPr id="2742" name="直线 直线" descr="直线 直线"/>
            <p:cNvPicPr/>
            <p:nvPr/>
          </p:nvPicPr>
          <p:blipFill>
            <a:blip r:embed="rId154"/>
            <a:stretch>
              <a:fillRect/>
            </a:stretch>
          </p:blipFill>
          <p:spPr>
            <a:xfrm>
              <a:off x="4265873" y="1853316"/>
              <a:ext cx="85636" cy="51683"/>
            </a:xfrm>
            <a:prstGeom prst="rect">
              <a:avLst/>
            </a:prstGeom>
            <a:effectLst/>
          </p:spPr>
        </p:pic>
        <p:pic>
          <p:nvPicPr>
            <p:cNvPr id="2744" name="直线 形状" descr="直线 形状"/>
            <p:cNvPicPr/>
            <p:nvPr/>
          </p:nvPicPr>
          <p:blipFill>
            <a:blip r:embed="rId155"/>
            <a:stretch>
              <a:fillRect/>
            </a:stretch>
          </p:blipFill>
          <p:spPr>
            <a:xfrm>
              <a:off x="4465066" y="1792201"/>
              <a:ext cx="178442" cy="180705"/>
            </a:xfrm>
            <a:prstGeom prst="rect">
              <a:avLst/>
            </a:prstGeom>
            <a:effectLst/>
          </p:spPr>
        </p:pic>
        <p:pic>
          <p:nvPicPr>
            <p:cNvPr id="2746" name="直线 直线" descr="直线 直线"/>
            <p:cNvPicPr/>
            <p:nvPr/>
          </p:nvPicPr>
          <p:blipFill>
            <a:blip r:embed="rId156"/>
            <a:stretch>
              <a:fillRect/>
            </a:stretch>
          </p:blipFill>
          <p:spPr>
            <a:xfrm>
              <a:off x="4489966" y="2002712"/>
              <a:ext cx="133171" cy="65264"/>
            </a:xfrm>
            <a:prstGeom prst="rect">
              <a:avLst/>
            </a:prstGeom>
            <a:effectLst/>
          </p:spPr>
        </p:pic>
        <p:pic>
          <p:nvPicPr>
            <p:cNvPr id="2748" name="直线 直线" descr="直线 直线"/>
            <p:cNvPicPr/>
            <p:nvPr/>
          </p:nvPicPr>
          <p:blipFill>
            <a:blip r:embed="rId29"/>
            <a:stretch>
              <a:fillRect/>
            </a:stretch>
          </p:blipFill>
          <p:spPr>
            <a:xfrm>
              <a:off x="4681427" y="1771828"/>
              <a:ext cx="76201" cy="38101"/>
            </a:xfrm>
            <a:prstGeom prst="rect">
              <a:avLst/>
            </a:prstGeom>
            <a:effectLst/>
          </p:spPr>
        </p:pic>
        <p:pic>
          <p:nvPicPr>
            <p:cNvPr id="2750" name="直线 形状" descr="直线 形状"/>
            <p:cNvPicPr/>
            <p:nvPr/>
          </p:nvPicPr>
          <p:blipFill>
            <a:blip r:embed="rId157"/>
            <a:stretch>
              <a:fillRect/>
            </a:stretch>
          </p:blipFill>
          <p:spPr>
            <a:xfrm>
              <a:off x="4727640" y="1839735"/>
              <a:ext cx="72054" cy="207868"/>
            </a:xfrm>
            <a:prstGeom prst="rect">
              <a:avLst/>
            </a:prstGeom>
            <a:effectLst/>
          </p:spPr>
        </p:pic>
        <p:pic>
          <p:nvPicPr>
            <p:cNvPr id="2752" name="直线 形状" descr="直线 形状"/>
            <p:cNvPicPr/>
            <p:nvPr/>
          </p:nvPicPr>
          <p:blipFill>
            <a:blip r:embed="rId158"/>
            <a:stretch>
              <a:fillRect/>
            </a:stretch>
          </p:blipFill>
          <p:spPr>
            <a:xfrm>
              <a:off x="4870244" y="1907643"/>
              <a:ext cx="78845" cy="248612"/>
            </a:xfrm>
            <a:prstGeom prst="rect">
              <a:avLst/>
            </a:prstGeom>
            <a:effectLst/>
          </p:spPr>
        </p:pic>
        <p:pic>
          <p:nvPicPr>
            <p:cNvPr id="2754" name="直线 形状" descr="直线 形状"/>
            <p:cNvPicPr/>
            <p:nvPr/>
          </p:nvPicPr>
          <p:blipFill>
            <a:blip r:embed="rId159"/>
            <a:stretch>
              <a:fillRect/>
            </a:stretch>
          </p:blipFill>
          <p:spPr>
            <a:xfrm>
              <a:off x="4902122" y="1941596"/>
              <a:ext cx="189572" cy="167124"/>
            </a:xfrm>
            <a:prstGeom prst="rect">
              <a:avLst/>
            </a:prstGeom>
            <a:effectLst/>
          </p:spPr>
        </p:pic>
        <p:pic>
          <p:nvPicPr>
            <p:cNvPr id="2756" name="直线 直线" descr="直线 直线"/>
            <p:cNvPicPr/>
            <p:nvPr/>
          </p:nvPicPr>
          <p:blipFill>
            <a:blip r:embed="rId29"/>
            <a:stretch>
              <a:fillRect/>
            </a:stretch>
          </p:blipFill>
          <p:spPr>
            <a:xfrm>
              <a:off x="3085616" y="2267548"/>
              <a:ext cx="76201" cy="38101"/>
            </a:xfrm>
            <a:prstGeom prst="rect">
              <a:avLst/>
            </a:prstGeom>
            <a:effectLst/>
          </p:spPr>
        </p:pic>
        <p:pic>
          <p:nvPicPr>
            <p:cNvPr id="2758" name="直线 形状" descr="直线 形状"/>
            <p:cNvPicPr/>
            <p:nvPr/>
          </p:nvPicPr>
          <p:blipFill>
            <a:blip r:embed="rId160"/>
            <a:stretch>
              <a:fillRect/>
            </a:stretch>
          </p:blipFill>
          <p:spPr>
            <a:xfrm>
              <a:off x="3111456" y="2410153"/>
              <a:ext cx="92427" cy="194287"/>
            </a:xfrm>
            <a:prstGeom prst="rect">
              <a:avLst/>
            </a:prstGeom>
            <a:effectLst/>
          </p:spPr>
        </p:pic>
        <p:pic>
          <p:nvPicPr>
            <p:cNvPr id="2760" name="直线 直线" descr="直线 直线"/>
            <p:cNvPicPr/>
            <p:nvPr/>
          </p:nvPicPr>
          <p:blipFill>
            <a:blip r:embed="rId29"/>
            <a:stretch>
              <a:fillRect/>
            </a:stretch>
          </p:blipFill>
          <p:spPr>
            <a:xfrm>
              <a:off x="3255383" y="2382990"/>
              <a:ext cx="76201" cy="38101"/>
            </a:xfrm>
            <a:prstGeom prst="rect">
              <a:avLst/>
            </a:prstGeom>
            <a:effectLst/>
          </p:spPr>
        </p:pic>
        <p:pic>
          <p:nvPicPr>
            <p:cNvPr id="2762" name="直线 形状" descr="直线 形状"/>
            <p:cNvPicPr/>
            <p:nvPr/>
          </p:nvPicPr>
          <p:blipFill>
            <a:blip r:embed="rId161"/>
            <a:stretch>
              <a:fillRect/>
            </a:stretch>
          </p:blipFill>
          <p:spPr>
            <a:xfrm>
              <a:off x="3232837" y="2498432"/>
              <a:ext cx="195138" cy="247602"/>
            </a:xfrm>
            <a:prstGeom prst="rect">
              <a:avLst/>
            </a:prstGeom>
            <a:effectLst/>
          </p:spPr>
        </p:pic>
        <p:pic>
          <p:nvPicPr>
            <p:cNvPr id="2764" name="直线 形状" descr="直线 形状"/>
            <p:cNvPicPr/>
            <p:nvPr/>
          </p:nvPicPr>
          <p:blipFill>
            <a:blip r:embed="rId162"/>
            <a:stretch>
              <a:fillRect/>
            </a:stretch>
          </p:blipFill>
          <p:spPr>
            <a:xfrm>
              <a:off x="3532578" y="2355828"/>
              <a:ext cx="167025" cy="201077"/>
            </a:xfrm>
            <a:prstGeom prst="rect">
              <a:avLst/>
            </a:prstGeom>
            <a:effectLst/>
          </p:spPr>
        </p:pic>
        <p:pic>
          <p:nvPicPr>
            <p:cNvPr id="2766" name="直线 直线" descr="直线 直线"/>
            <p:cNvPicPr/>
            <p:nvPr/>
          </p:nvPicPr>
          <p:blipFill>
            <a:blip r:embed="rId163"/>
            <a:stretch>
              <a:fillRect/>
            </a:stretch>
          </p:blipFill>
          <p:spPr>
            <a:xfrm>
              <a:off x="3851641" y="2294711"/>
              <a:ext cx="92427" cy="51683"/>
            </a:xfrm>
            <a:prstGeom prst="rect">
              <a:avLst/>
            </a:prstGeom>
            <a:effectLst/>
          </p:spPr>
        </p:pic>
        <p:pic>
          <p:nvPicPr>
            <p:cNvPr id="2768" name="直线 形状" descr="直线 形状"/>
            <p:cNvPicPr/>
            <p:nvPr/>
          </p:nvPicPr>
          <p:blipFill>
            <a:blip r:embed="rId164"/>
            <a:stretch>
              <a:fillRect/>
            </a:stretch>
          </p:blipFill>
          <p:spPr>
            <a:xfrm>
              <a:off x="3858432" y="2396572"/>
              <a:ext cx="106008" cy="217350"/>
            </a:xfrm>
            <a:prstGeom prst="rect">
              <a:avLst/>
            </a:prstGeom>
            <a:effectLst/>
          </p:spPr>
        </p:pic>
        <p:pic>
          <p:nvPicPr>
            <p:cNvPr id="2770" name="直线 直线" descr="直线 直线"/>
            <p:cNvPicPr/>
            <p:nvPr/>
          </p:nvPicPr>
          <p:blipFill>
            <a:blip r:embed="rId29"/>
            <a:stretch>
              <a:fillRect/>
            </a:stretch>
          </p:blipFill>
          <p:spPr>
            <a:xfrm>
              <a:off x="4002358" y="2471269"/>
              <a:ext cx="76201" cy="38101"/>
            </a:xfrm>
            <a:prstGeom prst="rect">
              <a:avLst/>
            </a:prstGeom>
            <a:effectLst/>
          </p:spPr>
        </p:pic>
        <p:pic>
          <p:nvPicPr>
            <p:cNvPr id="2772" name="直线 形状" descr="直线 形状"/>
            <p:cNvPicPr/>
            <p:nvPr/>
          </p:nvPicPr>
          <p:blipFill>
            <a:blip r:embed="rId165"/>
            <a:stretch>
              <a:fillRect/>
            </a:stretch>
          </p:blipFill>
          <p:spPr>
            <a:xfrm>
              <a:off x="3955326" y="2593501"/>
              <a:ext cx="158509" cy="169817"/>
            </a:xfrm>
            <a:prstGeom prst="rect">
              <a:avLst/>
            </a:prstGeom>
            <a:effectLst/>
          </p:spPr>
        </p:pic>
        <p:pic>
          <p:nvPicPr>
            <p:cNvPr id="2774" name="直线 直线" descr="直线 直线"/>
            <p:cNvPicPr/>
            <p:nvPr/>
          </p:nvPicPr>
          <p:blipFill>
            <a:blip r:embed="rId166"/>
            <a:stretch>
              <a:fillRect/>
            </a:stretch>
          </p:blipFill>
          <p:spPr>
            <a:xfrm>
              <a:off x="4164013" y="2525595"/>
              <a:ext cx="133171" cy="58473"/>
            </a:xfrm>
            <a:prstGeom prst="rect">
              <a:avLst/>
            </a:prstGeom>
            <a:effectLst/>
          </p:spPr>
        </p:pic>
        <p:pic>
          <p:nvPicPr>
            <p:cNvPr id="2776" name="直线 形状" descr="直线 形状"/>
            <p:cNvPicPr/>
            <p:nvPr/>
          </p:nvPicPr>
          <p:blipFill>
            <a:blip r:embed="rId167"/>
            <a:stretch>
              <a:fillRect/>
            </a:stretch>
          </p:blipFill>
          <p:spPr>
            <a:xfrm>
              <a:off x="4215475" y="2464478"/>
              <a:ext cx="61336" cy="194287"/>
            </a:xfrm>
            <a:prstGeom prst="rect">
              <a:avLst/>
            </a:prstGeom>
            <a:effectLst/>
          </p:spPr>
        </p:pic>
        <p:pic>
          <p:nvPicPr>
            <p:cNvPr id="2778" name="直线 形状" descr="直线 形状"/>
            <p:cNvPicPr/>
            <p:nvPr/>
          </p:nvPicPr>
          <p:blipFill>
            <a:blip r:embed="rId168"/>
            <a:stretch>
              <a:fillRect/>
            </a:stretch>
          </p:blipFill>
          <p:spPr>
            <a:xfrm>
              <a:off x="4320199" y="2478060"/>
              <a:ext cx="51682" cy="248612"/>
            </a:xfrm>
            <a:prstGeom prst="rect">
              <a:avLst/>
            </a:prstGeom>
            <a:effectLst/>
          </p:spPr>
        </p:pic>
        <p:pic>
          <p:nvPicPr>
            <p:cNvPr id="2780" name="直线 直线" descr="直线 直线"/>
            <p:cNvPicPr/>
            <p:nvPr/>
          </p:nvPicPr>
          <p:blipFill>
            <a:blip r:embed="rId169"/>
            <a:stretch>
              <a:fillRect/>
            </a:stretch>
          </p:blipFill>
          <p:spPr>
            <a:xfrm>
              <a:off x="4652942" y="2328665"/>
              <a:ext cx="78846" cy="65264"/>
            </a:xfrm>
            <a:prstGeom prst="rect">
              <a:avLst/>
            </a:prstGeom>
            <a:effectLst/>
          </p:spPr>
        </p:pic>
        <p:pic>
          <p:nvPicPr>
            <p:cNvPr id="2782" name="直线 形状" descr="直线 形状"/>
            <p:cNvPicPr/>
            <p:nvPr/>
          </p:nvPicPr>
          <p:blipFill>
            <a:blip r:embed="rId170"/>
            <a:stretch>
              <a:fillRect/>
            </a:stretch>
          </p:blipFill>
          <p:spPr>
            <a:xfrm>
              <a:off x="4648415" y="2416944"/>
              <a:ext cx="56209" cy="167124"/>
            </a:xfrm>
            <a:prstGeom prst="rect">
              <a:avLst/>
            </a:prstGeom>
            <a:effectLst/>
          </p:spPr>
        </p:pic>
        <p:pic>
          <p:nvPicPr>
            <p:cNvPr id="2784" name="直线 直线" descr="直线 直线"/>
            <p:cNvPicPr/>
            <p:nvPr/>
          </p:nvPicPr>
          <p:blipFill>
            <a:blip r:embed="rId171"/>
            <a:stretch>
              <a:fillRect/>
            </a:stretch>
          </p:blipFill>
          <p:spPr>
            <a:xfrm>
              <a:off x="4741221" y="2376200"/>
              <a:ext cx="214659" cy="78845"/>
            </a:xfrm>
            <a:prstGeom prst="rect">
              <a:avLst/>
            </a:prstGeom>
            <a:effectLst/>
          </p:spPr>
        </p:pic>
        <p:pic>
          <p:nvPicPr>
            <p:cNvPr id="2786" name="直线 形状" descr="直线 形状"/>
            <p:cNvPicPr/>
            <p:nvPr/>
          </p:nvPicPr>
          <p:blipFill>
            <a:blip r:embed="rId172"/>
            <a:stretch>
              <a:fillRect/>
            </a:stretch>
          </p:blipFill>
          <p:spPr>
            <a:xfrm>
              <a:off x="4707268" y="2240386"/>
              <a:ext cx="146752" cy="531246"/>
            </a:xfrm>
            <a:prstGeom prst="rect">
              <a:avLst/>
            </a:prstGeom>
            <a:effectLst/>
          </p:spPr>
        </p:pic>
        <p:pic>
          <p:nvPicPr>
            <p:cNvPr id="2788" name="直线 形状" descr="直线 形状"/>
            <p:cNvPicPr/>
            <p:nvPr/>
          </p:nvPicPr>
          <p:blipFill>
            <a:blip r:embed="rId173"/>
            <a:stretch>
              <a:fillRect/>
            </a:stretch>
          </p:blipFill>
          <p:spPr>
            <a:xfrm>
              <a:off x="5114709" y="2287921"/>
              <a:ext cx="99217" cy="38101"/>
            </a:xfrm>
            <a:prstGeom prst="rect">
              <a:avLst/>
            </a:prstGeom>
            <a:effectLst/>
          </p:spPr>
        </p:pic>
        <p:pic>
          <p:nvPicPr>
            <p:cNvPr id="2790" name="直线 形状" descr="直线 形状"/>
            <p:cNvPicPr/>
            <p:nvPr/>
          </p:nvPicPr>
          <p:blipFill>
            <a:blip r:embed="rId174"/>
            <a:stretch>
              <a:fillRect/>
            </a:stretch>
          </p:blipFill>
          <p:spPr>
            <a:xfrm>
              <a:off x="5094604" y="2416944"/>
              <a:ext cx="166857" cy="270146"/>
            </a:xfrm>
            <a:prstGeom prst="rect">
              <a:avLst/>
            </a:prstGeom>
            <a:effectLst/>
          </p:spPr>
        </p:pic>
        <p:pic>
          <p:nvPicPr>
            <p:cNvPr id="2792" name="直线 形状" descr="直线 形状"/>
            <p:cNvPicPr/>
            <p:nvPr/>
          </p:nvPicPr>
          <p:blipFill>
            <a:blip r:embed="rId175"/>
            <a:stretch>
              <a:fillRect/>
            </a:stretch>
          </p:blipFill>
          <p:spPr>
            <a:xfrm>
              <a:off x="5384892" y="2349037"/>
              <a:ext cx="161778" cy="251304"/>
            </a:xfrm>
            <a:prstGeom prst="rect">
              <a:avLst/>
            </a:prstGeom>
            <a:effectLst/>
          </p:spPr>
        </p:pic>
        <p:pic>
          <p:nvPicPr>
            <p:cNvPr id="2794" name="直线 形状" descr="直线 形状"/>
            <p:cNvPicPr/>
            <p:nvPr/>
          </p:nvPicPr>
          <p:blipFill>
            <a:blip r:embed="rId176"/>
            <a:stretch>
              <a:fillRect/>
            </a:stretch>
          </p:blipFill>
          <p:spPr>
            <a:xfrm>
              <a:off x="5386336" y="2464478"/>
              <a:ext cx="167124" cy="48588"/>
            </a:xfrm>
            <a:prstGeom prst="rect">
              <a:avLst/>
            </a:prstGeom>
            <a:effectLst/>
          </p:spPr>
        </p:pic>
        <p:pic>
          <p:nvPicPr>
            <p:cNvPr id="2796" name="直线 形状" descr="直线 形状"/>
            <p:cNvPicPr/>
            <p:nvPr/>
          </p:nvPicPr>
          <p:blipFill>
            <a:blip r:embed="rId177"/>
            <a:stretch>
              <a:fillRect/>
            </a:stretch>
          </p:blipFill>
          <p:spPr>
            <a:xfrm>
              <a:off x="5610430" y="2220014"/>
              <a:ext cx="211009" cy="433171"/>
            </a:xfrm>
            <a:prstGeom prst="rect">
              <a:avLst/>
            </a:prstGeom>
            <a:effectLst/>
          </p:spPr>
        </p:pic>
        <p:pic>
          <p:nvPicPr>
            <p:cNvPr id="2798" name="直线 形状" descr="直线 形状"/>
            <p:cNvPicPr/>
            <p:nvPr/>
          </p:nvPicPr>
          <p:blipFill>
            <a:blip r:embed="rId178"/>
            <a:stretch>
              <a:fillRect/>
            </a:stretch>
          </p:blipFill>
          <p:spPr>
            <a:xfrm>
              <a:off x="5922801" y="1255736"/>
              <a:ext cx="268984" cy="420800"/>
            </a:xfrm>
            <a:prstGeom prst="rect">
              <a:avLst/>
            </a:prstGeom>
            <a:effectLst/>
          </p:spPr>
        </p:pic>
        <p:pic>
          <p:nvPicPr>
            <p:cNvPr id="2800" name="直线 形状" descr="直线 形状"/>
            <p:cNvPicPr/>
            <p:nvPr/>
          </p:nvPicPr>
          <p:blipFill>
            <a:blip r:embed="rId179"/>
            <a:stretch>
              <a:fillRect/>
            </a:stretch>
          </p:blipFill>
          <p:spPr>
            <a:xfrm>
              <a:off x="5983917" y="1316852"/>
              <a:ext cx="207868" cy="370845"/>
            </a:xfrm>
            <a:prstGeom prst="rect">
              <a:avLst/>
            </a:prstGeom>
            <a:effectLst/>
          </p:spPr>
        </p:pic>
        <p:pic>
          <p:nvPicPr>
            <p:cNvPr id="2802" name="直线 直线" descr="直线 直线"/>
            <p:cNvPicPr/>
            <p:nvPr/>
          </p:nvPicPr>
          <p:blipFill>
            <a:blip r:embed="rId180"/>
            <a:stretch>
              <a:fillRect/>
            </a:stretch>
          </p:blipFill>
          <p:spPr>
            <a:xfrm>
              <a:off x="6235173" y="1459457"/>
              <a:ext cx="72054" cy="72054"/>
            </a:xfrm>
            <a:prstGeom prst="rect">
              <a:avLst/>
            </a:prstGeom>
            <a:effectLst/>
          </p:spPr>
        </p:pic>
        <p:pic>
          <p:nvPicPr>
            <p:cNvPr id="2804" name="直线 形状" descr="直线 形状"/>
            <p:cNvPicPr/>
            <p:nvPr/>
          </p:nvPicPr>
          <p:blipFill>
            <a:blip r:embed="rId181"/>
            <a:stretch>
              <a:fillRect/>
            </a:stretch>
          </p:blipFill>
          <p:spPr>
            <a:xfrm>
              <a:off x="6249832" y="1574899"/>
              <a:ext cx="70976" cy="160333"/>
            </a:xfrm>
            <a:prstGeom prst="rect">
              <a:avLst/>
            </a:prstGeom>
            <a:effectLst/>
          </p:spPr>
        </p:pic>
        <p:pic>
          <p:nvPicPr>
            <p:cNvPr id="2806" name="直线 形状" descr="直线 形状"/>
            <p:cNvPicPr/>
            <p:nvPr/>
          </p:nvPicPr>
          <p:blipFill>
            <a:blip r:embed="rId182"/>
            <a:stretch>
              <a:fillRect/>
            </a:stretch>
          </p:blipFill>
          <p:spPr>
            <a:xfrm>
              <a:off x="6425312" y="1595271"/>
              <a:ext cx="58473" cy="201077"/>
            </a:xfrm>
            <a:prstGeom prst="rect">
              <a:avLst/>
            </a:prstGeom>
            <a:effectLst/>
          </p:spPr>
        </p:pic>
        <p:pic>
          <p:nvPicPr>
            <p:cNvPr id="2808" name="直线 形状" descr="直线 形状"/>
            <p:cNvPicPr/>
            <p:nvPr/>
          </p:nvPicPr>
          <p:blipFill>
            <a:blip r:embed="rId183"/>
            <a:stretch>
              <a:fillRect/>
            </a:stretch>
          </p:blipFill>
          <p:spPr>
            <a:xfrm>
              <a:off x="7158707" y="1527364"/>
              <a:ext cx="78845" cy="38101"/>
            </a:xfrm>
            <a:prstGeom prst="rect">
              <a:avLst/>
            </a:prstGeom>
            <a:effectLst/>
          </p:spPr>
        </p:pic>
        <p:pic>
          <p:nvPicPr>
            <p:cNvPr id="2810" name="直线 直线" descr="直线 直线"/>
            <p:cNvPicPr/>
            <p:nvPr/>
          </p:nvPicPr>
          <p:blipFill>
            <a:blip r:embed="rId184"/>
            <a:stretch>
              <a:fillRect/>
            </a:stretch>
          </p:blipFill>
          <p:spPr>
            <a:xfrm>
              <a:off x="7423543" y="1527364"/>
              <a:ext cx="112799" cy="44892"/>
            </a:xfrm>
            <a:prstGeom prst="rect">
              <a:avLst/>
            </a:prstGeom>
            <a:effectLst/>
          </p:spPr>
        </p:pic>
        <p:pic>
          <p:nvPicPr>
            <p:cNvPr id="2812" name="直线 直线" descr="直线 直线"/>
            <p:cNvPicPr/>
            <p:nvPr/>
          </p:nvPicPr>
          <p:blipFill>
            <a:blip r:embed="rId185"/>
            <a:stretch>
              <a:fillRect/>
            </a:stretch>
          </p:blipFill>
          <p:spPr>
            <a:xfrm>
              <a:off x="7695170" y="1513782"/>
              <a:ext cx="78845" cy="38101"/>
            </a:xfrm>
            <a:prstGeom prst="rect">
              <a:avLst/>
            </a:prstGeom>
            <a:effectLst/>
          </p:spPr>
        </p:pic>
        <p:pic>
          <p:nvPicPr>
            <p:cNvPr id="2814" name="直线 形状" descr="直线 形状"/>
            <p:cNvPicPr/>
            <p:nvPr/>
          </p:nvPicPr>
          <p:blipFill>
            <a:blip r:embed="rId186"/>
            <a:stretch>
              <a:fillRect/>
            </a:stretch>
          </p:blipFill>
          <p:spPr>
            <a:xfrm>
              <a:off x="8109402" y="1334858"/>
              <a:ext cx="445542" cy="405380"/>
            </a:xfrm>
            <a:prstGeom prst="rect">
              <a:avLst/>
            </a:prstGeom>
            <a:effectLst/>
          </p:spPr>
        </p:pic>
        <p:pic>
          <p:nvPicPr>
            <p:cNvPr id="2816" name="直线 形状" descr="直线 形状"/>
            <p:cNvPicPr/>
            <p:nvPr/>
          </p:nvPicPr>
          <p:blipFill>
            <a:blip r:embed="rId187"/>
            <a:stretch>
              <a:fillRect/>
            </a:stretch>
          </p:blipFill>
          <p:spPr>
            <a:xfrm>
              <a:off x="8206309" y="1323643"/>
              <a:ext cx="355426" cy="472705"/>
            </a:xfrm>
            <a:prstGeom prst="rect">
              <a:avLst/>
            </a:prstGeom>
            <a:effectLst/>
          </p:spPr>
        </p:pic>
        <p:pic>
          <p:nvPicPr>
            <p:cNvPr id="2818" name="直线 直线" descr="直线 直线"/>
            <p:cNvPicPr/>
            <p:nvPr/>
          </p:nvPicPr>
          <p:blipFill>
            <a:blip r:embed="rId188"/>
            <a:stretch>
              <a:fillRect/>
            </a:stretch>
          </p:blipFill>
          <p:spPr>
            <a:xfrm>
              <a:off x="8645867" y="1459457"/>
              <a:ext cx="85635" cy="78845"/>
            </a:xfrm>
            <a:prstGeom prst="rect">
              <a:avLst/>
            </a:prstGeom>
            <a:effectLst/>
          </p:spPr>
        </p:pic>
        <p:pic>
          <p:nvPicPr>
            <p:cNvPr id="2820" name="直线 形状" descr="直线 形状"/>
            <p:cNvPicPr/>
            <p:nvPr/>
          </p:nvPicPr>
          <p:blipFill>
            <a:blip r:embed="rId189"/>
            <a:stretch>
              <a:fillRect/>
            </a:stretch>
          </p:blipFill>
          <p:spPr>
            <a:xfrm>
              <a:off x="8653223" y="1581690"/>
              <a:ext cx="105442" cy="240559"/>
            </a:xfrm>
            <a:prstGeom prst="rect">
              <a:avLst/>
            </a:prstGeom>
            <a:effectLst/>
          </p:spPr>
        </p:pic>
        <p:pic>
          <p:nvPicPr>
            <p:cNvPr id="2822" name="直线 形状" descr="直线 形状"/>
            <p:cNvPicPr/>
            <p:nvPr/>
          </p:nvPicPr>
          <p:blipFill>
            <a:blip r:embed="rId190"/>
            <a:stretch>
              <a:fillRect/>
            </a:stretch>
          </p:blipFill>
          <p:spPr>
            <a:xfrm>
              <a:off x="8876749" y="1642805"/>
              <a:ext cx="316520" cy="302939"/>
            </a:xfrm>
            <a:prstGeom prst="rect">
              <a:avLst/>
            </a:prstGeom>
            <a:effectLst/>
          </p:spPr>
        </p:pic>
        <p:pic>
          <p:nvPicPr>
            <p:cNvPr id="2824" name="直线 形状" descr="直线 形状"/>
            <p:cNvPicPr/>
            <p:nvPr/>
          </p:nvPicPr>
          <p:blipFill>
            <a:blip r:embed="rId191"/>
            <a:stretch>
              <a:fillRect/>
            </a:stretch>
          </p:blipFill>
          <p:spPr>
            <a:xfrm>
              <a:off x="1719365" y="1719766"/>
              <a:ext cx="201078" cy="164861"/>
            </a:xfrm>
            <a:prstGeom prst="rect">
              <a:avLst/>
            </a:prstGeom>
            <a:effectLst/>
          </p:spPr>
        </p:pic>
        <p:pic>
          <p:nvPicPr>
            <p:cNvPr id="2826" name="直线 形状" descr="直线 形状"/>
            <p:cNvPicPr/>
            <p:nvPr/>
          </p:nvPicPr>
          <p:blipFill>
            <a:blip r:embed="rId192"/>
            <a:stretch>
              <a:fillRect/>
            </a:stretch>
          </p:blipFill>
          <p:spPr>
            <a:xfrm>
              <a:off x="1957040" y="1792201"/>
              <a:ext cx="92426" cy="119589"/>
            </a:xfrm>
            <a:prstGeom prst="rect">
              <a:avLst/>
            </a:prstGeom>
            <a:effectLst/>
          </p:spPr>
        </p:pic>
        <p:pic>
          <p:nvPicPr>
            <p:cNvPr id="2828" name="直线 形状" descr="直线 形状"/>
            <p:cNvPicPr/>
            <p:nvPr/>
          </p:nvPicPr>
          <p:blipFill>
            <a:blip r:embed="rId193"/>
            <a:stretch>
              <a:fillRect/>
            </a:stretch>
          </p:blipFill>
          <p:spPr>
            <a:xfrm>
              <a:off x="2074246" y="1649596"/>
              <a:ext cx="206103" cy="282565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80" name="绘图"/>
          <p:cNvGrpSpPr/>
          <p:nvPr/>
        </p:nvGrpSpPr>
        <p:grpSpPr>
          <a:xfrm>
            <a:off x="1144248" y="1743914"/>
            <a:ext cx="11309102" cy="4047221"/>
            <a:chOff x="-19050" y="-19050"/>
            <a:chExt cx="11309100" cy="4047219"/>
          </a:xfrm>
        </p:grpSpPr>
        <p:pic>
          <p:nvPicPr>
            <p:cNvPr id="2832" name="直线 形状" descr="直线 形状"/>
            <p:cNvPicPr/>
            <p:nvPr/>
          </p:nvPicPr>
          <p:blipFill>
            <a:blip r:embed="rId1"/>
            <a:stretch>
              <a:fillRect/>
            </a:stretch>
          </p:blipFill>
          <p:spPr>
            <a:xfrm>
              <a:off x="-19050" y="388803"/>
              <a:ext cx="202659" cy="265894"/>
            </a:xfrm>
            <a:prstGeom prst="rect">
              <a:avLst/>
            </a:prstGeom>
            <a:effectLst/>
          </p:spPr>
        </p:pic>
        <p:pic>
          <p:nvPicPr>
            <p:cNvPr id="2834" name="直线 形状" descr="直线 形状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862497" y="424958"/>
              <a:ext cx="397158" cy="241682"/>
            </a:xfrm>
            <a:prstGeom prst="rect">
              <a:avLst/>
            </a:prstGeom>
            <a:effectLst/>
          </p:spPr>
        </p:pic>
        <p:pic>
          <p:nvPicPr>
            <p:cNvPr id="2836" name="直线 形状" descr="直线 形状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1254895" y="431372"/>
              <a:ext cx="153516" cy="184099"/>
            </a:xfrm>
            <a:prstGeom prst="rect">
              <a:avLst/>
            </a:prstGeom>
            <a:effectLst/>
          </p:spPr>
        </p:pic>
        <p:pic>
          <p:nvPicPr>
            <p:cNvPr id="2838" name="直线 形状" descr="直线 形状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1493182" y="427222"/>
              <a:ext cx="268984" cy="42628"/>
            </a:xfrm>
            <a:prstGeom prst="rect">
              <a:avLst/>
            </a:prstGeom>
            <a:effectLst/>
          </p:spPr>
        </p:pic>
        <p:pic>
          <p:nvPicPr>
            <p:cNvPr id="2840" name="直线 形状" descr="直线 形状"/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1583724" y="275563"/>
              <a:ext cx="76582" cy="403734"/>
            </a:xfrm>
            <a:prstGeom prst="rect">
              <a:avLst/>
            </a:prstGeom>
            <a:effectLst/>
          </p:spPr>
        </p:pic>
        <p:pic>
          <p:nvPicPr>
            <p:cNvPr id="2842" name="直线 直线" descr="直线 直线"/>
            <p:cNvPicPr/>
            <p:nvPr/>
          </p:nvPicPr>
          <p:blipFill>
            <a:blip r:embed="rId6"/>
            <a:stretch>
              <a:fillRect/>
            </a:stretch>
          </p:blipFill>
          <p:spPr>
            <a:xfrm>
              <a:off x="1717274" y="363842"/>
              <a:ext cx="65264" cy="78845"/>
            </a:xfrm>
            <a:prstGeom prst="rect">
              <a:avLst/>
            </a:prstGeom>
            <a:effectLst/>
          </p:spPr>
        </p:pic>
        <p:pic>
          <p:nvPicPr>
            <p:cNvPr id="2844" name="直线 形状" descr="直线 形状"/>
            <p:cNvPicPr/>
            <p:nvPr/>
          </p:nvPicPr>
          <p:blipFill>
            <a:blip r:embed="rId7"/>
            <a:stretch>
              <a:fillRect/>
            </a:stretch>
          </p:blipFill>
          <p:spPr>
            <a:xfrm>
              <a:off x="1773419" y="424958"/>
              <a:ext cx="63444" cy="268984"/>
            </a:xfrm>
            <a:prstGeom prst="rect">
              <a:avLst/>
            </a:prstGeom>
            <a:effectLst/>
          </p:spPr>
        </p:pic>
        <p:pic>
          <p:nvPicPr>
            <p:cNvPr id="2846" name="直线 形状" descr="直线 形状"/>
            <p:cNvPicPr/>
            <p:nvPr/>
          </p:nvPicPr>
          <p:blipFill>
            <a:blip r:embed="rId8"/>
            <a:stretch>
              <a:fillRect/>
            </a:stretch>
          </p:blipFill>
          <p:spPr>
            <a:xfrm>
              <a:off x="1900623" y="404586"/>
              <a:ext cx="187496" cy="263692"/>
            </a:xfrm>
            <a:prstGeom prst="rect">
              <a:avLst/>
            </a:prstGeom>
            <a:effectLst/>
          </p:spPr>
        </p:pic>
        <p:pic>
          <p:nvPicPr>
            <p:cNvPr id="2848" name="直线 形状" descr="直线 形状"/>
            <p:cNvPicPr/>
            <p:nvPr/>
          </p:nvPicPr>
          <p:blipFill>
            <a:blip r:embed="rId9"/>
            <a:stretch>
              <a:fillRect/>
            </a:stretch>
          </p:blipFill>
          <p:spPr>
            <a:xfrm>
              <a:off x="2132355" y="433258"/>
              <a:ext cx="247763" cy="199506"/>
            </a:xfrm>
            <a:prstGeom prst="rect">
              <a:avLst/>
            </a:prstGeom>
            <a:effectLst/>
          </p:spPr>
        </p:pic>
        <p:pic>
          <p:nvPicPr>
            <p:cNvPr id="2850" name="直线 形状" descr="直线 形状"/>
            <p:cNvPicPr/>
            <p:nvPr/>
          </p:nvPicPr>
          <p:blipFill>
            <a:blip r:embed="rId10"/>
            <a:stretch>
              <a:fillRect/>
            </a:stretch>
          </p:blipFill>
          <p:spPr>
            <a:xfrm>
              <a:off x="2375971" y="397795"/>
              <a:ext cx="262194" cy="54884"/>
            </a:xfrm>
            <a:prstGeom prst="rect">
              <a:avLst/>
            </a:prstGeom>
            <a:effectLst/>
          </p:spPr>
        </p:pic>
        <p:pic>
          <p:nvPicPr>
            <p:cNvPr id="2852" name="直线 形状" descr="直线 形状"/>
            <p:cNvPicPr/>
            <p:nvPr/>
          </p:nvPicPr>
          <p:blipFill>
            <a:blip r:embed="rId11"/>
            <a:stretch>
              <a:fillRect/>
            </a:stretch>
          </p:blipFill>
          <p:spPr>
            <a:xfrm>
              <a:off x="2528925" y="248400"/>
              <a:ext cx="88868" cy="391270"/>
            </a:xfrm>
            <a:prstGeom prst="rect">
              <a:avLst/>
            </a:prstGeom>
            <a:effectLst/>
          </p:spPr>
        </p:pic>
        <p:pic>
          <p:nvPicPr>
            <p:cNvPr id="2854" name="直线 直线" descr="直线 直线"/>
            <p:cNvPicPr/>
            <p:nvPr/>
          </p:nvPicPr>
          <p:blipFill>
            <a:blip r:embed="rId12"/>
            <a:stretch>
              <a:fillRect/>
            </a:stretch>
          </p:blipFill>
          <p:spPr>
            <a:xfrm>
              <a:off x="2674761" y="316307"/>
              <a:ext cx="58473" cy="160333"/>
            </a:xfrm>
            <a:prstGeom prst="rect">
              <a:avLst/>
            </a:prstGeom>
            <a:effectLst/>
          </p:spPr>
        </p:pic>
        <p:pic>
          <p:nvPicPr>
            <p:cNvPr id="2856" name="直线 形状" descr="直线 形状"/>
            <p:cNvPicPr/>
            <p:nvPr/>
          </p:nvPicPr>
          <p:blipFill>
            <a:blip r:embed="rId13"/>
            <a:stretch>
              <a:fillRect/>
            </a:stretch>
          </p:blipFill>
          <p:spPr>
            <a:xfrm>
              <a:off x="2729087" y="445330"/>
              <a:ext cx="112798" cy="213651"/>
            </a:xfrm>
            <a:prstGeom prst="rect">
              <a:avLst/>
            </a:prstGeom>
            <a:effectLst/>
          </p:spPr>
        </p:pic>
        <p:pic>
          <p:nvPicPr>
            <p:cNvPr id="2858" name="直线 形状" descr="直线 形状"/>
            <p:cNvPicPr/>
            <p:nvPr/>
          </p:nvPicPr>
          <p:blipFill>
            <a:blip r:embed="rId14"/>
            <a:stretch>
              <a:fillRect/>
            </a:stretch>
          </p:blipFill>
          <p:spPr>
            <a:xfrm>
              <a:off x="2829110" y="457293"/>
              <a:ext cx="120212" cy="133879"/>
            </a:xfrm>
            <a:prstGeom prst="rect">
              <a:avLst/>
            </a:prstGeom>
            <a:effectLst/>
          </p:spPr>
        </p:pic>
        <p:pic>
          <p:nvPicPr>
            <p:cNvPr id="2860" name="直线 形状" descr="直线 形状"/>
            <p:cNvPicPr/>
            <p:nvPr/>
          </p:nvPicPr>
          <p:blipFill>
            <a:blip r:embed="rId15"/>
            <a:stretch>
              <a:fillRect/>
            </a:stretch>
          </p:blipFill>
          <p:spPr>
            <a:xfrm>
              <a:off x="2980342" y="404586"/>
              <a:ext cx="275775" cy="275775"/>
            </a:xfrm>
            <a:prstGeom prst="rect">
              <a:avLst/>
            </a:prstGeom>
            <a:effectLst/>
          </p:spPr>
        </p:pic>
        <p:pic>
          <p:nvPicPr>
            <p:cNvPr id="2862" name="直线 直线" descr="直线 直线"/>
            <p:cNvPicPr/>
            <p:nvPr/>
          </p:nvPicPr>
          <p:blipFill>
            <a:blip r:embed="rId16"/>
            <a:stretch>
              <a:fillRect/>
            </a:stretch>
          </p:blipFill>
          <p:spPr>
            <a:xfrm>
              <a:off x="3550760" y="363842"/>
              <a:ext cx="72054" cy="65263"/>
            </a:xfrm>
            <a:prstGeom prst="rect">
              <a:avLst/>
            </a:prstGeom>
            <a:effectLst/>
          </p:spPr>
        </p:pic>
        <p:pic>
          <p:nvPicPr>
            <p:cNvPr id="2864" name="直线 直线" descr="直线 直线"/>
            <p:cNvPicPr/>
            <p:nvPr/>
          </p:nvPicPr>
          <p:blipFill>
            <a:blip r:embed="rId17"/>
            <a:stretch>
              <a:fillRect/>
            </a:stretch>
          </p:blipFill>
          <p:spPr>
            <a:xfrm>
              <a:off x="3538500" y="520028"/>
              <a:ext cx="76201" cy="38101"/>
            </a:xfrm>
            <a:prstGeom prst="rect">
              <a:avLst/>
            </a:prstGeom>
            <a:effectLst/>
          </p:spPr>
        </p:pic>
        <p:pic>
          <p:nvPicPr>
            <p:cNvPr id="2866" name="直线 形状" descr="直线 形状"/>
            <p:cNvPicPr/>
            <p:nvPr/>
          </p:nvPicPr>
          <p:blipFill>
            <a:blip r:embed="rId18"/>
            <a:stretch>
              <a:fillRect/>
            </a:stretch>
          </p:blipFill>
          <p:spPr>
            <a:xfrm>
              <a:off x="4012527" y="200865"/>
              <a:ext cx="282565" cy="70235"/>
            </a:xfrm>
            <a:prstGeom prst="rect">
              <a:avLst/>
            </a:prstGeom>
            <a:effectLst/>
          </p:spPr>
        </p:pic>
        <p:pic>
          <p:nvPicPr>
            <p:cNvPr id="2868" name="直线 形状" descr="直线 形状"/>
            <p:cNvPicPr/>
            <p:nvPr/>
          </p:nvPicPr>
          <p:blipFill>
            <a:blip r:embed="rId19"/>
            <a:stretch>
              <a:fillRect/>
            </a:stretch>
          </p:blipFill>
          <p:spPr>
            <a:xfrm>
              <a:off x="4026108" y="-19051"/>
              <a:ext cx="194287" cy="733937"/>
            </a:xfrm>
            <a:prstGeom prst="rect">
              <a:avLst/>
            </a:prstGeom>
            <a:effectLst/>
          </p:spPr>
        </p:pic>
        <p:pic>
          <p:nvPicPr>
            <p:cNvPr id="2870" name="直线 直线" descr="直线 直线"/>
            <p:cNvPicPr/>
            <p:nvPr/>
          </p:nvPicPr>
          <p:blipFill>
            <a:blip r:embed="rId20"/>
            <a:stretch>
              <a:fillRect/>
            </a:stretch>
          </p:blipFill>
          <p:spPr>
            <a:xfrm>
              <a:off x="4297735" y="112586"/>
              <a:ext cx="72055" cy="106008"/>
            </a:xfrm>
            <a:prstGeom prst="rect">
              <a:avLst/>
            </a:prstGeom>
            <a:effectLst/>
          </p:spPr>
        </p:pic>
        <p:pic>
          <p:nvPicPr>
            <p:cNvPr id="2872" name="直线 形状" descr="直线 形状"/>
            <p:cNvPicPr/>
            <p:nvPr/>
          </p:nvPicPr>
          <p:blipFill>
            <a:blip r:embed="rId21"/>
            <a:stretch>
              <a:fillRect/>
            </a:stretch>
          </p:blipFill>
          <p:spPr>
            <a:xfrm>
              <a:off x="4318794" y="234819"/>
              <a:ext cx="84949" cy="272475"/>
            </a:xfrm>
            <a:prstGeom prst="rect">
              <a:avLst/>
            </a:prstGeom>
            <a:effectLst/>
          </p:spPr>
        </p:pic>
        <p:pic>
          <p:nvPicPr>
            <p:cNvPr id="2874" name="直线 形状" descr="直线 形状"/>
            <p:cNvPicPr/>
            <p:nvPr/>
          </p:nvPicPr>
          <p:blipFill>
            <a:blip r:embed="rId22"/>
            <a:stretch>
              <a:fillRect/>
            </a:stretch>
          </p:blipFill>
          <p:spPr>
            <a:xfrm>
              <a:off x="4426759" y="261981"/>
              <a:ext cx="255403" cy="210288"/>
            </a:xfrm>
            <a:prstGeom prst="rect">
              <a:avLst/>
            </a:prstGeom>
            <a:effectLst/>
          </p:spPr>
        </p:pic>
        <p:pic>
          <p:nvPicPr>
            <p:cNvPr id="2876" name="直线 形状" descr="直线 形状"/>
            <p:cNvPicPr/>
            <p:nvPr/>
          </p:nvPicPr>
          <p:blipFill>
            <a:blip r:embed="rId23"/>
            <a:stretch>
              <a:fillRect/>
            </a:stretch>
          </p:blipFill>
          <p:spPr>
            <a:xfrm>
              <a:off x="4702913" y="30811"/>
              <a:ext cx="203341" cy="527318"/>
            </a:xfrm>
            <a:prstGeom prst="rect">
              <a:avLst/>
            </a:prstGeom>
            <a:effectLst/>
          </p:spPr>
        </p:pic>
        <p:pic>
          <p:nvPicPr>
            <p:cNvPr id="2878" name="直线 形状" descr="直线 形状"/>
            <p:cNvPicPr/>
            <p:nvPr/>
          </p:nvPicPr>
          <p:blipFill>
            <a:blip r:embed="rId24"/>
            <a:stretch>
              <a:fillRect/>
            </a:stretch>
          </p:blipFill>
          <p:spPr>
            <a:xfrm>
              <a:off x="5465163" y="79152"/>
              <a:ext cx="276346" cy="443858"/>
            </a:xfrm>
            <a:prstGeom prst="rect">
              <a:avLst/>
            </a:prstGeom>
            <a:effectLst/>
          </p:spPr>
        </p:pic>
        <p:pic>
          <p:nvPicPr>
            <p:cNvPr id="2880" name="直线 形状" descr="直线 形状"/>
            <p:cNvPicPr/>
            <p:nvPr/>
          </p:nvPicPr>
          <p:blipFill>
            <a:blip r:embed="rId25"/>
            <a:stretch>
              <a:fillRect/>
            </a:stretch>
          </p:blipFill>
          <p:spPr>
            <a:xfrm>
              <a:off x="5718931" y="282353"/>
              <a:ext cx="226298" cy="185042"/>
            </a:xfrm>
            <a:prstGeom prst="rect">
              <a:avLst/>
            </a:prstGeom>
            <a:effectLst/>
          </p:spPr>
        </p:pic>
        <p:pic>
          <p:nvPicPr>
            <p:cNvPr id="2882" name="直线 形状" descr="直线 形状"/>
            <p:cNvPicPr/>
            <p:nvPr/>
          </p:nvPicPr>
          <p:blipFill>
            <a:blip r:embed="rId26"/>
            <a:stretch>
              <a:fillRect/>
            </a:stretch>
          </p:blipFill>
          <p:spPr>
            <a:xfrm>
              <a:off x="5910229" y="51470"/>
              <a:ext cx="245511" cy="447374"/>
            </a:xfrm>
            <a:prstGeom prst="rect">
              <a:avLst/>
            </a:prstGeom>
            <a:effectLst/>
          </p:spPr>
        </p:pic>
        <p:pic>
          <p:nvPicPr>
            <p:cNvPr id="2884" name="直线 形状" descr="直线 形状"/>
            <p:cNvPicPr/>
            <p:nvPr/>
          </p:nvPicPr>
          <p:blipFill>
            <a:blip r:embed="rId27"/>
            <a:stretch>
              <a:fillRect/>
            </a:stretch>
          </p:blipFill>
          <p:spPr>
            <a:xfrm>
              <a:off x="6171965" y="295935"/>
              <a:ext cx="241821" cy="180705"/>
            </a:xfrm>
            <a:prstGeom prst="rect">
              <a:avLst/>
            </a:prstGeom>
            <a:effectLst/>
          </p:spPr>
        </p:pic>
        <p:pic>
          <p:nvPicPr>
            <p:cNvPr id="2886" name="直线 形状" descr="直线 形状"/>
            <p:cNvPicPr/>
            <p:nvPr/>
          </p:nvPicPr>
          <p:blipFill>
            <a:blip r:embed="rId28"/>
            <a:stretch>
              <a:fillRect/>
            </a:stretch>
          </p:blipFill>
          <p:spPr>
            <a:xfrm>
              <a:off x="6423220" y="248400"/>
              <a:ext cx="173915" cy="197999"/>
            </a:xfrm>
            <a:prstGeom prst="rect">
              <a:avLst/>
            </a:prstGeom>
            <a:effectLst/>
          </p:spPr>
        </p:pic>
        <p:pic>
          <p:nvPicPr>
            <p:cNvPr id="2888" name="直线 直线" descr="直线 直线"/>
            <p:cNvPicPr/>
            <p:nvPr/>
          </p:nvPicPr>
          <p:blipFill>
            <a:blip r:embed="rId17"/>
            <a:stretch>
              <a:fillRect/>
            </a:stretch>
          </p:blipFill>
          <p:spPr>
            <a:xfrm>
              <a:off x="6906682" y="363842"/>
              <a:ext cx="76201" cy="38101"/>
            </a:xfrm>
            <a:prstGeom prst="rect">
              <a:avLst/>
            </a:prstGeom>
            <a:effectLst/>
          </p:spPr>
        </p:pic>
        <p:pic>
          <p:nvPicPr>
            <p:cNvPr id="2890" name="直线 形状" descr="直线 形状"/>
            <p:cNvPicPr/>
            <p:nvPr/>
          </p:nvPicPr>
          <p:blipFill>
            <a:blip r:embed="rId29"/>
            <a:stretch>
              <a:fillRect/>
            </a:stretch>
          </p:blipFill>
          <p:spPr>
            <a:xfrm>
              <a:off x="6920231" y="203978"/>
              <a:ext cx="206578" cy="246496"/>
            </a:xfrm>
            <a:prstGeom prst="rect">
              <a:avLst/>
            </a:prstGeom>
            <a:effectLst/>
          </p:spPr>
        </p:pic>
        <p:pic>
          <p:nvPicPr>
            <p:cNvPr id="2892" name="直线 直线" descr="直线 直线"/>
            <p:cNvPicPr/>
            <p:nvPr/>
          </p:nvPicPr>
          <p:blipFill>
            <a:blip r:embed="rId17"/>
            <a:stretch>
              <a:fillRect/>
            </a:stretch>
          </p:blipFill>
          <p:spPr>
            <a:xfrm>
              <a:off x="7151146" y="234819"/>
              <a:ext cx="76201" cy="38101"/>
            </a:xfrm>
            <a:prstGeom prst="rect">
              <a:avLst/>
            </a:prstGeom>
            <a:effectLst/>
          </p:spPr>
        </p:pic>
        <p:pic>
          <p:nvPicPr>
            <p:cNvPr id="2894" name="直线 形状" descr="直线 形状"/>
            <p:cNvPicPr/>
            <p:nvPr/>
          </p:nvPicPr>
          <p:blipFill>
            <a:blip r:embed="rId30"/>
            <a:stretch>
              <a:fillRect/>
            </a:stretch>
          </p:blipFill>
          <p:spPr>
            <a:xfrm>
              <a:off x="7204149" y="241609"/>
              <a:ext cx="194287" cy="228241"/>
            </a:xfrm>
            <a:prstGeom prst="rect">
              <a:avLst/>
            </a:prstGeom>
            <a:effectLst/>
          </p:spPr>
        </p:pic>
        <p:pic>
          <p:nvPicPr>
            <p:cNvPr id="2896" name="直线 形状" descr="直线 形状"/>
            <p:cNvPicPr/>
            <p:nvPr/>
          </p:nvPicPr>
          <p:blipFill>
            <a:blip r:embed="rId31"/>
            <a:stretch>
              <a:fillRect/>
            </a:stretch>
          </p:blipFill>
          <p:spPr>
            <a:xfrm>
              <a:off x="7204149" y="207656"/>
              <a:ext cx="201078" cy="275775"/>
            </a:xfrm>
            <a:prstGeom prst="rect">
              <a:avLst/>
            </a:prstGeom>
            <a:effectLst/>
          </p:spPr>
        </p:pic>
        <p:pic>
          <p:nvPicPr>
            <p:cNvPr id="2898" name="直线 形状" descr="直线 形状"/>
            <p:cNvPicPr/>
            <p:nvPr/>
          </p:nvPicPr>
          <p:blipFill>
            <a:blip r:embed="rId32"/>
            <a:stretch>
              <a:fillRect/>
            </a:stretch>
          </p:blipFill>
          <p:spPr>
            <a:xfrm>
              <a:off x="7360335" y="214447"/>
              <a:ext cx="144933" cy="588880"/>
            </a:xfrm>
            <a:prstGeom prst="rect">
              <a:avLst/>
            </a:prstGeom>
            <a:effectLst/>
          </p:spPr>
        </p:pic>
        <p:pic>
          <p:nvPicPr>
            <p:cNvPr id="2900" name="直线 形状" descr="直线 形状"/>
            <p:cNvPicPr/>
            <p:nvPr/>
          </p:nvPicPr>
          <p:blipFill>
            <a:blip r:embed="rId33"/>
            <a:stretch>
              <a:fillRect/>
            </a:stretch>
          </p:blipFill>
          <p:spPr>
            <a:xfrm>
              <a:off x="7367126" y="258061"/>
              <a:ext cx="238713" cy="193563"/>
            </a:xfrm>
            <a:prstGeom prst="rect">
              <a:avLst/>
            </a:prstGeom>
            <a:effectLst/>
          </p:spPr>
        </p:pic>
        <p:pic>
          <p:nvPicPr>
            <p:cNvPr id="2902" name="直线 形状" descr="直线 形状"/>
            <p:cNvPicPr/>
            <p:nvPr/>
          </p:nvPicPr>
          <p:blipFill>
            <a:blip r:embed="rId34"/>
            <a:stretch>
              <a:fillRect/>
            </a:stretch>
          </p:blipFill>
          <p:spPr>
            <a:xfrm>
              <a:off x="7601648" y="246214"/>
              <a:ext cx="224602" cy="203264"/>
            </a:xfrm>
            <a:prstGeom prst="rect">
              <a:avLst/>
            </a:prstGeom>
            <a:effectLst/>
          </p:spPr>
        </p:pic>
        <p:pic>
          <p:nvPicPr>
            <p:cNvPr id="2904" name="直线 形状" descr="直线 形状"/>
            <p:cNvPicPr/>
            <p:nvPr/>
          </p:nvPicPr>
          <p:blipFill>
            <a:blip r:embed="rId35"/>
            <a:stretch>
              <a:fillRect/>
            </a:stretch>
          </p:blipFill>
          <p:spPr>
            <a:xfrm>
              <a:off x="7849719" y="261981"/>
              <a:ext cx="166670" cy="187497"/>
            </a:xfrm>
            <a:prstGeom prst="rect">
              <a:avLst/>
            </a:prstGeom>
            <a:effectLst/>
          </p:spPr>
        </p:pic>
        <p:pic>
          <p:nvPicPr>
            <p:cNvPr id="2906" name="直线 形状" descr="直线 形状"/>
            <p:cNvPicPr/>
            <p:nvPr/>
          </p:nvPicPr>
          <p:blipFill>
            <a:blip r:embed="rId36"/>
            <a:stretch>
              <a:fillRect/>
            </a:stretch>
          </p:blipFill>
          <p:spPr>
            <a:xfrm>
              <a:off x="8040158" y="207656"/>
              <a:ext cx="118835" cy="243440"/>
            </a:xfrm>
            <a:prstGeom prst="rect">
              <a:avLst/>
            </a:prstGeom>
            <a:effectLst/>
          </p:spPr>
        </p:pic>
        <p:pic>
          <p:nvPicPr>
            <p:cNvPr id="2908" name="直线 直线" descr="直线 直线"/>
            <p:cNvPicPr/>
            <p:nvPr/>
          </p:nvPicPr>
          <p:blipFill>
            <a:blip r:embed="rId37"/>
            <a:stretch>
              <a:fillRect/>
            </a:stretch>
          </p:blipFill>
          <p:spPr>
            <a:xfrm>
              <a:off x="8195590" y="105796"/>
              <a:ext cx="44891" cy="92426"/>
            </a:xfrm>
            <a:prstGeom prst="rect">
              <a:avLst/>
            </a:prstGeom>
            <a:effectLst/>
          </p:spPr>
        </p:pic>
        <p:pic>
          <p:nvPicPr>
            <p:cNvPr id="2910" name="直线 形状" descr="直线 形状"/>
            <p:cNvPicPr/>
            <p:nvPr/>
          </p:nvPicPr>
          <p:blipFill>
            <a:blip r:embed="rId38"/>
            <a:stretch>
              <a:fillRect/>
            </a:stretch>
          </p:blipFill>
          <p:spPr>
            <a:xfrm>
              <a:off x="8219552" y="248400"/>
              <a:ext cx="54883" cy="194287"/>
            </a:xfrm>
            <a:prstGeom prst="rect">
              <a:avLst/>
            </a:prstGeom>
            <a:effectLst/>
          </p:spPr>
        </p:pic>
        <p:pic>
          <p:nvPicPr>
            <p:cNvPr id="2912" name="直线 形状" descr="直线 形状"/>
            <p:cNvPicPr/>
            <p:nvPr/>
          </p:nvPicPr>
          <p:blipFill>
            <a:blip r:embed="rId39"/>
            <a:stretch>
              <a:fillRect/>
            </a:stretch>
          </p:blipFill>
          <p:spPr>
            <a:xfrm>
              <a:off x="8308418" y="277420"/>
              <a:ext cx="119939" cy="146970"/>
            </a:xfrm>
            <a:prstGeom prst="rect">
              <a:avLst/>
            </a:prstGeom>
            <a:effectLst/>
          </p:spPr>
        </p:pic>
        <p:pic>
          <p:nvPicPr>
            <p:cNvPr id="2914" name="直线 形状" descr="直线 形状"/>
            <p:cNvPicPr/>
            <p:nvPr/>
          </p:nvPicPr>
          <p:blipFill>
            <a:blip r:embed="rId40"/>
            <a:stretch>
              <a:fillRect/>
            </a:stretch>
          </p:blipFill>
          <p:spPr>
            <a:xfrm>
              <a:off x="8460426" y="275563"/>
              <a:ext cx="228241" cy="160333"/>
            </a:xfrm>
            <a:prstGeom prst="rect">
              <a:avLst/>
            </a:prstGeom>
            <a:effectLst/>
          </p:spPr>
        </p:pic>
        <p:pic>
          <p:nvPicPr>
            <p:cNvPr id="2916" name="直线 形状" descr="直线 形状"/>
            <p:cNvPicPr/>
            <p:nvPr/>
          </p:nvPicPr>
          <p:blipFill>
            <a:blip r:embed="rId41"/>
            <a:stretch>
              <a:fillRect/>
            </a:stretch>
          </p:blipFill>
          <p:spPr>
            <a:xfrm>
              <a:off x="9148123" y="168377"/>
              <a:ext cx="197997" cy="177288"/>
            </a:xfrm>
            <a:prstGeom prst="rect">
              <a:avLst/>
            </a:prstGeom>
            <a:effectLst/>
          </p:spPr>
        </p:pic>
        <p:pic>
          <p:nvPicPr>
            <p:cNvPr id="2918" name="直线 形状" descr="直线 形状"/>
            <p:cNvPicPr/>
            <p:nvPr/>
          </p:nvPicPr>
          <p:blipFill>
            <a:blip r:embed="rId42"/>
            <a:stretch>
              <a:fillRect/>
            </a:stretch>
          </p:blipFill>
          <p:spPr>
            <a:xfrm>
              <a:off x="9397541" y="160121"/>
              <a:ext cx="262194" cy="51683"/>
            </a:xfrm>
            <a:prstGeom prst="rect">
              <a:avLst/>
            </a:prstGeom>
            <a:effectLst/>
          </p:spPr>
        </p:pic>
        <p:pic>
          <p:nvPicPr>
            <p:cNvPr id="2920" name="直线 形状" descr="直线 形状"/>
            <p:cNvPicPr/>
            <p:nvPr/>
          </p:nvPicPr>
          <p:blipFill>
            <a:blip r:embed="rId43"/>
            <a:stretch>
              <a:fillRect/>
            </a:stretch>
          </p:blipFill>
          <p:spPr>
            <a:xfrm>
              <a:off x="9322843" y="31487"/>
              <a:ext cx="323310" cy="583442"/>
            </a:xfrm>
            <a:prstGeom prst="rect">
              <a:avLst/>
            </a:prstGeom>
            <a:effectLst/>
          </p:spPr>
        </p:pic>
        <p:pic>
          <p:nvPicPr>
            <p:cNvPr id="2922" name="直线 形状" descr="直线 形状"/>
            <p:cNvPicPr/>
            <p:nvPr/>
          </p:nvPicPr>
          <p:blipFill>
            <a:blip r:embed="rId44"/>
            <a:stretch>
              <a:fillRect/>
            </a:stretch>
          </p:blipFill>
          <p:spPr>
            <a:xfrm>
              <a:off x="10010401" y="209175"/>
              <a:ext cx="287658" cy="640529"/>
            </a:xfrm>
            <a:prstGeom prst="rect">
              <a:avLst/>
            </a:prstGeom>
            <a:effectLst/>
          </p:spPr>
        </p:pic>
        <p:pic>
          <p:nvPicPr>
            <p:cNvPr id="2924" name="直线 形状" descr="直线 形状"/>
            <p:cNvPicPr/>
            <p:nvPr/>
          </p:nvPicPr>
          <p:blipFill>
            <a:blip r:embed="rId45"/>
            <a:stretch>
              <a:fillRect/>
            </a:stretch>
          </p:blipFill>
          <p:spPr>
            <a:xfrm>
              <a:off x="10324169" y="194075"/>
              <a:ext cx="238728" cy="199312"/>
            </a:xfrm>
            <a:prstGeom prst="rect">
              <a:avLst/>
            </a:prstGeom>
            <a:effectLst/>
          </p:spPr>
        </p:pic>
        <p:pic>
          <p:nvPicPr>
            <p:cNvPr id="2926" name="直线 形状" descr="直线 形状"/>
            <p:cNvPicPr/>
            <p:nvPr/>
          </p:nvPicPr>
          <p:blipFill>
            <a:blip r:embed="rId46"/>
            <a:stretch>
              <a:fillRect/>
            </a:stretch>
          </p:blipFill>
          <p:spPr>
            <a:xfrm>
              <a:off x="10546429" y="184592"/>
              <a:ext cx="220188" cy="172430"/>
            </a:xfrm>
            <a:prstGeom prst="rect">
              <a:avLst/>
            </a:prstGeom>
            <a:effectLst/>
          </p:spPr>
        </p:pic>
        <p:pic>
          <p:nvPicPr>
            <p:cNvPr id="2928" name="直线 形状" descr="直线 形状"/>
            <p:cNvPicPr/>
            <p:nvPr/>
          </p:nvPicPr>
          <p:blipFill>
            <a:blip r:embed="rId47"/>
            <a:stretch>
              <a:fillRect/>
            </a:stretch>
          </p:blipFill>
          <p:spPr>
            <a:xfrm>
              <a:off x="10735307" y="188293"/>
              <a:ext cx="141171" cy="186775"/>
            </a:xfrm>
            <a:prstGeom prst="rect">
              <a:avLst/>
            </a:prstGeom>
            <a:effectLst/>
          </p:spPr>
        </p:pic>
        <p:pic>
          <p:nvPicPr>
            <p:cNvPr id="2930" name="直线 直线" descr="直线 直线"/>
            <p:cNvPicPr/>
            <p:nvPr/>
          </p:nvPicPr>
          <p:blipFill>
            <a:blip r:embed="rId17"/>
            <a:stretch>
              <a:fillRect/>
            </a:stretch>
          </p:blipFill>
          <p:spPr>
            <a:xfrm>
              <a:off x="10872443" y="99005"/>
              <a:ext cx="76201" cy="38101"/>
            </a:xfrm>
            <a:prstGeom prst="rect">
              <a:avLst/>
            </a:prstGeom>
            <a:effectLst/>
          </p:spPr>
        </p:pic>
        <p:pic>
          <p:nvPicPr>
            <p:cNvPr id="2932" name="直线 形状" descr="直线 形状"/>
            <p:cNvPicPr/>
            <p:nvPr/>
          </p:nvPicPr>
          <p:blipFill>
            <a:blip r:embed="rId48"/>
            <a:stretch>
              <a:fillRect/>
            </a:stretch>
          </p:blipFill>
          <p:spPr>
            <a:xfrm>
              <a:off x="10925446" y="194075"/>
              <a:ext cx="65264" cy="201077"/>
            </a:xfrm>
            <a:prstGeom prst="rect">
              <a:avLst/>
            </a:prstGeom>
            <a:effectLst/>
          </p:spPr>
        </p:pic>
        <p:pic>
          <p:nvPicPr>
            <p:cNvPr id="2934" name="直线 形状" descr="直线 形状"/>
            <p:cNvPicPr/>
            <p:nvPr/>
          </p:nvPicPr>
          <p:blipFill>
            <a:blip r:embed="rId49"/>
            <a:stretch>
              <a:fillRect/>
            </a:stretch>
          </p:blipFill>
          <p:spPr>
            <a:xfrm>
              <a:off x="494951" y="1311675"/>
              <a:ext cx="228240" cy="61336"/>
            </a:xfrm>
            <a:prstGeom prst="rect">
              <a:avLst/>
            </a:prstGeom>
            <a:effectLst/>
          </p:spPr>
        </p:pic>
        <p:pic>
          <p:nvPicPr>
            <p:cNvPr id="2936" name="直线 形状" descr="直线 形状"/>
            <p:cNvPicPr/>
            <p:nvPr/>
          </p:nvPicPr>
          <p:blipFill>
            <a:blip r:embed="rId50"/>
            <a:stretch>
              <a:fillRect/>
            </a:stretch>
          </p:blipFill>
          <p:spPr>
            <a:xfrm>
              <a:off x="772234" y="1205887"/>
              <a:ext cx="161468" cy="216793"/>
            </a:xfrm>
            <a:prstGeom prst="rect">
              <a:avLst/>
            </a:prstGeom>
            <a:effectLst/>
          </p:spPr>
        </p:pic>
        <p:pic>
          <p:nvPicPr>
            <p:cNvPr id="2938" name="直线 形状" descr="直线 形状"/>
            <p:cNvPicPr/>
            <p:nvPr/>
          </p:nvPicPr>
          <p:blipFill>
            <a:blip r:embed="rId51"/>
            <a:stretch>
              <a:fillRect/>
            </a:stretch>
          </p:blipFill>
          <p:spPr>
            <a:xfrm>
              <a:off x="963508" y="1233050"/>
              <a:ext cx="218337" cy="385635"/>
            </a:xfrm>
            <a:prstGeom prst="rect">
              <a:avLst/>
            </a:prstGeom>
            <a:effectLst/>
          </p:spPr>
        </p:pic>
        <p:pic>
          <p:nvPicPr>
            <p:cNvPr id="2940" name="直线 形状" descr="直线 形状"/>
            <p:cNvPicPr/>
            <p:nvPr/>
          </p:nvPicPr>
          <p:blipFill>
            <a:blip r:embed="rId52"/>
            <a:stretch>
              <a:fillRect/>
            </a:stretch>
          </p:blipFill>
          <p:spPr>
            <a:xfrm>
              <a:off x="1241926" y="1240424"/>
              <a:ext cx="296147" cy="146168"/>
            </a:xfrm>
            <a:prstGeom prst="rect">
              <a:avLst/>
            </a:prstGeom>
            <a:effectLst/>
          </p:spPr>
        </p:pic>
        <p:pic>
          <p:nvPicPr>
            <p:cNvPr id="2942" name="直线 形状" descr="直线 形状"/>
            <p:cNvPicPr/>
            <p:nvPr/>
          </p:nvPicPr>
          <p:blipFill>
            <a:blip r:embed="rId53"/>
            <a:stretch>
              <a:fillRect/>
            </a:stretch>
          </p:blipFill>
          <p:spPr>
            <a:xfrm>
              <a:off x="1567879" y="1178724"/>
              <a:ext cx="268984" cy="139957"/>
            </a:xfrm>
            <a:prstGeom prst="rect">
              <a:avLst/>
            </a:prstGeom>
            <a:effectLst/>
          </p:spPr>
        </p:pic>
        <p:pic>
          <p:nvPicPr>
            <p:cNvPr id="2944" name="直线 形状" descr="直线 形状"/>
            <p:cNvPicPr/>
            <p:nvPr/>
          </p:nvPicPr>
          <p:blipFill>
            <a:blip r:embed="rId54"/>
            <a:stretch>
              <a:fillRect/>
            </a:stretch>
          </p:blipFill>
          <p:spPr>
            <a:xfrm>
              <a:off x="1873460" y="1140492"/>
              <a:ext cx="146752" cy="184984"/>
            </a:xfrm>
            <a:prstGeom prst="rect">
              <a:avLst/>
            </a:prstGeom>
            <a:effectLst/>
          </p:spPr>
        </p:pic>
        <p:pic>
          <p:nvPicPr>
            <p:cNvPr id="2946" name="直线 形状" descr="直线 形状"/>
            <p:cNvPicPr/>
            <p:nvPr/>
          </p:nvPicPr>
          <p:blipFill>
            <a:blip r:embed="rId55"/>
            <a:stretch>
              <a:fillRect/>
            </a:stretch>
          </p:blipFill>
          <p:spPr>
            <a:xfrm>
              <a:off x="1995692" y="1131189"/>
              <a:ext cx="241822" cy="72055"/>
            </a:xfrm>
            <a:prstGeom prst="rect">
              <a:avLst/>
            </a:prstGeom>
            <a:effectLst/>
          </p:spPr>
        </p:pic>
        <p:pic>
          <p:nvPicPr>
            <p:cNvPr id="2948" name="直线 形状" descr="直线 形状"/>
            <p:cNvPicPr/>
            <p:nvPr/>
          </p:nvPicPr>
          <p:blipFill>
            <a:blip r:embed="rId56"/>
            <a:stretch>
              <a:fillRect/>
            </a:stretch>
          </p:blipFill>
          <p:spPr>
            <a:xfrm>
              <a:off x="2097553" y="1042910"/>
              <a:ext cx="99217" cy="289285"/>
            </a:xfrm>
            <a:prstGeom prst="rect">
              <a:avLst/>
            </a:prstGeom>
            <a:effectLst/>
          </p:spPr>
        </p:pic>
        <p:pic>
          <p:nvPicPr>
            <p:cNvPr id="2950" name="直线 形状" descr="直线 形状"/>
            <p:cNvPicPr/>
            <p:nvPr/>
          </p:nvPicPr>
          <p:blipFill>
            <a:blip r:embed="rId57"/>
            <a:stretch>
              <a:fillRect/>
            </a:stretch>
          </p:blipFill>
          <p:spPr>
            <a:xfrm>
              <a:off x="2287692" y="1083655"/>
              <a:ext cx="153543" cy="203341"/>
            </a:xfrm>
            <a:prstGeom prst="rect">
              <a:avLst/>
            </a:prstGeom>
            <a:effectLst/>
          </p:spPr>
        </p:pic>
        <p:pic>
          <p:nvPicPr>
            <p:cNvPr id="2952" name="直线 直线" descr="直线 直线"/>
            <p:cNvPicPr/>
            <p:nvPr/>
          </p:nvPicPr>
          <p:blipFill>
            <a:blip r:embed="rId58"/>
            <a:stretch>
              <a:fillRect/>
            </a:stretch>
          </p:blipFill>
          <p:spPr>
            <a:xfrm>
              <a:off x="2437087" y="975004"/>
              <a:ext cx="58473" cy="72054"/>
            </a:xfrm>
            <a:prstGeom prst="rect">
              <a:avLst/>
            </a:prstGeom>
            <a:effectLst/>
          </p:spPr>
        </p:pic>
        <p:pic>
          <p:nvPicPr>
            <p:cNvPr id="2954" name="直线 形状" descr="直线 形状"/>
            <p:cNvPicPr/>
            <p:nvPr/>
          </p:nvPicPr>
          <p:blipFill>
            <a:blip r:embed="rId59"/>
            <a:stretch>
              <a:fillRect/>
            </a:stretch>
          </p:blipFill>
          <p:spPr>
            <a:xfrm>
              <a:off x="2491412" y="1070073"/>
              <a:ext cx="65264" cy="160334"/>
            </a:xfrm>
            <a:prstGeom prst="rect">
              <a:avLst/>
            </a:prstGeom>
            <a:effectLst/>
          </p:spPr>
        </p:pic>
        <p:pic>
          <p:nvPicPr>
            <p:cNvPr id="2956" name="直线 形状" descr="直线 形状"/>
            <p:cNvPicPr/>
            <p:nvPr/>
          </p:nvPicPr>
          <p:blipFill>
            <a:blip r:embed="rId60"/>
            <a:stretch>
              <a:fillRect/>
            </a:stretch>
          </p:blipFill>
          <p:spPr>
            <a:xfrm>
              <a:off x="2606325" y="1083655"/>
              <a:ext cx="188026" cy="230503"/>
            </a:xfrm>
            <a:prstGeom prst="rect">
              <a:avLst/>
            </a:prstGeom>
            <a:effectLst/>
          </p:spPr>
        </p:pic>
        <p:pic>
          <p:nvPicPr>
            <p:cNvPr id="2958" name="直线 形状" descr="直线 形状"/>
            <p:cNvPicPr/>
            <p:nvPr/>
          </p:nvPicPr>
          <p:blipFill>
            <a:blip r:embed="rId61"/>
            <a:stretch>
              <a:fillRect/>
            </a:stretch>
          </p:blipFill>
          <p:spPr>
            <a:xfrm>
              <a:off x="3056106" y="1046213"/>
              <a:ext cx="254337" cy="300178"/>
            </a:xfrm>
            <a:prstGeom prst="rect">
              <a:avLst/>
            </a:prstGeom>
            <a:effectLst/>
          </p:spPr>
        </p:pic>
        <p:pic>
          <p:nvPicPr>
            <p:cNvPr id="2960" name="直线 形状" descr="直线 形状"/>
            <p:cNvPicPr/>
            <p:nvPr/>
          </p:nvPicPr>
          <p:blipFill>
            <a:blip r:embed="rId62"/>
            <a:stretch>
              <a:fillRect/>
            </a:stretch>
          </p:blipFill>
          <p:spPr>
            <a:xfrm>
              <a:off x="3326667" y="1117608"/>
              <a:ext cx="228241" cy="119589"/>
            </a:xfrm>
            <a:prstGeom prst="rect">
              <a:avLst/>
            </a:prstGeom>
            <a:effectLst/>
          </p:spPr>
        </p:pic>
        <p:pic>
          <p:nvPicPr>
            <p:cNvPr id="2962" name="直线 形状" descr="直线 形状"/>
            <p:cNvPicPr/>
            <p:nvPr/>
          </p:nvPicPr>
          <p:blipFill>
            <a:blip r:embed="rId63"/>
            <a:stretch>
              <a:fillRect/>
            </a:stretch>
          </p:blipFill>
          <p:spPr>
            <a:xfrm>
              <a:off x="3364798" y="1097236"/>
              <a:ext cx="196900" cy="201077"/>
            </a:xfrm>
            <a:prstGeom prst="rect">
              <a:avLst/>
            </a:prstGeom>
            <a:effectLst/>
          </p:spPr>
        </p:pic>
        <p:pic>
          <p:nvPicPr>
            <p:cNvPr id="2964" name="直线 形状" descr="直线 形状"/>
            <p:cNvPicPr/>
            <p:nvPr/>
          </p:nvPicPr>
          <p:blipFill>
            <a:blip r:embed="rId64"/>
            <a:stretch>
              <a:fillRect/>
            </a:stretch>
          </p:blipFill>
          <p:spPr>
            <a:xfrm>
              <a:off x="3625457" y="1076864"/>
              <a:ext cx="89326" cy="484196"/>
            </a:xfrm>
            <a:prstGeom prst="rect">
              <a:avLst/>
            </a:prstGeom>
            <a:effectLst/>
          </p:spPr>
        </p:pic>
        <p:pic>
          <p:nvPicPr>
            <p:cNvPr id="2966" name="直线 形状" descr="直线 形状"/>
            <p:cNvPicPr/>
            <p:nvPr/>
          </p:nvPicPr>
          <p:blipFill>
            <a:blip r:embed="rId65"/>
            <a:stretch>
              <a:fillRect/>
            </a:stretch>
          </p:blipFill>
          <p:spPr>
            <a:xfrm>
              <a:off x="3706946" y="1022538"/>
              <a:ext cx="128453" cy="279505"/>
            </a:xfrm>
            <a:prstGeom prst="rect">
              <a:avLst/>
            </a:prstGeom>
            <a:effectLst/>
          </p:spPr>
        </p:pic>
        <p:pic>
          <p:nvPicPr>
            <p:cNvPr id="2968" name="直线 形状" descr="直线 形状"/>
            <p:cNvPicPr/>
            <p:nvPr/>
          </p:nvPicPr>
          <p:blipFill>
            <a:blip r:embed="rId66"/>
            <a:stretch>
              <a:fillRect/>
            </a:stretch>
          </p:blipFill>
          <p:spPr>
            <a:xfrm>
              <a:off x="3917457" y="1085745"/>
              <a:ext cx="228240" cy="211561"/>
            </a:xfrm>
            <a:prstGeom prst="rect">
              <a:avLst/>
            </a:prstGeom>
            <a:effectLst/>
          </p:spPr>
        </p:pic>
        <p:pic>
          <p:nvPicPr>
            <p:cNvPr id="2970" name="直线 形状" descr="直线 形状"/>
            <p:cNvPicPr/>
            <p:nvPr/>
          </p:nvPicPr>
          <p:blipFill>
            <a:blip r:embed="rId67"/>
            <a:stretch>
              <a:fillRect/>
            </a:stretch>
          </p:blipFill>
          <p:spPr>
            <a:xfrm>
              <a:off x="4141550" y="1097236"/>
              <a:ext cx="207868" cy="213592"/>
            </a:xfrm>
            <a:prstGeom prst="rect">
              <a:avLst/>
            </a:prstGeom>
            <a:effectLst/>
          </p:spPr>
        </p:pic>
        <p:pic>
          <p:nvPicPr>
            <p:cNvPr id="2972" name="直线 形状" descr="直线 形状"/>
            <p:cNvPicPr/>
            <p:nvPr/>
          </p:nvPicPr>
          <p:blipFill>
            <a:blip r:embed="rId68"/>
            <a:stretch>
              <a:fillRect/>
            </a:stretch>
          </p:blipFill>
          <p:spPr>
            <a:xfrm>
              <a:off x="4370208" y="1042910"/>
              <a:ext cx="128605" cy="244870"/>
            </a:xfrm>
            <a:prstGeom prst="rect">
              <a:avLst/>
            </a:prstGeom>
            <a:effectLst/>
          </p:spPr>
        </p:pic>
        <p:pic>
          <p:nvPicPr>
            <p:cNvPr id="2974" name="直线 直线" descr="直线 直线"/>
            <p:cNvPicPr/>
            <p:nvPr/>
          </p:nvPicPr>
          <p:blipFill>
            <a:blip r:embed="rId69"/>
            <a:stretch>
              <a:fillRect/>
            </a:stretch>
          </p:blipFill>
          <p:spPr>
            <a:xfrm>
              <a:off x="4501456" y="947841"/>
              <a:ext cx="58473" cy="92426"/>
            </a:xfrm>
            <a:prstGeom prst="rect">
              <a:avLst/>
            </a:prstGeom>
            <a:effectLst/>
          </p:spPr>
        </p:pic>
        <p:pic>
          <p:nvPicPr>
            <p:cNvPr id="2976" name="直线 形状" descr="直线 形状"/>
            <p:cNvPicPr/>
            <p:nvPr/>
          </p:nvPicPr>
          <p:blipFill>
            <a:blip r:embed="rId70"/>
            <a:stretch>
              <a:fillRect/>
            </a:stretch>
          </p:blipFill>
          <p:spPr>
            <a:xfrm>
              <a:off x="4569363" y="1042910"/>
              <a:ext cx="78845" cy="254396"/>
            </a:xfrm>
            <a:prstGeom prst="rect">
              <a:avLst/>
            </a:prstGeom>
            <a:effectLst/>
          </p:spPr>
        </p:pic>
        <p:pic>
          <p:nvPicPr>
            <p:cNvPr id="2978" name="直线 形状" descr="直线 形状"/>
            <p:cNvPicPr/>
            <p:nvPr/>
          </p:nvPicPr>
          <p:blipFill>
            <a:blip r:embed="rId71"/>
            <a:stretch>
              <a:fillRect/>
            </a:stretch>
          </p:blipFill>
          <p:spPr>
            <a:xfrm>
              <a:off x="4657642" y="1109189"/>
              <a:ext cx="125371" cy="170050"/>
            </a:xfrm>
            <a:prstGeom prst="rect">
              <a:avLst/>
            </a:prstGeom>
            <a:effectLst/>
          </p:spPr>
        </p:pic>
        <p:pic>
          <p:nvPicPr>
            <p:cNvPr id="2980" name="直线 形状" descr="直线 形状"/>
            <p:cNvPicPr/>
            <p:nvPr/>
          </p:nvPicPr>
          <p:blipFill>
            <a:blip r:embed="rId72"/>
            <a:stretch>
              <a:fillRect/>
            </a:stretch>
          </p:blipFill>
          <p:spPr>
            <a:xfrm>
              <a:off x="4752711" y="1097236"/>
              <a:ext cx="296148" cy="207868"/>
            </a:xfrm>
            <a:prstGeom prst="rect">
              <a:avLst/>
            </a:prstGeom>
            <a:effectLst/>
          </p:spPr>
        </p:pic>
        <p:pic>
          <p:nvPicPr>
            <p:cNvPr id="2982" name="直线 形状" descr="直线 形状"/>
            <p:cNvPicPr/>
            <p:nvPr/>
          </p:nvPicPr>
          <p:blipFill>
            <a:blip r:embed="rId73"/>
            <a:stretch>
              <a:fillRect/>
            </a:stretch>
          </p:blipFill>
          <p:spPr>
            <a:xfrm>
              <a:off x="2586482" y="2000398"/>
              <a:ext cx="323310" cy="65263"/>
            </a:xfrm>
            <a:prstGeom prst="rect">
              <a:avLst/>
            </a:prstGeom>
            <a:effectLst/>
          </p:spPr>
        </p:pic>
        <p:pic>
          <p:nvPicPr>
            <p:cNvPr id="2984" name="直线 形状" descr="直线 形状"/>
            <p:cNvPicPr/>
            <p:nvPr/>
          </p:nvPicPr>
          <p:blipFill>
            <a:blip r:embed="rId74"/>
            <a:stretch>
              <a:fillRect/>
            </a:stretch>
          </p:blipFill>
          <p:spPr>
            <a:xfrm>
              <a:off x="2525366" y="1705387"/>
              <a:ext cx="384426" cy="980506"/>
            </a:xfrm>
            <a:prstGeom prst="rect">
              <a:avLst/>
            </a:prstGeom>
            <a:effectLst/>
          </p:spPr>
        </p:pic>
        <p:pic>
          <p:nvPicPr>
            <p:cNvPr id="2986" name="直线 形状" descr="直线 形状"/>
            <p:cNvPicPr/>
            <p:nvPr/>
          </p:nvPicPr>
          <p:blipFill>
            <a:blip r:embed="rId75"/>
            <a:stretch>
              <a:fillRect/>
            </a:stretch>
          </p:blipFill>
          <p:spPr>
            <a:xfrm>
              <a:off x="3129737" y="2102258"/>
              <a:ext cx="187496" cy="51682"/>
            </a:xfrm>
            <a:prstGeom prst="rect">
              <a:avLst/>
            </a:prstGeom>
            <a:effectLst/>
          </p:spPr>
        </p:pic>
        <p:pic>
          <p:nvPicPr>
            <p:cNvPr id="2988" name="直线 形状" descr="直线 形状"/>
            <p:cNvPicPr/>
            <p:nvPr/>
          </p:nvPicPr>
          <p:blipFill>
            <a:blip r:embed="rId76"/>
            <a:stretch>
              <a:fillRect/>
            </a:stretch>
          </p:blipFill>
          <p:spPr>
            <a:xfrm>
              <a:off x="3120683" y="2238072"/>
              <a:ext cx="203341" cy="77298"/>
            </a:xfrm>
            <a:prstGeom prst="rect">
              <a:avLst/>
            </a:prstGeom>
            <a:effectLst/>
          </p:spPr>
        </p:pic>
        <p:pic>
          <p:nvPicPr>
            <p:cNvPr id="2990" name="直线 形状" descr="直线 形状"/>
            <p:cNvPicPr/>
            <p:nvPr/>
          </p:nvPicPr>
          <p:blipFill>
            <a:blip r:embed="rId77"/>
            <a:stretch>
              <a:fillRect/>
            </a:stretch>
          </p:blipFill>
          <p:spPr>
            <a:xfrm>
              <a:off x="4182294" y="1873867"/>
              <a:ext cx="343682" cy="69562"/>
            </a:xfrm>
            <a:prstGeom prst="rect">
              <a:avLst/>
            </a:prstGeom>
            <a:effectLst/>
          </p:spPr>
        </p:pic>
        <p:pic>
          <p:nvPicPr>
            <p:cNvPr id="2992" name="直线 形状" descr="直线 形状"/>
            <p:cNvPicPr/>
            <p:nvPr/>
          </p:nvPicPr>
          <p:blipFill>
            <a:blip r:embed="rId78"/>
            <a:stretch>
              <a:fillRect/>
            </a:stretch>
          </p:blipFill>
          <p:spPr>
            <a:xfrm>
              <a:off x="4136623" y="1952863"/>
              <a:ext cx="451651" cy="373504"/>
            </a:xfrm>
            <a:prstGeom prst="rect">
              <a:avLst/>
            </a:prstGeom>
            <a:effectLst/>
          </p:spPr>
        </p:pic>
        <p:pic>
          <p:nvPicPr>
            <p:cNvPr id="2994" name="直线 形状" descr="直线 形状"/>
            <p:cNvPicPr/>
            <p:nvPr/>
          </p:nvPicPr>
          <p:blipFill>
            <a:blip r:embed="rId79"/>
            <a:stretch>
              <a:fillRect/>
            </a:stretch>
          </p:blipFill>
          <p:spPr>
            <a:xfrm>
              <a:off x="5063071" y="1967854"/>
              <a:ext cx="311740" cy="259344"/>
            </a:xfrm>
            <a:prstGeom prst="rect">
              <a:avLst/>
            </a:prstGeom>
            <a:effectLst/>
          </p:spPr>
        </p:pic>
        <p:pic>
          <p:nvPicPr>
            <p:cNvPr id="2996" name="直线 形状" descr="直线 形状"/>
            <p:cNvPicPr/>
            <p:nvPr/>
          </p:nvPicPr>
          <p:blipFill>
            <a:blip r:embed="rId80"/>
            <a:stretch>
              <a:fillRect/>
            </a:stretch>
          </p:blipFill>
          <p:spPr>
            <a:xfrm>
              <a:off x="5529104" y="2109048"/>
              <a:ext cx="232776" cy="221450"/>
            </a:xfrm>
            <a:prstGeom prst="rect">
              <a:avLst/>
            </a:prstGeom>
            <a:effectLst/>
          </p:spPr>
        </p:pic>
        <p:pic>
          <p:nvPicPr>
            <p:cNvPr id="2998" name="直线 形状" descr="直线 形状"/>
            <p:cNvPicPr/>
            <p:nvPr/>
          </p:nvPicPr>
          <p:blipFill>
            <a:blip r:embed="rId81"/>
            <a:stretch>
              <a:fillRect/>
            </a:stretch>
          </p:blipFill>
          <p:spPr>
            <a:xfrm>
              <a:off x="5975035" y="1830630"/>
              <a:ext cx="284590" cy="78845"/>
            </a:xfrm>
            <a:prstGeom prst="rect">
              <a:avLst/>
            </a:prstGeom>
            <a:effectLst/>
          </p:spPr>
        </p:pic>
        <p:pic>
          <p:nvPicPr>
            <p:cNvPr id="3000" name="直线 形状" descr="直线 形状"/>
            <p:cNvPicPr/>
            <p:nvPr/>
          </p:nvPicPr>
          <p:blipFill>
            <a:blip r:embed="rId82"/>
            <a:stretch>
              <a:fillRect/>
            </a:stretch>
          </p:blipFill>
          <p:spPr>
            <a:xfrm>
              <a:off x="6027097" y="1837421"/>
              <a:ext cx="87900" cy="445542"/>
            </a:xfrm>
            <a:prstGeom prst="rect">
              <a:avLst/>
            </a:prstGeom>
            <a:effectLst/>
          </p:spPr>
        </p:pic>
        <p:pic>
          <p:nvPicPr>
            <p:cNvPr id="3002" name="直线 直线" descr="直线 直线"/>
            <p:cNvPicPr/>
            <p:nvPr/>
          </p:nvPicPr>
          <p:blipFill>
            <a:blip r:embed="rId83"/>
            <a:stretch>
              <a:fillRect/>
            </a:stretch>
          </p:blipFill>
          <p:spPr>
            <a:xfrm>
              <a:off x="6036151" y="2047932"/>
              <a:ext cx="248612" cy="65264"/>
            </a:xfrm>
            <a:prstGeom prst="rect">
              <a:avLst/>
            </a:prstGeom>
            <a:effectLst/>
          </p:spPr>
        </p:pic>
        <p:pic>
          <p:nvPicPr>
            <p:cNvPr id="3004" name="直线 形状" descr="直线 形状"/>
            <p:cNvPicPr/>
            <p:nvPr/>
          </p:nvPicPr>
          <p:blipFill>
            <a:blip r:embed="rId84"/>
            <a:stretch>
              <a:fillRect/>
            </a:stretch>
          </p:blipFill>
          <p:spPr>
            <a:xfrm>
              <a:off x="6326315" y="2088676"/>
              <a:ext cx="216495" cy="241822"/>
            </a:xfrm>
            <a:prstGeom prst="rect">
              <a:avLst/>
            </a:prstGeom>
            <a:effectLst/>
          </p:spPr>
        </p:pic>
        <p:pic>
          <p:nvPicPr>
            <p:cNvPr id="3006" name="直线 形状" descr="直线 形状"/>
            <p:cNvPicPr/>
            <p:nvPr/>
          </p:nvPicPr>
          <p:blipFill>
            <a:blip r:embed="rId85"/>
            <a:stretch>
              <a:fillRect/>
            </a:stretch>
          </p:blipFill>
          <p:spPr>
            <a:xfrm>
              <a:off x="2002483" y="3175186"/>
              <a:ext cx="343682" cy="106009"/>
            </a:xfrm>
            <a:prstGeom prst="rect">
              <a:avLst/>
            </a:prstGeom>
            <a:effectLst/>
          </p:spPr>
        </p:pic>
        <p:pic>
          <p:nvPicPr>
            <p:cNvPr id="3008" name="直线 形状" descr="直线 形状"/>
            <p:cNvPicPr/>
            <p:nvPr/>
          </p:nvPicPr>
          <p:blipFill>
            <a:blip r:embed="rId86"/>
            <a:stretch>
              <a:fillRect/>
            </a:stretch>
          </p:blipFill>
          <p:spPr>
            <a:xfrm>
              <a:off x="1987694" y="3304210"/>
              <a:ext cx="399215" cy="152567"/>
            </a:xfrm>
            <a:prstGeom prst="rect">
              <a:avLst/>
            </a:prstGeom>
            <a:effectLst/>
          </p:spPr>
        </p:pic>
        <p:pic>
          <p:nvPicPr>
            <p:cNvPr id="3010" name="直线 形状" descr="直线 形状"/>
            <p:cNvPicPr/>
            <p:nvPr/>
          </p:nvPicPr>
          <p:blipFill>
            <a:blip r:embed="rId87"/>
            <a:stretch>
              <a:fillRect/>
            </a:stretch>
          </p:blipFill>
          <p:spPr>
            <a:xfrm>
              <a:off x="2240157" y="3100489"/>
              <a:ext cx="331395" cy="452333"/>
            </a:xfrm>
            <a:prstGeom prst="rect">
              <a:avLst/>
            </a:prstGeom>
            <a:effectLst/>
          </p:spPr>
        </p:pic>
        <p:pic>
          <p:nvPicPr>
            <p:cNvPr id="3012" name="直线 形状" descr="直线 形状"/>
            <p:cNvPicPr/>
            <p:nvPr/>
          </p:nvPicPr>
          <p:blipFill>
            <a:blip r:embed="rId88"/>
            <a:stretch>
              <a:fillRect/>
            </a:stretch>
          </p:blipFill>
          <p:spPr>
            <a:xfrm>
              <a:off x="3007505" y="3039373"/>
              <a:ext cx="323310" cy="106008"/>
            </a:xfrm>
            <a:prstGeom prst="rect">
              <a:avLst/>
            </a:prstGeom>
            <a:effectLst/>
          </p:spPr>
        </p:pic>
        <p:pic>
          <p:nvPicPr>
            <p:cNvPr id="3014" name="直线 形状" descr="直线 形状"/>
            <p:cNvPicPr/>
            <p:nvPr/>
          </p:nvPicPr>
          <p:blipFill>
            <a:blip r:embed="rId89"/>
            <a:stretch>
              <a:fillRect/>
            </a:stretch>
          </p:blipFill>
          <p:spPr>
            <a:xfrm>
              <a:off x="2980342" y="2747373"/>
              <a:ext cx="296147" cy="841105"/>
            </a:xfrm>
            <a:prstGeom prst="rect">
              <a:avLst/>
            </a:prstGeom>
            <a:effectLst/>
          </p:spPr>
        </p:pic>
        <p:pic>
          <p:nvPicPr>
            <p:cNvPr id="3016" name="直线 形状" descr="直线 形状"/>
            <p:cNvPicPr/>
            <p:nvPr/>
          </p:nvPicPr>
          <p:blipFill>
            <a:blip r:embed="rId90"/>
            <a:stretch>
              <a:fillRect/>
            </a:stretch>
          </p:blipFill>
          <p:spPr>
            <a:xfrm>
              <a:off x="3591504" y="3134442"/>
              <a:ext cx="153543" cy="44892"/>
            </a:xfrm>
            <a:prstGeom prst="rect">
              <a:avLst/>
            </a:prstGeom>
            <a:effectLst/>
          </p:spPr>
        </p:pic>
        <p:pic>
          <p:nvPicPr>
            <p:cNvPr id="3018" name="直线 形状" descr="直线 形状"/>
            <p:cNvPicPr/>
            <p:nvPr/>
          </p:nvPicPr>
          <p:blipFill>
            <a:blip r:embed="rId91"/>
            <a:stretch>
              <a:fillRect/>
            </a:stretch>
          </p:blipFill>
          <p:spPr>
            <a:xfrm>
              <a:off x="3578311" y="3243094"/>
              <a:ext cx="255015" cy="77679"/>
            </a:xfrm>
            <a:prstGeom prst="rect">
              <a:avLst/>
            </a:prstGeom>
            <a:effectLst/>
          </p:spPr>
        </p:pic>
        <p:pic>
          <p:nvPicPr>
            <p:cNvPr id="3020" name="直线 形状" descr="直线 形状"/>
            <p:cNvPicPr/>
            <p:nvPr/>
          </p:nvPicPr>
          <p:blipFill>
            <a:blip r:embed="rId92"/>
            <a:stretch>
              <a:fillRect/>
            </a:stretch>
          </p:blipFill>
          <p:spPr>
            <a:xfrm>
              <a:off x="4562572" y="2910349"/>
              <a:ext cx="404798" cy="65265"/>
            </a:xfrm>
            <a:prstGeom prst="rect">
              <a:avLst/>
            </a:prstGeom>
            <a:effectLst/>
          </p:spPr>
        </p:pic>
        <p:pic>
          <p:nvPicPr>
            <p:cNvPr id="3022" name="直线 形状" descr="直线 形状"/>
            <p:cNvPicPr/>
            <p:nvPr/>
          </p:nvPicPr>
          <p:blipFill>
            <a:blip r:embed="rId93"/>
            <a:stretch>
              <a:fillRect/>
            </a:stretch>
          </p:blipFill>
          <p:spPr>
            <a:xfrm>
              <a:off x="4513828" y="2910349"/>
              <a:ext cx="431155" cy="438752"/>
            </a:xfrm>
            <a:prstGeom prst="rect">
              <a:avLst/>
            </a:prstGeom>
            <a:effectLst/>
          </p:spPr>
        </p:pic>
        <p:pic>
          <p:nvPicPr>
            <p:cNvPr id="3024" name="直线 形状" descr="直线 形状"/>
            <p:cNvPicPr/>
            <p:nvPr/>
          </p:nvPicPr>
          <p:blipFill>
            <a:blip r:embed="rId94"/>
            <a:stretch>
              <a:fillRect/>
            </a:stretch>
          </p:blipFill>
          <p:spPr>
            <a:xfrm>
              <a:off x="5320266" y="2953108"/>
              <a:ext cx="215285" cy="425178"/>
            </a:xfrm>
            <a:prstGeom prst="rect">
              <a:avLst/>
            </a:prstGeom>
            <a:effectLst/>
          </p:spPr>
        </p:pic>
        <p:pic>
          <p:nvPicPr>
            <p:cNvPr id="3026" name="直线 形状" descr="直线 形状"/>
            <p:cNvPicPr/>
            <p:nvPr/>
          </p:nvPicPr>
          <p:blipFill>
            <a:blip r:embed="rId95"/>
            <a:stretch>
              <a:fillRect/>
            </a:stretch>
          </p:blipFill>
          <p:spPr>
            <a:xfrm>
              <a:off x="5581175" y="3277047"/>
              <a:ext cx="139962" cy="172341"/>
            </a:xfrm>
            <a:prstGeom prst="rect">
              <a:avLst/>
            </a:prstGeom>
            <a:effectLst/>
          </p:spPr>
        </p:pic>
        <p:pic>
          <p:nvPicPr>
            <p:cNvPr id="3028" name="直线 形状" descr="直线 形状"/>
            <p:cNvPicPr/>
            <p:nvPr/>
          </p:nvPicPr>
          <p:blipFill>
            <a:blip r:embed="rId96"/>
            <a:stretch>
              <a:fillRect/>
            </a:stretch>
          </p:blipFill>
          <p:spPr>
            <a:xfrm>
              <a:off x="5615129" y="3209140"/>
              <a:ext cx="228240" cy="262194"/>
            </a:xfrm>
            <a:prstGeom prst="rect">
              <a:avLst/>
            </a:prstGeom>
            <a:effectLst/>
          </p:spPr>
        </p:pic>
        <p:pic>
          <p:nvPicPr>
            <p:cNvPr id="3030" name="直线 形状" descr="直线 形状"/>
            <p:cNvPicPr/>
            <p:nvPr/>
          </p:nvPicPr>
          <p:blipFill>
            <a:blip r:embed="rId97"/>
            <a:stretch>
              <a:fillRect/>
            </a:stretch>
          </p:blipFill>
          <p:spPr>
            <a:xfrm>
              <a:off x="6076319" y="3018232"/>
              <a:ext cx="228817" cy="437504"/>
            </a:xfrm>
            <a:prstGeom prst="rect">
              <a:avLst/>
            </a:prstGeom>
            <a:effectLst/>
          </p:spPr>
        </p:pic>
        <p:pic>
          <p:nvPicPr>
            <p:cNvPr id="3032" name="直线 形状" descr="直线 形状"/>
            <p:cNvPicPr/>
            <p:nvPr/>
          </p:nvPicPr>
          <p:blipFill>
            <a:blip r:embed="rId98"/>
            <a:stretch>
              <a:fillRect/>
            </a:stretch>
          </p:blipFill>
          <p:spPr>
            <a:xfrm>
              <a:off x="6396058" y="3344954"/>
              <a:ext cx="146751" cy="169270"/>
            </a:xfrm>
            <a:prstGeom prst="rect">
              <a:avLst/>
            </a:prstGeom>
            <a:effectLst/>
          </p:spPr>
        </p:pic>
        <p:pic>
          <p:nvPicPr>
            <p:cNvPr id="3034" name="直线 形状" descr="直线 形状"/>
            <p:cNvPicPr/>
            <p:nvPr/>
          </p:nvPicPr>
          <p:blipFill>
            <a:blip r:embed="rId99"/>
            <a:stretch>
              <a:fillRect/>
            </a:stretch>
          </p:blipFill>
          <p:spPr>
            <a:xfrm>
              <a:off x="6450383" y="3236303"/>
              <a:ext cx="302938" cy="296147"/>
            </a:xfrm>
            <a:prstGeom prst="rect">
              <a:avLst/>
            </a:prstGeom>
            <a:effectLst/>
          </p:spPr>
        </p:pic>
        <p:pic>
          <p:nvPicPr>
            <p:cNvPr id="3036" name="直线 形状" descr="直线 形状"/>
            <p:cNvPicPr/>
            <p:nvPr/>
          </p:nvPicPr>
          <p:blipFill>
            <a:blip r:embed="rId100"/>
            <a:stretch>
              <a:fillRect/>
            </a:stretch>
          </p:blipFill>
          <p:spPr>
            <a:xfrm>
              <a:off x="5697875" y="913887"/>
              <a:ext cx="199820" cy="472705"/>
            </a:xfrm>
            <a:prstGeom prst="rect">
              <a:avLst/>
            </a:prstGeom>
            <a:effectLst/>
          </p:spPr>
        </p:pic>
        <p:pic>
          <p:nvPicPr>
            <p:cNvPr id="3038" name="直线 形状" descr="直线 形状"/>
            <p:cNvPicPr/>
            <p:nvPr/>
          </p:nvPicPr>
          <p:blipFill>
            <a:blip r:embed="rId101"/>
            <a:stretch>
              <a:fillRect/>
            </a:stretch>
          </p:blipFill>
          <p:spPr>
            <a:xfrm>
              <a:off x="6036151" y="1070073"/>
              <a:ext cx="350473" cy="212717"/>
            </a:xfrm>
            <a:prstGeom prst="rect">
              <a:avLst/>
            </a:prstGeom>
            <a:effectLst/>
          </p:spPr>
        </p:pic>
        <p:pic>
          <p:nvPicPr>
            <p:cNvPr id="3040" name="直线 形状" descr="直线 形状"/>
            <p:cNvPicPr/>
            <p:nvPr/>
          </p:nvPicPr>
          <p:blipFill>
            <a:blip r:embed="rId102"/>
            <a:stretch>
              <a:fillRect/>
            </a:stretch>
          </p:blipFill>
          <p:spPr>
            <a:xfrm>
              <a:off x="6423997" y="886725"/>
              <a:ext cx="390440" cy="401638"/>
            </a:xfrm>
            <a:prstGeom prst="rect">
              <a:avLst/>
            </a:prstGeom>
            <a:effectLst/>
          </p:spPr>
        </p:pic>
        <p:pic>
          <p:nvPicPr>
            <p:cNvPr id="3042" name="直线 形状" descr="直线 形状"/>
            <p:cNvPicPr/>
            <p:nvPr/>
          </p:nvPicPr>
          <p:blipFill>
            <a:blip r:embed="rId103"/>
            <a:stretch>
              <a:fillRect/>
            </a:stretch>
          </p:blipFill>
          <p:spPr>
            <a:xfrm>
              <a:off x="6823871" y="1083655"/>
              <a:ext cx="235031" cy="190948"/>
            </a:xfrm>
            <a:prstGeom prst="rect">
              <a:avLst/>
            </a:prstGeom>
            <a:effectLst/>
          </p:spPr>
        </p:pic>
        <p:pic>
          <p:nvPicPr>
            <p:cNvPr id="3044" name="直线 形状" descr="直线 形状"/>
            <p:cNvPicPr/>
            <p:nvPr/>
          </p:nvPicPr>
          <p:blipFill>
            <a:blip r:embed="rId104"/>
            <a:stretch>
              <a:fillRect/>
            </a:stretch>
          </p:blipFill>
          <p:spPr>
            <a:xfrm>
              <a:off x="7516521" y="1002166"/>
              <a:ext cx="296147" cy="78845"/>
            </a:xfrm>
            <a:prstGeom prst="rect">
              <a:avLst/>
            </a:prstGeom>
            <a:effectLst/>
          </p:spPr>
        </p:pic>
        <p:pic>
          <p:nvPicPr>
            <p:cNvPr id="3046" name="直线 形状" descr="直线 形状"/>
            <p:cNvPicPr/>
            <p:nvPr/>
          </p:nvPicPr>
          <p:blipFill>
            <a:blip r:embed="rId105"/>
            <a:stretch>
              <a:fillRect/>
            </a:stretch>
          </p:blipFill>
          <p:spPr>
            <a:xfrm>
              <a:off x="7475777" y="845981"/>
              <a:ext cx="296147" cy="499328"/>
            </a:xfrm>
            <a:prstGeom prst="rect">
              <a:avLst/>
            </a:prstGeom>
            <a:effectLst/>
          </p:spPr>
        </p:pic>
        <p:pic>
          <p:nvPicPr>
            <p:cNvPr id="3048" name="直线 直线" descr="直线 直线"/>
            <p:cNvPicPr/>
            <p:nvPr/>
          </p:nvPicPr>
          <p:blipFill>
            <a:blip r:embed="rId106"/>
            <a:stretch>
              <a:fillRect/>
            </a:stretch>
          </p:blipFill>
          <p:spPr>
            <a:xfrm>
              <a:off x="8175217" y="968213"/>
              <a:ext cx="51683" cy="119589"/>
            </a:xfrm>
            <a:prstGeom prst="rect">
              <a:avLst/>
            </a:prstGeom>
            <a:effectLst/>
          </p:spPr>
        </p:pic>
        <p:pic>
          <p:nvPicPr>
            <p:cNvPr id="3050" name="直线 形状" descr="直线 形状"/>
            <p:cNvPicPr/>
            <p:nvPr/>
          </p:nvPicPr>
          <p:blipFill>
            <a:blip r:embed="rId107"/>
            <a:stretch>
              <a:fillRect/>
            </a:stretch>
          </p:blipFill>
          <p:spPr>
            <a:xfrm>
              <a:off x="8168432" y="1097236"/>
              <a:ext cx="85632" cy="153543"/>
            </a:xfrm>
            <a:prstGeom prst="rect">
              <a:avLst/>
            </a:prstGeom>
            <a:effectLst/>
          </p:spPr>
        </p:pic>
        <p:pic>
          <p:nvPicPr>
            <p:cNvPr id="3052" name="直线 形状" descr="直线 形状"/>
            <p:cNvPicPr/>
            <p:nvPr/>
          </p:nvPicPr>
          <p:blipFill>
            <a:blip r:embed="rId108"/>
            <a:stretch>
              <a:fillRect/>
            </a:stretch>
          </p:blipFill>
          <p:spPr>
            <a:xfrm>
              <a:off x="8277078" y="1056492"/>
              <a:ext cx="167053" cy="201131"/>
            </a:xfrm>
            <a:prstGeom prst="rect">
              <a:avLst/>
            </a:prstGeom>
            <a:effectLst/>
          </p:spPr>
        </p:pic>
        <p:pic>
          <p:nvPicPr>
            <p:cNvPr id="3054" name="直线 形状" descr="直线 形状"/>
            <p:cNvPicPr/>
            <p:nvPr/>
          </p:nvPicPr>
          <p:blipFill>
            <a:blip r:embed="rId109"/>
            <a:stretch>
              <a:fillRect/>
            </a:stretch>
          </p:blipFill>
          <p:spPr>
            <a:xfrm>
              <a:off x="8923565" y="995376"/>
              <a:ext cx="131799" cy="250619"/>
            </a:xfrm>
            <a:prstGeom prst="rect">
              <a:avLst/>
            </a:prstGeom>
            <a:effectLst/>
          </p:spPr>
        </p:pic>
        <p:pic>
          <p:nvPicPr>
            <p:cNvPr id="3056" name="直线 形状" descr="直线 形状"/>
            <p:cNvPicPr/>
            <p:nvPr/>
          </p:nvPicPr>
          <p:blipFill>
            <a:blip r:embed="rId110"/>
            <a:stretch>
              <a:fillRect/>
            </a:stretch>
          </p:blipFill>
          <p:spPr>
            <a:xfrm>
              <a:off x="9071588" y="1005470"/>
              <a:ext cx="244850" cy="512926"/>
            </a:xfrm>
            <a:prstGeom prst="rect">
              <a:avLst/>
            </a:prstGeom>
            <a:effectLst/>
          </p:spPr>
        </p:pic>
        <p:pic>
          <p:nvPicPr>
            <p:cNvPr id="3058" name="直线 形状" descr="直线 形状"/>
            <p:cNvPicPr/>
            <p:nvPr/>
          </p:nvPicPr>
          <p:blipFill>
            <a:blip r:embed="rId111"/>
            <a:stretch>
              <a:fillRect/>
            </a:stretch>
          </p:blipFill>
          <p:spPr>
            <a:xfrm>
              <a:off x="9458658" y="1045174"/>
              <a:ext cx="262193" cy="164860"/>
            </a:xfrm>
            <a:prstGeom prst="rect">
              <a:avLst/>
            </a:prstGeom>
            <a:effectLst/>
          </p:spPr>
        </p:pic>
        <p:pic>
          <p:nvPicPr>
            <p:cNvPr id="3060" name="直线 形状" descr="直线 形状"/>
            <p:cNvPicPr/>
            <p:nvPr/>
          </p:nvPicPr>
          <p:blipFill>
            <a:blip r:embed="rId112"/>
            <a:stretch>
              <a:fillRect/>
            </a:stretch>
          </p:blipFill>
          <p:spPr>
            <a:xfrm>
              <a:off x="9750657" y="1022538"/>
              <a:ext cx="309728" cy="262194"/>
            </a:xfrm>
            <a:prstGeom prst="rect">
              <a:avLst/>
            </a:prstGeom>
            <a:effectLst/>
          </p:spPr>
        </p:pic>
        <p:pic>
          <p:nvPicPr>
            <p:cNvPr id="3062" name="直线 形状" descr="直线 形状"/>
            <p:cNvPicPr/>
            <p:nvPr/>
          </p:nvPicPr>
          <p:blipFill>
            <a:blip r:embed="rId113"/>
            <a:stretch>
              <a:fillRect/>
            </a:stretch>
          </p:blipFill>
          <p:spPr>
            <a:xfrm>
              <a:off x="10100043" y="1003179"/>
              <a:ext cx="211598" cy="202878"/>
            </a:xfrm>
            <a:prstGeom prst="rect">
              <a:avLst/>
            </a:prstGeom>
            <a:effectLst/>
          </p:spPr>
        </p:pic>
        <p:pic>
          <p:nvPicPr>
            <p:cNvPr id="3064" name="直线 直线" descr="直线 直线"/>
            <p:cNvPicPr/>
            <p:nvPr/>
          </p:nvPicPr>
          <p:blipFill>
            <a:blip r:embed="rId114"/>
            <a:stretch>
              <a:fillRect/>
            </a:stretch>
          </p:blipFill>
          <p:spPr>
            <a:xfrm>
              <a:off x="10334656" y="981794"/>
              <a:ext cx="201078" cy="78845"/>
            </a:xfrm>
            <a:prstGeom prst="rect">
              <a:avLst/>
            </a:prstGeom>
            <a:effectLst/>
          </p:spPr>
        </p:pic>
        <p:pic>
          <p:nvPicPr>
            <p:cNvPr id="3066" name="直线 形状" descr="直线 形状"/>
            <p:cNvPicPr/>
            <p:nvPr/>
          </p:nvPicPr>
          <p:blipFill>
            <a:blip r:embed="rId115"/>
            <a:stretch>
              <a:fillRect/>
            </a:stretch>
          </p:blipFill>
          <p:spPr>
            <a:xfrm>
              <a:off x="10412970" y="879934"/>
              <a:ext cx="109183" cy="330383"/>
            </a:xfrm>
            <a:prstGeom prst="rect">
              <a:avLst/>
            </a:prstGeom>
            <a:effectLst/>
          </p:spPr>
        </p:pic>
        <p:pic>
          <p:nvPicPr>
            <p:cNvPr id="3068" name="直线 形状" descr="直线 形状"/>
            <p:cNvPicPr/>
            <p:nvPr/>
          </p:nvPicPr>
          <p:blipFill>
            <a:blip r:embed="rId116"/>
            <a:stretch>
              <a:fillRect/>
            </a:stretch>
          </p:blipFill>
          <p:spPr>
            <a:xfrm>
              <a:off x="10545167" y="981794"/>
              <a:ext cx="153543" cy="185606"/>
            </a:xfrm>
            <a:prstGeom prst="rect">
              <a:avLst/>
            </a:prstGeom>
            <a:effectLst/>
          </p:spPr>
        </p:pic>
        <p:pic>
          <p:nvPicPr>
            <p:cNvPr id="3070" name="直线 直线" descr="直线 直线"/>
            <p:cNvPicPr/>
            <p:nvPr/>
          </p:nvPicPr>
          <p:blipFill>
            <a:blip r:embed="rId117"/>
            <a:stretch>
              <a:fillRect/>
            </a:stretch>
          </p:blipFill>
          <p:spPr>
            <a:xfrm>
              <a:off x="10755678" y="879934"/>
              <a:ext cx="72055" cy="92426"/>
            </a:xfrm>
            <a:prstGeom prst="rect">
              <a:avLst/>
            </a:prstGeom>
            <a:effectLst/>
          </p:spPr>
        </p:pic>
        <p:pic>
          <p:nvPicPr>
            <p:cNvPr id="3072" name="直线 形状" descr="直线 形状"/>
            <p:cNvPicPr/>
            <p:nvPr/>
          </p:nvPicPr>
          <p:blipFill>
            <a:blip r:embed="rId118"/>
            <a:stretch>
              <a:fillRect/>
            </a:stretch>
          </p:blipFill>
          <p:spPr>
            <a:xfrm>
              <a:off x="10787369" y="995376"/>
              <a:ext cx="81109" cy="173968"/>
            </a:xfrm>
            <a:prstGeom prst="rect">
              <a:avLst/>
            </a:prstGeom>
            <a:effectLst/>
          </p:spPr>
        </p:pic>
        <p:pic>
          <p:nvPicPr>
            <p:cNvPr id="3074" name="直线 形状" descr="直线 形状"/>
            <p:cNvPicPr/>
            <p:nvPr/>
          </p:nvPicPr>
          <p:blipFill>
            <a:blip r:embed="rId119"/>
            <a:stretch>
              <a:fillRect/>
            </a:stretch>
          </p:blipFill>
          <p:spPr>
            <a:xfrm>
              <a:off x="10907623" y="995376"/>
              <a:ext cx="164576" cy="179374"/>
            </a:xfrm>
            <a:prstGeom prst="rect">
              <a:avLst/>
            </a:prstGeom>
            <a:effectLst/>
          </p:spPr>
        </p:pic>
        <p:pic>
          <p:nvPicPr>
            <p:cNvPr id="3076" name="直线 形状" descr="直线 形状"/>
            <p:cNvPicPr/>
            <p:nvPr/>
          </p:nvPicPr>
          <p:blipFill>
            <a:blip r:embed="rId120"/>
            <a:stretch>
              <a:fillRect/>
            </a:stretch>
          </p:blipFill>
          <p:spPr>
            <a:xfrm>
              <a:off x="11006934" y="839190"/>
              <a:ext cx="283117" cy="622100"/>
            </a:xfrm>
            <a:prstGeom prst="rect">
              <a:avLst/>
            </a:prstGeom>
            <a:effectLst/>
          </p:spPr>
        </p:pic>
        <p:pic>
          <p:nvPicPr>
            <p:cNvPr id="3078" name="直线 形状" descr="直线 形状"/>
            <p:cNvPicPr/>
            <p:nvPr/>
          </p:nvPicPr>
          <p:blipFill>
            <a:blip r:embed="rId121"/>
            <a:stretch>
              <a:fillRect/>
            </a:stretch>
          </p:blipFill>
          <p:spPr>
            <a:xfrm>
              <a:off x="4012527" y="3963592"/>
              <a:ext cx="262247" cy="64578"/>
            </a:xfrm>
            <a:prstGeom prst="rect">
              <a:avLst/>
            </a:prstGeom>
            <a:effectLst/>
          </p:spPr>
        </p:pic>
      </p:grpSp>
      <p:grpSp>
        <p:nvGrpSpPr>
          <p:cNvPr id="3167" name="绘图"/>
          <p:cNvGrpSpPr/>
          <p:nvPr/>
        </p:nvGrpSpPr>
        <p:grpSpPr>
          <a:xfrm>
            <a:off x="539549" y="118526"/>
            <a:ext cx="12139286" cy="1166165"/>
            <a:chOff x="-44450" y="-44449"/>
            <a:chExt cx="12139285" cy="1166163"/>
          </a:xfrm>
        </p:grpSpPr>
        <p:pic>
          <p:nvPicPr>
            <p:cNvPr id="3081" name="直线 形状" descr="直线 形状"/>
            <p:cNvPicPr/>
            <p:nvPr/>
          </p:nvPicPr>
          <p:blipFill>
            <a:blip r:embed="rId122"/>
            <a:stretch>
              <a:fillRect/>
            </a:stretch>
          </p:blipFill>
          <p:spPr>
            <a:xfrm>
              <a:off x="-44450" y="163294"/>
              <a:ext cx="414854" cy="112040"/>
            </a:xfrm>
            <a:prstGeom prst="rect">
              <a:avLst/>
            </a:prstGeom>
            <a:effectLst/>
          </p:spPr>
        </p:pic>
        <p:pic>
          <p:nvPicPr>
            <p:cNvPr id="3083" name="直线 形状" descr="直线 形状"/>
            <p:cNvPicPr/>
            <p:nvPr/>
          </p:nvPicPr>
          <p:blipFill>
            <a:blip r:embed="rId123"/>
            <a:stretch>
              <a:fillRect/>
            </a:stretch>
          </p:blipFill>
          <p:spPr>
            <a:xfrm>
              <a:off x="-148" y="233968"/>
              <a:ext cx="126087" cy="691008"/>
            </a:xfrm>
            <a:prstGeom prst="rect">
              <a:avLst/>
            </a:prstGeom>
            <a:effectLst/>
          </p:spPr>
        </p:pic>
        <p:pic>
          <p:nvPicPr>
            <p:cNvPr id="3085" name="直线 形状" descr="直线 形状"/>
            <p:cNvPicPr/>
            <p:nvPr/>
          </p:nvPicPr>
          <p:blipFill>
            <a:blip r:embed="rId124"/>
            <a:stretch>
              <a:fillRect/>
            </a:stretch>
          </p:blipFill>
          <p:spPr>
            <a:xfrm>
              <a:off x="9875" y="472295"/>
              <a:ext cx="333366" cy="156155"/>
            </a:xfrm>
            <a:prstGeom prst="rect">
              <a:avLst/>
            </a:prstGeom>
            <a:effectLst/>
          </p:spPr>
        </p:pic>
        <p:pic>
          <p:nvPicPr>
            <p:cNvPr id="3087" name="直线 形状" descr="直线 形状"/>
            <p:cNvPicPr/>
            <p:nvPr/>
          </p:nvPicPr>
          <p:blipFill>
            <a:blip r:embed="rId125"/>
            <a:stretch>
              <a:fillRect/>
            </a:stretch>
          </p:blipFill>
          <p:spPr>
            <a:xfrm>
              <a:off x="308665" y="430898"/>
              <a:ext cx="447833" cy="361738"/>
            </a:xfrm>
            <a:prstGeom prst="rect">
              <a:avLst/>
            </a:prstGeom>
            <a:effectLst/>
          </p:spPr>
        </p:pic>
        <p:pic>
          <p:nvPicPr>
            <p:cNvPr id="3089" name="直线 形状" descr="直线 形状"/>
            <p:cNvPicPr/>
            <p:nvPr/>
          </p:nvPicPr>
          <p:blipFill>
            <a:blip r:embed="rId126"/>
            <a:stretch>
              <a:fillRect/>
            </a:stretch>
          </p:blipFill>
          <p:spPr>
            <a:xfrm>
              <a:off x="770432" y="452278"/>
              <a:ext cx="455598" cy="332357"/>
            </a:xfrm>
            <a:prstGeom prst="rect">
              <a:avLst/>
            </a:prstGeom>
            <a:effectLst/>
          </p:spPr>
        </p:pic>
        <p:pic>
          <p:nvPicPr>
            <p:cNvPr id="3091" name="直线 形状" descr="直线 形状"/>
            <p:cNvPicPr/>
            <p:nvPr/>
          </p:nvPicPr>
          <p:blipFill>
            <a:blip r:embed="rId127"/>
            <a:stretch>
              <a:fillRect/>
            </a:stretch>
          </p:blipFill>
          <p:spPr>
            <a:xfrm>
              <a:off x="1885114" y="328546"/>
              <a:ext cx="420635" cy="793168"/>
            </a:xfrm>
            <a:prstGeom prst="rect">
              <a:avLst/>
            </a:prstGeom>
            <a:effectLst/>
          </p:spPr>
        </p:pic>
        <p:pic>
          <p:nvPicPr>
            <p:cNvPr id="3093" name="直线 形状" descr="直线 形状"/>
            <p:cNvPicPr/>
            <p:nvPr/>
          </p:nvPicPr>
          <p:blipFill>
            <a:blip r:embed="rId128"/>
            <a:stretch>
              <a:fillRect/>
            </a:stretch>
          </p:blipFill>
          <p:spPr>
            <a:xfrm>
              <a:off x="2232693" y="368572"/>
              <a:ext cx="310730" cy="292823"/>
            </a:xfrm>
            <a:prstGeom prst="rect">
              <a:avLst/>
            </a:prstGeom>
            <a:effectLst/>
          </p:spPr>
        </p:pic>
        <p:pic>
          <p:nvPicPr>
            <p:cNvPr id="3095" name="直线 形状" descr="直线 形状"/>
            <p:cNvPicPr/>
            <p:nvPr/>
          </p:nvPicPr>
          <p:blipFill>
            <a:blip r:embed="rId129"/>
            <a:stretch>
              <a:fillRect/>
            </a:stretch>
          </p:blipFill>
          <p:spPr>
            <a:xfrm>
              <a:off x="2481685" y="315496"/>
              <a:ext cx="265459" cy="279000"/>
            </a:xfrm>
            <a:prstGeom prst="rect">
              <a:avLst/>
            </a:prstGeom>
            <a:effectLst/>
          </p:spPr>
        </p:pic>
        <p:pic>
          <p:nvPicPr>
            <p:cNvPr id="3097" name="直线 形状" descr="直线 形状"/>
            <p:cNvPicPr/>
            <p:nvPr/>
          </p:nvPicPr>
          <p:blipFill>
            <a:blip r:embed="rId130"/>
            <a:stretch>
              <a:fillRect/>
            </a:stretch>
          </p:blipFill>
          <p:spPr>
            <a:xfrm>
              <a:off x="2773685" y="329037"/>
              <a:ext cx="175765" cy="299421"/>
            </a:xfrm>
            <a:prstGeom prst="rect">
              <a:avLst/>
            </a:prstGeom>
            <a:effectLst/>
          </p:spPr>
        </p:pic>
        <p:pic>
          <p:nvPicPr>
            <p:cNvPr id="3099" name="直线 直线" descr="直线 直线"/>
            <p:cNvPicPr/>
            <p:nvPr/>
          </p:nvPicPr>
          <p:blipFill>
            <a:blip r:embed="rId131"/>
            <a:stretch>
              <a:fillRect/>
            </a:stretch>
          </p:blipFill>
          <p:spPr>
            <a:xfrm>
              <a:off x="2912583" y="166061"/>
              <a:ext cx="177801" cy="88901"/>
            </a:xfrm>
            <a:prstGeom prst="rect">
              <a:avLst/>
            </a:prstGeom>
            <a:effectLst/>
          </p:spPr>
        </p:pic>
        <p:pic>
          <p:nvPicPr>
            <p:cNvPr id="3101" name="直线 直线" descr="直线 直线"/>
            <p:cNvPicPr/>
            <p:nvPr/>
          </p:nvPicPr>
          <p:blipFill>
            <a:blip r:embed="rId132"/>
            <a:stretch>
              <a:fillRect/>
            </a:stretch>
          </p:blipFill>
          <p:spPr>
            <a:xfrm>
              <a:off x="2963824" y="369781"/>
              <a:ext cx="102483" cy="245087"/>
            </a:xfrm>
            <a:prstGeom prst="rect">
              <a:avLst/>
            </a:prstGeom>
            <a:effectLst/>
          </p:spPr>
        </p:pic>
        <p:pic>
          <p:nvPicPr>
            <p:cNvPr id="3103" name="直线 形状" descr="直线 形状"/>
            <p:cNvPicPr/>
            <p:nvPr/>
          </p:nvPicPr>
          <p:blipFill>
            <a:blip r:embed="rId133"/>
            <a:stretch>
              <a:fillRect/>
            </a:stretch>
          </p:blipFill>
          <p:spPr>
            <a:xfrm>
              <a:off x="3211588" y="369781"/>
              <a:ext cx="309694" cy="143227"/>
            </a:xfrm>
            <a:prstGeom prst="rect">
              <a:avLst/>
            </a:prstGeom>
            <a:effectLst/>
          </p:spPr>
        </p:pic>
        <p:pic>
          <p:nvPicPr>
            <p:cNvPr id="3105" name="直线 形状" descr="直线 形状"/>
            <p:cNvPicPr/>
            <p:nvPr/>
          </p:nvPicPr>
          <p:blipFill>
            <a:blip r:embed="rId134"/>
            <a:stretch>
              <a:fillRect/>
            </a:stretch>
          </p:blipFill>
          <p:spPr>
            <a:xfrm>
              <a:off x="3626364" y="217574"/>
              <a:ext cx="263452" cy="341961"/>
            </a:xfrm>
            <a:prstGeom prst="rect">
              <a:avLst/>
            </a:prstGeom>
            <a:effectLst/>
          </p:spPr>
        </p:pic>
        <p:pic>
          <p:nvPicPr>
            <p:cNvPr id="3107" name="直线 形状" descr="直线 形状"/>
            <p:cNvPicPr/>
            <p:nvPr/>
          </p:nvPicPr>
          <p:blipFill>
            <a:blip r:embed="rId135"/>
            <a:stretch>
              <a:fillRect/>
            </a:stretch>
          </p:blipFill>
          <p:spPr>
            <a:xfrm>
              <a:off x="3900939" y="232760"/>
              <a:ext cx="260983" cy="719818"/>
            </a:xfrm>
            <a:prstGeom prst="rect">
              <a:avLst/>
            </a:prstGeom>
            <a:effectLst/>
          </p:spPr>
        </p:pic>
        <p:pic>
          <p:nvPicPr>
            <p:cNvPr id="3109" name="直线 形状" descr="直线 形状"/>
            <p:cNvPicPr/>
            <p:nvPr/>
          </p:nvPicPr>
          <p:blipFill>
            <a:blip r:embed="rId136"/>
            <a:stretch>
              <a:fillRect/>
            </a:stretch>
          </p:blipFill>
          <p:spPr>
            <a:xfrm>
              <a:off x="4288008" y="198806"/>
              <a:ext cx="346947" cy="276072"/>
            </a:xfrm>
            <a:prstGeom prst="rect">
              <a:avLst/>
            </a:prstGeom>
            <a:effectLst/>
          </p:spPr>
        </p:pic>
        <p:pic>
          <p:nvPicPr>
            <p:cNvPr id="3111" name="直线 形状" descr="直线 形状"/>
            <p:cNvPicPr/>
            <p:nvPr/>
          </p:nvPicPr>
          <p:blipFill>
            <a:blip r:embed="rId137"/>
            <a:stretch>
              <a:fillRect/>
            </a:stretch>
          </p:blipFill>
          <p:spPr>
            <a:xfrm>
              <a:off x="4677341" y="224822"/>
              <a:ext cx="432962" cy="262232"/>
            </a:xfrm>
            <a:prstGeom prst="rect">
              <a:avLst/>
            </a:prstGeom>
            <a:effectLst/>
          </p:spPr>
        </p:pic>
        <p:pic>
          <p:nvPicPr>
            <p:cNvPr id="3113" name="直线 形状" descr="直线 形状"/>
            <p:cNvPicPr/>
            <p:nvPr/>
          </p:nvPicPr>
          <p:blipFill>
            <a:blip r:embed="rId138"/>
            <a:stretch>
              <a:fillRect/>
            </a:stretch>
          </p:blipFill>
          <p:spPr>
            <a:xfrm>
              <a:off x="5120193" y="203547"/>
              <a:ext cx="268528" cy="270980"/>
            </a:xfrm>
            <a:prstGeom prst="rect">
              <a:avLst/>
            </a:prstGeom>
            <a:effectLst/>
          </p:spPr>
        </p:pic>
        <p:pic>
          <p:nvPicPr>
            <p:cNvPr id="3115" name="直线 形状" descr="直线 形状"/>
            <p:cNvPicPr/>
            <p:nvPr/>
          </p:nvPicPr>
          <p:blipFill>
            <a:blip r:embed="rId139"/>
            <a:stretch>
              <a:fillRect/>
            </a:stretch>
          </p:blipFill>
          <p:spPr>
            <a:xfrm>
              <a:off x="5347355" y="213596"/>
              <a:ext cx="272250" cy="109273"/>
            </a:xfrm>
            <a:prstGeom prst="rect">
              <a:avLst/>
            </a:prstGeom>
            <a:effectLst/>
          </p:spPr>
        </p:pic>
        <p:pic>
          <p:nvPicPr>
            <p:cNvPr id="3117" name="直线 形状" descr="直线 形状"/>
            <p:cNvPicPr/>
            <p:nvPr/>
          </p:nvPicPr>
          <p:blipFill>
            <a:blip r:embed="rId140"/>
            <a:stretch>
              <a:fillRect/>
            </a:stretch>
          </p:blipFill>
          <p:spPr>
            <a:xfrm>
              <a:off x="5442928" y="77782"/>
              <a:ext cx="149514" cy="455598"/>
            </a:xfrm>
            <a:prstGeom prst="rect">
              <a:avLst/>
            </a:prstGeom>
            <a:effectLst/>
          </p:spPr>
        </p:pic>
        <p:pic>
          <p:nvPicPr>
            <p:cNvPr id="3119" name="直线 形状" descr="直线 形状"/>
            <p:cNvPicPr/>
            <p:nvPr/>
          </p:nvPicPr>
          <p:blipFill>
            <a:blip r:embed="rId141"/>
            <a:stretch>
              <a:fillRect/>
            </a:stretch>
          </p:blipFill>
          <p:spPr>
            <a:xfrm>
              <a:off x="5612192" y="200014"/>
              <a:ext cx="238296" cy="298347"/>
            </a:xfrm>
            <a:prstGeom prst="rect">
              <a:avLst/>
            </a:prstGeom>
            <a:effectLst/>
          </p:spPr>
        </p:pic>
        <p:pic>
          <p:nvPicPr>
            <p:cNvPr id="3121" name="直线 直线" descr="直线 直线"/>
            <p:cNvPicPr/>
            <p:nvPr/>
          </p:nvPicPr>
          <p:blipFill>
            <a:blip r:embed="rId131"/>
            <a:stretch>
              <a:fillRect/>
            </a:stretch>
          </p:blipFill>
          <p:spPr>
            <a:xfrm>
              <a:off x="5771463" y="125317"/>
              <a:ext cx="177801" cy="88901"/>
            </a:xfrm>
            <a:prstGeom prst="rect">
              <a:avLst/>
            </a:prstGeom>
            <a:effectLst/>
          </p:spPr>
        </p:pic>
        <p:pic>
          <p:nvPicPr>
            <p:cNvPr id="3123" name="直线 形状" descr="直线 形状"/>
            <p:cNvPicPr/>
            <p:nvPr/>
          </p:nvPicPr>
          <p:blipFill>
            <a:blip r:embed="rId142"/>
            <a:stretch>
              <a:fillRect/>
            </a:stretch>
          </p:blipFill>
          <p:spPr>
            <a:xfrm>
              <a:off x="5863447" y="233968"/>
              <a:ext cx="122855" cy="265459"/>
            </a:xfrm>
            <a:prstGeom prst="rect">
              <a:avLst/>
            </a:prstGeom>
            <a:effectLst/>
          </p:spPr>
        </p:pic>
        <p:pic>
          <p:nvPicPr>
            <p:cNvPr id="3125" name="直线 形状" descr="直线 形状"/>
            <p:cNvPicPr/>
            <p:nvPr/>
          </p:nvPicPr>
          <p:blipFill>
            <a:blip r:embed="rId143"/>
            <a:stretch>
              <a:fillRect/>
            </a:stretch>
          </p:blipFill>
          <p:spPr>
            <a:xfrm>
              <a:off x="5995772" y="220386"/>
              <a:ext cx="187460" cy="312994"/>
            </a:xfrm>
            <a:prstGeom prst="rect">
              <a:avLst/>
            </a:prstGeom>
            <a:effectLst/>
          </p:spPr>
        </p:pic>
        <p:pic>
          <p:nvPicPr>
            <p:cNvPr id="3127" name="直线 形状" descr="直线 形状"/>
            <p:cNvPicPr/>
            <p:nvPr/>
          </p:nvPicPr>
          <p:blipFill>
            <a:blip r:embed="rId144"/>
            <a:stretch>
              <a:fillRect/>
            </a:stretch>
          </p:blipFill>
          <p:spPr>
            <a:xfrm>
              <a:off x="6508563" y="254340"/>
              <a:ext cx="401272" cy="129126"/>
            </a:xfrm>
            <a:prstGeom prst="rect">
              <a:avLst/>
            </a:prstGeom>
            <a:effectLst/>
          </p:spPr>
        </p:pic>
        <p:pic>
          <p:nvPicPr>
            <p:cNvPr id="3129" name="直线 形状" descr="直线 形状"/>
            <p:cNvPicPr/>
            <p:nvPr/>
          </p:nvPicPr>
          <p:blipFill>
            <a:blip r:embed="rId145"/>
            <a:stretch>
              <a:fillRect/>
            </a:stretch>
          </p:blipFill>
          <p:spPr>
            <a:xfrm>
              <a:off x="6655839" y="152426"/>
              <a:ext cx="179299" cy="421698"/>
            </a:xfrm>
            <a:prstGeom prst="rect">
              <a:avLst/>
            </a:prstGeom>
            <a:effectLst/>
          </p:spPr>
        </p:pic>
        <p:pic>
          <p:nvPicPr>
            <p:cNvPr id="3131" name="直线 形状" descr="直线 形状"/>
            <p:cNvPicPr/>
            <p:nvPr/>
          </p:nvPicPr>
          <p:blipFill>
            <a:blip r:embed="rId146"/>
            <a:stretch>
              <a:fillRect/>
            </a:stretch>
          </p:blipFill>
          <p:spPr>
            <a:xfrm>
              <a:off x="6834516" y="345135"/>
              <a:ext cx="254912" cy="184674"/>
            </a:xfrm>
            <a:prstGeom prst="rect">
              <a:avLst/>
            </a:prstGeom>
            <a:effectLst/>
          </p:spPr>
        </p:pic>
        <p:pic>
          <p:nvPicPr>
            <p:cNvPr id="3133" name="直线 形状" descr="直线 形状"/>
            <p:cNvPicPr/>
            <p:nvPr/>
          </p:nvPicPr>
          <p:blipFill>
            <a:blip r:embed="rId147"/>
            <a:stretch>
              <a:fillRect/>
            </a:stretch>
          </p:blipFill>
          <p:spPr>
            <a:xfrm>
              <a:off x="7605162" y="15113"/>
              <a:ext cx="316486" cy="479535"/>
            </a:xfrm>
            <a:prstGeom prst="rect">
              <a:avLst/>
            </a:prstGeom>
            <a:effectLst/>
          </p:spPr>
        </p:pic>
        <p:pic>
          <p:nvPicPr>
            <p:cNvPr id="3135" name="直线 形状" descr="直线 形状"/>
            <p:cNvPicPr/>
            <p:nvPr/>
          </p:nvPicPr>
          <p:blipFill>
            <a:blip r:embed="rId148"/>
            <a:stretch>
              <a:fillRect/>
            </a:stretch>
          </p:blipFill>
          <p:spPr>
            <a:xfrm>
              <a:off x="7856297" y="193224"/>
              <a:ext cx="248699" cy="253471"/>
            </a:xfrm>
            <a:prstGeom prst="rect">
              <a:avLst/>
            </a:prstGeom>
            <a:effectLst/>
          </p:spPr>
        </p:pic>
        <p:pic>
          <p:nvPicPr>
            <p:cNvPr id="3137" name="直线 形状" descr="直线 形状"/>
            <p:cNvPicPr/>
            <p:nvPr/>
          </p:nvPicPr>
          <p:blipFill>
            <a:blip r:embed="rId149"/>
            <a:stretch>
              <a:fillRect/>
            </a:stretch>
          </p:blipFill>
          <p:spPr>
            <a:xfrm>
              <a:off x="8050552" y="-44450"/>
              <a:ext cx="312490" cy="554155"/>
            </a:xfrm>
            <a:prstGeom prst="rect">
              <a:avLst/>
            </a:prstGeom>
            <a:effectLst/>
          </p:spPr>
        </p:pic>
        <p:pic>
          <p:nvPicPr>
            <p:cNvPr id="3139" name="直线 形状" descr="直线 形状"/>
            <p:cNvPicPr/>
            <p:nvPr/>
          </p:nvPicPr>
          <p:blipFill>
            <a:blip r:embed="rId150"/>
            <a:stretch>
              <a:fillRect/>
            </a:stretch>
          </p:blipFill>
          <p:spPr>
            <a:xfrm>
              <a:off x="8308095" y="217248"/>
              <a:ext cx="285831" cy="271144"/>
            </a:xfrm>
            <a:prstGeom prst="rect">
              <a:avLst/>
            </a:prstGeom>
            <a:effectLst/>
          </p:spPr>
        </p:pic>
        <p:pic>
          <p:nvPicPr>
            <p:cNvPr id="3141" name="直线 形状" descr="直线 形状"/>
            <p:cNvPicPr/>
            <p:nvPr/>
          </p:nvPicPr>
          <p:blipFill>
            <a:blip r:embed="rId151"/>
            <a:stretch>
              <a:fillRect/>
            </a:stretch>
          </p:blipFill>
          <p:spPr>
            <a:xfrm>
              <a:off x="8647629" y="213596"/>
              <a:ext cx="258668" cy="257228"/>
            </a:xfrm>
            <a:prstGeom prst="rect">
              <a:avLst/>
            </a:prstGeom>
            <a:effectLst/>
          </p:spPr>
        </p:pic>
        <p:pic>
          <p:nvPicPr>
            <p:cNvPr id="3143" name="直线 形状" descr="直线 形状"/>
            <p:cNvPicPr/>
            <p:nvPr/>
          </p:nvPicPr>
          <p:blipFill>
            <a:blip r:embed="rId152"/>
            <a:stretch>
              <a:fillRect/>
            </a:stretch>
          </p:blipFill>
          <p:spPr>
            <a:xfrm>
              <a:off x="9368194" y="133174"/>
              <a:ext cx="414102" cy="351917"/>
            </a:xfrm>
            <a:prstGeom prst="rect">
              <a:avLst/>
            </a:prstGeom>
            <a:effectLst/>
          </p:spPr>
        </p:pic>
        <p:pic>
          <p:nvPicPr>
            <p:cNvPr id="3145" name="直线 形状" descr="直线 形状"/>
            <p:cNvPicPr/>
            <p:nvPr/>
          </p:nvPicPr>
          <p:blipFill>
            <a:blip r:embed="rId153"/>
            <a:stretch>
              <a:fillRect/>
            </a:stretch>
          </p:blipFill>
          <p:spPr>
            <a:xfrm>
              <a:off x="9751648" y="125317"/>
              <a:ext cx="315857" cy="296920"/>
            </a:xfrm>
            <a:prstGeom prst="rect">
              <a:avLst/>
            </a:prstGeom>
            <a:effectLst/>
          </p:spPr>
        </p:pic>
        <p:pic>
          <p:nvPicPr>
            <p:cNvPr id="3147" name="直线 形状" descr="直线 形状"/>
            <p:cNvPicPr/>
            <p:nvPr/>
          </p:nvPicPr>
          <p:blipFill>
            <a:blip r:embed="rId154"/>
            <a:stretch>
              <a:fillRect/>
            </a:stretch>
          </p:blipFill>
          <p:spPr>
            <a:xfrm>
              <a:off x="9711299" y="138898"/>
              <a:ext cx="342624" cy="550668"/>
            </a:xfrm>
            <a:prstGeom prst="rect">
              <a:avLst/>
            </a:prstGeom>
            <a:effectLst/>
          </p:spPr>
        </p:pic>
        <p:pic>
          <p:nvPicPr>
            <p:cNvPr id="3149" name="直线 形状" descr="直线 形状"/>
            <p:cNvPicPr/>
            <p:nvPr/>
          </p:nvPicPr>
          <p:blipFill>
            <a:blip r:embed="rId155"/>
            <a:stretch>
              <a:fillRect/>
            </a:stretch>
          </p:blipFill>
          <p:spPr>
            <a:xfrm>
              <a:off x="10034475" y="142734"/>
              <a:ext cx="278028" cy="875019"/>
            </a:xfrm>
            <a:prstGeom prst="rect">
              <a:avLst/>
            </a:prstGeom>
            <a:effectLst/>
          </p:spPr>
        </p:pic>
        <p:pic>
          <p:nvPicPr>
            <p:cNvPr id="3151" name="直线 形状" descr="直线 形状"/>
            <p:cNvPicPr/>
            <p:nvPr/>
          </p:nvPicPr>
          <p:blipFill>
            <a:blip r:embed="rId156"/>
            <a:stretch>
              <a:fillRect/>
            </a:stretch>
          </p:blipFill>
          <p:spPr>
            <a:xfrm>
              <a:off x="10283023" y="155349"/>
              <a:ext cx="286993" cy="303333"/>
            </a:xfrm>
            <a:prstGeom prst="rect">
              <a:avLst/>
            </a:prstGeom>
            <a:effectLst/>
          </p:spPr>
        </p:pic>
        <p:pic>
          <p:nvPicPr>
            <p:cNvPr id="3153" name="直线 形状" descr="直线 形状"/>
            <p:cNvPicPr/>
            <p:nvPr/>
          </p:nvPicPr>
          <p:blipFill>
            <a:blip r:embed="rId157"/>
            <a:stretch>
              <a:fillRect/>
            </a:stretch>
          </p:blipFill>
          <p:spPr>
            <a:xfrm>
              <a:off x="10593426" y="125317"/>
              <a:ext cx="282171" cy="380900"/>
            </a:xfrm>
            <a:prstGeom prst="rect">
              <a:avLst/>
            </a:prstGeom>
            <a:effectLst/>
          </p:spPr>
        </p:pic>
        <p:pic>
          <p:nvPicPr>
            <p:cNvPr id="3155" name="直线 形状" descr="直线 形状"/>
            <p:cNvPicPr/>
            <p:nvPr/>
          </p:nvPicPr>
          <p:blipFill>
            <a:blip r:embed="rId158"/>
            <a:stretch>
              <a:fillRect/>
            </a:stretch>
          </p:blipFill>
          <p:spPr>
            <a:xfrm>
              <a:off x="10859999" y="173859"/>
              <a:ext cx="218309" cy="356447"/>
            </a:xfrm>
            <a:prstGeom prst="rect">
              <a:avLst/>
            </a:prstGeom>
            <a:effectLst/>
          </p:spPr>
        </p:pic>
        <p:pic>
          <p:nvPicPr>
            <p:cNvPr id="3157" name="直线 形状" descr="直线 形状"/>
            <p:cNvPicPr/>
            <p:nvPr/>
          </p:nvPicPr>
          <p:blipFill>
            <a:blip r:embed="rId159"/>
            <a:stretch>
              <a:fillRect/>
            </a:stretch>
          </p:blipFill>
          <p:spPr>
            <a:xfrm>
              <a:off x="11131710" y="50619"/>
              <a:ext cx="103793" cy="224715"/>
            </a:xfrm>
            <a:prstGeom prst="rect">
              <a:avLst/>
            </a:prstGeom>
            <a:effectLst/>
          </p:spPr>
        </p:pic>
        <p:pic>
          <p:nvPicPr>
            <p:cNvPr id="3159" name="直线 形状" descr="直线 形状"/>
            <p:cNvPicPr/>
            <p:nvPr/>
          </p:nvPicPr>
          <p:blipFill>
            <a:blip r:embed="rId160"/>
            <a:stretch>
              <a:fillRect/>
            </a:stretch>
          </p:blipFill>
          <p:spPr>
            <a:xfrm>
              <a:off x="11141073" y="206805"/>
              <a:ext cx="162337" cy="294885"/>
            </a:xfrm>
            <a:prstGeom prst="rect">
              <a:avLst/>
            </a:prstGeom>
            <a:effectLst/>
          </p:spPr>
        </p:pic>
        <p:pic>
          <p:nvPicPr>
            <p:cNvPr id="3161" name="直线 形状" descr="直线 形状"/>
            <p:cNvPicPr/>
            <p:nvPr/>
          </p:nvPicPr>
          <p:blipFill>
            <a:blip r:embed="rId161"/>
            <a:stretch>
              <a:fillRect/>
            </a:stretch>
          </p:blipFill>
          <p:spPr>
            <a:xfrm>
              <a:off x="11181929" y="155058"/>
              <a:ext cx="278974" cy="286905"/>
            </a:xfrm>
            <a:prstGeom prst="rect">
              <a:avLst/>
            </a:prstGeom>
            <a:effectLst/>
          </p:spPr>
        </p:pic>
        <p:pic>
          <p:nvPicPr>
            <p:cNvPr id="3163" name="直线 形状" descr="直线 形状"/>
            <p:cNvPicPr/>
            <p:nvPr/>
          </p:nvPicPr>
          <p:blipFill>
            <a:blip r:embed="rId162"/>
            <a:stretch>
              <a:fillRect/>
            </a:stretch>
          </p:blipFill>
          <p:spPr>
            <a:xfrm>
              <a:off x="11520090" y="147454"/>
              <a:ext cx="408063" cy="521740"/>
            </a:xfrm>
            <a:prstGeom prst="rect">
              <a:avLst/>
            </a:prstGeom>
            <a:effectLst/>
          </p:spPr>
        </p:pic>
        <p:pic>
          <p:nvPicPr>
            <p:cNvPr id="3165" name="直线 直线" descr="直线 直线"/>
            <p:cNvPicPr/>
            <p:nvPr/>
          </p:nvPicPr>
          <p:blipFill>
            <a:blip r:embed="rId131"/>
            <a:stretch>
              <a:fillRect/>
            </a:stretch>
          </p:blipFill>
          <p:spPr>
            <a:xfrm>
              <a:off x="11917035" y="573502"/>
              <a:ext cx="177801" cy="88901"/>
            </a:xfrm>
            <a:prstGeom prst="rect">
              <a:avLst/>
            </a:prstGeom>
            <a:effectLst/>
          </p:spPr>
        </p:pic>
      </p:grpSp>
      <p:grpSp>
        <p:nvGrpSpPr>
          <p:cNvPr id="3408" name="绘图"/>
          <p:cNvGrpSpPr/>
          <p:nvPr/>
        </p:nvGrpSpPr>
        <p:grpSpPr>
          <a:xfrm>
            <a:off x="1291022" y="5698708"/>
            <a:ext cx="11343295" cy="3266677"/>
            <a:chOff x="-19050" y="-19050"/>
            <a:chExt cx="11343293" cy="3266675"/>
          </a:xfrm>
        </p:grpSpPr>
        <p:pic>
          <p:nvPicPr>
            <p:cNvPr id="3168" name="直线 形状" descr="直线 形状"/>
            <p:cNvPicPr/>
            <p:nvPr/>
          </p:nvPicPr>
          <p:blipFill>
            <a:blip r:embed="rId163"/>
            <a:stretch>
              <a:fillRect/>
            </a:stretch>
          </p:blipFill>
          <p:spPr>
            <a:xfrm>
              <a:off x="-19051" y="372117"/>
              <a:ext cx="243656" cy="178871"/>
            </a:xfrm>
            <a:prstGeom prst="rect">
              <a:avLst/>
            </a:prstGeom>
            <a:effectLst/>
          </p:spPr>
        </p:pic>
        <p:pic>
          <p:nvPicPr>
            <p:cNvPr id="3170" name="直线 形状" descr="直线 形状"/>
            <p:cNvPicPr/>
            <p:nvPr/>
          </p:nvPicPr>
          <p:blipFill>
            <a:blip r:embed="rId164"/>
            <a:stretch>
              <a:fillRect/>
            </a:stretch>
          </p:blipFill>
          <p:spPr>
            <a:xfrm>
              <a:off x="1074780" y="-942"/>
              <a:ext cx="241821" cy="613046"/>
            </a:xfrm>
            <a:prstGeom prst="rect">
              <a:avLst/>
            </a:prstGeom>
            <a:effectLst/>
          </p:spPr>
        </p:pic>
        <p:pic>
          <p:nvPicPr>
            <p:cNvPr id="3172" name="直线 形状" descr="直线 形状"/>
            <p:cNvPicPr/>
            <p:nvPr/>
          </p:nvPicPr>
          <p:blipFill>
            <a:blip r:embed="rId165"/>
            <a:stretch>
              <a:fillRect/>
            </a:stretch>
          </p:blipFill>
          <p:spPr>
            <a:xfrm>
              <a:off x="1379759" y="205042"/>
              <a:ext cx="59075" cy="106008"/>
            </a:xfrm>
            <a:prstGeom prst="rect">
              <a:avLst/>
            </a:prstGeom>
            <a:effectLst/>
          </p:spPr>
        </p:pic>
        <p:pic>
          <p:nvPicPr>
            <p:cNvPr id="3174" name="直线 形状" descr="直线 形状"/>
            <p:cNvPicPr/>
            <p:nvPr/>
          </p:nvPicPr>
          <p:blipFill>
            <a:blip r:embed="rId166"/>
            <a:stretch>
              <a:fillRect/>
            </a:stretch>
          </p:blipFill>
          <p:spPr>
            <a:xfrm>
              <a:off x="1390830" y="354437"/>
              <a:ext cx="75167" cy="241822"/>
            </a:xfrm>
            <a:prstGeom prst="rect">
              <a:avLst/>
            </a:prstGeom>
            <a:effectLst/>
          </p:spPr>
        </p:pic>
        <p:pic>
          <p:nvPicPr>
            <p:cNvPr id="3176" name="直线 形状" descr="直线 形状"/>
            <p:cNvPicPr/>
            <p:nvPr/>
          </p:nvPicPr>
          <p:blipFill>
            <a:blip r:embed="rId167"/>
            <a:stretch>
              <a:fillRect/>
            </a:stretch>
          </p:blipFill>
          <p:spPr>
            <a:xfrm>
              <a:off x="1516175" y="340856"/>
              <a:ext cx="189990" cy="280089"/>
            </a:xfrm>
            <a:prstGeom prst="rect">
              <a:avLst/>
            </a:prstGeom>
            <a:effectLst/>
          </p:spPr>
        </p:pic>
        <p:pic>
          <p:nvPicPr>
            <p:cNvPr id="3178" name="直线 形状" descr="直线 形状"/>
            <p:cNvPicPr/>
            <p:nvPr/>
          </p:nvPicPr>
          <p:blipFill>
            <a:blip r:embed="rId168"/>
            <a:stretch>
              <a:fillRect/>
            </a:stretch>
          </p:blipFill>
          <p:spPr>
            <a:xfrm>
              <a:off x="1923616" y="313693"/>
              <a:ext cx="289356" cy="65264"/>
            </a:xfrm>
            <a:prstGeom prst="rect">
              <a:avLst/>
            </a:prstGeom>
            <a:effectLst/>
          </p:spPr>
        </p:pic>
        <p:pic>
          <p:nvPicPr>
            <p:cNvPr id="3180" name="直线 形状" descr="直线 形状"/>
            <p:cNvPicPr/>
            <p:nvPr/>
          </p:nvPicPr>
          <p:blipFill>
            <a:blip r:embed="rId169"/>
            <a:stretch>
              <a:fillRect/>
            </a:stretch>
          </p:blipFill>
          <p:spPr>
            <a:xfrm>
              <a:off x="1989377" y="177879"/>
              <a:ext cx="169270" cy="412124"/>
            </a:xfrm>
            <a:prstGeom prst="rect">
              <a:avLst/>
            </a:prstGeom>
            <a:effectLst/>
          </p:spPr>
        </p:pic>
        <p:pic>
          <p:nvPicPr>
            <p:cNvPr id="3182" name="直线 形状" descr="直线 形状"/>
            <p:cNvPicPr/>
            <p:nvPr/>
          </p:nvPicPr>
          <p:blipFill>
            <a:blip r:embed="rId170"/>
            <a:stretch>
              <a:fillRect/>
            </a:stretch>
          </p:blipFill>
          <p:spPr>
            <a:xfrm>
              <a:off x="2146408" y="395121"/>
              <a:ext cx="158333" cy="142731"/>
            </a:xfrm>
            <a:prstGeom prst="rect">
              <a:avLst/>
            </a:prstGeom>
            <a:effectLst/>
          </p:spPr>
        </p:pic>
        <p:pic>
          <p:nvPicPr>
            <p:cNvPr id="3184" name="直线 形状" descr="直线 形状"/>
            <p:cNvPicPr/>
            <p:nvPr/>
          </p:nvPicPr>
          <p:blipFill>
            <a:blip r:embed="rId171"/>
            <a:stretch>
              <a:fillRect/>
            </a:stretch>
          </p:blipFill>
          <p:spPr>
            <a:xfrm>
              <a:off x="2385382" y="340856"/>
              <a:ext cx="173915" cy="221728"/>
            </a:xfrm>
            <a:prstGeom prst="rect">
              <a:avLst/>
            </a:prstGeom>
            <a:effectLst/>
          </p:spPr>
        </p:pic>
        <p:pic>
          <p:nvPicPr>
            <p:cNvPr id="3186" name="直线 形状" descr="直线 形状"/>
            <p:cNvPicPr/>
            <p:nvPr/>
          </p:nvPicPr>
          <p:blipFill>
            <a:blip r:embed="rId172"/>
            <a:stretch>
              <a:fillRect/>
            </a:stretch>
          </p:blipFill>
          <p:spPr>
            <a:xfrm>
              <a:off x="2521196" y="313693"/>
              <a:ext cx="327053" cy="613726"/>
            </a:xfrm>
            <a:prstGeom prst="rect">
              <a:avLst/>
            </a:prstGeom>
            <a:effectLst/>
          </p:spPr>
        </p:pic>
        <p:pic>
          <p:nvPicPr>
            <p:cNvPr id="3188" name="直线 直线" descr="直线 直线"/>
            <p:cNvPicPr/>
            <p:nvPr/>
          </p:nvPicPr>
          <p:blipFill>
            <a:blip r:embed="rId173"/>
            <a:stretch>
              <a:fillRect/>
            </a:stretch>
          </p:blipFill>
          <p:spPr>
            <a:xfrm>
              <a:off x="3145939" y="347646"/>
              <a:ext cx="106008" cy="99218"/>
            </a:xfrm>
            <a:prstGeom prst="rect">
              <a:avLst/>
            </a:prstGeom>
            <a:effectLst/>
          </p:spPr>
        </p:pic>
        <p:pic>
          <p:nvPicPr>
            <p:cNvPr id="3190" name="直线 形状" descr="直线 形状"/>
            <p:cNvPicPr/>
            <p:nvPr/>
          </p:nvPicPr>
          <p:blipFill>
            <a:blip r:embed="rId174"/>
            <a:stretch>
              <a:fillRect/>
            </a:stretch>
          </p:blipFill>
          <p:spPr>
            <a:xfrm>
              <a:off x="3173102" y="524204"/>
              <a:ext cx="92427" cy="80050"/>
            </a:xfrm>
            <a:prstGeom prst="rect">
              <a:avLst/>
            </a:prstGeom>
            <a:effectLst/>
          </p:spPr>
        </p:pic>
        <p:pic>
          <p:nvPicPr>
            <p:cNvPr id="3192" name="直线 形状" descr="直线 形状"/>
            <p:cNvPicPr/>
            <p:nvPr/>
          </p:nvPicPr>
          <p:blipFill>
            <a:blip r:embed="rId175"/>
            <a:stretch>
              <a:fillRect/>
            </a:stretch>
          </p:blipFill>
          <p:spPr>
            <a:xfrm>
              <a:off x="3862601" y="-5469"/>
              <a:ext cx="102369" cy="494287"/>
            </a:xfrm>
            <a:prstGeom prst="rect">
              <a:avLst/>
            </a:prstGeom>
            <a:effectLst/>
          </p:spPr>
        </p:pic>
        <p:pic>
          <p:nvPicPr>
            <p:cNvPr id="3194" name="直线 形状" descr="直线 形状"/>
            <p:cNvPicPr/>
            <p:nvPr/>
          </p:nvPicPr>
          <p:blipFill>
            <a:blip r:embed="rId176"/>
            <a:stretch>
              <a:fillRect/>
            </a:stretch>
          </p:blipFill>
          <p:spPr>
            <a:xfrm>
              <a:off x="3892915" y="225414"/>
              <a:ext cx="248612" cy="78845"/>
            </a:xfrm>
            <a:prstGeom prst="rect">
              <a:avLst/>
            </a:prstGeom>
            <a:effectLst/>
          </p:spPr>
        </p:pic>
        <p:pic>
          <p:nvPicPr>
            <p:cNvPr id="3196" name="直线 形状" descr="直线 形状"/>
            <p:cNvPicPr/>
            <p:nvPr/>
          </p:nvPicPr>
          <p:blipFill>
            <a:blip r:embed="rId177"/>
            <a:stretch>
              <a:fillRect/>
            </a:stretch>
          </p:blipFill>
          <p:spPr>
            <a:xfrm>
              <a:off x="3830591" y="381600"/>
              <a:ext cx="317727" cy="74318"/>
            </a:xfrm>
            <a:prstGeom prst="rect">
              <a:avLst/>
            </a:prstGeom>
            <a:effectLst/>
          </p:spPr>
        </p:pic>
        <p:pic>
          <p:nvPicPr>
            <p:cNvPr id="3198" name="直线 形状" descr="直线 形状"/>
            <p:cNvPicPr/>
            <p:nvPr/>
          </p:nvPicPr>
          <p:blipFill>
            <a:blip r:embed="rId178"/>
            <a:stretch>
              <a:fillRect/>
            </a:stretch>
          </p:blipFill>
          <p:spPr>
            <a:xfrm>
              <a:off x="4178124" y="262429"/>
              <a:ext cx="219186" cy="578256"/>
            </a:xfrm>
            <a:prstGeom prst="rect">
              <a:avLst/>
            </a:prstGeom>
            <a:effectLst/>
          </p:spPr>
        </p:pic>
        <p:pic>
          <p:nvPicPr>
            <p:cNvPr id="3200" name="直线 形状" descr="直线 形状"/>
            <p:cNvPicPr/>
            <p:nvPr/>
          </p:nvPicPr>
          <p:blipFill>
            <a:blip r:embed="rId179"/>
            <a:stretch>
              <a:fillRect/>
            </a:stretch>
          </p:blipFill>
          <p:spPr>
            <a:xfrm>
              <a:off x="4451732" y="208831"/>
              <a:ext cx="208434" cy="655200"/>
            </a:xfrm>
            <a:prstGeom prst="rect">
              <a:avLst/>
            </a:prstGeom>
            <a:effectLst/>
          </p:spPr>
        </p:pic>
        <p:pic>
          <p:nvPicPr>
            <p:cNvPr id="3202" name="直线 形状" descr="直线 形状"/>
            <p:cNvPicPr/>
            <p:nvPr/>
          </p:nvPicPr>
          <p:blipFill>
            <a:blip r:embed="rId180"/>
            <a:stretch>
              <a:fillRect/>
            </a:stretch>
          </p:blipFill>
          <p:spPr>
            <a:xfrm>
              <a:off x="4728170" y="281994"/>
              <a:ext cx="248612" cy="235257"/>
            </a:xfrm>
            <a:prstGeom prst="rect">
              <a:avLst/>
            </a:prstGeom>
            <a:effectLst/>
          </p:spPr>
        </p:pic>
        <p:pic>
          <p:nvPicPr>
            <p:cNvPr id="3204" name="直线 形状" descr="直线 形状"/>
            <p:cNvPicPr/>
            <p:nvPr/>
          </p:nvPicPr>
          <p:blipFill>
            <a:blip r:embed="rId181"/>
            <a:stretch>
              <a:fillRect/>
            </a:stretch>
          </p:blipFill>
          <p:spPr>
            <a:xfrm>
              <a:off x="5149192" y="259368"/>
              <a:ext cx="316520" cy="92426"/>
            </a:xfrm>
            <a:prstGeom prst="rect">
              <a:avLst/>
            </a:prstGeom>
            <a:effectLst/>
          </p:spPr>
        </p:pic>
        <p:pic>
          <p:nvPicPr>
            <p:cNvPr id="3206" name="直线 形状" descr="直线 形状"/>
            <p:cNvPicPr/>
            <p:nvPr/>
          </p:nvPicPr>
          <p:blipFill>
            <a:blip r:embed="rId182"/>
            <a:stretch>
              <a:fillRect/>
            </a:stretch>
          </p:blipFill>
          <p:spPr>
            <a:xfrm>
              <a:off x="5747682" y="-19050"/>
              <a:ext cx="240912" cy="460834"/>
            </a:xfrm>
            <a:prstGeom prst="rect">
              <a:avLst/>
            </a:prstGeom>
            <a:effectLst/>
          </p:spPr>
        </p:pic>
        <p:pic>
          <p:nvPicPr>
            <p:cNvPr id="3208" name="直线 形状" descr="直线 形状"/>
            <p:cNvPicPr/>
            <p:nvPr/>
          </p:nvPicPr>
          <p:blipFill>
            <a:blip r:embed="rId183"/>
            <a:stretch>
              <a:fillRect/>
            </a:stretch>
          </p:blipFill>
          <p:spPr>
            <a:xfrm>
              <a:off x="5935230" y="277128"/>
              <a:ext cx="180926" cy="119937"/>
            </a:xfrm>
            <a:prstGeom prst="rect">
              <a:avLst/>
            </a:prstGeom>
            <a:effectLst/>
          </p:spPr>
        </p:pic>
        <p:pic>
          <p:nvPicPr>
            <p:cNvPr id="3210" name="直线 形状" descr="直线 形状"/>
            <p:cNvPicPr/>
            <p:nvPr/>
          </p:nvPicPr>
          <p:blipFill>
            <a:blip r:embed="rId184"/>
            <a:stretch>
              <a:fillRect/>
            </a:stretch>
          </p:blipFill>
          <p:spPr>
            <a:xfrm>
              <a:off x="6190025" y="229198"/>
              <a:ext cx="165266" cy="218903"/>
            </a:xfrm>
            <a:prstGeom prst="rect">
              <a:avLst/>
            </a:prstGeom>
            <a:effectLst/>
          </p:spPr>
        </p:pic>
        <p:pic>
          <p:nvPicPr>
            <p:cNvPr id="3212" name="直线 形状" descr="直线 形状"/>
            <p:cNvPicPr/>
            <p:nvPr/>
          </p:nvPicPr>
          <p:blipFill>
            <a:blip r:embed="rId185"/>
            <a:stretch>
              <a:fillRect/>
            </a:stretch>
          </p:blipFill>
          <p:spPr>
            <a:xfrm>
              <a:off x="6474153" y="-19050"/>
              <a:ext cx="220673" cy="469510"/>
            </a:xfrm>
            <a:prstGeom prst="rect">
              <a:avLst/>
            </a:prstGeom>
            <a:effectLst/>
          </p:spPr>
        </p:pic>
        <p:pic>
          <p:nvPicPr>
            <p:cNvPr id="3214" name="直线 形状" descr="直线 形状"/>
            <p:cNvPicPr/>
            <p:nvPr/>
          </p:nvPicPr>
          <p:blipFill>
            <a:blip r:embed="rId186"/>
            <a:stretch>
              <a:fillRect/>
            </a:stretch>
          </p:blipFill>
          <p:spPr>
            <a:xfrm>
              <a:off x="6690678" y="295141"/>
              <a:ext cx="235031" cy="126034"/>
            </a:xfrm>
            <a:prstGeom prst="rect">
              <a:avLst/>
            </a:prstGeom>
            <a:effectLst/>
          </p:spPr>
        </p:pic>
        <p:pic>
          <p:nvPicPr>
            <p:cNvPr id="3216" name="直线 形状" descr="直线 形状"/>
            <p:cNvPicPr/>
            <p:nvPr/>
          </p:nvPicPr>
          <p:blipFill>
            <a:blip r:embed="rId187"/>
            <a:stretch>
              <a:fillRect/>
            </a:stretch>
          </p:blipFill>
          <p:spPr>
            <a:xfrm>
              <a:off x="7043794" y="235794"/>
              <a:ext cx="248612" cy="54884"/>
            </a:xfrm>
            <a:prstGeom prst="rect">
              <a:avLst/>
            </a:prstGeom>
            <a:effectLst/>
          </p:spPr>
        </p:pic>
        <p:pic>
          <p:nvPicPr>
            <p:cNvPr id="3218" name="直线 形状" descr="直线 形状"/>
            <p:cNvPicPr/>
            <p:nvPr/>
          </p:nvPicPr>
          <p:blipFill>
            <a:blip r:embed="rId188"/>
            <a:stretch>
              <a:fillRect/>
            </a:stretch>
          </p:blipFill>
          <p:spPr>
            <a:xfrm>
              <a:off x="7491979" y="1322"/>
              <a:ext cx="452333" cy="407121"/>
            </a:xfrm>
            <a:prstGeom prst="rect">
              <a:avLst/>
            </a:prstGeom>
            <a:effectLst/>
          </p:spPr>
        </p:pic>
        <p:pic>
          <p:nvPicPr>
            <p:cNvPr id="3220" name="直线 形状" descr="直线 形状"/>
            <p:cNvPicPr/>
            <p:nvPr/>
          </p:nvPicPr>
          <p:blipFill>
            <a:blip r:embed="rId189"/>
            <a:stretch>
              <a:fillRect/>
            </a:stretch>
          </p:blipFill>
          <p:spPr>
            <a:xfrm>
              <a:off x="7984027" y="178890"/>
              <a:ext cx="231913" cy="168377"/>
            </a:xfrm>
            <a:prstGeom prst="rect">
              <a:avLst/>
            </a:prstGeom>
            <a:effectLst/>
          </p:spPr>
        </p:pic>
        <p:pic>
          <p:nvPicPr>
            <p:cNvPr id="3222" name="直线 形状" descr="直线 形状"/>
            <p:cNvPicPr/>
            <p:nvPr/>
          </p:nvPicPr>
          <p:blipFill>
            <a:blip r:embed="rId190"/>
            <a:stretch>
              <a:fillRect/>
            </a:stretch>
          </p:blipFill>
          <p:spPr>
            <a:xfrm>
              <a:off x="8225373" y="171089"/>
              <a:ext cx="139962" cy="175123"/>
            </a:xfrm>
            <a:prstGeom prst="rect">
              <a:avLst/>
            </a:prstGeom>
            <a:effectLst/>
          </p:spPr>
        </p:pic>
        <p:pic>
          <p:nvPicPr>
            <p:cNvPr id="3224" name="直线 形状" descr="直线 形状"/>
            <p:cNvPicPr/>
            <p:nvPr/>
          </p:nvPicPr>
          <p:blipFill>
            <a:blip r:embed="rId191"/>
            <a:stretch>
              <a:fillRect/>
            </a:stretch>
          </p:blipFill>
          <p:spPr>
            <a:xfrm>
              <a:off x="8408722" y="150717"/>
              <a:ext cx="180706" cy="230503"/>
            </a:xfrm>
            <a:prstGeom prst="rect">
              <a:avLst/>
            </a:prstGeom>
            <a:effectLst/>
          </p:spPr>
        </p:pic>
        <p:pic>
          <p:nvPicPr>
            <p:cNvPr id="3226" name="直线 直线" descr="直线 直线"/>
            <p:cNvPicPr/>
            <p:nvPr/>
          </p:nvPicPr>
          <p:blipFill>
            <a:blip r:embed="rId17"/>
            <a:stretch>
              <a:fillRect/>
            </a:stretch>
          </p:blipFill>
          <p:spPr>
            <a:xfrm>
              <a:off x="8579811" y="96391"/>
              <a:ext cx="76201" cy="38101"/>
            </a:xfrm>
            <a:prstGeom prst="rect">
              <a:avLst/>
            </a:prstGeom>
            <a:effectLst/>
          </p:spPr>
        </p:pic>
        <p:pic>
          <p:nvPicPr>
            <p:cNvPr id="3228" name="直线 形状" descr="直线 形状"/>
            <p:cNvPicPr/>
            <p:nvPr/>
          </p:nvPicPr>
          <p:blipFill>
            <a:blip r:embed="rId192"/>
            <a:stretch>
              <a:fillRect/>
            </a:stretch>
          </p:blipFill>
          <p:spPr>
            <a:xfrm>
              <a:off x="8626024" y="164298"/>
              <a:ext cx="72055" cy="153006"/>
            </a:xfrm>
            <a:prstGeom prst="rect">
              <a:avLst/>
            </a:prstGeom>
            <a:effectLst/>
          </p:spPr>
        </p:pic>
        <p:pic>
          <p:nvPicPr>
            <p:cNvPr id="3230" name="直线 形状" descr="直线 形状"/>
            <p:cNvPicPr/>
            <p:nvPr/>
          </p:nvPicPr>
          <p:blipFill>
            <a:blip r:embed="rId193"/>
            <a:stretch>
              <a:fillRect/>
            </a:stretch>
          </p:blipFill>
          <p:spPr>
            <a:xfrm>
              <a:off x="8707513" y="177879"/>
              <a:ext cx="241821" cy="156157"/>
            </a:xfrm>
            <a:prstGeom prst="rect">
              <a:avLst/>
            </a:prstGeom>
            <a:effectLst/>
          </p:spPr>
        </p:pic>
        <p:pic>
          <p:nvPicPr>
            <p:cNvPr id="3232" name="直线 形状" descr="直线 形状"/>
            <p:cNvPicPr/>
            <p:nvPr/>
          </p:nvPicPr>
          <p:blipFill>
            <a:blip r:embed="rId194"/>
            <a:stretch>
              <a:fillRect/>
            </a:stretch>
          </p:blipFill>
          <p:spPr>
            <a:xfrm>
              <a:off x="8965558" y="198251"/>
              <a:ext cx="162468" cy="464899"/>
            </a:xfrm>
            <a:prstGeom prst="rect">
              <a:avLst/>
            </a:prstGeom>
            <a:effectLst/>
          </p:spPr>
        </p:pic>
        <p:pic>
          <p:nvPicPr>
            <p:cNvPr id="3234" name="直线 形状" descr="直线 形状"/>
            <p:cNvPicPr/>
            <p:nvPr/>
          </p:nvPicPr>
          <p:blipFill>
            <a:blip r:embed="rId195"/>
            <a:stretch>
              <a:fillRect/>
            </a:stretch>
          </p:blipFill>
          <p:spPr>
            <a:xfrm>
              <a:off x="9162488" y="123554"/>
              <a:ext cx="194287" cy="58473"/>
            </a:xfrm>
            <a:prstGeom prst="rect">
              <a:avLst/>
            </a:prstGeom>
            <a:effectLst/>
          </p:spPr>
        </p:pic>
        <p:pic>
          <p:nvPicPr>
            <p:cNvPr id="3236" name="直线 形状" descr="直线 形状"/>
            <p:cNvPicPr/>
            <p:nvPr/>
          </p:nvPicPr>
          <p:blipFill>
            <a:blip r:embed="rId196"/>
            <a:stretch>
              <a:fillRect/>
            </a:stretch>
          </p:blipFill>
          <p:spPr>
            <a:xfrm>
              <a:off x="9244517" y="42066"/>
              <a:ext cx="225436" cy="341916"/>
            </a:xfrm>
            <a:prstGeom prst="rect">
              <a:avLst/>
            </a:prstGeom>
            <a:effectLst/>
          </p:spPr>
        </p:pic>
        <p:pic>
          <p:nvPicPr>
            <p:cNvPr id="3238" name="直线 形状" descr="直线 形状"/>
            <p:cNvPicPr/>
            <p:nvPr/>
          </p:nvPicPr>
          <p:blipFill>
            <a:blip r:embed="rId197"/>
            <a:stretch>
              <a:fillRect/>
            </a:stretch>
          </p:blipFill>
          <p:spPr>
            <a:xfrm>
              <a:off x="9506550" y="123554"/>
              <a:ext cx="182969" cy="268984"/>
            </a:xfrm>
            <a:prstGeom prst="rect">
              <a:avLst/>
            </a:prstGeom>
            <a:effectLst/>
          </p:spPr>
        </p:pic>
        <p:pic>
          <p:nvPicPr>
            <p:cNvPr id="3240" name="直线 形状" descr="直线 形状"/>
            <p:cNvPicPr/>
            <p:nvPr/>
          </p:nvPicPr>
          <p:blipFill>
            <a:blip r:embed="rId198"/>
            <a:stretch>
              <a:fillRect/>
            </a:stretch>
          </p:blipFill>
          <p:spPr>
            <a:xfrm>
              <a:off x="10153383" y="200600"/>
              <a:ext cx="279604" cy="572112"/>
            </a:xfrm>
            <a:prstGeom prst="rect">
              <a:avLst/>
            </a:prstGeom>
            <a:effectLst/>
          </p:spPr>
        </p:pic>
        <p:pic>
          <p:nvPicPr>
            <p:cNvPr id="3242" name="直线 形状" descr="直线 形状"/>
            <p:cNvPicPr/>
            <p:nvPr/>
          </p:nvPicPr>
          <p:blipFill>
            <a:blip r:embed="rId199"/>
            <a:stretch>
              <a:fillRect/>
            </a:stretch>
          </p:blipFill>
          <p:spPr>
            <a:xfrm>
              <a:off x="10487213" y="258060"/>
              <a:ext cx="207327" cy="153843"/>
            </a:xfrm>
            <a:prstGeom prst="rect">
              <a:avLst/>
            </a:prstGeom>
            <a:effectLst/>
          </p:spPr>
        </p:pic>
        <p:pic>
          <p:nvPicPr>
            <p:cNvPr id="3244" name="直线 形状" descr="直线 形状"/>
            <p:cNvPicPr/>
            <p:nvPr/>
          </p:nvPicPr>
          <p:blipFill>
            <a:blip r:embed="rId200"/>
            <a:stretch>
              <a:fillRect/>
            </a:stretch>
          </p:blipFill>
          <p:spPr>
            <a:xfrm>
              <a:off x="10683602" y="179163"/>
              <a:ext cx="195595" cy="223544"/>
            </a:xfrm>
            <a:prstGeom prst="rect">
              <a:avLst/>
            </a:prstGeom>
            <a:effectLst/>
          </p:spPr>
        </p:pic>
        <p:pic>
          <p:nvPicPr>
            <p:cNvPr id="3246" name="直线 形状" descr="直线 形状"/>
            <p:cNvPicPr/>
            <p:nvPr/>
          </p:nvPicPr>
          <p:blipFill>
            <a:blip r:embed="rId201"/>
            <a:stretch>
              <a:fillRect/>
            </a:stretch>
          </p:blipFill>
          <p:spPr>
            <a:xfrm>
              <a:off x="10864062" y="217178"/>
              <a:ext cx="251501" cy="209313"/>
            </a:xfrm>
            <a:prstGeom prst="rect">
              <a:avLst/>
            </a:prstGeom>
            <a:effectLst/>
          </p:spPr>
        </p:pic>
        <p:pic>
          <p:nvPicPr>
            <p:cNvPr id="3248" name="直线 形状" descr="直线 形状"/>
            <p:cNvPicPr/>
            <p:nvPr/>
          </p:nvPicPr>
          <p:blipFill>
            <a:blip r:embed="rId202"/>
            <a:stretch>
              <a:fillRect/>
            </a:stretch>
          </p:blipFill>
          <p:spPr>
            <a:xfrm>
              <a:off x="1143732" y="1172429"/>
              <a:ext cx="267939" cy="234785"/>
            </a:xfrm>
            <a:prstGeom prst="rect">
              <a:avLst/>
            </a:prstGeom>
            <a:effectLst/>
          </p:spPr>
        </p:pic>
        <p:pic>
          <p:nvPicPr>
            <p:cNvPr id="3250" name="直线 形状" descr="直线 形状"/>
            <p:cNvPicPr/>
            <p:nvPr/>
          </p:nvPicPr>
          <p:blipFill>
            <a:blip r:embed="rId203"/>
            <a:stretch>
              <a:fillRect/>
            </a:stretch>
          </p:blipFill>
          <p:spPr>
            <a:xfrm>
              <a:off x="1869290" y="1148948"/>
              <a:ext cx="187496" cy="191083"/>
            </a:xfrm>
            <a:prstGeom prst="rect">
              <a:avLst/>
            </a:prstGeom>
            <a:effectLst/>
          </p:spPr>
        </p:pic>
        <p:pic>
          <p:nvPicPr>
            <p:cNvPr id="3252" name="直线 形状" descr="直线 形状"/>
            <p:cNvPicPr/>
            <p:nvPr/>
          </p:nvPicPr>
          <p:blipFill>
            <a:blip r:embed="rId204"/>
            <a:stretch>
              <a:fillRect/>
            </a:stretch>
          </p:blipFill>
          <p:spPr>
            <a:xfrm>
              <a:off x="2014132" y="1175352"/>
              <a:ext cx="185259" cy="179636"/>
            </a:xfrm>
            <a:prstGeom prst="rect">
              <a:avLst/>
            </a:prstGeom>
            <a:effectLst/>
          </p:spPr>
        </p:pic>
        <p:pic>
          <p:nvPicPr>
            <p:cNvPr id="3254" name="直线 形状" descr="直线 形状"/>
            <p:cNvPicPr/>
            <p:nvPr/>
          </p:nvPicPr>
          <p:blipFill>
            <a:blip r:embed="rId205"/>
            <a:stretch>
              <a:fillRect/>
            </a:stretch>
          </p:blipFill>
          <p:spPr>
            <a:xfrm>
              <a:off x="2260615" y="1142157"/>
              <a:ext cx="128915" cy="201654"/>
            </a:xfrm>
            <a:prstGeom prst="rect">
              <a:avLst/>
            </a:prstGeom>
            <a:effectLst/>
          </p:spPr>
        </p:pic>
        <p:pic>
          <p:nvPicPr>
            <p:cNvPr id="3256" name="直线 形状" descr="直线 形状"/>
            <p:cNvPicPr/>
            <p:nvPr/>
          </p:nvPicPr>
          <p:blipFill>
            <a:blip r:embed="rId206"/>
            <a:stretch>
              <a:fillRect/>
            </a:stretch>
          </p:blipFill>
          <p:spPr>
            <a:xfrm>
              <a:off x="2405754" y="1174900"/>
              <a:ext cx="289357" cy="149107"/>
            </a:xfrm>
            <a:prstGeom prst="rect">
              <a:avLst/>
            </a:prstGeom>
            <a:effectLst/>
          </p:spPr>
        </p:pic>
        <p:pic>
          <p:nvPicPr>
            <p:cNvPr id="3258" name="直线 形状" descr="直线 形状"/>
            <p:cNvPicPr/>
            <p:nvPr/>
          </p:nvPicPr>
          <p:blipFill>
            <a:blip r:embed="rId207"/>
            <a:stretch>
              <a:fillRect/>
            </a:stretch>
          </p:blipFill>
          <p:spPr>
            <a:xfrm>
              <a:off x="2758870" y="958808"/>
              <a:ext cx="167124" cy="457091"/>
            </a:xfrm>
            <a:prstGeom prst="rect">
              <a:avLst/>
            </a:prstGeom>
            <a:effectLst/>
          </p:spPr>
        </p:pic>
        <p:pic>
          <p:nvPicPr>
            <p:cNvPr id="3260" name="直线 形状" descr="直线 形状"/>
            <p:cNvPicPr/>
            <p:nvPr/>
          </p:nvPicPr>
          <p:blipFill>
            <a:blip r:embed="rId208"/>
            <a:stretch>
              <a:fillRect/>
            </a:stretch>
          </p:blipFill>
          <p:spPr>
            <a:xfrm>
              <a:off x="2867521" y="1128576"/>
              <a:ext cx="221450" cy="78845"/>
            </a:xfrm>
            <a:prstGeom prst="rect">
              <a:avLst/>
            </a:prstGeom>
            <a:effectLst/>
          </p:spPr>
        </p:pic>
        <p:pic>
          <p:nvPicPr>
            <p:cNvPr id="3262" name="直线 形状" descr="直线 形状"/>
            <p:cNvPicPr/>
            <p:nvPr/>
          </p:nvPicPr>
          <p:blipFill>
            <a:blip r:embed="rId209"/>
            <a:stretch>
              <a:fillRect/>
            </a:stretch>
          </p:blipFill>
          <p:spPr>
            <a:xfrm>
              <a:off x="2961285" y="985971"/>
              <a:ext cx="161639" cy="384896"/>
            </a:xfrm>
            <a:prstGeom prst="rect">
              <a:avLst/>
            </a:prstGeom>
            <a:effectLst/>
          </p:spPr>
        </p:pic>
        <p:pic>
          <p:nvPicPr>
            <p:cNvPr id="3264" name="直线 形状" descr="直线 形状"/>
            <p:cNvPicPr/>
            <p:nvPr/>
          </p:nvPicPr>
          <p:blipFill>
            <a:blip r:embed="rId210"/>
            <a:stretch>
              <a:fillRect/>
            </a:stretch>
          </p:blipFill>
          <p:spPr>
            <a:xfrm>
              <a:off x="3723148" y="1069723"/>
              <a:ext cx="106008" cy="83372"/>
            </a:xfrm>
            <a:prstGeom prst="rect">
              <a:avLst/>
            </a:prstGeom>
            <a:effectLst/>
          </p:spPr>
        </p:pic>
        <p:pic>
          <p:nvPicPr>
            <p:cNvPr id="3266" name="直线 形状" descr="直线 形状"/>
            <p:cNvPicPr/>
            <p:nvPr/>
          </p:nvPicPr>
          <p:blipFill>
            <a:blip r:embed="rId211"/>
            <a:stretch>
              <a:fillRect/>
            </a:stretch>
          </p:blipFill>
          <p:spPr>
            <a:xfrm>
              <a:off x="3716357" y="1210064"/>
              <a:ext cx="78845" cy="207868"/>
            </a:xfrm>
            <a:prstGeom prst="rect">
              <a:avLst/>
            </a:prstGeom>
            <a:effectLst/>
          </p:spPr>
        </p:pic>
        <p:pic>
          <p:nvPicPr>
            <p:cNvPr id="3268" name="直线 形状" descr="直线 形状"/>
            <p:cNvPicPr/>
            <p:nvPr/>
          </p:nvPicPr>
          <p:blipFill>
            <a:blip r:embed="rId212"/>
            <a:stretch>
              <a:fillRect/>
            </a:stretch>
          </p:blipFill>
          <p:spPr>
            <a:xfrm>
              <a:off x="3879334" y="1194136"/>
              <a:ext cx="248612" cy="230587"/>
            </a:xfrm>
            <a:prstGeom prst="rect">
              <a:avLst/>
            </a:prstGeom>
            <a:effectLst/>
          </p:spPr>
        </p:pic>
        <p:pic>
          <p:nvPicPr>
            <p:cNvPr id="3270" name="直线 形状" descr="直线 形状"/>
            <p:cNvPicPr/>
            <p:nvPr/>
          </p:nvPicPr>
          <p:blipFill>
            <a:blip r:embed="rId213"/>
            <a:stretch>
              <a:fillRect/>
            </a:stretch>
          </p:blipFill>
          <p:spPr>
            <a:xfrm>
              <a:off x="4605937" y="1114456"/>
              <a:ext cx="289357" cy="234377"/>
            </a:xfrm>
            <a:prstGeom prst="rect">
              <a:avLst/>
            </a:prstGeom>
            <a:effectLst/>
          </p:spPr>
        </p:pic>
        <p:pic>
          <p:nvPicPr>
            <p:cNvPr id="3272" name="直线 形状" descr="直线 形状"/>
            <p:cNvPicPr/>
            <p:nvPr/>
          </p:nvPicPr>
          <p:blipFill>
            <a:blip r:embed="rId214"/>
            <a:stretch>
              <a:fillRect/>
            </a:stretch>
          </p:blipFill>
          <p:spPr>
            <a:xfrm>
              <a:off x="4828868" y="1135371"/>
              <a:ext cx="230263" cy="146747"/>
            </a:xfrm>
            <a:prstGeom prst="rect">
              <a:avLst/>
            </a:prstGeom>
            <a:effectLst/>
          </p:spPr>
        </p:pic>
        <p:pic>
          <p:nvPicPr>
            <p:cNvPr id="3274" name="直线 形状" descr="直线 形状"/>
            <p:cNvPicPr/>
            <p:nvPr/>
          </p:nvPicPr>
          <p:blipFill>
            <a:blip r:embed="rId215"/>
            <a:stretch>
              <a:fillRect/>
            </a:stretch>
          </p:blipFill>
          <p:spPr>
            <a:xfrm>
              <a:off x="4857193" y="1223645"/>
              <a:ext cx="160333" cy="52990"/>
            </a:xfrm>
            <a:prstGeom prst="rect">
              <a:avLst/>
            </a:prstGeom>
            <a:effectLst/>
          </p:spPr>
        </p:pic>
        <p:pic>
          <p:nvPicPr>
            <p:cNvPr id="3276" name="直线 形状" descr="直线 形状"/>
            <p:cNvPicPr/>
            <p:nvPr/>
          </p:nvPicPr>
          <p:blipFill>
            <a:blip r:embed="rId216"/>
            <a:stretch>
              <a:fillRect/>
            </a:stretch>
          </p:blipFill>
          <p:spPr>
            <a:xfrm>
              <a:off x="5183601" y="1101413"/>
              <a:ext cx="71600" cy="249215"/>
            </a:xfrm>
            <a:prstGeom prst="rect">
              <a:avLst/>
            </a:prstGeom>
            <a:effectLst/>
          </p:spPr>
        </p:pic>
        <p:pic>
          <p:nvPicPr>
            <p:cNvPr id="3278" name="直线 形状" descr="直线 形状"/>
            <p:cNvPicPr/>
            <p:nvPr/>
          </p:nvPicPr>
          <p:blipFill>
            <a:blip r:embed="rId217"/>
            <a:stretch>
              <a:fillRect/>
            </a:stretch>
          </p:blipFill>
          <p:spPr>
            <a:xfrm>
              <a:off x="5312169" y="1143418"/>
              <a:ext cx="192023" cy="165443"/>
            </a:xfrm>
            <a:prstGeom prst="rect">
              <a:avLst/>
            </a:prstGeom>
            <a:effectLst/>
          </p:spPr>
        </p:pic>
        <p:pic>
          <p:nvPicPr>
            <p:cNvPr id="3280" name="直线 形状" descr="直线 形状"/>
            <p:cNvPicPr/>
            <p:nvPr/>
          </p:nvPicPr>
          <p:blipFill>
            <a:blip r:embed="rId218"/>
            <a:stretch>
              <a:fillRect/>
            </a:stretch>
          </p:blipFill>
          <p:spPr>
            <a:xfrm>
              <a:off x="5753564" y="1311924"/>
              <a:ext cx="76832" cy="99217"/>
            </a:xfrm>
            <a:prstGeom prst="rect">
              <a:avLst/>
            </a:prstGeom>
            <a:effectLst/>
          </p:spPr>
        </p:pic>
        <p:pic>
          <p:nvPicPr>
            <p:cNvPr id="3282" name="直线 形状" descr="直线 形状"/>
            <p:cNvPicPr/>
            <p:nvPr/>
          </p:nvPicPr>
          <p:blipFill>
            <a:blip r:embed="rId219"/>
            <a:stretch>
              <a:fillRect/>
            </a:stretch>
          </p:blipFill>
          <p:spPr>
            <a:xfrm>
              <a:off x="1235637" y="1718423"/>
              <a:ext cx="257522" cy="496283"/>
            </a:xfrm>
            <a:prstGeom prst="rect">
              <a:avLst/>
            </a:prstGeom>
            <a:effectLst/>
          </p:spPr>
        </p:pic>
        <p:pic>
          <p:nvPicPr>
            <p:cNvPr id="3284" name="直线 形状" descr="直线 形状"/>
            <p:cNvPicPr/>
            <p:nvPr/>
          </p:nvPicPr>
          <p:blipFill>
            <a:blip r:embed="rId220"/>
            <a:stretch>
              <a:fillRect/>
            </a:stretch>
          </p:blipFill>
          <p:spPr>
            <a:xfrm>
              <a:off x="1353198" y="1950249"/>
              <a:ext cx="212798" cy="72054"/>
            </a:xfrm>
            <a:prstGeom prst="rect">
              <a:avLst/>
            </a:prstGeom>
            <a:effectLst/>
          </p:spPr>
        </p:pic>
        <p:pic>
          <p:nvPicPr>
            <p:cNvPr id="3286" name="直线 形状" descr="直线 形状"/>
            <p:cNvPicPr/>
            <p:nvPr/>
          </p:nvPicPr>
          <p:blipFill>
            <a:blip r:embed="rId221"/>
            <a:stretch>
              <a:fillRect/>
            </a:stretch>
          </p:blipFill>
          <p:spPr>
            <a:xfrm>
              <a:off x="1581726" y="1977519"/>
              <a:ext cx="244177" cy="185299"/>
            </a:xfrm>
            <a:prstGeom prst="rect">
              <a:avLst/>
            </a:prstGeom>
            <a:effectLst/>
          </p:spPr>
        </p:pic>
        <p:pic>
          <p:nvPicPr>
            <p:cNvPr id="3288" name="直线 形状" descr="直线 形状"/>
            <p:cNvPicPr/>
            <p:nvPr/>
          </p:nvPicPr>
          <p:blipFill>
            <a:blip r:embed="rId222"/>
            <a:stretch>
              <a:fillRect/>
            </a:stretch>
          </p:blipFill>
          <p:spPr>
            <a:xfrm>
              <a:off x="1814965" y="1957040"/>
              <a:ext cx="173915" cy="161922"/>
            </a:xfrm>
            <a:prstGeom prst="rect">
              <a:avLst/>
            </a:prstGeom>
            <a:effectLst/>
          </p:spPr>
        </p:pic>
        <p:pic>
          <p:nvPicPr>
            <p:cNvPr id="3290" name="直线 形状" descr="直线 形状"/>
            <p:cNvPicPr/>
            <p:nvPr/>
          </p:nvPicPr>
          <p:blipFill>
            <a:blip r:embed="rId223"/>
            <a:stretch>
              <a:fillRect/>
            </a:stretch>
          </p:blipFill>
          <p:spPr>
            <a:xfrm>
              <a:off x="2006182" y="1916296"/>
              <a:ext cx="131118" cy="236955"/>
            </a:xfrm>
            <a:prstGeom prst="rect">
              <a:avLst/>
            </a:prstGeom>
            <a:effectLst/>
          </p:spPr>
        </p:pic>
        <p:pic>
          <p:nvPicPr>
            <p:cNvPr id="3292" name="直线 直线" descr="直线 直线"/>
            <p:cNvPicPr/>
            <p:nvPr/>
          </p:nvPicPr>
          <p:blipFill>
            <a:blip r:embed="rId224"/>
            <a:stretch>
              <a:fillRect/>
            </a:stretch>
          </p:blipFill>
          <p:spPr>
            <a:xfrm>
              <a:off x="2120546" y="1875551"/>
              <a:ext cx="78845" cy="78846"/>
            </a:xfrm>
            <a:prstGeom prst="rect">
              <a:avLst/>
            </a:prstGeom>
            <a:effectLst/>
          </p:spPr>
        </p:pic>
        <p:pic>
          <p:nvPicPr>
            <p:cNvPr id="3294" name="直线 形状" descr="直线 形状"/>
            <p:cNvPicPr/>
            <p:nvPr/>
          </p:nvPicPr>
          <p:blipFill>
            <a:blip r:embed="rId225"/>
            <a:stretch>
              <a:fillRect/>
            </a:stretch>
          </p:blipFill>
          <p:spPr>
            <a:xfrm>
              <a:off x="2174871" y="1957040"/>
              <a:ext cx="85636" cy="180705"/>
            </a:xfrm>
            <a:prstGeom prst="rect">
              <a:avLst/>
            </a:prstGeom>
            <a:effectLst/>
          </p:spPr>
        </p:pic>
        <p:pic>
          <p:nvPicPr>
            <p:cNvPr id="3296" name="直线 形状" descr="直线 形状"/>
            <p:cNvPicPr/>
            <p:nvPr/>
          </p:nvPicPr>
          <p:blipFill>
            <a:blip r:embed="rId226"/>
            <a:stretch>
              <a:fillRect/>
            </a:stretch>
          </p:blipFill>
          <p:spPr>
            <a:xfrm>
              <a:off x="2256360" y="1971685"/>
              <a:ext cx="221449" cy="164996"/>
            </a:xfrm>
            <a:prstGeom prst="rect">
              <a:avLst/>
            </a:prstGeom>
            <a:effectLst/>
          </p:spPr>
        </p:pic>
        <p:pic>
          <p:nvPicPr>
            <p:cNvPr id="3298" name="直线 形状" descr="直线 形状"/>
            <p:cNvPicPr/>
            <p:nvPr/>
          </p:nvPicPr>
          <p:blipFill>
            <a:blip r:embed="rId227"/>
            <a:stretch>
              <a:fillRect/>
            </a:stretch>
          </p:blipFill>
          <p:spPr>
            <a:xfrm>
              <a:off x="2758870" y="1957040"/>
              <a:ext cx="343682" cy="69562"/>
            </a:xfrm>
            <a:prstGeom prst="rect">
              <a:avLst/>
            </a:prstGeom>
            <a:effectLst/>
          </p:spPr>
        </p:pic>
        <p:pic>
          <p:nvPicPr>
            <p:cNvPr id="3300" name="直线 形状" descr="直线 形状"/>
            <p:cNvPicPr/>
            <p:nvPr/>
          </p:nvPicPr>
          <p:blipFill>
            <a:blip r:embed="rId228"/>
            <a:stretch>
              <a:fillRect/>
            </a:stretch>
          </p:blipFill>
          <p:spPr>
            <a:xfrm>
              <a:off x="3268172" y="1746528"/>
              <a:ext cx="61284" cy="437176"/>
            </a:xfrm>
            <a:prstGeom prst="rect">
              <a:avLst/>
            </a:prstGeom>
            <a:effectLst/>
          </p:spPr>
        </p:pic>
        <p:pic>
          <p:nvPicPr>
            <p:cNvPr id="3302" name="直线 形状" descr="直线 形状"/>
            <p:cNvPicPr/>
            <p:nvPr/>
          </p:nvPicPr>
          <p:blipFill>
            <a:blip r:embed="rId229"/>
            <a:stretch>
              <a:fillRect/>
            </a:stretch>
          </p:blipFill>
          <p:spPr>
            <a:xfrm>
              <a:off x="3269238" y="1760692"/>
              <a:ext cx="213593" cy="354189"/>
            </a:xfrm>
            <a:prstGeom prst="rect">
              <a:avLst/>
            </a:prstGeom>
            <a:effectLst/>
          </p:spPr>
        </p:pic>
        <p:pic>
          <p:nvPicPr>
            <p:cNvPr id="3304" name="直线 形状" descr="直线 形状"/>
            <p:cNvPicPr/>
            <p:nvPr/>
          </p:nvPicPr>
          <p:blipFill>
            <a:blip r:embed="rId230"/>
            <a:stretch>
              <a:fillRect/>
            </a:stretch>
          </p:blipFill>
          <p:spPr>
            <a:xfrm>
              <a:off x="3505846" y="1921954"/>
              <a:ext cx="214659" cy="186221"/>
            </a:xfrm>
            <a:prstGeom prst="rect">
              <a:avLst/>
            </a:prstGeom>
            <a:effectLst/>
          </p:spPr>
        </p:pic>
        <p:pic>
          <p:nvPicPr>
            <p:cNvPr id="3306" name="直线 形状" descr="直线 形状"/>
            <p:cNvPicPr/>
            <p:nvPr/>
          </p:nvPicPr>
          <p:blipFill>
            <a:blip r:embed="rId231"/>
            <a:stretch>
              <a:fillRect/>
            </a:stretch>
          </p:blipFill>
          <p:spPr>
            <a:xfrm>
              <a:off x="3743520" y="1875551"/>
              <a:ext cx="302938" cy="208158"/>
            </a:xfrm>
            <a:prstGeom prst="rect">
              <a:avLst/>
            </a:prstGeom>
            <a:effectLst/>
          </p:spPr>
        </p:pic>
        <p:pic>
          <p:nvPicPr>
            <p:cNvPr id="3308" name="直线 形状" descr="直线 形状"/>
            <p:cNvPicPr/>
            <p:nvPr/>
          </p:nvPicPr>
          <p:blipFill>
            <a:blip r:embed="rId232"/>
            <a:stretch>
              <a:fillRect/>
            </a:stretch>
          </p:blipFill>
          <p:spPr>
            <a:xfrm>
              <a:off x="4089845" y="1909505"/>
              <a:ext cx="302938" cy="207939"/>
            </a:xfrm>
            <a:prstGeom prst="rect">
              <a:avLst/>
            </a:prstGeom>
            <a:effectLst/>
          </p:spPr>
        </p:pic>
        <p:pic>
          <p:nvPicPr>
            <p:cNvPr id="3310" name="直线 形状" descr="直线 形状"/>
            <p:cNvPicPr/>
            <p:nvPr/>
          </p:nvPicPr>
          <p:blipFill>
            <a:blip r:embed="rId233"/>
            <a:stretch>
              <a:fillRect/>
            </a:stretch>
          </p:blipFill>
          <p:spPr>
            <a:xfrm>
              <a:off x="4402246" y="1931292"/>
              <a:ext cx="173885" cy="154608"/>
            </a:xfrm>
            <a:prstGeom prst="rect">
              <a:avLst/>
            </a:prstGeom>
            <a:effectLst/>
          </p:spPr>
        </p:pic>
        <p:pic>
          <p:nvPicPr>
            <p:cNvPr id="3312" name="直线 形状" descr="直线 形状"/>
            <p:cNvPicPr/>
            <p:nvPr/>
          </p:nvPicPr>
          <p:blipFill>
            <a:blip r:embed="rId234"/>
            <a:stretch>
              <a:fillRect/>
            </a:stretch>
          </p:blipFill>
          <p:spPr>
            <a:xfrm>
              <a:off x="4619518" y="1658249"/>
              <a:ext cx="119590" cy="450070"/>
            </a:xfrm>
            <a:prstGeom prst="rect">
              <a:avLst/>
            </a:prstGeom>
            <a:effectLst/>
          </p:spPr>
        </p:pic>
        <p:pic>
          <p:nvPicPr>
            <p:cNvPr id="3314" name="直线 形状" descr="直线 形状"/>
            <p:cNvPicPr/>
            <p:nvPr/>
          </p:nvPicPr>
          <p:blipFill>
            <a:blip r:embed="rId235"/>
            <a:stretch>
              <a:fillRect/>
            </a:stretch>
          </p:blipFill>
          <p:spPr>
            <a:xfrm>
              <a:off x="5414029" y="1868466"/>
              <a:ext cx="370845" cy="192561"/>
            </a:xfrm>
            <a:prstGeom prst="rect">
              <a:avLst/>
            </a:prstGeom>
            <a:effectLst/>
          </p:spPr>
        </p:pic>
        <p:pic>
          <p:nvPicPr>
            <p:cNvPr id="3316" name="直线 形状" descr="直线 形状"/>
            <p:cNvPicPr/>
            <p:nvPr/>
          </p:nvPicPr>
          <p:blipFill>
            <a:blip r:embed="rId236"/>
            <a:stretch>
              <a:fillRect/>
            </a:stretch>
          </p:blipFill>
          <p:spPr>
            <a:xfrm>
              <a:off x="5814679" y="1898789"/>
              <a:ext cx="184560" cy="143886"/>
            </a:xfrm>
            <a:prstGeom prst="rect">
              <a:avLst/>
            </a:prstGeom>
            <a:effectLst/>
          </p:spPr>
        </p:pic>
        <p:pic>
          <p:nvPicPr>
            <p:cNvPr id="3318" name="直线 形状" descr="直线 形状"/>
            <p:cNvPicPr/>
            <p:nvPr/>
          </p:nvPicPr>
          <p:blipFill>
            <a:blip r:embed="rId237"/>
            <a:stretch>
              <a:fillRect/>
            </a:stretch>
          </p:blipFill>
          <p:spPr>
            <a:xfrm>
              <a:off x="6029627" y="1681519"/>
              <a:ext cx="230595" cy="368621"/>
            </a:xfrm>
            <a:prstGeom prst="rect">
              <a:avLst/>
            </a:prstGeom>
            <a:effectLst/>
          </p:spPr>
        </p:pic>
        <p:pic>
          <p:nvPicPr>
            <p:cNvPr id="3320" name="直线 直线" descr="直线 直线"/>
            <p:cNvPicPr/>
            <p:nvPr/>
          </p:nvPicPr>
          <p:blipFill>
            <a:blip r:embed="rId238"/>
            <a:stretch>
              <a:fillRect/>
            </a:stretch>
          </p:blipFill>
          <p:spPr>
            <a:xfrm>
              <a:off x="6290028" y="1760110"/>
              <a:ext cx="51682" cy="92426"/>
            </a:xfrm>
            <a:prstGeom prst="rect">
              <a:avLst/>
            </a:prstGeom>
            <a:effectLst/>
          </p:spPr>
        </p:pic>
        <p:pic>
          <p:nvPicPr>
            <p:cNvPr id="3322" name="直线 直线" descr="直线 直线"/>
            <p:cNvPicPr/>
            <p:nvPr/>
          </p:nvPicPr>
          <p:blipFill>
            <a:blip r:embed="rId239"/>
            <a:stretch>
              <a:fillRect/>
            </a:stretch>
          </p:blipFill>
          <p:spPr>
            <a:xfrm>
              <a:off x="6323981" y="1834807"/>
              <a:ext cx="65264" cy="167124"/>
            </a:xfrm>
            <a:prstGeom prst="rect">
              <a:avLst/>
            </a:prstGeom>
            <a:effectLst/>
          </p:spPr>
        </p:pic>
        <p:pic>
          <p:nvPicPr>
            <p:cNvPr id="3324" name="直线 形状" descr="直线 形状"/>
            <p:cNvPicPr/>
            <p:nvPr/>
          </p:nvPicPr>
          <p:blipFill>
            <a:blip r:embed="rId240"/>
            <a:stretch>
              <a:fillRect/>
            </a:stretch>
          </p:blipFill>
          <p:spPr>
            <a:xfrm>
              <a:off x="6439422" y="1841598"/>
              <a:ext cx="214660" cy="72054"/>
            </a:xfrm>
            <a:prstGeom prst="rect">
              <a:avLst/>
            </a:prstGeom>
            <a:effectLst/>
          </p:spPr>
        </p:pic>
        <p:pic>
          <p:nvPicPr>
            <p:cNvPr id="3326" name="直线 形状" descr="直线 形状"/>
            <p:cNvPicPr/>
            <p:nvPr/>
          </p:nvPicPr>
          <p:blipFill>
            <a:blip r:embed="rId241"/>
            <a:stretch>
              <a:fillRect/>
            </a:stretch>
          </p:blipFill>
          <p:spPr>
            <a:xfrm>
              <a:off x="6543546" y="1617505"/>
              <a:ext cx="76582" cy="560984"/>
            </a:xfrm>
            <a:prstGeom prst="rect">
              <a:avLst/>
            </a:prstGeom>
            <a:effectLst/>
          </p:spPr>
        </p:pic>
        <p:pic>
          <p:nvPicPr>
            <p:cNvPr id="3328" name="直线 直线" descr="直线 直线"/>
            <p:cNvPicPr/>
            <p:nvPr/>
          </p:nvPicPr>
          <p:blipFill>
            <a:blip r:embed="rId242"/>
            <a:stretch>
              <a:fillRect/>
            </a:stretch>
          </p:blipFill>
          <p:spPr>
            <a:xfrm>
              <a:off x="6677097" y="1685412"/>
              <a:ext cx="58473" cy="85635"/>
            </a:xfrm>
            <a:prstGeom prst="rect">
              <a:avLst/>
            </a:prstGeom>
            <a:effectLst/>
          </p:spPr>
        </p:pic>
        <p:pic>
          <p:nvPicPr>
            <p:cNvPr id="3330" name="直线 形状" descr="直线 形状"/>
            <p:cNvPicPr/>
            <p:nvPr/>
          </p:nvPicPr>
          <p:blipFill>
            <a:blip r:embed="rId243"/>
            <a:stretch>
              <a:fillRect/>
            </a:stretch>
          </p:blipFill>
          <p:spPr>
            <a:xfrm>
              <a:off x="6722497" y="1794063"/>
              <a:ext cx="87770" cy="228240"/>
            </a:xfrm>
            <a:prstGeom prst="rect">
              <a:avLst/>
            </a:prstGeom>
            <a:effectLst/>
          </p:spPr>
        </p:pic>
        <p:pic>
          <p:nvPicPr>
            <p:cNvPr id="3332" name="直线 形状" descr="直线 形状"/>
            <p:cNvPicPr/>
            <p:nvPr/>
          </p:nvPicPr>
          <p:blipFill>
            <a:blip r:embed="rId244"/>
            <a:stretch>
              <a:fillRect/>
            </a:stretch>
          </p:blipFill>
          <p:spPr>
            <a:xfrm>
              <a:off x="6843175" y="1782312"/>
              <a:ext cx="123279" cy="196186"/>
            </a:xfrm>
            <a:prstGeom prst="rect">
              <a:avLst/>
            </a:prstGeom>
            <a:effectLst/>
          </p:spPr>
        </p:pic>
        <p:pic>
          <p:nvPicPr>
            <p:cNvPr id="3334" name="直线 形状" descr="直线 形状"/>
            <p:cNvPicPr/>
            <p:nvPr/>
          </p:nvPicPr>
          <p:blipFill>
            <a:blip r:embed="rId245"/>
            <a:stretch>
              <a:fillRect/>
            </a:stretch>
          </p:blipFill>
          <p:spPr>
            <a:xfrm>
              <a:off x="7012967" y="1524459"/>
              <a:ext cx="238696" cy="538588"/>
            </a:xfrm>
            <a:prstGeom prst="rect">
              <a:avLst/>
            </a:prstGeom>
            <a:effectLst/>
          </p:spPr>
        </p:pic>
        <p:pic>
          <p:nvPicPr>
            <p:cNvPr id="3336" name="直线 形状" descr="直线 形状"/>
            <p:cNvPicPr/>
            <p:nvPr/>
          </p:nvPicPr>
          <p:blipFill>
            <a:blip r:embed="rId246"/>
            <a:stretch>
              <a:fillRect/>
            </a:stretch>
          </p:blipFill>
          <p:spPr>
            <a:xfrm>
              <a:off x="1226626" y="2565889"/>
              <a:ext cx="348022" cy="511235"/>
            </a:xfrm>
            <a:prstGeom prst="rect">
              <a:avLst/>
            </a:prstGeom>
            <a:effectLst/>
          </p:spPr>
        </p:pic>
        <p:pic>
          <p:nvPicPr>
            <p:cNvPr id="3338" name="直线 形状" descr="直线 形状"/>
            <p:cNvPicPr/>
            <p:nvPr/>
          </p:nvPicPr>
          <p:blipFill>
            <a:blip r:embed="rId247"/>
            <a:stretch>
              <a:fillRect/>
            </a:stretch>
          </p:blipFill>
          <p:spPr>
            <a:xfrm>
              <a:off x="1577887" y="2831978"/>
              <a:ext cx="207272" cy="161393"/>
            </a:xfrm>
            <a:prstGeom prst="rect">
              <a:avLst/>
            </a:prstGeom>
            <a:effectLst/>
          </p:spPr>
        </p:pic>
        <p:pic>
          <p:nvPicPr>
            <p:cNvPr id="3340" name="直线 形状" descr="直线 形状"/>
            <p:cNvPicPr/>
            <p:nvPr/>
          </p:nvPicPr>
          <p:blipFill>
            <a:blip r:embed="rId248"/>
            <a:stretch>
              <a:fillRect/>
            </a:stretch>
          </p:blipFill>
          <p:spPr>
            <a:xfrm>
              <a:off x="1798975" y="2778712"/>
              <a:ext cx="144445" cy="251746"/>
            </a:xfrm>
            <a:prstGeom prst="rect">
              <a:avLst/>
            </a:prstGeom>
            <a:effectLst/>
          </p:spPr>
        </p:pic>
        <p:pic>
          <p:nvPicPr>
            <p:cNvPr id="3342" name="直线 形状" descr="直线 形状"/>
            <p:cNvPicPr/>
            <p:nvPr/>
          </p:nvPicPr>
          <p:blipFill>
            <a:blip r:embed="rId249"/>
            <a:stretch>
              <a:fillRect/>
            </a:stretch>
          </p:blipFill>
          <p:spPr>
            <a:xfrm>
              <a:off x="1968843" y="2769991"/>
              <a:ext cx="174458" cy="289522"/>
            </a:xfrm>
            <a:prstGeom prst="rect">
              <a:avLst/>
            </a:prstGeom>
            <a:effectLst/>
          </p:spPr>
        </p:pic>
        <p:pic>
          <p:nvPicPr>
            <p:cNvPr id="3344" name="直线 形状" descr="直线 形状"/>
            <p:cNvPicPr/>
            <p:nvPr/>
          </p:nvPicPr>
          <p:blipFill>
            <a:blip r:embed="rId250"/>
            <a:stretch>
              <a:fillRect/>
            </a:stretch>
          </p:blipFill>
          <p:spPr>
            <a:xfrm>
              <a:off x="2174923" y="2788312"/>
              <a:ext cx="207816" cy="191449"/>
            </a:xfrm>
            <a:prstGeom prst="rect">
              <a:avLst/>
            </a:prstGeom>
            <a:effectLst/>
          </p:spPr>
        </p:pic>
        <p:pic>
          <p:nvPicPr>
            <p:cNvPr id="3346" name="直线 形状" descr="直线 形状"/>
            <p:cNvPicPr/>
            <p:nvPr/>
          </p:nvPicPr>
          <p:blipFill>
            <a:blip r:embed="rId251"/>
            <a:stretch>
              <a:fillRect/>
            </a:stretch>
          </p:blipFill>
          <p:spPr>
            <a:xfrm>
              <a:off x="2419336" y="2541038"/>
              <a:ext cx="153542" cy="460431"/>
            </a:xfrm>
            <a:prstGeom prst="rect">
              <a:avLst/>
            </a:prstGeom>
            <a:effectLst/>
          </p:spPr>
        </p:pic>
        <p:pic>
          <p:nvPicPr>
            <p:cNvPr id="3348" name="直线 形状" descr="直线 形状"/>
            <p:cNvPicPr/>
            <p:nvPr/>
          </p:nvPicPr>
          <p:blipFill>
            <a:blip r:embed="rId252"/>
            <a:stretch>
              <a:fillRect/>
            </a:stretch>
          </p:blipFill>
          <p:spPr>
            <a:xfrm>
              <a:off x="3330529" y="2653119"/>
              <a:ext cx="238994" cy="594507"/>
            </a:xfrm>
            <a:prstGeom prst="rect">
              <a:avLst/>
            </a:prstGeom>
            <a:effectLst/>
          </p:spPr>
        </p:pic>
        <p:pic>
          <p:nvPicPr>
            <p:cNvPr id="3350" name="直线 形状" descr="直线 形状"/>
            <p:cNvPicPr/>
            <p:nvPr/>
          </p:nvPicPr>
          <p:blipFill>
            <a:blip r:embed="rId253"/>
            <a:stretch>
              <a:fillRect/>
            </a:stretch>
          </p:blipFill>
          <p:spPr>
            <a:xfrm>
              <a:off x="3617797" y="2733426"/>
              <a:ext cx="231731" cy="175965"/>
            </a:xfrm>
            <a:prstGeom prst="rect">
              <a:avLst/>
            </a:prstGeom>
            <a:effectLst/>
          </p:spPr>
        </p:pic>
        <p:pic>
          <p:nvPicPr>
            <p:cNvPr id="3352" name="直线 形状" descr="直线 形状"/>
            <p:cNvPicPr/>
            <p:nvPr/>
          </p:nvPicPr>
          <p:blipFill>
            <a:blip r:embed="rId254"/>
            <a:stretch>
              <a:fillRect/>
            </a:stretch>
          </p:blipFill>
          <p:spPr>
            <a:xfrm>
              <a:off x="3886124" y="2683642"/>
              <a:ext cx="201078" cy="216477"/>
            </a:xfrm>
            <a:prstGeom prst="rect">
              <a:avLst/>
            </a:prstGeom>
            <a:effectLst/>
          </p:spPr>
        </p:pic>
        <p:pic>
          <p:nvPicPr>
            <p:cNvPr id="3354" name="直线 形状" descr="直线 形状"/>
            <p:cNvPicPr/>
            <p:nvPr/>
          </p:nvPicPr>
          <p:blipFill>
            <a:blip r:embed="rId255"/>
            <a:stretch>
              <a:fillRect/>
            </a:stretch>
          </p:blipFill>
          <p:spPr>
            <a:xfrm>
              <a:off x="4075976" y="2689983"/>
              <a:ext cx="174203" cy="220081"/>
            </a:xfrm>
            <a:prstGeom prst="rect">
              <a:avLst/>
            </a:prstGeom>
            <a:effectLst/>
          </p:spPr>
        </p:pic>
        <p:pic>
          <p:nvPicPr>
            <p:cNvPr id="3356" name="直线 形状" descr="直线 形状"/>
            <p:cNvPicPr/>
            <p:nvPr/>
          </p:nvPicPr>
          <p:blipFill>
            <a:blip r:embed="rId256"/>
            <a:stretch>
              <a:fillRect/>
            </a:stretch>
          </p:blipFill>
          <p:spPr>
            <a:xfrm>
              <a:off x="4689689" y="2720658"/>
              <a:ext cx="266721" cy="182279"/>
            </a:xfrm>
            <a:prstGeom prst="rect">
              <a:avLst/>
            </a:prstGeom>
            <a:effectLst/>
          </p:spPr>
        </p:pic>
        <p:pic>
          <p:nvPicPr>
            <p:cNvPr id="3358" name="直线 形状" descr="直线 形状"/>
            <p:cNvPicPr/>
            <p:nvPr/>
          </p:nvPicPr>
          <p:blipFill>
            <a:blip r:embed="rId257"/>
            <a:stretch>
              <a:fillRect/>
            </a:stretch>
          </p:blipFill>
          <p:spPr>
            <a:xfrm>
              <a:off x="5381337" y="2663271"/>
              <a:ext cx="253601" cy="294517"/>
            </a:xfrm>
            <a:prstGeom prst="rect">
              <a:avLst/>
            </a:prstGeom>
            <a:effectLst/>
          </p:spPr>
        </p:pic>
        <p:pic>
          <p:nvPicPr>
            <p:cNvPr id="3360" name="直线 形状" descr="直线 形状"/>
            <p:cNvPicPr/>
            <p:nvPr/>
          </p:nvPicPr>
          <p:blipFill>
            <a:blip r:embed="rId258"/>
            <a:stretch>
              <a:fillRect/>
            </a:stretch>
          </p:blipFill>
          <p:spPr>
            <a:xfrm>
              <a:off x="5658493" y="2751550"/>
              <a:ext cx="268985" cy="201077"/>
            </a:xfrm>
            <a:prstGeom prst="rect">
              <a:avLst/>
            </a:prstGeom>
            <a:effectLst/>
          </p:spPr>
        </p:pic>
        <p:pic>
          <p:nvPicPr>
            <p:cNvPr id="3362" name="直线 形状" descr="直线 形状"/>
            <p:cNvPicPr/>
            <p:nvPr/>
          </p:nvPicPr>
          <p:blipFill>
            <a:blip r:embed="rId259"/>
            <a:stretch>
              <a:fillRect/>
            </a:stretch>
          </p:blipFill>
          <p:spPr>
            <a:xfrm>
              <a:off x="5923331" y="2534248"/>
              <a:ext cx="216583" cy="452333"/>
            </a:xfrm>
            <a:prstGeom prst="rect">
              <a:avLst/>
            </a:prstGeom>
            <a:effectLst/>
          </p:spPr>
        </p:pic>
        <p:pic>
          <p:nvPicPr>
            <p:cNvPr id="3364" name="直线 直线" descr="直线 直线"/>
            <p:cNvPicPr/>
            <p:nvPr/>
          </p:nvPicPr>
          <p:blipFill>
            <a:blip r:embed="rId260"/>
            <a:stretch>
              <a:fillRect/>
            </a:stretch>
          </p:blipFill>
          <p:spPr>
            <a:xfrm>
              <a:off x="6228911" y="2928107"/>
              <a:ext cx="58474" cy="85636"/>
            </a:xfrm>
            <a:prstGeom prst="rect">
              <a:avLst/>
            </a:prstGeom>
            <a:effectLst/>
          </p:spPr>
        </p:pic>
        <p:pic>
          <p:nvPicPr>
            <p:cNvPr id="3366" name="直线 形状" descr="直线 形状"/>
            <p:cNvPicPr/>
            <p:nvPr/>
          </p:nvPicPr>
          <p:blipFill>
            <a:blip r:embed="rId261"/>
            <a:stretch>
              <a:fillRect/>
            </a:stretch>
          </p:blipFill>
          <p:spPr>
            <a:xfrm>
              <a:off x="6568446" y="2663271"/>
              <a:ext cx="85181" cy="510971"/>
            </a:xfrm>
            <a:prstGeom prst="rect">
              <a:avLst/>
            </a:prstGeom>
            <a:effectLst/>
          </p:spPr>
        </p:pic>
        <p:pic>
          <p:nvPicPr>
            <p:cNvPr id="3368" name="直线 形状" descr="直线 形状"/>
            <p:cNvPicPr/>
            <p:nvPr/>
          </p:nvPicPr>
          <p:blipFill>
            <a:blip r:embed="rId262"/>
            <a:stretch>
              <a:fillRect/>
            </a:stretch>
          </p:blipFill>
          <p:spPr>
            <a:xfrm>
              <a:off x="6602399" y="2712213"/>
              <a:ext cx="182550" cy="187774"/>
            </a:xfrm>
            <a:prstGeom prst="rect">
              <a:avLst/>
            </a:prstGeom>
            <a:effectLst/>
          </p:spPr>
        </p:pic>
        <p:pic>
          <p:nvPicPr>
            <p:cNvPr id="3370" name="直线 形状" descr="直线 形状"/>
            <p:cNvPicPr/>
            <p:nvPr/>
          </p:nvPicPr>
          <p:blipFill>
            <a:blip r:embed="rId263"/>
            <a:stretch>
              <a:fillRect/>
            </a:stretch>
          </p:blipFill>
          <p:spPr>
            <a:xfrm>
              <a:off x="6812911" y="2714733"/>
              <a:ext cx="153542" cy="193946"/>
            </a:xfrm>
            <a:prstGeom prst="rect">
              <a:avLst/>
            </a:prstGeom>
            <a:effectLst/>
          </p:spPr>
        </p:pic>
        <p:pic>
          <p:nvPicPr>
            <p:cNvPr id="3372" name="直线 形状" descr="直线 形状"/>
            <p:cNvPicPr/>
            <p:nvPr/>
          </p:nvPicPr>
          <p:blipFill>
            <a:blip r:embed="rId264"/>
            <a:stretch>
              <a:fillRect/>
            </a:stretch>
          </p:blipFill>
          <p:spPr>
            <a:xfrm>
              <a:off x="6941934" y="2753813"/>
              <a:ext cx="132160" cy="130907"/>
            </a:xfrm>
            <a:prstGeom prst="rect">
              <a:avLst/>
            </a:prstGeom>
            <a:effectLst/>
          </p:spPr>
        </p:pic>
        <p:pic>
          <p:nvPicPr>
            <p:cNvPr id="3374" name="直线 形状" descr="直线 形状"/>
            <p:cNvPicPr/>
            <p:nvPr/>
          </p:nvPicPr>
          <p:blipFill>
            <a:blip r:embed="rId265"/>
            <a:stretch>
              <a:fillRect/>
            </a:stretch>
          </p:blipFill>
          <p:spPr>
            <a:xfrm>
              <a:off x="7104910" y="2715289"/>
              <a:ext cx="154957" cy="169431"/>
            </a:xfrm>
            <a:prstGeom prst="rect">
              <a:avLst/>
            </a:prstGeom>
            <a:effectLst/>
          </p:spPr>
        </p:pic>
        <p:pic>
          <p:nvPicPr>
            <p:cNvPr id="3376" name="直线 直线" descr="直线 直线"/>
            <p:cNvPicPr/>
            <p:nvPr/>
          </p:nvPicPr>
          <p:blipFill>
            <a:blip r:embed="rId266"/>
            <a:stretch>
              <a:fillRect/>
            </a:stretch>
          </p:blipFill>
          <p:spPr>
            <a:xfrm>
              <a:off x="7227143" y="2649689"/>
              <a:ext cx="255403" cy="65264"/>
            </a:xfrm>
            <a:prstGeom prst="rect">
              <a:avLst/>
            </a:prstGeom>
            <a:effectLst/>
          </p:spPr>
        </p:pic>
        <p:pic>
          <p:nvPicPr>
            <p:cNvPr id="3378" name="直线 形状" descr="直线 形状"/>
            <p:cNvPicPr/>
            <p:nvPr/>
          </p:nvPicPr>
          <p:blipFill>
            <a:blip r:embed="rId267"/>
            <a:stretch>
              <a:fillRect/>
            </a:stretch>
          </p:blipFill>
          <p:spPr>
            <a:xfrm>
              <a:off x="7220352" y="2507085"/>
              <a:ext cx="207868" cy="657258"/>
            </a:xfrm>
            <a:prstGeom prst="rect">
              <a:avLst/>
            </a:prstGeom>
            <a:effectLst/>
          </p:spPr>
        </p:pic>
        <p:pic>
          <p:nvPicPr>
            <p:cNvPr id="3380" name="直线 形状" descr="直线 形状"/>
            <p:cNvPicPr/>
            <p:nvPr/>
          </p:nvPicPr>
          <p:blipFill>
            <a:blip r:embed="rId268"/>
            <a:stretch>
              <a:fillRect/>
            </a:stretch>
          </p:blipFill>
          <p:spPr>
            <a:xfrm>
              <a:off x="7914420" y="1590343"/>
              <a:ext cx="308310" cy="1389447"/>
            </a:xfrm>
            <a:prstGeom prst="rect">
              <a:avLst/>
            </a:prstGeom>
            <a:effectLst/>
          </p:spPr>
        </p:pic>
        <p:pic>
          <p:nvPicPr>
            <p:cNvPr id="3382" name="直线 形状" descr="直线 形状"/>
            <p:cNvPicPr/>
            <p:nvPr/>
          </p:nvPicPr>
          <p:blipFill>
            <a:blip r:embed="rId269"/>
            <a:stretch>
              <a:fillRect/>
            </a:stretch>
          </p:blipFill>
          <p:spPr>
            <a:xfrm>
              <a:off x="8276003" y="2113226"/>
              <a:ext cx="225146" cy="344977"/>
            </a:xfrm>
            <a:prstGeom prst="rect">
              <a:avLst/>
            </a:prstGeom>
            <a:effectLst/>
          </p:spPr>
        </p:pic>
        <p:pic>
          <p:nvPicPr>
            <p:cNvPr id="3384" name="直线 形状" descr="直线 形状"/>
            <p:cNvPicPr/>
            <p:nvPr/>
          </p:nvPicPr>
          <p:blipFill>
            <a:blip r:embed="rId270"/>
            <a:stretch>
              <a:fillRect/>
            </a:stretch>
          </p:blipFill>
          <p:spPr>
            <a:xfrm>
              <a:off x="8544536" y="2126807"/>
              <a:ext cx="201078" cy="377635"/>
            </a:xfrm>
            <a:prstGeom prst="rect">
              <a:avLst/>
            </a:prstGeom>
            <a:effectLst/>
          </p:spPr>
        </p:pic>
        <p:pic>
          <p:nvPicPr>
            <p:cNvPr id="3386" name="直线 形状" descr="直线 形状"/>
            <p:cNvPicPr/>
            <p:nvPr/>
          </p:nvPicPr>
          <p:blipFill>
            <a:blip r:embed="rId271"/>
            <a:stretch>
              <a:fillRect/>
            </a:stretch>
          </p:blipFill>
          <p:spPr>
            <a:xfrm>
              <a:off x="8904443" y="2092853"/>
              <a:ext cx="51682" cy="684367"/>
            </a:xfrm>
            <a:prstGeom prst="rect">
              <a:avLst/>
            </a:prstGeom>
            <a:effectLst/>
          </p:spPr>
        </p:pic>
        <p:pic>
          <p:nvPicPr>
            <p:cNvPr id="3388" name="直线 形状" descr="直线 形状"/>
            <p:cNvPicPr/>
            <p:nvPr/>
          </p:nvPicPr>
          <p:blipFill>
            <a:blip r:embed="rId272"/>
            <a:stretch>
              <a:fillRect/>
            </a:stretch>
          </p:blipFill>
          <p:spPr>
            <a:xfrm>
              <a:off x="8904388" y="2197863"/>
              <a:ext cx="200865" cy="277655"/>
            </a:xfrm>
            <a:prstGeom prst="rect">
              <a:avLst/>
            </a:prstGeom>
            <a:effectLst/>
          </p:spPr>
        </p:pic>
        <p:pic>
          <p:nvPicPr>
            <p:cNvPr id="3390" name="直线 形状" descr="直线 形状"/>
            <p:cNvPicPr/>
            <p:nvPr/>
          </p:nvPicPr>
          <p:blipFill>
            <a:blip r:embed="rId273"/>
            <a:stretch>
              <a:fillRect/>
            </a:stretch>
          </p:blipFill>
          <p:spPr>
            <a:xfrm>
              <a:off x="9153434" y="2181132"/>
              <a:ext cx="250876" cy="230062"/>
            </a:xfrm>
            <a:prstGeom prst="rect">
              <a:avLst/>
            </a:prstGeom>
            <a:effectLst/>
          </p:spPr>
        </p:pic>
        <p:pic>
          <p:nvPicPr>
            <p:cNvPr id="3392" name="直线 形状" descr="直线 形状"/>
            <p:cNvPicPr/>
            <p:nvPr/>
          </p:nvPicPr>
          <p:blipFill>
            <a:blip r:embed="rId274"/>
            <a:stretch>
              <a:fillRect/>
            </a:stretch>
          </p:blipFill>
          <p:spPr>
            <a:xfrm>
              <a:off x="9468069" y="1895923"/>
              <a:ext cx="182151" cy="497024"/>
            </a:xfrm>
            <a:prstGeom prst="rect">
              <a:avLst/>
            </a:prstGeom>
            <a:effectLst/>
          </p:spPr>
        </p:pic>
        <p:pic>
          <p:nvPicPr>
            <p:cNvPr id="3394" name="直线 形状" descr="直线 形状"/>
            <p:cNvPicPr/>
            <p:nvPr/>
          </p:nvPicPr>
          <p:blipFill>
            <a:blip r:embed="rId275"/>
            <a:stretch>
              <a:fillRect/>
            </a:stretch>
          </p:blipFill>
          <p:spPr>
            <a:xfrm>
              <a:off x="9748751" y="1868761"/>
              <a:ext cx="76581" cy="585883"/>
            </a:xfrm>
            <a:prstGeom prst="rect">
              <a:avLst/>
            </a:prstGeom>
            <a:effectLst/>
          </p:spPr>
        </p:pic>
        <p:pic>
          <p:nvPicPr>
            <p:cNvPr id="3396" name="直线 直线" descr="直线 直线"/>
            <p:cNvPicPr/>
            <p:nvPr/>
          </p:nvPicPr>
          <p:blipFill>
            <a:blip r:embed="rId17"/>
            <a:stretch>
              <a:fillRect/>
            </a:stretch>
          </p:blipFill>
          <p:spPr>
            <a:xfrm>
              <a:off x="9802135" y="2079272"/>
              <a:ext cx="76201" cy="38101"/>
            </a:xfrm>
            <a:prstGeom prst="rect">
              <a:avLst/>
            </a:prstGeom>
            <a:effectLst/>
          </p:spPr>
        </p:pic>
        <p:pic>
          <p:nvPicPr>
            <p:cNvPr id="3398" name="直线 形状" descr="直线 形状"/>
            <p:cNvPicPr/>
            <p:nvPr/>
          </p:nvPicPr>
          <p:blipFill>
            <a:blip r:embed="rId276"/>
            <a:stretch>
              <a:fillRect/>
            </a:stretch>
          </p:blipFill>
          <p:spPr>
            <a:xfrm>
              <a:off x="9868720" y="2160760"/>
              <a:ext cx="78845" cy="207868"/>
            </a:xfrm>
            <a:prstGeom prst="rect">
              <a:avLst/>
            </a:prstGeom>
            <a:effectLst/>
          </p:spPr>
        </p:pic>
        <p:pic>
          <p:nvPicPr>
            <p:cNvPr id="3400" name="直线 形状" descr="直线 形状"/>
            <p:cNvPicPr/>
            <p:nvPr/>
          </p:nvPicPr>
          <p:blipFill>
            <a:blip r:embed="rId277"/>
            <a:stretch>
              <a:fillRect/>
            </a:stretch>
          </p:blipFill>
          <p:spPr>
            <a:xfrm>
              <a:off x="10011325" y="2120016"/>
              <a:ext cx="138136" cy="327863"/>
            </a:xfrm>
            <a:prstGeom prst="rect">
              <a:avLst/>
            </a:prstGeom>
            <a:effectLst/>
          </p:spPr>
        </p:pic>
        <p:pic>
          <p:nvPicPr>
            <p:cNvPr id="3402" name="直线 形状" descr="直线 形状"/>
            <p:cNvPicPr/>
            <p:nvPr/>
          </p:nvPicPr>
          <p:blipFill>
            <a:blip r:embed="rId278"/>
            <a:stretch>
              <a:fillRect/>
            </a:stretch>
          </p:blipFill>
          <p:spPr>
            <a:xfrm>
              <a:off x="10229475" y="1936667"/>
              <a:ext cx="512601" cy="480589"/>
            </a:xfrm>
            <a:prstGeom prst="rect">
              <a:avLst/>
            </a:prstGeom>
            <a:effectLst/>
          </p:spPr>
        </p:pic>
        <p:pic>
          <p:nvPicPr>
            <p:cNvPr id="3404" name="直线 形状" descr="直线 形状"/>
            <p:cNvPicPr/>
            <p:nvPr/>
          </p:nvPicPr>
          <p:blipFill>
            <a:blip r:embed="rId279"/>
            <a:stretch>
              <a:fillRect/>
            </a:stretch>
          </p:blipFill>
          <p:spPr>
            <a:xfrm>
              <a:off x="10745222" y="1902183"/>
              <a:ext cx="268481" cy="452864"/>
            </a:xfrm>
            <a:prstGeom prst="rect">
              <a:avLst/>
            </a:prstGeom>
            <a:effectLst/>
          </p:spPr>
        </p:pic>
        <p:pic>
          <p:nvPicPr>
            <p:cNvPr id="3406" name="直线 形状" descr="直线 形状"/>
            <p:cNvPicPr/>
            <p:nvPr/>
          </p:nvPicPr>
          <p:blipFill>
            <a:blip r:embed="rId280"/>
            <a:stretch>
              <a:fillRect/>
            </a:stretch>
          </p:blipFill>
          <p:spPr>
            <a:xfrm>
              <a:off x="11036718" y="1622520"/>
              <a:ext cx="287526" cy="1072061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28" name="绘图"/>
          <p:cNvGrpSpPr/>
          <p:nvPr/>
        </p:nvGrpSpPr>
        <p:grpSpPr>
          <a:xfrm>
            <a:off x="1190824" y="4372261"/>
            <a:ext cx="11772485" cy="5047680"/>
            <a:chOff x="-19049" y="-19049"/>
            <a:chExt cx="11772484" cy="5047678"/>
          </a:xfrm>
        </p:grpSpPr>
        <p:pic>
          <p:nvPicPr>
            <p:cNvPr id="3410" name="直线 形状" descr="直线 形状"/>
            <p:cNvPicPr/>
            <p:nvPr/>
          </p:nvPicPr>
          <p:blipFill>
            <a:blip r:embed="rId1"/>
            <a:stretch>
              <a:fillRect/>
            </a:stretch>
          </p:blipFill>
          <p:spPr>
            <a:xfrm>
              <a:off x="1147816" y="152980"/>
              <a:ext cx="323310" cy="274766"/>
            </a:xfrm>
            <a:prstGeom prst="rect">
              <a:avLst/>
            </a:prstGeom>
            <a:effectLst/>
          </p:spPr>
        </p:pic>
        <p:pic>
          <p:nvPicPr>
            <p:cNvPr id="3412" name="直线 形状" descr="直线 形状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1488738" y="226519"/>
              <a:ext cx="254015" cy="177388"/>
            </a:xfrm>
            <a:prstGeom prst="rect">
              <a:avLst/>
            </a:prstGeom>
            <a:effectLst/>
          </p:spPr>
        </p:pic>
        <p:pic>
          <p:nvPicPr>
            <p:cNvPr id="3414" name="直线 形状" descr="直线 形状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2308741" y="148588"/>
              <a:ext cx="201360" cy="229333"/>
            </a:xfrm>
            <a:prstGeom prst="rect">
              <a:avLst/>
            </a:prstGeom>
            <a:effectLst/>
          </p:spPr>
        </p:pic>
        <p:pic>
          <p:nvPicPr>
            <p:cNvPr id="3416" name="直线 形状" descr="直线 形状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2466287" y="190272"/>
              <a:ext cx="206790" cy="148114"/>
            </a:xfrm>
            <a:prstGeom prst="rect">
              <a:avLst/>
            </a:prstGeom>
            <a:effectLst/>
          </p:spPr>
        </p:pic>
        <p:pic>
          <p:nvPicPr>
            <p:cNvPr id="3418" name="直线 形状" descr="直线 形状"/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2675721" y="159771"/>
              <a:ext cx="235031" cy="228240"/>
            </a:xfrm>
            <a:prstGeom prst="rect">
              <a:avLst/>
            </a:prstGeom>
            <a:effectLst/>
          </p:spPr>
        </p:pic>
        <p:pic>
          <p:nvPicPr>
            <p:cNvPr id="3420" name="直线 形状" descr="直线 形状"/>
            <p:cNvPicPr/>
            <p:nvPr/>
          </p:nvPicPr>
          <p:blipFill>
            <a:blip r:embed="rId6"/>
            <a:stretch>
              <a:fillRect/>
            </a:stretch>
          </p:blipFill>
          <p:spPr>
            <a:xfrm>
              <a:off x="3565986" y="-19050"/>
              <a:ext cx="247927" cy="438588"/>
            </a:xfrm>
            <a:prstGeom prst="rect">
              <a:avLst/>
            </a:prstGeom>
            <a:effectLst/>
          </p:spPr>
        </p:pic>
        <p:pic>
          <p:nvPicPr>
            <p:cNvPr id="3422" name="直线 形状" descr="直线 形状"/>
            <p:cNvPicPr/>
            <p:nvPr/>
          </p:nvPicPr>
          <p:blipFill>
            <a:blip r:embed="rId7"/>
            <a:stretch>
              <a:fillRect/>
            </a:stretch>
          </p:blipFill>
          <p:spPr>
            <a:xfrm>
              <a:off x="3811427" y="208968"/>
              <a:ext cx="185834" cy="172252"/>
            </a:xfrm>
            <a:prstGeom prst="rect">
              <a:avLst/>
            </a:prstGeom>
            <a:effectLst/>
          </p:spPr>
        </p:pic>
        <p:pic>
          <p:nvPicPr>
            <p:cNvPr id="3424" name="直线 形状" descr="直线 形状"/>
            <p:cNvPicPr/>
            <p:nvPr/>
          </p:nvPicPr>
          <p:blipFill>
            <a:blip r:embed="rId8"/>
            <a:stretch>
              <a:fillRect/>
            </a:stretch>
          </p:blipFill>
          <p:spPr>
            <a:xfrm>
              <a:off x="4020277" y="186933"/>
              <a:ext cx="228240" cy="65264"/>
            </a:xfrm>
            <a:prstGeom prst="rect">
              <a:avLst/>
            </a:prstGeom>
            <a:effectLst/>
          </p:spPr>
        </p:pic>
        <p:pic>
          <p:nvPicPr>
            <p:cNvPr id="3426" name="直线 形状" descr="直线 形状"/>
            <p:cNvPicPr/>
            <p:nvPr/>
          </p:nvPicPr>
          <p:blipFill>
            <a:blip r:embed="rId9"/>
            <a:stretch>
              <a:fillRect/>
            </a:stretch>
          </p:blipFill>
          <p:spPr>
            <a:xfrm>
              <a:off x="4083656" y="30748"/>
              <a:ext cx="96954" cy="574565"/>
            </a:xfrm>
            <a:prstGeom prst="rect">
              <a:avLst/>
            </a:prstGeom>
            <a:effectLst/>
          </p:spPr>
        </p:pic>
        <p:pic>
          <p:nvPicPr>
            <p:cNvPr id="3428" name="直线 直线" descr="直线 直线"/>
            <p:cNvPicPr/>
            <p:nvPr/>
          </p:nvPicPr>
          <p:blipFill>
            <a:blip r:embed="rId10"/>
            <a:stretch>
              <a:fillRect/>
            </a:stretch>
          </p:blipFill>
          <p:spPr>
            <a:xfrm>
              <a:off x="4169672" y="37538"/>
              <a:ext cx="65264" cy="119590"/>
            </a:xfrm>
            <a:prstGeom prst="rect">
              <a:avLst/>
            </a:prstGeom>
            <a:effectLst/>
          </p:spPr>
        </p:pic>
        <p:pic>
          <p:nvPicPr>
            <p:cNvPr id="3430" name="直线 形状" descr="直线 形状"/>
            <p:cNvPicPr/>
            <p:nvPr/>
          </p:nvPicPr>
          <p:blipFill>
            <a:blip r:embed="rId11"/>
            <a:stretch>
              <a:fillRect/>
            </a:stretch>
          </p:blipFill>
          <p:spPr>
            <a:xfrm>
              <a:off x="4227586" y="180143"/>
              <a:ext cx="88838" cy="235031"/>
            </a:xfrm>
            <a:prstGeom prst="rect">
              <a:avLst/>
            </a:prstGeom>
            <a:effectLst/>
          </p:spPr>
        </p:pic>
        <p:pic>
          <p:nvPicPr>
            <p:cNvPr id="3432" name="直线 形状" descr="直线 形状"/>
            <p:cNvPicPr/>
            <p:nvPr/>
          </p:nvPicPr>
          <p:blipFill>
            <a:blip r:embed="rId12"/>
            <a:stretch>
              <a:fillRect/>
            </a:stretch>
          </p:blipFill>
          <p:spPr>
            <a:xfrm>
              <a:off x="4339439" y="212799"/>
              <a:ext cx="431961" cy="217165"/>
            </a:xfrm>
            <a:prstGeom prst="rect">
              <a:avLst/>
            </a:prstGeom>
            <a:effectLst/>
          </p:spPr>
        </p:pic>
        <p:pic>
          <p:nvPicPr>
            <p:cNvPr id="3434" name="直线 形状" descr="直线 形状"/>
            <p:cNvPicPr/>
            <p:nvPr/>
          </p:nvPicPr>
          <p:blipFill>
            <a:blip r:embed="rId13"/>
            <a:stretch>
              <a:fillRect/>
            </a:stretch>
          </p:blipFill>
          <p:spPr>
            <a:xfrm>
              <a:off x="5480274" y="180143"/>
              <a:ext cx="206239" cy="357263"/>
            </a:xfrm>
            <a:prstGeom prst="rect">
              <a:avLst/>
            </a:prstGeom>
            <a:effectLst/>
          </p:spPr>
        </p:pic>
        <p:pic>
          <p:nvPicPr>
            <p:cNvPr id="3436" name="直线 形状" descr="直线 形状"/>
            <p:cNvPicPr/>
            <p:nvPr/>
          </p:nvPicPr>
          <p:blipFill>
            <a:blip r:embed="rId14"/>
            <a:stretch>
              <a:fillRect/>
            </a:stretch>
          </p:blipFill>
          <p:spPr>
            <a:xfrm>
              <a:off x="5774537" y="377073"/>
              <a:ext cx="246349" cy="239974"/>
            </a:xfrm>
            <a:prstGeom prst="rect">
              <a:avLst/>
            </a:prstGeom>
            <a:effectLst/>
          </p:spPr>
        </p:pic>
        <p:pic>
          <p:nvPicPr>
            <p:cNvPr id="3438" name="直线 形状" descr="直线 形状"/>
            <p:cNvPicPr/>
            <p:nvPr/>
          </p:nvPicPr>
          <p:blipFill>
            <a:blip r:embed="rId15"/>
            <a:stretch>
              <a:fillRect/>
            </a:stretch>
          </p:blipFill>
          <p:spPr>
            <a:xfrm>
              <a:off x="6668644" y="356701"/>
              <a:ext cx="268985" cy="51682"/>
            </a:xfrm>
            <a:prstGeom prst="rect">
              <a:avLst/>
            </a:prstGeom>
            <a:effectLst/>
          </p:spPr>
        </p:pic>
        <p:pic>
          <p:nvPicPr>
            <p:cNvPr id="3440" name="直线 形状" descr="直线 形状"/>
            <p:cNvPicPr/>
            <p:nvPr/>
          </p:nvPicPr>
          <p:blipFill>
            <a:blip r:embed="rId16"/>
            <a:stretch>
              <a:fillRect/>
            </a:stretch>
          </p:blipFill>
          <p:spPr>
            <a:xfrm>
              <a:off x="6750133" y="180143"/>
              <a:ext cx="160333" cy="567243"/>
            </a:xfrm>
            <a:prstGeom prst="rect">
              <a:avLst/>
            </a:prstGeom>
            <a:effectLst/>
          </p:spPr>
        </p:pic>
        <p:pic>
          <p:nvPicPr>
            <p:cNvPr id="3442" name="形状 形状" descr="形状 形状"/>
            <p:cNvPicPr/>
            <p:nvPr/>
          </p:nvPicPr>
          <p:blipFill>
            <a:blip r:embed="rId17"/>
            <a:stretch>
              <a:fillRect/>
            </a:stretch>
          </p:blipFill>
          <p:spPr>
            <a:xfrm>
              <a:off x="6907327" y="373977"/>
              <a:ext cx="124522" cy="167069"/>
            </a:xfrm>
            <a:prstGeom prst="rect">
              <a:avLst/>
            </a:prstGeom>
            <a:effectLst/>
          </p:spPr>
        </p:pic>
        <p:pic>
          <p:nvPicPr>
            <p:cNvPr id="3444" name="直线 形状" descr="直线 形状"/>
            <p:cNvPicPr/>
            <p:nvPr/>
          </p:nvPicPr>
          <p:blipFill>
            <a:blip r:embed="rId18"/>
            <a:stretch>
              <a:fillRect/>
            </a:stretch>
          </p:blipFill>
          <p:spPr>
            <a:xfrm>
              <a:off x="7048923" y="381250"/>
              <a:ext cx="207869" cy="142864"/>
            </a:xfrm>
            <a:prstGeom prst="rect">
              <a:avLst/>
            </a:prstGeom>
            <a:effectLst/>
          </p:spPr>
        </p:pic>
        <p:pic>
          <p:nvPicPr>
            <p:cNvPr id="3446" name="直线 形状" descr="直线 形状"/>
            <p:cNvPicPr/>
            <p:nvPr/>
          </p:nvPicPr>
          <p:blipFill>
            <a:blip r:embed="rId19"/>
            <a:stretch>
              <a:fillRect/>
            </a:stretch>
          </p:blipFill>
          <p:spPr>
            <a:xfrm>
              <a:off x="7926621" y="302375"/>
              <a:ext cx="233332" cy="250111"/>
            </a:xfrm>
            <a:prstGeom prst="rect">
              <a:avLst/>
            </a:prstGeom>
            <a:effectLst/>
          </p:spPr>
        </p:pic>
        <p:pic>
          <p:nvPicPr>
            <p:cNvPr id="3448" name="直线 形状" descr="直线 形状"/>
            <p:cNvPicPr/>
            <p:nvPr/>
          </p:nvPicPr>
          <p:blipFill>
            <a:blip r:embed="rId20"/>
            <a:stretch>
              <a:fillRect/>
            </a:stretch>
          </p:blipFill>
          <p:spPr>
            <a:xfrm>
              <a:off x="8529293" y="282003"/>
              <a:ext cx="58473" cy="404798"/>
            </a:xfrm>
            <a:prstGeom prst="rect">
              <a:avLst/>
            </a:prstGeom>
            <a:effectLst/>
          </p:spPr>
        </p:pic>
        <p:pic>
          <p:nvPicPr>
            <p:cNvPr id="3450" name="直线 形状" descr="直线 形状"/>
            <p:cNvPicPr/>
            <p:nvPr/>
          </p:nvPicPr>
          <p:blipFill>
            <a:blip r:embed="rId21"/>
            <a:stretch>
              <a:fillRect/>
            </a:stretch>
          </p:blipFill>
          <p:spPr>
            <a:xfrm>
              <a:off x="8583618" y="417817"/>
              <a:ext cx="180706" cy="72054"/>
            </a:xfrm>
            <a:prstGeom prst="rect">
              <a:avLst/>
            </a:prstGeom>
            <a:effectLst/>
          </p:spPr>
        </p:pic>
        <p:pic>
          <p:nvPicPr>
            <p:cNvPr id="3452" name="直线 形状" descr="直线 形状"/>
            <p:cNvPicPr/>
            <p:nvPr/>
          </p:nvPicPr>
          <p:blipFill>
            <a:blip r:embed="rId22"/>
            <a:stretch>
              <a:fillRect/>
            </a:stretch>
          </p:blipFill>
          <p:spPr>
            <a:xfrm>
              <a:off x="8515712" y="519677"/>
              <a:ext cx="309729" cy="51682"/>
            </a:xfrm>
            <a:prstGeom prst="rect">
              <a:avLst/>
            </a:prstGeom>
            <a:effectLst/>
          </p:spPr>
        </p:pic>
        <p:pic>
          <p:nvPicPr>
            <p:cNvPr id="3454" name="直线 形状" descr="直线 形状"/>
            <p:cNvPicPr/>
            <p:nvPr/>
          </p:nvPicPr>
          <p:blipFill>
            <a:blip r:embed="rId23"/>
            <a:stretch>
              <a:fillRect/>
            </a:stretch>
          </p:blipFill>
          <p:spPr>
            <a:xfrm>
              <a:off x="9025013" y="383863"/>
              <a:ext cx="350473" cy="296148"/>
            </a:xfrm>
            <a:prstGeom prst="rect">
              <a:avLst/>
            </a:prstGeom>
            <a:effectLst/>
          </p:spPr>
        </p:pic>
        <p:pic>
          <p:nvPicPr>
            <p:cNvPr id="3456" name="直线 形状" descr="直线 形状"/>
            <p:cNvPicPr/>
            <p:nvPr/>
          </p:nvPicPr>
          <p:blipFill>
            <a:blip r:embed="rId24"/>
            <a:stretch>
              <a:fillRect/>
            </a:stretch>
          </p:blipFill>
          <p:spPr>
            <a:xfrm>
              <a:off x="-19050" y="1275269"/>
              <a:ext cx="110602" cy="127133"/>
            </a:xfrm>
            <a:prstGeom prst="rect">
              <a:avLst/>
            </a:prstGeom>
            <a:effectLst/>
          </p:spPr>
        </p:pic>
        <p:pic>
          <p:nvPicPr>
            <p:cNvPr id="3458" name="直线 形状" descr="直线 形状"/>
            <p:cNvPicPr/>
            <p:nvPr/>
          </p:nvPicPr>
          <p:blipFill>
            <a:blip r:embed="rId25"/>
            <a:stretch>
              <a:fillRect/>
            </a:stretch>
          </p:blipFill>
          <p:spPr>
            <a:xfrm>
              <a:off x="1031823" y="1182706"/>
              <a:ext cx="242373" cy="450120"/>
            </a:xfrm>
            <a:prstGeom prst="rect">
              <a:avLst/>
            </a:prstGeom>
            <a:effectLst/>
          </p:spPr>
        </p:pic>
        <p:pic>
          <p:nvPicPr>
            <p:cNvPr id="3460" name="直线 形状" descr="直线 形状"/>
            <p:cNvPicPr/>
            <p:nvPr/>
          </p:nvPicPr>
          <p:blipFill>
            <a:blip r:embed="rId26"/>
            <a:stretch>
              <a:fillRect/>
            </a:stretch>
          </p:blipFill>
          <p:spPr>
            <a:xfrm>
              <a:off x="1493428" y="1402466"/>
              <a:ext cx="113512" cy="343682"/>
            </a:xfrm>
            <a:prstGeom prst="rect">
              <a:avLst/>
            </a:prstGeom>
            <a:effectLst/>
          </p:spPr>
        </p:pic>
        <p:pic>
          <p:nvPicPr>
            <p:cNvPr id="3462" name="直线 形状" descr="直线 形状"/>
            <p:cNvPicPr/>
            <p:nvPr/>
          </p:nvPicPr>
          <p:blipFill>
            <a:blip r:embed="rId27"/>
            <a:stretch>
              <a:fillRect/>
            </a:stretch>
          </p:blipFill>
          <p:spPr>
            <a:xfrm>
              <a:off x="1688441" y="1531489"/>
              <a:ext cx="237661" cy="221450"/>
            </a:xfrm>
            <a:prstGeom prst="rect">
              <a:avLst/>
            </a:prstGeom>
            <a:effectLst/>
          </p:spPr>
        </p:pic>
        <p:pic>
          <p:nvPicPr>
            <p:cNvPr id="3464" name="直线 形状" descr="直线 形状"/>
            <p:cNvPicPr/>
            <p:nvPr/>
          </p:nvPicPr>
          <p:blipFill>
            <a:blip r:embed="rId28"/>
            <a:stretch>
              <a:fillRect/>
            </a:stretch>
          </p:blipFill>
          <p:spPr>
            <a:xfrm>
              <a:off x="2010233" y="1640140"/>
              <a:ext cx="72055" cy="180706"/>
            </a:xfrm>
            <a:prstGeom prst="rect">
              <a:avLst/>
            </a:prstGeom>
            <a:effectLst/>
          </p:spPr>
        </p:pic>
        <p:pic>
          <p:nvPicPr>
            <p:cNvPr id="3466" name="直线 形状" descr="直线 形状"/>
            <p:cNvPicPr/>
            <p:nvPr/>
          </p:nvPicPr>
          <p:blipFill>
            <a:blip r:embed="rId29"/>
            <a:stretch>
              <a:fillRect/>
            </a:stretch>
          </p:blipFill>
          <p:spPr>
            <a:xfrm>
              <a:off x="2241117" y="1674094"/>
              <a:ext cx="78845" cy="146752"/>
            </a:xfrm>
            <a:prstGeom prst="rect">
              <a:avLst/>
            </a:prstGeom>
            <a:effectLst/>
          </p:spPr>
        </p:pic>
        <p:pic>
          <p:nvPicPr>
            <p:cNvPr id="3468" name="直线 直线" descr="直线 直线"/>
            <p:cNvPicPr/>
            <p:nvPr/>
          </p:nvPicPr>
          <p:blipFill>
            <a:blip r:embed="rId30"/>
            <a:stretch>
              <a:fillRect/>
            </a:stretch>
          </p:blipFill>
          <p:spPr>
            <a:xfrm>
              <a:off x="2594233" y="1585815"/>
              <a:ext cx="99217" cy="44892"/>
            </a:xfrm>
            <a:prstGeom prst="rect">
              <a:avLst/>
            </a:prstGeom>
            <a:effectLst/>
          </p:spPr>
        </p:pic>
        <p:pic>
          <p:nvPicPr>
            <p:cNvPr id="3470" name="直线 形状" descr="直线 形状"/>
            <p:cNvPicPr/>
            <p:nvPr/>
          </p:nvPicPr>
          <p:blipFill>
            <a:blip r:embed="rId31"/>
            <a:stretch>
              <a:fillRect/>
            </a:stretch>
          </p:blipFill>
          <p:spPr>
            <a:xfrm>
              <a:off x="2791162" y="1592606"/>
              <a:ext cx="106009" cy="38101"/>
            </a:xfrm>
            <a:prstGeom prst="rect">
              <a:avLst/>
            </a:prstGeom>
            <a:effectLst/>
          </p:spPr>
        </p:pic>
        <p:pic>
          <p:nvPicPr>
            <p:cNvPr id="3472" name="直线 直线" descr="直线 直线"/>
            <p:cNvPicPr/>
            <p:nvPr/>
          </p:nvPicPr>
          <p:blipFill>
            <a:blip r:embed="rId32"/>
            <a:stretch>
              <a:fillRect/>
            </a:stretch>
          </p:blipFill>
          <p:spPr>
            <a:xfrm>
              <a:off x="2988092" y="1592606"/>
              <a:ext cx="78846" cy="51682"/>
            </a:xfrm>
            <a:prstGeom prst="rect">
              <a:avLst/>
            </a:prstGeom>
            <a:effectLst/>
          </p:spPr>
        </p:pic>
        <p:pic>
          <p:nvPicPr>
            <p:cNvPr id="3474" name="直线 形状" descr="直线 形状"/>
            <p:cNvPicPr/>
            <p:nvPr/>
          </p:nvPicPr>
          <p:blipFill>
            <a:blip r:embed="rId33"/>
            <a:stretch>
              <a:fillRect/>
            </a:stretch>
          </p:blipFill>
          <p:spPr>
            <a:xfrm>
              <a:off x="3198603" y="1619768"/>
              <a:ext cx="99218" cy="160334"/>
            </a:xfrm>
            <a:prstGeom prst="rect">
              <a:avLst/>
            </a:prstGeom>
            <a:effectLst/>
          </p:spPr>
        </p:pic>
        <p:pic>
          <p:nvPicPr>
            <p:cNvPr id="3476" name="直线 形状" descr="直线 形状"/>
            <p:cNvPicPr/>
            <p:nvPr/>
          </p:nvPicPr>
          <p:blipFill>
            <a:blip r:embed="rId34"/>
            <a:stretch>
              <a:fillRect/>
            </a:stretch>
          </p:blipFill>
          <p:spPr>
            <a:xfrm>
              <a:off x="3466741" y="1483955"/>
              <a:ext cx="286056" cy="252720"/>
            </a:xfrm>
            <a:prstGeom prst="rect">
              <a:avLst/>
            </a:prstGeom>
            <a:effectLst/>
          </p:spPr>
        </p:pic>
        <p:pic>
          <p:nvPicPr>
            <p:cNvPr id="3478" name="直线 直线" descr="直线 直线"/>
            <p:cNvPicPr/>
            <p:nvPr/>
          </p:nvPicPr>
          <p:blipFill>
            <a:blip r:embed="rId35"/>
            <a:stretch>
              <a:fillRect/>
            </a:stretch>
          </p:blipFill>
          <p:spPr>
            <a:xfrm>
              <a:off x="3797506" y="1606187"/>
              <a:ext cx="76201" cy="38101"/>
            </a:xfrm>
            <a:prstGeom prst="rect">
              <a:avLst/>
            </a:prstGeom>
            <a:effectLst/>
          </p:spPr>
        </p:pic>
        <p:pic>
          <p:nvPicPr>
            <p:cNvPr id="3480" name="直线 形状" descr="直线 形状"/>
            <p:cNvPicPr/>
            <p:nvPr/>
          </p:nvPicPr>
          <p:blipFill>
            <a:blip r:embed="rId36"/>
            <a:stretch>
              <a:fillRect/>
            </a:stretch>
          </p:blipFill>
          <p:spPr>
            <a:xfrm>
              <a:off x="3823347" y="1667303"/>
              <a:ext cx="126379" cy="133180"/>
            </a:xfrm>
            <a:prstGeom prst="rect">
              <a:avLst/>
            </a:prstGeom>
            <a:effectLst/>
          </p:spPr>
        </p:pic>
        <p:pic>
          <p:nvPicPr>
            <p:cNvPr id="3482" name="直线 形状" descr="直线 形状"/>
            <p:cNvPicPr/>
            <p:nvPr/>
          </p:nvPicPr>
          <p:blipFill>
            <a:blip r:embed="rId37"/>
            <a:stretch>
              <a:fillRect/>
            </a:stretch>
          </p:blipFill>
          <p:spPr>
            <a:xfrm>
              <a:off x="3999905" y="1680884"/>
              <a:ext cx="78845" cy="153543"/>
            </a:xfrm>
            <a:prstGeom prst="rect">
              <a:avLst/>
            </a:prstGeom>
            <a:effectLst/>
          </p:spPr>
        </p:pic>
        <p:pic>
          <p:nvPicPr>
            <p:cNvPr id="3484" name="直线 形状" descr="直线 形状"/>
            <p:cNvPicPr/>
            <p:nvPr/>
          </p:nvPicPr>
          <p:blipFill>
            <a:blip r:embed="rId38"/>
            <a:stretch>
              <a:fillRect/>
            </a:stretch>
          </p:blipFill>
          <p:spPr>
            <a:xfrm>
              <a:off x="4182497" y="1504327"/>
              <a:ext cx="269740" cy="268984"/>
            </a:xfrm>
            <a:prstGeom prst="rect">
              <a:avLst/>
            </a:prstGeom>
            <a:effectLst/>
          </p:spPr>
        </p:pic>
        <p:pic>
          <p:nvPicPr>
            <p:cNvPr id="3486" name="直线 直线" descr="直线 直线"/>
            <p:cNvPicPr/>
            <p:nvPr/>
          </p:nvPicPr>
          <p:blipFill>
            <a:blip r:embed="rId35"/>
            <a:stretch>
              <a:fillRect/>
            </a:stretch>
          </p:blipFill>
          <p:spPr>
            <a:xfrm>
              <a:off x="4483365" y="1619768"/>
              <a:ext cx="76201" cy="38101"/>
            </a:xfrm>
            <a:prstGeom prst="rect">
              <a:avLst/>
            </a:prstGeom>
            <a:effectLst/>
          </p:spPr>
        </p:pic>
        <p:pic>
          <p:nvPicPr>
            <p:cNvPr id="3488" name="直线 形状" descr="直线 形状"/>
            <p:cNvPicPr/>
            <p:nvPr/>
          </p:nvPicPr>
          <p:blipFill>
            <a:blip r:embed="rId39"/>
            <a:stretch>
              <a:fillRect/>
            </a:stretch>
          </p:blipFill>
          <p:spPr>
            <a:xfrm>
              <a:off x="4515997" y="1687675"/>
              <a:ext cx="65263" cy="146752"/>
            </a:xfrm>
            <a:prstGeom prst="rect">
              <a:avLst/>
            </a:prstGeom>
            <a:effectLst/>
          </p:spPr>
        </p:pic>
        <p:pic>
          <p:nvPicPr>
            <p:cNvPr id="3490" name="直线 直线" descr="直线 直线"/>
            <p:cNvPicPr/>
            <p:nvPr/>
          </p:nvPicPr>
          <p:blipFill>
            <a:blip r:embed="rId40"/>
            <a:stretch>
              <a:fillRect/>
            </a:stretch>
          </p:blipFill>
          <p:spPr>
            <a:xfrm>
              <a:off x="4624648" y="1687675"/>
              <a:ext cx="133171" cy="38101"/>
            </a:xfrm>
            <a:prstGeom prst="rect">
              <a:avLst/>
            </a:prstGeom>
            <a:effectLst/>
          </p:spPr>
        </p:pic>
        <p:pic>
          <p:nvPicPr>
            <p:cNvPr id="3492" name="直线 形状" descr="直线 形状"/>
            <p:cNvPicPr/>
            <p:nvPr/>
          </p:nvPicPr>
          <p:blipFill>
            <a:blip r:embed="rId41"/>
            <a:stretch>
              <a:fillRect/>
            </a:stretch>
          </p:blipFill>
          <p:spPr>
            <a:xfrm>
              <a:off x="4676110" y="1646931"/>
              <a:ext cx="61336" cy="187496"/>
            </a:xfrm>
            <a:prstGeom prst="rect">
              <a:avLst/>
            </a:prstGeom>
            <a:effectLst/>
          </p:spPr>
        </p:pic>
        <p:pic>
          <p:nvPicPr>
            <p:cNvPr id="3494" name="直线 形状" descr="直线 形状"/>
            <p:cNvPicPr/>
            <p:nvPr/>
          </p:nvPicPr>
          <p:blipFill>
            <a:blip r:embed="rId42"/>
            <a:stretch>
              <a:fillRect/>
            </a:stretch>
          </p:blipFill>
          <p:spPr>
            <a:xfrm>
              <a:off x="4787624" y="1626559"/>
              <a:ext cx="65264" cy="221450"/>
            </a:xfrm>
            <a:prstGeom prst="rect">
              <a:avLst/>
            </a:prstGeom>
            <a:effectLst/>
          </p:spPr>
        </p:pic>
        <p:pic>
          <p:nvPicPr>
            <p:cNvPr id="3496" name="直线 形状" descr="直线 形状"/>
            <p:cNvPicPr/>
            <p:nvPr/>
          </p:nvPicPr>
          <p:blipFill>
            <a:blip r:embed="rId43"/>
            <a:stretch>
              <a:fillRect/>
            </a:stretch>
          </p:blipFill>
          <p:spPr>
            <a:xfrm>
              <a:off x="5045671" y="1742001"/>
              <a:ext cx="72054" cy="139961"/>
            </a:xfrm>
            <a:prstGeom prst="rect">
              <a:avLst/>
            </a:prstGeom>
            <a:effectLst/>
          </p:spPr>
        </p:pic>
        <p:pic>
          <p:nvPicPr>
            <p:cNvPr id="3498" name="直线 直线" descr="直线 直线"/>
            <p:cNvPicPr/>
            <p:nvPr/>
          </p:nvPicPr>
          <p:blipFill>
            <a:blip r:embed="rId32"/>
            <a:stretch>
              <a:fillRect/>
            </a:stretch>
          </p:blipFill>
          <p:spPr>
            <a:xfrm>
              <a:off x="5215438" y="1687675"/>
              <a:ext cx="78845" cy="51683"/>
            </a:xfrm>
            <a:prstGeom prst="rect">
              <a:avLst/>
            </a:prstGeom>
            <a:effectLst/>
          </p:spPr>
        </p:pic>
        <p:pic>
          <p:nvPicPr>
            <p:cNvPr id="3500" name="直线 直线" descr="直线 直线"/>
            <p:cNvPicPr/>
            <p:nvPr/>
          </p:nvPicPr>
          <p:blipFill>
            <a:blip r:embed="rId44"/>
            <a:stretch>
              <a:fillRect/>
            </a:stretch>
          </p:blipFill>
          <p:spPr>
            <a:xfrm>
              <a:off x="5290135" y="1694466"/>
              <a:ext cx="85636" cy="44892"/>
            </a:xfrm>
            <a:prstGeom prst="rect">
              <a:avLst/>
            </a:prstGeom>
            <a:effectLst/>
          </p:spPr>
        </p:pic>
        <p:pic>
          <p:nvPicPr>
            <p:cNvPr id="3502" name="直线 形状" descr="直线 形状"/>
            <p:cNvPicPr/>
            <p:nvPr/>
          </p:nvPicPr>
          <p:blipFill>
            <a:blip r:embed="rId45"/>
            <a:stretch>
              <a:fillRect/>
            </a:stretch>
          </p:blipFill>
          <p:spPr>
            <a:xfrm>
              <a:off x="5364833" y="1694466"/>
              <a:ext cx="78845" cy="38101"/>
            </a:xfrm>
            <a:prstGeom prst="rect">
              <a:avLst/>
            </a:prstGeom>
            <a:effectLst/>
          </p:spPr>
        </p:pic>
        <p:pic>
          <p:nvPicPr>
            <p:cNvPr id="3504" name="直线 直线" descr="直线 直线"/>
            <p:cNvPicPr/>
            <p:nvPr/>
          </p:nvPicPr>
          <p:blipFill>
            <a:blip r:embed="rId46"/>
            <a:stretch>
              <a:fillRect/>
            </a:stretch>
          </p:blipFill>
          <p:spPr>
            <a:xfrm>
              <a:off x="5575344" y="1803117"/>
              <a:ext cx="72054" cy="119589"/>
            </a:xfrm>
            <a:prstGeom prst="rect">
              <a:avLst/>
            </a:prstGeom>
            <a:effectLst/>
          </p:spPr>
        </p:pic>
        <p:pic>
          <p:nvPicPr>
            <p:cNvPr id="3506" name="直线 形状" descr="直线 形状"/>
            <p:cNvPicPr/>
            <p:nvPr/>
          </p:nvPicPr>
          <p:blipFill>
            <a:blip r:embed="rId47"/>
            <a:stretch>
              <a:fillRect/>
            </a:stretch>
          </p:blipFill>
          <p:spPr>
            <a:xfrm>
              <a:off x="5895009" y="1504327"/>
              <a:ext cx="302435" cy="336891"/>
            </a:xfrm>
            <a:prstGeom prst="rect">
              <a:avLst/>
            </a:prstGeom>
            <a:effectLst/>
          </p:spPr>
        </p:pic>
        <p:pic>
          <p:nvPicPr>
            <p:cNvPr id="3508" name="直线 形状" descr="直线 形状"/>
            <p:cNvPicPr/>
            <p:nvPr/>
          </p:nvPicPr>
          <p:blipFill>
            <a:blip r:embed="rId48"/>
            <a:stretch>
              <a:fillRect/>
            </a:stretch>
          </p:blipFill>
          <p:spPr>
            <a:xfrm>
              <a:off x="6240831" y="1694466"/>
              <a:ext cx="201078" cy="173915"/>
            </a:xfrm>
            <a:prstGeom prst="rect">
              <a:avLst/>
            </a:prstGeom>
            <a:effectLst/>
          </p:spPr>
        </p:pic>
        <p:pic>
          <p:nvPicPr>
            <p:cNvPr id="3510" name="直线 形状" descr="直线 形状"/>
            <p:cNvPicPr/>
            <p:nvPr/>
          </p:nvPicPr>
          <p:blipFill>
            <a:blip r:embed="rId49"/>
            <a:stretch>
              <a:fillRect/>
            </a:stretch>
          </p:blipFill>
          <p:spPr>
            <a:xfrm>
              <a:off x="6444552" y="1545071"/>
              <a:ext cx="140152" cy="398007"/>
            </a:xfrm>
            <a:prstGeom prst="rect">
              <a:avLst/>
            </a:prstGeom>
            <a:effectLst/>
          </p:spPr>
        </p:pic>
        <p:pic>
          <p:nvPicPr>
            <p:cNvPr id="3512" name="直线 形状" descr="直线 形状"/>
            <p:cNvPicPr/>
            <p:nvPr/>
          </p:nvPicPr>
          <p:blipFill>
            <a:blip r:embed="rId50"/>
            <a:stretch>
              <a:fillRect/>
            </a:stretch>
          </p:blipFill>
          <p:spPr>
            <a:xfrm>
              <a:off x="6933482" y="1490745"/>
              <a:ext cx="201077" cy="65264"/>
            </a:xfrm>
            <a:prstGeom prst="rect">
              <a:avLst/>
            </a:prstGeom>
            <a:effectLst/>
          </p:spPr>
        </p:pic>
        <p:pic>
          <p:nvPicPr>
            <p:cNvPr id="3514" name="直线 形状" descr="直线 形状"/>
            <p:cNvPicPr/>
            <p:nvPr/>
          </p:nvPicPr>
          <p:blipFill>
            <a:blip r:embed="rId51"/>
            <a:stretch>
              <a:fillRect/>
            </a:stretch>
          </p:blipFill>
          <p:spPr>
            <a:xfrm>
              <a:off x="6913109" y="1606187"/>
              <a:ext cx="228241" cy="51682"/>
            </a:xfrm>
            <a:prstGeom prst="rect">
              <a:avLst/>
            </a:prstGeom>
            <a:effectLst/>
          </p:spPr>
        </p:pic>
        <p:pic>
          <p:nvPicPr>
            <p:cNvPr id="3516" name="直线 形状" descr="直线 形状"/>
            <p:cNvPicPr/>
            <p:nvPr/>
          </p:nvPicPr>
          <p:blipFill>
            <a:blip r:embed="rId52"/>
            <a:stretch>
              <a:fillRect/>
            </a:stretch>
          </p:blipFill>
          <p:spPr>
            <a:xfrm>
              <a:off x="7422411" y="1307397"/>
              <a:ext cx="302937" cy="483794"/>
            </a:xfrm>
            <a:prstGeom prst="rect">
              <a:avLst/>
            </a:prstGeom>
            <a:effectLst/>
          </p:spPr>
        </p:pic>
        <p:pic>
          <p:nvPicPr>
            <p:cNvPr id="3518" name="直线 形状" descr="直线 形状"/>
            <p:cNvPicPr/>
            <p:nvPr/>
          </p:nvPicPr>
          <p:blipFill>
            <a:blip r:embed="rId53"/>
            <a:stretch>
              <a:fillRect/>
            </a:stretch>
          </p:blipFill>
          <p:spPr>
            <a:xfrm>
              <a:off x="7823992" y="1545071"/>
              <a:ext cx="91496" cy="330100"/>
            </a:xfrm>
            <a:prstGeom prst="rect">
              <a:avLst/>
            </a:prstGeom>
            <a:effectLst/>
          </p:spPr>
        </p:pic>
        <p:pic>
          <p:nvPicPr>
            <p:cNvPr id="3520" name="直线 形状" descr="直线 形状"/>
            <p:cNvPicPr/>
            <p:nvPr/>
          </p:nvPicPr>
          <p:blipFill>
            <a:blip r:embed="rId54"/>
            <a:stretch>
              <a:fillRect/>
            </a:stretch>
          </p:blipFill>
          <p:spPr>
            <a:xfrm>
              <a:off x="8004147" y="1558652"/>
              <a:ext cx="182969" cy="221450"/>
            </a:xfrm>
            <a:prstGeom prst="rect">
              <a:avLst/>
            </a:prstGeom>
            <a:effectLst/>
          </p:spPr>
        </p:pic>
        <p:pic>
          <p:nvPicPr>
            <p:cNvPr id="3522" name="直线 直线" descr="直线 直线"/>
            <p:cNvPicPr/>
            <p:nvPr/>
          </p:nvPicPr>
          <p:blipFill>
            <a:blip r:embed="rId55"/>
            <a:stretch>
              <a:fillRect/>
            </a:stretch>
          </p:blipFill>
          <p:spPr>
            <a:xfrm>
              <a:off x="8216921" y="1687675"/>
              <a:ext cx="78845" cy="194287"/>
            </a:xfrm>
            <a:prstGeom prst="rect">
              <a:avLst/>
            </a:prstGeom>
            <a:effectLst/>
          </p:spPr>
        </p:pic>
        <p:pic>
          <p:nvPicPr>
            <p:cNvPr id="3524" name="直线 直线" descr="直线 直线"/>
            <p:cNvPicPr/>
            <p:nvPr/>
          </p:nvPicPr>
          <p:blipFill>
            <a:blip r:embed="rId56"/>
            <a:stretch>
              <a:fillRect/>
            </a:stretch>
          </p:blipFill>
          <p:spPr>
            <a:xfrm>
              <a:off x="8379899" y="1755582"/>
              <a:ext cx="51682" cy="146752"/>
            </a:xfrm>
            <a:prstGeom prst="rect">
              <a:avLst/>
            </a:prstGeom>
            <a:effectLst/>
          </p:spPr>
        </p:pic>
        <p:pic>
          <p:nvPicPr>
            <p:cNvPr id="3526" name="直线 直线" descr="直线 直线"/>
            <p:cNvPicPr/>
            <p:nvPr/>
          </p:nvPicPr>
          <p:blipFill>
            <a:blip r:embed="rId35"/>
            <a:stretch>
              <a:fillRect/>
            </a:stretch>
          </p:blipFill>
          <p:spPr>
            <a:xfrm>
              <a:off x="8476290" y="1721629"/>
              <a:ext cx="76201" cy="38101"/>
            </a:xfrm>
            <a:prstGeom prst="rect">
              <a:avLst/>
            </a:prstGeom>
            <a:effectLst/>
          </p:spPr>
        </p:pic>
        <p:pic>
          <p:nvPicPr>
            <p:cNvPr id="3528" name="直线 直线" descr="直线 直线"/>
            <p:cNvPicPr/>
            <p:nvPr/>
          </p:nvPicPr>
          <p:blipFill>
            <a:blip r:embed="rId57"/>
            <a:stretch>
              <a:fillRect/>
            </a:stretch>
          </p:blipFill>
          <p:spPr>
            <a:xfrm>
              <a:off x="8590410" y="1708047"/>
              <a:ext cx="99217" cy="51683"/>
            </a:xfrm>
            <a:prstGeom prst="rect">
              <a:avLst/>
            </a:prstGeom>
            <a:effectLst/>
          </p:spPr>
        </p:pic>
        <p:pic>
          <p:nvPicPr>
            <p:cNvPr id="3530" name="直线 直线" descr="直线 直线"/>
            <p:cNvPicPr/>
            <p:nvPr/>
          </p:nvPicPr>
          <p:blipFill>
            <a:blip r:embed="rId35"/>
            <a:stretch>
              <a:fillRect/>
            </a:stretch>
          </p:blipFill>
          <p:spPr>
            <a:xfrm>
              <a:off x="8666429" y="1714838"/>
              <a:ext cx="76201" cy="38101"/>
            </a:xfrm>
            <a:prstGeom prst="rect">
              <a:avLst/>
            </a:prstGeom>
            <a:effectLst/>
          </p:spPr>
        </p:pic>
        <p:pic>
          <p:nvPicPr>
            <p:cNvPr id="3532" name="直线 形状" descr="直线 形状"/>
            <p:cNvPicPr/>
            <p:nvPr/>
          </p:nvPicPr>
          <p:blipFill>
            <a:blip r:embed="rId58"/>
            <a:stretch>
              <a:fillRect/>
            </a:stretch>
          </p:blipFill>
          <p:spPr>
            <a:xfrm>
              <a:off x="8746596" y="1748792"/>
              <a:ext cx="106008" cy="153542"/>
            </a:xfrm>
            <a:prstGeom prst="rect">
              <a:avLst/>
            </a:prstGeom>
            <a:effectLst/>
          </p:spPr>
        </p:pic>
        <p:pic>
          <p:nvPicPr>
            <p:cNvPr id="3534" name="直线 形状" descr="直线 形状"/>
            <p:cNvPicPr/>
            <p:nvPr/>
          </p:nvPicPr>
          <p:blipFill>
            <a:blip r:embed="rId59"/>
            <a:stretch>
              <a:fillRect/>
            </a:stretch>
          </p:blipFill>
          <p:spPr>
            <a:xfrm>
              <a:off x="9022322" y="1579024"/>
              <a:ext cx="237722" cy="268985"/>
            </a:xfrm>
            <a:prstGeom prst="rect">
              <a:avLst/>
            </a:prstGeom>
            <a:effectLst/>
          </p:spPr>
        </p:pic>
        <p:pic>
          <p:nvPicPr>
            <p:cNvPr id="3536" name="直线 直线" descr="直线 直线"/>
            <p:cNvPicPr/>
            <p:nvPr/>
          </p:nvPicPr>
          <p:blipFill>
            <a:blip r:embed="rId35"/>
            <a:stretch>
              <a:fillRect/>
            </a:stretch>
          </p:blipFill>
          <p:spPr>
            <a:xfrm>
              <a:off x="9291172" y="1721629"/>
              <a:ext cx="76201" cy="38101"/>
            </a:xfrm>
            <a:prstGeom prst="rect">
              <a:avLst/>
            </a:prstGeom>
            <a:effectLst/>
          </p:spPr>
        </p:pic>
        <p:pic>
          <p:nvPicPr>
            <p:cNvPr id="3538" name="直线 形状" descr="直线 形状"/>
            <p:cNvPicPr/>
            <p:nvPr/>
          </p:nvPicPr>
          <p:blipFill>
            <a:blip r:embed="rId60"/>
            <a:stretch>
              <a:fillRect/>
            </a:stretch>
          </p:blipFill>
          <p:spPr>
            <a:xfrm>
              <a:off x="9317014" y="1796326"/>
              <a:ext cx="78845" cy="153597"/>
            </a:xfrm>
            <a:prstGeom prst="rect">
              <a:avLst/>
            </a:prstGeom>
            <a:effectLst/>
          </p:spPr>
        </p:pic>
        <p:pic>
          <p:nvPicPr>
            <p:cNvPr id="3540" name="直线 直线" descr="直线 直线"/>
            <p:cNvPicPr/>
            <p:nvPr/>
          </p:nvPicPr>
          <p:blipFill>
            <a:blip r:embed="rId61"/>
            <a:stretch>
              <a:fillRect/>
            </a:stretch>
          </p:blipFill>
          <p:spPr>
            <a:xfrm>
              <a:off x="9391710" y="1803117"/>
              <a:ext cx="126380" cy="72054"/>
            </a:xfrm>
            <a:prstGeom prst="rect">
              <a:avLst/>
            </a:prstGeom>
            <a:effectLst/>
          </p:spPr>
        </p:pic>
        <p:pic>
          <p:nvPicPr>
            <p:cNvPr id="3542" name="直线 形状" descr="直线 形状"/>
            <p:cNvPicPr/>
            <p:nvPr/>
          </p:nvPicPr>
          <p:blipFill>
            <a:blip r:embed="rId62"/>
            <a:stretch>
              <a:fillRect/>
            </a:stretch>
          </p:blipFill>
          <p:spPr>
            <a:xfrm>
              <a:off x="9455091" y="1748792"/>
              <a:ext cx="76581" cy="167123"/>
            </a:xfrm>
            <a:prstGeom prst="rect">
              <a:avLst/>
            </a:prstGeom>
            <a:effectLst/>
          </p:spPr>
        </p:pic>
        <p:pic>
          <p:nvPicPr>
            <p:cNvPr id="3544" name="直线 直线" descr="直线 直线"/>
            <p:cNvPicPr/>
            <p:nvPr/>
          </p:nvPicPr>
          <p:blipFill>
            <a:blip r:embed="rId63"/>
            <a:stretch>
              <a:fillRect/>
            </a:stretch>
          </p:blipFill>
          <p:spPr>
            <a:xfrm>
              <a:off x="9561478" y="1755582"/>
              <a:ext cx="65264" cy="194287"/>
            </a:xfrm>
            <a:prstGeom prst="rect">
              <a:avLst/>
            </a:prstGeom>
            <a:effectLst/>
          </p:spPr>
        </p:pic>
        <p:pic>
          <p:nvPicPr>
            <p:cNvPr id="3546" name="直线 直线" descr="直线 直线"/>
            <p:cNvPicPr/>
            <p:nvPr/>
          </p:nvPicPr>
          <p:blipFill>
            <a:blip r:embed="rId64"/>
            <a:stretch>
              <a:fillRect/>
            </a:stretch>
          </p:blipFill>
          <p:spPr>
            <a:xfrm>
              <a:off x="9452827" y="1809908"/>
              <a:ext cx="112799" cy="58473"/>
            </a:xfrm>
            <a:prstGeom prst="rect">
              <a:avLst/>
            </a:prstGeom>
            <a:effectLst/>
          </p:spPr>
        </p:pic>
        <p:pic>
          <p:nvPicPr>
            <p:cNvPr id="3548" name="直线 形状" descr="直线 形状"/>
            <p:cNvPicPr/>
            <p:nvPr/>
          </p:nvPicPr>
          <p:blipFill>
            <a:blip r:embed="rId65"/>
            <a:stretch>
              <a:fillRect/>
            </a:stretch>
          </p:blipFill>
          <p:spPr>
            <a:xfrm>
              <a:off x="9731244" y="1660512"/>
              <a:ext cx="201078" cy="58473"/>
            </a:xfrm>
            <a:prstGeom prst="rect">
              <a:avLst/>
            </a:prstGeom>
            <a:effectLst/>
          </p:spPr>
        </p:pic>
        <p:pic>
          <p:nvPicPr>
            <p:cNvPr id="3550" name="直线 形状" descr="直线 形状"/>
            <p:cNvPicPr/>
            <p:nvPr/>
          </p:nvPicPr>
          <p:blipFill>
            <a:blip r:embed="rId66"/>
            <a:stretch>
              <a:fillRect/>
            </a:stretch>
          </p:blipFill>
          <p:spPr>
            <a:xfrm>
              <a:off x="9941757" y="1592606"/>
              <a:ext cx="78845" cy="330100"/>
            </a:xfrm>
            <a:prstGeom prst="rect">
              <a:avLst/>
            </a:prstGeom>
            <a:effectLst/>
          </p:spPr>
        </p:pic>
        <p:pic>
          <p:nvPicPr>
            <p:cNvPr id="3552" name="直线 形状" descr="直线 形状"/>
            <p:cNvPicPr/>
            <p:nvPr/>
          </p:nvPicPr>
          <p:blipFill>
            <a:blip r:embed="rId67"/>
            <a:stretch>
              <a:fillRect/>
            </a:stretch>
          </p:blipFill>
          <p:spPr>
            <a:xfrm>
              <a:off x="10070779" y="1809908"/>
              <a:ext cx="99217" cy="146752"/>
            </a:xfrm>
            <a:prstGeom prst="rect">
              <a:avLst/>
            </a:prstGeom>
            <a:effectLst/>
          </p:spPr>
        </p:pic>
        <p:pic>
          <p:nvPicPr>
            <p:cNvPr id="3554" name="直线 形状" descr="直线 形状"/>
            <p:cNvPicPr/>
            <p:nvPr/>
          </p:nvPicPr>
          <p:blipFill>
            <a:blip r:embed="rId68"/>
            <a:stretch>
              <a:fillRect/>
            </a:stretch>
          </p:blipFill>
          <p:spPr>
            <a:xfrm>
              <a:off x="10316790" y="1646931"/>
              <a:ext cx="240275" cy="245652"/>
            </a:xfrm>
            <a:prstGeom prst="rect">
              <a:avLst/>
            </a:prstGeom>
            <a:effectLst/>
          </p:spPr>
        </p:pic>
        <p:pic>
          <p:nvPicPr>
            <p:cNvPr id="3556" name="直线 直线" descr="直线 直线"/>
            <p:cNvPicPr/>
            <p:nvPr/>
          </p:nvPicPr>
          <p:blipFill>
            <a:blip r:embed="rId35"/>
            <a:stretch>
              <a:fillRect/>
            </a:stretch>
          </p:blipFill>
          <p:spPr>
            <a:xfrm>
              <a:off x="10601774" y="1742001"/>
              <a:ext cx="76201" cy="38101"/>
            </a:xfrm>
            <a:prstGeom prst="rect">
              <a:avLst/>
            </a:prstGeom>
            <a:effectLst/>
          </p:spPr>
        </p:pic>
        <p:pic>
          <p:nvPicPr>
            <p:cNvPr id="3558" name="直线 形状" descr="直线 形状"/>
            <p:cNvPicPr/>
            <p:nvPr/>
          </p:nvPicPr>
          <p:blipFill>
            <a:blip r:embed="rId69"/>
            <a:stretch>
              <a:fillRect/>
            </a:stretch>
          </p:blipFill>
          <p:spPr>
            <a:xfrm>
              <a:off x="10607244" y="1796326"/>
              <a:ext cx="106007" cy="143202"/>
            </a:xfrm>
            <a:prstGeom prst="rect">
              <a:avLst/>
            </a:prstGeom>
            <a:effectLst/>
          </p:spPr>
        </p:pic>
        <p:pic>
          <p:nvPicPr>
            <p:cNvPr id="3560" name="直线 直线" descr="直线 直线"/>
            <p:cNvPicPr/>
            <p:nvPr/>
          </p:nvPicPr>
          <p:blipFill>
            <a:blip r:embed="rId70"/>
            <a:stretch>
              <a:fillRect/>
            </a:stretch>
          </p:blipFill>
          <p:spPr>
            <a:xfrm>
              <a:off x="10749849" y="1708047"/>
              <a:ext cx="126379" cy="38101"/>
            </a:xfrm>
            <a:prstGeom prst="rect">
              <a:avLst/>
            </a:prstGeom>
            <a:effectLst/>
          </p:spPr>
        </p:pic>
        <p:pic>
          <p:nvPicPr>
            <p:cNvPr id="3562" name="直线 直线" descr="直线 直线"/>
            <p:cNvPicPr/>
            <p:nvPr/>
          </p:nvPicPr>
          <p:blipFill>
            <a:blip r:embed="rId71"/>
            <a:stretch>
              <a:fillRect/>
            </a:stretch>
          </p:blipFill>
          <p:spPr>
            <a:xfrm>
              <a:off x="10783802" y="1640140"/>
              <a:ext cx="58473" cy="201078"/>
            </a:xfrm>
            <a:prstGeom prst="rect">
              <a:avLst/>
            </a:prstGeom>
            <a:effectLst/>
          </p:spPr>
        </p:pic>
        <p:pic>
          <p:nvPicPr>
            <p:cNvPr id="3564" name="直线 形状" descr="直线 形状"/>
            <p:cNvPicPr/>
            <p:nvPr/>
          </p:nvPicPr>
          <p:blipFill>
            <a:blip r:embed="rId72"/>
            <a:stretch>
              <a:fillRect/>
            </a:stretch>
          </p:blipFill>
          <p:spPr>
            <a:xfrm>
              <a:off x="10865290" y="1633350"/>
              <a:ext cx="85636" cy="228240"/>
            </a:xfrm>
            <a:prstGeom prst="rect">
              <a:avLst/>
            </a:prstGeom>
            <a:effectLst/>
          </p:spPr>
        </p:pic>
        <p:pic>
          <p:nvPicPr>
            <p:cNvPr id="3566" name="直线 形状" descr="直线 形状"/>
            <p:cNvPicPr/>
            <p:nvPr/>
          </p:nvPicPr>
          <p:blipFill>
            <a:blip r:embed="rId73"/>
            <a:stretch>
              <a:fillRect/>
            </a:stretch>
          </p:blipFill>
          <p:spPr>
            <a:xfrm>
              <a:off x="10973941" y="1816698"/>
              <a:ext cx="146751" cy="139962"/>
            </a:xfrm>
            <a:prstGeom prst="rect">
              <a:avLst/>
            </a:prstGeom>
            <a:effectLst/>
          </p:spPr>
        </p:pic>
        <p:pic>
          <p:nvPicPr>
            <p:cNvPr id="3568" name="直线 直线" descr="直线 直线"/>
            <p:cNvPicPr/>
            <p:nvPr/>
          </p:nvPicPr>
          <p:blipFill>
            <a:blip r:embed="rId44"/>
            <a:stretch>
              <a:fillRect/>
            </a:stretch>
          </p:blipFill>
          <p:spPr>
            <a:xfrm>
              <a:off x="11157289" y="1701257"/>
              <a:ext cx="85636" cy="44891"/>
            </a:xfrm>
            <a:prstGeom prst="rect">
              <a:avLst/>
            </a:prstGeom>
            <a:effectLst/>
          </p:spPr>
        </p:pic>
        <p:pic>
          <p:nvPicPr>
            <p:cNvPr id="3570" name="直线 直线" descr="直线 直线"/>
            <p:cNvPicPr/>
            <p:nvPr/>
          </p:nvPicPr>
          <p:blipFill>
            <a:blip r:embed="rId74"/>
            <a:stretch>
              <a:fillRect/>
            </a:stretch>
          </p:blipFill>
          <p:spPr>
            <a:xfrm>
              <a:off x="11238777" y="1708047"/>
              <a:ext cx="92426" cy="44892"/>
            </a:xfrm>
            <a:prstGeom prst="rect">
              <a:avLst/>
            </a:prstGeom>
            <a:effectLst/>
          </p:spPr>
        </p:pic>
        <p:pic>
          <p:nvPicPr>
            <p:cNvPr id="3572" name="直线 直线" descr="直线 直线"/>
            <p:cNvPicPr/>
            <p:nvPr/>
          </p:nvPicPr>
          <p:blipFill>
            <a:blip r:embed="rId35"/>
            <a:stretch>
              <a:fillRect/>
            </a:stretch>
          </p:blipFill>
          <p:spPr>
            <a:xfrm>
              <a:off x="11308005" y="1701257"/>
              <a:ext cx="76201" cy="38101"/>
            </a:xfrm>
            <a:prstGeom prst="rect">
              <a:avLst/>
            </a:prstGeom>
            <a:effectLst/>
          </p:spPr>
        </p:pic>
        <p:pic>
          <p:nvPicPr>
            <p:cNvPr id="3574" name="直线 形状" descr="直线 形状"/>
            <p:cNvPicPr/>
            <p:nvPr/>
          </p:nvPicPr>
          <p:blipFill>
            <a:blip r:embed="rId75"/>
            <a:stretch>
              <a:fillRect/>
            </a:stretch>
          </p:blipFill>
          <p:spPr>
            <a:xfrm>
              <a:off x="11367800" y="1769164"/>
              <a:ext cx="106008" cy="201077"/>
            </a:xfrm>
            <a:prstGeom prst="rect">
              <a:avLst/>
            </a:prstGeom>
            <a:effectLst/>
          </p:spPr>
        </p:pic>
        <p:pic>
          <p:nvPicPr>
            <p:cNvPr id="3576" name="直线 形状" descr="直线 形状"/>
            <p:cNvPicPr/>
            <p:nvPr/>
          </p:nvPicPr>
          <p:blipFill>
            <a:blip r:embed="rId76"/>
            <a:stretch>
              <a:fillRect/>
            </a:stretch>
          </p:blipFill>
          <p:spPr>
            <a:xfrm>
              <a:off x="11558789" y="1680884"/>
              <a:ext cx="152694" cy="207869"/>
            </a:xfrm>
            <a:prstGeom prst="rect">
              <a:avLst/>
            </a:prstGeom>
            <a:effectLst/>
          </p:spPr>
        </p:pic>
        <p:pic>
          <p:nvPicPr>
            <p:cNvPr id="3578" name="直线 形状" descr="直线 形状"/>
            <p:cNvPicPr/>
            <p:nvPr/>
          </p:nvPicPr>
          <p:blipFill>
            <a:blip r:embed="rId77"/>
            <a:stretch>
              <a:fillRect/>
            </a:stretch>
          </p:blipFill>
          <p:spPr>
            <a:xfrm>
              <a:off x="11523986" y="1470373"/>
              <a:ext cx="229449" cy="764705"/>
            </a:xfrm>
            <a:prstGeom prst="rect">
              <a:avLst/>
            </a:prstGeom>
            <a:effectLst/>
          </p:spPr>
        </p:pic>
        <p:pic>
          <p:nvPicPr>
            <p:cNvPr id="3580" name="直线 形状" descr="直线 形状"/>
            <p:cNvPicPr/>
            <p:nvPr/>
          </p:nvPicPr>
          <p:blipFill>
            <a:blip r:embed="rId78"/>
            <a:stretch>
              <a:fillRect/>
            </a:stretch>
          </p:blipFill>
          <p:spPr>
            <a:xfrm>
              <a:off x="1719083" y="2434651"/>
              <a:ext cx="84786" cy="1390630"/>
            </a:xfrm>
            <a:prstGeom prst="rect">
              <a:avLst/>
            </a:prstGeom>
            <a:effectLst/>
          </p:spPr>
        </p:pic>
        <p:pic>
          <p:nvPicPr>
            <p:cNvPr id="3582" name="直线 形状" descr="直线 形状"/>
            <p:cNvPicPr/>
            <p:nvPr/>
          </p:nvPicPr>
          <p:blipFill>
            <a:blip r:embed="rId79"/>
            <a:stretch>
              <a:fillRect/>
            </a:stretch>
          </p:blipFill>
          <p:spPr>
            <a:xfrm>
              <a:off x="1772560" y="2412970"/>
              <a:ext cx="436487" cy="1463586"/>
            </a:xfrm>
            <a:prstGeom prst="rect">
              <a:avLst/>
            </a:prstGeom>
            <a:effectLst/>
          </p:spPr>
        </p:pic>
        <p:pic>
          <p:nvPicPr>
            <p:cNvPr id="3584" name="直线 形状" descr="直线 形状"/>
            <p:cNvPicPr/>
            <p:nvPr/>
          </p:nvPicPr>
          <p:blipFill>
            <a:blip r:embed="rId80"/>
            <a:stretch>
              <a:fillRect/>
            </a:stretch>
          </p:blipFill>
          <p:spPr>
            <a:xfrm>
              <a:off x="1745396" y="2661007"/>
              <a:ext cx="1490713" cy="355000"/>
            </a:xfrm>
            <a:prstGeom prst="rect">
              <a:avLst/>
            </a:prstGeom>
            <a:effectLst/>
          </p:spPr>
        </p:pic>
        <p:pic>
          <p:nvPicPr>
            <p:cNvPr id="3586" name="直线 形状" descr="直线 形状"/>
            <p:cNvPicPr/>
            <p:nvPr/>
          </p:nvPicPr>
          <p:blipFill>
            <a:blip r:embed="rId81"/>
            <a:stretch>
              <a:fillRect/>
            </a:stretch>
          </p:blipFill>
          <p:spPr>
            <a:xfrm>
              <a:off x="1741905" y="2982433"/>
              <a:ext cx="1474481" cy="84782"/>
            </a:xfrm>
            <a:prstGeom prst="rect">
              <a:avLst/>
            </a:prstGeom>
            <a:effectLst/>
          </p:spPr>
        </p:pic>
        <p:pic>
          <p:nvPicPr>
            <p:cNvPr id="3588" name="直线 椭圆" descr="直线 椭圆"/>
            <p:cNvPicPr/>
            <p:nvPr/>
          </p:nvPicPr>
          <p:blipFill>
            <a:blip r:embed="rId82"/>
            <a:stretch>
              <a:fillRect/>
            </a:stretch>
          </p:blipFill>
          <p:spPr>
            <a:xfrm>
              <a:off x="2553489" y="2672325"/>
              <a:ext cx="38101" cy="296147"/>
            </a:xfrm>
            <a:prstGeom prst="rect">
              <a:avLst/>
            </a:prstGeom>
            <a:effectLst/>
          </p:spPr>
        </p:pic>
        <p:pic>
          <p:nvPicPr>
            <p:cNvPr id="3590" name="直线 形状" descr="直线 形状"/>
            <p:cNvPicPr/>
            <p:nvPr/>
          </p:nvPicPr>
          <p:blipFill>
            <a:blip r:embed="rId83"/>
            <a:stretch>
              <a:fillRect/>
            </a:stretch>
          </p:blipFill>
          <p:spPr>
            <a:xfrm>
              <a:off x="2899813" y="2699488"/>
              <a:ext cx="61336" cy="336891"/>
            </a:xfrm>
            <a:prstGeom prst="rect">
              <a:avLst/>
            </a:prstGeom>
            <a:effectLst/>
          </p:spPr>
        </p:pic>
        <p:pic>
          <p:nvPicPr>
            <p:cNvPr id="3592" name="直线 形状" descr="直线 形状"/>
            <p:cNvPicPr/>
            <p:nvPr/>
          </p:nvPicPr>
          <p:blipFill>
            <a:blip r:embed="rId84"/>
            <a:stretch>
              <a:fillRect/>
            </a:stretch>
          </p:blipFill>
          <p:spPr>
            <a:xfrm>
              <a:off x="2553489" y="2896418"/>
              <a:ext cx="44891" cy="152301"/>
            </a:xfrm>
            <a:prstGeom prst="rect">
              <a:avLst/>
            </a:prstGeom>
            <a:effectLst/>
          </p:spPr>
        </p:pic>
        <p:pic>
          <p:nvPicPr>
            <p:cNvPr id="3594" name="直线 形状" descr="直线 形状"/>
            <p:cNvPicPr/>
            <p:nvPr/>
          </p:nvPicPr>
          <p:blipFill>
            <a:blip r:embed="rId85"/>
            <a:stretch>
              <a:fillRect/>
            </a:stretch>
          </p:blipFill>
          <p:spPr>
            <a:xfrm>
              <a:off x="1711152" y="3426480"/>
              <a:ext cx="1272033" cy="417425"/>
            </a:xfrm>
            <a:prstGeom prst="rect">
              <a:avLst/>
            </a:prstGeom>
            <a:effectLst/>
          </p:spPr>
        </p:pic>
        <p:pic>
          <p:nvPicPr>
            <p:cNvPr id="3596" name="直线 形状" descr="直线 形状"/>
            <p:cNvPicPr/>
            <p:nvPr/>
          </p:nvPicPr>
          <p:blipFill>
            <a:blip r:embed="rId86"/>
            <a:stretch>
              <a:fillRect/>
            </a:stretch>
          </p:blipFill>
          <p:spPr>
            <a:xfrm>
              <a:off x="2573860" y="3480417"/>
              <a:ext cx="58473" cy="347268"/>
            </a:xfrm>
            <a:prstGeom prst="rect">
              <a:avLst/>
            </a:prstGeom>
            <a:effectLst/>
          </p:spPr>
        </p:pic>
        <p:pic>
          <p:nvPicPr>
            <p:cNvPr id="3598" name="直线 形状" descr="直线 形状"/>
            <p:cNvPicPr/>
            <p:nvPr/>
          </p:nvPicPr>
          <p:blipFill>
            <a:blip r:embed="rId87"/>
            <a:stretch>
              <a:fillRect/>
            </a:stretch>
          </p:blipFill>
          <p:spPr>
            <a:xfrm>
              <a:off x="554618" y="4254555"/>
              <a:ext cx="339299" cy="357264"/>
            </a:xfrm>
            <a:prstGeom prst="rect">
              <a:avLst/>
            </a:prstGeom>
            <a:effectLst/>
          </p:spPr>
        </p:pic>
        <p:pic>
          <p:nvPicPr>
            <p:cNvPr id="3600" name="直线 直线" descr="直线 直线"/>
            <p:cNvPicPr/>
            <p:nvPr/>
          </p:nvPicPr>
          <p:blipFill>
            <a:blip r:embed="rId88"/>
            <a:stretch>
              <a:fillRect/>
            </a:stretch>
          </p:blipFill>
          <p:spPr>
            <a:xfrm>
              <a:off x="1086700" y="4322462"/>
              <a:ext cx="194287" cy="44892"/>
            </a:xfrm>
            <a:prstGeom prst="rect">
              <a:avLst/>
            </a:prstGeom>
            <a:effectLst/>
          </p:spPr>
        </p:pic>
        <p:pic>
          <p:nvPicPr>
            <p:cNvPr id="3602" name="直线 形状" descr="直线 形状"/>
            <p:cNvPicPr/>
            <p:nvPr/>
          </p:nvPicPr>
          <p:blipFill>
            <a:blip r:embed="rId89"/>
            <a:stretch>
              <a:fillRect/>
            </a:stretch>
          </p:blipFill>
          <p:spPr>
            <a:xfrm>
              <a:off x="1112001" y="4431114"/>
              <a:ext cx="202939" cy="77298"/>
            </a:xfrm>
            <a:prstGeom prst="rect">
              <a:avLst/>
            </a:prstGeom>
            <a:effectLst/>
          </p:spPr>
        </p:pic>
        <p:pic>
          <p:nvPicPr>
            <p:cNvPr id="3604" name="直线 形状" descr="直线 形状"/>
            <p:cNvPicPr/>
            <p:nvPr/>
          </p:nvPicPr>
          <p:blipFill>
            <a:blip r:embed="rId90"/>
            <a:stretch>
              <a:fillRect/>
            </a:stretch>
          </p:blipFill>
          <p:spPr>
            <a:xfrm>
              <a:off x="1748494" y="4227393"/>
              <a:ext cx="177608" cy="362895"/>
            </a:xfrm>
            <a:prstGeom prst="rect">
              <a:avLst/>
            </a:prstGeom>
            <a:effectLst/>
          </p:spPr>
        </p:pic>
        <p:pic>
          <p:nvPicPr>
            <p:cNvPr id="3606" name="直线 形状" descr="直线 形状"/>
            <p:cNvPicPr/>
            <p:nvPr/>
          </p:nvPicPr>
          <p:blipFill>
            <a:blip r:embed="rId91"/>
            <a:stretch>
              <a:fillRect/>
            </a:stretch>
          </p:blipFill>
          <p:spPr>
            <a:xfrm>
              <a:off x="1976280" y="4326390"/>
              <a:ext cx="180705" cy="271848"/>
            </a:xfrm>
            <a:prstGeom prst="rect">
              <a:avLst/>
            </a:prstGeom>
            <a:effectLst/>
          </p:spPr>
        </p:pic>
        <p:pic>
          <p:nvPicPr>
            <p:cNvPr id="3608" name="直线 直线" descr="直线 直线"/>
            <p:cNvPicPr/>
            <p:nvPr/>
          </p:nvPicPr>
          <p:blipFill>
            <a:blip r:embed="rId92"/>
            <a:stretch>
              <a:fillRect/>
            </a:stretch>
          </p:blipFill>
          <p:spPr>
            <a:xfrm>
              <a:off x="2268280" y="4492229"/>
              <a:ext cx="106007" cy="173915"/>
            </a:xfrm>
            <a:prstGeom prst="rect">
              <a:avLst/>
            </a:prstGeom>
            <a:effectLst/>
          </p:spPr>
        </p:pic>
        <p:pic>
          <p:nvPicPr>
            <p:cNvPr id="3610" name="直线 形状" descr="直线 形状"/>
            <p:cNvPicPr/>
            <p:nvPr/>
          </p:nvPicPr>
          <p:blipFill>
            <a:blip r:embed="rId93"/>
            <a:stretch>
              <a:fillRect/>
            </a:stretch>
          </p:blipFill>
          <p:spPr>
            <a:xfrm>
              <a:off x="2526326" y="4315672"/>
              <a:ext cx="65264" cy="323310"/>
            </a:xfrm>
            <a:prstGeom prst="rect">
              <a:avLst/>
            </a:prstGeom>
            <a:effectLst/>
          </p:spPr>
        </p:pic>
        <p:pic>
          <p:nvPicPr>
            <p:cNvPr id="3612" name="直线 形状" descr="直线 形状"/>
            <p:cNvPicPr/>
            <p:nvPr/>
          </p:nvPicPr>
          <p:blipFill>
            <a:blip r:embed="rId94"/>
            <a:stretch>
              <a:fillRect/>
            </a:stretch>
          </p:blipFill>
          <p:spPr>
            <a:xfrm>
              <a:off x="2675721" y="4512602"/>
              <a:ext cx="112798" cy="167124"/>
            </a:xfrm>
            <a:prstGeom prst="rect">
              <a:avLst/>
            </a:prstGeom>
            <a:effectLst/>
          </p:spPr>
        </p:pic>
        <p:pic>
          <p:nvPicPr>
            <p:cNvPr id="3614" name="直线 形状" descr="直线 形状"/>
            <p:cNvPicPr/>
            <p:nvPr/>
          </p:nvPicPr>
          <p:blipFill>
            <a:blip r:embed="rId95"/>
            <a:stretch>
              <a:fillRect/>
            </a:stretch>
          </p:blipFill>
          <p:spPr>
            <a:xfrm>
              <a:off x="2893023" y="4302090"/>
              <a:ext cx="289356" cy="213112"/>
            </a:xfrm>
            <a:prstGeom prst="rect">
              <a:avLst/>
            </a:prstGeom>
            <a:effectLst/>
          </p:spPr>
        </p:pic>
        <p:pic>
          <p:nvPicPr>
            <p:cNvPr id="3616" name="直线 形状" descr="直线 形状"/>
            <p:cNvPicPr/>
            <p:nvPr/>
          </p:nvPicPr>
          <p:blipFill>
            <a:blip r:embed="rId96"/>
            <a:stretch>
              <a:fillRect/>
            </a:stretch>
          </p:blipFill>
          <p:spPr>
            <a:xfrm>
              <a:off x="3043790" y="4261346"/>
              <a:ext cx="77473" cy="364054"/>
            </a:xfrm>
            <a:prstGeom prst="rect">
              <a:avLst/>
            </a:prstGeom>
            <a:effectLst/>
          </p:spPr>
        </p:pic>
        <p:pic>
          <p:nvPicPr>
            <p:cNvPr id="3618" name="直线 形状" descr="直线 形状"/>
            <p:cNvPicPr/>
            <p:nvPr/>
          </p:nvPicPr>
          <p:blipFill>
            <a:blip r:embed="rId97"/>
            <a:stretch>
              <a:fillRect/>
            </a:stretch>
          </p:blipFill>
          <p:spPr>
            <a:xfrm>
              <a:off x="3225766" y="4485439"/>
              <a:ext cx="78845" cy="167124"/>
            </a:xfrm>
            <a:prstGeom prst="rect">
              <a:avLst/>
            </a:prstGeom>
            <a:effectLst/>
          </p:spPr>
        </p:pic>
        <p:pic>
          <p:nvPicPr>
            <p:cNvPr id="3620" name="直线 形状" descr="直线 形状"/>
            <p:cNvPicPr/>
            <p:nvPr/>
          </p:nvPicPr>
          <p:blipFill>
            <a:blip r:embed="rId98"/>
            <a:stretch>
              <a:fillRect/>
            </a:stretch>
          </p:blipFill>
          <p:spPr>
            <a:xfrm>
              <a:off x="3449859" y="4261346"/>
              <a:ext cx="112798" cy="465915"/>
            </a:xfrm>
            <a:prstGeom prst="rect">
              <a:avLst/>
            </a:prstGeom>
            <a:effectLst/>
          </p:spPr>
        </p:pic>
        <p:pic>
          <p:nvPicPr>
            <p:cNvPr id="3622" name="直线 形状" descr="直线 形状"/>
            <p:cNvPicPr/>
            <p:nvPr/>
          </p:nvPicPr>
          <p:blipFill>
            <a:blip r:embed="rId99"/>
            <a:stretch>
              <a:fillRect/>
            </a:stretch>
          </p:blipFill>
          <p:spPr>
            <a:xfrm>
              <a:off x="3633208" y="4247765"/>
              <a:ext cx="211012" cy="486286"/>
            </a:xfrm>
            <a:prstGeom prst="rect">
              <a:avLst/>
            </a:prstGeom>
            <a:effectLst/>
          </p:spPr>
        </p:pic>
        <p:pic>
          <p:nvPicPr>
            <p:cNvPr id="3624" name="直线 形状" descr="直线 形状"/>
            <p:cNvPicPr/>
            <p:nvPr/>
          </p:nvPicPr>
          <p:blipFill>
            <a:blip r:embed="rId100"/>
            <a:stretch>
              <a:fillRect/>
            </a:stretch>
          </p:blipFill>
          <p:spPr>
            <a:xfrm>
              <a:off x="1229304" y="3549299"/>
              <a:ext cx="156655" cy="261219"/>
            </a:xfrm>
            <a:prstGeom prst="rect">
              <a:avLst/>
            </a:prstGeom>
            <a:effectLst/>
          </p:spPr>
        </p:pic>
        <p:pic>
          <p:nvPicPr>
            <p:cNvPr id="3626" name="直线 直线" descr="直线 直线"/>
            <p:cNvPicPr/>
            <p:nvPr/>
          </p:nvPicPr>
          <p:blipFill>
            <a:blip r:embed="rId101"/>
            <a:stretch>
              <a:fillRect/>
            </a:stretch>
          </p:blipFill>
          <p:spPr>
            <a:xfrm>
              <a:off x="1351536" y="3127301"/>
              <a:ext cx="38101" cy="214659"/>
            </a:xfrm>
            <a:prstGeom prst="rect">
              <a:avLst/>
            </a:prstGeom>
            <a:effectLst/>
          </p:spPr>
        </p:pic>
        <p:pic>
          <p:nvPicPr>
            <p:cNvPr id="3628" name="直线 形状" descr="直线 形状"/>
            <p:cNvPicPr/>
            <p:nvPr/>
          </p:nvPicPr>
          <p:blipFill>
            <a:blip r:embed="rId102"/>
            <a:stretch>
              <a:fillRect/>
            </a:stretch>
          </p:blipFill>
          <p:spPr>
            <a:xfrm>
              <a:off x="1258013" y="2753813"/>
              <a:ext cx="179159" cy="141590"/>
            </a:xfrm>
            <a:prstGeom prst="rect">
              <a:avLst/>
            </a:prstGeom>
            <a:effectLst/>
          </p:spPr>
        </p:pic>
        <p:pic>
          <p:nvPicPr>
            <p:cNvPr id="3630" name="直线 形状" descr="直线 形状"/>
            <p:cNvPicPr/>
            <p:nvPr/>
          </p:nvPicPr>
          <p:blipFill>
            <a:blip r:embed="rId103"/>
            <a:stretch>
              <a:fillRect/>
            </a:stretch>
          </p:blipFill>
          <p:spPr>
            <a:xfrm>
              <a:off x="1313910" y="2685906"/>
              <a:ext cx="75728" cy="296148"/>
            </a:xfrm>
            <a:prstGeom prst="rect">
              <a:avLst/>
            </a:prstGeom>
            <a:effectLst/>
          </p:spPr>
        </p:pic>
        <p:pic>
          <p:nvPicPr>
            <p:cNvPr id="3632" name="直线 直线" descr="直线 直线"/>
            <p:cNvPicPr/>
            <p:nvPr/>
          </p:nvPicPr>
          <p:blipFill>
            <a:blip r:embed="rId104"/>
            <a:stretch>
              <a:fillRect/>
            </a:stretch>
          </p:blipFill>
          <p:spPr>
            <a:xfrm>
              <a:off x="1453397" y="2414279"/>
              <a:ext cx="44892" cy="167124"/>
            </a:xfrm>
            <a:prstGeom prst="rect">
              <a:avLst/>
            </a:prstGeom>
            <a:effectLst/>
          </p:spPr>
        </p:pic>
        <p:pic>
          <p:nvPicPr>
            <p:cNvPr id="3634" name="直线 形状" descr="直线 形状"/>
            <p:cNvPicPr/>
            <p:nvPr/>
          </p:nvPicPr>
          <p:blipFill>
            <a:blip r:embed="rId105"/>
            <a:stretch>
              <a:fillRect/>
            </a:stretch>
          </p:blipFill>
          <p:spPr>
            <a:xfrm>
              <a:off x="5045671" y="3969346"/>
              <a:ext cx="520240" cy="51683"/>
            </a:xfrm>
            <a:prstGeom prst="rect">
              <a:avLst/>
            </a:prstGeom>
            <a:effectLst/>
          </p:spPr>
        </p:pic>
        <p:pic>
          <p:nvPicPr>
            <p:cNvPr id="3636" name="直线 形状" descr="直线 形状"/>
            <p:cNvPicPr/>
            <p:nvPr/>
          </p:nvPicPr>
          <p:blipFill>
            <a:blip r:embed="rId106"/>
            <a:stretch>
              <a:fillRect/>
            </a:stretch>
          </p:blipFill>
          <p:spPr>
            <a:xfrm>
              <a:off x="5058042" y="4084788"/>
              <a:ext cx="487496" cy="72055"/>
            </a:xfrm>
            <a:prstGeom prst="rect">
              <a:avLst/>
            </a:prstGeom>
            <a:effectLst/>
          </p:spPr>
        </p:pic>
        <p:pic>
          <p:nvPicPr>
            <p:cNvPr id="3638" name="直线 形状" descr="直线 形状"/>
            <p:cNvPicPr/>
            <p:nvPr/>
          </p:nvPicPr>
          <p:blipFill>
            <a:blip r:embed="rId107"/>
            <a:stretch>
              <a:fillRect/>
            </a:stretch>
          </p:blipFill>
          <p:spPr>
            <a:xfrm>
              <a:off x="5391995" y="3792789"/>
              <a:ext cx="350329" cy="513449"/>
            </a:xfrm>
            <a:prstGeom prst="rect">
              <a:avLst/>
            </a:prstGeom>
            <a:effectLst/>
          </p:spPr>
        </p:pic>
        <p:pic>
          <p:nvPicPr>
            <p:cNvPr id="3640" name="直线 形状" descr="直线 形状"/>
            <p:cNvPicPr/>
            <p:nvPr/>
          </p:nvPicPr>
          <p:blipFill>
            <a:blip r:embed="rId108"/>
            <a:stretch>
              <a:fillRect/>
            </a:stretch>
          </p:blipFill>
          <p:spPr>
            <a:xfrm>
              <a:off x="7220953" y="1601660"/>
              <a:ext cx="185518" cy="76193"/>
            </a:xfrm>
            <a:prstGeom prst="rect">
              <a:avLst/>
            </a:prstGeom>
            <a:effectLst/>
          </p:spPr>
        </p:pic>
        <p:pic>
          <p:nvPicPr>
            <p:cNvPr id="3642" name="直线 形状" descr="直线 形状"/>
            <p:cNvPicPr/>
            <p:nvPr/>
          </p:nvPicPr>
          <p:blipFill>
            <a:blip r:embed="rId109"/>
            <a:stretch>
              <a:fillRect/>
            </a:stretch>
          </p:blipFill>
          <p:spPr>
            <a:xfrm>
              <a:off x="1892528" y="2817193"/>
              <a:ext cx="1187991" cy="89660"/>
            </a:xfrm>
            <a:prstGeom prst="rect">
              <a:avLst/>
            </a:prstGeom>
            <a:effectLst/>
          </p:spPr>
        </p:pic>
        <p:pic>
          <p:nvPicPr>
            <p:cNvPr id="3644" name="直线 形状" descr="直线 形状"/>
            <p:cNvPicPr/>
            <p:nvPr/>
          </p:nvPicPr>
          <p:blipFill>
            <a:blip r:embed="rId110"/>
            <a:stretch>
              <a:fillRect/>
            </a:stretch>
          </p:blipFill>
          <p:spPr>
            <a:xfrm>
              <a:off x="7000811" y="2427860"/>
              <a:ext cx="90740" cy="1457547"/>
            </a:xfrm>
            <a:prstGeom prst="rect">
              <a:avLst/>
            </a:prstGeom>
            <a:effectLst/>
          </p:spPr>
        </p:pic>
        <p:pic>
          <p:nvPicPr>
            <p:cNvPr id="3646" name="直线 形状" descr="直线 形状"/>
            <p:cNvPicPr/>
            <p:nvPr/>
          </p:nvPicPr>
          <p:blipFill>
            <a:blip r:embed="rId111"/>
            <a:stretch>
              <a:fillRect/>
            </a:stretch>
          </p:blipFill>
          <p:spPr>
            <a:xfrm>
              <a:off x="7062505" y="2423333"/>
              <a:ext cx="452049" cy="1509417"/>
            </a:xfrm>
            <a:prstGeom prst="rect">
              <a:avLst/>
            </a:prstGeom>
            <a:effectLst/>
          </p:spPr>
        </p:pic>
        <p:pic>
          <p:nvPicPr>
            <p:cNvPr id="3648" name="直线 形状" descr="直线 形状"/>
            <p:cNvPicPr/>
            <p:nvPr/>
          </p:nvPicPr>
          <p:blipFill>
            <a:blip r:embed="rId112"/>
            <a:stretch>
              <a:fillRect/>
            </a:stretch>
          </p:blipFill>
          <p:spPr>
            <a:xfrm>
              <a:off x="7035731" y="2749286"/>
              <a:ext cx="893339" cy="1176953"/>
            </a:xfrm>
            <a:prstGeom prst="rect">
              <a:avLst/>
            </a:prstGeom>
            <a:effectLst/>
          </p:spPr>
        </p:pic>
        <p:pic>
          <p:nvPicPr>
            <p:cNvPr id="3650" name="直线 形状" descr="直线 形状"/>
            <p:cNvPicPr/>
            <p:nvPr/>
          </p:nvPicPr>
          <p:blipFill>
            <a:blip r:embed="rId113"/>
            <a:stretch>
              <a:fillRect/>
            </a:stretch>
          </p:blipFill>
          <p:spPr>
            <a:xfrm>
              <a:off x="7068087" y="3137708"/>
              <a:ext cx="1223597" cy="744639"/>
            </a:xfrm>
            <a:prstGeom prst="rect">
              <a:avLst/>
            </a:prstGeom>
            <a:effectLst/>
          </p:spPr>
        </p:pic>
        <p:pic>
          <p:nvPicPr>
            <p:cNvPr id="3652" name="直线 形状" descr="直线 形状"/>
            <p:cNvPicPr/>
            <p:nvPr/>
          </p:nvPicPr>
          <p:blipFill>
            <a:blip r:embed="rId114"/>
            <a:stretch>
              <a:fillRect/>
            </a:stretch>
          </p:blipFill>
          <p:spPr>
            <a:xfrm>
              <a:off x="7074491" y="3806370"/>
              <a:ext cx="1275601" cy="71514"/>
            </a:xfrm>
            <a:prstGeom prst="rect">
              <a:avLst/>
            </a:prstGeom>
            <a:effectLst/>
          </p:spPr>
        </p:pic>
        <p:pic>
          <p:nvPicPr>
            <p:cNvPr id="3654" name="直线 形状" descr="直线 形状"/>
            <p:cNvPicPr/>
            <p:nvPr/>
          </p:nvPicPr>
          <p:blipFill>
            <a:blip r:embed="rId115"/>
            <a:stretch>
              <a:fillRect/>
            </a:stretch>
          </p:blipFill>
          <p:spPr>
            <a:xfrm>
              <a:off x="7096458" y="3493999"/>
              <a:ext cx="1144983" cy="65263"/>
            </a:xfrm>
            <a:prstGeom prst="rect">
              <a:avLst/>
            </a:prstGeom>
            <a:effectLst/>
          </p:spPr>
        </p:pic>
        <p:pic>
          <p:nvPicPr>
            <p:cNvPr id="3656" name="直线 形状" descr="直线 形状"/>
            <p:cNvPicPr/>
            <p:nvPr/>
          </p:nvPicPr>
          <p:blipFill>
            <a:blip r:embed="rId116"/>
            <a:stretch>
              <a:fillRect/>
            </a:stretch>
          </p:blipFill>
          <p:spPr>
            <a:xfrm>
              <a:off x="6607529" y="3583539"/>
              <a:ext cx="240986" cy="273994"/>
            </a:xfrm>
            <a:prstGeom prst="rect">
              <a:avLst/>
            </a:prstGeom>
            <a:effectLst/>
          </p:spPr>
        </p:pic>
        <p:pic>
          <p:nvPicPr>
            <p:cNvPr id="3658" name="直线 形状" descr="直线 形状"/>
            <p:cNvPicPr/>
            <p:nvPr/>
          </p:nvPicPr>
          <p:blipFill>
            <a:blip r:embed="rId117"/>
            <a:stretch>
              <a:fillRect/>
            </a:stretch>
          </p:blipFill>
          <p:spPr>
            <a:xfrm>
              <a:off x="6641482" y="3265378"/>
              <a:ext cx="160333" cy="231760"/>
            </a:xfrm>
            <a:prstGeom prst="rect">
              <a:avLst/>
            </a:prstGeom>
            <a:effectLst/>
          </p:spPr>
        </p:pic>
        <p:pic>
          <p:nvPicPr>
            <p:cNvPr id="3660" name="直线 形状" descr="直线 形状"/>
            <p:cNvPicPr/>
            <p:nvPr/>
          </p:nvPicPr>
          <p:blipFill>
            <a:blip r:embed="rId118"/>
            <a:stretch>
              <a:fillRect/>
            </a:stretch>
          </p:blipFill>
          <p:spPr>
            <a:xfrm>
              <a:off x="6627900" y="2863472"/>
              <a:ext cx="289357" cy="168472"/>
            </a:xfrm>
            <a:prstGeom prst="rect">
              <a:avLst/>
            </a:prstGeom>
            <a:effectLst/>
          </p:spPr>
        </p:pic>
        <p:pic>
          <p:nvPicPr>
            <p:cNvPr id="3662" name="直线 直线" descr="直线 直线"/>
            <p:cNvPicPr/>
            <p:nvPr/>
          </p:nvPicPr>
          <p:blipFill>
            <a:blip r:embed="rId119"/>
            <a:stretch>
              <a:fillRect/>
            </a:stretch>
          </p:blipFill>
          <p:spPr>
            <a:xfrm>
              <a:off x="6831621" y="2468604"/>
              <a:ext cx="58473" cy="201078"/>
            </a:xfrm>
            <a:prstGeom prst="rect">
              <a:avLst/>
            </a:prstGeom>
            <a:effectLst/>
          </p:spPr>
        </p:pic>
        <p:pic>
          <p:nvPicPr>
            <p:cNvPr id="3664" name="直线 形状" descr="直线 形状"/>
            <p:cNvPicPr/>
            <p:nvPr/>
          </p:nvPicPr>
          <p:blipFill>
            <a:blip r:embed="rId120"/>
            <a:stretch>
              <a:fillRect/>
            </a:stretch>
          </p:blipFill>
          <p:spPr>
            <a:xfrm>
              <a:off x="7184737" y="2934299"/>
              <a:ext cx="914153" cy="441614"/>
            </a:xfrm>
            <a:prstGeom prst="rect">
              <a:avLst/>
            </a:prstGeom>
            <a:effectLst/>
          </p:spPr>
        </p:pic>
        <p:pic>
          <p:nvPicPr>
            <p:cNvPr id="3666" name="直线 形状" descr="直线 形状"/>
            <p:cNvPicPr/>
            <p:nvPr/>
          </p:nvPicPr>
          <p:blipFill>
            <a:blip r:embed="rId121"/>
            <a:stretch>
              <a:fillRect/>
            </a:stretch>
          </p:blipFill>
          <p:spPr>
            <a:xfrm>
              <a:off x="6821791" y="4200230"/>
              <a:ext cx="346722" cy="398008"/>
            </a:xfrm>
            <a:prstGeom prst="rect">
              <a:avLst/>
            </a:prstGeom>
            <a:effectLst/>
          </p:spPr>
        </p:pic>
        <p:pic>
          <p:nvPicPr>
            <p:cNvPr id="3668" name="直线 形状" descr="直线 形状"/>
            <p:cNvPicPr/>
            <p:nvPr/>
          </p:nvPicPr>
          <p:blipFill>
            <a:blip r:embed="rId122"/>
            <a:stretch>
              <a:fillRect/>
            </a:stretch>
          </p:blipFill>
          <p:spPr>
            <a:xfrm>
              <a:off x="7225481" y="4166276"/>
              <a:ext cx="92426" cy="194287"/>
            </a:xfrm>
            <a:prstGeom prst="rect">
              <a:avLst/>
            </a:prstGeom>
            <a:effectLst/>
          </p:spPr>
        </p:pic>
        <p:pic>
          <p:nvPicPr>
            <p:cNvPr id="3670" name="直线 形状" descr="直线 形状"/>
            <p:cNvPicPr/>
            <p:nvPr/>
          </p:nvPicPr>
          <p:blipFill>
            <a:blip r:embed="rId123"/>
            <a:stretch>
              <a:fillRect/>
            </a:stretch>
          </p:blipFill>
          <p:spPr>
            <a:xfrm>
              <a:off x="7415621" y="4336043"/>
              <a:ext cx="173914" cy="44892"/>
            </a:xfrm>
            <a:prstGeom prst="rect">
              <a:avLst/>
            </a:prstGeom>
            <a:effectLst/>
          </p:spPr>
        </p:pic>
        <p:pic>
          <p:nvPicPr>
            <p:cNvPr id="3672" name="直线 形状" descr="直线 形状"/>
            <p:cNvPicPr/>
            <p:nvPr/>
          </p:nvPicPr>
          <p:blipFill>
            <a:blip r:embed="rId124"/>
            <a:stretch>
              <a:fillRect/>
            </a:stretch>
          </p:blipFill>
          <p:spPr>
            <a:xfrm>
              <a:off x="7395248" y="4437904"/>
              <a:ext cx="214659" cy="61965"/>
            </a:xfrm>
            <a:prstGeom prst="rect">
              <a:avLst/>
            </a:prstGeom>
            <a:effectLst/>
          </p:spPr>
        </p:pic>
        <p:pic>
          <p:nvPicPr>
            <p:cNvPr id="3674" name="直线 形状" descr="直线 形状"/>
            <p:cNvPicPr/>
            <p:nvPr/>
          </p:nvPicPr>
          <p:blipFill>
            <a:blip r:embed="rId125"/>
            <a:stretch>
              <a:fillRect/>
            </a:stretch>
          </p:blipFill>
          <p:spPr>
            <a:xfrm>
              <a:off x="7971199" y="4227393"/>
              <a:ext cx="141219" cy="465914"/>
            </a:xfrm>
            <a:prstGeom prst="rect">
              <a:avLst/>
            </a:prstGeom>
            <a:effectLst/>
          </p:spPr>
        </p:pic>
        <p:pic>
          <p:nvPicPr>
            <p:cNvPr id="3676" name="直线 形状" descr="直线 形状"/>
            <p:cNvPicPr/>
            <p:nvPr/>
          </p:nvPicPr>
          <p:blipFill>
            <a:blip r:embed="rId126"/>
            <a:stretch>
              <a:fillRect/>
            </a:stretch>
          </p:blipFill>
          <p:spPr>
            <a:xfrm>
              <a:off x="8305201" y="4349625"/>
              <a:ext cx="180992" cy="348531"/>
            </a:xfrm>
            <a:prstGeom prst="rect">
              <a:avLst/>
            </a:prstGeom>
            <a:effectLst/>
          </p:spPr>
        </p:pic>
        <p:pic>
          <p:nvPicPr>
            <p:cNvPr id="3678" name="直线 形状" descr="直线 形状"/>
            <p:cNvPicPr/>
            <p:nvPr/>
          </p:nvPicPr>
          <p:blipFill>
            <a:blip r:embed="rId127"/>
            <a:stretch>
              <a:fillRect/>
            </a:stretch>
          </p:blipFill>
          <p:spPr>
            <a:xfrm>
              <a:off x="8637944" y="4374524"/>
              <a:ext cx="259488" cy="314092"/>
            </a:xfrm>
            <a:prstGeom prst="rect">
              <a:avLst/>
            </a:prstGeom>
            <a:effectLst/>
          </p:spPr>
        </p:pic>
        <p:pic>
          <p:nvPicPr>
            <p:cNvPr id="3680" name="直线 形状" descr="直线 形状"/>
            <p:cNvPicPr/>
            <p:nvPr/>
          </p:nvPicPr>
          <p:blipFill>
            <a:blip r:embed="rId128"/>
            <a:stretch>
              <a:fillRect/>
            </a:stretch>
          </p:blipFill>
          <p:spPr>
            <a:xfrm>
              <a:off x="9181199" y="4444695"/>
              <a:ext cx="330101" cy="238720"/>
            </a:xfrm>
            <a:prstGeom prst="rect">
              <a:avLst/>
            </a:prstGeom>
            <a:effectLst/>
          </p:spPr>
        </p:pic>
        <p:pic>
          <p:nvPicPr>
            <p:cNvPr id="3682" name="直线 形状" descr="直线 形状"/>
            <p:cNvPicPr/>
            <p:nvPr/>
          </p:nvPicPr>
          <p:blipFill>
            <a:blip r:embed="rId129"/>
            <a:stretch>
              <a:fillRect/>
            </a:stretch>
          </p:blipFill>
          <p:spPr>
            <a:xfrm>
              <a:off x="9615803" y="4437904"/>
              <a:ext cx="65264" cy="262193"/>
            </a:xfrm>
            <a:prstGeom prst="rect">
              <a:avLst/>
            </a:prstGeom>
            <a:effectLst/>
          </p:spPr>
        </p:pic>
        <p:pic>
          <p:nvPicPr>
            <p:cNvPr id="3684" name="直线 形状" descr="直线 形状"/>
            <p:cNvPicPr/>
            <p:nvPr/>
          </p:nvPicPr>
          <p:blipFill>
            <a:blip r:embed="rId130"/>
            <a:stretch>
              <a:fillRect/>
            </a:stretch>
          </p:blipFill>
          <p:spPr>
            <a:xfrm>
              <a:off x="9860267" y="4234184"/>
              <a:ext cx="186150" cy="608518"/>
            </a:xfrm>
            <a:prstGeom prst="rect">
              <a:avLst/>
            </a:prstGeom>
            <a:effectLst/>
          </p:spPr>
        </p:pic>
        <p:pic>
          <p:nvPicPr>
            <p:cNvPr id="3686" name="直线 直线" descr="直线 直线"/>
            <p:cNvPicPr/>
            <p:nvPr/>
          </p:nvPicPr>
          <p:blipFill>
            <a:blip r:embed="rId131"/>
            <a:stretch>
              <a:fillRect/>
            </a:stretch>
          </p:blipFill>
          <p:spPr>
            <a:xfrm>
              <a:off x="8502130" y="4689160"/>
              <a:ext cx="92427" cy="133170"/>
            </a:xfrm>
            <a:prstGeom prst="rect">
              <a:avLst/>
            </a:prstGeom>
            <a:effectLst/>
          </p:spPr>
        </p:pic>
        <p:pic>
          <p:nvPicPr>
            <p:cNvPr id="3688" name="直线 直线" descr="直线 直线"/>
            <p:cNvPicPr/>
            <p:nvPr/>
          </p:nvPicPr>
          <p:blipFill>
            <a:blip r:embed="rId132"/>
            <a:stretch>
              <a:fillRect/>
            </a:stretch>
          </p:blipFill>
          <p:spPr>
            <a:xfrm>
              <a:off x="8943525" y="4661996"/>
              <a:ext cx="78845" cy="139962"/>
            </a:xfrm>
            <a:prstGeom prst="rect">
              <a:avLst/>
            </a:prstGeom>
            <a:effectLst/>
          </p:spPr>
        </p:pic>
        <p:pic>
          <p:nvPicPr>
            <p:cNvPr id="3690" name="直线 直线" descr="直线 直线"/>
            <p:cNvPicPr/>
            <p:nvPr/>
          </p:nvPicPr>
          <p:blipFill>
            <a:blip r:embed="rId133"/>
            <a:stretch>
              <a:fillRect/>
            </a:stretch>
          </p:blipFill>
          <p:spPr>
            <a:xfrm>
              <a:off x="9500362" y="4621252"/>
              <a:ext cx="78845" cy="153543"/>
            </a:xfrm>
            <a:prstGeom prst="rect">
              <a:avLst/>
            </a:prstGeom>
            <a:effectLst/>
          </p:spPr>
        </p:pic>
        <p:pic>
          <p:nvPicPr>
            <p:cNvPr id="3692" name="直线 形状" descr="直线 形状"/>
            <p:cNvPicPr/>
            <p:nvPr/>
          </p:nvPicPr>
          <p:blipFill>
            <a:blip r:embed="rId134"/>
            <a:stretch>
              <a:fillRect/>
            </a:stretch>
          </p:blipFill>
          <p:spPr>
            <a:xfrm>
              <a:off x="2356559" y="4805973"/>
              <a:ext cx="866565" cy="122950"/>
            </a:xfrm>
            <a:prstGeom prst="rect">
              <a:avLst/>
            </a:prstGeom>
            <a:effectLst/>
          </p:spPr>
        </p:pic>
        <p:pic>
          <p:nvPicPr>
            <p:cNvPr id="3694" name="直线 形状" descr="直线 形状"/>
            <p:cNvPicPr/>
            <p:nvPr/>
          </p:nvPicPr>
          <p:blipFill>
            <a:blip r:embed="rId135"/>
            <a:stretch>
              <a:fillRect/>
            </a:stretch>
          </p:blipFill>
          <p:spPr>
            <a:xfrm>
              <a:off x="8719433" y="4852136"/>
              <a:ext cx="778286" cy="176493"/>
            </a:xfrm>
            <a:prstGeom prst="rect">
              <a:avLst/>
            </a:prstGeom>
            <a:effectLst/>
          </p:spPr>
        </p:pic>
        <p:pic>
          <p:nvPicPr>
            <p:cNvPr id="3696" name="直线 形状" descr="直线 形状"/>
            <p:cNvPicPr/>
            <p:nvPr/>
          </p:nvPicPr>
          <p:blipFill>
            <a:blip r:embed="rId136"/>
            <a:stretch>
              <a:fillRect/>
            </a:stretch>
          </p:blipFill>
          <p:spPr>
            <a:xfrm>
              <a:off x="4191458" y="2959913"/>
              <a:ext cx="305906" cy="439412"/>
            </a:xfrm>
            <a:prstGeom prst="rect">
              <a:avLst/>
            </a:prstGeom>
            <a:effectLst/>
          </p:spPr>
        </p:pic>
        <p:pic>
          <p:nvPicPr>
            <p:cNvPr id="3698" name="直线 形状" descr="直线 形状"/>
            <p:cNvPicPr/>
            <p:nvPr/>
          </p:nvPicPr>
          <p:blipFill>
            <a:blip r:embed="rId137"/>
            <a:stretch>
              <a:fillRect/>
            </a:stretch>
          </p:blipFill>
          <p:spPr>
            <a:xfrm>
              <a:off x="4482044" y="3052603"/>
              <a:ext cx="255403" cy="58473"/>
            </a:xfrm>
            <a:prstGeom prst="rect">
              <a:avLst/>
            </a:prstGeom>
            <a:effectLst/>
          </p:spPr>
        </p:pic>
        <p:pic>
          <p:nvPicPr>
            <p:cNvPr id="3700" name="直线 形状" descr="直线 形状"/>
            <p:cNvPicPr/>
            <p:nvPr/>
          </p:nvPicPr>
          <p:blipFill>
            <a:blip r:embed="rId138"/>
            <a:stretch>
              <a:fillRect/>
            </a:stretch>
          </p:blipFill>
          <p:spPr>
            <a:xfrm>
              <a:off x="4526377" y="2916790"/>
              <a:ext cx="122790" cy="440183"/>
            </a:xfrm>
            <a:prstGeom prst="rect">
              <a:avLst/>
            </a:prstGeom>
            <a:effectLst/>
          </p:spPr>
        </p:pic>
        <p:pic>
          <p:nvPicPr>
            <p:cNvPr id="3702" name="直线 形状" descr="直线 形状"/>
            <p:cNvPicPr/>
            <p:nvPr/>
          </p:nvPicPr>
          <p:blipFill>
            <a:blip r:embed="rId139"/>
            <a:stretch>
              <a:fillRect/>
            </a:stretch>
          </p:blipFill>
          <p:spPr>
            <a:xfrm>
              <a:off x="4672465" y="3066185"/>
              <a:ext cx="180423" cy="237294"/>
            </a:xfrm>
            <a:prstGeom prst="rect">
              <a:avLst/>
            </a:prstGeom>
            <a:effectLst/>
          </p:spPr>
        </p:pic>
        <p:pic>
          <p:nvPicPr>
            <p:cNvPr id="3704" name="直线 形状" descr="直线 形状"/>
            <p:cNvPicPr/>
            <p:nvPr/>
          </p:nvPicPr>
          <p:blipFill>
            <a:blip r:embed="rId140"/>
            <a:stretch>
              <a:fillRect/>
            </a:stretch>
          </p:blipFill>
          <p:spPr>
            <a:xfrm>
              <a:off x="4829447" y="3126543"/>
              <a:ext cx="233952" cy="184703"/>
            </a:xfrm>
            <a:prstGeom prst="rect">
              <a:avLst/>
            </a:prstGeom>
            <a:effectLst/>
          </p:spPr>
        </p:pic>
        <p:pic>
          <p:nvPicPr>
            <p:cNvPr id="3706" name="直线 直线" descr="直线 直线"/>
            <p:cNvPicPr/>
            <p:nvPr/>
          </p:nvPicPr>
          <p:blipFill>
            <a:blip r:embed="rId141"/>
            <a:stretch>
              <a:fillRect/>
            </a:stretch>
          </p:blipFill>
          <p:spPr>
            <a:xfrm>
              <a:off x="5026621" y="2998278"/>
              <a:ext cx="76201" cy="38101"/>
            </a:xfrm>
            <a:prstGeom prst="rect">
              <a:avLst/>
            </a:prstGeom>
            <a:effectLst/>
          </p:spPr>
        </p:pic>
        <p:pic>
          <p:nvPicPr>
            <p:cNvPr id="3708" name="直线 形状" descr="直线 形状"/>
            <p:cNvPicPr/>
            <p:nvPr/>
          </p:nvPicPr>
          <p:blipFill>
            <a:blip r:embed="rId142"/>
            <a:stretch>
              <a:fillRect/>
            </a:stretch>
          </p:blipFill>
          <p:spPr>
            <a:xfrm>
              <a:off x="5069137" y="3134092"/>
              <a:ext cx="82541" cy="194286"/>
            </a:xfrm>
            <a:prstGeom prst="rect">
              <a:avLst/>
            </a:prstGeom>
            <a:effectLst/>
          </p:spPr>
        </p:pic>
        <p:pic>
          <p:nvPicPr>
            <p:cNvPr id="3710" name="直线 形状" descr="直线 形状"/>
            <p:cNvPicPr/>
            <p:nvPr/>
          </p:nvPicPr>
          <p:blipFill>
            <a:blip r:embed="rId143"/>
            <a:stretch>
              <a:fillRect/>
            </a:stretch>
          </p:blipFill>
          <p:spPr>
            <a:xfrm>
              <a:off x="5148506" y="3113194"/>
              <a:ext cx="156252" cy="440487"/>
            </a:xfrm>
            <a:prstGeom prst="rect">
              <a:avLst/>
            </a:prstGeom>
            <a:effectLst/>
          </p:spPr>
        </p:pic>
        <p:pic>
          <p:nvPicPr>
            <p:cNvPr id="3712" name="直线 形状" descr="直线 形状"/>
            <p:cNvPicPr/>
            <p:nvPr/>
          </p:nvPicPr>
          <p:blipFill>
            <a:blip r:embed="rId144"/>
            <a:stretch>
              <a:fillRect/>
            </a:stretch>
          </p:blipFill>
          <p:spPr>
            <a:xfrm>
              <a:off x="5337670" y="2869255"/>
              <a:ext cx="214659" cy="479496"/>
            </a:xfrm>
            <a:prstGeom prst="rect">
              <a:avLst/>
            </a:prstGeom>
            <a:effectLst/>
          </p:spPr>
        </p:pic>
        <p:pic>
          <p:nvPicPr>
            <p:cNvPr id="3714" name="直线 形状" descr="直线 形状"/>
            <p:cNvPicPr/>
            <p:nvPr/>
          </p:nvPicPr>
          <p:blipFill>
            <a:blip r:embed="rId145"/>
            <a:stretch>
              <a:fillRect/>
            </a:stretch>
          </p:blipFill>
          <p:spPr>
            <a:xfrm>
              <a:off x="5514228" y="3127301"/>
              <a:ext cx="221450" cy="68395"/>
            </a:xfrm>
            <a:prstGeom prst="rect">
              <a:avLst/>
            </a:prstGeom>
            <a:effectLst/>
          </p:spPr>
        </p:pic>
        <p:pic>
          <p:nvPicPr>
            <p:cNvPr id="3716" name="直线 形状" descr="直线 形状"/>
            <p:cNvPicPr/>
            <p:nvPr/>
          </p:nvPicPr>
          <p:blipFill>
            <a:blip r:embed="rId146"/>
            <a:stretch>
              <a:fillRect/>
            </a:stretch>
          </p:blipFill>
          <p:spPr>
            <a:xfrm>
              <a:off x="5609274" y="3045812"/>
              <a:ext cx="262217" cy="301826"/>
            </a:xfrm>
            <a:prstGeom prst="rect">
              <a:avLst/>
            </a:prstGeom>
            <a:effectLst/>
          </p:spPr>
        </p:pic>
        <p:pic>
          <p:nvPicPr>
            <p:cNvPr id="3718" name="直线 形状" descr="直线 形状"/>
            <p:cNvPicPr/>
            <p:nvPr/>
          </p:nvPicPr>
          <p:blipFill>
            <a:blip r:embed="rId147"/>
            <a:stretch>
              <a:fillRect/>
            </a:stretch>
          </p:blipFill>
          <p:spPr>
            <a:xfrm>
              <a:off x="5843771" y="3168045"/>
              <a:ext cx="163534" cy="214659"/>
            </a:xfrm>
            <a:prstGeom prst="rect">
              <a:avLst/>
            </a:prstGeom>
            <a:effectLst/>
          </p:spPr>
        </p:pic>
        <p:pic>
          <p:nvPicPr>
            <p:cNvPr id="3720" name="直线 直线" descr="直线 直线"/>
            <p:cNvPicPr/>
            <p:nvPr/>
          </p:nvPicPr>
          <p:blipFill>
            <a:blip r:embed="rId148"/>
            <a:stretch>
              <a:fillRect/>
            </a:stretch>
          </p:blipFill>
          <p:spPr>
            <a:xfrm>
              <a:off x="5982785" y="3025441"/>
              <a:ext cx="65264" cy="72054"/>
            </a:xfrm>
            <a:prstGeom prst="rect">
              <a:avLst/>
            </a:prstGeom>
            <a:effectLst/>
          </p:spPr>
        </p:pic>
        <p:pic>
          <p:nvPicPr>
            <p:cNvPr id="3722" name="直线 形状" descr="直线 形状"/>
            <p:cNvPicPr/>
            <p:nvPr/>
          </p:nvPicPr>
          <p:blipFill>
            <a:blip r:embed="rId149"/>
            <a:stretch>
              <a:fillRect/>
            </a:stretch>
          </p:blipFill>
          <p:spPr>
            <a:xfrm>
              <a:off x="6043901" y="3161254"/>
              <a:ext cx="65264" cy="201078"/>
            </a:xfrm>
            <a:prstGeom prst="rect">
              <a:avLst/>
            </a:prstGeom>
            <a:effectLst/>
          </p:spPr>
        </p:pic>
        <p:pic>
          <p:nvPicPr>
            <p:cNvPr id="3724" name="直线 形状" descr="直线 形状"/>
            <p:cNvPicPr/>
            <p:nvPr/>
          </p:nvPicPr>
          <p:blipFill>
            <a:blip r:embed="rId150"/>
            <a:stretch>
              <a:fillRect/>
            </a:stretch>
          </p:blipFill>
          <p:spPr>
            <a:xfrm>
              <a:off x="6125390" y="3154464"/>
              <a:ext cx="214658" cy="175756"/>
            </a:xfrm>
            <a:prstGeom prst="rect">
              <a:avLst/>
            </a:prstGeom>
            <a:effectLst/>
          </p:spPr>
        </p:pic>
        <p:pic>
          <p:nvPicPr>
            <p:cNvPr id="3726" name="直线 形状" descr="直线 形状"/>
            <p:cNvPicPr/>
            <p:nvPr/>
          </p:nvPicPr>
          <p:blipFill>
            <a:blip r:embed="rId151"/>
            <a:stretch>
              <a:fillRect/>
            </a:stretch>
          </p:blipFill>
          <p:spPr>
            <a:xfrm>
              <a:off x="6232881" y="3174836"/>
              <a:ext cx="249356" cy="597527"/>
            </a:xfrm>
            <a:prstGeom prst="rect">
              <a:avLst/>
            </a:prstGeom>
            <a:effectLst/>
          </p:spPr>
        </p:pic>
      </p:grpSp>
      <p:grpSp>
        <p:nvGrpSpPr>
          <p:cNvPr id="3815" name="绘图"/>
          <p:cNvGrpSpPr/>
          <p:nvPr/>
        </p:nvGrpSpPr>
        <p:grpSpPr>
          <a:xfrm>
            <a:off x="478671" y="191056"/>
            <a:ext cx="12139286" cy="1166165"/>
            <a:chOff x="-44450" y="-44449"/>
            <a:chExt cx="12139285" cy="1166163"/>
          </a:xfrm>
        </p:grpSpPr>
        <p:pic>
          <p:nvPicPr>
            <p:cNvPr id="3729" name="直线 形状" descr="直线 形状"/>
            <p:cNvPicPr/>
            <p:nvPr/>
          </p:nvPicPr>
          <p:blipFill>
            <a:blip r:embed="rId152"/>
            <a:stretch>
              <a:fillRect/>
            </a:stretch>
          </p:blipFill>
          <p:spPr>
            <a:xfrm>
              <a:off x="-44451" y="163294"/>
              <a:ext cx="414855" cy="112040"/>
            </a:xfrm>
            <a:prstGeom prst="rect">
              <a:avLst/>
            </a:prstGeom>
            <a:effectLst/>
          </p:spPr>
        </p:pic>
        <p:pic>
          <p:nvPicPr>
            <p:cNvPr id="3731" name="直线 形状" descr="直线 形状"/>
            <p:cNvPicPr/>
            <p:nvPr/>
          </p:nvPicPr>
          <p:blipFill>
            <a:blip r:embed="rId153"/>
            <a:stretch>
              <a:fillRect/>
            </a:stretch>
          </p:blipFill>
          <p:spPr>
            <a:xfrm>
              <a:off x="-148" y="233968"/>
              <a:ext cx="126087" cy="691008"/>
            </a:xfrm>
            <a:prstGeom prst="rect">
              <a:avLst/>
            </a:prstGeom>
            <a:effectLst/>
          </p:spPr>
        </p:pic>
        <p:pic>
          <p:nvPicPr>
            <p:cNvPr id="3733" name="直线 形状" descr="直线 形状"/>
            <p:cNvPicPr/>
            <p:nvPr/>
          </p:nvPicPr>
          <p:blipFill>
            <a:blip r:embed="rId154"/>
            <a:stretch>
              <a:fillRect/>
            </a:stretch>
          </p:blipFill>
          <p:spPr>
            <a:xfrm>
              <a:off x="9875" y="472295"/>
              <a:ext cx="333366" cy="156155"/>
            </a:xfrm>
            <a:prstGeom prst="rect">
              <a:avLst/>
            </a:prstGeom>
            <a:effectLst/>
          </p:spPr>
        </p:pic>
        <p:pic>
          <p:nvPicPr>
            <p:cNvPr id="3735" name="直线 形状" descr="直线 形状"/>
            <p:cNvPicPr/>
            <p:nvPr/>
          </p:nvPicPr>
          <p:blipFill>
            <a:blip r:embed="rId155"/>
            <a:stretch>
              <a:fillRect/>
            </a:stretch>
          </p:blipFill>
          <p:spPr>
            <a:xfrm>
              <a:off x="308665" y="430898"/>
              <a:ext cx="447833" cy="361738"/>
            </a:xfrm>
            <a:prstGeom prst="rect">
              <a:avLst/>
            </a:prstGeom>
            <a:effectLst/>
          </p:spPr>
        </p:pic>
        <p:pic>
          <p:nvPicPr>
            <p:cNvPr id="3737" name="直线 形状" descr="直线 形状"/>
            <p:cNvPicPr/>
            <p:nvPr/>
          </p:nvPicPr>
          <p:blipFill>
            <a:blip r:embed="rId156"/>
            <a:stretch>
              <a:fillRect/>
            </a:stretch>
          </p:blipFill>
          <p:spPr>
            <a:xfrm>
              <a:off x="770432" y="452278"/>
              <a:ext cx="455598" cy="332357"/>
            </a:xfrm>
            <a:prstGeom prst="rect">
              <a:avLst/>
            </a:prstGeom>
            <a:effectLst/>
          </p:spPr>
        </p:pic>
        <p:pic>
          <p:nvPicPr>
            <p:cNvPr id="3739" name="直线 形状" descr="直线 形状"/>
            <p:cNvPicPr/>
            <p:nvPr/>
          </p:nvPicPr>
          <p:blipFill>
            <a:blip r:embed="rId157"/>
            <a:stretch>
              <a:fillRect/>
            </a:stretch>
          </p:blipFill>
          <p:spPr>
            <a:xfrm>
              <a:off x="1885114" y="328546"/>
              <a:ext cx="420635" cy="793168"/>
            </a:xfrm>
            <a:prstGeom prst="rect">
              <a:avLst/>
            </a:prstGeom>
            <a:effectLst/>
          </p:spPr>
        </p:pic>
        <p:pic>
          <p:nvPicPr>
            <p:cNvPr id="3741" name="直线 形状" descr="直线 形状"/>
            <p:cNvPicPr/>
            <p:nvPr/>
          </p:nvPicPr>
          <p:blipFill>
            <a:blip r:embed="rId158"/>
            <a:stretch>
              <a:fillRect/>
            </a:stretch>
          </p:blipFill>
          <p:spPr>
            <a:xfrm>
              <a:off x="2232693" y="368572"/>
              <a:ext cx="310730" cy="292823"/>
            </a:xfrm>
            <a:prstGeom prst="rect">
              <a:avLst/>
            </a:prstGeom>
            <a:effectLst/>
          </p:spPr>
        </p:pic>
        <p:pic>
          <p:nvPicPr>
            <p:cNvPr id="3743" name="直线 形状" descr="直线 形状"/>
            <p:cNvPicPr/>
            <p:nvPr/>
          </p:nvPicPr>
          <p:blipFill>
            <a:blip r:embed="rId159"/>
            <a:stretch>
              <a:fillRect/>
            </a:stretch>
          </p:blipFill>
          <p:spPr>
            <a:xfrm>
              <a:off x="2481685" y="315496"/>
              <a:ext cx="265459" cy="279000"/>
            </a:xfrm>
            <a:prstGeom prst="rect">
              <a:avLst/>
            </a:prstGeom>
            <a:effectLst/>
          </p:spPr>
        </p:pic>
        <p:pic>
          <p:nvPicPr>
            <p:cNvPr id="3745" name="直线 形状" descr="直线 形状"/>
            <p:cNvPicPr/>
            <p:nvPr/>
          </p:nvPicPr>
          <p:blipFill>
            <a:blip r:embed="rId160"/>
            <a:stretch>
              <a:fillRect/>
            </a:stretch>
          </p:blipFill>
          <p:spPr>
            <a:xfrm>
              <a:off x="2773684" y="329037"/>
              <a:ext cx="175766" cy="299421"/>
            </a:xfrm>
            <a:prstGeom prst="rect">
              <a:avLst/>
            </a:prstGeom>
            <a:effectLst/>
          </p:spPr>
        </p:pic>
        <p:pic>
          <p:nvPicPr>
            <p:cNvPr id="3747" name="直线 直线" descr="直线 直线"/>
            <p:cNvPicPr/>
            <p:nvPr/>
          </p:nvPicPr>
          <p:blipFill>
            <a:blip r:embed="rId161"/>
            <a:stretch>
              <a:fillRect/>
            </a:stretch>
          </p:blipFill>
          <p:spPr>
            <a:xfrm>
              <a:off x="2912583" y="166061"/>
              <a:ext cx="177801" cy="88901"/>
            </a:xfrm>
            <a:prstGeom prst="rect">
              <a:avLst/>
            </a:prstGeom>
            <a:effectLst/>
          </p:spPr>
        </p:pic>
        <p:pic>
          <p:nvPicPr>
            <p:cNvPr id="3749" name="直线 直线" descr="直线 直线"/>
            <p:cNvPicPr/>
            <p:nvPr/>
          </p:nvPicPr>
          <p:blipFill>
            <a:blip r:embed="rId162"/>
            <a:stretch>
              <a:fillRect/>
            </a:stretch>
          </p:blipFill>
          <p:spPr>
            <a:xfrm>
              <a:off x="2963824" y="369781"/>
              <a:ext cx="102482" cy="245087"/>
            </a:xfrm>
            <a:prstGeom prst="rect">
              <a:avLst/>
            </a:prstGeom>
            <a:effectLst/>
          </p:spPr>
        </p:pic>
        <p:pic>
          <p:nvPicPr>
            <p:cNvPr id="3751" name="直线 形状" descr="直线 形状"/>
            <p:cNvPicPr/>
            <p:nvPr/>
          </p:nvPicPr>
          <p:blipFill>
            <a:blip r:embed="rId163"/>
            <a:stretch>
              <a:fillRect/>
            </a:stretch>
          </p:blipFill>
          <p:spPr>
            <a:xfrm>
              <a:off x="3211588" y="369781"/>
              <a:ext cx="309694" cy="143227"/>
            </a:xfrm>
            <a:prstGeom prst="rect">
              <a:avLst/>
            </a:prstGeom>
            <a:effectLst/>
          </p:spPr>
        </p:pic>
        <p:pic>
          <p:nvPicPr>
            <p:cNvPr id="3753" name="直线 形状" descr="直线 形状"/>
            <p:cNvPicPr/>
            <p:nvPr/>
          </p:nvPicPr>
          <p:blipFill>
            <a:blip r:embed="rId164"/>
            <a:stretch>
              <a:fillRect/>
            </a:stretch>
          </p:blipFill>
          <p:spPr>
            <a:xfrm>
              <a:off x="3626364" y="217574"/>
              <a:ext cx="263453" cy="341961"/>
            </a:xfrm>
            <a:prstGeom prst="rect">
              <a:avLst/>
            </a:prstGeom>
            <a:effectLst/>
          </p:spPr>
        </p:pic>
        <p:pic>
          <p:nvPicPr>
            <p:cNvPr id="3755" name="直线 形状" descr="直线 形状"/>
            <p:cNvPicPr/>
            <p:nvPr/>
          </p:nvPicPr>
          <p:blipFill>
            <a:blip r:embed="rId165"/>
            <a:stretch>
              <a:fillRect/>
            </a:stretch>
          </p:blipFill>
          <p:spPr>
            <a:xfrm>
              <a:off x="3900939" y="232760"/>
              <a:ext cx="260983" cy="719818"/>
            </a:xfrm>
            <a:prstGeom prst="rect">
              <a:avLst/>
            </a:prstGeom>
            <a:effectLst/>
          </p:spPr>
        </p:pic>
        <p:pic>
          <p:nvPicPr>
            <p:cNvPr id="3757" name="直线 形状" descr="直线 形状"/>
            <p:cNvPicPr/>
            <p:nvPr/>
          </p:nvPicPr>
          <p:blipFill>
            <a:blip r:embed="rId166"/>
            <a:stretch>
              <a:fillRect/>
            </a:stretch>
          </p:blipFill>
          <p:spPr>
            <a:xfrm>
              <a:off x="4288008" y="198806"/>
              <a:ext cx="346947" cy="276072"/>
            </a:xfrm>
            <a:prstGeom prst="rect">
              <a:avLst/>
            </a:prstGeom>
            <a:effectLst/>
          </p:spPr>
        </p:pic>
        <p:pic>
          <p:nvPicPr>
            <p:cNvPr id="3759" name="直线 形状" descr="直线 形状"/>
            <p:cNvPicPr/>
            <p:nvPr/>
          </p:nvPicPr>
          <p:blipFill>
            <a:blip r:embed="rId167"/>
            <a:stretch>
              <a:fillRect/>
            </a:stretch>
          </p:blipFill>
          <p:spPr>
            <a:xfrm>
              <a:off x="4677341" y="224822"/>
              <a:ext cx="432962" cy="262232"/>
            </a:xfrm>
            <a:prstGeom prst="rect">
              <a:avLst/>
            </a:prstGeom>
            <a:effectLst/>
          </p:spPr>
        </p:pic>
        <p:pic>
          <p:nvPicPr>
            <p:cNvPr id="3761" name="直线 形状" descr="直线 形状"/>
            <p:cNvPicPr/>
            <p:nvPr/>
          </p:nvPicPr>
          <p:blipFill>
            <a:blip r:embed="rId168"/>
            <a:stretch>
              <a:fillRect/>
            </a:stretch>
          </p:blipFill>
          <p:spPr>
            <a:xfrm>
              <a:off x="5120193" y="203547"/>
              <a:ext cx="268528" cy="270980"/>
            </a:xfrm>
            <a:prstGeom prst="rect">
              <a:avLst/>
            </a:prstGeom>
            <a:effectLst/>
          </p:spPr>
        </p:pic>
        <p:pic>
          <p:nvPicPr>
            <p:cNvPr id="3763" name="直线 形状" descr="直线 形状"/>
            <p:cNvPicPr/>
            <p:nvPr/>
          </p:nvPicPr>
          <p:blipFill>
            <a:blip r:embed="rId169"/>
            <a:stretch>
              <a:fillRect/>
            </a:stretch>
          </p:blipFill>
          <p:spPr>
            <a:xfrm>
              <a:off x="5347356" y="213596"/>
              <a:ext cx="272249" cy="109273"/>
            </a:xfrm>
            <a:prstGeom prst="rect">
              <a:avLst/>
            </a:prstGeom>
            <a:effectLst/>
          </p:spPr>
        </p:pic>
        <p:pic>
          <p:nvPicPr>
            <p:cNvPr id="3765" name="直线 形状" descr="直线 形状"/>
            <p:cNvPicPr/>
            <p:nvPr/>
          </p:nvPicPr>
          <p:blipFill>
            <a:blip r:embed="rId170"/>
            <a:stretch>
              <a:fillRect/>
            </a:stretch>
          </p:blipFill>
          <p:spPr>
            <a:xfrm>
              <a:off x="5442928" y="77782"/>
              <a:ext cx="149515" cy="455598"/>
            </a:xfrm>
            <a:prstGeom prst="rect">
              <a:avLst/>
            </a:prstGeom>
            <a:effectLst/>
          </p:spPr>
        </p:pic>
        <p:pic>
          <p:nvPicPr>
            <p:cNvPr id="3767" name="直线 形状" descr="直线 形状"/>
            <p:cNvPicPr/>
            <p:nvPr/>
          </p:nvPicPr>
          <p:blipFill>
            <a:blip r:embed="rId171"/>
            <a:stretch>
              <a:fillRect/>
            </a:stretch>
          </p:blipFill>
          <p:spPr>
            <a:xfrm>
              <a:off x="5612192" y="200014"/>
              <a:ext cx="238296" cy="298347"/>
            </a:xfrm>
            <a:prstGeom prst="rect">
              <a:avLst/>
            </a:prstGeom>
            <a:effectLst/>
          </p:spPr>
        </p:pic>
        <p:pic>
          <p:nvPicPr>
            <p:cNvPr id="3769" name="直线 直线" descr="直线 直线"/>
            <p:cNvPicPr/>
            <p:nvPr/>
          </p:nvPicPr>
          <p:blipFill>
            <a:blip r:embed="rId161"/>
            <a:stretch>
              <a:fillRect/>
            </a:stretch>
          </p:blipFill>
          <p:spPr>
            <a:xfrm>
              <a:off x="5771463" y="125317"/>
              <a:ext cx="177801" cy="88901"/>
            </a:xfrm>
            <a:prstGeom prst="rect">
              <a:avLst/>
            </a:prstGeom>
            <a:effectLst/>
          </p:spPr>
        </p:pic>
        <p:pic>
          <p:nvPicPr>
            <p:cNvPr id="3771" name="直线 形状" descr="直线 形状"/>
            <p:cNvPicPr/>
            <p:nvPr/>
          </p:nvPicPr>
          <p:blipFill>
            <a:blip r:embed="rId172"/>
            <a:stretch>
              <a:fillRect/>
            </a:stretch>
          </p:blipFill>
          <p:spPr>
            <a:xfrm>
              <a:off x="5863448" y="233968"/>
              <a:ext cx="122854" cy="265459"/>
            </a:xfrm>
            <a:prstGeom prst="rect">
              <a:avLst/>
            </a:prstGeom>
            <a:effectLst/>
          </p:spPr>
        </p:pic>
        <p:pic>
          <p:nvPicPr>
            <p:cNvPr id="3773" name="直线 形状" descr="直线 形状"/>
            <p:cNvPicPr/>
            <p:nvPr/>
          </p:nvPicPr>
          <p:blipFill>
            <a:blip r:embed="rId173"/>
            <a:stretch>
              <a:fillRect/>
            </a:stretch>
          </p:blipFill>
          <p:spPr>
            <a:xfrm>
              <a:off x="5995772" y="220386"/>
              <a:ext cx="187460" cy="312994"/>
            </a:xfrm>
            <a:prstGeom prst="rect">
              <a:avLst/>
            </a:prstGeom>
            <a:effectLst/>
          </p:spPr>
        </p:pic>
        <p:pic>
          <p:nvPicPr>
            <p:cNvPr id="3775" name="直线 形状" descr="直线 形状"/>
            <p:cNvPicPr/>
            <p:nvPr/>
          </p:nvPicPr>
          <p:blipFill>
            <a:blip r:embed="rId174"/>
            <a:stretch>
              <a:fillRect/>
            </a:stretch>
          </p:blipFill>
          <p:spPr>
            <a:xfrm>
              <a:off x="6508563" y="254340"/>
              <a:ext cx="401272" cy="129126"/>
            </a:xfrm>
            <a:prstGeom prst="rect">
              <a:avLst/>
            </a:prstGeom>
            <a:effectLst/>
          </p:spPr>
        </p:pic>
        <p:pic>
          <p:nvPicPr>
            <p:cNvPr id="3777" name="直线 形状" descr="直线 形状"/>
            <p:cNvPicPr/>
            <p:nvPr/>
          </p:nvPicPr>
          <p:blipFill>
            <a:blip r:embed="rId175"/>
            <a:stretch>
              <a:fillRect/>
            </a:stretch>
          </p:blipFill>
          <p:spPr>
            <a:xfrm>
              <a:off x="6655839" y="152426"/>
              <a:ext cx="179299" cy="421698"/>
            </a:xfrm>
            <a:prstGeom prst="rect">
              <a:avLst/>
            </a:prstGeom>
            <a:effectLst/>
          </p:spPr>
        </p:pic>
        <p:pic>
          <p:nvPicPr>
            <p:cNvPr id="3779" name="直线 形状" descr="直线 形状"/>
            <p:cNvPicPr/>
            <p:nvPr/>
          </p:nvPicPr>
          <p:blipFill>
            <a:blip r:embed="rId176"/>
            <a:stretch>
              <a:fillRect/>
            </a:stretch>
          </p:blipFill>
          <p:spPr>
            <a:xfrm>
              <a:off x="6834516" y="345135"/>
              <a:ext cx="254912" cy="184674"/>
            </a:xfrm>
            <a:prstGeom prst="rect">
              <a:avLst/>
            </a:prstGeom>
            <a:effectLst/>
          </p:spPr>
        </p:pic>
        <p:pic>
          <p:nvPicPr>
            <p:cNvPr id="3781" name="直线 形状" descr="直线 形状"/>
            <p:cNvPicPr/>
            <p:nvPr/>
          </p:nvPicPr>
          <p:blipFill>
            <a:blip r:embed="rId177"/>
            <a:stretch>
              <a:fillRect/>
            </a:stretch>
          </p:blipFill>
          <p:spPr>
            <a:xfrm>
              <a:off x="7605162" y="15113"/>
              <a:ext cx="316487" cy="479535"/>
            </a:xfrm>
            <a:prstGeom prst="rect">
              <a:avLst/>
            </a:prstGeom>
            <a:effectLst/>
          </p:spPr>
        </p:pic>
        <p:pic>
          <p:nvPicPr>
            <p:cNvPr id="3783" name="直线 形状" descr="直线 形状"/>
            <p:cNvPicPr/>
            <p:nvPr/>
          </p:nvPicPr>
          <p:blipFill>
            <a:blip r:embed="rId178"/>
            <a:stretch>
              <a:fillRect/>
            </a:stretch>
          </p:blipFill>
          <p:spPr>
            <a:xfrm>
              <a:off x="7856297" y="193224"/>
              <a:ext cx="248699" cy="253471"/>
            </a:xfrm>
            <a:prstGeom prst="rect">
              <a:avLst/>
            </a:prstGeom>
            <a:effectLst/>
          </p:spPr>
        </p:pic>
        <p:pic>
          <p:nvPicPr>
            <p:cNvPr id="3785" name="直线 形状" descr="直线 形状"/>
            <p:cNvPicPr/>
            <p:nvPr/>
          </p:nvPicPr>
          <p:blipFill>
            <a:blip r:embed="rId179"/>
            <a:stretch>
              <a:fillRect/>
            </a:stretch>
          </p:blipFill>
          <p:spPr>
            <a:xfrm>
              <a:off x="8050552" y="-44450"/>
              <a:ext cx="312490" cy="554155"/>
            </a:xfrm>
            <a:prstGeom prst="rect">
              <a:avLst/>
            </a:prstGeom>
            <a:effectLst/>
          </p:spPr>
        </p:pic>
        <p:pic>
          <p:nvPicPr>
            <p:cNvPr id="3787" name="直线 形状" descr="直线 形状"/>
            <p:cNvPicPr/>
            <p:nvPr/>
          </p:nvPicPr>
          <p:blipFill>
            <a:blip r:embed="rId180"/>
            <a:stretch>
              <a:fillRect/>
            </a:stretch>
          </p:blipFill>
          <p:spPr>
            <a:xfrm>
              <a:off x="8308095" y="217248"/>
              <a:ext cx="285831" cy="271144"/>
            </a:xfrm>
            <a:prstGeom prst="rect">
              <a:avLst/>
            </a:prstGeom>
            <a:effectLst/>
          </p:spPr>
        </p:pic>
        <p:pic>
          <p:nvPicPr>
            <p:cNvPr id="3789" name="直线 形状" descr="直线 形状"/>
            <p:cNvPicPr/>
            <p:nvPr/>
          </p:nvPicPr>
          <p:blipFill>
            <a:blip r:embed="rId181"/>
            <a:stretch>
              <a:fillRect/>
            </a:stretch>
          </p:blipFill>
          <p:spPr>
            <a:xfrm>
              <a:off x="8647629" y="213596"/>
              <a:ext cx="258668" cy="257228"/>
            </a:xfrm>
            <a:prstGeom prst="rect">
              <a:avLst/>
            </a:prstGeom>
            <a:effectLst/>
          </p:spPr>
        </p:pic>
        <p:pic>
          <p:nvPicPr>
            <p:cNvPr id="3791" name="直线 形状" descr="直线 形状"/>
            <p:cNvPicPr/>
            <p:nvPr/>
          </p:nvPicPr>
          <p:blipFill>
            <a:blip r:embed="rId182"/>
            <a:stretch>
              <a:fillRect/>
            </a:stretch>
          </p:blipFill>
          <p:spPr>
            <a:xfrm>
              <a:off x="9368194" y="133174"/>
              <a:ext cx="414102" cy="351917"/>
            </a:xfrm>
            <a:prstGeom prst="rect">
              <a:avLst/>
            </a:prstGeom>
            <a:effectLst/>
          </p:spPr>
        </p:pic>
        <p:pic>
          <p:nvPicPr>
            <p:cNvPr id="3793" name="直线 形状" descr="直线 形状"/>
            <p:cNvPicPr/>
            <p:nvPr/>
          </p:nvPicPr>
          <p:blipFill>
            <a:blip r:embed="rId183"/>
            <a:stretch>
              <a:fillRect/>
            </a:stretch>
          </p:blipFill>
          <p:spPr>
            <a:xfrm>
              <a:off x="9751648" y="125317"/>
              <a:ext cx="315857" cy="296920"/>
            </a:xfrm>
            <a:prstGeom prst="rect">
              <a:avLst/>
            </a:prstGeom>
            <a:effectLst/>
          </p:spPr>
        </p:pic>
        <p:pic>
          <p:nvPicPr>
            <p:cNvPr id="3795" name="直线 形状" descr="直线 形状"/>
            <p:cNvPicPr/>
            <p:nvPr/>
          </p:nvPicPr>
          <p:blipFill>
            <a:blip r:embed="rId184"/>
            <a:stretch>
              <a:fillRect/>
            </a:stretch>
          </p:blipFill>
          <p:spPr>
            <a:xfrm>
              <a:off x="9711300" y="138898"/>
              <a:ext cx="342624" cy="550668"/>
            </a:xfrm>
            <a:prstGeom prst="rect">
              <a:avLst/>
            </a:prstGeom>
            <a:effectLst/>
          </p:spPr>
        </p:pic>
        <p:pic>
          <p:nvPicPr>
            <p:cNvPr id="3797" name="直线 形状" descr="直线 形状"/>
            <p:cNvPicPr/>
            <p:nvPr/>
          </p:nvPicPr>
          <p:blipFill>
            <a:blip r:embed="rId185"/>
            <a:stretch>
              <a:fillRect/>
            </a:stretch>
          </p:blipFill>
          <p:spPr>
            <a:xfrm>
              <a:off x="10034476" y="142734"/>
              <a:ext cx="278028" cy="875019"/>
            </a:xfrm>
            <a:prstGeom prst="rect">
              <a:avLst/>
            </a:prstGeom>
            <a:effectLst/>
          </p:spPr>
        </p:pic>
        <p:pic>
          <p:nvPicPr>
            <p:cNvPr id="3799" name="直线 形状" descr="直线 形状"/>
            <p:cNvPicPr/>
            <p:nvPr/>
          </p:nvPicPr>
          <p:blipFill>
            <a:blip r:embed="rId186"/>
            <a:stretch>
              <a:fillRect/>
            </a:stretch>
          </p:blipFill>
          <p:spPr>
            <a:xfrm>
              <a:off x="10283024" y="155350"/>
              <a:ext cx="286992" cy="303332"/>
            </a:xfrm>
            <a:prstGeom prst="rect">
              <a:avLst/>
            </a:prstGeom>
            <a:effectLst/>
          </p:spPr>
        </p:pic>
        <p:pic>
          <p:nvPicPr>
            <p:cNvPr id="3801" name="直线 形状" descr="直线 形状"/>
            <p:cNvPicPr/>
            <p:nvPr/>
          </p:nvPicPr>
          <p:blipFill>
            <a:blip r:embed="rId187"/>
            <a:stretch>
              <a:fillRect/>
            </a:stretch>
          </p:blipFill>
          <p:spPr>
            <a:xfrm>
              <a:off x="10593426" y="125317"/>
              <a:ext cx="282171" cy="380900"/>
            </a:xfrm>
            <a:prstGeom prst="rect">
              <a:avLst/>
            </a:prstGeom>
            <a:effectLst/>
          </p:spPr>
        </p:pic>
        <p:pic>
          <p:nvPicPr>
            <p:cNvPr id="3803" name="直线 形状" descr="直线 形状"/>
            <p:cNvPicPr/>
            <p:nvPr/>
          </p:nvPicPr>
          <p:blipFill>
            <a:blip r:embed="rId188"/>
            <a:stretch>
              <a:fillRect/>
            </a:stretch>
          </p:blipFill>
          <p:spPr>
            <a:xfrm>
              <a:off x="10860000" y="173859"/>
              <a:ext cx="218309" cy="356447"/>
            </a:xfrm>
            <a:prstGeom prst="rect">
              <a:avLst/>
            </a:prstGeom>
            <a:effectLst/>
          </p:spPr>
        </p:pic>
        <p:pic>
          <p:nvPicPr>
            <p:cNvPr id="3805" name="直线 形状" descr="直线 形状"/>
            <p:cNvPicPr/>
            <p:nvPr/>
          </p:nvPicPr>
          <p:blipFill>
            <a:blip r:embed="rId189"/>
            <a:stretch>
              <a:fillRect/>
            </a:stretch>
          </p:blipFill>
          <p:spPr>
            <a:xfrm>
              <a:off x="11131710" y="50619"/>
              <a:ext cx="103793" cy="224715"/>
            </a:xfrm>
            <a:prstGeom prst="rect">
              <a:avLst/>
            </a:prstGeom>
            <a:effectLst/>
          </p:spPr>
        </p:pic>
        <p:pic>
          <p:nvPicPr>
            <p:cNvPr id="3807" name="直线 形状" descr="直线 形状"/>
            <p:cNvPicPr/>
            <p:nvPr/>
          </p:nvPicPr>
          <p:blipFill>
            <a:blip r:embed="rId190"/>
            <a:stretch>
              <a:fillRect/>
            </a:stretch>
          </p:blipFill>
          <p:spPr>
            <a:xfrm>
              <a:off x="11141073" y="206805"/>
              <a:ext cx="162337" cy="294885"/>
            </a:xfrm>
            <a:prstGeom prst="rect">
              <a:avLst/>
            </a:prstGeom>
            <a:effectLst/>
          </p:spPr>
        </p:pic>
        <p:pic>
          <p:nvPicPr>
            <p:cNvPr id="3809" name="直线 形状" descr="直线 形状"/>
            <p:cNvPicPr/>
            <p:nvPr/>
          </p:nvPicPr>
          <p:blipFill>
            <a:blip r:embed="rId191"/>
            <a:stretch>
              <a:fillRect/>
            </a:stretch>
          </p:blipFill>
          <p:spPr>
            <a:xfrm>
              <a:off x="11181929" y="155058"/>
              <a:ext cx="278974" cy="286905"/>
            </a:xfrm>
            <a:prstGeom prst="rect">
              <a:avLst/>
            </a:prstGeom>
            <a:effectLst/>
          </p:spPr>
        </p:pic>
        <p:pic>
          <p:nvPicPr>
            <p:cNvPr id="3811" name="直线 形状" descr="直线 形状"/>
            <p:cNvPicPr/>
            <p:nvPr/>
          </p:nvPicPr>
          <p:blipFill>
            <a:blip r:embed="rId192"/>
            <a:stretch>
              <a:fillRect/>
            </a:stretch>
          </p:blipFill>
          <p:spPr>
            <a:xfrm>
              <a:off x="11520090" y="147454"/>
              <a:ext cx="408063" cy="521740"/>
            </a:xfrm>
            <a:prstGeom prst="rect">
              <a:avLst/>
            </a:prstGeom>
            <a:effectLst/>
          </p:spPr>
        </p:pic>
        <p:pic>
          <p:nvPicPr>
            <p:cNvPr id="3813" name="直线 直线" descr="直线 直线"/>
            <p:cNvPicPr/>
            <p:nvPr/>
          </p:nvPicPr>
          <p:blipFill>
            <a:blip r:embed="rId161"/>
            <a:stretch>
              <a:fillRect/>
            </a:stretch>
          </p:blipFill>
          <p:spPr>
            <a:xfrm>
              <a:off x="11917035" y="573502"/>
              <a:ext cx="177801" cy="88901"/>
            </a:xfrm>
            <a:prstGeom prst="rect">
              <a:avLst/>
            </a:prstGeom>
            <a:effectLst/>
          </p:spPr>
        </p:pic>
      </p:grpSp>
      <p:grpSp>
        <p:nvGrpSpPr>
          <p:cNvPr id="4040" name="绘图"/>
          <p:cNvGrpSpPr/>
          <p:nvPr/>
        </p:nvGrpSpPr>
        <p:grpSpPr>
          <a:xfrm>
            <a:off x="1005283" y="1665040"/>
            <a:ext cx="11583330" cy="2756990"/>
            <a:chOff x="-19049" y="-19049"/>
            <a:chExt cx="11583328" cy="2756988"/>
          </a:xfrm>
        </p:grpSpPr>
        <p:pic>
          <p:nvPicPr>
            <p:cNvPr id="3816" name="直线 形状" descr="直线 形状"/>
            <p:cNvPicPr/>
            <p:nvPr/>
          </p:nvPicPr>
          <p:blipFill>
            <a:blip r:embed="rId193"/>
            <a:stretch>
              <a:fillRect/>
            </a:stretch>
          </p:blipFill>
          <p:spPr>
            <a:xfrm>
              <a:off x="-19051" y="496755"/>
              <a:ext cx="187342" cy="185764"/>
            </a:xfrm>
            <a:prstGeom prst="rect">
              <a:avLst/>
            </a:prstGeom>
            <a:effectLst/>
          </p:spPr>
        </p:pic>
        <p:pic>
          <p:nvPicPr>
            <p:cNvPr id="3818" name="直线 形状" descr="直线 形状"/>
            <p:cNvPicPr/>
            <p:nvPr/>
          </p:nvPicPr>
          <p:blipFill>
            <a:blip r:embed="rId194"/>
            <a:stretch>
              <a:fillRect/>
            </a:stretch>
          </p:blipFill>
          <p:spPr>
            <a:xfrm>
              <a:off x="1140991" y="211833"/>
              <a:ext cx="257629" cy="475518"/>
            </a:xfrm>
            <a:prstGeom prst="rect">
              <a:avLst/>
            </a:prstGeom>
            <a:effectLst/>
          </p:spPr>
        </p:pic>
        <p:pic>
          <p:nvPicPr>
            <p:cNvPr id="3820" name="直线 形状" descr="直线 形状"/>
            <p:cNvPicPr/>
            <p:nvPr/>
          </p:nvPicPr>
          <p:blipFill>
            <a:blip r:embed="rId195"/>
            <a:stretch>
              <a:fillRect/>
            </a:stretch>
          </p:blipFill>
          <p:spPr>
            <a:xfrm>
              <a:off x="1448798" y="415554"/>
              <a:ext cx="201077" cy="236578"/>
            </a:xfrm>
            <a:prstGeom prst="rect">
              <a:avLst/>
            </a:prstGeom>
            <a:effectLst/>
          </p:spPr>
        </p:pic>
        <p:pic>
          <p:nvPicPr>
            <p:cNvPr id="3822" name="直线 形状" descr="直线 形状"/>
            <p:cNvPicPr/>
            <p:nvPr/>
          </p:nvPicPr>
          <p:blipFill>
            <a:blip r:embed="rId196"/>
            <a:stretch>
              <a:fillRect/>
            </a:stretch>
          </p:blipFill>
          <p:spPr>
            <a:xfrm>
              <a:off x="1618565" y="205042"/>
              <a:ext cx="262194" cy="373200"/>
            </a:xfrm>
            <a:prstGeom prst="rect">
              <a:avLst/>
            </a:prstGeom>
            <a:effectLst/>
          </p:spPr>
        </p:pic>
        <p:pic>
          <p:nvPicPr>
            <p:cNvPr id="3824" name="直线 形状" descr="直线 形状"/>
            <p:cNvPicPr/>
            <p:nvPr/>
          </p:nvPicPr>
          <p:blipFill>
            <a:blip r:embed="rId197"/>
            <a:stretch>
              <a:fillRect/>
            </a:stretch>
          </p:blipFill>
          <p:spPr>
            <a:xfrm>
              <a:off x="1872915" y="366426"/>
              <a:ext cx="197983" cy="197160"/>
            </a:xfrm>
            <a:prstGeom prst="rect">
              <a:avLst/>
            </a:prstGeom>
            <a:effectLst/>
          </p:spPr>
        </p:pic>
        <p:pic>
          <p:nvPicPr>
            <p:cNvPr id="3826" name="直线 形状" descr="直线 形状"/>
            <p:cNvPicPr/>
            <p:nvPr/>
          </p:nvPicPr>
          <p:blipFill>
            <a:blip r:embed="rId198"/>
            <a:stretch>
              <a:fillRect/>
            </a:stretch>
          </p:blipFill>
          <p:spPr>
            <a:xfrm>
              <a:off x="2107495" y="320484"/>
              <a:ext cx="133170" cy="191414"/>
            </a:xfrm>
            <a:prstGeom prst="rect">
              <a:avLst/>
            </a:prstGeom>
            <a:effectLst/>
          </p:spPr>
        </p:pic>
        <p:pic>
          <p:nvPicPr>
            <p:cNvPr id="3828" name="直线 直线" descr="直线 直线"/>
            <p:cNvPicPr/>
            <p:nvPr/>
          </p:nvPicPr>
          <p:blipFill>
            <a:blip r:embed="rId199"/>
            <a:stretch>
              <a:fillRect/>
            </a:stretch>
          </p:blipFill>
          <p:spPr>
            <a:xfrm>
              <a:off x="2711866" y="306902"/>
              <a:ext cx="194287" cy="72055"/>
            </a:xfrm>
            <a:prstGeom prst="rect">
              <a:avLst/>
            </a:prstGeom>
            <a:effectLst/>
          </p:spPr>
        </p:pic>
        <p:pic>
          <p:nvPicPr>
            <p:cNvPr id="3830" name="直线 形状" descr="直线 形状"/>
            <p:cNvPicPr/>
            <p:nvPr/>
          </p:nvPicPr>
          <p:blipFill>
            <a:blip r:embed="rId200"/>
            <a:stretch>
              <a:fillRect/>
            </a:stretch>
          </p:blipFill>
          <p:spPr>
            <a:xfrm>
              <a:off x="2746359" y="69228"/>
              <a:ext cx="166584" cy="783816"/>
            </a:xfrm>
            <a:prstGeom prst="rect">
              <a:avLst/>
            </a:prstGeom>
            <a:effectLst/>
          </p:spPr>
        </p:pic>
        <p:pic>
          <p:nvPicPr>
            <p:cNvPr id="3832" name="直线 形状" descr="直线 形状"/>
            <p:cNvPicPr/>
            <p:nvPr/>
          </p:nvPicPr>
          <p:blipFill>
            <a:blip r:embed="rId201"/>
            <a:stretch>
              <a:fillRect/>
            </a:stretch>
          </p:blipFill>
          <p:spPr>
            <a:xfrm>
              <a:off x="2964031" y="401972"/>
              <a:ext cx="247702" cy="184196"/>
            </a:xfrm>
            <a:prstGeom prst="rect">
              <a:avLst/>
            </a:prstGeom>
            <a:effectLst/>
          </p:spPr>
        </p:pic>
        <p:pic>
          <p:nvPicPr>
            <p:cNvPr id="3834" name="直线 形状" descr="直线 形状"/>
            <p:cNvPicPr/>
            <p:nvPr/>
          </p:nvPicPr>
          <p:blipFill>
            <a:blip r:embed="rId202"/>
            <a:stretch>
              <a:fillRect/>
            </a:stretch>
          </p:blipFill>
          <p:spPr>
            <a:xfrm>
              <a:off x="3180424" y="402983"/>
              <a:ext cx="214658" cy="148005"/>
            </a:xfrm>
            <a:prstGeom prst="rect">
              <a:avLst/>
            </a:prstGeom>
            <a:effectLst/>
          </p:spPr>
        </p:pic>
        <p:pic>
          <p:nvPicPr>
            <p:cNvPr id="3836" name="直线 形状" descr="直线 形状"/>
            <p:cNvPicPr/>
            <p:nvPr/>
          </p:nvPicPr>
          <p:blipFill>
            <a:blip r:embed="rId203"/>
            <a:stretch>
              <a:fillRect/>
            </a:stretch>
          </p:blipFill>
          <p:spPr>
            <a:xfrm>
              <a:off x="3386472" y="306902"/>
              <a:ext cx="178377" cy="212147"/>
            </a:xfrm>
            <a:prstGeom prst="rect">
              <a:avLst/>
            </a:prstGeom>
            <a:effectLst/>
          </p:spPr>
        </p:pic>
        <p:pic>
          <p:nvPicPr>
            <p:cNvPr id="3838" name="直线 直线" descr="直线 直线"/>
            <p:cNvPicPr/>
            <p:nvPr/>
          </p:nvPicPr>
          <p:blipFill>
            <a:blip r:embed="rId204"/>
            <a:stretch>
              <a:fillRect/>
            </a:stretch>
          </p:blipFill>
          <p:spPr>
            <a:xfrm>
              <a:off x="3519958" y="300112"/>
              <a:ext cx="180705" cy="58473"/>
            </a:xfrm>
            <a:prstGeom prst="rect">
              <a:avLst/>
            </a:prstGeom>
            <a:effectLst/>
          </p:spPr>
        </p:pic>
        <p:pic>
          <p:nvPicPr>
            <p:cNvPr id="3840" name="直线 形状" descr="直线 形状"/>
            <p:cNvPicPr/>
            <p:nvPr/>
          </p:nvPicPr>
          <p:blipFill>
            <a:blip r:embed="rId205"/>
            <a:stretch>
              <a:fillRect/>
            </a:stretch>
          </p:blipFill>
          <p:spPr>
            <a:xfrm>
              <a:off x="3591543" y="150717"/>
              <a:ext cx="102329" cy="385636"/>
            </a:xfrm>
            <a:prstGeom prst="rect">
              <a:avLst/>
            </a:prstGeom>
            <a:effectLst/>
          </p:spPr>
        </p:pic>
        <p:pic>
          <p:nvPicPr>
            <p:cNvPr id="3842" name="直线 直线" descr="直线 直线"/>
            <p:cNvPicPr/>
            <p:nvPr/>
          </p:nvPicPr>
          <p:blipFill>
            <a:blip r:embed="rId206"/>
            <a:stretch>
              <a:fillRect/>
            </a:stretch>
          </p:blipFill>
          <p:spPr>
            <a:xfrm>
              <a:off x="3696515" y="252577"/>
              <a:ext cx="58473" cy="106008"/>
            </a:xfrm>
            <a:prstGeom prst="rect">
              <a:avLst/>
            </a:prstGeom>
            <a:effectLst/>
          </p:spPr>
        </p:pic>
        <p:pic>
          <p:nvPicPr>
            <p:cNvPr id="3844" name="直线 形状" descr="直线 形状"/>
            <p:cNvPicPr/>
            <p:nvPr/>
          </p:nvPicPr>
          <p:blipFill>
            <a:blip r:embed="rId207"/>
            <a:stretch>
              <a:fillRect/>
            </a:stretch>
          </p:blipFill>
          <p:spPr>
            <a:xfrm>
              <a:off x="3730923" y="320484"/>
              <a:ext cx="132716" cy="187467"/>
            </a:xfrm>
            <a:prstGeom prst="rect">
              <a:avLst/>
            </a:prstGeom>
            <a:effectLst/>
          </p:spPr>
        </p:pic>
        <p:pic>
          <p:nvPicPr>
            <p:cNvPr id="3846" name="直线 形状" descr="直线 形状"/>
            <p:cNvPicPr/>
            <p:nvPr/>
          </p:nvPicPr>
          <p:blipFill>
            <a:blip r:embed="rId208"/>
            <a:stretch>
              <a:fillRect/>
            </a:stretch>
          </p:blipFill>
          <p:spPr>
            <a:xfrm>
              <a:off x="3839120" y="324073"/>
              <a:ext cx="119086" cy="143752"/>
            </a:xfrm>
            <a:prstGeom prst="rect">
              <a:avLst/>
            </a:prstGeom>
            <a:effectLst/>
          </p:spPr>
        </p:pic>
        <p:pic>
          <p:nvPicPr>
            <p:cNvPr id="3848" name="直线 形状" descr="直线 形状"/>
            <p:cNvPicPr/>
            <p:nvPr/>
          </p:nvPicPr>
          <p:blipFill>
            <a:blip r:embed="rId209"/>
            <a:stretch>
              <a:fillRect/>
            </a:stretch>
          </p:blipFill>
          <p:spPr>
            <a:xfrm>
              <a:off x="3988515" y="313693"/>
              <a:ext cx="275775" cy="230854"/>
            </a:xfrm>
            <a:prstGeom prst="rect">
              <a:avLst/>
            </a:prstGeom>
            <a:effectLst/>
          </p:spPr>
        </p:pic>
        <p:pic>
          <p:nvPicPr>
            <p:cNvPr id="3850" name="直线 形状" descr="直线 形状"/>
            <p:cNvPicPr/>
            <p:nvPr/>
          </p:nvPicPr>
          <p:blipFill>
            <a:blip r:embed="rId210"/>
            <a:stretch>
              <a:fillRect/>
            </a:stretch>
          </p:blipFill>
          <p:spPr>
            <a:xfrm>
              <a:off x="5136141" y="114826"/>
              <a:ext cx="228241" cy="422417"/>
            </a:xfrm>
            <a:prstGeom prst="rect">
              <a:avLst/>
            </a:prstGeom>
            <a:effectLst/>
          </p:spPr>
        </p:pic>
        <p:pic>
          <p:nvPicPr>
            <p:cNvPr id="3852" name="直线 形状" descr="直线 形状"/>
            <p:cNvPicPr/>
            <p:nvPr/>
          </p:nvPicPr>
          <p:blipFill>
            <a:blip r:embed="rId211"/>
            <a:stretch>
              <a:fillRect/>
            </a:stretch>
          </p:blipFill>
          <p:spPr>
            <a:xfrm>
              <a:off x="5299118" y="340856"/>
              <a:ext cx="207868" cy="234386"/>
            </a:xfrm>
            <a:prstGeom prst="rect">
              <a:avLst/>
            </a:prstGeom>
            <a:effectLst/>
          </p:spPr>
        </p:pic>
        <p:pic>
          <p:nvPicPr>
            <p:cNvPr id="3854" name="直线 形状" descr="直线 形状"/>
            <p:cNvPicPr/>
            <p:nvPr/>
          </p:nvPicPr>
          <p:blipFill>
            <a:blip r:embed="rId212"/>
            <a:stretch>
              <a:fillRect/>
            </a:stretch>
          </p:blipFill>
          <p:spPr>
            <a:xfrm>
              <a:off x="5394187" y="279740"/>
              <a:ext cx="255403" cy="316519"/>
            </a:xfrm>
            <a:prstGeom prst="rect">
              <a:avLst/>
            </a:prstGeom>
            <a:effectLst/>
          </p:spPr>
        </p:pic>
        <p:pic>
          <p:nvPicPr>
            <p:cNvPr id="3856" name="直线 直线" descr="直线 直线"/>
            <p:cNvPicPr/>
            <p:nvPr/>
          </p:nvPicPr>
          <p:blipFill>
            <a:blip r:embed="rId35"/>
            <a:stretch>
              <a:fillRect/>
            </a:stretch>
          </p:blipFill>
          <p:spPr>
            <a:xfrm>
              <a:off x="6230764" y="35275"/>
              <a:ext cx="76201" cy="38101"/>
            </a:xfrm>
            <a:prstGeom prst="rect">
              <a:avLst/>
            </a:prstGeom>
            <a:effectLst/>
          </p:spPr>
        </p:pic>
        <p:pic>
          <p:nvPicPr>
            <p:cNvPr id="3858" name="直线 形状" descr="直线 形状"/>
            <p:cNvPicPr/>
            <p:nvPr/>
          </p:nvPicPr>
          <p:blipFill>
            <a:blip r:embed="rId213"/>
            <a:stretch>
              <a:fillRect/>
            </a:stretch>
          </p:blipFill>
          <p:spPr>
            <a:xfrm>
              <a:off x="6289956" y="218624"/>
              <a:ext cx="59075" cy="160333"/>
            </a:xfrm>
            <a:prstGeom prst="rect">
              <a:avLst/>
            </a:prstGeom>
            <a:effectLst/>
          </p:spPr>
        </p:pic>
        <p:pic>
          <p:nvPicPr>
            <p:cNvPr id="3860" name="直线 形状" descr="直线 形状"/>
            <p:cNvPicPr/>
            <p:nvPr/>
          </p:nvPicPr>
          <p:blipFill>
            <a:blip r:embed="rId214"/>
            <a:stretch>
              <a:fillRect/>
            </a:stretch>
          </p:blipFill>
          <p:spPr>
            <a:xfrm>
              <a:off x="6344883" y="200099"/>
              <a:ext cx="248612" cy="168766"/>
            </a:xfrm>
            <a:prstGeom prst="rect">
              <a:avLst/>
            </a:prstGeom>
            <a:effectLst/>
          </p:spPr>
        </p:pic>
        <p:pic>
          <p:nvPicPr>
            <p:cNvPr id="3862" name="直线 形状" descr="直线 形状"/>
            <p:cNvPicPr/>
            <p:nvPr/>
          </p:nvPicPr>
          <p:blipFill>
            <a:blip r:embed="rId215"/>
            <a:stretch>
              <a:fillRect/>
            </a:stretch>
          </p:blipFill>
          <p:spPr>
            <a:xfrm>
              <a:off x="6606609" y="-19050"/>
              <a:ext cx="177027" cy="384425"/>
            </a:xfrm>
            <a:prstGeom prst="rect">
              <a:avLst/>
            </a:prstGeom>
            <a:effectLst/>
          </p:spPr>
        </p:pic>
        <p:pic>
          <p:nvPicPr>
            <p:cNvPr id="3864" name="直线 形状" descr="直线 形状"/>
            <p:cNvPicPr/>
            <p:nvPr/>
          </p:nvPicPr>
          <p:blipFill>
            <a:blip r:embed="rId216"/>
            <a:stretch>
              <a:fillRect/>
            </a:stretch>
          </p:blipFill>
          <p:spPr>
            <a:xfrm>
              <a:off x="6827022" y="187808"/>
              <a:ext cx="153543" cy="191149"/>
            </a:xfrm>
            <a:prstGeom prst="rect">
              <a:avLst/>
            </a:prstGeom>
            <a:effectLst/>
          </p:spPr>
        </p:pic>
        <p:pic>
          <p:nvPicPr>
            <p:cNvPr id="3866" name="直线 形状" descr="直线 形状"/>
            <p:cNvPicPr/>
            <p:nvPr/>
          </p:nvPicPr>
          <p:blipFill>
            <a:blip r:embed="rId217"/>
            <a:stretch>
              <a:fillRect/>
            </a:stretch>
          </p:blipFill>
          <p:spPr>
            <a:xfrm>
              <a:off x="7091860" y="211833"/>
              <a:ext cx="221449" cy="187496"/>
            </a:xfrm>
            <a:prstGeom prst="rect">
              <a:avLst/>
            </a:prstGeom>
            <a:effectLst/>
          </p:spPr>
        </p:pic>
        <p:pic>
          <p:nvPicPr>
            <p:cNvPr id="3868" name="直线 形状" descr="直线 形状"/>
            <p:cNvPicPr/>
            <p:nvPr/>
          </p:nvPicPr>
          <p:blipFill>
            <a:blip r:embed="rId218"/>
            <a:stretch>
              <a:fillRect/>
            </a:stretch>
          </p:blipFill>
          <p:spPr>
            <a:xfrm>
              <a:off x="7125813" y="171089"/>
              <a:ext cx="201077" cy="248612"/>
            </a:xfrm>
            <a:prstGeom prst="rect">
              <a:avLst/>
            </a:prstGeom>
            <a:effectLst/>
          </p:spPr>
        </p:pic>
        <p:pic>
          <p:nvPicPr>
            <p:cNvPr id="3870" name="直线 形状" descr="直线 形状"/>
            <p:cNvPicPr/>
            <p:nvPr/>
          </p:nvPicPr>
          <p:blipFill>
            <a:blip r:embed="rId219"/>
            <a:stretch>
              <a:fillRect/>
            </a:stretch>
          </p:blipFill>
          <p:spPr>
            <a:xfrm>
              <a:off x="7335758" y="213598"/>
              <a:ext cx="194852" cy="184724"/>
            </a:xfrm>
            <a:prstGeom prst="rect">
              <a:avLst/>
            </a:prstGeom>
            <a:effectLst/>
          </p:spPr>
        </p:pic>
        <p:pic>
          <p:nvPicPr>
            <p:cNvPr id="3872" name="直线 形状" descr="直线 形状"/>
            <p:cNvPicPr/>
            <p:nvPr/>
          </p:nvPicPr>
          <p:blipFill>
            <a:blip r:embed="rId220"/>
            <a:stretch>
              <a:fillRect/>
            </a:stretch>
          </p:blipFill>
          <p:spPr>
            <a:xfrm>
              <a:off x="7534800" y="33011"/>
              <a:ext cx="219904" cy="382576"/>
            </a:xfrm>
            <a:prstGeom prst="rect">
              <a:avLst/>
            </a:prstGeom>
            <a:effectLst/>
          </p:spPr>
        </p:pic>
        <p:pic>
          <p:nvPicPr>
            <p:cNvPr id="3874" name="直线 形状" descr="直线 形状"/>
            <p:cNvPicPr/>
            <p:nvPr/>
          </p:nvPicPr>
          <p:blipFill>
            <a:blip r:embed="rId221"/>
            <a:stretch>
              <a:fillRect/>
            </a:stretch>
          </p:blipFill>
          <p:spPr>
            <a:xfrm>
              <a:off x="8368509" y="14903"/>
              <a:ext cx="241135" cy="385584"/>
            </a:xfrm>
            <a:prstGeom prst="rect">
              <a:avLst/>
            </a:prstGeom>
            <a:effectLst/>
          </p:spPr>
        </p:pic>
        <p:pic>
          <p:nvPicPr>
            <p:cNvPr id="3876" name="直线 形状" descr="直线 形状"/>
            <p:cNvPicPr/>
            <p:nvPr/>
          </p:nvPicPr>
          <p:blipFill>
            <a:blip r:embed="rId222"/>
            <a:stretch>
              <a:fillRect/>
            </a:stretch>
          </p:blipFill>
          <p:spPr>
            <a:xfrm>
              <a:off x="8504322" y="172334"/>
              <a:ext cx="351765" cy="522217"/>
            </a:xfrm>
            <a:prstGeom prst="rect">
              <a:avLst/>
            </a:prstGeom>
            <a:effectLst/>
          </p:spPr>
        </p:pic>
        <p:pic>
          <p:nvPicPr>
            <p:cNvPr id="3878" name="直线 形状" descr="直线 形状"/>
            <p:cNvPicPr/>
            <p:nvPr/>
          </p:nvPicPr>
          <p:blipFill>
            <a:blip r:embed="rId223"/>
            <a:stretch>
              <a:fillRect/>
            </a:stretch>
          </p:blipFill>
          <p:spPr>
            <a:xfrm>
              <a:off x="9502554" y="130345"/>
              <a:ext cx="83816" cy="464827"/>
            </a:xfrm>
            <a:prstGeom prst="rect">
              <a:avLst/>
            </a:prstGeom>
            <a:effectLst/>
          </p:spPr>
        </p:pic>
        <p:pic>
          <p:nvPicPr>
            <p:cNvPr id="3880" name="直线 形状" descr="直线 形状"/>
            <p:cNvPicPr/>
            <p:nvPr/>
          </p:nvPicPr>
          <p:blipFill>
            <a:blip r:embed="rId224"/>
            <a:stretch>
              <a:fillRect/>
            </a:stretch>
          </p:blipFill>
          <p:spPr>
            <a:xfrm>
              <a:off x="9552581" y="96391"/>
              <a:ext cx="168404" cy="269572"/>
            </a:xfrm>
            <a:prstGeom prst="rect">
              <a:avLst/>
            </a:prstGeom>
            <a:effectLst/>
          </p:spPr>
        </p:pic>
        <p:pic>
          <p:nvPicPr>
            <p:cNvPr id="3882" name="直线 形状" descr="直线 形状"/>
            <p:cNvPicPr/>
            <p:nvPr/>
          </p:nvPicPr>
          <p:blipFill>
            <a:blip r:embed="rId225"/>
            <a:stretch>
              <a:fillRect/>
            </a:stretch>
          </p:blipFill>
          <p:spPr>
            <a:xfrm>
              <a:off x="9723955" y="150717"/>
              <a:ext cx="190188" cy="161962"/>
            </a:xfrm>
            <a:prstGeom prst="rect">
              <a:avLst/>
            </a:prstGeom>
            <a:effectLst/>
          </p:spPr>
        </p:pic>
        <p:pic>
          <p:nvPicPr>
            <p:cNvPr id="3884" name="直线 形状" descr="直线 形状"/>
            <p:cNvPicPr/>
            <p:nvPr/>
          </p:nvPicPr>
          <p:blipFill>
            <a:blip r:embed="rId226"/>
            <a:stretch>
              <a:fillRect/>
            </a:stretch>
          </p:blipFill>
          <p:spPr>
            <a:xfrm>
              <a:off x="9950739" y="143926"/>
              <a:ext cx="241822" cy="193021"/>
            </a:xfrm>
            <a:prstGeom prst="rect">
              <a:avLst/>
            </a:prstGeom>
            <a:effectLst/>
          </p:spPr>
        </p:pic>
        <p:pic>
          <p:nvPicPr>
            <p:cNvPr id="3886" name="直线 直线" descr="直线 直线"/>
            <p:cNvPicPr/>
            <p:nvPr/>
          </p:nvPicPr>
          <p:blipFill>
            <a:blip r:embed="rId227"/>
            <a:stretch>
              <a:fillRect/>
            </a:stretch>
          </p:blipFill>
          <p:spPr>
            <a:xfrm>
              <a:off x="10154460" y="103182"/>
              <a:ext cx="214659" cy="44892"/>
            </a:xfrm>
            <a:prstGeom prst="rect">
              <a:avLst/>
            </a:prstGeom>
            <a:effectLst/>
          </p:spPr>
        </p:pic>
        <p:pic>
          <p:nvPicPr>
            <p:cNvPr id="3888" name="直线 形状" descr="直线 形状"/>
            <p:cNvPicPr/>
            <p:nvPr/>
          </p:nvPicPr>
          <p:blipFill>
            <a:blip r:embed="rId228"/>
            <a:stretch>
              <a:fillRect/>
            </a:stretch>
          </p:blipFill>
          <p:spPr>
            <a:xfrm>
              <a:off x="10249490" y="42066"/>
              <a:ext cx="112837" cy="268955"/>
            </a:xfrm>
            <a:prstGeom prst="rect">
              <a:avLst/>
            </a:prstGeom>
            <a:effectLst/>
          </p:spPr>
        </p:pic>
        <p:pic>
          <p:nvPicPr>
            <p:cNvPr id="3890" name="直线 形状" descr="直线 形状"/>
            <p:cNvPicPr/>
            <p:nvPr/>
          </p:nvPicPr>
          <p:blipFill>
            <a:blip r:embed="rId229"/>
            <a:stretch>
              <a:fillRect/>
            </a:stretch>
          </p:blipFill>
          <p:spPr>
            <a:xfrm>
              <a:off x="10392134" y="28484"/>
              <a:ext cx="81109" cy="78845"/>
            </a:xfrm>
            <a:prstGeom prst="rect">
              <a:avLst/>
            </a:prstGeom>
            <a:effectLst/>
          </p:spPr>
        </p:pic>
        <p:pic>
          <p:nvPicPr>
            <p:cNvPr id="3892" name="直线 直线" descr="直线 直线"/>
            <p:cNvPicPr/>
            <p:nvPr/>
          </p:nvPicPr>
          <p:blipFill>
            <a:blip r:embed="rId230"/>
            <a:stretch>
              <a:fillRect/>
            </a:stretch>
          </p:blipFill>
          <p:spPr>
            <a:xfrm>
              <a:off x="10432877" y="143926"/>
              <a:ext cx="65264" cy="187496"/>
            </a:xfrm>
            <a:prstGeom prst="rect">
              <a:avLst/>
            </a:prstGeom>
            <a:effectLst/>
          </p:spPr>
        </p:pic>
        <p:pic>
          <p:nvPicPr>
            <p:cNvPr id="3894" name="直线 直线" descr="直线 直线"/>
            <p:cNvPicPr/>
            <p:nvPr/>
          </p:nvPicPr>
          <p:blipFill>
            <a:blip r:embed="rId231"/>
            <a:stretch>
              <a:fillRect/>
            </a:stretch>
          </p:blipFill>
          <p:spPr>
            <a:xfrm>
              <a:off x="10548320" y="103182"/>
              <a:ext cx="173914" cy="44892"/>
            </a:xfrm>
            <a:prstGeom prst="rect">
              <a:avLst/>
            </a:prstGeom>
            <a:effectLst/>
          </p:spPr>
        </p:pic>
        <p:pic>
          <p:nvPicPr>
            <p:cNvPr id="3896" name="直线 形状" descr="直线 形状"/>
            <p:cNvPicPr/>
            <p:nvPr/>
          </p:nvPicPr>
          <p:blipFill>
            <a:blip r:embed="rId232"/>
            <a:stretch>
              <a:fillRect/>
            </a:stretch>
          </p:blipFill>
          <p:spPr>
            <a:xfrm>
              <a:off x="10633397" y="28484"/>
              <a:ext cx="82046" cy="287532"/>
            </a:xfrm>
            <a:prstGeom prst="rect">
              <a:avLst/>
            </a:prstGeom>
            <a:effectLst/>
          </p:spPr>
        </p:pic>
        <p:pic>
          <p:nvPicPr>
            <p:cNvPr id="3898" name="直线 直线" descr="直线 直线"/>
            <p:cNvPicPr/>
            <p:nvPr/>
          </p:nvPicPr>
          <p:blipFill>
            <a:blip r:embed="rId233"/>
            <a:stretch>
              <a:fillRect/>
            </a:stretch>
          </p:blipFill>
          <p:spPr>
            <a:xfrm>
              <a:off x="10758831" y="21694"/>
              <a:ext cx="51683" cy="133170"/>
            </a:xfrm>
            <a:prstGeom prst="rect">
              <a:avLst/>
            </a:prstGeom>
            <a:effectLst/>
          </p:spPr>
        </p:pic>
        <p:pic>
          <p:nvPicPr>
            <p:cNvPr id="3900" name="直线 形状" descr="直线 形状"/>
            <p:cNvPicPr/>
            <p:nvPr/>
          </p:nvPicPr>
          <p:blipFill>
            <a:blip r:embed="rId234"/>
            <a:stretch>
              <a:fillRect/>
            </a:stretch>
          </p:blipFill>
          <p:spPr>
            <a:xfrm>
              <a:off x="10779743" y="130345"/>
              <a:ext cx="98676" cy="210933"/>
            </a:xfrm>
            <a:prstGeom prst="rect">
              <a:avLst/>
            </a:prstGeom>
            <a:effectLst/>
          </p:spPr>
        </p:pic>
        <p:pic>
          <p:nvPicPr>
            <p:cNvPr id="3902" name="直线 形状" descr="直线 形状"/>
            <p:cNvPicPr/>
            <p:nvPr/>
          </p:nvPicPr>
          <p:blipFill>
            <a:blip r:embed="rId235"/>
            <a:stretch>
              <a:fillRect/>
            </a:stretch>
          </p:blipFill>
          <p:spPr>
            <a:xfrm>
              <a:off x="10882886" y="178958"/>
              <a:ext cx="119070" cy="135144"/>
            </a:xfrm>
            <a:prstGeom prst="rect">
              <a:avLst/>
            </a:prstGeom>
            <a:effectLst/>
          </p:spPr>
        </p:pic>
        <p:pic>
          <p:nvPicPr>
            <p:cNvPr id="3904" name="直线 形状" descr="直线 形状"/>
            <p:cNvPicPr/>
            <p:nvPr/>
          </p:nvPicPr>
          <p:blipFill>
            <a:blip r:embed="rId236"/>
            <a:stretch>
              <a:fillRect/>
            </a:stretch>
          </p:blipFill>
          <p:spPr>
            <a:xfrm>
              <a:off x="11003295" y="184670"/>
              <a:ext cx="241821" cy="165285"/>
            </a:xfrm>
            <a:prstGeom prst="rect">
              <a:avLst/>
            </a:prstGeom>
            <a:effectLst/>
          </p:spPr>
        </p:pic>
        <p:pic>
          <p:nvPicPr>
            <p:cNvPr id="3906" name="直线 形状" descr="直线 形状"/>
            <p:cNvPicPr/>
            <p:nvPr/>
          </p:nvPicPr>
          <p:blipFill>
            <a:blip r:embed="rId237"/>
            <a:stretch>
              <a:fillRect/>
            </a:stretch>
          </p:blipFill>
          <p:spPr>
            <a:xfrm>
              <a:off x="11240969" y="177880"/>
              <a:ext cx="141186" cy="281811"/>
            </a:xfrm>
            <a:prstGeom prst="rect">
              <a:avLst/>
            </a:prstGeom>
            <a:effectLst/>
          </p:spPr>
        </p:pic>
        <p:pic>
          <p:nvPicPr>
            <p:cNvPr id="3908" name="直线 直线" descr="直线 直线"/>
            <p:cNvPicPr/>
            <p:nvPr/>
          </p:nvPicPr>
          <p:blipFill>
            <a:blip r:embed="rId35"/>
            <a:stretch>
              <a:fillRect/>
            </a:stretch>
          </p:blipFill>
          <p:spPr>
            <a:xfrm>
              <a:off x="11459593" y="463088"/>
              <a:ext cx="76201" cy="38101"/>
            </a:xfrm>
            <a:prstGeom prst="rect">
              <a:avLst/>
            </a:prstGeom>
            <a:effectLst/>
          </p:spPr>
        </p:pic>
        <p:pic>
          <p:nvPicPr>
            <p:cNvPr id="3910" name="直线 形状" descr="直线 形状"/>
            <p:cNvPicPr/>
            <p:nvPr/>
          </p:nvPicPr>
          <p:blipFill>
            <a:blip r:embed="rId238"/>
            <a:stretch>
              <a:fillRect/>
            </a:stretch>
          </p:blipFill>
          <p:spPr>
            <a:xfrm>
              <a:off x="1251868" y="1053878"/>
              <a:ext cx="179076" cy="480705"/>
            </a:xfrm>
            <a:prstGeom prst="rect">
              <a:avLst/>
            </a:prstGeom>
            <a:effectLst/>
          </p:spPr>
        </p:pic>
        <p:pic>
          <p:nvPicPr>
            <p:cNvPr id="3912" name="直线 形状" descr="直线 形状"/>
            <p:cNvPicPr/>
            <p:nvPr/>
          </p:nvPicPr>
          <p:blipFill>
            <a:blip r:embed="rId239"/>
            <a:stretch>
              <a:fillRect/>
            </a:stretch>
          </p:blipFill>
          <p:spPr>
            <a:xfrm>
              <a:off x="1435217" y="1284762"/>
              <a:ext cx="257537" cy="548584"/>
            </a:xfrm>
            <a:prstGeom prst="rect">
              <a:avLst/>
            </a:prstGeom>
            <a:effectLst/>
          </p:spPr>
        </p:pic>
        <p:pic>
          <p:nvPicPr>
            <p:cNvPr id="3914" name="直线 形状" descr="直线 形状"/>
            <p:cNvPicPr/>
            <p:nvPr/>
          </p:nvPicPr>
          <p:blipFill>
            <a:blip r:embed="rId240"/>
            <a:stretch>
              <a:fillRect/>
            </a:stretch>
          </p:blipFill>
          <p:spPr>
            <a:xfrm>
              <a:off x="2250099" y="1101413"/>
              <a:ext cx="316519" cy="416116"/>
            </a:xfrm>
            <a:prstGeom prst="rect">
              <a:avLst/>
            </a:prstGeom>
            <a:effectLst/>
          </p:spPr>
        </p:pic>
        <p:pic>
          <p:nvPicPr>
            <p:cNvPr id="3916" name="直线 形状" descr="直线 形状"/>
            <p:cNvPicPr/>
            <p:nvPr/>
          </p:nvPicPr>
          <p:blipFill>
            <a:blip r:embed="rId241"/>
            <a:stretch>
              <a:fillRect/>
            </a:stretch>
          </p:blipFill>
          <p:spPr>
            <a:xfrm>
              <a:off x="2552012" y="1307700"/>
              <a:ext cx="204746" cy="200775"/>
            </a:xfrm>
            <a:prstGeom prst="rect">
              <a:avLst/>
            </a:prstGeom>
            <a:effectLst/>
          </p:spPr>
        </p:pic>
        <p:pic>
          <p:nvPicPr>
            <p:cNvPr id="3918" name="直线 形状" descr="直线 形状"/>
            <p:cNvPicPr/>
            <p:nvPr/>
          </p:nvPicPr>
          <p:blipFill>
            <a:blip r:embed="rId242"/>
            <a:stretch>
              <a:fillRect/>
            </a:stretch>
          </p:blipFill>
          <p:spPr>
            <a:xfrm>
              <a:off x="2766646" y="1314188"/>
              <a:ext cx="173460" cy="205604"/>
            </a:xfrm>
            <a:prstGeom prst="rect">
              <a:avLst/>
            </a:prstGeom>
            <a:effectLst/>
          </p:spPr>
        </p:pic>
        <p:pic>
          <p:nvPicPr>
            <p:cNvPr id="3920" name="直线 形状" descr="直线 形状"/>
            <p:cNvPicPr/>
            <p:nvPr/>
          </p:nvPicPr>
          <p:blipFill>
            <a:blip r:embed="rId243"/>
            <a:stretch>
              <a:fillRect/>
            </a:stretch>
          </p:blipFill>
          <p:spPr>
            <a:xfrm>
              <a:off x="2959448" y="1149140"/>
              <a:ext cx="571448" cy="354915"/>
            </a:xfrm>
            <a:prstGeom prst="rect">
              <a:avLst/>
            </a:prstGeom>
            <a:effectLst/>
          </p:spPr>
        </p:pic>
        <p:pic>
          <p:nvPicPr>
            <p:cNvPr id="3922" name="直线 形状" descr="直线 形状"/>
            <p:cNvPicPr/>
            <p:nvPr/>
          </p:nvPicPr>
          <p:blipFill>
            <a:blip r:embed="rId244"/>
            <a:stretch>
              <a:fillRect/>
            </a:stretch>
          </p:blipFill>
          <p:spPr>
            <a:xfrm>
              <a:off x="3594655" y="1332296"/>
              <a:ext cx="567774" cy="162597"/>
            </a:xfrm>
            <a:prstGeom prst="rect">
              <a:avLst/>
            </a:prstGeom>
            <a:effectLst/>
          </p:spPr>
        </p:pic>
        <p:pic>
          <p:nvPicPr>
            <p:cNvPr id="3924" name="直线 形状" descr="直线 形状"/>
            <p:cNvPicPr/>
            <p:nvPr/>
          </p:nvPicPr>
          <p:blipFill>
            <a:blip r:embed="rId245"/>
            <a:stretch>
              <a:fillRect/>
            </a:stretch>
          </p:blipFill>
          <p:spPr>
            <a:xfrm>
              <a:off x="4194499" y="1060387"/>
              <a:ext cx="314256" cy="439033"/>
            </a:xfrm>
            <a:prstGeom prst="rect">
              <a:avLst/>
            </a:prstGeom>
            <a:effectLst/>
          </p:spPr>
        </p:pic>
        <p:pic>
          <p:nvPicPr>
            <p:cNvPr id="3926" name="直线 形状" descr="直线 形状"/>
            <p:cNvPicPr/>
            <p:nvPr/>
          </p:nvPicPr>
          <p:blipFill>
            <a:blip r:embed="rId246"/>
            <a:stretch>
              <a:fillRect/>
            </a:stretch>
          </p:blipFill>
          <p:spPr>
            <a:xfrm>
              <a:off x="5001874" y="937230"/>
              <a:ext cx="226693" cy="497934"/>
            </a:xfrm>
            <a:prstGeom prst="rect">
              <a:avLst/>
            </a:prstGeom>
            <a:effectLst/>
          </p:spPr>
        </p:pic>
        <p:pic>
          <p:nvPicPr>
            <p:cNvPr id="3928" name="直线 形状" descr="直线 形状"/>
            <p:cNvPicPr/>
            <p:nvPr/>
          </p:nvPicPr>
          <p:blipFill>
            <a:blip r:embed="rId247"/>
            <a:stretch>
              <a:fillRect/>
            </a:stretch>
          </p:blipFill>
          <p:spPr>
            <a:xfrm>
              <a:off x="5227669" y="1226117"/>
              <a:ext cx="197828" cy="211179"/>
            </a:xfrm>
            <a:prstGeom prst="rect">
              <a:avLst/>
            </a:prstGeom>
            <a:effectLst/>
          </p:spPr>
        </p:pic>
        <p:pic>
          <p:nvPicPr>
            <p:cNvPr id="3930" name="直线 形状" descr="直线 形状"/>
            <p:cNvPicPr/>
            <p:nvPr/>
          </p:nvPicPr>
          <p:blipFill>
            <a:blip r:embed="rId248"/>
            <a:stretch>
              <a:fillRect/>
            </a:stretch>
          </p:blipFill>
          <p:spPr>
            <a:xfrm>
              <a:off x="5462094" y="1189692"/>
              <a:ext cx="268984" cy="78845"/>
            </a:xfrm>
            <a:prstGeom prst="rect">
              <a:avLst/>
            </a:prstGeom>
            <a:effectLst/>
          </p:spPr>
        </p:pic>
        <p:pic>
          <p:nvPicPr>
            <p:cNvPr id="3932" name="直线 形状" descr="直线 形状"/>
            <p:cNvPicPr/>
            <p:nvPr/>
          </p:nvPicPr>
          <p:blipFill>
            <a:blip r:embed="rId249"/>
            <a:stretch>
              <a:fillRect/>
            </a:stretch>
          </p:blipFill>
          <p:spPr>
            <a:xfrm>
              <a:off x="5566217" y="1013134"/>
              <a:ext cx="76582" cy="662844"/>
            </a:xfrm>
            <a:prstGeom prst="rect">
              <a:avLst/>
            </a:prstGeom>
            <a:effectLst/>
          </p:spPr>
        </p:pic>
        <p:pic>
          <p:nvPicPr>
            <p:cNvPr id="3934" name="直线 形状" descr="直线 形状"/>
            <p:cNvPicPr/>
            <p:nvPr/>
          </p:nvPicPr>
          <p:blipFill>
            <a:blip r:embed="rId250"/>
            <a:stretch>
              <a:fillRect/>
            </a:stretch>
          </p:blipFill>
          <p:spPr>
            <a:xfrm>
              <a:off x="5699768" y="1148948"/>
              <a:ext cx="72054" cy="92426"/>
            </a:xfrm>
            <a:prstGeom prst="rect">
              <a:avLst/>
            </a:prstGeom>
            <a:effectLst/>
          </p:spPr>
        </p:pic>
        <p:pic>
          <p:nvPicPr>
            <p:cNvPr id="3936" name="直线 形状" descr="直线 形状"/>
            <p:cNvPicPr/>
            <p:nvPr/>
          </p:nvPicPr>
          <p:blipFill>
            <a:blip r:embed="rId251"/>
            <a:stretch>
              <a:fillRect/>
            </a:stretch>
          </p:blipFill>
          <p:spPr>
            <a:xfrm>
              <a:off x="5730859" y="1244017"/>
              <a:ext cx="61336" cy="173915"/>
            </a:xfrm>
            <a:prstGeom prst="rect">
              <a:avLst/>
            </a:prstGeom>
            <a:effectLst/>
          </p:spPr>
        </p:pic>
        <p:pic>
          <p:nvPicPr>
            <p:cNvPr id="3938" name="直线 形状" descr="直线 形状"/>
            <p:cNvPicPr/>
            <p:nvPr/>
          </p:nvPicPr>
          <p:blipFill>
            <a:blip r:embed="rId252"/>
            <a:stretch>
              <a:fillRect/>
            </a:stretch>
          </p:blipFill>
          <p:spPr>
            <a:xfrm>
              <a:off x="5822000" y="1236073"/>
              <a:ext cx="187497" cy="149059"/>
            </a:xfrm>
            <a:prstGeom prst="rect">
              <a:avLst/>
            </a:prstGeom>
            <a:effectLst/>
          </p:spPr>
        </p:pic>
        <p:pic>
          <p:nvPicPr>
            <p:cNvPr id="3940" name="直线 直线" descr="直线 直线"/>
            <p:cNvPicPr/>
            <p:nvPr/>
          </p:nvPicPr>
          <p:blipFill>
            <a:blip r:embed="rId253"/>
            <a:stretch>
              <a:fillRect/>
            </a:stretch>
          </p:blipFill>
          <p:spPr>
            <a:xfrm>
              <a:off x="6012140" y="1094622"/>
              <a:ext cx="51682" cy="92427"/>
            </a:xfrm>
            <a:prstGeom prst="rect">
              <a:avLst/>
            </a:prstGeom>
            <a:effectLst/>
          </p:spPr>
        </p:pic>
        <p:pic>
          <p:nvPicPr>
            <p:cNvPr id="3942" name="直线 直线" descr="直线 直线"/>
            <p:cNvPicPr/>
            <p:nvPr/>
          </p:nvPicPr>
          <p:blipFill>
            <a:blip r:embed="rId254"/>
            <a:stretch>
              <a:fillRect/>
            </a:stretch>
          </p:blipFill>
          <p:spPr>
            <a:xfrm>
              <a:off x="6032512" y="1196482"/>
              <a:ext cx="51682" cy="214659"/>
            </a:xfrm>
            <a:prstGeom prst="rect">
              <a:avLst/>
            </a:prstGeom>
            <a:effectLst/>
          </p:spPr>
        </p:pic>
        <p:pic>
          <p:nvPicPr>
            <p:cNvPr id="3944" name="直线 形状" descr="直线 形状"/>
            <p:cNvPicPr/>
            <p:nvPr/>
          </p:nvPicPr>
          <p:blipFill>
            <a:blip r:embed="rId255"/>
            <a:stretch>
              <a:fillRect/>
            </a:stretch>
          </p:blipFill>
          <p:spPr>
            <a:xfrm>
              <a:off x="6114000" y="1216855"/>
              <a:ext cx="221450" cy="72054"/>
            </a:xfrm>
            <a:prstGeom prst="rect">
              <a:avLst/>
            </a:prstGeom>
            <a:effectLst/>
          </p:spPr>
        </p:pic>
        <p:pic>
          <p:nvPicPr>
            <p:cNvPr id="3946" name="直线 形状" descr="直线 形状"/>
            <p:cNvPicPr/>
            <p:nvPr/>
          </p:nvPicPr>
          <p:blipFill>
            <a:blip r:embed="rId256"/>
            <a:stretch>
              <a:fillRect/>
            </a:stretch>
          </p:blipFill>
          <p:spPr>
            <a:xfrm>
              <a:off x="6238496" y="1081041"/>
              <a:ext cx="69790" cy="314027"/>
            </a:xfrm>
            <a:prstGeom prst="rect">
              <a:avLst/>
            </a:prstGeom>
            <a:effectLst/>
          </p:spPr>
        </p:pic>
        <p:pic>
          <p:nvPicPr>
            <p:cNvPr id="3948" name="直线 直线" descr="直线 直线"/>
            <p:cNvPicPr/>
            <p:nvPr/>
          </p:nvPicPr>
          <p:blipFill>
            <a:blip r:embed="rId257"/>
            <a:stretch>
              <a:fillRect/>
            </a:stretch>
          </p:blipFill>
          <p:spPr>
            <a:xfrm>
              <a:off x="6331302" y="1114994"/>
              <a:ext cx="72055" cy="106008"/>
            </a:xfrm>
            <a:prstGeom prst="rect">
              <a:avLst/>
            </a:prstGeom>
            <a:effectLst/>
          </p:spPr>
        </p:pic>
        <p:pic>
          <p:nvPicPr>
            <p:cNvPr id="3950" name="直线 直线" descr="直线 直线"/>
            <p:cNvPicPr/>
            <p:nvPr/>
          </p:nvPicPr>
          <p:blipFill>
            <a:blip r:embed="rId258"/>
            <a:stretch>
              <a:fillRect/>
            </a:stretch>
          </p:blipFill>
          <p:spPr>
            <a:xfrm>
              <a:off x="6392418" y="1223645"/>
              <a:ext cx="58473" cy="133171"/>
            </a:xfrm>
            <a:prstGeom prst="rect">
              <a:avLst/>
            </a:prstGeom>
            <a:effectLst/>
          </p:spPr>
        </p:pic>
        <p:pic>
          <p:nvPicPr>
            <p:cNvPr id="3952" name="直线 形状" descr="直线 形状"/>
            <p:cNvPicPr/>
            <p:nvPr/>
          </p:nvPicPr>
          <p:blipFill>
            <a:blip r:embed="rId259"/>
            <a:stretch>
              <a:fillRect/>
            </a:stretch>
          </p:blipFill>
          <p:spPr>
            <a:xfrm>
              <a:off x="6473906" y="1245854"/>
              <a:ext cx="129147" cy="138412"/>
            </a:xfrm>
            <a:prstGeom prst="rect">
              <a:avLst/>
            </a:prstGeom>
            <a:effectLst/>
          </p:spPr>
        </p:pic>
        <p:pic>
          <p:nvPicPr>
            <p:cNvPr id="3954" name="直线 形状" descr="直线 形状"/>
            <p:cNvPicPr/>
            <p:nvPr/>
          </p:nvPicPr>
          <p:blipFill>
            <a:blip r:embed="rId260"/>
            <a:stretch>
              <a:fillRect/>
            </a:stretch>
          </p:blipFill>
          <p:spPr>
            <a:xfrm>
              <a:off x="6670836" y="1190704"/>
              <a:ext cx="214659" cy="145740"/>
            </a:xfrm>
            <a:prstGeom prst="rect">
              <a:avLst/>
            </a:prstGeom>
            <a:effectLst/>
          </p:spPr>
        </p:pic>
        <p:pic>
          <p:nvPicPr>
            <p:cNvPr id="3956" name="直线 直线" descr="直线 直线"/>
            <p:cNvPicPr/>
            <p:nvPr/>
          </p:nvPicPr>
          <p:blipFill>
            <a:blip r:embed="rId35"/>
            <a:stretch>
              <a:fillRect/>
            </a:stretch>
          </p:blipFill>
          <p:spPr>
            <a:xfrm>
              <a:off x="7038855" y="1121785"/>
              <a:ext cx="76201" cy="38101"/>
            </a:xfrm>
            <a:prstGeom prst="rect">
              <a:avLst/>
            </a:prstGeom>
            <a:effectLst/>
          </p:spPr>
        </p:pic>
        <p:pic>
          <p:nvPicPr>
            <p:cNvPr id="3958" name="直线 直线" descr="直线 直线"/>
            <p:cNvPicPr/>
            <p:nvPr/>
          </p:nvPicPr>
          <p:blipFill>
            <a:blip r:embed="rId35"/>
            <a:stretch>
              <a:fillRect/>
            </a:stretch>
          </p:blipFill>
          <p:spPr>
            <a:xfrm>
              <a:off x="7052437" y="1257599"/>
              <a:ext cx="76201" cy="38101"/>
            </a:xfrm>
            <a:prstGeom prst="rect">
              <a:avLst/>
            </a:prstGeom>
            <a:effectLst/>
          </p:spPr>
        </p:pic>
        <p:pic>
          <p:nvPicPr>
            <p:cNvPr id="3960" name="直线 形状" descr="直线 形状"/>
            <p:cNvPicPr/>
            <p:nvPr/>
          </p:nvPicPr>
          <p:blipFill>
            <a:blip r:embed="rId261"/>
            <a:stretch>
              <a:fillRect/>
            </a:stretch>
          </p:blipFill>
          <p:spPr>
            <a:xfrm>
              <a:off x="7872787" y="1032226"/>
              <a:ext cx="325924" cy="594000"/>
            </a:xfrm>
            <a:prstGeom prst="rect">
              <a:avLst/>
            </a:prstGeom>
            <a:effectLst/>
          </p:spPr>
        </p:pic>
        <p:pic>
          <p:nvPicPr>
            <p:cNvPr id="3962" name="直线 形状" descr="直线 形状"/>
            <p:cNvPicPr/>
            <p:nvPr/>
          </p:nvPicPr>
          <p:blipFill>
            <a:blip r:embed="rId262"/>
            <a:stretch>
              <a:fillRect/>
            </a:stretch>
          </p:blipFill>
          <p:spPr>
            <a:xfrm>
              <a:off x="8243075" y="1481691"/>
              <a:ext cx="163534" cy="208471"/>
            </a:xfrm>
            <a:prstGeom prst="rect">
              <a:avLst/>
            </a:prstGeom>
            <a:effectLst/>
          </p:spPr>
        </p:pic>
        <p:pic>
          <p:nvPicPr>
            <p:cNvPr id="3964" name="直线 形状" descr="直线 形状"/>
            <p:cNvPicPr/>
            <p:nvPr/>
          </p:nvPicPr>
          <p:blipFill>
            <a:blip r:embed="rId263"/>
            <a:stretch>
              <a:fillRect/>
            </a:stretch>
          </p:blipFill>
          <p:spPr>
            <a:xfrm>
              <a:off x="8266648" y="1419022"/>
              <a:ext cx="214659" cy="216212"/>
            </a:xfrm>
            <a:prstGeom prst="rect">
              <a:avLst/>
            </a:prstGeom>
            <a:effectLst/>
          </p:spPr>
        </p:pic>
        <p:pic>
          <p:nvPicPr>
            <p:cNvPr id="3966" name="直线 形状" descr="直线 形状"/>
            <p:cNvPicPr/>
            <p:nvPr/>
          </p:nvPicPr>
          <p:blipFill>
            <a:blip r:embed="rId264"/>
            <a:stretch>
              <a:fillRect/>
            </a:stretch>
          </p:blipFill>
          <p:spPr>
            <a:xfrm>
              <a:off x="8667298" y="1264389"/>
              <a:ext cx="214660" cy="58474"/>
            </a:xfrm>
            <a:prstGeom prst="rect">
              <a:avLst/>
            </a:prstGeom>
            <a:effectLst/>
          </p:spPr>
        </p:pic>
        <p:pic>
          <p:nvPicPr>
            <p:cNvPr id="3968" name="直线 形状" descr="直线 形状"/>
            <p:cNvPicPr/>
            <p:nvPr/>
          </p:nvPicPr>
          <p:blipFill>
            <a:blip r:embed="rId265"/>
            <a:stretch>
              <a:fillRect/>
            </a:stretch>
          </p:blipFill>
          <p:spPr>
            <a:xfrm>
              <a:off x="8680880" y="1366250"/>
              <a:ext cx="248613" cy="61336"/>
            </a:xfrm>
            <a:prstGeom prst="rect">
              <a:avLst/>
            </a:prstGeom>
            <a:effectLst/>
          </p:spPr>
        </p:pic>
        <p:pic>
          <p:nvPicPr>
            <p:cNvPr id="3970" name="直线 形状" descr="直线 形状"/>
            <p:cNvPicPr/>
            <p:nvPr/>
          </p:nvPicPr>
          <p:blipFill>
            <a:blip r:embed="rId266"/>
            <a:stretch>
              <a:fillRect/>
            </a:stretch>
          </p:blipFill>
          <p:spPr>
            <a:xfrm>
              <a:off x="9546970" y="843367"/>
              <a:ext cx="431777" cy="362748"/>
            </a:xfrm>
            <a:prstGeom prst="rect">
              <a:avLst/>
            </a:prstGeom>
            <a:effectLst/>
          </p:spPr>
        </p:pic>
        <p:pic>
          <p:nvPicPr>
            <p:cNvPr id="3972" name="直线 形状" descr="直线 形状"/>
            <p:cNvPicPr/>
            <p:nvPr/>
          </p:nvPicPr>
          <p:blipFill>
            <a:blip r:embed="rId267"/>
            <a:stretch>
              <a:fillRect/>
            </a:stretch>
          </p:blipFill>
          <p:spPr>
            <a:xfrm>
              <a:off x="10059390" y="1081041"/>
              <a:ext cx="112799" cy="156157"/>
            </a:xfrm>
            <a:prstGeom prst="rect">
              <a:avLst/>
            </a:prstGeom>
            <a:effectLst/>
          </p:spPr>
        </p:pic>
        <p:pic>
          <p:nvPicPr>
            <p:cNvPr id="3974" name="直线 形状" descr="直线 形状"/>
            <p:cNvPicPr/>
            <p:nvPr/>
          </p:nvPicPr>
          <p:blipFill>
            <a:blip r:embed="rId268"/>
            <a:stretch>
              <a:fillRect/>
            </a:stretch>
          </p:blipFill>
          <p:spPr>
            <a:xfrm>
              <a:off x="10086553" y="1019925"/>
              <a:ext cx="241822" cy="248612"/>
            </a:xfrm>
            <a:prstGeom prst="rect">
              <a:avLst/>
            </a:prstGeom>
            <a:effectLst/>
          </p:spPr>
        </p:pic>
        <p:pic>
          <p:nvPicPr>
            <p:cNvPr id="3976" name="直线 形状" descr="直线 形状"/>
            <p:cNvPicPr/>
            <p:nvPr/>
          </p:nvPicPr>
          <p:blipFill>
            <a:blip r:embed="rId269"/>
            <a:stretch>
              <a:fillRect/>
            </a:stretch>
          </p:blipFill>
          <p:spPr>
            <a:xfrm>
              <a:off x="9393902" y="1332296"/>
              <a:ext cx="1116248" cy="146752"/>
            </a:xfrm>
            <a:prstGeom prst="rect">
              <a:avLst/>
            </a:prstGeom>
            <a:effectLst/>
          </p:spPr>
        </p:pic>
        <p:pic>
          <p:nvPicPr>
            <p:cNvPr id="3978" name="直线 形状" descr="直线 形状"/>
            <p:cNvPicPr/>
            <p:nvPr/>
          </p:nvPicPr>
          <p:blipFill>
            <a:blip r:embed="rId270"/>
            <a:stretch>
              <a:fillRect/>
            </a:stretch>
          </p:blipFill>
          <p:spPr>
            <a:xfrm>
              <a:off x="9629313" y="1515645"/>
              <a:ext cx="429826" cy="286255"/>
            </a:xfrm>
            <a:prstGeom prst="rect">
              <a:avLst/>
            </a:prstGeom>
            <a:effectLst/>
          </p:spPr>
        </p:pic>
        <p:pic>
          <p:nvPicPr>
            <p:cNvPr id="3980" name="直线 形状" descr="直线 形状"/>
            <p:cNvPicPr/>
            <p:nvPr/>
          </p:nvPicPr>
          <p:blipFill>
            <a:blip r:embed="rId271"/>
            <a:stretch>
              <a:fillRect/>
            </a:stretch>
          </p:blipFill>
          <p:spPr>
            <a:xfrm>
              <a:off x="4599676" y="2099644"/>
              <a:ext cx="296148" cy="210132"/>
            </a:xfrm>
            <a:prstGeom prst="rect">
              <a:avLst/>
            </a:prstGeom>
            <a:effectLst/>
          </p:spPr>
        </p:pic>
        <p:pic>
          <p:nvPicPr>
            <p:cNvPr id="3982" name="直线 形状" descr="直线 形状"/>
            <p:cNvPicPr/>
            <p:nvPr/>
          </p:nvPicPr>
          <p:blipFill>
            <a:blip r:embed="rId272"/>
            <a:stretch>
              <a:fillRect/>
            </a:stretch>
          </p:blipFill>
          <p:spPr>
            <a:xfrm>
              <a:off x="4959583" y="1889133"/>
              <a:ext cx="533821" cy="461387"/>
            </a:xfrm>
            <a:prstGeom prst="rect">
              <a:avLst/>
            </a:prstGeom>
            <a:effectLst/>
          </p:spPr>
        </p:pic>
        <p:pic>
          <p:nvPicPr>
            <p:cNvPr id="3984" name="直线 形状" descr="直线 形状"/>
            <p:cNvPicPr/>
            <p:nvPr/>
          </p:nvPicPr>
          <p:blipFill>
            <a:blip r:embed="rId273"/>
            <a:stretch>
              <a:fillRect/>
            </a:stretch>
          </p:blipFill>
          <p:spPr>
            <a:xfrm>
              <a:off x="5904567" y="1997784"/>
              <a:ext cx="423976" cy="374508"/>
            </a:xfrm>
            <a:prstGeom prst="rect">
              <a:avLst/>
            </a:prstGeom>
            <a:effectLst/>
          </p:spPr>
        </p:pic>
        <p:pic>
          <p:nvPicPr>
            <p:cNvPr id="3986" name="直线 形状" descr="直线 形状"/>
            <p:cNvPicPr/>
            <p:nvPr/>
          </p:nvPicPr>
          <p:blipFill>
            <a:blip r:embed="rId274"/>
            <a:stretch>
              <a:fillRect/>
            </a:stretch>
          </p:blipFill>
          <p:spPr>
            <a:xfrm>
              <a:off x="6419581" y="2228667"/>
              <a:ext cx="194287" cy="203689"/>
            </a:xfrm>
            <a:prstGeom prst="rect">
              <a:avLst/>
            </a:prstGeom>
            <a:effectLst/>
          </p:spPr>
        </p:pic>
        <p:pic>
          <p:nvPicPr>
            <p:cNvPr id="3988" name="直线 形状" descr="直线 形状"/>
            <p:cNvPicPr/>
            <p:nvPr/>
          </p:nvPicPr>
          <p:blipFill>
            <a:blip r:embed="rId275"/>
            <a:stretch>
              <a:fillRect/>
            </a:stretch>
          </p:blipFill>
          <p:spPr>
            <a:xfrm>
              <a:off x="6467116" y="2120016"/>
              <a:ext cx="262194" cy="350473"/>
            </a:xfrm>
            <a:prstGeom prst="rect">
              <a:avLst/>
            </a:prstGeom>
            <a:effectLst/>
          </p:spPr>
        </p:pic>
        <p:pic>
          <p:nvPicPr>
            <p:cNvPr id="3990" name="直线 形状" descr="直线 形状"/>
            <p:cNvPicPr/>
            <p:nvPr/>
          </p:nvPicPr>
          <p:blipFill>
            <a:blip r:embed="rId276"/>
            <a:stretch>
              <a:fillRect/>
            </a:stretch>
          </p:blipFill>
          <p:spPr>
            <a:xfrm>
              <a:off x="7117092" y="2187923"/>
              <a:ext cx="169055" cy="65373"/>
            </a:xfrm>
            <a:prstGeom prst="rect">
              <a:avLst/>
            </a:prstGeom>
            <a:effectLst/>
          </p:spPr>
        </p:pic>
        <p:pic>
          <p:nvPicPr>
            <p:cNvPr id="3992" name="直线 形状" descr="直线 形状"/>
            <p:cNvPicPr/>
            <p:nvPr/>
          </p:nvPicPr>
          <p:blipFill>
            <a:blip r:embed="rId277"/>
            <a:stretch>
              <a:fillRect/>
            </a:stretch>
          </p:blipFill>
          <p:spPr>
            <a:xfrm>
              <a:off x="7105440" y="2350899"/>
              <a:ext cx="187496" cy="61337"/>
            </a:xfrm>
            <a:prstGeom prst="rect">
              <a:avLst/>
            </a:prstGeom>
            <a:effectLst/>
          </p:spPr>
        </p:pic>
        <p:pic>
          <p:nvPicPr>
            <p:cNvPr id="3994" name="直线 形状" descr="直线 形状"/>
            <p:cNvPicPr/>
            <p:nvPr/>
          </p:nvPicPr>
          <p:blipFill>
            <a:blip r:embed="rId278"/>
            <a:stretch>
              <a:fillRect/>
            </a:stretch>
          </p:blipFill>
          <p:spPr>
            <a:xfrm>
              <a:off x="7679497" y="1942378"/>
              <a:ext cx="394368" cy="452397"/>
            </a:xfrm>
            <a:prstGeom prst="rect">
              <a:avLst/>
            </a:prstGeom>
            <a:effectLst/>
          </p:spPr>
        </p:pic>
        <p:pic>
          <p:nvPicPr>
            <p:cNvPr id="3996" name="直线 形状" descr="直线 形状"/>
            <p:cNvPicPr/>
            <p:nvPr/>
          </p:nvPicPr>
          <p:blipFill>
            <a:blip r:embed="rId279"/>
            <a:stretch>
              <a:fillRect/>
            </a:stretch>
          </p:blipFill>
          <p:spPr>
            <a:xfrm>
              <a:off x="8124043" y="2092853"/>
              <a:ext cx="112799" cy="353964"/>
            </a:xfrm>
            <a:prstGeom prst="rect">
              <a:avLst/>
            </a:prstGeom>
            <a:effectLst/>
          </p:spPr>
        </p:pic>
        <p:pic>
          <p:nvPicPr>
            <p:cNvPr id="3998" name="直线 直线" descr="直线 直线"/>
            <p:cNvPicPr/>
            <p:nvPr/>
          </p:nvPicPr>
          <p:blipFill>
            <a:blip r:embed="rId280"/>
            <a:stretch>
              <a:fillRect/>
            </a:stretch>
          </p:blipFill>
          <p:spPr>
            <a:xfrm>
              <a:off x="8096880" y="2215086"/>
              <a:ext cx="207869" cy="58473"/>
            </a:xfrm>
            <a:prstGeom prst="rect">
              <a:avLst/>
            </a:prstGeom>
            <a:effectLst/>
          </p:spPr>
        </p:pic>
        <p:pic>
          <p:nvPicPr>
            <p:cNvPr id="4000" name="直线 形状" descr="直线 形状"/>
            <p:cNvPicPr/>
            <p:nvPr/>
          </p:nvPicPr>
          <p:blipFill>
            <a:blip r:embed="rId281"/>
            <a:stretch>
              <a:fillRect/>
            </a:stretch>
          </p:blipFill>
          <p:spPr>
            <a:xfrm>
              <a:off x="8457071" y="2031737"/>
              <a:ext cx="80826" cy="674580"/>
            </a:xfrm>
            <a:prstGeom prst="rect">
              <a:avLst/>
            </a:prstGeom>
            <a:effectLst/>
          </p:spPr>
        </p:pic>
        <p:pic>
          <p:nvPicPr>
            <p:cNvPr id="4002" name="直线 形状" descr="直线 形状"/>
            <p:cNvPicPr/>
            <p:nvPr/>
          </p:nvPicPr>
          <p:blipFill>
            <a:blip r:embed="rId282"/>
            <a:stretch>
              <a:fillRect/>
            </a:stretch>
          </p:blipFill>
          <p:spPr>
            <a:xfrm>
              <a:off x="8572230" y="2052109"/>
              <a:ext cx="92426" cy="669635"/>
            </a:xfrm>
            <a:prstGeom prst="rect">
              <a:avLst/>
            </a:prstGeom>
            <a:effectLst/>
          </p:spPr>
        </p:pic>
        <p:pic>
          <p:nvPicPr>
            <p:cNvPr id="4004" name="直线 形状" descr="直线 形状"/>
            <p:cNvPicPr/>
            <p:nvPr/>
          </p:nvPicPr>
          <p:blipFill>
            <a:blip r:embed="rId283"/>
            <a:stretch>
              <a:fillRect/>
            </a:stretch>
          </p:blipFill>
          <p:spPr>
            <a:xfrm>
              <a:off x="9058740" y="2221876"/>
              <a:ext cx="183125" cy="207869"/>
            </a:xfrm>
            <a:prstGeom prst="rect">
              <a:avLst/>
            </a:prstGeom>
            <a:effectLst/>
          </p:spPr>
        </p:pic>
        <p:pic>
          <p:nvPicPr>
            <p:cNvPr id="4006" name="直线 形状" descr="直线 形状"/>
            <p:cNvPicPr/>
            <p:nvPr/>
          </p:nvPicPr>
          <p:blipFill>
            <a:blip r:embed="rId284"/>
            <a:stretch>
              <a:fillRect/>
            </a:stretch>
          </p:blipFill>
          <p:spPr>
            <a:xfrm>
              <a:off x="9058895" y="2167551"/>
              <a:ext cx="196550" cy="306177"/>
            </a:xfrm>
            <a:prstGeom prst="rect">
              <a:avLst/>
            </a:prstGeom>
            <a:effectLst/>
          </p:spPr>
        </p:pic>
        <p:pic>
          <p:nvPicPr>
            <p:cNvPr id="4008" name="直线 形状" descr="直线 形状"/>
            <p:cNvPicPr/>
            <p:nvPr/>
          </p:nvPicPr>
          <p:blipFill>
            <a:blip r:embed="rId285"/>
            <a:stretch>
              <a:fillRect/>
            </a:stretch>
          </p:blipFill>
          <p:spPr>
            <a:xfrm>
              <a:off x="9305624" y="2296574"/>
              <a:ext cx="99217" cy="78845"/>
            </a:xfrm>
            <a:prstGeom prst="rect">
              <a:avLst/>
            </a:prstGeom>
            <a:effectLst/>
          </p:spPr>
        </p:pic>
        <p:pic>
          <p:nvPicPr>
            <p:cNvPr id="4010" name="直线 形状" descr="直线 形状"/>
            <p:cNvPicPr/>
            <p:nvPr/>
          </p:nvPicPr>
          <p:blipFill>
            <a:blip r:embed="rId286"/>
            <a:stretch>
              <a:fillRect/>
            </a:stretch>
          </p:blipFill>
          <p:spPr>
            <a:xfrm>
              <a:off x="9326844" y="2391644"/>
              <a:ext cx="125531" cy="206654"/>
            </a:xfrm>
            <a:prstGeom prst="rect">
              <a:avLst/>
            </a:prstGeom>
            <a:effectLst/>
          </p:spPr>
        </p:pic>
        <p:pic>
          <p:nvPicPr>
            <p:cNvPr id="4012" name="直线 形状" descr="直线 形状"/>
            <p:cNvPicPr/>
            <p:nvPr/>
          </p:nvPicPr>
          <p:blipFill>
            <a:blip r:embed="rId287"/>
            <a:stretch>
              <a:fillRect/>
            </a:stretch>
          </p:blipFill>
          <p:spPr>
            <a:xfrm>
              <a:off x="9516135" y="2126807"/>
              <a:ext cx="99217" cy="139961"/>
            </a:xfrm>
            <a:prstGeom prst="rect">
              <a:avLst/>
            </a:prstGeom>
            <a:effectLst/>
          </p:spPr>
        </p:pic>
        <p:pic>
          <p:nvPicPr>
            <p:cNvPr id="4014" name="直线 直线" descr="直线 直线"/>
            <p:cNvPicPr/>
            <p:nvPr/>
          </p:nvPicPr>
          <p:blipFill>
            <a:blip r:embed="rId288"/>
            <a:stretch>
              <a:fillRect/>
            </a:stretch>
          </p:blipFill>
          <p:spPr>
            <a:xfrm>
              <a:off x="9536507" y="2038528"/>
              <a:ext cx="228241" cy="228240"/>
            </a:xfrm>
            <a:prstGeom prst="rect">
              <a:avLst/>
            </a:prstGeom>
            <a:effectLst/>
          </p:spPr>
        </p:pic>
        <p:pic>
          <p:nvPicPr>
            <p:cNvPr id="4016" name="直线 直线" descr="直线 直线"/>
            <p:cNvPicPr/>
            <p:nvPr/>
          </p:nvPicPr>
          <p:blipFill>
            <a:blip r:embed="rId32"/>
            <a:stretch>
              <a:fillRect/>
            </a:stretch>
          </p:blipFill>
          <p:spPr>
            <a:xfrm>
              <a:off x="9801344" y="2092853"/>
              <a:ext cx="78845" cy="51683"/>
            </a:xfrm>
            <a:prstGeom prst="rect">
              <a:avLst/>
            </a:prstGeom>
            <a:effectLst/>
          </p:spPr>
        </p:pic>
        <p:pic>
          <p:nvPicPr>
            <p:cNvPr id="4018" name="直线 形状" descr="直线 形状"/>
            <p:cNvPicPr/>
            <p:nvPr/>
          </p:nvPicPr>
          <p:blipFill>
            <a:blip r:embed="rId289"/>
            <a:stretch>
              <a:fillRect/>
            </a:stretch>
          </p:blipFill>
          <p:spPr>
            <a:xfrm>
              <a:off x="9811208" y="2147179"/>
              <a:ext cx="164050" cy="210934"/>
            </a:xfrm>
            <a:prstGeom prst="rect">
              <a:avLst/>
            </a:prstGeom>
            <a:effectLst/>
          </p:spPr>
        </p:pic>
        <p:pic>
          <p:nvPicPr>
            <p:cNvPr id="4020" name="直线 形状" descr="直线 形状"/>
            <p:cNvPicPr/>
            <p:nvPr/>
          </p:nvPicPr>
          <p:blipFill>
            <a:blip r:embed="rId290"/>
            <a:stretch>
              <a:fillRect/>
            </a:stretch>
          </p:blipFill>
          <p:spPr>
            <a:xfrm>
              <a:off x="10039018" y="2153969"/>
              <a:ext cx="214658" cy="59075"/>
            </a:xfrm>
            <a:prstGeom prst="rect">
              <a:avLst/>
            </a:prstGeom>
            <a:effectLst/>
          </p:spPr>
        </p:pic>
        <p:pic>
          <p:nvPicPr>
            <p:cNvPr id="4022" name="直线 形状" descr="直线 形状"/>
            <p:cNvPicPr/>
            <p:nvPr/>
          </p:nvPicPr>
          <p:blipFill>
            <a:blip r:embed="rId291"/>
            <a:stretch>
              <a:fillRect/>
            </a:stretch>
          </p:blipFill>
          <p:spPr>
            <a:xfrm>
              <a:off x="10129561" y="2065691"/>
              <a:ext cx="42628" cy="255403"/>
            </a:xfrm>
            <a:prstGeom prst="rect">
              <a:avLst/>
            </a:prstGeom>
            <a:effectLst/>
          </p:spPr>
        </p:pic>
        <p:pic>
          <p:nvPicPr>
            <p:cNvPr id="4024" name="直线 形状" descr="直线 形状"/>
            <p:cNvPicPr/>
            <p:nvPr/>
          </p:nvPicPr>
          <p:blipFill>
            <a:blip r:embed="rId292"/>
            <a:stretch>
              <a:fillRect/>
            </a:stretch>
          </p:blipFill>
          <p:spPr>
            <a:xfrm>
              <a:off x="10324227" y="2072481"/>
              <a:ext cx="201077" cy="203341"/>
            </a:xfrm>
            <a:prstGeom prst="rect">
              <a:avLst/>
            </a:prstGeom>
            <a:effectLst/>
          </p:spPr>
        </p:pic>
        <p:pic>
          <p:nvPicPr>
            <p:cNvPr id="4026" name="直线 直线" descr="直线 直线"/>
            <p:cNvPicPr/>
            <p:nvPr/>
          </p:nvPicPr>
          <p:blipFill>
            <a:blip r:embed="rId293"/>
            <a:stretch>
              <a:fillRect/>
            </a:stretch>
          </p:blipFill>
          <p:spPr>
            <a:xfrm>
              <a:off x="10582273" y="2167551"/>
              <a:ext cx="119590" cy="44891"/>
            </a:xfrm>
            <a:prstGeom prst="rect">
              <a:avLst/>
            </a:prstGeom>
            <a:effectLst/>
          </p:spPr>
        </p:pic>
        <p:pic>
          <p:nvPicPr>
            <p:cNvPr id="4028" name="直线 形状" descr="直线 形状"/>
            <p:cNvPicPr/>
            <p:nvPr/>
          </p:nvPicPr>
          <p:blipFill>
            <a:blip r:embed="rId294"/>
            <a:stretch>
              <a:fillRect/>
            </a:stretch>
          </p:blipFill>
          <p:spPr>
            <a:xfrm>
              <a:off x="10785994" y="2056037"/>
              <a:ext cx="119589" cy="61336"/>
            </a:xfrm>
            <a:prstGeom prst="rect">
              <a:avLst/>
            </a:prstGeom>
            <a:effectLst/>
          </p:spPr>
        </p:pic>
        <p:pic>
          <p:nvPicPr>
            <p:cNvPr id="4030" name="直线 形状" descr="直线 形状"/>
            <p:cNvPicPr/>
            <p:nvPr/>
          </p:nvPicPr>
          <p:blipFill>
            <a:blip r:embed="rId295"/>
            <a:stretch>
              <a:fillRect/>
            </a:stretch>
          </p:blipFill>
          <p:spPr>
            <a:xfrm>
              <a:off x="10802877" y="2126807"/>
              <a:ext cx="170613" cy="243117"/>
            </a:xfrm>
            <a:prstGeom prst="rect">
              <a:avLst/>
            </a:prstGeom>
            <a:effectLst/>
          </p:spPr>
        </p:pic>
        <p:pic>
          <p:nvPicPr>
            <p:cNvPr id="4032" name="直线 形状" descr="直线 形状"/>
            <p:cNvPicPr/>
            <p:nvPr/>
          </p:nvPicPr>
          <p:blipFill>
            <a:blip r:embed="rId296"/>
            <a:stretch>
              <a:fillRect/>
            </a:stretch>
          </p:blipFill>
          <p:spPr>
            <a:xfrm>
              <a:off x="11071203" y="2140388"/>
              <a:ext cx="65866" cy="589356"/>
            </a:xfrm>
            <a:prstGeom prst="rect">
              <a:avLst/>
            </a:prstGeom>
            <a:effectLst/>
          </p:spPr>
        </p:pic>
        <p:pic>
          <p:nvPicPr>
            <p:cNvPr id="4034" name="直线 形状" descr="直线 形状"/>
            <p:cNvPicPr/>
            <p:nvPr/>
          </p:nvPicPr>
          <p:blipFill>
            <a:blip r:embed="rId297"/>
            <a:stretch>
              <a:fillRect/>
            </a:stretch>
          </p:blipFill>
          <p:spPr>
            <a:xfrm>
              <a:off x="11213806" y="2140388"/>
              <a:ext cx="78846" cy="597551"/>
            </a:xfrm>
            <a:prstGeom prst="rect">
              <a:avLst/>
            </a:prstGeom>
            <a:effectLst/>
          </p:spPr>
        </p:pic>
        <p:pic>
          <p:nvPicPr>
            <p:cNvPr id="4036" name="直线 直线" descr="直线 直线"/>
            <p:cNvPicPr/>
            <p:nvPr/>
          </p:nvPicPr>
          <p:blipFill>
            <a:blip r:embed="rId298"/>
            <a:stretch>
              <a:fillRect/>
            </a:stretch>
          </p:blipFill>
          <p:spPr>
            <a:xfrm>
              <a:off x="11505806" y="2615736"/>
              <a:ext cx="58473" cy="112799"/>
            </a:xfrm>
            <a:prstGeom prst="rect">
              <a:avLst/>
            </a:prstGeom>
            <a:effectLst/>
          </p:spPr>
        </p:pic>
        <p:pic>
          <p:nvPicPr>
            <p:cNvPr id="4038" name="直线 形状" descr="直线 形状"/>
            <p:cNvPicPr/>
            <p:nvPr/>
          </p:nvPicPr>
          <p:blipFill>
            <a:blip r:embed="rId299"/>
            <a:stretch>
              <a:fillRect/>
            </a:stretch>
          </p:blipFill>
          <p:spPr>
            <a:xfrm>
              <a:off x="103695" y="1452964"/>
              <a:ext cx="148535" cy="174401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Chalkboard">
  <a:themeElements>
    <a:clrScheme name="Chalkboard">
      <a:dk1>
        <a:srgbClr val="BF00FF"/>
      </a:dk1>
      <a:lt1>
        <a:srgbClr val="FFFFFF"/>
      </a:lt1>
      <a:dk2>
        <a:srgbClr val="51504D"/>
      </a:dk2>
      <a:lt2>
        <a:srgbClr val="CBC8C2"/>
      </a:lt2>
      <a:accent1>
        <a:srgbClr val="71B0E2"/>
      </a:accent1>
      <a:accent2>
        <a:srgbClr val="A8E685"/>
      </a:accent2>
      <a:accent3>
        <a:srgbClr val="FFE181"/>
      </a:accent3>
      <a:accent4>
        <a:srgbClr val="F2A057"/>
      </a:accent4>
      <a:accent5>
        <a:srgbClr val="FF7777"/>
      </a:accent5>
      <a:accent6>
        <a:srgbClr val="D4ABEF"/>
      </a:accent6>
      <a:hlink>
        <a:srgbClr val="0000FF"/>
      </a:hlink>
      <a:folHlink>
        <a:srgbClr val="FF00FF"/>
      </a:folHlink>
    </a:clrScheme>
    <a:fontScheme name="Chalkboard">
      <a:majorFont>
        <a:latin typeface="Chalkduster"/>
        <a:ea typeface="Chalkduster"/>
        <a:cs typeface="Chalkduster"/>
      </a:majorFont>
      <a:minorFont>
        <a:latin typeface="Chalkduster"/>
        <a:ea typeface="Chalkduster"/>
        <a:cs typeface="Chalkduster"/>
      </a:minorFont>
    </a:fontScheme>
    <a:fmtScheme name="Chalkbo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r="162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63500" dir="162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63500" dir="162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63500" dir="162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63500" dist="25400" dir="2700000" rotWithShape="0">
                <a:srgbClr val="000000">
                  <a:alpha val="70000"/>
                </a:srgbClr>
              </a:outerShdw>
            </a:effectLst>
            <a:uFillTx/>
            <a:latin typeface="+mn-lt"/>
            <a:ea typeface="+mn-ea"/>
            <a:cs typeface="+mn-cs"/>
            <a:sym typeface="Chalkduste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>
          <a:noFill/>
        </a:ln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4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Chalkduste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halkboard">
  <a:themeElements>
    <a:clrScheme name="Chalkboard">
      <a:dk1>
        <a:srgbClr val="000000"/>
      </a:dk1>
      <a:lt1>
        <a:srgbClr val="FFFFFF"/>
      </a:lt1>
      <a:dk2>
        <a:srgbClr val="51504D"/>
      </a:dk2>
      <a:lt2>
        <a:srgbClr val="CBC8C2"/>
      </a:lt2>
      <a:accent1>
        <a:srgbClr val="71B0E2"/>
      </a:accent1>
      <a:accent2>
        <a:srgbClr val="A8E685"/>
      </a:accent2>
      <a:accent3>
        <a:srgbClr val="FFE181"/>
      </a:accent3>
      <a:accent4>
        <a:srgbClr val="F2A057"/>
      </a:accent4>
      <a:accent5>
        <a:srgbClr val="FF7777"/>
      </a:accent5>
      <a:accent6>
        <a:srgbClr val="D4ABEF"/>
      </a:accent6>
      <a:hlink>
        <a:srgbClr val="0000FF"/>
      </a:hlink>
      <a:folHlink>
        <a:srgbClr val="FF00FF"/>
      </a:folHlink>
    </a:clrScheme>
    <a:fontScheme name="Chalkboard">
      <a:majorFont>
        <a:latin typeface="Chalkduster"/>
        <a:ea typeface="Chalkduster"/>
        <a:cs typeface="Chalkduster"/>
      </a:majorFont>
      <a:minorFont>
        <a:latin typeface="Chalkduster"/>
        <a:ea typeface="Chalkduster"/>
        <a:cs typeface="Chalkduster"/>
      </a:minorFont>
    </a:fontScheme>
    <a:fmtScheme name="Chalkbo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r="162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63500" dir="162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63500" dir="162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63500" dir="162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63500" dist="25400" dir="2700000" rotWithShape="0">
                <a:srgbClr val="000000">
                  <a:alpha val="70000"/>
                </a:srgbClr>
              </a:outerShdw>
            </a:effectLst>
            <a:uFillTx/>
            <a:latin typeface="+mn-lt"/>
            <a:ea typeface="+mn-ea"/>
            <a:cs typeface="+mn-cs"/>
            <a:sym typeface="Chalkduste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>
          <a:noFill/>
        </a:ln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4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Chalkduste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147</Words>
  <Application>WPS 演示</Application>
  <PresentationFormat/>
  <Paragraphs>9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5" baseType="lpstr">
      <vt:lpstr>Arial</vt:lpstr>
      <vt:lpstr>宋体</vt:lpstr>
      <vt:lpstr>Wingdings</vt:lpstr>
      <vt:lpstr>Chalkduster</vt:lpstr>
      <vt:lpstr>Helvetica Neue</vt:lpstr>
      <vt:lpstr>Courant</vt:lpstr>
      <vt:lpstr>微软雅黑</vt:lpstr>
      <vt:lpstr>Arial Unicode MS</vt:lpstr>
      <vt:lpstr>Chalkduster</vt:lpstr>
      <vt:lpstr>Calibri</vt:lpstr>
      <vt:lpstr>Helvetica Neue</vt:lpstr>
      <vt:lpstr>Chalkboard</vt:lpstr>
      <vt:lpstr>of symmetric functions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Quasisymmetric and Schur expansionsof symmetric functions</dc:title>
  <dc:creator/>
  <cp:lastModifiedBy>邱敦</cp:lastModifiedBy>
  <cp:revision>3</cp:revision>
  <dcterms:created xsi:type="dcterms:W3CDTF">2020-10-10T00:57:35Z</dcterms:created>
  <dcterms:modified xsi:type="dcterms:W3CDTF">2020-10-10T04:46:35Z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2052-11.3.0.9228</vt:lpwstr>
  </property>
</Properties>
</file>