
<file path=[Content_Types].xml><?xml version="1.0" encoding="utf-8"?>
<Types xmlns="http://schemas.openxmlformats.org/package/2006/content-types">
  <Default Extension="xml" ContentType="application/xml"/>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4"/>
  </p:notesMasterIdLst>
  <p:handoutMasterIdLst>
    <p:handoutMasterId r:id="rId115"/>
  </p:handoutMasterIdLst>
  <p:sldIdLst>
    <p:sldId id="349" r:id="rId3"/>
    <p:sldId id="348" r:id="rId4"/>
    <p:sldId id="350" r:id="rId5"/>
    <p:sldId id="358" r:id="rId6"/>
    <p:sldId id="359" r:id="rId7"/>
    <p:sldId id="360" r:id="rId8"/>
    <p:sldId id="351" r:id="rId9"/>
    <p:sldId id="361" r:id="rId10"/>
    <p:sldId id="385" r:id="rId11"/>
    <p:sldId id="362" r:id="rId12"/>
    <p:sldId id="363" r:id="rId13"/>
    <p:sldId id="366" r:id="rId14"/>
    <p:sldId id="365" r:id="rId15"/>
    <p:sldId id="392" r:id="rId16"/>
    <p:sldId id="394" r:id="rId17"/>
    <p:sldId id="395" r:id="rId18"/>
    <p:sldId id="396" r:id="rId19"/>
    <p:sldId id="397" r:id="rId20"/>
    <p:sldId id="398" r:id="rId21"/>
    <p:sldId id="399" r:id="rId22"/>
    <p:sldId id="400" r:id="rId23"/>
    <p:sldId id="401" r:id="rId24"/>
    <p:sldId id="402" r:id="rId25"/>
    <p:sldId id="403" r:id="rId26"/>
    <p:sldId id="404" r:id="rId27"/>
    <p:sldId id="405" r:id="rId28"/>
    <p:sldId id="406" r:id="rId29"/>
    <p:sldId id="407" r:id="rId30"/>
    <p:sldId id="408" r:id="rId31"/>
    <p:sldId id="506" r:id="rId32"/>
    <p:sldId id="505" r:id="rId33"/>
    <p:sldId id="409" r:id="rId34"/>
    <p:sldId id="410" r:id="rId35"/>
    <p:sldId id="412" r:id="rId36"/>
    <p:sldId id="413" r:id="rId37"/>
    <p:sldId id="415" r:id="rId38"/>
    <p:sldId id="416" r:id="rId39"/>
    <p:sldId id="417" r:id="rId40"/>
    <p:sldId id="418" r:id="rId41"/>
    <p:sldId id="419" r:id="rId42"/>
    <p:sldId id="420" r:id="rId43"/>
    <p:sldId id="421" r:id="rId44"/>
    <p:sldId id="422" r:id="rId45"/>
    <p:sldId id="423" r:id="rId46"/>
    <p:sldId id="414" r:id="rId47"/>
    <p:sldId id="424" r:id="rId48"/>
    <p:sldId id="425" r:id="rId49"/>
    <p:sldId id="426" r:id="rId50"/>
    <p:sldId id="427" r:id="rId51"/>
    <p:sldId id="428" r:id="rId52"/>
    <p:sldId id="429" r:id="rId53"/>
    <p:sldId id="430" r:id="rId54"/>
    <p:sldId id="431" r:id="rId55"/>
    <p:sldId id="433" r:id="rId56"/>
    <p:sldId id="434" r:id="rId57"/>
    <p:sldId id="435" r:id="rId58"/>
    <p:sldId id="436" r:id="rId59"/>
    <p:sldId id="437" r:id="rId60"/>
    <p:sldId id="438" r:id="rId61"/>
    <p:sldId id="439" r:id="rId62"/>
    <p:sldId id="440" r:id="rId63"/>
    <p:sldId id="441" r:id="rId64"/>
    <p:sldId id="442" r:id="rId65"/>
    <p:sldId id="443" r:id="rId66"/>
    <p:sldId id="444" r:id="rId67"/>
    <p:sldId id="445" r:id="rId68"/>
    <p:sldId id="446" r:id="rId69"/>
    <p:sldId id="447" r:id="rId70"/>
    <p:sldId id="448" r:id="rId71"/>
    <p:sldId id="449" r:id="rId72"/>
    <p:sldId id="450" r:id="rId73"/>
    <p:sldId id="451" r:id="rId74"/>
    <p:sldId id="452" r:id="rId75"/>
    <p:sldId id="454" r:id="rId76"/>
    <p:sldId id="455" r:id="rId77"/>
    <p:sldId id="456" r:id="rId78"/>
    <p:sldId id="457" r:id="rId79"/>
    <p:sldId id="458" r:id="rId80"/>
    <p:sldId id="459" r:id="rId81"/>
    <p:sldId id="463" r:id="rId82"/>
    <p:sldId id="464" r:id="rId83"/>
    <p:sldId id="465" r:id="rId84"/>
    <p:sldId id="466" r:id="rId85"/>
    <p:sldId id="467" r:id="rId86"/>
    <p:sldId id="468" r:id="rId87"/>
    <p:sldId id="469" r:id="rId88"/>
    <p:sldId id="470" r:id="rId89"/>
    <p:sldId id="471" r:id="rId90"/>
    <p:sldId id="472" r:id="rId91"/>
    <p:sldId id="473" r:id="rId92"/>
    <p:sldId id="477" r:id="rId93"/>
    <p:sldId id="478" r:id="rId94"/>
    <p:sldId id="479" r:id="rId95"/>
    <p:sldId id="480" r:id="rId96"/>
    <p:sldId id="481" r:id="rId97"/>
    <p:sldId id="482" r:id="rId98"/>
    <p:sldId id="483" r:id="rId99"/>
    <p:sldId id="484" r:id="rId100"/>
    <p:sldId id="485" r:id="rId101"/>
    <p:sldId id="486" r:id="rId102"/>
    <p:sldId id="487" r:id="rId103"/>
    <p:sldId id="488" r:id="rId104"/>
    <p:sldId id="489" r:id="rId105"/>
    <p:sldId id="490" r:id="rId106"/>
    <p:sldId id="491" r:id="rId107"/>
    <p:sldId id="492" r:id="rId108"/>
    <p:sldId id="493" r:id="rId109"/>
    <p:sldId id="494" r:id="rId110"/>
    <p:sldId id="495" r:id="rId111"/>
    <p:sldId id="496" r:id="rId112"/>
    <p:sldId id="497" r:id="rId113"/>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Verdana" panose="020B08040305040B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Verdana" panose="020B08040305040B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Verdana" panose="020B08040305040B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Verdana" panose="020B08040305040B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Verdana" panose="020B08040305040B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Verdana" panose="020B08040305040B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Verdana" panose="020B08040305040B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Verdana" panose="020B08040305040B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Verdana" panose="020B08040305040B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050" userDrawn="1">
          <p15:clr>
            <a:srgbClr val="A4A3A4"/>
          </p15:clr>
        </p15:guide>
        <p15:guide id="2" pos="283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66"/>
    <a:srgbClr val="FFFFCC"/>
    <a:srgbClr val="800000"/>
    <a:srgbClr val="CCFFCC"/>
    <a:srgbClr val="66CCFF"/>
    <a:srgbClr val="FF99CC"/>
    <a:srgbClr val="FF99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39"/>
    <p:restoredTop sz="94719"/>
  </p:normalViewPr>
  <p:slideViewPr>
    <p:cSldViewPr showGuides="1">
      <p:cViewPr>
        <p:scale>
          <a:sx n="66" d="100"/>
          <a:sy n="66" d="100"/>
        </p:scale>
        <p:origin x="-636" y="-156"/>
      </p:cViewPr>
      <p:guideLst>
        <p:guide orient="horz" pos="2050"/>
        <p:guide pos="2832"/>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15168"/>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7.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0" Type="http://schemas.openxmlformats.org/officeDocument/2006/relationships/customXml" Target="../customXml/item1.xml"/><Relationship Id="rId12" Type="http://schemas.openxmlformats.org/officeDocument/2006/relationships/slide" Target="slides/slide10.xml"/><Relationship Id="rId119" Type="http://schemas.openxmlformats.org/officeDocument/2006/relationships/customXmlProps" Target="../customXml/itemProps1.xml"/><Relationship Id="rId118" Type="http://schemas.openxmlformats.org/officeDocument/2006/relationships/tableStyles" Target="tableStyles.xml"/><Relationship Id="rId117" Type="http://schemas.openxmlformats.org/officeDocument/2006/relationships/viewProps" Target="viewProps.xml"/><Relationship Id="rId116" Type="http://schemas.openxmlformats.org/officeDocument/2006/relationships/presProps" Target="presProps.xml"/><Relationship Id="rId115" Type="http://schemas.openxmlformats.org/officeDocument/2006/relationships/handoutMaster" Target="handoutMasters/handoutMaster1.xml"/><Relationship Id="rId114" Type="http://schemas.openxmlformats.org/officeDocument/2006/relationships/notesMaster" Target="notesMasters/notesMaster1.xml"/><Relationship Id="rId113" Type="http://schemas.openxmlformats.org/officeDocument/2006/relationships/slide" Target="slides/slide111.xml"/><Relationship Id="rId112" Type="http://schemas.openxmlformats.org/officeDocument/2006/relationships/slide" Target="slides/slide110.xml"/><Relationship Id="rId111" Type="http://schemas.openxmlformats.org/officeDocument/2006/relationships/slide" Target="slides/slide109.xml"/><Relationship Id="rId110" Type="http://schemas.openxmlformats.org/officeDocument/2006/relationships/slide" Target="slides/slide108.xml"/><Relationship Id="rId11" Type="http://schemas.openxmlformats.org/officeDocument/2006/relationships/slide" Target="slides/slide9.xml"/><Relationship Id="rId109" Type="http://schemas.openxmlformats.org/officeDocument/2006/relationships/slide" Target="slides/slide107.xml"/><Relationship Id="rId108" Type="http://schemas.openxmlformats.org/officeDocument/2006/relationships/slide" Target="slides/slide106.xml"/><Relationship Id="rId107" Type="http://schemas.openxmlformats.org/officeDocument/2006/relationships/slide" Target="slides/slide105.xml"/><Relationship Id="rId106" Type="http://schemas.openxmlformats.org/officeDocument/2006/relationships/slide" Target="slides/slide104.xml"/><Relationship Id="rId105" Type="http://schemas.openxmlformats.org/officeDocument/2006/relationships/slide" Target="slides/slide103.xml"/><Relationship Id="rId104" Type="http://schemas.openxmlformats.org/officeDocument/2006/relationships/slide" Target="slides/slide102.xml"/><Relationship Id="rId103" Type="http://schemas.openxmlformats.org/officeDocument/2006/relationships/slide" Target="slides/slide101.xml"/><Relationship Id="rId102" Type="http://schemas.openxmlformats.org/officeDocument/2006/relationships/slide" Target="slides/slide100.xml"/><Relationship Id="rId101" Type="http://schemas.openxmlformats.org/officeDocument/2006/relationships/slide" Target="slides/slide99.xml"/><Relationship Id="rId100" Type="http://schemas.openxmlformats.org/officeDocument/2006/relationships/slide" Target="slides/slide98.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8.wmf"/><Relationship Id="rId7" Type="http://schemas.openxmlformats.org/officeDocument/2006/relationships/image" Target="../media/image7.wmf"/><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20.vml.rels><?xml version="1.0" encoding="UTF-8" standalone="yes"?>
<Relationships xmlns="http://schemas.openxmlformats.org/package/2006/relationships"><Relationship Id="rId4" Type="http://schemas.openxmlformats.org/officeDocument/2006/relationships/image" Target="../media/image41.wmf"/><Relationship Id="rId3" Type="http://schemas.openxmlformats.org/officeDocument/2006/relationships/image" Target="../media/image40.wmf"/><Relationship Id="rId2" Type="http://schemas.openxmlformats.org/officeDocument/2006/relationships/image" Target="../media/image35.wmf"/><Relationship Id="rId1" Type="http://schemas.openxmlformats.org/officeDocument/2006/relationships/image" Target="../media/image39.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image" Target="../media/image50.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image" Target="../media/image52.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30.vml.rels><?xml version="1.0" encoding="UTF-8" standalone="yes"?>
<Relationships xmlns="http://schemas.openxmlformats.org/package/2006/relationships"><Relationship Id="rId5" Type="http://schemas.openxmlformats.org/officeDocument/2006/relationships/image" Target="../media/image59.wmf"/><Relationship Id="rId4" Type="http://schemas.openxmlformats.org/officeDocument/2006/relationships/image" Target="../media/image58.wmf"/><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s>
</file>

<file path=ppt/drawings/_rels/vmlDrawing32.vml.rels><?xml version="1.0" encoding="UTF-8" standalone="yes"?>
<Relationships xmlns="http://schemas.openxmlformats.org/package/2006/relationships"><Relationship Id="rId4" Type="http://schemas.openxmlformats.org/officeDocument/2006/relationships/image" Target="../media/image66.wmf"/><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3.w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68.wmf"/><Relationship Id="rId1" Type="http://schemas.openxmlformats.org/officeDocument/2006/relationships/image" Target="../media/image67.w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69.w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72.wmf"/><Relationship Id="rId1" Type="http://schemas.openxmlformats.org/officeDocument/2006/relationships/image" Target="../media/image71.w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74.wmf"/><Relationship Id="rId1" Type="http://schemas.openxmlformats.org/officeDocument/2006/relationships/image" Target="../media/image73.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75.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76.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77.wmf"/></Relationships>
</file>

<file path=ppt/drawings/_rels/vmlDrawing4.vml.rels><?xml version="1.0" encoding="UTF-8" standalone="yes"?>
<Relationships xmlns="http://schemas.openxmlformats.org/package/2006/relationships"><Relationship Id="rId4" Type="http://schemas.openxmlformats.org/officeDocument/2006/relationships/image" Target="../media/image18.wmf"/><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80.wmf"/><Relationship Id="rId2" Type="http://schemas.openxmlformats.org/officeDocument/2006/relationships/image" Target="../media/image79.wmf"/><Relationship Id="rId1" Type="http://schemas.openxmlformats.org/officeDocument/2006/relationships/image" Target="../media/image78.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1746" name="页眉占位符 31745"/>
          <p:cNvSpPr>
            <a:spLocks noGrp="1"/>
          </p:cNvSpPr>
          <p:nvPr>
            <p:ph type="hdr" sz="quarter"/>
          </p:nvPr>
        </p:nvSpPr>
        <p:spPr>
          <a:xfrm>
            <a:off x="0" y="0"/>
            <a:ext cx="2971800" cy="457200"/>
          </a:xfrm>
          <a:prstGeom prst="rect">
            <a:avLst/>
          </a:prstGeom>
          <a:noFill/>
          <a:ln w="9525">
            <a:noFill/>
          </a:ln>
        </p:spPr>
        <p:txBody>
          <a:bodyPr/>
          <a:p>
            <a:pPr lvl="0" fontAlgn="base" latinLnBrk="1"/>
            <a:endParaRPr lang="zh-CN" altLang="en-US" sz="1200" strike="noStrike" noProof="1" dirty="0"/>
          </a:p>
        </p:txBody>
      </p:sp>
      <p:sp>
        <p:nvSpPr>
          <p:cNvPr id="31747" name="日期占位符 31746"/>
          <p:cNvSpPr>
            <a:spLocks noGrp="1"/>
          </p:cNvSpPr>
          <p:nvPr>
            <p:ph type="dt" sz="quarter" idx="1"/>
          </p:nvPr>
        </p:nvSpPr>
        <p:spPr>
          <a:xfrm>
            <a:off x="3886200" y="0"/>
            <a:ext cx="2971800" cy="457200"/>
          </a:xfrm>
          <a:prstGeom prst="rect">
            <a:avLst/>
          </a:prstGeom>
          <a:noFill/>
          <a:ln w="9525">
            <a:noFill/>
          </a:ln>
        </p:spPr>
        <p:txBody>
          <a:bodyPr/>
          <a:p>
            <a:pPr lvl="0" algn="r" fontAlgn="base" latinLnBrk="1"/>
            <a:endParaRPr lang="zh-CN" altLang="en-US" sz="1200" strike="noStrike" noProof="1" dirty="0"/>
          </a:p>
        </p:txBody>
      </p:sp>
      <p:sp>
        <p:nvSpPr>
          <p:cNvPr id="31748" name="页脚占位符 31747"/>
          <p:cNvSpPr>
            <a:spLocks noGrp="1"/>
          </p:cNvSpPr>
          <p:nvPr>
            <p:ph type="ftr" sz="quarter" idx="2"/>
          </p:nvPr>
        </p:nvSpPr>
        <p:spPr>
          <a:xfrm>
            <a:off x="0" y="8686800"/>
            <a:ext cx="2971800" cy="457200"/>
          </a:xfrm>
          <a:prstGeom prst="rect">
            <a:avLst/>
          </a:prstGeom>
          <a:noFill/>
          <a:ln w="9525">
            <a:noFill/>
          </a:ln>
        </p:spPr>
        <p:txBody>
          <a:bodyPr anchor="b"/>
          <a:p>
            <a:pPr lvl="0" fontAlgn="base" latinLnBrk="1"/>
            <a:endParaRPr lang="zh-CN" altLang="en-US" sz="1200" strike="noStrike" noProof="1" dirty="0"/>
          </a:p>
        </p:txBody>
      </p:sp>
      <p:sp>
        <p:nvSpPr>
          <p:cNvPr id="31749" name="灯片编号占位符 31748"/>
          <p:cNvSpPr>
            <a:spLocks noGrp="1"/>
          </p:cNvSpPr>
          <p:nvPr>
            <p:ph type="sldNum" sz="quarter" idx="3"/>
          </p:nvPr>
        </p:nvSpPr>
        <p:spPr>
          <a:xfrm>
            <a:off x="3886200" y="8686800"/>
            <a:ext cx="2971800" cy="457200"/>
          </a:xfrm>
          <a:prstGeom prst="rect">
            <a:avLst/>
          </a:prstGeom>
          <a:noFill/>
          <a:ln w="9525">
            <a:noFill/>
          </a:ln>
        </p:spPr>
        <p:txBody>
          <a:bodyPr anchor="b"/>
          <a:p>
            <a:pPr lvl="0" algn="r" fontAlgn="base" latinLnBrk="1"/>
            <a:fld id="{9A0DB2DC-4C9A-4742-B13C-FB6460FD3503}" type="slidenum">
              <a:rPr lang="zh-CN" altLang="en-US" sz="1200" strike="noStrike" noProof="1" dirty="0">
                <a:latin typeface="Verdana" panose="020B08040305040B0204" pitchFamily="34" charset="0"/>
                <a:ea typeface="宋体" panose="02010600030101010101" pitchFamily="2" charset="-122"/>
                <a:cs typeface="+mn-cs"/>
              </a:rPr>
            </a:fld>
            <a:endParaRPr lang="zh-CN" altLang="en-US" sz="1200" strike="noStrike" noProof="1"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22" name="页眉占位符 30721"/>
          <p:cNvSpPr>
            <a:spLocks noGrp="1"/>
          </p:cNvSpPr>
          <p:nvPr>
            <p:ph type="hdr" sz="quarter"/>
          </p:nvPr>
        </p:nvSpPr>
        <p:spPr>
          <a:xfrm>
            <a:off x="0" y="0"/>
            <a:ext cx="2971800" cy="457200"/>
          </a:xfrm>
          <a:prstGeom prst="rect">
            <a:avLst/>
          </a:prstGeom>
          <a:noFill/>
          <a:ln w="9525">
            <a:noFill/>
          </a:ln>
        </p:spPr>
        <p:txBody>
          <a:bodyPr/>
          <a:p>
            <a:pPr lvl="0" fontAlgn="base" latinLnBrk="1"/>
            <a:endParaRPr lang="zh-CN" altLang="en-US" sz="1200" strike="noStrike" noProof="1" dirty="0"/>
          </a:p>
        </p:txBody>
      </p:sp>
      <p:sp>
        <p:nvSpPr>
          <p:cNvPr id="30723" name="日期占位符 30722"/>
          <p:cNvSpPr>
            <a:spLocks noGrp="1"/>
          </p:cNvSpPr>
          <p:nvPr>
            <p:ph type="dt" idx="1"/>
          </p:nvPr>
        </p:nvSpPr>
        <p:spPr>
          <a:xfrm>
            <a:off x="3886200" y="0"/>
            <a:ext cx="2971800" cy="457200"/>
          </a:xfrm>
          <a:prstGeom prst="rect">
            <a:avLst/>
          </a:prstGeom>
          <a:noFill/>
          <a:ln w="9525">
            <a:noFill/>
          </a:ln>
        </p:spPr>
        <p:txBody>
          <a:bodyPr/>
          <a:p>
            <a:pPr lvl="0" algn="r" fontAlgn="base" latinLnBrk="1"/>
            <a:endParaRPr lang="zh-CN" altLang="en-US" sz="1200" strike="noStrike" noProof="1" dirty="0"/>
          </a:p>
        </p:txBody>
      </p:sp>
      <p:sp>
        <p:nvSpPr>
          <p:cNvPr id="4100" name="幻灯片图像占位符 30723"/>
          <p:cNvSpPr>
            <a:spLocks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4101" name="文本占位符 30724"/>
          <p:cNvSpPr>
            <a:spLocks noGrp="1"/>
          </p:cNvSpPr>
          <p:nvPr>
            <p:ph type="body" sz="quarter"/>
          </p:nvPr>
        </p:nvSpPr>
        <p:spPr>
          <a:xfrm>
            <a:off x="914400" y="4343400"/>
            <a:ext cx="5029200" cy="4114800"/>
          </a:xfrm>
          <a:prstGeom prst="rect">
            <a:avLst/>
          </a:prstGeom>
          <a:noFill/>
          <a:ln w="9525">
            <a:noFill/>
          </a:ln>
        </p:spPr>
        <p:txBody>
          <a:bodyPr anchor="t"/>
          <a:p>
            <a:pPr lvl="0" indent="0"/>
            <a:r>
              <a:rPr lang="zh-CN" altLang="en-US" dirty="0"/>
              <a:t>单击此处编辑母版文本样式</a:t>
            </a:r>
            <a:endParaRPr lang="zh-CN" altLang="en-US" dirty="0"/>
          </a:p>
          <a:p>
            <a:pPr lvl="1" indent="0"/>
            <a:r>
              <a:rPr lang="zh-CN" altLang="en-US" dirty="0"/>
              <a:t>第二级</a:t>
            </a:r>
            <a:endParaRPr lang="zh-CN" altLang="en-US" dirty="0"/>
          </a:p>
          <a:p>
            <a:pPr lvl="2" indent="0"/>
            <a:r>
              <a:rPr lang="zh-CN" altLang="en-US" dirty="0"/>
              <a:t>第三级</a:t>
            </a:r>
            <a:endParaRPr lang="zh-CN" altLang="en-US" dirty="0"/>
          </a:p>
          <a:p>
            <a:pPr lvl="3" indent="0"/>
            <a:r>
              <a:rPr lang="zh-CN" altLang="en-US" dirty="0"/>
              <a:t>第四级</a:t>
            </a:r>
            <a:endParaRPr lang="zh-CN" altLang="en-US" dirty="0"/>
          </a:p>
          <a:p>
            <a:pPr lvl="4" indent="0"/>
            <a:r>
              <a:rPr lang="zh-CN" altLang="en-US" dirty="0"/>
              <a:t>第五级</a:t>
            </a:r>
            <a:endParaRPr lang="zh-CN" altLang="en-US" dirty="0"/>
          </a:p>
        </p:txBody>
      </p:sp>
      <p:sp>
        <p:nvSpPr>
          <p:cNvPr id="30726" name="页脚占位符 30725"/>
          <p:cNvSpPr>
            <a:spLocks noGrp="1"/>
          </p:cNvSpPr>
          <p:nvPr>
            <p:ph type="ftr" sz="quarter" idx="4"/>
          </p:nvPr>
        </p:nvSpPr>
        <p:spPr>
          <a:xfrm>
            <a:off x="0" y="8686800"/>
            <a:ext cx="2971800" cy="457200"/>
          </a:xfrm>
          <a:prstGeom prst="rect">
            <a:avLst/>
          </a:prstGeom>
          <a:noFill/>
          <a:ln w="9525">
            <a:noFill/>
          </a:ln>
        </p:spPr>
        <p:txBody>
          <a:bodyPr anchor="b"/>
          <a:p>
            <a:pPr lvl="0" fontAlgn="base" latinLnBrk="1"/>
            <a:endParaRPr lang="zh-CN" altLang="en-US" sz="1200" strike="noStrike" noProof="1" dirty="0"/>
          </a:p>
        </p:txBody>
      </p:sp>
      <p:sp>
        <p:nvSpPr>
          <p:cNvPr id="30727" name="灯片编号占位符 30726"/>
          <p:cNvSpPr>
            <a:spLocks noGrp="1"/>
          </p:cNvSpPr>
          <p:nvPr>
            <p:ph type="sldNum" sz="quarter" idx="5"/>
          </p:nvPr>
        </p:nvSpPr>
        <p:spPr>
          <a:xfrm>
            <a:off x="3886200" y="8686800"/>
            <a:ext cx="2971800" cy="457200"/>
          </a:xfrm>
          <a:prstGeom prst="rect">
            <a:avLst/>
          </a:prstGeom>
          <a:noFill/>
          <a:ln w="9525">
            <a:noFill/>
          </a:ln>
        </p:spPr>
        <p:txBody>
          <a:bodyPr anchor="b"/>
          <a:p>
            <a:pPr lvl="0" algn="r" fontAlgn="base" latinLnBrk="1"/>
            <a:fld id="{9A0DB2DC-4C9A-4742-B13C-FB6460FD3503}" type="slidenum">
              <a:rPr lang="zh-CN" altLang="en-US" sz="1200" strike="noStrike" noProof="1" dirty="0">
                <a:latin typeface="Verdana" panose="020B08040305040B0204" pitchFamily="34" charset="0"/>
                <a:ea typeface="宋体" panose="02010600030101010101" pitchFamily="2" charset="-122"/>
                <a:cs typeface="+mn-cs"/>
              </a:rPr>
            </a:fld>
            <a:endParaRPr lang="zh-CN" altLang="en-US" sz="1200" strike="noStrike" noProof="1" dirty="0"/>
          </a:p>
        </p:txBody>
      </p:sp>
    </p:spTree>
  </p:cSld>
  <p:clrMap bg1="lt1" tx1="dk1" bg2="lt2" tx2="dk2" accent1="accent1" accent2="accent2" accent3="accent3" accent4="accent4" accent5="accent5" accent6="accent6" hlink="hlink" folHlink="folHlink"/>
  <p:hf sldNum="0" hdr="0" ftr="0" dt="0"/>
  <p:notesStyle>
    <a:lvl1pPr marL="0" lvl="0"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803070505020304" pitchFamily="18" charset="0"/>
        <a:ea typeface="宋体" panose="02010600030101010101" pitchFamily="2" charset="-122"/>
      </a:defRPr>
    </a:lvl1pPr>
    <a:lvl2pPr marL="457200" lvl="1"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803070505020304" pitchFamily="18" charset="0"/>
        <a:ea typeface="宋体" panose="02010600030101010101" pitchFamily="2" charset="-122"/>
      </a:defRPr>
    </a:lvl2pPr>
    <a:lvl3pPr marL="914400" lvl="2"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803070505020304" pitchFamily="18" charset="0"/>
        <a:ea typeface="宋体" panose="02010600030101010101" pitchFamily="2" charset="-122"/>
      </a:defRPr>
    </a:lvl3pPr>
    <a:lvl4pPr marL="1371600" lvl="3"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803070505020304" pitchFamily="18" charset="0"/>
        <a:ea typeface="宋体" panose="02010600030101010101" pitchFamily="2" charset="-122"/>
      </a:defRPr>
    </a:lvl4pPr>
    <a:lvl5pPr marL="1828800" lvl="4"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803070505020304" pitchFamily="18" charset="0"/>
        <a:ea typeface="宋体" panose="02010600030101010101" pitchFamily="2" charset="-122"/>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803070505020304" pitchFamily="18" charset="0"/>
        <a:ea typeface="宋体" panose="02010600030101010101" pitchFamily="2" charset="-122"/>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803070505020304" pitchFamily="18" charset="0"/>
        <a:ea typeface="宋体" panose="02010600030101010101" pitchFamily="2" charset="-122"/>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803070505020304" pitchFamily="18" charset="0"/>
        <a:ea typeface="宋体" panose="02010600030101010101" pitchFamily="2" charset="-122"/>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803070505020304" pitchFamily="18" charset="0"/>
        <a:ea typeface="宋体" panose="02010600030101010101" pitchFamily="2" charset="-122"/>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2050" name="组合 68609"/>
          <p:cNvGrpSpPr/>
          <p:nvPr/>
        </p:nvGrpSpPr>
        <p:grpSpPr>
          <a:xfrm>
            <a:off x="-3175" y="0"/>
            <a:ext cx="9147175" cy="6867525"/>
            <a:chOff x="-2" y="0"/>
            <a:chExt cx="5762" cy="4326"/>
          </a:xfrm>
        </p:grpSpPr>
        <p:grpSp>
          <p:nvGrpSpPr>
            <p:cNvPr id="2051" name="组合 68610"/>
            <p:cNvGrpSpPr/>
            <p:nvPr userDrawn="1"/>
          </p:nvGrpSpPr>
          <p:grpSpPr>
            <a:xfrm>
              <a:off x="-2" y="0"/>
              <a:ext cx="5712" cy="4326"/>
              <a:chOff x="-2" y="0"/>
              <a:chExt cx="5712" cy="4326"/>
            </a:xfrm>
          </p:grpSpPr>
          <p:sp>
            <p:nvSpPr>
              <p:cNvPr id="2052" name="矩形 68611"/>
              <p:cNvSpPr/>
              <p:nvPr/>
            </p:nvSpPr>
            <p:spPr>
              <a:xfrm>
                <a:off x="-2" y="0"/>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53" name="矩形 68612"/>
              <p:cNvSpPr/>
              <p:nvPr/>
            </p:nvSpPr>
            <p:spPr>
              <a:xfrm>
                <a:off x="94"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54" name="矩形 68613"/>
              <p:cNvSpPr/>
              <p:nvPr/>
            </p:nvSpPr>
            <p:spPr>
              <a:xfrm>
                <a:off x="190"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55" name="矩形 68614"/>
              <p:cNvSpPr/>
              <p:nvPr/>
            </p:nvSpPr>
            <p:spPr>
              <a:xfrm>
                <a:off x="286"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56" name="矩形 68615"/>
              <p:cNvSpPr/>
              <p:nvPr/>
            </p:nvSpPr>
            <p:spPr>
              <a:xfrm>
                <a:off x="382"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57" name="矩形 68616"/>
              <p:cNvSpPr/>
              <p:nvPr/>
            </p:nvSpPr>
            <p:spPr>
              <a:xfrm>
                <a:off x="478"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58" name="矩形 68617"/>
              <p:cNvSpPr/>
              <p:nvPr/>
            </p:nvSpPr>
            <p:spPr>
              <a:xfrm>
                <a:off x="574"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59" name="矩形 68618"/>
              <p:cNvSpPr/>
              <p:nvPr/>
            </p:nvSpPr>
            <p:spPr>
              <a:xfrm>
                <a:off x="670"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60" name="矩形 68619"/>
              <p:cNvSpPr/>
              <p:nvPr/>
            </p:nvSpPr>
            <p:spPr>
              <a:xfrm>
                <a:off x="766"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61" name="矩形 68620"/>
              <p:cNvSpPr/>
              <p:nvPr/>
            </p:nvSpPr>
            <p:spPr>
              <a:xfrm>
                <a:off x="862"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62" name="矩形 68621"/>
              <p:cNvSpPr/>
              <p:nvPr/>
            </p:nvSpPr>
            <p:spPr>
              <a:xfrm>
                <a:off x="958"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63" name="矩形 68622"/>
              <p:cNvSpPr/>
              <p:nvPr/>
            </p:nvSpPr>
            <p:spPr>
              <a:xfrm>
                <a:off x="1054"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64" name="矩形 68623"/>
              <p:cNvSpPr/>
              <p:nvPr/>
            </p:nvSpPr>
            <p:spPr>
              <a:xfrm>
                <a:off x="1150"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65" name="矩形 68624"/>
              <p:cNvSpPr/>
              <p:nvPr/>
            </p:nvSpPr>
            <p:spPr>
              <a:xfrm>
                <a:off x="1246"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66" name="矩形 68625"/>
              <p:cNvSpPr/>
              <p:nvPr/>
            </p:nvSpPr>
            <p:spPr>
              <a:xfrm>
                <a:off x="1342"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67" name="矩形 68626"/>
              <p:cNvSpPr/>
              <p:nvPr/>
            </p:nvSpPr>
            <p:spPr>
              <a:xfrm>
                <a:off x="1438"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68" name="矩形 68627"/>
              <p:cNvSpPr/>
              <p:nvPr/>
            </p:nvSpPr>
            <p:spPr>
              <a:xfrm>
                <a:off x="1534"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69" name="矩形 68628"/>
              <p:cNvSpPr/>
              <p:nvPr/>
            </p:nvSpPr>
            <p:spPr>
              <a:xfrm>
                <a:off x="1630"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70" name="矩形 68629"/>
              <p:cNvSpPr/>
              <p:nvPr/>
            </p:nvSpPr>
            <p:spPr>
              <a:xfrm>
                <a:off x="1726"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71" name="矩形 68630"/>
              <p:cNvSpPr/>
              <p:nvPr/>
            </p:nvSpPr>
            <p:spPr>
              <a:xfrm>
                <a:off x="1822"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72" name="矩形 68631"/>
              <p:cNvSpPr/>
              <p:nvPr/>
            </p:nvSpPr>
            <p:spPr>
              <a:xfrm>
                <a:off x="1918"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73" name="矩形 68632"/>
              <p:cNvSpPr/>
              <p:nvPr/>
            </p:nvSpPr>
            <p:spPr>
              <a:xfrm>
                <a:off x="2014"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74" name="矩形 68633"/>
              <p:cNvSpPr/>
              <p:nvPr/>
            </p:nvSpPr>
            <p:spPr>
              <a:xfrm>
                <a:off x="2110"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75" name="矩形 68634"/>
              <p:cNvSpPr/>
              <p:nvPr/>
            </p:nvSpPr>
            <p:spPr>
              <a:xfrm>
                <a:off x="2206"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76" name="矩形 68635"/>
              <p:cNvSpPr/>
              <p:nvPr/>
            </p:nvSpPr>
            <p:spPr>
              <a:xfrm>
                <a:off x="2302"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77" name="矩形 68636"/>
              <p:cNvSpPr/>
              <p:nvPr/>
            </p:nvSpPr>
            <p:spPr>
              <a:xfrm>
                <a:off x="2398"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78" name="矩形 68637"/>
              <p:cNvSpPr/>
              <p:nvPr/>
            </p:nvSpPr>
            <p:spPr>
              <a:xfrm>
                <a:off x="2494"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79" name="矩形 68638"/>
              <p:cNvSpPr/>
              <p:nvPr/>
            </p:nvSpPr>
            <p:spPr>
              <a:xfrm>
                <a:off x="2590"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80" name="矩形 68639"/>
              <p:cNvSpPr/>
              <p:nvPr/>
            </p:nvSpPr>
            <p:spPr>
              <a:xfrm>
                <a:off x="2686"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81" name="矩形 68640"/>
              <p:cNvSpPr/>
              <p:nvPr/>
            </p:nvSpPr>
            <p:spPr>
              <a:xfrm>
                <a:off x="2782"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82" name="矩形 68641"/>
              <p:cNvSpPr/>
              <p:nvPr/>
            </p:nvSpPr>
            <p:spPr>
              <a:xfrm>
                <a:off x="2878"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83" name="矩形 68642"/>
              <p:cNvSpPr/>
              <p:nvPr/>
            </p:nvSpPr>
            <p:spPr>
              <a:xfrm>
                <a:off x="2974"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84" name="矩形 68643"/>
              <p:cNvSpPr/>
              <p:nvPr/>
            </p:nvSpPr>
            <p:spPr>
              <a:xfrm>
                <a:off x="3070"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85" name="矩形 68644"/>
              <p:cNvSpPr/>
              <p:nvPr/>
            </p:nvSpPr>
            <p:spPr>
              <a:xfrm>
                <a:off x="3166"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86" name="矩形 68645"/>
              <p:cNvSpPr/>
              <p:nvPr/>
            </p:nvSpPr>
            <p:spPr>
              <a:xfrm>
                <a:off x="3262"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87" name="矩形 68646"/>
              <p:cNvSpPr/>
              <p:nvPr/>
            </p:nvSpPr>
            <p:spPr>
              <a:xfrm>
                <a:off x="3358"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88" name="矩形 68647"/>
              <p:cNvSpPr/>
              <p:nvPr/>
            </p:nvSpPr>
            <p:spPr>
              <a:xfrm>
                <a:off x="3454"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89" name="矩形 68648"/>
              <p:cNvSpPr/>
              <p:nvPr/>
            </p:nvSpPr>
            <p:spPr>
              <a:xfrm>
                <a:off x="3550"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90" name="矩形 68649"/>
              <p:cNvSpPr/>
              <p:nvPr/>
            </p:nvSpPr>
            <p:spPr>
              <a:xfrm>
                <a:off x="3646"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91" name="矩形 68650"/>
              <p:cNvSpPr/>
              <p:nvPr/>
            </p:nvSpPr>
            <p:spPr>
              <a:xfrm>
                <a:off x="3742"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92" name="矩形 68651"/>
              <p:cNvSpPr/>
              <p:nvPr/>
            </p:nvSpPr>
            <p:spPr>
              <a:xfrm>
                <a:off x="3838"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93" name="矩形 68652"/>
              <p:cNvSpPr/>
              <p:nvPr/>
            </p:nvSpPr>
            <p:spPr>
              <a:xfrm>
                <a:off x="3934"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94" name="矩形 68653"/>
              <p:cNvSpPr/>
              <p:nvPr/>
            </p:nvSpPr>
            <p:spPr>
              <a:xfrm>
                <a:off x="4030"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95" name="矩形 68654"/>
              <p:cNvSpPr/>
              <p:nvPr/>
            </p:nvSpPr>
            <p:spPr>
              <a:xfrm>
                <a:off x="4126"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96" name="矩形 68655"/>
              <p:cNvSpPr/>
              <p:nvPr/>
            </p:nvSpPr>
            <p:spPr>
              <a:xfrm>
                <a:off x="4222"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97" name="矩形 68656"/>
              <p:cNvSpPr/>
              <p:nvPr/>
            </p:nvSpPr>
            <p:spPr>
              <a:xfrm>
                <a:off x="4318"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98" name="矩形 68657"/>
              <p:cNvSpPr/>
              <p:nvPr/>
            </p:nvSpPr>
            <p:spPr>
              <a:xfrm>
                <a:off x="4414"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099" name="矩形 68658"/>
              <p:cNvSpPr/>
              <p:nvPr/>
            </p:nvSpPr>
            <p:spPr>
              <a:xfrm>
                <a:off x="4510"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100" name="矩形 68659"/>
              <p:cNvSpPr/>
              <p:nvPr/>
            </p:nvSpPr>
            <p:spPr>
              <a:xfrm>
                <a:off x="4606"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101" name="矩形 68660"/>
              <p:cNvSpPr/>
              <p:nvPr/>
            </p:nvSpPr>
            <p:spPr>
              <a:xfrm>
                <a:off x="4702"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102" name="矩形 68661"/>
              <p:cNvSpPr/>
              <p:nvPr/>
            </p:nvSpPr>
            <p:spPr>
              <a:xfrm>
                <a:off x="4798"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103" name="矩形 68662"/>
              <p:cNvSpPr/>
              <p:nvPr/>
            </p:nvSpPr>
            <p:spPr>
              <a:xfrm>
                <a:off x="4894"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104" name="矩形 68663"/>
              <p:cNvSpPr/>
              <p:nvPr/>
            </p:nvSpPr>
            <p:spPr>
              <a:xfrm>
                <a:off x="4990"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105" name="矩形 68664"/>
              <p:cNvSpPr/>
              <p:nvPr/>
            </p:nvSpPr>
            <p:spPr>
              <a:xfrm>
                <a:off x="5086"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106" name="矩形 68665"/>
              <p:cNvSpPr/>
              <p:nvPr/>
            </p:nvSpPr>
            <p:spPr>
              <a:xfrm>
                <a:off x="5182"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107" name="矩形 68666"/>
              <p:cNvSpPr/>
              <p:nvPr/>
            </p:nvSpPr>
            <p:spPr>
              <a:xfrm>
                <a:off x="5278"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108" name="矩形 68667"/>
              <p:cNvSpPr/>
              <p:nvPr/>
            </p:nvSpPr>
            <p:spPr>
              <a:xfrm>
                <a:off x="5374"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109" name="矩形 68668"/>
              <p:cNvSpPr/>
              <p:nvPr/>
            </p:nvSpPr>
            <p:spPr>
              <a:xfrm>
                <a:off x="5470"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110" name="矩形 68669"/>
              <p:cNvSpPr/>
              <p:nvPr/>
            </p:nvSpPr>
            <p:spPr>
              <a:xfrm>
                <a:off x="5566"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111" name="矩形 68670"/>
              <p:cNvSpPr/>
              <p:nvPr/>
            </p:nvSpPr>
            <p:spPr>
              <a:xfrm>
                <a:off x="5662"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grpSp>
        <p:sp>
          <p:nvSpPr>
            <p:cNvPr id="2112" name="矩形 68671"/>
            <p:cNvSpPr/>
            <p:nvPr userDrawn="1"/>
          </p:nvSpPr>
          <p:spPr>
            <a:xfrm>
              <a:off x="429" y="0"/>
              <a:ext cx="5331" cy="4320"/>
            </a:xfrm>
            <a:prstGeom prst="rect">
              <a:avLst/>
            </a:prstGeom>
            <a:solidFill>
              <a:schemeClr val="accent1">
                <a:alpha val="50000"/>
              </a:schemeClr>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2113" name="矩形 68672"/>
            <p:cNvSpPr/>
            <p:nvPr userDrawn="1"/>
          </p:nvSpPr>
          <p:spPr>
            <a:xfrm>
              <a:off x="0" y="0"/>
              <a:ext cx="5760" cy="321"/>
            </a:xfrm>
            <a:prstGeom prst="rect">
              <a:avLst/>
            </a:prstGeom>
            <a:solidFill>
              <a:schemeClr val="hlink">
                <a:alpha val="50000"/>
              </a:schemeClr>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grpSp>
      <p:sp>
        <p:nvSpPr>
          <p:cNvPr id="2114" name="矩形 68673"/>
          <p:cNvSpPr/>
          <p:nvPr/>
        </p:nvSpPr>
        <p:spPr>
          <a:xfrm>
            <a:off x="3505200" y="2590800"/>
            <a:ext cx="4892675" cy="76200"/>
          </a:xfrm>
          <a:prstGeom prst="rect">
            <a:avLst/>
          </a:prstGeom>
          <a:solidFill>
            <a:schemeClr val="hlink">
              <a:alpha val="50000"/>
            </a:schemeClr>
          </a:solidFill>
          <a:ln w="9525">
            <a:noFill/>
          </a:ln>
        </p:spPr>
        <p:txBody>
          <a:bodyPr wrap="none" anchor="ctr"/>
          <a:p>
            <a:pPr lvl="0" indent="0" algn="ctr"/>
            <a:endParaRPr lang="zh-CN" altLang="zh-CN" sz="2400" dirty="0">
              <a:latin typeface="Verdana" panose="020B08040305040B0204" pitchFamily="34" charset="0"/>
              <a:ea typeface="宋体" panose="02010600030101010101" pitchFamily="2" charset="-122"/>
            </a:endParaRPr>
          </a:p>
        </p:txBody>
      </p:sp>
      <p:sp>
        <p:nvSpPr>
          <p:cNvPr id="68675" name="标题 68674"/>
          <p:cNvSpPr>
            <a:spLocks noGrp="1"/>
          </p:cNvSpPr>
          <p:nvPr>
            <p:ph type="ctrTitle" sz="quarter"/>
          </p:nvPr>
        </p:nvSpPr>
        <p:spPr>
          <a:xfrm>
            <a:off x="779463" y="1949450"/>
            <a:ext cx="7678737" cy="579438"/>
          </a:xfrm>
          <a:prstGeom prst="rect">
            <a:avLst/>
          </a:prstGeom>
          <a:noFill/>
          <a:ln w="9525">
            <a:noFill/>
          </a:ln>
        </p:spPr>
        <p:txBody>
          <a:bodyPr anchor="b">
            <a:spAutoFit/>
          </a:bodyPr>
          <a:lstStyle>
            <a:lvl1pPr lvl="0" algn="r">
              <a:defRPr/>
            </a:lvl1pPr>
          </a:lstStyle>
          <a:p>
            <a:pPr lvl="0" fontAlgn="base"/>
            <a:r>
              <a:rPr lang="zh-CN" altLang="en-US" strike="noStrike" noProof="1" dirty="0"/>
              <a:t>单击此处编辑母版标题样式</a:t>
            </a:r>
            <a:endParaRPr lang="zh-CN" altLang="en-US" strike="noStrike" noProof="1" dirty="0"/>
          </a:p>
        </p:txBody>
      </p:sp>
      <p:sp>
        <p:nvSpPr>
          <p:cNvPr id="68676" name="副标题 68675"/>
          <p:cNvSpPr>
            <a:spLocks noGrp="1"/>
          </p:cNvSpPr>
          <p:nvPr>
            <p:ph type="subTitle" sz="quarter" idx="1"/>
          </p:nvPr>
        </p:nvSpPr>
        <p:spPr>
          <a:xfrm>
            <a:off x="4021138" y="2860675"/>
            <a:ext cx="4437062" cy="3114675"/>
          </a:xfrm>
          <a:prstGeom prst="rect">
            <a:avLst/>
          </a:prstGeom>
          <a:noFill/>
          <a:ln w="9525">
            <a:noFill/>
          </a:ln>
        </p:spPr>
        <p:txBody>
          <a:bodyPr anchor="t"/>
          <a:lstStyle>
            <a:lvl1pPr marL="0" lvl="0" indent="0">
              <a:buNone/>
              <a:defRPr/>
            </a:lvl1pPr>
            <a:lvl2pPr marL="457200" lvl="1" indent="0" algn="ctr">
              <a:buNone/>
              <a:defRPr/>
            </a:lvl2pPr>
            <a:lvl3pPr marL="914400" lvl="2" indent="0" algn="ctr">
              <a:buNone/>
              <a:defRPr/>
            </a:lvl3pPr>
            <a:lvl4pPr marL="1371600" lvl="3" indent="0" algn="ctr">
              <a:buNone/>
              <a:defRPr/>
            </a:lvl4pPr>
            <a:lvl5pPr marL="1828800" lvl="4" indent="0" algn="ctr">
              <a:buNone/>
              <a:defRPr/>
            </a:lvl5pPr>
          </a:lstStyle>
          <a:p>
            <a:pPr lvl="0" fontAlgn="base"/>
            <a:r>
              <a:rPr lang="zh-CN" altLang="en-US" strike="noStrike" noProof="1" dirty="0"/>
              <a:t>单击此处编辑母版副标题样式</a:t>
            </a:r>
            <a:endParaRPr lang="zh-CN" altLang="en-US" strike="noStrike" noProof="1" dirty="0"/>
          </a:p>
        </p:txBody>
      </p:sp>
      <p:sp>
        <p:nvSpPr>
          <p:cNvPr id="68677" name="日期占位符 68676"/>
          <p:cNvSpPr>
            <a:spLocks noGrp="1"/>
          </p:cNvSpPr>
          <p:nvPr>
            <p:ph type="dt" sz="quarter" idx="2"/>
          </p:nvPr>
        </p:nvSpPr>
        <p:spPr>
          <a:xfrm>
            <a:off x="685800" y="6248400"/>
            <a:ext cx="1905000" cy="457200"/>
          </a:xfrm>
          <a:prstGeom prst="rect">
            <a:avLst/>
          </a:prstGeom>
          <a:noFill/>
          <a:ln w="9525">
            <a:noFill/>
          </a:ln>
        </p:spPr>
        <p:txBody>
          <a:bodyPr anchor="b"/>
          <a:lstStyle>
            <a:lvl1pPr>
              <a:defRPr sz="1400">
                <a:latin typeface="Verdana" panose="020B08040305040B0204" pitchFamily="34" charset="0"/>
              </a:defRPr>
            </a:lvl1pPr>
          </a:lstStyle>
          <a:p>
            <a:pPr fontAlgn="base"/>
            <a:endParaRPr lang="zh-CN" altLang="en-US" strike="noStrike" noProof="1" dirty="0">
              <a:latin typeface="Times New Roman" panose="02020803070505020304" pitchFamily="18" charset="0"/>
            </a:endParaRPr>
          </a:p>
        </p:txBody>
      </p:sp>
      <p:sp>
        <p:nvSpPr>
          <p:cNvPr id="68678" name="页脚占位符 68677"/>
          <p:cNvSpPr>
            <a:spLocks noGrp="1"/>
          </p:cNvSpPr>
          <p:nvPr>
            <p:ph type="ftr" sz="quarter" idx="3"/>
          </p:nvPr>
        </p:nvSpPr>
        <p:spPr>
          <a:xfrm>
            <a:off x="3124200" y="6248400"/>
            <a:ext cx="2895600" cy="457200"/>
          </a:xfrm>
          <a:prstGeom prst="rect">
            <a:avLst/>
          </a:prstGeom>
          <a:noFill/>
          <a:ln w="9525">
            <a:noFill/>
          </a:ln>
        </p:spPr>
        <p:txBody>
          <a:bodyPr anchor="b"/>
          <a:lstStyle>
            <a:lvl1pPr algn="ctr">
              <a:defRPr sz="1400">
                <a:latin typeface="Verdana" panose="020B08040305040B0204" pitchFamily="34" charset="0"/>
              </a:defRPr>
            </a:lvl1pPr>
          </a:lstStyle>
          <a:p>
            <a:pPr fontAlgn="base"/>
            <a:endParaRPr lang="zh-CN" altLang="en-US" strike="noStrike" noProof="1" dirty="0"/>
          </a:p>
        </p:txBody>
      </p:sp>
      <p:sp>
        <p:nvSpPr>
          <p:cNvPr id="68679" name="灯片编号占位符 68678"/>
          <p:cNvSpPr>
            <a:spLocks noGrp="1"/>
          </p:cNvSpPr>
          <p:nvPr>
            <p:ph type="sldNum" sz="quarter" idx="4"/>
          </p:nvPr>
        </p:nvSpPr>
        <p:spPr>
          <a:xfrm>
            <a:off x="6553200" y="6248400"/>
            <a:ext cx="1905000" cy="457200"/>
          </a:xfrm>
          <a:prstGeom prst="rect">
            <a:avLst/>
          </a:prstGeom>
          <a:noFill/>
          <a:ln w="9525">
            <a:noFill/>
          </a:ln>
        </p:spPr>
        <p:txBody>
          <a:bodyPr anchor="b"/>
          <a:lstStyle>
            <a:lvl1pPr algn="r">
              <a:defRPr sz="1400">
                <a:latin typeface="Verdana" panose="020B08040305040B0204" pitchFamily="34" charset="0"/>
              </a:defRPr>
            </a:lvl1pPr>
          </a:lstStyle>
          <a:p>
            <a:pPr fontAlgn="base"/>
            <a:fld id="{9A0DB2DC-4C9A-4742-B13C-FB6460FD3503}" type="slidenum">
              <a:rPr lang="zh-CN" altLang="en-US" strike="noStrike" noProof="1" dirty="0">
                <a:latin typeface="Verdana" panose="020B08040305040B0204" pitchFamily="34" charset="0"/>
                <a:ea typeface="宋体" panose="02010600030101010101" pitchFamily="2" charset="-122"/>
                <a:cs typeface="+mn-cs"/>
              </a:rPr>
            </a:fld>
            <a:endParaRPr lang="zh-CN" altLang="en-US" strike="noStrike" noProof="1" dirty="0">
              <a:latin typeface="Times New Roman" panose="02020803070505020304" pitchFamily="18" charset="0"/>
            </a:endParaRP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Times New Roman" panose="02020803070505020304" pitchFamily="18" charset="0"/>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8040305040B0204" pitchFamily="34" charset="0"/>
                <a:ea typeface="宋体" panose="02010600030101010101" pitchFamily="2" charset="-122"/>
                <a:cs typeface="+mn-cs"/>
              </a:rPr>
            </a:fld>
            <a:endParaRPr lang="zh-CN" altLang="en-US" strike="noStrike" noProof="1" dirty="0">
              <a:latin typeface="Times New Roman" panose="02020803070505020304"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93732" y="487363"/>
            <a:ext cx="2040731" cy="560863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871538" y="487363"/>
            <a:ext cx="6003890" cy="560863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Times New Roman" panose="02020803070505020304" pitchFamily="18" charset="0"/>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8040305040B0204" pitchFamily="34" charset="0"/>
                <a:ea typeface="宋体" panose="02010600030101010101" pitchFamily="2" charset="-122"/>
                <a:cs typeface="+mn-cs"/>
              </a:rPr>
            </a:fld>
            <a:endParaRPr lang="zh-CN" altLang="en-US" strike="noStrike" noProof="1" dirty="0">
              <a:latin typeface="Times New Roman" panose="02020803070505020304"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Times New Roman" panose="02020803070505020304" pitchFamily="18" charset="0"/>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8040305040B0204" pitchFamily="34" charset="0"/>
                <a:ea typeface="宋体" panose="02010600030101010101" pitchFamily="2" charset="-122"/>
                <a:cs typeface="+mn-cs"/>
              </a:rPr>
            </a:fld>
            <a:endParaRPr lang="zh-CN" altLang="en-US" strike="noStrike" noProof="1" dirty="0">
              <a:latin typeface="Times New Roman" panose="02020803070505020304"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latin typeface="Times New Roman" panose="02020803070505020304" pitchFamily="18" charset="0"/>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8040305040B0204" pitchFamily="34" charset="0"/>
                <a:ea typeface="宋体" panose="02010600030101010101" pitchFamily="2" charset="-122"/>
                <a:cs typeface="+mn-cs"/>
              </a:rPr>
            </a:fld>
            <a:endParaRPr lang="zh-CN" altLang="en-US" strike="noStrike" noProof="1" dirty="0">
              <a:latin typeface="Times New Roman" panose="02020803070505020304" pitchFamily="18"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912813" y="1905000"/>
            <a:ext cx="3974163" cy="41910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5049187" y="1905000"/>
            <a:ext cx="3974163" cy="41910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Times New Roman" panose="02020803070505020304" pitchFamily="18" charset="0"/>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8040305040B0204" pitchFamily="34" charset="0"/>
                <a:ea typeface="宋体" panose="02010600030101010101" pitchFamily="2" charset="-122"/>
                <a:cs typeface="+mn-cs"/>
              </a:rPr>
            </a:fld>
            <a:endParaRPr lang="zh-CN" altLang="en-US" strike="noStrike" noProof="1" dirty="0">
              <a:latin typeface="Times New Roman" panose="02020803070505020304"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latin typeface="Times New Roman" panose="02020803070505020304" pitchFamily="18" charset="0"/>
            </a:endParaRPr>
          </a:p>
        </p:txBody>
      </p:sp>
      <p:sp>
        <p:nvSpPr>
          <p:cNvPr id="8" name="页脚占位符 7"/>
          <p:cNvSpPr>
            <a:spLocks noGrp="1"/>
          </p:cNvSpPr>
          <p:nvPr>
            <p:ph type="ftr" sz="quarter" idx="11"/>
          </p:nvPr>
        </p:nvSpPr>
        <p:spPr/>
        <p:txBody>
          <a:bodyPr/>
          <a:p>
            <a:pPr lvl="0" fontAlgn="base"/>
            <a:endParaRPr lang="zh-CN" altLang="en-US" strike="noStrike" noProof="1" dirty="0"/>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Verdana" panose="020B08040305040B0204" pitchFamily="34" charset="0"/>
                <a:ea typeface="宋体" panose="02010600030101010101" pitchFamily="2" charset="-122"/>
                <a:cs typeface="+mn-cs"/>
              </a:rPr>
            </a:fld>
            <a:endParaRPr lang="zh-CN" altLang="en-US" strike="noStrike" noProof="1" dirty="0">
              <a:latin typeface="Times New Roman" panose="02020803070505020304"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latin typeface="Times New Roman" panose="02020803070505020304" pitchFamily="18" charset="0"/>
            </a:endParaRPr>
          </a:p>
        </p:txBody>
      </p:sp>
      <p:sp>
        <p:nvSpPr>
          <p:cNvPr id="4" name="页脚占位符 3"/>
          <p:cNvSpPr>
            <a:spLocks noGrp="1"/>
          </p:cNvSpPr>
          <p:nvPr>
            <p:ph type="ftr" sz="quarter" idx="11"/>
          </p:nvPr>
        </p:nvSpPr>
        <p:spPr/>
        <p:txBody>
          <a:bodyPr/>
          <a:p>
            <a:pPr lvl="0" fontAlgn="base"/>
            <a:endParaRPr lang="zh-CN" altLang="en-US" strike="noStrike" noProof="1" dirty="0"/>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Verdana" panose="020B08040305040B0204" pitchFamily="34" charset="0"/>
                <a:ea typeface="宋体" panose="02010600030101010101" pitchFamily="2" charset="-122"/>
                <a:cs typeface="+mn-cs"/>
              </a:rPr>
            </a:fld>
            <a:endParaRPr lang="zh-CN" altLang="en-US" strike="noStrike" noProof="1" dirty="0">
              <a:latin typeface="Times New Roman" panose="02020803070505020304" pitchFamily="18"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latin typeface="Times New Roman" panose="02020803070505020304" pitchFamily="18" charset="0"/>
            </a:endParaRPr>
          </a:p>
        </p:txBody>
      </p:sp>
      <p:sp>
        <p:nvSpPr>
          <p:cNvPr id="3" name="页脚占位符 2"/>
          <p:cNvSpPr>
            <a:spLocks noGrp="1"/>
          </p:cNvSpPr>
          <p:nvPr>
            <p:ph type="ftr" sz="quarter" idx="11"/>
          </p:nvPr>
        </p:nvSpPr>
        <p:spPr/>
        <p:txBody>
          <a:bodyPr/>
          <a:p>
            <a:pPr lvl="0" fontAlgn="base"/>
            <a:endParaRPr lang="zh-CN" altLang="en-US"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Verdana" panose="020B08040305040B0204" pitchFamily="34" charset="0"/>
                <a:ea typeface="宋体" panose="02010600030101010101" pitchFamily="2" charset="-122"/>
                <a:cs typeface="+mn-cs"/>
              </a:rPr>
            </a:fld>
            <a:endParaRPr lang="zh-CN" altLang="en-US" strike="noStrike" noProof="1" dirty="0">
              <a:latin typeface="Times New Roman" panose="02020803070505020304" pitchFamily="18"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Times New Roman" panose="02020803070505020304" pitchFamily="18" charset="0"/>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8040305040B0204" pitchFamily="34" charset="0"/>
                <a:ea typeface="宋体" panose="02010600030101010101" pitchFamily="2" charset="-122"/>
                <a:cs typeface="+mn-cs"/>
              </a:rPr>
            </a:fld>
            <a:endParaRPr lang="zh-CN" altLang="en-US" strike="noStrike" noProof="1" dirty="0">
              <a:latin typeface="Times New Roman" panose="02020803070505020304" pitchFamily="18"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Times New Roman" panose="02020803070505020304" pitchFamily="18" charset="0"/>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8040305040B0204" pitchFamily="34" charset="0"/>
                <a:ea typeface="宋体" panose="02010600030101010101" pitchFamily="2" charset="-122"/>
                <a:cs typeface="+mn-cs"/>
              </a:rPr>
            </a:fld>
            <a:endParaRPr lang="zh-CN" altLang="en-US" strike="noStrike" noProof="1" dirty="0">
              <a:latin typeface="Times New Roman" panose="020208030705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026" name="组合 67585"/>
          <p:cNvGrpSpPr/>
          <p:nvPr/>
        </p:nvGrpSpPr>
        <p:grpSpPr>
          <a:xfrm>
            <a:off x="-3175" y="0"/>
            <a:ext cx="9147175" cy="6867525"/>
            <a:chOff x="0" y="0"/>
            <a:chExt cx="5762" cy="4326"/>
          </a:xfrm>
        </p:grpSpPr>
        <p:sp>
          <p:nvSpPr>
            <p:cNvPr id="1027" name="矩形 67586"/>
            <p:cNvSpPr/>
            <p:nvPr userDrawn="1"/>
          </p:nvSpPr>
          <p:spPr>
            <a:xfrm>
              <a:off x="0" y="0"/>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28" name="矩形 67587"/>
            <p:cNvSpPr/>
            <p:nvPr userDrawn="1"/>
          </p:nvSpPr>
          <p:spPr>
            <a:xfrm>
              <a:off x="96"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29" name="矩形 67588"/>
            <p:cNvSpPr/>
            <p:nvPr userDrawn="1"/>
          </p:nvSpPr>
          <p:spPr>
            <a:xfrm>
              <a:off x="192"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30" name="矩形 67589"/>
            <p:cNvSpPr/>
            <p:nvPr userDrawn="1"/>
          </p:nvSpPr>
          <p:spPr>
            <a:xfrm>
              <a:off x="288"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31" name="矩形 67590"/>
            <p:cNvSpPr/>
            <p:nvPr userDrawn="1"/>
          </p:nvSpPr>
          <p:spPr>
            <a:xfrm>
              <a:off x="384"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32" name="矩形 67591"/>
            <p:cNvSpPr/>
            <p:nvPr userDrawn="1"/>
          </p:nvSpPr>
          <p:spPr>
            <a:xfrm>
              <a:off x="480"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33" name="矩形 67592"/>
            <p:cNvSpPr/>
            <p:nvPr userDrawn="1"/>
          </p:nvSpPr>
          <p:spPr>
            <a:xfrm>
              <a:off x="576"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34" name="矩形 67593"/>
            <p:cNvSpPr/>
            <p:nvPr userDrawn="1"/>
          </p:nvSpPr>
          <p:spPr>
            <a:xfrm>
              <a:off x="672"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35" name="矩形 67594"/>
            <p:cNvSpPr/>
            <p:nvPr userDrawn="1"/>
          </p:nvSpPr>
          <p:spPr>
            <a:xfrm>
              <a:off x="768"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36" name="矩形 67595"/>
            <p:cNvSpPr/>
            <p:nvPr userDrawn="1"/>
          </p:nvSpPr>
          <p:spPr>
            <a:xfrm>
              <a:off x="864"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37" name="矩形 67596"/>
            <p:cNvSpPr/>
            <p:nvPr userDrawn="1"/>
          </p:nvSpPr>
          <p:spPr>
            <a:xfrm>
              <a:off x="960"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38" name="矩形 67597"/>
            <p:cNvSpPr/>
            <p:nvPr userDrawn="1"/>
          </p:nvSpPr>
          <p:spPr>
            <a:xfrm>
              <a:off x="1056"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39" name="矩形 67598"/>
            <p:cNvSpPr/>
            <p:nvPr userDrawn="1"/>
          </p:nvSpPr>
          <p:spPr>
            <a:xfrm>
              <a:off x="1152"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40" name="矩形 67599"/>
            <p:cNvSpPr/>
            <p:nvPr userDrawn="1"/>
          </p:nvSpPr>
          <p:spPr>
            <a:xfrm>
              <a:off x="1248"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41" name="矩形 67600"/>
            <p:cNvSpPr/>
            <p:nvPr userDrawn="1"/>
          </p:nvSpPr>
          <p:spPr>
            <a:xfrm>
              <a:off x="1344"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42" name="矩形 67601"/>
            <p:cNvSpPr/>
            <p:nvPr userDrawn="1"/>
          </p:nvSpPr>
          <p:spPr>
            <a:xfrm>
              <a:off x="1440"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43" name="矩形 67602"/>
            <p:cNvSpPr/>
            <p:nvPr userDrawn="1"/>
          </p:nvSpPr>
          <p:spPr>
            <a:xfrm>
              <a:off x="1536"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44" name="矩形 67603"/>
            <p:cNvSpPr/>
            <p:nvPr userDrawn="1"/>
          </p:nvSpPr>
          <p:spPr>
            <a:xfrm>
              <a:off x="1632"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45" name="矩形 67604"/>
            <p:cNvSpPr/>
            <p:nvPr userDrawn="1"/>
          </p:nvSpPr>
          <p:spPr>
            <a:xfrm>
              <a:off x="1728"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46" name="矩形 67605"/>
            <p:cNvSpPr/>
            <p:nvPr userDrawn="1"/>
          </p:nvSpPr>
          <p:spPr>
            <a:xfrm>
              <a:off x="1824"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47" name="矩形 67606"/>
            <p:cNvSpPr/>
            <p:nvPr userDrawn="1"/>
          </p:nvSpPr>
          <p:spPr>
            <a:xfrm>
              <a:off x="1920"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48" name="矩形 67607"/>
            <p:cNvSpPr/>
            <p:nvPr userDrawn="1"/>
          </p:nvSpPr>
          <p:spPr>
            <a:xfrm>
              <a:off x="2016"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49" name="矩形 67608"/>
            <p:cNvSpPr/>
            <p:nvPr userDrawn="1"/>
          </p:nvSpPr>
          <p:spPr>
            <a:xfrm>
              <a:off x="2112"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50" name="矩形 67609"/>
            <p:cNvSpPr/>
            <p:nvPr userDrawn="1"/>
          </p:nvSpPr>
          <p:spPr>
            <a:xfrm>
              <a:off x="2208"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51" name="矩形 67610"/>
            <p:cNvSpPr/>
            <p:nvPr userDrawn="1"/>
          </p:nvSpPr>
          <p:spPr>
            <a:xfrm>
              <a:off x="2304"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52" name="矩形 67611"/>
            <p:cNvSpPr/>
            <p:nvPr userDrawn="1"/>
          </p:nvSpPr>
          <p:spPr>
            <a:xfrm>
              <a:off x="2400"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53" name="矩形 67612"/>
            <p:cNvSpPr/>
            <p:nvPr userDrawn="1"/>
          </p:nvSpPr>
          <p:spPr>
            <a:xfrm>
              <a:off x="2496"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54" name="矩形 67613"/>
            <p:cNvSpPr/>
            <p:nvPr userDrawn="1"/>
          </p:nvSpPr>
          <p:spPr>
            <a:xfrm>
              <a:off x="2592"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55" name="矩形 67614"/>
            <p:cNvSpPr/>
            <p:nvPr userDrawn="1"/>
          </p:nvSpPr>
          <p:spPr>
            <a:xfrm>
              <a:off x="2688"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56" name="矩形 67615"/>
            <p:cNvSpPr/>
            <p:nvPr userDrawn="1"/>
          </p:nvSpPr>
          <p:spPr>
            <a:xfrm>
              <a:off x="2784"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57" name="矩形 67616"/>
            <p:cNvSpPr/>
            <p:nvPr userDrawn="1"/>
          </p:nvSpPr>
          <p:spPr>
            <a:xfrm>
              <a:off x="2880"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58" name="矩形 67617"/>
            <p:cNvSpPr/>
            <p:nvPr userDrawn="1"/>
          </p:nvSpPr>
          <p:spPr>
            <a:xfrm>
              <a:off x="2976"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59" name="矩形 67618"/>
            <p:cNvSpPr/>
            <p:nvPr userDrawn="1"/>
          </p:nvSpPr>
          <p:spPr>
            <a:xfrm>
              <a:off x="3072"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60" name="矩形 67619"/>
            <p:cNvSpPr/>
            <p:nvPr userDrawn="1"/>
          </p:nvSpPr>
          <p:spPr>
            <a:xfrm>
              <a:off x="3168"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61" name="矩形 67620"/>
            <p:cNvSpPr/>
            <p:nvPr userDrawn="1"/>
          </p:nvSpPr>
          <p:spPr>
            <a:xfrm>
              <a:off x="3264"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62" name="矩形 67621"/>
            <p:cNvSpPr/>
            <p:nvPr userDrawn="1"/>
          </p:nvSpPr>
          <p:spPr>
            <a:xfrm>
              <a:off x="3360"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63" name="矩形 67622"/>
            <p:cNvSpPr/>
            <p:nvPr userDrawn="1"/>
          </p:nvSpPr>
          <p:spPr>
            <a:xfrm>
              <a:off x="3456"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64" name="矩形 67623"/>
            <p:cNvSpPr/>
            <p:nvPr userDrawn="1"/>
          </p:nvSpPr>
          <p:spPr>
            <a:xfrm>
              <a:off x="3552"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65" name="矩形 67624"/>
            <p:cNvSpPr/>
            <p:nvPr userDrawn="1"/>
          </p:nvSpPr>
          <p:spPr>
            <a:xfrm>
              <a:off x="3648"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66" name="矩形 67625"/>
            <p:cNvSpPr/>
            <p:nvPr userDrawn="1"/>
          </p:nvSpPr>
          <p:spPr>
            <a:xfrm>
              <a:off x="3744"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67" name="矩形 67626"/>
            <p:cNvSpPr/>
            <p:nvPr userDrawn="1"/>
          </p:nvSpPr>
          <p:spPr>
            <a:xfrm>
              <a:off x="3840"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68" name="矩形 67627"/>
            <p:cNvSpPr/>
            <p:nvPr userDrawn="1"/>
          </p:nvSpPr>
          <p:spPr>
            <a:xfrm>
              <a:off x="3936"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69" name="矩形 67628"/>
            <p:cNvSpPr/>
            <p:nvPr userDrawn="1"/>
          </p:nvSpPr>
          <p:spPr>
            <a:xfrm>
              <a:off x="4032"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70" name="矩形 67629"/>
            <p:cNvSpPr/>
            <p:nvPr userDrawn="1"/>
          </p:nvSpPr>
          <p:spPr>
            <a:xfrm>
              <a:off x="4128"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71" name="矩形 67630"/>
            <p:cNvSpPr/>
            <p:nvPr userDrawn="1"/>
          </p:nvSpPr>
          <p:spPr>
            <a:xfrm>
              <a:off x="4224"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72" name="矩形 67631"/>
            <p:cNvSpPr/>
            <p:nvPr userDrawn="1"/>
          </p:nvSpPr>
          <p:spPr>
            <a:xfrm>
              <a:off x="4320"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73" name="矩形 67632"/>
            <p:cNvSpPr/>
            <p:nvPr userDrawn="1"/>
          </p:nvSpPr>
          <p:spPr>
            <a:xfrm>
              <a:off x="4416"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74" name="矩形 67633"/>
            <p:cNvSpPr/>
            <p:nvPr userDrawn="1"/>
          </p:nvSpPr>
          <p:spPr>
            <a:xfrm>
              <a:off x="4512"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75" name="矩形 67634"/>
            <p:cNvSpPr/>
            <p:nvPr userDrawn="1"/>
          </p:nvSpPr>
          <p:spPr>
            <a:xfrm>
              <a:off x="4608"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76" name="矩形 67635"/>
            <p:cNvSpPr/>
            <p:nvPr userDrawn="1"/>
          </p:nvSpPr>
          <p:spPr>
            <a:xfrm>
              <a:off x="4704"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77" name="矩形 67636"/>
            <p:cNvSpPr/>
            <p:nvPr userDrawn="1"/>
          </p:nvSpPr>
          <p:spPr>
            <a:xfrm>
              <a:off x="4800"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78" name="矩形 67637"/>
            <p:cNvSpPr/>
            <p:nvPr userDrawn="1"/>
          </p:nvSpPr>
          <p:spPr>
            <a:xfrm>
              <a:off x="4896"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79" name="矩形 67638"/>
            <p:cNvSpPr/>
            <p:nvPr userDrawn="1"/>
          </p:nvSpPr>
          <p:spPr>
            <a:xfrm>
              <a:off x="4992"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80" name="矩形 67639"/>
            <p:cNvSpPr/>
            <p:nvPr userDrawn="1"/>
          </p:nvSpPr>
          <p:spPr>
            <a:xfrm>
              <a:off x="5088"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81" name="矩形 67640"/>
            <p:cNvSpPr/>
            <p:nvPr userDrawn="1"/>
          </p:nvSpPr>
          <p:spPr>
            <a:xfrm>
              <a:off x="5184"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82" name="矩形 67641"/>
            <p:cNvSpPr/>
            <p:nvPr userDrawn="1"/>
          </p:nvSpPr>
          <p:spPr>
            <a:xfrm>
              <a:off x="5280"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83" name="矩形 67642"/>
            <p:cNvSpPr/>
            <p:nvPr userDrawn="1"/>
          </p:nvSpPr>
          <p:spPr>
            <a:xfrm>
              <a:off x="5376"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84" name="矩形 67643"/>
            <p:cNvSpPr/>
            <p:nvPr userDrawn="1"/>
          </p:nvSpPr>
          <p:spPr>
            <a:xfrm>
              <a:off x="5472"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85" name="矩形 67644"/>
            <p:cNvSpPr/>
            <p:nvPr userDrawn="1"/>
          </p:nvSpPr>
          <p:spPr>
            <a:xfrm>
              <a:off x="5568"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86" name="矩形 67645"/>
            <p:cNvSpPr/>
            <p:nvPr userDrawn="1"/>
          </p:nvSpPr>
          <p:spPr>
            <a:xfrm>
              <a:off x="5664" y="6"/>
              <a:ext cx="48" cy="4320"/>
            </a:xfrm>
            <a:prstGeom prst="rect">
              <a:avLst/>
            </a:prstGeom>
            <a:solidFill>
              <a:schemeClr val="accent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87" name="矩形 67646"/>
            <p:cNvSpPr/>
            <p:nvPr userDrawn="1"/>
          </p:nvSpPr>
          <p:spPr>
            <a:xfrm>
              <a:off x="431" y="0"/>
              <a:ext cx="5331" cy="4320"/>
            </a:xfrm>
            <a:prstGeom prst="rect">
              <a:avLst/>
            </a:prstGeom>
            <a:solidFill>
              <a:schemeClr val="accent1">
                <a:alpha val="50000"/>
              </a:schemeClr>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88" name="矩形 67647"/>
            <p:cNvSpPr/>
            <p:nvPr userDrawn="1"/>
          </p:nvSpPr>
          <p:spPr>
            <a:xfrm>
              <a:off x="0" y="1081"/>
              <a:ext cx="4378" cy="47"/>
            </a:xfrm>
            <a:prstGeom prst="rect">
              <a:avLst/>
            </a:prstGeom>
            <a:solidFill>
              <a:schemeClr val="hlink">
                <a:alpha val="50000"/>
              </a:schemeClr>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grpSp>
      <p:sp>
        <p:nvSpPr>
          <p:cNvPr id="1089" name="标题 67648"/>
          <p:cNvSpPr>
            <a:spLocks noGrp="1"/>
          </p:cNvSpPr>
          <p:nvPr>
            <p:ph type="title"/>
          </p:nvPr>
        </p:nvSpPr>
        <p:spPr>
          <a:xfrm>
            <a:off x="871538" y="487363"/>
            <a:ext cx="8162925" cy="579437"/>
          </a:xfrm>
          <a:prstGeom prst="rect">
            <a:avLst/>
          </a:prstGeom>
          <a:noFill/>
          <a:ln w="9525">
            <a:noFill/>
          </a:ln>
        </p:spPr>
        <p:txBody>
          <a:bodyPr anchor="b">
            <a:spAutoFit/>
          </a:bodyPr>
          <a:p>
            <a:pPr lvl="0" indent="0"/>
            <a:r>
              <a:rPr lang="zh-CN" altLang="en-US" dirty="0"/>
              <a:t>单击此处编辑母版标题样式</a:t>
            </a:r>
            <a:endParaRPr lang="zh-CN" altLang="en-US" dirty="0"/>
          </a:p>
        </p:txBody>
      </p:sp>
      <p:sp>
        <p:nvSpPr>
          <p:cNvPr id="1090" name="文本占位符 67649"/>
          <p:cNvSpPr>
            <a:spLocks noGrp="1"/>
          </p:cNvSpPr>
          <p:nvPr>
            <p:ph type="body"/>
          </p:nvPr>
        </p:nvSpPr>
        <p:spPr>
          <a:xfrm>
            <a:off x="912813" y="1905000"/>
            <a:ext cx="8110537" cy="4191000"/>
          </a:xfrm>
          <a:prstGeom prst="rect">
            <a:avLst/>
          </a:prstGeom>
          <a:noFill/>
          <a:ln w="9525">
            <a:noFill/>
          </a:ln>
        </p:spPr>
        <p:txBody>
          <a:bodyPr anchor="t"/>
          <a:p>
            <a:pPr lvl="0" indent="-34290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67651" name="日期占位符 67650"/>
          <p:cNvSpPr>
            <a:spLocks noGrp="1"/>
          </p:cNvSpPr>
          <p:nvPr>
            <p:ph type="dt" sz="half" idx="2"/>
          </p:nvPr>
        </p:nvSpPr>
        <p:spPr>
          <a:xfrm>
            <a:off x="1152525" y="6286500"/>
            <a:ext cx="1905000" cy="457200"/>
          </a:xfrm>
          <a:prstGeom prst="rect">
            <a:avLst/>
          </a:prstGeom>
          <a:noFill/>
          <a:ln w="9525">
            <a:noFill/>
          </a:ln>
        </p:spPr>
        <p:txBody>
          <a:bodyPr anchor="b"/>
          <a:lstStyle>
            <a:lvl1pPr>
              <a:defRPr sz="1400">
                <a:latin typeface="Verdana" panose="020B08040305040B0204" pitchFamily="34" charset="0"/>
              </a:defRPr>
            </a:lvl1pPr>
          </a:lstStyle>
          <a:p>
            <a:pPr lvl="0" fontAlgn="base"/>
            <a:endParaRPr lang="zh-CN" altLang="en-US" strike="noStrike" noProof="1" dirty="0">
              <a:latin typeface="Times New Roman" panose="02020803070505020304" pitchFamily="18" charset="0"/>
            </a:endParaRPr>
          </a:p>
        </p:txBody>
      </p:sp>
      <p:sp>
        <p:nvSpPr>
          <p:cNvPr id="67652" name="页脚占位符 67651"/>
          <p:cNvSpPr>
            <a:spLocks noGrp="1"/>
          </p:cNvSpPr>
          <p:nvPr>
            <p:ph type="ftr" sz="quarter" idx="3"/>
          </p:nvPr>
        </p:nvSpPr>
        <p:spPr>
          <a:xfrm>
            <a:off x="3590925" y="6286500"/>
            <a:ext cx="2895600" cy="457200"/>
          </a:xfrm>
          <a:prstGeom prst="rect">
            <a:avLst/>
          </a:prstGeom>
          <a:noFill/>
          <a:ln w="9525">
            <a:noFill/>
          </a:ln>
        </p:spPr>
        <p:txBody>
          <a:bodyPr anchor="b"/>
          <a:lstStyle>
            <a:lvl1pPr algn="ctr">
              <a:defRPr sz="1400">
                <a:latin typeface="Verdana" panose="020B08040305040B0204" pitchFamily="34" charset="0"/>
              </a:defRPr>
            </a:lvl1pPr>
          </a:lstStyle>
          <a:p>
            <a:pPr lvl="0" fontAlgn="base"/>
            <a:endParaRPr lang="zh-CN" altLang="en-US" strike="noStrike" noProof="1" dirty="0"/>
          </a:p>
        </p:txBody>
      </p:sp>
      <p:sp>
        <p:nvSpPr>
          <p:cNvPr id="67653" name="灯片编号占位符 67652"/>
          <p:cNvSpPr>
            <a:spLocks noGrp="1"/>
          </p:cNvSpPr>
          <p:nvPr>
            <p:ph type="sldNum" sz="quarter" idx="4"/>
          </p:nvPr>
        </p:nvSpPr>
        <p:spPr>
          <a:xfrm>
            <a:off x="7019925" y="6286500"/>
            <a:ext cx="1905000" cy="457200"/>
          </a:xfrm>
          <a:prstGeom prst="rect">
            <a:avLst/>
          </a:prstGeom>
          <a:noFill/>
          <a:ln w="9525">
            <a:noFill/>
          </a:ln>
        </p:spPr>
        <p:txBody>
          <a:bodyPr anchor="b"/>
          <a:lstStyle>
            <a:lvl1pPr algn="r">
              <a:defRPr sz="1400">
                <a:latin typeface="Verdana" panose="020B08040305040B0204" pitchFamily="34" charset="0"/>
              </a:defRPr>
            </a:lvl1pPr>
          </a:lstStyle>
          <a:p>
            <a:pPr lvl="0" fontAlgn="base"/>
            <a:fld id="{9A0DB2DC-4C9A-4742-B13C-FB6460FD3503}" type="slidenum">
              <a:rPr lang="zh-CN" altLang="en-US" strike="noStrike" noProof="1" dirty="0">
                <a:latin typeface="Verdana" panose="020B08040305040B0204" pitchFamily="34" charset="0"/>
                <a:ea typeface="宋体" panose="02010600030101010101" pitchFamily="2" charset="-122"/>
                <a:cs typeface="+mn-cs"/>
              </a:rPr>
            </a:fld>
            <a:endParaRPr lang="zh-CN" altLang="en-US" strike="noStrike" noProof="1" dirty="0">
              <a:latin typeface="Times New Roman" panose="02020803070505020304" pitchFamily="18" charset="0"/>
            </a:endParaRPr>
          </a:p>
        </p:txBody>
      </p:sp>
      <p:sp>
        <p:nvSpPr>
          <p:cNvPr id="1094" name="动作按钮: 后退或前一项 67653">
            <a:hlinkClick r:id="" action="ppaction://hlinkshowjump?jump=previousslide"/>
          </p:cNvPr>
          <p:cNvSpPr/>
          <p:nvPr userDrawn="1"/>
        </p:nvSpPr>
        <p:spPr>
          <a:xfrm>
            <a:off x="0" y="6477000"/>
            <a:ext cx="304800" cy="381000"/>
          </a:xfrm>
          <a:prstGeom prst="actionButtonBackPrevious">
            <a:avLst/>
          </a:prstGeom>
          <a:solidFill>
            <a:schemeClr val="tx2"/>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
        <p:nvSpPr>
          <p:cNvPr id="1095" name="动作按钮: 前进或下一项 67655">
            <a:hlinkClick r:id="" action="ppaction://hlinkshowjump?jump=nextslide"/>
          </p:cNvPr>
          <p:cNvSpPr/>
          <p:nvPr userDrawn="1"/>
        </p:nvSpPr>
        <p:spPr>
          <a:xfrm>
            <a:off x="304800" y="6477000"/>
            <a:ext cx="304800" cy="381000"/>
          </a:xfrm>
          <a:prstGeom prst="actionButtonForwardNext">
            <a:avLst/>
          </a:prstGeom>
          <a:solidFill>
            <a:srgbClr val="800000"/>
          </a:solidFill>
          <a:ln w="9525">
            <a:noFill/>
          </a:ln>
        </p:spPr>
        <p:txBody>
          <a:bodyPr anchor="t"/>
          <a:p>
            <a:pPr lvl="0" indent="0" algn="ctr"/>
            <a:endParaRPr lang="zh-CN" altLang="en-US">
              <a:latin typeface="Verdana" panose="020B08040305040B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l" defTabSz="914400" rtl="0" eaLnBrk="1" fontAlgn="base" latinLnBrk="0" hangingPunct="1">
        <a:lnSpc>
          <a:spcPct val="100000"/>
        </a:lnSpc>
        <a:spcBef>
          <a:spcPct val="0"/>
        </a:spcBef>
        <a:spcAft>
          <a:spcPct val="0"/>
        </a:spcAft>
        <a:buNone/>
        <a:defRPr sz="32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Char char="n"/>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folHlink"/>
        </a:buClr>
        <a:buSzPct val="70000"/>
        <a:buFont typeface="Wingdings" panose="05000000000000000000" pitchFamily="2" charset="2"/>
        <a:buChar char="n"/>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tx2"/>
        </a:buClr>
        <a:buFont typeface="Wingdings" panose="05000000000000000000" pitchFamily="2" charset="2"/>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tx1"/>
        </a:buClr>
        <a:buSzPct val="85000"/>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tx1"/>
        </a:buClr>
        <a:buSzPct val="85000"/>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tx1"/>
        </a:buClr>
        <a:buSzPct val="85000"/>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tx1"/>
        </a:buClr>
        <a:buSzPct val="85000"/>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tx1"/>
        </a:buClr>
        <a:buSzPct val="85000"/>
        <a:buFont typeface="Wingdings" panose="05000000000000000000" pitchFamily="2" charset="2"/>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ctr" defTabSz="914400" rtl="0" eaLnBrk="1" fontAlgn="base" latinLnBrk="0" hangingPunct="1">
        <a:lnSpc>
          <a:spcPct val="100000"/>
        </a:lnSpc>
        <a:spcBef>
          <a:spcPct val="0"/>
        </a:spcBef>
        <a:spcAft>
          <a:spcPct val="0"/>
        </a:spcAft>
        <a:buNone/>
        <a:defRPr sz="1400" b="0" i="0" u="none" kern="1200" baseline="0">
          <a:solidFill>
            <a:schemeClr val="tx1"/>
          </a:solidFill>
          <a:latin typeface="Verdana" panose="020B08040305040B0204" pitchFamily="34"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1400" b="0" i="0" u="none" kern="1200" baseline="0">
          <a:solidFill>
            <a:schemeClr val="tx1"/>
          </a:solidFill>
          <a:latin typeface="Verdana" panose="020B08040305040B0204" pitchFamily="34"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1400" b="0" i="0" u="none" kern="1200" baseline="0">
          <a:solidFill>
            <a:schemeClr val="tx1"/>
          </a:solidFill>
          <a:latin typeface="Verdana" panose="020B08040305040B0204" pitchFamily="34"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1400" b="0" i="0" u="none" kern="1200" baseline="0">
          <a:solidFill>
            <a:schemeClr val="tx1"/>
          </a:solidFill>
          <a:latin typeface="Verdana" panose="020B08040305040B0204" pitchFamily="34" charset="0"/>
          <a:ea typeface="宋体" panose="02010600030101010101" pitchFamily="2" charset="-122"/>
          <a:cs typeface="+mn-cs"/>
        </a:defRPr>
      </a:lvl5pPr>
      <a:lvl6pPr marL="2286000" lvl="5" indent="0" algn="ctr" defTabSz="914400" rtl="0" eaLnBrk="1" fontAlgn="base" latinLnBrk="0" hangingPunct="1">
        <a:lnSpc>
          <a:spcPct val="100000"/>
        </a:lnSpc>
        <a:spcBef>
          <a:spcPct val="0"/>
        </a:spcBef>
        <a:spcAft>
          <a:spcPct val="0"/>
        </a:spcAft>
        <a:buNone/>
        <a:defRPr sz="1400" b="0" i="0" u="none" kern="1200" baseline="0">
          <a:solidFill>
            <a:schemeClr val="tx1"/>
          </a:solidFill>
          <a:latin typeface="Verdana" panose="020B08040305040B0204" pitchFamily="34" charset="0"/>
          <a:ea typeface="宋体" panose="02010600030101010101" pitchFamily="2" charset="-122"/>
          <a:cs typeface="+mn-cs"/>
        </a:defRPr>
      </a:lvl6pPr>
      <a:lvl7pPr marL="2743200" lvl="6" indent="0" algn="ctr" defTabSz="914400" rtl="0" eaLnBrk="1" fontAlgn="base" latinLnBrk="0" hangingPunct="1">
        <a:lnSpc>
          <a:spcPct val="100000"/>
        </a:lnSpc>
        <a:spcBef>
          <a:spcPct val="0"/>
        </a:spcBef>
        <a:spcAft>
          <a:spcPct val="0"/>
        </a:spcAft>
        <a:buNone/>
        <a:defRPr sz="1400" b="0" i="0" u="none" kern="1200" baseline="0">
          <a:solidFill>
            <a:schemeClr val="tx1"/>
          </a:solidFill>
          <a:latin typeface="Verdana" panose="020B08040305040B0204" pitchFamily="34" charset="0"/>
          <a:ea typeface="宋体" panose="02010600030101010101" pitchFamily="2" charset="-122"/>
          <a:cs typeface="+mn-cs"/>
        </a:defRPr>
      </a:lvl7pPr>
      <a:lvl8pPr marL="3200400" lvl="7" indent="0" algn="ctr" defTabSz="914400" rtl="0" eaLnBrk="1" fontAlgn="base" latinLnBrk="0" hangingPunct="1">
        <a:lnSpc>
          <a:spcPct val="100000"/>
        </a:lnSpc>
        <a:spcBef>
          <a:spcPct val="0"/>
        </a:spcBef>
        <a:spcAft>
          <a:spcPct val="0"/>
        </a:spcAft>
        <a:buNone/>
        <a:defRPr sz="1400" b="0" i="0" u="none" kern="1200" baseline="0">
          <a:solidFill>
            <a:schemeClr val="tx1"/>
          </a:solidFill>
          <a:latin typeface="Verdana" panose="020B08040305040B0204" pitchFamily="34" charset="0"/>
          <a:ea typeface="宋体" panose="02010600030101010101" pitchFamily="2" charset="-122"/>
          <a:cs typeface="+mn-cs"/>
        </a:defRPr>
      </a:lvl8pPr>
      <a:lvl9pPr marL="3657600" lvl="8" indent="0" algn="ctr" defTabSz="914400" rtl="0" eaLnBrk="1" fontAlgn="base" latinLnBrk="0" hangingPunct="1">
        <a:lnSpc>
          <a:spcPct val="100000"/>
        </a:lnSpc>
        <a:spcBef>
          <a:spcPct val="0"/>
        </a:spcBef>
        <a:spcAft>
          <a:spcPct val="0"/>
        </a:spcAft>
        <a:buNone/>
        <a:defRPr sz="1400" b="0" i="0" u="none" kern="1200" baseline="0">
          <a:solidFill>
            <a:schemeClr val="tx1"/>
          </a:solidFill>
          <a:latin typeface="Verdana" panose="020B08040305040B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8.wmf"/><Relationship Id="rId7" Type="http://schemas.openxmlformats.org/officeDocument/2006/relationships/oleObject" Target="../embeddings/oleObject17.bin"/><Relationship Id="rId6" Type="http://schemas.openxmlformats.org/officeDocument/2006/relationships/image" Target="../media/image17.wmf"/><Relationship Id="rId5" Type="http://schemas.openxmlformats.org/officeDocument/2006/relationships/oleObject" Target="../embeddings/oleObject16.bin"/><Relationship Id="rId4" Type="http://schemas.openxmlformats.org/officeDocument/2006/relationships/image" Target="../media/image16.wmf"/><Relationship Id="rId3" Type="http://schemas.openxmlformats.org/officeDocument/2006/relationships/oleObject" Target="../embeddings/oleObject15.bin"/><Relationship Id="rId2" Type="http://schemas.openxmlformats.org/officeDocument/2006/relationships/image" Target="../media/image15.wmf"/><Relationship Id="rId10" Type="http://schemas.openxmlformats.org/officeDocument/2006/relationships/vmlDrawing" Target="../drawings/vmlDrawing4.vml"/><Relationship Id="rId1" Type="http://schemas.openxmlformats.org/officeDocument/2006/relationships/oleObject" Target="../embeddings/oleObject14.bin"/></Relationships>
</file>

<file path=ppt/slides/_rels/slide100.xml.rels><?xml version="1.0" encoding="UTF-8" standalone="yes"?>
<Relationships xmlns="http://schemas.openxmlformats.org/package/2006/relationships"><Relationship Id="rId6" Type="http://schemas.openxmlformats.org/officeDocument/2006/relationships/vmlDrawing" Target="../drawings/vmlDrawing36.vml"/><Relationship Id="rId5" Type="http://schemas.openxmlformats.org/officeDocument/2006/relationships/slideLayout" Target="../slideLayouts/slideLayout2.xml"/><Relationship Id="rId4" Type="http://schemas.openxmlformats.org/officeDocument/2006/relationships/image" Target="../media/image74.wmf"/><Relationship Id="rId3" Type="http://schemas.openxmlformats.org/officeDocument/2006/relationships/oleObject" Target="../embeddings/oleObject79.bin"/><Relationship Id="rId2" Type="http://schemas.openxmlformats.org/officeDocument/2006/relationships/image" Target="../media/image73.wmf"/><Relationship Id="rId1" Type="http://schemas.openxmlformats.org/officeDocument/2006/relationships/oleObject" Target="../embeddings/oleObject78.bin"/></Relationships>
</file>

<file path=ppt/slides/_rels/slide101.xml.rels><?xml version="1.0" encoding="UTF-8" standalone="yes"?>
<Relationships xmlns="http://schemas.openxmlformats.org/package/2006/relationships"><Relationship Id="rId4" Type="http://schemas.openxmlformats.org/officeDocument/2006/relationships/vmlDrawing" Target="../drawings/vmlDrawing37.vml"/><Relationship Id="rId3" Type="http://schemas.openxmlformats.org/officeDocument/2006/relationships/slideLayout" Target="../slideLayouts/slideLayout2.xml"/><Relationship Id="rId2" Type="http://schemas.openxmlformats.org/officeDocument/2006/relationships/image" Target="../media/image75.wmf"/><Relationship Id="rId1" Type="http://schemas.openxmlformats.org/officeDocument/2006/relationships/oleObject" Target="../embeddings/oleObject80.bin"/></Relationships>
</file>

<file path=ppt/slides/_rels/slide102.xml.rels><?xml version="1.0" encoding="UTF-8" standalone="yes"?>
<Relationships xmlns="http://schemas.openxmlformats.org/package/2006/relationships"><Relationship Id="rId4" Type="http://schemas.openxmlformats.org/officeDocument/2006/relationships/vmlDrawing" Target="../drawings/vmlDrawing38.vml"/><Relationship Id="rId3" Type="http://schemas.openxmlformats.org/officeDocument/2006/relationships/slideLayout" Target="../slideLayouts/slideLayout2.xml"/><Relationship Id="rId2" Type="http://schemas.openxmlformats.org/officeDocument/2006/relationships/image" Target="../media/image76.wmf"/><Relationship Id="rId1" Type="http://schemas.openxmlformats.org/officeDocument/2006/relationships/oleObject" Target="../embeddings/oleObject81.bin"/></Relationships>
</file>

<file path=ppt/slides/_rels/slide103.xml.rels><?xml version="1.0" encoding="UTF-8" standalone="yes"?>
<Relationships xmlns="http://schemas.openxmlformats.org/package/2006/relationships"><Relationship Id="rId4" Type="http://schemas.openxmlformats.org/officeDocument/2006/relationships/vmlDrawing" Target="../drawings/vmlDrawing39.vml"/><Relationship Id="rId3" Type="http://schemas.openxmlformats.org/officeDocument/2006/relationships/slideLayout" Target="../slideLayouts/slideLayout2.xml"/><Relationship Id="rId2" Type="http://schemas.openxmlformats.org/officeDocument/2006/relationships/image" Target="../media/image77.wmf"/><Relationship Id="rId1" Type="http://schemas.openxmlformats.org/officeDocument/2006/relationships/oleObject" Target="../embeddings/oleObject82.bin"/></Relationships>
</file>

<file path=ppt/slides/_rels/slide104.xml.rels><?xml version="1.0" encoding="UTF-8" standalone="yes"?>
<Relationships xmlns="http://schemas.openxmlformats.org/package/2006/relationships"><Relationship Id="rId8" Type="http://schemas.openxmlformats.org/officeDocument/2006/relationships/vmlDrawing" Target="../drawings/vmlDrawing40.vml"/><Relationship Id="rId7" Type="http://schemas.openxmlformats.org/officeDocument/2006/relationships/slideLayout" Target="../slideLayouts/slideLayout2.xml"/><Relationship Id="rId6" Type="http://schemas.openxmlformats.org/officeDocument/2006/relationships/image" Target="../media/image80.wmf"/><Relationship Id="rId5" Type="http://schemas.openxmlformats.org/officeDocument/2006/relationships/oleObject" Target="../embeddings/oleObject85.bin"/><Relationship Id="rId4" Type="http://schemas.openxmlformats.org/officeDocument/2006/relationships/image" Target="../media/image79.wmf"/><Relationship Id="rId3" Type="http://schemas.openxmlformats.org/officeDocument/2006/relationships/oleObject" Target="../embeddings/oleObject84.bin"/><Relationship Id="rId2" Type="http://schemas.openxmlformats.org/officeDocument/2006/relationships/image" Target="../media/image78.wmf"/><Relationship Id="rId1" Type="http://schemas.openxmlformats.org/officeDocument/2006/relationships/oleObject" Target="../embeddings/oleObject83.bin"/></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6" Type="http://schemas.openxmlformats.org/officeDocument/2006/relationships/vmlDrawing" Target="../drawings/vmlDrawing5.vml"/><Relationship Id="rId5" Type="http://schemas.openxmlformats.org/officeDocument/2006/relationships/slideLayout" Target="../slideLayouts/slideLayout2.xml"/><Relationship Id="rId4" Type="http://schemas.openxmlformats.org/officeDocument/2006/relationships/image" Target="../media/image20.wmf"/><Relationship Id="rId3" Type="http://schemas.openxmlformats.org/officeDocument/2006/relationships/oleObject" Target="../embeddings/oleObject19.bin"/><Relationship Id="rId2" Type="http://schemas.openxmlformats.org/officeDocument/2006/relationships/image" Target="../media/image19.wmf"/><Relationship Id="rId1" Type="http://schemas.openxmlformats.org/officeDocument/2006/relationships/oleObject" Target="../embeddings/oleObject18.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2.xml"/><Relationship Id="rId2" Type="http://schemas.openxmlformats.org/officeDocument/2006/relationships/image" Target="../media/image21.wmf"/><Relationship Id="rId1" Type="http://schemas.openxmlformats.org/officeDocument/2006/relationships/oleObject" Target="../embeddings/oleObject20.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2.xml"/><Relationship Id="rId2" Type="http://schemas.openxmlformats.org/officeDocument/2006/relationships/image" Target="../media/image22.wmf"/><Relationship Id="rId1" Type="http://schemas.openxmlformats.org/officeDocument/2006/relationships/oleObject" Target="../embeddings/oleObject21.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2.xml"/><Relationship Id="rId2" Type="http://schemas.openxmlformats.org/officeDocument/2006/relationships/image" Target="../media/image23.wmf"/><Relationship Id="rId1" Type="http://schemas.openxmlformats.org/officeDocument/2006/relationships/oleObject" Target="../embeddings/oleObject22.bin"/></Relationships>
</file>

<file path=ppt/slides/_rels/slide23.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2.xml"/><Relationship Id="rId2" Type="http://schemas.openxmlformats.org/officeDocument/2006/relationships/image" Target="../media/image24.wmf"/><Relationship Id="rId1" Type="http://schemas.openxmlformats.org/officeDocument/2006/relationships/oleObject" Target="../embeddings/oleObject23.bin"/></Relationships>
</file>

<file path=ppt/slides/_rels/slide24.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2.xml"/><Relationship Id="rId2" Type="http://schemas.openxmlformats.org/officeDocument/2006/relationships/image" Target="../media/image25.wmf"/><Relationship Id="rId1" Type="http://schemas.openxmlformats.org/officeDocument/2006/relationships/oleObject" Target="../embeddings/oleObject24.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4" Type="http://schemas.openxmlformats.org/officeDocument/2006/relationships/vmlDrawing" Target="../drawings/vmlDrawing11.vml"/><Relationship Id="rId3" Type="http://schemas.openxmlformats.org/officeDocument/2006/relationships/slideLayout" Target="../slideLayouts/slideLayout2.xml"/><Relationship Id="rId2" Type="http://schemas.openxmlformats.org/officeDocument/2006/relationships/image" Target="../media/image26.wmf"/><Relationship Id="rId1" Type="http://schemas.openxmlformats.org/officeDocument/2006/relationships/oleObject" Target="../embeddings/oleObject25.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4" Type="http://schemas.openxmlformats.org/officeDocument/2006/relationships/vmlDrawing" Target="../drawings/vmlDrawing12.vml"/><Relationship Id="rId3" Type="http://schemas.openxmlformats.org/officeDocument/2006/relationships/slideLayout" Target="../slideLayouts/slideLayout2.xml"/><Relationship Id="rId2" Type="http://schemas.openxmlformats.org/officeDocument/2006/relationships/image" Target="../media/image22.wmf"/><Relationship Id="rId1" Type="http://schemas.openxmlformats.org/officeDocument/2006/relationships/oleObject" Target="../embeddings/oleObject26.bin"/></Relationships>
</file>

<file path=ppt/slides/_rels/slide38.xml.rels><?xml version="1.0" encoding="UTF-8" standalone="yes"?>
<Relationships xmlns="http://schemas.openxmlformats.org/package/2006/relationships"><Relationship Id="rId4" Type="http://schemas.openxmlformats.org/officeDocument/2006/relationships/vmlDrawing" Target="../drawings/vmlDrawing13.vml"/><Relationship Id="rId3" Type="http://schemas.openxmlformats.org/officeDocument/2006/relationships/slideLayout" Target="../slideLayouts/slideLayout2.xml"/><Relationship Id="rId2" Type="http://schemas.openxmlformats.org/officeDocument/2006/relationships/image" Target="../media/image27.wmf"/><Relationship Id="rId1" Type="http://schemas.openxmlformats.org/officeDocument/2006/relationships/oleObject" Target="../embeddings/oleObject27.bin"/></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6" Type="http://schemas.openxmlformats.org/officeDocument/2006/relationships/vmlDrawing" Target="../drawings/vmlDrawing14.vml"/><Relationship Id="rId5" Type="http://schemas.openxmlformats.org/officeDocument/2006/relationships/slideLayout" Target="../slideLayouts/slideLayout2.xml"/><Relationship Id="rId4" Type="http://schemas.openxmlformats.org/officeDocument/2006/relationships/oleObject" Target="../embeddings/oleObject30.bin"/><Relationship Id="rId3" Type="http://schemas.openxmlformats.org/officeDocument/2006/relationships/oleObject" Target="../embeddings/oleObject29.bin"/><Relationship Id="rId2" Type="http://schemas.openxmlformats.org/officeDocument/2006/relationships/image" Target="../media/image28.wmf"/><Relationship Id="rId1" Type="http://schemas.openxmlformats.org/officeDocument/2006/relationships/oleObject" Target="../embeddings/oleObject28.bin"/></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4" Type="http://schemas.openxmlformats.org/officeDocument/2006/relationships/vmlDrawing" Target="../drawings/vmlDrawing15.vml"/><Relationship Id="rId3" Type="http://schemas.openxmlformats.org/officeDocument/2006/relationships/slideLayout" Target="../slideLayouts/slideLayout2.xml"/><Relationship Id="rId2" Type="http://schemas.openxmlformats.org/officeDocument/2006/relationships/image" Target="../media/image29.wmf"/><Relationship Id="rId1" Type="http://schemas.openxmlformats.org/officeDocument/2006/relationships/oleObject" Target="../embeddings/oleObject31.bin"/></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vmlDrawing" Target="../drawings/vmlDrawing16.vml"/><Relationship Id="rId7" Type="http://schemas.openxmlformats.org/officeDocument/2006/relationships/slideLayout" Target="../slideLayouts/slideLayout2.xml"/><Relationship Id="rId6" Type="http://schemas.openxmlformats.org/officeDocument/2006/relationships/image" Target="../media/image32.wmf"/><Relationship Id="rId5" Type="http://schemas.openxmlformats.org/officeDocument/2006/relationships/oleObject" Target="../embeddings/oleObject34.bin"/><Relationship Id="rId4" Type="http://schemas.openxmlformats.org/officeDocument/2006/relationships/image" Target="../media/image31.wmf"/><Relationship Id="rId3" Type="http://schemas.openxmlformats.org/officeDocument/2006/relationships/oleObject" Target="../embeddings/oleObject33.bin"/><Relationship Id="rId2" Type="http://schemas.openxmlformats.org/officeDocument/2006/relationships/image" Target="../media/image30.wmf"/><Relationship Id="rId1" Type="http://schemas.openxmlformats.org/officeDocument/2006/relationships/oleObject" Target="../embeddings/oleObject32.bin"/></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9" Type="http://schemas.openxmlformats.org/officeDocument/2006/relationships/oleObject" Target="../embeddings/oleObject5.bin"/><Relationship Id="rId8" Type="http://schemas.openxmlformats.org/officeDocument/2006/relationships/image" Target="../media/image4.wmf"/><Relationship Id="rId7" Type="http://schemas.openxmlformats.org/officeDocument/2006/relationships/oleObject" Target="../embeddings/oleObject4.bin"/><Relationship Id="rId6" Type="http://schemas.openxmlformats.org/officeDocument/2006/relationships/image" Target="../media/image3.wmf"/><Relationship Id="rId5" Type="http://schemas.openxmlformats.org/officeDocument/2006/relationships/oleObject" Target="../embeddings/oleObject3.bin"/><Relationship Id="rId4" Type="http://schemas.openxmlformats.org/officeDocument/2006/relationships/image" Target="../media/image2.wmf"/><Relationship Id="rId3" Type="http://schemas.openxmlformats.org/officeDocument/2006/relationships/oleObject" Target="../embeddings/oleObject2.bin"/><Relationship Id="rId2" Type="http://schemas.openxmlformats.org/officeDocument/2006/relationships/image" Target="../media/image1.wmf"/><Relationship Id="rId19" Type="http://schemas.openxmlformats.org/officeDocument/2006/relationships/vmlDrawing" Target="../drawings/vmlDrawing1.vml"/><Relationship Id="rId18" Type="http://schemas.openxmlformats.org/officeDocument/2006/relationships/slideLayout" Target="../slideLayouts/slideLayout2.xml"/><Relationship Id="rId17" Type="http://schemas.openxmlformats.org/officeDocument/2006/relationships/image" Target="../media/image9.png"/><Relationship Id="rId16" Type="http://schemas.openxmlformats.org/officeDocument/2006/relationships/image" Target="../media/image8.wmf"/><Relationship Id="rId15" Type="http://schemas.openxmlformats.org/officeDocument/2006/relationships/oleObject" Target="../embeddings/oleObject8.bin"/><Relationship Id="rId14" Type="http://schemas.openxmlformats.org/officeDocument/2006/relationships/image" Target="../media/image7.wmf"/><Relationship Id="rId13" Type="http://schemas.openxmlformats.org/officeDocument/2006/relationships/oleObject" Target="../embeddings/oleObject7.bin"/><Relationship Id="rId12" Type="http://schemas.openxmlformats.org/officeDocument/2006/relationships/image" Target="../media/image6.wmf"/><Relationship Id="rId11" Type="http://schemas.openxmlformats.org/officeDocument/2006/relationships/oleObject" Target="../embeddings/oleObject6.bin"/><Relationship Id="rId10" Type="http://schemas.openxmlformats.org/officeDocument/2006/relationships/image" Target="../media/image5.wmf"/><Relationship Id="rId1"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7" Type="http://schemas.openxmlformats.org/officeDocument/2006/relationships/vmlDrawing" Target="../drawings/vmlDrawing17.vml"/><Relationship Id="rId6" Type="http://schemas.openxmlformats.org/officeDocument/2006/relationships/slideLayout" Target="../slideLayouts/slideLayout2.xml"/><Relationship Id="rId5" Type="http://schemas.openxmlformats.org/officeDocument/2006/relationships/oleObject" Target="../embeddings/oleObject37.bin"/><Relationship Id="rId4" Type="http://schemas.openxmlformats.org/officeDocument/2006/relationships/image" Target="../media/image34.wmf"/><Relationship Id="rId3" Type="http://schemas.openxmlformats.org/officeDocument/2006/relationships/oleObject" Target="../embeddings/oleObject36.bin"/><Relationship Id="rId2" Type="http://schemas.openxmlformats.org/officeDocument/2006/relationships/image" Target="../media/image33.wmf"/><Relationship Id="rId1" Type="http://schemas.openxmlformats.org/officeDocument/2006/relationships/oleObject" Target="../embeddings/oleObject35.bin"/></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4" Type="http://schemas.openxmlformats.org/officeDocument/2006/relationships/vmlDrawing" Target="../drawings/vmlDrawing18.vml"/><Relationship Id="rId3" Type="http://schemas.openxmlformats.org/officeDocument/2006/relationships/slideLayout" Target="../slideLayouts/slideLayout2.xml"/><Relationship Id="rId2" Type="http://schemas.openxmlformats.org/officeDocument/2006/relationships/image" Target="../media/image35.wmf"/><Relationship Id="rId1" Type="http://schemas.openxmlformats.org/officeDocument/2006/relationships/oleObject" Target="../embeddings/oleObject38.bin"/></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8" Type="http://schemas.openxmlformats.org/officeDocument/2006/relationships/vmlDrawing" Target="../drawings/vmlDrawing19.vml"/><Relationship Id="rId7" Type="http://schemas.openxmlformats.org/officeDocument/2006/relationships/slideLayout" Target="../slideLayouts/slideLayout2.xml"/><Relationship Id="rId6" Type="http://schemas.openxmlformats.org/officeDocument/2006/relationships/image" Target="../media/image38.wmf"/><Relationship Id="rId5" Type="http://schemas.openxmlformats.org/officeDocument/2006/relationships/oleObject" Target="../embeddings/oleObject41.bin"/><Relationship Id="rId4" Type="http://schemas.openxmlformats.org/officeDocument/2006/relationships/image" Target="../media/image37.wmf"/><Relationship Id="rId3" Type="http://schemas.openxmlformats.org/officeDocument/2006/relationships/oleObject" Target="../embeddings/oleObject40.bin"/><Relationship Id="rId2" Type="http://schemas.openxmlformats.org/officeDocument/2006/relationships/image" Target="../media/image36.wmf"/><Relationship Id="rId1" Type="http://schemas.openxmlformats.org/officeDocument/2006/relationships/oleObject" Target="../embeddings/oleObject39.bin"/></Relationships>
</file>

<file path=ppt/slides/_rels/slide7.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2.xml"/><Relationship Id="rId4" Type="http://schemas.openxmlformats.org/officeDocument/2006/relationships/image" Target="../media/image11.wmf"/><Relationship Id="rId3" Type="http://schemas.openxmlformats.org/officeDocument/2006/relationships/oleObject" Target="../embeddings/oleObject10.bin"/><Relationship Id="rId2" Type="http://schemas.openxmlformats.org/officeDocument/2006/relationships/image" Target="../media/image10.wmf"/><Relationship Id="rId1" Type="http://schemas.openxmlformats.org/officeDocument/2006/relationships/oleObject" Target="../embeddings/oleObject9.bin"/></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41.wmf"/><Relationship Id="rId7" Type="http://schemas.openxmlformats.org/officeDocument/2006/relationships/oleObject" Target="../embeddings/oleObject45.bin"/><Relationship Id="rId6" Type="http://schemas.openxmlformats.org/officeDocument/2006/relationships/image" Target="../media/image40.wmf"/><Relationship Id="rId5" Type="http://schemas.openxmlformats.org/officeDocument/2006/relationships/oleObject" Target="../embeddings/oleObject44.bin"/><Relationship Id="rId4" Type="http://schemas.openxmlformats.org/officeDocument/2006/relationships/image" Target="../media/image35.wmf"/><Relationship Id="rId3" Type="http://schemas.openxmlformats.org/officeDocument/2006/relationships/oleObject" Target="../embeddings/oleObject43.bin"/><Relationship Id="rId2" Type="http://schemas.openxmlformats.org/officeDocument/2006/relationships/image" Target="../media/image39.wmf"/><Relationship Id="rId10" Type="http://schemas.openxmlformats.org/officeDocument/2006/relationships/vmlDrawing" Target="../drawings/vmlDrawing20.vml"/><Relationship Id="rId1" Type="http://schemas.openxmlformats.org/officeDocument/2006/relationships/oleObject" Target="../embeddings/oleObject42.bin"/></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6" Type="http://schemas.openxmlformats.org/officeDocument/2006/relationships/vmlDrawing" Target="../drawings/vmlDrawing21.vml"/><Relationship Id="rId5" Type="http://schemas.openxmlformats.org/officeDocument/2006/relationships/slideLayout" Target="../slideLayouts/slideLayout2.xml"/><Relationship Id="rId4" Type="http://schemas.openxmlformats.org/officeDocument/2006/relationships/image" Target="../media/image43.wmf"/><Relationship Id="rId3" Type="http://schemas.openxmlformats.org/officeDocument/2006/relationships/oleObject" Target="../embeddings/oleObject47.bin"/><Relationship Id="rId2" Type="http://schemas.openxmlformats.org/officeDocument/2006/relationships/image" Target="../media/image42.wmf"/><Relationship Id="rId1" Type="http://schemas.openxmlformats.org/officeDocument/2006/relationships/oleObject" Target="../embeddings/oleObject46.bin"/></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4" Type="http://schemas.openxmlformats.org/officeDocument/2006/relationships/vmlDrawing" Target="../drawings/vmlDrawing22.vml"/><Relationship Id="rId3" Type="http://schemas.openxmlformats.org/officeDocument/2006/relationships/slideLayout" Target="../slideLayouts/slideLayout2.xml"/><Relationship Id="rId2" Type="http://schemas.openxmlformats.org/officeDocument/2006/relationships/image" Target="../media/image35.wmf"/><Relationship Id="rId1" Type="http://schemas.openxmlformats.org/officeDocument/2006/relationships/oleObject" Target="../embeddings/oleObject48.bin"/></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6" Type="http://schemas.openxmlformats.org/officeDocument/2006/relationships/vmlDrawing" Target="../drawings/vmlDrawing23.vml"/><Relationship Id="rId5" Type="http://schemas.openxmlformats.org/officeDocument/2006/relationships/slideLayout" Target="../slideLayouts/slideLayout2.xml"/><Relationship Id="rId4" Type="http://schemas.openxmlformats.org/officeDocument/2006/relationships/image" Target="../media/image45.wmf"/><Relationship Id="rId3" Type="http://schemas.openxmlformats.org/officeDocument/2006/relationships/oleObject" Target="../embeddings/oleObject50.bin"/><Relationship Id="rId2" Type="http://schemas.openxmlformats.org/officeDocument/2006/relationships/image" Target="../media/image44.wmf"/><Relationship Id="rId1" Type="http://schemas.openxmlformats.org/officeDocument/2006/relationships/oleObject" Target="../embeddings/oleObject49.bin"/></Relationships>
</file>

<file path=ppt/slides/_rels/slide81.xml.rels><?xml version="1.0" encoding="UTF-8" standalone="yes"?>
<Relationships xmlns="http://schemas.openxmlformats.org/package/2006/relationships"><Relationship Id="rId6" Type="http://schemas.openxmlformats.org/officeDocument/2006/relationships/vmlDrawing" Target="../drawings/vmlDrawing24.vml"/><Relationship Id="rId5" Type="http://schemas.openxmlformats.org/officeDocument/2006/relationships/slideLayout" Target="../slideLayouts/slideLayout2.xml"/><Relationship Id="rId4" Type="http://schemas.openxmlformats.org/officeDocument/2006/relationships/image" Target="../media/image47.wmf"/><Relationship Id="rId3" Type="http://schemas.openxmlformats.org/officeDocument/2006/relationships/oleObject" Target="../embeddings/oleObject52.bin"/><Relationship Id="rId2" Type="http://schemas.openxmlformats.org/officeDocument/2006/relationships/image" Target="../media/image46.wmf"/><Relationship Id="rId1" Type="http://schemas.openxmlformats.org/officeDocument/2006/relationships/oleObject" Target="../embeddings/oleObject51.bin"/></Relationships>
</file>

<file path=ppt/slides/_rels/slide82.xml.rels><?xml version="1.0" encoding="UTF-8" standalone="yes"?>
<Relationships xmlns="http://schemas.openxmlformats.org/package/2006/relationships"><Relationship Id="rId4" Type="http://schemas.openxmlformats.org/officeDocument/2006/relationships/vmlDrawing" Target="../drawings/vmlDrawing25.vml"/><Relationship Id="rId3" Type="http://schemas.openxmlformats.org/officeDocument/2006/relationships/slideLayout" Target="../slideLayouts/slideLayout2.xml"/><Relationship Id="rId2" Type="http://schemas.openxmlformats.org/officeDocument/2006/relationships/image" Target="../media/image48.wmf"/><Relationship Id="rId1" Type="http://schemas.openxmlformats.org/officeDocument/2006/relationships/oleObject" Target="../embeddings/oleObject53.bin"/></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4" Type="http://schemas.openxmlformats.org/officeDocument/2006/relationships/vmlDrawing" Target="../drawings/vmlDrawing26.vml"/><Relationship Id="rId3" Type="http://schemas.openxmlformats.org/officeDocument/2006/relationships/slideLayout" Target="../slideLayouts/slideLayout2.xml"/><Relationship Id="rId2" Type="http://schemas.openxmlformats.org/officeDocument/2006/relationships/image" Target="../media/image49.wmf"/><Relationship Id="rId1" Type="http://schemas.openxmlformats.org/officeDocument/2006/relationships/oleObject" Target="../embeddings/oleObject54.bin"/></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6" Type="http://schemas.openxmlformats.org/officeDocument/2006/relationships/vmlDrawing" Target="../drawings/vmlDrawing27.vml"/><Relationship Id="rId5" Type="http://schemas.openxmlformats.org/officeDocument/2006/relationships/slideLayout" Target="../slideLayouts/slideLayout2.xml"/><Relationship Id="rId4" Type="http://schemas.openxmlformats.org/officeDocument/2006/relationships/image" Target="../media/image51.wmf"/><Relationship Id="rId3" Type="http://schemas.openxmlformats.org/officeDocument/2006/relationships/oleObject" Target="../embeddings/oleObject56.bin"/><Relationship Id="rId2" Type="http://schemas.openxmlformats.org/officeDocument/2006/relationships/image" Target="../media/image50.wmf"/><Relationship Id="rId1" Type="http://schemas.openxmlformats.org/officeDocument/2006/relationships/oleObject" Target="../embeddings/oleObject55.bin"/></Relationships>
</file>

<file path=ppt/slides/_rels/slide87.xml.rels><?xml version="1.0" encoding="UTF-8" standalone="yes"?>
<Relationships xmlns="http://schemas.openxmlformats.org/package/2006/relationships"><Relationship Id="rId6" Type="http://schemas.openxmlformats.org/officeDocument/2006/relationships/vmlDrawing" Target="../drawings/vmlDrawing28.vml"/><Relationship Id="rId5" Type="http://schemas.openxmlformats.org/officeDocument/2006/relationships/slideLayout" Target="../slideLayouts/slideLayout2.xml"/><Relationship Id="rId4" Type="http://schemas.openxmlformats.org/officeDocument/2006/relationships/image" Target="../media/image53.wmf"/><Relationship Id="rId3" Type="http://schemas.openxmlformats.org/officeDocument/2006/relationships/oleObject" Target="../embeddings/oleObject58.bin"/><Relationship Id="rId2" Type="http://schemas.openxmlformats.org/officeDocument/2006/relationships/image" Target="../media/image52.wmf"/><Relationship Id="rId1" Type="http://schemas.openxmlformats.org/officeDocument/2006/relationships/oleObject" Target="../embeddings/oleObject57.bin"/></Relationships>
</file>

<file path=ppt/slides/_rels/slide88.xml.rels><?xml version="1.0" encoding="UTF-8" standalone="yes"?>
<Relationships xmlns="http://schemas.openxmlformats.org/package/2006/relationships"><Relationship Id="rId4" Type="http://schemas.openxmlformats.org/officeDocument/2006/relationships/vmlDrawing" Target="../drawings/vmlDrawing29.vml"/><Relationship Id="rId3" Type="http://schemas.openxmlformats.org/officeDocument/2006/relationships/slideLayout" Target="../slideLayouts/slideLayout2.xml"/><Relationship Id="rId2" Type="http://schemas.openxmlformats.org/officeDocument/2006/relationships/image" Target="../media/image54.wmf"/><Relationship Id="rId1" Type="http://schemas.openxmlformats.org/officeDocument/2006/relationships/oleObject" Target="../embeddings/oleObject59.bin"/></Relationships>
</file>

<file path=ppt/slides/_rels/slide89.xml.rels><?xml version="1.0" encoding="UTF-8" standalone="yes"?>
<Relationships xmlns="http://schemas.openxmlformats.org/package/2006/relationships"><Relationship Id="rId9" Type="http://schemas.openxmlformats.org/officeDocument/2006/relationships/oleObject" Target="../embeddings/oleObject64.bin"/><Relationship Id="rId8" Type="http://schemas.openxmlformats.org/officeDocument/2006/relationships/image" Target="../media/image58.wmf"/><Relationship Id="rId7" Type="http://schemas.openxmlformats.org/officeDocument/2006/relationships/oleObject" Target="../embeddings/oleObject63.bin"/><Relationship Id="rId6" Type="http://schemas.openxmlformats.org/officeDocument/2006/relationships/image" Target="../media/image57.wmf"/><Relationship Id="rId5" Type="http://schemas.openxmlformats.org/officeDocument/2006/relationships/oleObject" Target="../embeddings/oleObject62.bin"/><Relationship Id="rId4" Type="http://schemas.openxmlformats.org/officeDocument/2006/relationships/image" Target="../media/image56.wmf"/><Relationship Id="rId3" Type="http://schemas.openxmlformats.org/officeDocument/2006/relationships/oleObject" Target="../embeddings/oleObject61.bin"/><Relationship Id="rId2" Type="http://schemas.openxmlformats.org/officeDocument/2006/relationships/image" Target="../media/image55.wmf"/><Relationship Id="rId12" Type="http://schemas.openxmlformats.org/officeDocument/2006/relationships/vmlDrawing" Target="../drawings/vmlDrawing30.vml"/><Relationship Id="rId11" Type="http://schemas.openxmlformats.org/officeDocument/2006/relationships/slideLayout" Target="../slideLayouts/slideLayout2.xml"/><Relationship Id="rId10" Type="http://schemas.openxmlformats.org/officeDocument/2006/relationships/image" Target="../media/image59.wmf"/><Relationship Id="rId1" Type="http://schemas.openxmlformats.org/officeDocument/2006/relationships/oleObject" Target="../embeddings/oleObject60.bin"/></Relationships>
</file>

<file path=ppt/slides/_rels/slide9.xml.rels><?xml version="1.0" encoding="UTF-8" standalone="yes"?>
<Relationships xmlns="http://schemas.openxmlformats.org/package/2006/relationships"><Relationship Id="rId8" Type="http://schemas.openxmlformats.org/officeDocument/2006/relationships/vmlDrawing" Target="../drawings/vmlDrawing3.vml"/><Relationship Id="rId7" Type="http://schemas.openxmlformats.org/officeDocument/2006/relationships/slideLayout" Target="../slideLayouts/slideLayout2.xml"/><Relationship Id="rId6" Type="http://schemas.openxmlformats.org/officeDocument/2006/relationships/image" Target="../media/image14.wmf"/><Relationship Id="rId5" Type="http://schemas.openxmlformats.org/officeDocument/2006/relationships/oleObject" Target="../embeddings/oleObject13.bin"/><Relationship Id="rId4" Type="http://schemas.openxmlformats.org/officeDocument/2006/relationships/image" Target="../media/image13.wmf"/><Relationship Id="rId3" Type="http://schemas.openxmlformats.org/officeDocument/2006/relationships/oleObject" Target="../embeddings/oleObject12.bin"/><Relationship Id="rId2" Type="http://schemas.openxmlformats.org/officeDocument/2006/relationships/image" Target="../media/image12.wmf"/><Relationship Id="rId1" Type="http://schemas.openxmlformats.org/officeDocument/2006/relationships/oleObject" Target="../embeddings/oleObject11.bin"/></Relationships>
</file>

<file path=ppt/slides/_rels/slide90.xml.rels><?xml version="1.0" encoding="UTF-8" standalone="yes"?>
<Relationships xmlns="http://schemas.openxmlformats.org/package/2006/relationships"><Relationship Id="rId8" Type="http://schemas.openxmlformats.org/officeDocument/2006/relationships/vmlDrawing" Target="../drawings/vmlDrawing31.vml"/><Relationship Id="rId7" Type="http://schemas.openxmlformats.org/officeDocument/2006/relationships/slideLayout" Target="../slideLayouts/slideLayout2.xml"/><Relationship Id="rId6" Type="http://schemas.openxmlformats.org/officeDocument/2006/relationships/image" Target="../media/image62.wmf"/><Relationship Id="rId5" Type="http://schemas.openxmlformats.org/officeDocument/2006/relationships/oleObject" Target="../embeddings/oleObject67.bin"/><Relationship Id="rId4" Type="http://schemas.openxmlformats.org/officeDocument/2006/relationships/image" Target="../media/image61.wmf"/><Relationship Id="rId3" Type="http://schemas.openxmlformats.org/officeDocument/2006/relationships/oleObject" Target="../embeddings/oleObject66.bin"/><Relationship Id="rId2" Type="http://schemas.openxmlformats.org/officeDocument/2006/relationships/image" Target="../media/image60.wmf"/><Relationship Id="rId1" Type="http://schemas.openxmlformats.org/officeDocument/2006/relationships/oleObject" Target="../embeddings/oleObject65.bin"/></Relationships>
</file>

<file path=ppt/slides/_rels/slide91.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66.wmf"/><Relationship Id="rId7" Type="http://schemas.openxmlformats.org/officeDocument/2006/relationships/oleObject" Target="../embeddings/oleObject71.bin"/><Relationship Id="rId6" Type="http://schemas.openxmlformats.org/officeDocument/2006/relationships/image" Target="../media/image65.wmf"/><Relationship Id="rId5" Type="http://schemas.openxmlformats.org/officeDocument/2006/relationships/oleObject" Target="../embeddings/oleObject70.bin"/><Relationship Id="rId4" Type="http://schemas.openxmlformats.org/officeDocument/2006/relationships/image" Target="../media/image64.wmf"/><Relationship Id="rId3" Type="http://schemas.openxmlformats.org/officeDocument/2006/relationships/oleObject" Target="../embeddings/oleObject69.bin"/><Relationship Id="rId2" Type="http://schemas.openxmlformats.org/officeDocument/2006/relationships/image" Target="../media/image63.wmf"/><Relationship Id="rId10" Type="http://schemas.openxmlformats.org/officeDocument/2006/relationships/vmlDrawing" Target="../drawings/vmlDrawing32.vml"/><Relationship Id="rId1" Type="http://schemas.openxmlformats.org/officeDocument/2006/relationships/oleObject" Target="../embeddings/oleObject68.bin"/></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6" Type="http://schemas.openxmlformats.org/officeDocument/2006/relationships/vmlDrawing" Target="../drawings/vmlDrawing33.vml"/><Relationship Id="rId5" Type="http://schemas.openxmlformats.org/officeDocument/2006/relationships/slideLayout" Target="../slideLayouts/slideLayout2.xml"/><Relationship Id="rId4" Type="http://schemas.openxmlformats.org/officeDocument/2006/relationships/image" Target="../media/image68.wmf"/><Relationship Id="rId3" Type="http://schemas.openxmlformats.org/officeDocument/2006/relationships/oleObject" Target="../embeddings/oleObject73.bin"/><Relationship Id="rId2" Type="http://schemas.openxmlformats.org/officeDocument/2006/relationships/image" Target="../media/image67.wmf"/><Relationship Id="rId1" Type="http://schemas.openxmlformats.org/officeDocument/2006/relationships/oleObject" Target="../embeddings/oleObject72.bin"/></Relationships>
</file>

<file path=ppt/slides/_rels/slide94.xml.rels><?xml version="1.0" encoding="UTF-8" standalone="yes"?>
<Relationships xmlns="http://schemas.openxmlformats.org/package/2006/relationships"><Relationship Id="rId7" Type="http://schemas.openxmlformats.org/officeDocument/2006/relationships/vmlDrawing" Target="../drawings/vmlDrawing34.vml"/><Relationship Id="rId6" Type="http://schemas.openxmlformats.org/officeDocument/2006/relationships/slideLayout" Target="../slideLayouts/slideLayout2.xml"/><Relationship Id="rId5" Type="http://schemas.openxmlformats.org/officeDocument/2006/relationships/image" Target="../media/image70.png"/><Relationship Id="rId4" Type="http://schemas.openxmlformats.org/officeDocument/2006/relationships/image" Target="../media/image36.wmf"/><Relationship Id="rId3" Type="http://schemas.openxmlformats.org/officeDocument/2006/relationships/oleObject" Target="../embeddings/oleObject75.bin"/><Relationship Id="rId2" Type="http://schemas.openxmlformats.org/officeDocument/2006/relationships/image" Target="../media/image69.wmf"/><Relationship Id="rId1" Type="http://schemas.openxmlformats.org/officeDocument/2006/relationships/oleObject" Target="../embeddings/oleObject74.bin"/></Relationships>
</file>

<file path=ppt/slides/_rels/slide95.xml.rels><?xml version="1.0" encoding="UTF-8" standalone="yes"?>
<Relationships xmlns="http://schemas.openxmlformats.org/package/2006/relationships"><Relationship Id="rId6" Type="http://schemas.openxmlformats.org/officeDocument/2006/relationships/vmlDrawing" Target="../drawings/vmlDrawing35.vml"/><Relationship Id="rId5" Type="http://schemas.openxmlformats.org/officeDocument/2006/relationships/slideLayout" Target="../slideLayouts/slideLayout2.xml"/><Relationship Id="rId4" Type="http://schemas.openxmlformats.org/officeDocument/2006/relationships/image" Target="../media/image72.wmf"/><Relationship Id="rId3" Type="http://schemas.openxmlformats.org/officeDocument/2006/relationships/oleObject" Target="../embeddings/oleObject77.bin"/><Relationship Id="rId2" Type="http://schemas.openxmlformats.org/officeDocument/2006/relationships/image" Target="../media/image71.wmf"/><Relationship Id="rId1" Type="http://schemas.openxmlformats.org/officeDocument/2006/relationships/oleObject" Target="../embeddings/oleObject76.bin"/></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121" name="标题 168961"/>
          <p:cNvSpPr>
            <a:spLocks noGrp="1"/>
          </p:cNvSpPr>
          <p:nvPr>
            <p:ph type="title"/>
          </p:nvPr>
        </p:nvSpPr>
        <p:spPr>
          <a:xfrm>
            <a:off x="762000" y="457200"/>
            <a:ext cx="6324600" cy="1098550"/>
          </a:xfrm>
        </p:spPr>
        <p:txBody>
          <a:bodyPr wrap="square" anchor="b">
            <a:spAutoFit/>
          </a:bodyPr>
          <a:p>
            <a:pPr algn="ctr"/>
            <a:r>
              <a:rPr lang="zh-CN" altLang="en-US" sz="6600" dirty="0"/>
              <a:t>第</a:t>
            </a:r>
            <a:r>
              <a:rPr lang="en-US" altLang="zh-CN" sz="6600">
                <a:latin typeface="华文行楷" panose="02010800040101010101" pitchFamily="2" charset="-122"/>
              </a:rPr>
              <a:t>1</a:t>
            </a:r>
            <a:r>
              <a:rPr lang="zh-CN" altLang="en-US" sz="6600" dirty="0"/>
              <a:t>章  多项式</a:t>
            </a:r>
            <a:endParaRPr lang="zh-CN" altLang="en-US" sz="6600"/>
          </a:p>
        </p:txBody>
      </p:sp>
      <p:sp>
        <p:nvSpPr>
          <p:cNvPr id="5122" name="文本占位符 168962"/>
          <p:cNvSpPr>
            <a:spLocks noGrp="1"/>
          </p:cNvSpPr>
          <p:nvPr>
            <p:ph idx="1"/>
          </p:nvPr>
        </p:nvSpPr>
        <p:spPr>
          <a:xfrm>
            <a:off x="609600" y="1905000"/>
            <a:ext cx="8153400" cy="4495800"/>
          </a:xfrm>
        </p:spPr>
        <p:txBody>
          <a:bodyPr anchor="t"/>
          <a:p>
            <a:pPr>
              <a:lnSpc>
                <a:spcPct val="120000"/>
              </a:lnSpc>
            </a:pPr>
            <a:r>
              <a:rPr lang="en-US" altLang="zh-CN" sz="3600" b="1" dirty="0"/>
              <a:t>     </a:t>
            </a:r>
            <a:r>
              <a:rPr lang="zh-CN" altLang="en-US" sz="3600" b="1" dirty="0"/>
              <a:t>多项式理论是高等代数的重要内容之一。它不但为高等代数所讲授的基本内容提供了理论依据，其中的一些重要定理和方法在进一步学习数学理论和解决实际问题时常常用到。本章介绍一元多项式的基本理论。</a:t>
            </a:r>
            <a:endParaRPr lang="zh-CN" altLang="en-US" sz="36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4337" name="标题 185345"/>
          <p:cNvSpPr>
            <a:spLocks noGrp="1"/>
          </p:cNvSpPr>
          <p:nvPr>
            <p:ph type="title"/>
          </p:nvPr>
        </p:nvSpPr>
        <p:spPr>
          <a:xfrm>
            <a:off x="614363" y="31750"/>
            <a:ext cx="2743200" cy="519113"/>
          </a:xfrm>
        </p:spPr>
        <p:txBody>
          <a:bodyPr wrap="square" anchor="b">
            <a:spAutoFit/>
          </a:bodyPr>
          <a:p>
            <a:pPr marL="609600" indent="-609600">
              <a:buClr>
                <a:schemeClr val="tx2"/>
              </a:buClr>
              <a:buNone/>
            </a:pPr>
            <a:r>
              <a:rPr lang="en-US" altLang="zh-CN" sz="2800" b="1" dirty="0">
                <a:latin typeface="宋体" panose="02010600030101010101" pitchFamily="2" charset="-122"/>
                <a:ea typeface="宋体" panose="02010600030101010101" pitchFamily="2" charset="-122"/>
              </a:rPr>
              <a:t>2.</a:t>
            </a:r>
            <a:r>
              <a:rPr lang="zh-CN" altLang="en-US" sz="2800" b="1" dirty="0">
                <a:latin typeface="宋体" panose="02010600030101010101" pitchFamily="2" charset="-122"/>
                <a:ea typeface="宋体" panose="02010600030101010101" pitchFamily="2" charset="-122"/>
              </a:rPr>
              <a:t>多项式的运算   </a:t>
            </a:r>
            <a:endParaRPr lang="zh-CN" altLang="en-US" sz="2800" b="1">
              <a:latin typeface="宋体" panose="02010600030101010101" pitchFamily="2" charset="-122"/>
              <a:ea typeface="宋体" panose="02010600030101010101" pitchFamily="2" charset="-122"/>
            </a:endParaRPr>
          </a:p>
        </p:txBody>
      </p:sp>
      <p:sp>
        <p:nvSpPr>
          <p:cNvPr id="185347" name="内容占位符 185346"/>
          <p:cNvSpPr>
            <a:spLocks noGrp="1"/>
          </p:cNvSpPr>
          <p:nvPr>
            <p:ph idx="1"/>
          </p:nvPr>
        </p:nvSpPr>
        <p:spPr>
          <a:xfrm>
            <a:off x="614363" y="568325"/>
            <a:ext cx="7391400" cy="609600"/>
          </a:xfrm>
        </p:spPr>
        <p:txBody>
          <a:bodyPr anchor="t"/>
          <a:p>
            <a:pPr algn="just">
              <a:buNone/>
            </a:pPr>
            <a:r>
              <a:rPr lang="zh-CN" altLang="en-US" sz="2800" b="1">
                <a:latin typeface="宋体" panose="02010600030101010101" pitchFamily="2" charset="-122"/>
              </a:rPr>
              <a:t>设</a:t>
            </a:r>
            <a:r>
              <a:rPr lang="en-US" altLang="zh-CN" sz="2800" b="1" i="1">
                <a:latin typeface="Times New Roman" panose="02020803070505020304" pitchFamily="18" charset="0"/>
              </a:rPr>
              <a:t>f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Times New Roman" panose="02020803070505020304" pitchFamily="18" charset="0"/>
              </a:rPr>
              <a:t>，</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dirty="0"/>
              <a:t>为数域</a:t>
            </a:r>
            <a:r>
              <a:rPr lang="en-US" altLang="zh-CN" sz="2800" b="1" i="1">
                <a:latin typeface="Times New Roman" panose="02020803070505020304" pitchFamily="18" charset="0"/>
              </a:rPr>
              <a:t>P</a:t>
            </a:r>
            <a:r>
              <a:rPr lang="zh-CN" altLang="en-US" sz="2800" b="1" dirty="0"/>
              <a:t>上的一元多项式，不妨令</a:t>
            </a:r>
            <a:endParaRPr lang="zh-CN" altLang="en-US" sz="2800" b="1"/>
          </a:p>
        </p:txBody>
      </p:sp>
      <p:sp>
        <p:nvSpPr>
          <p:cNvPr id="185349" name="矩形 185348"/>
          <p:cNvSpPr/>
          <p:nvPr/>
        </p:nvSpPr>
        <p:spPr>
          <a:xfrm>
            <a:off x="251143" y="2060575"/>
            <a:ext cx="2819400" cy="521970"/>
          </a:xfrm>
          <a:prstGeom prst="rect">
            <a:avLst/>
          </a:prstGeom>
          <a:noFill/>
          <a:ln w="9525">
            <a:noFill/>
          </a:ln>
        </p:spPr>
        <p:txBody>
          <a:bodyPr anchor="t">
            <a:spAutoFit/>
          </a:bodyPr>
          <a:p>
            <a:pPr indent="0">
              <a:spcBef>
                <a:spcPct val="50000"/>
              </a:spcBef>
              <a:buClr>
                <a:schemeClr val="folHlink"/>
              </a:buClr>
              <a:buSzPct val="75000"/>
              <a:buFont typeface="Wingdings" panose="05000000000000000000" pitchFamily="2" charset="2"/>
              <a:buNone/>
            </a:pPr>
            <a:r>
              <a:rPr lang="zh-CN" altLang="en-US" sz="2800" b="1" dirty="0">
                <a:solidFill>
                  <a:schemeClr val="tx2"/>
                </a:solidFill>
                <a:latin typeface="Verdana" panose="020B08040305040B0204" pitchFamily="34" charset="0"/>
                <a:ea typeface="宋体" panose="02010600030101010101" pitchFamily="2" charset="-122"/>
              </a:rPr>
              <a:t>加法： </a:t>
            </a:r>
            <a:r>
              <a:rPr lang="en-US" altLang="zh-CN" sz="2800" b="1" i="1">
                <a:latin typeface="Times New Roman" panose="02020803070505020304" pitchFamily="18" charset="0"/>
                <a:ea typeface="宋体" panose="02010600030101010101" pitchFamily="2" charset="-122"/>
              </a:rPr>
              <a:t>f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endParaRPr>
          </a:p>
        </p:txBody>
      </p:sp>
      <p:sp>
        <p:nvSpPr>
          <p:cNvPr id="185353" name="矩形 185352"/>
          <p:cNvSpPr/>
          <p:nvPr/>
        </p:nvSpPr>
        <p:spPr>
          <a:xfrm>
            <a:off x="246063" y="2782888"/>
            <a:ext cx="2438400" cy="521970"/>
          </a:xfrm>
          <a:prstGeom prst="rect">
            <a:avLst/>
          </a:prstGeom>
          <a:noFill/>
          <a:ln w="9525">
            <a:noFill/>
          </a:ln>
        </p:spPr>
        <p:txBody>
          <a:bodyPr anchor="t">
            <a:spAutoFit/>
          </a:bodyPr>
          <a:p>
            <a:pPr indent="0">
              <a:spcBef>
                <a:spcPct val="50000"/>
              </a:spcBef>
              <a:buClr>
                <a:schemeClr val="folHlink"/>
              </a:buClr>
              <a:buSzPct val="75000"/>
              <a:buFont typeface="Wingdings" panose="05000000000000000000" pitchFamily="2" charset="2"/>
              <a:buNone/>
            </a:pPr>
            <a:r>
              <a:rPr lang="zh-CN" altLang="en-US" sz="2800" b="1" dirty="0">
                <a:solidFill>
                  <a:schemeClr val="tx2"/>
                </a:solidFill>
                <a:latin typeface="Verdana" panose="020B08040305040B0204" pitchFamily="34" charset="0"/>
                <a:ea typeface="宋体" panose="02010600030101010101" pitchFamily="2" charset="-122"/>
              </a:rPr>
              <a:t>乘法：</a:t>
            </a:r>
            <a:r>
              <a:rPr lang="en-US" altLang="zh-CN" sz="2800" b="1" i="1">
                <a:latin typeface="Times New Roman" panose="02020803070505020304" pitchFamily="18" charset="0"/>
                <a:ea typeface="宋体" panose="02010600030101010101" pitchFamily="2" charset="-122"/>
              </a:rPr>
              <a:t>f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endParaRPr>
          </a:p>
        </p:txBody>
      </p:sp>
      <p:graphicFrame>
        <p:nvGraphicFramePr>
          <p:cNvPr id="185354" name="对象 185353"/>
          <p:cNvGraphicFramePr/>
          <p:nvPr/>
        </p:nvGraphicFramePr>
        <p:xfrm>
          <a:off x="1905000" y="1042988"/>
          <a:ext cx="4572000" cy="1030287"/>
        </p:xfrm>
        <a:graphic>
          <a:graphicData uri="http://schemas.openxmlformats.org/presentationml/2006/ole">
            <mc:AlternateContent xmlns:mc="http://schemas.openxmlformats.org/markup-compatibility/2006">
              <mc:Choice xmlns:v="urn:schemas-microsoft-com:vml" Requires="v">
                <p:oleObj spid="_x0000_s3149" name="" r:id="rId1" imgW="1955165" imgH="444500" progId="Equation.3">
                  <p:embed/>
                </p:oleObj>
              </mc:Choice>
              <mc:Fallback>
                <p:oleObj name="" r:id="rId1" imgW="1955165" imgH="444500" progId="Equation.3">
                  <p:embed/>
                  <p:pic>
                    <p:nvPicPr>
                      <p:cNvPr id="0" name="图片 3148"/>
                      <p:cNvPicPr/>
                      <p:nvPr/>
                    </p:nvPicPr>
                    <p:blipFill>
                      <a:blip r:embed="rId2"/>
                      <a:stretch>
                        <a:fillRect/>
                      </a:stretch>
                    </p:blipFill>
                    <p:spPr>
                      <a:xfrm>
                        <a:off x="1905000" y="1042988"/>
                        <a:ext cx="4572000" cy="1030287"/>
                      </a:xfrm>
                      <a:prstGeom prst="rect">
                        <a:avLst/>
                      </a:prstGeom>
                      <a:noFill/>
                      <a:ln w="38100">
                        <a:noFill/>
                        <a:miter/>
                      </a:ln>
                    </p:spPr>
                  </p:pic>
                </p:oleObj>
              </mc:Fallback>
            </mc:AlternateContent>
          </a:graphicData>
        </a:graphic>
      </p:graphicFrame>
      <p:graphicFrame>
        <p:nvGraphicFramePr>
          <p:cNvPr id="185355" name="对象 185354"/>
          <p:cNvGraphicFramePr/>
          <p:nvPr/>
        </p:nvGraphicFramePr>
        <p:xfrm>
          <a:off x="3003233" y="1917065"/>
          <a:ext cx="3473450" cy="1039813"/>
        </p:xfrm>
        <a:graphic>
          <a:graphicData uri="http://schemas.openxmlformats.org/presentationml/2006/ole">
            <mc:AlternateContent xmlns:mc="http://schemas.openxmlformats.org/markup-compatibility/2006">
              <mc:Choice xmlns:v="urn:schemas-microsoft-com:vml" Requires="v">
                <p:oleObj spid="_x0000_s3150" name="" r:id="rId3" imgW="1472565" imgH="444500" progId="Equation.3">
                  <p:embed/>
                </p:oleObj>
              </mc:Choice>
              <mc:Fallback>
                <p:oleObj name="" r:id="rId3" imgW="1472565" imgH="444500" progId="Equation.3">
                  <p:embed/>
                  <p:pic>
                    <p:nvPicPr>
                      <p:cNvPr id="0" name="图片 3149"/>
                      <p:cNvPicPr/>
                      <p:nvPr/>
                    </p:nvPicPr>
                    <p:blipFill>
                      <a:blip r:embed="rId4"/>
                      <a:stretch>
                        <a:fillRect/>
                      </a:stretch>
                    </p:blipFill>
                    <p:spPr>
                      <a:xfrm>
                        <a:off x="3003233" y="1917065"/>
                        <a:ext cx="3473450" cy="1039813"/>
                      </a:xfrm>
                      <a:prstGeom prst="rect">
                        <a:avLst/>
                      </a:prstGeom>
                      <a:noFill/>
                      <a:ln w="38100">
                        <a:noFill/>
                        <a:miter/>
                      </a:ln>
                    </p:spPr>
                  </p:pic>
                </p:oleObj>
              </mc:Fallback>
            </mc:AlternateContent>
          </a:graphicData>
        </a:graphic>
      </p:graphicFrame>
      <p:graphicFrame>
        <p:nvGraphicFramePr>
          <p:cNvPr id="185356" name="对象 185355"/>
          <p:cNvGraphicFramePr/>
          <p:nvPr/>
        </p:nvGraphicFramePr>
        <p:xfrm>
          <a:off x="2684463" y="3302000"/>
          <a:ext cx="2438400" cy="1063625"/>
        </p:xfrm>
        <a:graphic>
          <a:graphicData uri="http://schemas.openxmlformats.org/presentationml/2006/ole">
            <mc:AlternateContent xmlns:mc="http://schemas.openxmlformats.org/markup-compatibility/2006">
              <mc:Choice xmlns:v="urn:schemas-microsoft-com:vml" Requires="v">
                <p:oleObj spid="_x0000_s3151" name="" r:id="rId5" imgW="1104900" imgH="457200" progId="Equation.3">
                  <p:embed/>
                </p:oleObj>
              </mc:Choice>
              <mc:Fallback>
                <p:oleObj name="" r:id="rId5" imgW="1104900" imgH="457200" progId="Equation.3">
                  <p:embed/>
                  <p:pic>
                    <p:nvPicPr>
                      <p:cNvPr id="0" name="图片 3150"/>
                      <p:cNvPicPr/>
                      <p:nvPr/>
                    </p:nvPicPr>
                    <p:blipFill>
                      <a:blip r:embed="rId6"/>
                      <a:stretch>
                        <a:fillRect/>
                      </a:stretch>
                    </p:blipFill>
                    <p:spPr>
                      <a:xfrm>
                        <a:off x="2684463" y="3302000"/>
                        <a:ext cx="2438400" cy="1063625"/>
                      </a:xfrm>
                      <a:prstGeom prst="rect">
                        <a:avLst/>
                      </a:prstGeom>
                      <a:noFill/>
                      <a:ln w="38100">
                        <a:noFill/>
                        <a:miter/>
                      </a:ln>
                    </p:spPr>
                  </p:pic>
                </p:oleObj>
              </mc:Fallback>
            </mc:AlternateContent>
          </a:graphicData>
        </a:graphic>
      </p:graphicFrame>
      <p:graphicFrame>
        <p:nvGraphicFramePr>
          <p:cNvPr id="185357" name="对象 185356"/>
          <p:cNvGraphicFramePr/>
          <p:nvPr/>
        </p:nvGraphicFramePr>
        <p:xfrm>
          <a:off x="2684463" y="2782888"/>
          <a:ext cx="6172200" cy="596900"/>
        </p:xfrm>
        <a:graphic>
          <a:graphicData uri="http://schemas.openxmlformats.org/presentationml/2006/ole">
            <mc:AlternateContent xmlns:mc="http://schemas.openxmlformats.org/markup-compatibility/2006">
              <mc:Choice xmlns:v="urn:schemas-microsoft-com:vml" Requires="v">
                <p:oleObj spid="_x0000_s3152" name="" r:id="rId7" imgW="2995930" imgH="241300" progId="Equation.3">
                  <p:embed/>
                </p:oleObj>
              </mc:Choice>
              <mc:Fallback>
                <p:oleObj name="" r:id="rId7" imgW="2995930" imgH="241300" progId="Equation.3">
                  <p:embed/>
                  <p:pic>
                    <p:nvPicPr>
                      <p:cNvPr id="0" name="图片 3151"/>
                      <p:cNvPicPr/>
                      <p:nvPr/>
                    </p:nvPicPr>
                    <p:blipFill>
                      <a:blip r:embed="rId8"/>
                      <a:stretch>
                        <a:fillRect/>
                      </a:stretch>
                    </p:blipFill>
                    <p:spPr>
                      <a:xfrm>
                        <a:off x="2684463" y="2782888"/>
                        <a:ext cx="6172200" cy="596900"/>
                      </a:xfrm>
                      <a:prstGeom prst="rect">
                        <a:avLst/>
                      </a:prstGeom>
                      <a:noFill/>
                      <a:ln w="38100">
                        <a:noFill/>
                        <a:miter/>
                      </a:ln>
                    </p:spPr>
                  </p:pic>
                </p:oleObj>
              </mc:Fallback>
            </mc:AlternateContent>
          </a:graphicData>
        </a:graphic>
      </p:graphicFrame>
      <p:sp>
        <p:nvSpPr>
          <p:cNvPr id="185358" name="矩形 185357"/>
          <p:cNvSpPr/>
          <p:nvPr/>
        </p:nvSpPr>
        <p:spPr>
          <a:xfrm>
            <a:off x="317500" y="4383088"/>
            <a:ext cx="8534400" cy="2461260"/>
          </a:xfrm>
          <a:prstGeom prst="rect">
            <a:avLst/>
          </a:prstGeom>
          <a:solidFill>
            <a:srgbClr val="FFFF66"/>
          </a:solidFill>
          <a:ln w="9525" cap="flat" cmpd="sng">
            <a:solidFill>
              <a:srgbClr val="FF9900"/>
            </a:solidFill>
            <a:prstDash val="solid"/>
            <a:miter/>
            <a:headEnd type="none" w="med" len="med"/>
            <a:tailEnd type="none" w="med" len="med"/>
          </a:ln>
        </p:spPr>
        <p:txBody>
          <a:bodyPr anchor="t">
            <a:spAutoFit/>
          </a:bodyPr>
          <a:p>
            <a:pPr indent="0" fontAlgn="base">
              <a:spcBef>
                <a:spcPct val="50000"/>
              </a:spcBef>
              <a:buClr>
                <a:schemeClr val="folHlink"/>
              </a:buClr>
              <a:buSzPct val="75000"/>
              <a:buFont typeface="Wingdings" panose="05000000000000000000" pitchFamily="2" charset="2"/>
              <a:buNone/>
            </a:pPr>
            <a:r>
              <a:rPr lang="zh-CN" altLang="en-US" sz="2800" b="1" strike="noStrike" noProof="1" dirty="0">
                <a:solidFill>
                  <a:schemeClr val="tx2"/>
                </a:solidFill>
                <a:latin typeface="Verdana" panose="020B08040305040B0204" pitchFamily="34" charset="0"/>
                <a:ea typeface="宋体" panose="02010600030101010101" pitchFamily="2" charset="-122"/>
                <a:cs typeface="+mn-cs"/>
              </a:rPr>
              <a:t>结论</a:t>
            </a:r>
            <a:r>
              <a:rPr lang="en-US" altLang="zh-CN" sz="2800" b="1" strike="noStrike" noProof="1">
                <a:solidFill>
                  <a:schemeClr val="tx2"/>
                </a:solidFill>
                <a:latin typeface="Times New Roman" panose="02020803070505020304" pitchFamily="18" charset="0"/>
                <a:ea typeface="宋体" panose="02010600030101010101" pitchFamily="2" charset="-122"/>
                <a:cs typeface="+mn-cs"/>
              </a:rPr>
              <a:t>: (1)  </a:t>
            </a:r>
            <a:r>
              <a:rPr lang="en-US" altLang="zh-CN" sz="2800" b="1" strike="noStrike" noProof="1">
                <a:latin typeface="Times New Roman Bold" panose="02020803070505020304" charset="0"/>
                <a:ea typeface="宋体" panose="02010600030101010101" pitchFamily="2" charset="-122"/>
                <a:cs typeface="Times New Roman Bold" panose="02020803070505020304" charset="0"/>
                <a:sym typeface="Symbol" pitchFamily="18" charset="2"/>
              </a:rPr>
              <a:t>deg</a:t>
            </a:r>
            <a:r>
              <a:rPr lang="en-US" altLang="zh-CN" sz="2800" b="1" strike="noStrike" noProof="1">
                <a:latin typeface="Times New Roman" panose="02020803070505020304" pitchFamily="18" charset="0"/>
                <a:ea typeface="宋体" panose="02010600030101010101" pitchFamily="2" charset="-122"/>
                <a:cs typeface="+mn-cs"/>
                <a:sym typeface="Symbol" pitchFamily="18" charset="2"/>
              </a:rPr>
              <a:t>(</a:t>
            </a:r>
            <a:r>
              <a:rPr lang="en-US" altLang="zh-CN" sz="2800" b="1" i="1" strike="noStrike" noProof="1">
                <a:latin typeface="Times New Roman" panose="02020803070505020304" pitchFamily="18" charset="0"/>
                <a:ea typeface="宋体" panose="02010600030101010101" pitchFamily="2" charset="-122"/>
                <a:cs typeface="+mn-cs"/>
              </a:rPr>
              <a:t>f </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a:latin typeface="Times New Roman" panose="02020803070505020304" pitchFamily="18" charset="0"/>
                <a:ea typeface="宋体" panose="02010600030101010101" pitchFamily="2" charset="-122"/>
                <a:cs typeface="+mn-cs"/>
              </a:rPr>
              <a:t>) </a:t>
            </a:r>
            <a:r>
              <a:rPr lang="en-US" altLang="zh-CN" sz="2800" b="1" strike="noStrike" noProof="1">
                <a:latin typeface="Times New Roman" panose="02020803070505020304" pitchFamily="18" charset="0"/>
                <a:ea typeface="宋体" panose="02010600030101010101" pitchFamily="2" charset="-122"/>
                <a:cs typeface="+mn-cs"/>
                <a:sym typeface="Symbol" pitchFamily="18" charset="2"/>
              </a:rPr>
              <a:t></a:t>
            </a:r>
            <a:r>
              <a:rPr lang="en-US" altLang="zh-CN" sz="2800" b="1" i="1" strike="noStrike" noProof="1">
                <a:latin typeface="Times New Roman" panose="02020803070505020304" pitchFamily="18" charset="0"/>
                <a:ea typeface="宋体" panose="02010600030101010101" pitchFamily="2" charset="-122"/>
                <a:cs typeface="+mn-cs"/>
              </a:rPr>
              <a:t>g</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a:latin typeface="Times New Roman" panose="02020803070505020304" pitchFamily="18" charset="0"/>
                <a:ea typeface="宋体" panose="02010600030101010101" pitchFamily="2" charset="-122"/>
                <a:cs typeface="+mn-cs"/>
              </a:rPr>
              <a:t>) ) </a:t>
            </a:r>
            <a:r>
              <a:rPr lang="en-US" altLang="zh-CN" sz="2800" b="1" strike="noStrike" noProof="1">
                <a:latin typeface="Times New Roman" panose="02020803070505020304" pitchFamily="18" charset="0"/>
                <a:ea typeface="宋体" panose="02010600030101010101" pitchFamily="2" charset="-122"/>
                <a:cs typeface="+mn-cs"/>
                <a:sym typeface="Symbol" pitchFamily="18" charset="2"/>
              </a:rPr>
              <a:t></a:t>
            </a:r>
            <a:r>
              <a:rPr lang="en-US" altLang="zh-CN" sz="2800" b="1" strike="noStrike" noProof="1">
                <a:effectLst>
                  <a:outerShdw blurRad="38100" dist="38100" dir="2700000" algn="tl">
                    <a:srgbClr val="000000">
                      <a:alpha val="43137"/>
                    </a:srgbClr>
                  </a:outerShdw>
                </a:effectLst>
                <a:latin typeface="Times New Roman" panose="02020803070505020304" pitchFamily="18" charset="0"/>
                <a:ea typeface="宋体" panose="02010600030101010101" pitchFamily="2" charset="-122"/>
                <a:cs typeface="+mn-cs"/>
                <a:sym typeface="Symbol" pitchFamily="18" charset="2"/>
              </a:rPr>
              <a:t> </a:t>
            </a:r>
            <a:r>
              <a:rPr lang="en-US" altLang="zh-CN" sz="2800" b="1" strike="noStrike" noProof="1">
                <a:effectLst>
                  <a:outerShdw blurRad="38100" dist="38100" dir="2700000" algn="tl">
                    <a:srgbClr val="000000">
                      <a:alpha val="43137"/>
                    </a:srgbClr>
                  </a:outerShdw>
                </a:effectLst>
                <a:latin typeface="Times New Roman Bold" panose="02020803070505020304" charset="0"/>
                <a:ea typeface="宋体" panose="02010600030101010101" pitchFamily="2" charset="-122"/>
                <a:cs typeface="Times New Roman Bold" panose="02020803070505020304" charset="0"/>
                <a:sym typeface="Symbol" pitchFamily="18" charset="2"/>
              </a:rPr>
              <a:t>max</a:t>
            </a:r>
            <a:r>
              <a:rPr lang="en-US" altLang="zh-CN" sz="2800" b="1" strike="noStrike" noProof="1">
                <a:latin typeface="Times New Roman" panose="02020803070505020304" pitchFamily="18" charset="0"/>
                <a:ea typeface="宋体" panose="02010600030101010101" pitchFamily="2" charset="-122"/>
                <a:cs typeface="+mn-cs"/>
                <a:sym typeface="Symbol" pitchFamily="18" charset="2"/>
              </a:rPr>
              <a:t>(</a:t>
            </a:r>
            <a:r>
              <a:rPr lang="en-US" altLang="zh-CN" sz="2800" b="1" strike="noStrike" noProof="1">
                <a:latin typeface="Times New Roman Bold" panose="02020803070505020304" charset="0"/>
                <a:ea typeface="宋体" panose="02010600030101010101" pitchFamily="2" charset="-122"/>
                <a:cs typeface="Times New Roman Bold" panose="02020803070505020304" charset="0"/>
                <a:sym typeface="Symbol" pitchFamily="18" charset="2"/>
              </a:rPr>
              <a:t>deg</a:t>
            </a:r>
            <a:r>
              <a:rPr lang="en-US" altLang="zh-CN" sz="2800" b="1" strike="noStrike" noProof="1">
                <a:latin typeface="Times New Roman" panose="02020803070505020304" pitchFamily="18" charset="0"/>
                <a:ea typeface="宋体" panose="02010600030101010101" pitchFamily="2" charset="-122"/>
                <a:cs typeface="+mn-cs"/>
                <a:sym typeface="Symbol" pitchFamily="18" charset="2"/>
              </a:rPr>
              <a:t>(</a:t>
            </a:r>
            <a:r>
              <a:rPr lang="en-US" altLang="zh-CN" sz="2800" b="1" i="1" strike="noStrike" noProof="1">
                <a:latin typeface="Times New Roman" panose="02020803070505020304" pitchFamily="18" charset="0"/>
                <a:ea typeface="宋体" panose="02010600030101010101" pitchFamily="2" charset="-122"/>
                <a:cs typeface="+mn-cs"/>
              </a:rPr>
              <a:t>f </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a:latin typeface="Times New Roman" panose="02020803070505020304" pitchFamily="18" charset="0"/>
                <a:ea typeface="宋体" panose="02010600030101010101" pitchFamily="2" charset="-122"/>
                <a:cs typeface="+mn-cs"/>
              </a:rPr>
              <a:t>)) , </a:t>
            </a:r>
            <a:r>
              <a:rPr lang="en-US" altLang="zh-CN" sz="2800" b="1" strike="noStrike" noProof="1">
                <a:latin typeface="Times New Roman Bold" panose="02020803070505020304" charset="0"/>
                <a:ea typeface="宋体" panose="02010600030101010101" pitchFamily="2" charset="-122"/>
                <a:cs typeface="Times New Roman Bold" panose="02020803070505020304" charset="0"/>
                <a:sym typeface="Symbol" pitchFamily="18" charset="2"/>
              </a:rPr>
              <a:t>deg</a:t>
            </a:r>
            <a:r>
              <a:rPr lang="en-US" altLang="zh-CN" sz="2800" b="1" strike="noStrike" noProof="1">
                <a:latin typeface="Times New Roman" panose="02020803070505020304" pitchFamily="18" charset="0"/>
                <a:ea typeface="宋体" panose="02010600030101010101" pitchFamily="2" charset="-122"/>
                <a:cs typeface="+mn-cs"/>
                <a:sym typeface="Symbol" pitchFamily="18" charset="2"/>
              </a:rPr>
              <a:t>(</a:t>
            </a:r>
            <a:r>
              <a:rPr lang="en-US" altLang="zh-CN" sz="2800" b="1" i="1" strike="noStrike" noProof="1">
                <a:latin typeface="Times New Roman" panose="02020803070505020304" pitchFamily="18" charset="0"/>
                <a:ea typeface="宋体" panose="02010600030101010101" pitchFamily="2" charset="-122"/>
                <a:cs typeface="+mn-cs"/>
              </a:rPr>
              <a:t>g</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strike="noStrike" noProof="1">
                <a:latin typeface="Times New Roman" panose="02020803070505020304" pitchFamily="18" charset="0"/>
                <a:ea typeface="宋体" panose="02010600030101010101" pitchFamily="2" charset="-122"/>
                <a:cs typeface="+mn-cs"/>
                <a:sym typeface="Symbol" pitchFamily="18" charset="2"/>
              </a:rPr>
              <a:t>)) </a:t>
            </a:r>
            <a:endParaRPr lang="en-US" altLang="zh-CN" sz="2800" b="1" strike="noStrike" noProof="1">
              <a:latin typeface="Times New Roman" panose="02020803070505020304" pitchFamily="18" charset="0"/>
              <a:ea typeface="宋体" panose="02010600030101010101" pitchFamily="2" charset="-122"/>
              <a:sym typeface="Symbol" pitchFamily="18" charset="2"/>
            </a:endParaRPr>
          </a:p>
          <a:p>
            <a:pPr indent="0" fontAlgn="base">
              <a:spcBef>
                <a:spcPct val="50000"/>
              </a:spcBef>
              <a:buClr>
                <a:schemeClr val="folHlink"/>
              </a:buClr>
              <a:buSzPct val="75000"/>
              <a:buFont typeface="Wingdings" panose="05000000000000000000" pitchFamily="2" charset="2"/>
              <a:buNone/>
            </a:pPr>
            <a:r>
              <a:rPr lang="en-US" altLang="zh-CN" sz="2800" b="1" strike="noStrike" noProof="1">
                <a:latin typeface="Verdana" panose="020B08040305040B0204" pitchFamily="34" charset="0"/>
                <a:ea typeface="宋体" panose="02010600030101010101" pitchFamily="2" charset="-122"/>
                <a:cs typeface="+mn-cs"/>
                <a:sym typeface="Symbol" pitchFamily="18" charset="2"/>
              </a:rPr>
              <a:t>       </a:t>
            </a:r>
            <a:r>
              <a:rPr lang="en-US" altLang="zh-CN" sz="2800" b="1" strike="noStrike" noProof="1">
                <a:solidFill>
                  <a:schemeClr val="tx2"/>
                </a:solidFill>
                <a:latin typeface="Times New Roman" panose="02020803070505020304" pitchFamily="18" charset="0"/>
                <a:ea typeface="宋体" panose="02010600030101010101" pitchFamily="2" charset="-122"/>
                <a:cs typeface="+mn-cs"/>
              </a:rPr>
              <a:t>(2) </a:t>
            </a:r>
            <a:r>
              <a:rPr lang="en-US" altLang="zh-CN" sz="2800" b="1" strike="noStrike" noProof="1">
                <a:latin typeface="Verdana" panose="020B08040305040B0204" pitchFamily="34" charset="0"/>
                <a:ea typeface="宋体" panose="02010600030101010101" pitchFamily="2" charset="-122"/>
                <a:cs typeface="+mn-cs"/>
                <a:sym typeface="Symbol" pitchFamily="18" charset="2"/>
              </a:rPr>
              <a:t> </a:t>
            </a:r>
            <a:r>
              <a:rPr lang="en-US" altLang="zh-CN" sz="2800" b="1" strike="noStrike" noProof="1">
                <a:latin typeface="Times New Roman Bold" panose="02020803070505020304" charset="0"/>
                <a:ea typeface="宋体" panose="02010600030101010101" pitchFamily="2" charset="-122"/>
                <a:cs typeface="Times New Roman Bold" panose="02020803070505020304" charset="0"/>
                <a:sym typeface="Symbol" pitchFamily="18" charset="2"/>
              </a:rPr>
              <a:t>deg</a:t>
            </a:r>
            <a:r>
              <a:rPr lang="en-US" altLang="zh-CN" sz="2800" b="1" strike="noStrike" noProof="1">
                <a:latin typeface="Times New Roman" panose="02020803070505020304" pitchFamily="18" charset="0"/>
                <a:ea typeface="宋体" panose="02010600030101010101" pitchFamily="2" charset="-122"/>
                <a:cs typeface="+mn-cs"/>
                <a:sym typeface="Symbol" pitchFamily="18" charset="2"/>
              </a:rPr>
              <a:t>(</a:t>
            </a:r>
            <a:r>
              <a:rPr lang="en-US" altLang="zh-CN" sz="2800" b="1" i="1" strike="noStrike" noProof="1">
                <a:latin typeface="Times New Roman" panose="02020803070505020304" pitchFamily="18" charset="0"/>
                <a:ea typeface="宋体" panose="02010600030101010101" pitchFamily="2" charset="-122"/>
                <a:cs typeface="+mn-cs"/>
              </a:rPr>
              <a:t>f </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a:latin typeface="Times New Roman" panose="02020803070505020304" pitchFamily="18" charset="0"/>
                <a:ea typeface="宋体" panose="02010600030101010101" pitchFamily="2" charset="-122"/>
                <a:cs typeface="+mn-cs"/>
              </a:rPr>
              <a:t>) </a:t>
            </a:r>
            <a:r>
              <a:rPr lang="en-US" altLang="zh-CN" sz="2800" b="1" i="1" strike="noStrike" noProof="1">
                <a:latin typeface="Times New Roman" panose="02020803070505020304" pitchFamily="18" charset="0"/>
                <a:ea typeface="宋体" panose="02010600030101010101" pitchFamily="2" charset="-122"/>
                <a:cs typeface="+mn-cs"/>
              </a:rPr>
              <a:t>g</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a:latin typeface="Times New Roman" panose="02020803070505020304" pitchFamily="18" charset="0"/>
                <a:ea typeface="宋体" panose="02010600030101010101" pitchFamily="2" charset="-122"/>
                <a:cs typeface="+mn-cs"/>
              </a:rPr>
              <a:t>) ) = </a:t>
            </a:r>
            <a:r>
              <a:rPr lang="en-US" altLang="zh-CN" sz="2800" b="1" strike="noStrike" noProof="1">
                <a:latin typeface="Times New Roman Bold" panose="02020803070505020304" charset="0"/>
                <a:ea typeface="宋体" panose="02010600030101010101" pitchFamily="2" charset="-122"/>
                <a:cs typeface="Times New Roman Bold" panose="02020803070505020304" charset="0"/>
                <a:sym typeface="Symbol" pitchFamily="18" charset="2"/>
              </a:rPr>
              <a:t>deg</a:t>
            </a:r>
            <a:r>
              <a:rPr lang="en-US" altLang="zh-CN" sz="2800" b="1" strike="noStrike" noProof="1">
                <a:latin typeface="Times New Roman" panose="02020803070505020304" pitchFamily="18" charset="0"/>
                <a:ea typeface="宋体" panose="02010600030101010101" pitchFamily="2" charset="-122"/>
                <a:cs typeface="+mn-cs"/>
                <a:sym typeface="Symbol" pitchFamily="18" charset="2"/>
              </a:rPr>
              <a:t>(</a:t>
            </a:r>
            <a:r>
              <a:rPr lang="en-US" altLang="zh-CN" sz="2800" b="1" i="1" strike="noStrike" noProof="1">
                <a:latin typeface="Times New Roman" panose="02020803070505020304" pitchFamily="18" charset="0"/>
                <a:ea typeface="宋体" panose="02010600030101010101" pitchFamily="2" charset="-122"/>
                <a:cs typeface="+mn-cs"/>
              </a:rPr>
              <a:t>f </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a:latin typeface="Times New Roman" panose="02020803070505020304" pitchFamily="18" charset="0"/>
                <a:ea typeface="宋体" panose="02010600030101010101" pitchFamily="2" charset="-122"/>
                <a:cs typeface="+mn-cs"/>
              </a:rPr>
              <a:t>)) +</a:t>
            </a:r>
            <a:r>
              <a:rPr lang="en-US" altLang="zh-CN" sz="2800" b="1" strike="noStrike" noProof="1">
                <a:latin typeface="Times New Roman Bold" panose="02020803070505020304" charset="0"/>
                <a:ea typeface="宋体" panose="02010600030101010101" pitchFamily="2" charset="-122"/>
                <a:cs typeface="Times New Roman Bold" panose="02020803070505020304" charset="0"/>
                <a:sym typeface="Symbol" pitchFamily="18" charset="2"/>
              </a:rPr>
              <a:t>deg</a:t>
            </a:r>
            <a:r>
              <a:rPr lang="en-US" altLang="zh-CN" sz="2800" b="1" strike="noStrike" noProof="1">
                <a:latin typeface="Times New Roman" panose="02020803070505020304" pitchFamily="18" charset="0"/>
                <a:ea typeface="宋体" panose="02010600030101010101" pitchFamily="2" charset="-122"/>
                <a:cs typeface="+mn-cs"/>
                <a:sym typeface="Symbol" pitchFamily="18" charset="2"/>
              </a:rPr>
              <a:t>(</a:t>
            </a:r>
            <a:r>
              <a:rPr lang="en-US" altLang="zh-CN" sz="2800" b="1" i="1" strike="noStrike" noProof="1">
                <a:latin typeface="Times New Roman" panose="02020803070505020304" pitchFamily="18" charset="0"/>
                <a:ea typeface="宋体" panose="02010600030101010101" pitchFamily="2" charset="-122"/>
                <a:cs typeface="+mn-cs"/>
              </a:rPr>
              <a:t>g</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strike="noStrike" noProof="1">
                <a:latin typeface="Times New Roman" panose="02020803070505020304" pitchFamily="18" charset="0"/>
                <a:ea typeface="宋体" panose="02010600030101010101" pitchFamily="2" charset="-122"/>
                <a:cs typeface="+mn-cs"/>
                <a:sym typeface="Symbol" pitchFamily="18" charset="2"/>
              </a:rPr>
              <a:t>), </a:t>
            </a:r>
            <a:endParaRPr lang="en-US" altLang="zh-CN" sz="2800" b="1" strike="noStrike" noProof="1">
              <a:latin typeface="Times New Roman" panose="02020803070505020304" pitchFamily="18" charset="0"/>
              <a:ea typeface="宋体" panose="02010600030101010101" pitchFamily="2" charset="-122"/>
              <a:cs typeface="+mn-cs"/>
              <a:sym typeface="Symbol" pitchFamily="18" charset="2"/>
            </a:endParaRPr>
          </a:p>
          <a:p>
            <a:pPr indent="0" fontAlgn="base">
              <a:spcBef>
                <a:spcPct val="50000"/>
              </a:spcBef>
              <a:buClr>
                <a:schemeClr val="folHlink"/>
              </a:buClr>
              <a:buSzPct val="75000"/>
              <a:buFont typeface="Wingdings" panose="05000000000000000000" pitchFamily="2" charset="2"/>
              <a:buNone/>
            </a:pPr>
            <a:r>
              <a:rPr lang="en-US" altLang="zh-CN" sz="2800" b="1" strike="noStrike" noProof="1">
                <a:latin typeface="Times New Roman" panose="02020803070505020304" pitchFamily="18" charset="0"/>
                <a:ea typeface="宋体" panose="02010600030101010101" pitchFamily="2" charset="-122"/>
                <a:cs typeface="+mn-cs"/>
                <a:sym typeface="Symbol" pitchFamily="18" charset="2"/>
              </a:rPr>
              <a:t>                                                  </a:t>
            </a:r>
            <a:r>
              <a:rPr lang="zh-CN" altLang="en-US" sz="2800" b="1" strike="noStrike" noProof="1">
                <a:latin typeface="Times New Roman" panose="02020803070505020304" pitchFamily="18" charset="0"/>
                <a:ea typeface="宋体" panose="02010600030101010101" pitchFamily="2" charset="-122"/>
                <a:cs typeface="+mn-cs"/>
                <a:sym typeface="Symbol" pitchFamily="18" charset="2"/>
              </a:rPr>
              <a:t>当 </a:t>
            </a:r>
            <a:r>
              <a:rPr lang="en-US" altLang="zh-CN" sz="2800" b="1" i="1" strike="noStrike" noProof="1">
                <a:latin typeface="Times New Roman" panose="02020803070505020304" pitchFamily="18" charset="0"/>
                <a:ea typeface="宋体" panose="02010600030101010101" pitchFamily="2" charset="-122"/>
                <a:cs typeface="+mn-cs"/>
              </a:rPr>
              <a:t>f </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strike="noStrike" noProof="1">
                <a:latin typeface="Times New Roman" panose="02020803070505020304" pitchFamily="18" charset="0"/>
                <a:ea typeface="宋体" panose="02010600030101010101" pitchFamily="2" charset="-122"/>
                <a:cs typeface="+mn-cs"/>
                <a:sym typeface="Symbol" pitchFamily="18" charset="2"/>
              </a:rPr>
              <a:t>0, </a:t>
            </a:r>
            <a:r>
              <a:rPr lang="en-US" altLang="zh-CN" sz="2800" b="1" i="1" strike="noStrike" noProof="1">
                <a:latin typeface="Times New Roman" panose="02020803070505020304" pitchFamily="18" charset="0"/>
                <a:ea typeface="宋体" panose="02010600030101010101" pitchFamily="2" charset="-122"/>
                <a:cs typeface="+mn-cs"/>
              </a:rPr>
              <a:t>g</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strike="noStrike" noProof="1">
                <a:latin typeface="Times New Roman" panose="02020803070505020304" pitchFamily="18" charset="0"/>
                <a:ea typeface="宋体" panose="02010600030101010101" pitchFamily="2" charset="-122"/>
                <a:cs typeface="+mn-cs"/>
                <a:sym typeface="Symbol" pitchFamily="18" charset="2"/>
              </a:rPr>
              <a:t>0</a:t>
            </a:r>
            <a:r>
              <a:rPr lang="zh-CN" altLang="en-US" sz="2800" b="1" strike="noStrike" noProof="1">
                <a:latin typeface="Times New Roman" panose="02020803070505020304" pitchFamily="18" charset="0"/>
                <a:ea typeface="宋体" panose="02010600030101010101" pitchFamily="2" charset="-122"/>
                <a:cs typeface="+mn-cs"/>
                <a:sym typeface="Symbol" pitchFamily="18" charset="2"/>
              </a:rPr>
              <a:t>时</a:t>
            </a:r>
            <a:endParaRPr lang="en-US" altLang="zh-CN" sz="2800" b="1" strike="noStrike" noProof="1">
              <a:latin typeface="Times New Roman" panose="02020803070505020304" pitchFamily="18" charset="0"/>
              <a:ea typeface="宋体" panose="02010600030101010101" pitchFamily="2" charset="-122"/>
              <a:sym typeface="Symbol" pitchFamily="18" charset="2"/>
            </a:endParaRPr>
          </a:p>
          <a:p>
            <a:pPr indent="0" fontAlgn="base">
              <a:spcBef>
                <a:spcPct val="50000"/>
              </a:spcBef>
              <a:buClr>
                <a:schemeClr val="folHlink"/>
              </a:buClr>
              <a:buSzPct val="75000"/>
              <a:buFont typeface="Wingdings" panose="05000000000000000000" pitchFamily="2" charset="2"/>
              <a:buNone/>
            </a:pPr>
            <a:r>
              <a:rPr lang="en-US" altLang="zh-CN" sz="2800" b="1" strike="noStrike" noProof="1" dirty="0">
                <a:latin typeface="Times New Roman" panose="02020803070505020304" pitchFamily="18" charset="0"/>
                <a:ea typeface="宋体" panose="02010600030101010101" pitchFamily="2" charset="-122"/>
                <a:cs typeface="+mn-cs"/>
                <a:sym typeface="Symbol" pitchFamily="18" charset="2"/>
              </a:rPr>
              <a:t>          </a:t>
            </a:r>
            <a:r>
              <a:rPr lang="zh-CN" altLang="en-US" sz="2800" b="1" strike="noStrike" noProof="1" dirty="0">
                <a:latin typeface="Times New Roman" panose="02020803070505020304" pitchFamily="18" charset="0"/>
                <a:ea typeface="宋体" panose="02010600030101010101" pitchFamily="2" charset="-122"/>
                <a:cs typeface="+mn-cs"/>
                <a:sym typeface="Symbol" pitchFamily="18" charset="2"/>
              </a:rPr>
              <a:t>且</a:t>
            </a:r>
            <a:r>
              <a:rPr lang="zh-CN" altLang="en-US" sz="2800" b="1" strike="noStrike" noProof="1" dirty="0">
                <a:solidFill>
                  <a:srgbClr val="003366"/>
                </a:solidFill>
                <a:latin typeface="Times New Roman" panose="02020803070505020304" pitchFamily="18" charset="0"/>
                <a:ea typeface="宋体" panose="02010600030101010101" pitchFamily="2" charset="-122"/>
                <a:cs typeface="+mn-cs"/>
                <a:sym typeface="Symbol" pitchFamily="18" charset="2"/>
              </a:rPr>
              <a:t>乘积的首项系数等于因子首项系数的乘积</a:t>
            </a:r>
            <a:endParaRPr lang="zh-CN" altLang="en-US" sz="2800" b="1" strike="noStrike" noProof="1">
              <a:solidFill>
                <a:srgbClr val="003366"/>
              </a:solidFill>
              <a:latin typeface="Times New Roman" panose="02020803070505020304" pitchFamily="18" charset="0"/>
              <a:ea typeface="宋体" panose="02010600030101010101" pitchFamily="2" charset="-122"/>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5347">
                                            <p:txEl>
                                              <p:charRg st="0" end="27"/>
                                            </p:txEl>
                                          </p:spTgt>
                                        </p:tgtEl>
                                        <p:attrNameLst>
                                          <p:attrName>style.visibility</p:attrName>
                                        </p:attrNameLst>
                                      </p:cBhvr>
                                      <p:to>
                                        <p:strVal val="visible"/>
                                      </p:to>
                                    </p:set>
                                    <p:animEffect transition="in" filter="wipe(left)">
                                      <p:cBhvr>
                                        <p:cTn id="7" dur="500"/>
                                        <p:tgtEl>
                                          <p:spTgt spid="185347">
                                            <p:txEl>
                                              <p:charRg st="0" end="27"/>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5354"/>
                                        </p:tgtEl>
                                        <p:attrNameLst>
                                          <p:attrName>style.visibility</p:attrName>
                                        </p:attrNameLst>
                                      </p:cBhvr>
                                      <p:to>
                                        <p:strVal val="visible"/>
                                      </p:to>
                                    </p:set>
                                    <p:animEffect transition="in" filter="wipe(left)">
                                      <p:cBhvr>
                                        <p:cTn id="12" dur="500"/>
                                        <p:tgtEl>
                                          <p:spTgt spid="18535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5349"/>
                                        </p:tgtEl>
                                        <p:attrNameLst>
                                          <p:attrName>style.visibility</p:attrName>
                                        </p:attrNameLst>
                                      </p:cBhvr>
                                      <p:to>
                                        <p:strVal val="visible"/>
                                      </p:to>
                                    </p:set>
                                    <p:animEffect transition="in" filter="wipe(left)">
                                      <p:cBhvr>
                                        <p:cTn id="17" dur="500"/>
                                        <p:tgtEl>
                                          <p:spTgt spid="18534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85355"/>
                                        </p:tgtEl>
                                        <p:attrNameLst>
                                          <p:attrName>style.visibility</p:attrName>
                                        </p:attrNameLst>
                                      </p:cBhvr>
                                      <p:to>
                                        <p:strVal val="visible"/>
                                      </p:to>
                                    </p:set>
                                    <p:animEffect transition="in" filter="wipe(left)">
                                      <p:cBhvr>
                                        <p:cTn id="22" dur="500"/>
                                        <p:tgtEl>
                                          <p:spTgt spid="18535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5353"/>
                                        </p:tgtEl>
                                        <p:attrNameLst>
                                          <p:attrName>style.visibility</p:attrName>
                                        </p:attrNameLst>
                                      </p:cBhvr>
                                      <p:to>
                                        <p:strVal val="visible"/>
                                      </p:to>
                                    </p:set>
                                    <p:animEffect transition="in" filter="wipe(left)">
                                      <p:cBhvr>
                                        <p:cTn id="27" dur="500"/>
                                        <p:tgtEl>
                                          <p:spTgt spid="18535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85357"/>
                                        </p:tgtEl>
                                        <p:attrNameLst>
                                          <p:attrName>style.visibility</p:attrName>
                                        </p:attrNameLst>
                                      </p:cBhvr>
                                      <p:to>
                                        <p:strVal val="visible"/>
                                      </p:to>
                                    </p:set>
                                    <p:animEffect transition="in" filter="wipe(left)">
                                      <p:cBhvr>
                                        <p:cTn id="32" dur="500"/>
                                        <p:tgtEl>
                                          <p:spTgt spid="18535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85356"/>
                                        </p:tgtEl>
                                        <p:attrNameLst>
                                          <p:attrName>style.visibility</p:attrName>
                                        </p:attrNameLst>
                                      </p:cBhvr>
                                      <p:to>
                                        <p:strVal val="visible"/>
                                      </p:to>
                                    </p:set>
                                    <p:animEffect transition="in" filter="wipe(left)">
                                      <p:cBhvr>
                                        <p:cTn id="37" dur="500"/>
                                        <p:tgtEl>
                                          <p:spTgt spid="185356"/>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185358">
                                            <p:txEl>
                                              <p:charRg st="0" end="43"/>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185358">
                                            <p:txEl>
                                              <p:charRg st="43" end="103"/>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499"/>
                                          </p:stCondLst>
                                        </p:cTn>
                                        <p:tgtEl>
                                          <p:spTgt spid="185358">
                                            <p:txEl>
                                              <p:charRg st="101" end="170"/>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499"/>
                                          </p:stCondLst>
                                        </p:cTn>
                                        <p:tgtEl>
                                          <p:spTgt spid="185358">
                                            <p:txEl>
                                              <p:charRg st="103" end="13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7" grpId="0" build="p"/>
      <p:bldP spid="185349" grpId="0"/>
      <p:bldP spid="185353" grpId="0"/>
      <p:bldP spid="185358" grpId="0" animBg="1" uiExpand="1" build="p"/>
    </p:bldLst>
  </p:timing>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06497" name="标题 316417"/>
          <p:cNvSpPr>
            <a:spLocks noGrp="1"/>
          </p:cNvSpPr>
          <p:nvPr>
            <p:ph type="title"/>
          </p:nvPr>
        </p:nvSpPr>
        <p:spPr>
          <a:xfrm>
            <a:off x="609600" y="291783"/>
            <a:ext cx="4081463" cy="519112"/>
          </a:xfrm>
        </p:spPr>
        <p:txBody>
          <a:bodyPr wrap="square" anchor="b">
            <a:spAutoFit/>
          </a:bodyPr>
          <a:p>
            <a:r>
              <a:rPr lang="en-US" altLang="zh-CN" sz="2800" b="1">
                <a:solidFill>
                  <a:schemeClr val="tx1"/>
                </a:solidFill>
                <a:latin typeface="Times New Roman" panose="02020803070505020304" pitchFamily="18" charset="0"/>
                <a:ea typeface="宋体" panose="02010600030101010101" pitchFamily="2" charset="-122"/>
              </a:rPr>
              <a:t>2. </a:t>
            </a:r>
            <a:r>
              <a:rPr lang="zh-CN" altLang="en-US" sz="2800" b="1" dirty="0">
                <a:solidFill>
                  <a:schemeClr val="tx1"/>
                </a:solidFill>
                <a:ea typeface="宋体" panose="02010600030101010101" pitchFamily="2" charset="-122"/>
              </a:rPr>
              <a:t>有理根的求法及判别</a:t>
            </a:r>
            <a:endParaRPr lang="zh-CN" altLang="en-US" sz="2800" b="1">
              <a:solidFill>
                <a:schemeClr val="tx1"/>
              </a:solidFill>
              <a:ea typeface="宋体" panose="02010600030101010101" pitchFamily="2" charset="-122"/>
            </a:endParaRPr>
          </a:p>
        </p:txBody>
      </p:sp>
      <p:sp>
        <p:nvSpPr>
          <p:cNvPr id="316419" name="内容占位符 316418"/>
          <p:cNvSpPr>
            <a:spLocks noGrp="1"/>
          </p:cNvSpPr>
          <p:nvPr>
            <p:ph idx="1"/>
          </p:nvPr>
        </p:nvSpPr>
        <p:spPr>
          <a:xfrm>
            <a:off x="609600" y="931545"/>
            <a:ext cx="8458200" cy="1600200"/>
          </a:xfrm>
        </p:spPr>
        <p:txBody>
          <a:bodyPr anchor="t"/>
          <a:p>
            <a:pPr fontAlgn="base">
              <a:lnSpc>
                <a:spcPct val="90000"/>
              </a:lnSpc>
              <a:buNone/>
            </a:pPr>
            <a:r>
              <a:rPr lang="zh-CN" altLang="en-US" sz="2800" b="1" strike="noStrike" noProof="1" dirty="0">
                <a:solidFill>
                  <a:schemeClr val="tx2"/>
                </a:solidFill>
                <a:latin typeface="Times New Roman" panose="02020803070505020304" pitchFamily="18" charset="0"/>
              </a:rPr>
              <a:t>定理</a:t>
            </a:r>
            <a:r>
              <a:rPr lang="en-US" altLang="zh-CN" sz="2800" b="1" strike="noStrike" noProof="1" dirty="0">
                <a:solidFill>
                  <a:schemeClr val="tx2"/>
                </a:solidFill>
                <a:latin typeface="Times New Roman" panose="02020803070505020304" pitchFamily="18" charset="0"/>
              </a:rPr>
              <a:t>12</a:t>
            </a:r>
            <a:r>
              <a:rPr lang="zh-CN" altLang="en-US" sz="2800" b="1" strike="noStrike" noProof="1" dirty="0">
                <a:solidFill>
                  <a:schemeClr val="tx2"/>
                </a:solidFill>
                <a:latin typeface="Times New Roman" panose="02020803070505020304" pitchFamily="18" charset="0"/>
              </a:rPr>
              <a:t>   </a:t>
            </a:r>
            <a:r>
              <a:rPr lang="zh-CN" altLang="en-US" sz="2800" b="1" strike="noStrike" noProof="1" dirty="0">
                <a:latin typeface="宋体" panose="02010600030101010101" pitchFamily="2" charset="-122"/>
              </a:rPr>
              <a:t>设</a:t>
            </a:r>
            <a:endParaRPr lang="zh-CN" altLang="en-US" b="1" strike="noStrike" noProof="1" dirty="0">
              <a:latin typeface="宋体" panose="02010600030101010101" pitchFamily="2" charset="-122"/>
            </a:endParaRPr>
          </a:p>
          <a:p>
            <a:pPr fontAlgn="base">
              <a:lnSpc>
                <a:spcPct val="90000"/>
              </a:lnSpc>
              <a:buNone/>
            </a:pPr>
            <a:r>
              <a:rPr lang="zh-CN" altLang="en-US" b="1" i="1" strike="noStrike" noProof="1">
                <a:latin typeface="Times New Roman" panose="02020803070505020304" pitchFamily="18" charset="0"/>
              </a:rPr>
              <a:t>                </a:t>
            </a:r>
            <a:r>
              <a:rPr lang="en-US" altLang="zh-CN" b="1" i="1" strike="noStrike" noProof="1">
                <a:latin typeface="Times New Roman" panose="02020803070505020304" pitchFamily="18" charset="0"/>
              </a:rPr>
              <a:t>f</a:t>
            </a:r>
            <a:r>
              <a:rPr lang="en-US" altLang="zh-CN" b="1" strike="noStrike" noProof="1">
                <a:latin typeface="Times New Roman" panose="02020803070505020304" pitchFamily="18" charset="0"/>
              </a:rPr>
              <a:t>(</a:t>
            </a:r>
            <a:r>
              <a:rPr lang="en-US" altLang="zh-CN" b="1" i="1" strike="noStrike" noProof="1">
                <a:latin typeface="Times New Roman" panose="02020803070505020304" pitchFamily="18" charset="0"/>
              </a:rPr>
              <a:t>x</a:t>
            </a:r>
            <a:r>
              <a:rPr lang="en-US" altLang="zh-CN" b="1" strike="noStrike" noProof="1">
                <a:latin typeface="Times New Roman" panose="02020803070505020304" pitchFamily="18" charset="0"/>
              </a:rPr>
              <a:t>) </a:t>
            </a:r>
            <a:r>
              <a:rPr lang="en-US" altLang="zh-CN" b="1" strike="noStrike" noProof="1">
                <a:latin typeface="宋体" panose="02010600030101010101" pitchFamily="2" charset="-122"/>
              </a:rPr>
              <a:t>=</a:t>
            </a:r>
            <a:r>
              <a:rPr lang="en-US" altLang="zh-CN" b="1" i="1" strike="noStrike" noProof="1">
                <a:latin typeface="Times New Roman" panose="02020803070505020304" pitchFamily="18" charset="0"/>
              </a:rPr>
              <a:t>a</a:t>
            </a:r>
            <a:r>
              <a:rPr lang="en-US" altLang="zh-CN" b="1" i="1" strike="noStrike" baseline="-25000" noProof="1">
                <a:latin typeface="Times New Roman" panose="02020803070505020304" pitchFamily="18" charset="0"/>
              </a:rPr>
              <a:t>n</a:t>
            </a:r>
            <a:r>
              <a:rPr lang="en-US" altLang="zh-CN" b="1" i="1" strike="noStrike" noProof="1">
                <a:latin typeface="Times New Roman" panose="02020803070505020304" pitchFamily="18" charset="0"/>
              </a:rPr>
              <a:t>x</a:t>
            </a:r>
            <a:r>
              <a:rPr lang="en-US" altLang="zh-CN" b="1" i="1" strike="noStrike" baseline="30000" noProof="1">
                <a:latin typeface="Times New Roman Bold Italic" panose="02020803070505020304" charset="0"/>
                <a:cs typeface="Times New Roman Bold Italic" panose="02020803070505020304" charset="0"/>
              </a:rPr>
              <a:t>n</a:t>
            </a:r>
            <a:r>
              <a:rPr lang="en-US" altLang="zh-CN" b="1" strike="noStrike" noProof="1">
                <a:latin typeface="宋体" panose="02010600030101010101" pitchFamily="2" charset="-122"/>
              </a:rPr>
              <a:t>+</a:t>
            </a:r>
            <a:r>
              <a:rPr lang="en-US" altLang="zh-CN" b="1" i="1" strike="noStrike" noProof="1">
                <a:latin typeface="Times New Roman" panose="02020803070505020304" pitchFamily="18" charset="0"/>
              </a:rPr>
              <a:t>a</a:t>
            </a:r>
            <a:r>
              <a:rPr lang="en-US" altLang="zh-CN" b="1" i="1" strike="noStrike" baseline="-25000" noProof="1">
                <a:latin typeface="Times New Roman" panose="02020803070505020304" pitchFamily="18" charset="0"/>
              </a:rPr>
              <a:t>n</a:t>
            </a:r>
            <a:r>
              <a:rPr lang="en-US" altLang="zh-CN" b="1" strike="noStrike" baseline="-25000" noProof="1">
                <a:latin typeface="宋体" panose="02010600030101010101" pitchFamily="2" charset="-122"/>
              </a:rPr>
              <a:t>-1</a:t>
            </a:r>
            <a:r>
              <a:rPr lang="en-US" altLang="zh-CN" b="1" i="1" strike="noStrike" noProof="1">
                <a:latin typeface="Times New Roman" panose="02020803070505020304" pitchFamily="18" charset="0"/>
              </a:rPr>
              <a:t>x</a:t>
            </a:r>
            <a:r>
              <a:rPr lang="en-US" altLang="zh-CN" b="1" strike="noStrike" baseline="30000" noProof="1">
                <a:latin typeface="Times New Roman" panose="02020803070505020304" pitchFamily="18" charset="0"/>
              </a:rPr>
              <a:t>n</a:t>
            </a:r>
            <a:r>
              <a:rPr lang="en-US" altLang="zh-CN" b="1" strike="noStrike" baseline="30000" noProof="1">
                <a:latin typeface="宋体" panose="02010600030101010101" pitchFamily="2" charset="-122"/>
              </a:rPr>
              <a:t>-1</a:t>
            </a:r>
            <a:r>
              <a:rPr lang="en-US" altLang="zh-CN" b="1" strike="noStrike" noProof="1">
                <a:latin typeface="宋体" panose="02010600030101010101" pitchFamily="2" charset="-122"/>
              </a:rPr>
              <a:t>+</a:t>
            </a:r>
            <a:r>
              <a:rPr lang="en-US" altLang="zh-CN" b="1" strike="noStrike" noProof="1">
                <a:latin typeface="Times New Roman" panose="02020803070505020304" pitchFamily="18" charset="0"/>
              </a:rPr>
              <a:t>•••</a:t>
            </a:r>
            <a:r>
              <a:rPr lang="en-US" altLang="zh-CN" b="1" strike="noStrike" noProof="1">
                <a:latin typeface="宋体" panose="02010600030101010101" pitchFamily="2" charset="-122"/>
              </a:rPr>
              <a:t>+</a:t>
            </a:r>
            <a:r>
              <a:rPr lang="en-US" altLang="zh-CN" b="1" i="1" strike="noStrike" noProof="1">
                <a:latin typeface="Times New Roman" panose="02020803070505020304" pitchFamily="18" charset="0"/>
              </a:rPr>
              <a:t>a</a:t>
            </a:r>
            <a:r>
              <a:rPr lang="en-US" altLang="zh-CN" b="1" strike="noStrike" baseline="-25000" noProof="1">
                <a:latin typeface="宋体" panose="02010600030101010101" pitchFamily="2" charset="-122"/>
              </a:rPr>
              <a:t>1</a:t>
            </a:r>
            <a:r>
              <a:rPr lang="en-US" altLang="zh-CN" b="1" i="1" strike="noStrike" noProof="1">
                <a:latin typeface="Times New Roman" panose="02020803070505020304" pitchFamily="18" charset="0"/>
              </a:rPr>
              <a:t>x</a:t>
            </a:r>
            <a:r>
              <a:rPr lang="en-US" altLang="zh-CN" b="1" strike="noStrike" noProof="1">
                <a:latin typeface="宋体" panose="02010600030101010101" pitchFamily="2" charset="-122"/>
              </a:rPr>
              <a:t>+</a:t>
            </a:r>
            <a:r>
              <a:rPr lang="en-US" altLang="zh-CN" b="1" i="1" strike="noStrike" noProof="1">
                <a:latin typeface="Times New Roman" panose="02020803070505020304" pitchFamily="18" charset="0"/>
              </a:rPr>
              <a:t>a</a:t>
            </a:r>
            <a:r>
              <a:rPr lang="en-US" altLang="zh-CN" b="1" strike="noStrike" baseline="-25000" noProof="1">
                <a:latin typeface="宋体" panose="02010600030101010101" pitchFamily="2" charset="-122"/>
              </a:rPr>
              <a:t>0</a:t>
            </a:r>
            <a:endParaRPr lang="en-US" altLang="zh-CN" b="1" strike="noStrike" baseline="-25000" noProof="1">
              <a:latin typeface="宋体" panose="02010600030101010101" pitchFamily="2" charset="-122"/>
            </a:endParaRPr>
          </a:p>
          <a:p>
            <a:pPr marL="168910" indent="-337820" fontAlgn="base">
              <a:lnSpc>
                <a:spcPct val="150000"/>
              </a:lnSpc>
              <a:spcBef>
                <a:spcPts val="0"/>
              </a:spcBef>
              <a:buNone/>
            </a:pPr>
            <a:r>
              <a:rPr lang="zh-CN" altLang="en-US" sz="2800" b="1" strike="noStrike" noProof="1" dirty="0">
                <a:latin typeface="宋体" panose="02010600030101010101" pitchFamily="2" charset="-122"/>
              </a:rPr>
              <a:t>是整系数多项式</a:t>
            </a:r>
            <a:r>
              <a:rPr lang="en-US" altLang="zh-CN" sz="2800" b="1" strike="noStrike" noProof="1" dirty="0">
                <a:latin typeface="宋体" panose="02010600030101010101" pitchFamily="2" charset="-122"/>
              </a:rPr>
              <a:t>.</a:t>
            </a:r>
            <a:r>
              <a:rPr lang="zh-CN" altLang="en-US" sz="2800" b="1" strike="noStrike" noProof="1" dirty="0">
                <a:latin typeface="宋体" panose="02010600030101010101" pitchFamily="2" charset="-122"/>
              </a:rPr>
              <a:t>如果</a:t>
            </a:r>
            <a:endParaRPr lang="zh-CN" altLang="en-US" sz="2800" b="1" strike="noStrike" noProof="1" dirty="0">
              <a:latin typeface="宋体" panose="02010600030101010101" pitchFamily="2" charset="-122"/>
            </a:endParaRPr>
          </a:p>
        </p:txBody>
      </p:sp>
      <p:graphicFrame>
        <p:nvGraphicFramePr>
          <p:cNvPr id="316420" name="对象 316419"/>
          <p:cNvGraphicFramePr/>
          <p:nvPr/>
        </p:nvGraphicFramePr>
        <p:xfrm>
          <a:off x="4119563" y="1822133"/>
          <a:ext cx="4568825" cy="917575"/>
        </p:xfrm>
        <a:graphic>
          <a:graphicData uri="http://schemas.openxmlformats.org/presentationml/2006/ole">
            <mc:AlternateContent xmlns:mc="http://schemas.openxmlformats.org/markup-compatibility/2006">
              <mc:Choice xmlns:v="urn:schemas-microsoft-com:vml" Requires="v">
                <p:oleObj spid="_x0000_s3118" name="" r:id="rId1" imgW="2030095" imgH="405765" progId="Equation.DSMT4">
                  <p:embed/>
                </p:oleObj>
              </mc:Choice>
              <mc:Fallback>
                <p:oleObj name="" r:id="rId1" imgW="2030095" imgH="405765" progId="Equation.DSMT4">
                  <p:embed/>
                  <p:pic>
                    <p:nvPicPr>
                      <p:cNvPr id="0" name="图片 3117"/>
                      <p:cNvPicPr/>
                      <p:nvPr/>
                    </p:nvPicPr>
                    <p:blipFill>
                      <a:blip r:embed="rId2"/>
                      <a:stretch>
                        <a:fillRect/>
                      </a:stretch>
                    </p:blipFill>
                    <p:spPr>
                      <a:xfrm>
                        <a:off x="4119563" y="1822133"/>
                        <a:ext cx="4568825" cy="917575"/>
                      </a:xfrm>
                      <a:prstGeom prst="rect">
                        <a:avLst/>
                      </a:prstGeom>
                      <a:noFill/>
                      <a:ln w="38100">
                        <a:noFill/>
                        <a:miter/>
                      </a:ln>
                    </p:spPr>
                  </p:pic>
                </p:oleObj>
              </mc:Fallback>
            </mc:AlternateContent>
          </a:graphicData>
        </a:graphic>
      </p:graphicFrame>
      <p:sp>
        <p:nvSpPr>
          <p:cNvPr id="316421" name="文本框 316420"/>
          <p:cNvSpPr txBox="1"/>
          <p:nvPr/>
        </p:nvSpPr>
        <p:spPr>
          <a:xfrm>
            <a:off x="609600" y="2661920"/>
            <a:ext cx="8305800" cy="1168400"/>
          </a:xfrm>
          <a:prstGeom prst="rect">
            <a:avLst/>
          </a:prstGeom>
          <a:noFill/>
          <a:ln w="9525">
            <a:noFill/>
          </a:ln>
        </p:spPr>
        <p:txBody>
          <a:bodyPr anchor="t">
            <a:spAutoFit/>
          </a:bodyPr>
          <a:p>
            <a:pPr indent="0">
              <a:spcBef>
                <a:spcPct val="50000"/>
              </a:spcBef>
            </a:pPr>
            <a:r>
              <a:rPr lang="zh-CN" altLang="en-US" sz="2800" b="1" dirty="0">
                <a:latin typeface="Verdana" panose="020B08040305040B0204" pitchFamily="34" charset="0"/>
                <a:ea typeface="宋体" panose="02010600030101010101" pitchFamily="2" charset="-122"/>
              </a:rPr>
              <a:t>则必有 </a:t>
            </a:r>
            <a:r>
              <a:rPr lang="en-US" altLang="zh-CN" sz="2800" b="1" i="1">
                <a:latin typeface="Times New Roman" panose="02020803070505020304" pitchFamily="18" charset="0"/>
                <a:ea typeface="宋体" panose="02010600030101010101" pitchFamily="2" charset="-122"/>
              </a:rPr>
              <a:t>s|a</a:t>
            </a:r>
            <a:r>
              <a:rPr lang="en-US" altLang="zh-CN" sz="2800" b="1" i="1" baseline="-25000">
                <a:latin typeface="Times New Roman" panose="02020803070505020304" pitchFamily="18" charset="0"/>
                <a:ea typeface="宋体" panose="02010600030101010101" pitchFamily="2" charset="-122"/>
              </a:rPr>
              <a:t>n </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r|a</a:t>
            </a:r>
            <a:r>
              <a:rPr lang="en-US" altLang="zh-CN" sz="2800" b="1" baseline="-25000">
                <a:latin typeface="Times New Roman" panose="02020803070505020304" pitchFamily="18" charset="0"/>
                <a:ea typeface="宋体" panose="02010600030101010101" pitchFamily="2" charset="-122"/>
              </a:rPr>
              <a:t>0  </a:t>
            </a:r>
            <a:r>
              <a:rPr lang="en-US" altLang="zh-CN" sz="2800" b="1" dirty="0">
                <a:latin typeface="Times New Roman" panose="02020803070505020304" pitchFamily="18" charset="0"/>
                <a:ea typeface="宋体" panose="02010600030101010101" pitchFamily="2" charset="-122"/>
              </a:rPr>
              <a:t>.</a:t>
            </a:r>
            <a:r>
              <a:rPr lang="zh-CN" altLang="en-US" sz="2800" b="1" dirty="0">
                <a:latin typeface="Times New Roman" panose="02020803070505020304" pitchFamily="18" charset="0"/>
                <a:ea typeface="宋体" panose="02010600030101010101" pitchFamily="2" charset="-122"/>
              </a:rPr>
              <a:t>特别地，如果</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的首项系数</a:t>
            </a:r>
            <a:r>
              <a:rPr lang="en-US" altLang="zh-CN" sz="2800" b="1" i="1">
                <a:latin typeface="Times New Roman" panose="02020803070505020304" pitchFamily="18" charset="0"/>
                <a:ea typeface="宋体" panose="02010600030101010101" pitchFamily="2" charset="-122"/>
              </a:rPr>
              <a:t>a</a:t>
            </a:r>
            <a:r>
              <a:rPr lang="en-US" altLang="zh-CN" sz="2800" b="1" i="1" baseline="-25000">
                <a:latin typeface="Times New Roman" panose="02020803070505020304" pitchFamily="18" charset="0"/>
                <a:ea typeface="宋体" panose="02010600030101010101" pitchFamily="2" charset="-122"/>
              </a:rPr>
              <a:t>n </a:t>
            </a:r>
            <a:r>
              <a:rPr lang="en-US" altLang="zh-CN" sz="2800" b="1">
                <a:latin typeface="Times New Roman" panose="02020803070505020304" pitchFamily="18" charset="0"/>
                <a:ea typeface="宋体" panose="02010600030101010101" pitchFamily="2" charset="-122"/>
              </a:rPr>
              <a:t>=1,</a:t>
            </a:r>
            <a:endParaRPr lang="en-US" altLang="zh-CN" sz="2800" b="1">
              <a:latin typeface="Times New Roman" panose="02020803070505020304" pitchFamily="18" charset="0"/>
              <a:ea typeface="宋体" panose="02010600030101010101" pitchFamily="2" charset="-122"/>
            </a:endParaRPr>
          </a:p>
          <a:p>
            <a:pPr indent="0">
              <a:spcBef>
                <a:spcPct val="50000"/>
              </a:spcBef>
            </a:pPr>
            <a:r>
              <a:rPr lang="zh-CN" altLang="en-US" sz="2800" b="1">
                <a:latin typeface="Times New Roman" panose="02020803070505020304" pitchFamily="18" charset="0"/>
                <a:ea typeface="宋体" panose="02010600030101010101" pitchFamily="2" charset="-122"/>
              </a:rPr>
              <a:t>则</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的有理根都是整根，而且是</a:t>
            </a:r>
            <a:r>
              <a:rPr lang="en-US" altLang="zh-CN" sz="2800" b="1" i="1">
                <a:latin typeface="Times New Roman" panose="02020803070505020304" pitchFamily="18" charset="0"/>
                <a:ea typeface="宋体" panose="02010600030101010101" pitchFamily="2" charset="-122"/>
              </a:rPr>
              <a:t>a</a:t>
            </a:r>
            <a:r>
              <a:rPr lang="en-US" altLang="zh-CN" sz="2800" b="1" baseline="-25000">
                <a:latin typeface="Times New Roman" panose="02020803070505020304" pitchFamily="18" charset="0"/>
                <a:ea typeface="宋体" panose="02010600030101010101" pitchFamily="2" charset="-122"/>
              </a:rPr>
              <a:t>0</a:t>
            </a:r>
            <a:r>
              <a:rPr lang="zh-CN" altLang="en-US" sz="2800" b="1" dirty="0">
                <a:latin typeface="Times New Roman" panose="02020803070505020304" pitchFamily="18" charset="0"/>
                <a:ea typeface="宋体" panose="02010600030101010101" pitchFamily="2" charset="-122"/>
              </a:rPr>
              <a:t>的因子</a:t>
            </a:r>
            <a:r>
              <a:rPr lang="en-US" altLang="zh-CN" sz="2800" b="1">
                <a:latin typeface="Times New Roman" panose="02020803070505020304" pitchFamily="18" charset="0"/>
                <a:ea typeface="宋体" panose="02010600030101010101" pitchFamily="2" charset="-122"/>
              </a:rPr>
              <a:t>.</a:t>
            </a:r>
            <a:endParaRPr lang="en-US" altLang="zh-CN" sz="2800" b="1" baseline="-25000">
              <a:latin typeface="Times New Roman" panose="02020803070505020304" pitchFamily="18" charset="0"/>
              <a:ea typeface="宋体" panose="02010600030101010101" pitchFamily="2" charset="-122"/>
            </a:endParaRPr>
          </a:p>
        </p:txBody>
      </p:sp>
      <p:sp>
        <p:nvSpPr>
          <p:cNvPr id="316422" name="矩形 316421"/>
          <p:cNvSpPr/>
          <p:nvPr/>
        </p:nvSpPr>
        <p:spPr>
          <a:xfrm>
            <a:off x="609600" y="3966845"/>
            <a:ext cx="990600" cy="457200"/>
          </a:xfrm>
          <a:prstGeom prst="rect">
            <a:avLst/>
          </a:prstGeom>
          <a:noFill/>
          <a:ln w="9525">
            <a:noFill/>
          </a:ln>
        </p:spPr>
        <p:txBody>
          <a:bodyPr anchor="t"/>
          <a:p>
            <a:pPr marL="342900" indent="-342900">
              <a:spcBef>
                <a:spcPct val="20000"/>
              </a:spcBef>
              <a:buClr>
                <a:schemeClr val="folHlink"/>
              </a:buClr>
              <a:buSzPct val="75000"/>
              <a:buFont typeface="Wingdings" panose="05000000000000000000" pitchFamily="2" charset="2"/>
              <a:buNone/>
            </a:pPr>
            <a:r>
              <a:rPr lang="zh-CN" altLang="en-US" sz="2800" b="1" dirty="0">
                <a:solidFill>
                  <a:schemeClr val="tx2"/>
                </a:solidFill>
                <a:latin typeface="Times New Roman" panose="02020803070505020304" pitchFamily="18" charset="0"/>
                <a:ea typeface="宋体" panose="02010600030101010101" pitchFamily="2" charset="-122"/>
              </a:rPr>
              <a:t>证明</a:t>
            </a:r>
            <a:endParaRPr lang="zh-CN" altLang="en-US" sz="2800" b="1">
              <a:latin typeface="Times New Roman" panose="02020803070505020304" pitchFamily="18" charset="0"/>
              <a:ea typeface="宋体" panose="02010600030101010101" pitchFamily="2" charset="-122"/>
            </a:endParaRPr>
          </a:p>
        </p:txBody>
      </p:sp>
      <p:graphicFrame>
        <p:nvGraphicFramePr>
          <p:cNvPr id="316423" name="对象 316422"/>
          <p:cNvGraphicFramePr/>
          <p:nvPr/>
        </p:nvGraphicFramePr>
        <p:xfrm>
          <a:off x="1795463" y="3751580"/>
          <a:ext cx="6440487" cy="1758950"/>
        </p:xfrm>
        <a:graphic>
          <a:graphicData uri="http://schemas.openxmlformats.org/presentationml/2006/ole">
            <mc:AlternateContent xmlns:mc="http://schemas.openxmlformats.org/markup-compatibility/2006">
              <mc:Choice xmlns:v="urn:schemas-microsoft-com:vml" Requires="v">
                <p:oleObj spid="_x0000_s3119" name="" r:id="rId3" imgW="2792730" imgH="761365" progId="Equation.3">
                  <p:embed/>
                </p:oleObj>
              </mc:Choice>
              <mc:Fallback>
                <p:oleObj name="" r:id="rId3" imgW="2792730" imgH="761365" progId="Equation.3">
                  <p:embed/>
                  <p:pic>
                    <p:nvPicPr>
                      <p:cNvPr id="0" name="图片 3118"/>
                      <p:cNvPicPr/>
                      <p:nvPr/>
                    </p:nvPicPr>
                    <p:blipFill>
                      <a:blip r:embed="rId4"/>
                      <a:stretch>
                        <a:fillRect/>
                      </a:stretch>
                    </p:blipFill>
                    <p:spPr>
                      <a:xfrm>
                        <a:off x="1795463" y="3751580"/>
                        <a:ext cx="6440487" cy="1758950"/>
                      </a:xfrm>
                      <a:prstGeom prst="rect">
                        <a:avLst/>
                      </a:prstGeom>
                      <a:noFill/>
                      <a:ln w="38100">
                        <a:noFill/>
                        <a:miter/>
                      </a:ln>
                    </p:spPr>
                  </p:pic>
                </p:oleObj>
              </mc:Fallback>
            </mc:AlternateContent>
          </a:graphicData>
        </a:graphic>
      </p:graphicFrame>
      <p:sp>
        <p:nvSpPr>
          <p:cNvPr id="316424" name="矩形 316423"/>
          <p:cNvSpPr/>
          <p:nvPr/>
        </p:nvSpPr>
        <p:spPr>
          <a:xfrm>
            <a:off x="762000" y="5490845"/>
            <a:ext cx="8001000" cy="990600"/>
          </a:xfrm>
          <a:prstGeom prst="rect">
            <a:avLst/>
          </a:prstGeom>
          <a:noFill/>
          <a:ln w="9525">
            <a:noFill/>
          </a:ln>
        </p:spPr>
        <p:txBody>
          <a:bodyPr anchor="t"/>
          <a:p>
            <a:pPr marL="342900" indent="-342900">
              <a:spcBef>
                <a:spcPct val="20000"/>
              </a:spcBef>
              <a:buClr>
                <a:schemeClr val="folHlink"/>
              </a:buClr>
              <a:buSzPct val="75000"/>
              <a:buFont typeface="Wingdings" panose="05000000000000000000" pitchFamily="2" charset="2"/>
              <a:buNone/>
            </a:pPr>
            <a:r>
              <a:rPr lang="zh-CN" altLang="en-US" sz="2800" b="1" dirty="0">
                <a:latin typeface="Times New Roman" panose="02020803070505020304" pitchFamily="18" charset="0"/>
                <a:ea typeface="宋体" panose="02010600030101010101" pitchFamily="2" charset="-122"/>
              </a:rPr>
              <a:t>即                                 </a:t>
            </a:r>
            <a:r>
              <a:rPr lang="en-US" altLang="zh-CN" sz="2800" b="1">
                <a:latin typeface="Times New Roman" panose="02020803070505020304" pitchFamily="18" charset="0"/>
                <a:ea typeface="宋体" panose="02010600030101010101" pitchFamily="2" charset="-122"/>
              </a:rPr>
              <a:t>(</a:t>
            </a:r>
            <a:r>
              <a:rPr lang="en-US" altLang="zh-CN" sz="2800" b="1" i="1" err="1">
                <a:latin typeface="Times New Roman" panose="02020803070505020304" pitchFamily="18" charset="0"/>
                <a:ea typeface="宋体" panose="02010600030101010101" pitchFamily="2" charset="-122"/>
              </a:rPr>
              <a:t>sx</a:t>
            </a:r>
            <a:r>
              <a:rPr lang="en-US" altLang="zh-CN" sz="2800" b="1" err="1">
                <a:latin typeface="Times New Roman" panose="02020803070505020304" pitchFamily="18" charset="0"/>
                <a:ea typeface="宋体" panose="02010600030101010101" pitchFamily="2" charset="-122"/>
              </a:rPr>
              <a:t>-</a:t>
            </a:r>
            <a:r>
              <a:rPr lang="en-US" altLang="zh-CN" sz="2800" b="1" i="1" err="1">
                <a:latin typeface="Times New Roman" panose="02020803070505020304" pitchFamily="18" charset="0"/>
                <a:ea typeface="宋体" panose="02010600030101010101" pitchFamily="2" charset="-122"/>
              </a:rPr>
              <a:t>r</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 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endParaRPr>
          </a:p>
          <a:p>
            <a:pPr marL="342900" indent="-342900">
              <a:spcBef>
                <a:spcPct val="20000"/>
              </a:spcBef>
              <a:buClr>
                <a:schemeClr val="folHlink"/>
              </a:buClr>
              <a:buSzPct val="75000"/>
              <a:buFont typeface="Wingdings" panose="05000000000000000000" pitchFamily="2" charset="2"/>
              <a:buNone/>
            </a:pPr>
            <a:r>
              <a:rPr lang="zh-CN" altLang="en-US" sz="2800" b="1">
                <a:latin typeface="Times New Roman" panose="02020803070505020304" pitchFamily="18" charset="0"/>
                <a:ea typeface="宋体" panose="02010600030101010101" pitchFamily="2" charset="-122"/>
              </a:rPr>
              <a:t>由</a:t>
            </a:r>
            <a:r>
              <a:rPr lang="en-US" altLang="zh-CN" sz="2800" b="1" i="1">
                <a:latin typeface="Times New Roman" panose="02020803070505020304" pitchFamily="18" charset="0"/>
                <a:ea typeface="宋体" panose="02010600030101010101" pitchFamily="2" charset="-122"/>
              </a:rPr>
              <a:t>s</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r</a:t>
            </a:r>
            <a:r>
              <a:rPr lang="zh-CN" altLang="en-US" sz="2800" b="1" dirty="0">
                <a:latin typeface="Times New Roman" panose="02020803070505020304" pitchFamily="18" charset="0"/>
                <a:ea typeface="宋体" panose="02010600030101010101" pitchFamily="2" charset="-122"/>
              </a:rPr>
              <a:t>互素，知</a:t>
            </a:r>
            <a:r>
              <a:rPr lang="en-US" altLang="zh-CN" sz="2800" b="1" i="1" err="1">
                <a:latin typeface="Times New Roman" panose="02020803070505020304" pitchFamily="18" charset="0"/>
                <a:ea typeface="宋体" panose="02010600030101010101" pitchFamily="2" charset="-122"/>
              </a:rPr>
              <a:t>sx</a:t>
            </a:r>
            <a:r>
              <a:rPr lang="en-US" altLang="zh-CN" sz="2800" b="1" err="1">
                <a:latin typeface="Times New Roman" panose="02020803070505020304" pitchFamily="18" charset="0"/>
                <a:ea typeface="宋体" panose="02010600030101010101" pitchFamily="2" charset="-122"/>
              </a:rPr>
              <a:t>-</a:t>
            </a:r>
            <a:r>
              <a:rPr lang="en-US" altLang="zh-CN" sz="2800" b="1" i="1" err="1">
                <a:latin typeface="Times New Roman" panose="02020803070505020304" pitchFamily="18" charset="0"/>
                <a:ea typeface="宋体" panose="02010600030101010101" pitchFamily="2" charset="-122"/>
              </a:rPr>
              <a:t>r</a:t>
            </a:r>
            <a:r>
              <a:rPr lang="en-US" altLang="zh-CN" sz="2800" b="1" i="1">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为本原多项式</a:t>
            </a:r>
            <a:r>
              <a:rPr lang="en-US" altLang="zh-CN" sz="2800" b="1" dirty="0">
                <a:latin typeface="Times New Roman" panose="02020803070505020304" pitchFamily="18" charset="0"/>
                <a:ea typeface="宋体" panose="02010600030101010101" pitchFamily="2" charset="-122"/>
              </a:rPr>
              <a:t>.</a:t>
            </a:r>
            <a:r>
              <a:rPr lang="zh-CN" altLang="en-US" sz="2800" b="1" dirty="0">
                <a:latin typeface="Times New Roman" panose="02020803070505020304" pitchFamily="18" charset="0"/>
                <a:ea typeface="宋体" panose="02010600030101010101" pitchFamily="2" charset="-122"/>
              </a:rPr>
              <a:t>由上段</a:t>
            </a:r>
            <a:r>
              <a:rPr lang="zh-CN" altLang="en-US" sz="2800" b="1" dirty="0">
                <a:solidFill>
                  <a:schemeClr val="tx2"/>
                </a:solidFill>
                <a:latin typeface="Times New Roman" panose="02020803070505020304" pitchFamily="18" charset="0"/>
                <a:ea typeface="宋体" panose="02010600030101010101" pitchFamily="2" charset="-122"/>
              </a:rPr>
              <a:t>推论，</a:t>
            </a:r>
            <a:r>
              <a:rPr lang="zh-CN" altLang="en-US" sz="2800" b="1" dirty="0">
                <a:latin typeface="Times New Roman" panose="02020803070505020304" pitchFamily="18" charset="0"/>
                <a:ea typeface="宋体" panose="02010600030101010101" pitchFamily="2" charset="-122"/>
              </a:rPr>
              <a:t>有</a:t>
            </a:r>
            <a:endParaRPr lang="zh-CN" altLang="en-US" sz="2800" b="1">
              <a:latin typeface="Times New Roman" panose="020208030705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6419">
                                            <p:txEl>
                                              <p:charRg st="0" end="7"/>
                                            </p:txEl>
                                          </p:spTgt>
                                        </p:tgtEl>
                                        <p:attrNameLst>
                                          <p:attrName>style.visibility</p:attrName>
                                        </p:attrNameLst>
                                      </p:cBhvr>
                                      <p:to>
                                        <p:strVal val="visible"/>
                                      </p:to>
                                    </p:set>
                                    <p:animEffect transition="in" filter="wipe(left)">
                                      <p:cBhvr>
                                        <p:cTn id="7" dur="500"/>
                                        <p:tgtEl>
                                          <p:spTgt spid="316419">
                                            <p:txEl>
                                              <p:charRg st="0"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6419">
                                            <p:txEl>
                                              <p:charRg st="7" end="53"/>
                                            </p:txEl>
                                          </p:spTgt>
                                        </p:tgtEl>
                                        <p:attrNameLst>
                                          <p:attrName>style.visibility</p:attrName>
                                        </p:attrNameLst>
                                      </p:cBhvr>
                                      <p:to>
                                        <p:strVal val="visible"/>
                                      </p:to>
                                    </p:set>
                                    <p:animEffect transition="in" filter="wipe(left)">
                                      <p:cBhvr>
                                        <p:cTn id="12" dur="500"/>
                                        <p:tgtEl>
                                          <p:spTgt spid="316419">
                                            <p:txEl>
                                              <p:charRg st="7" end="5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6419">
                                            <p:txEl>
                                              <p:charRg st="53" end="64"/>
                                            </p:txEl>
                                          </p:spTgt>
                                        </p:tgtEl>
                                        <p:attrNameLst>
                                          <p:attrName>style.visibility</p:attrName>
                                        </p:attrNameLst>
                                      </p:cBhvr>
                                      <p:to>
                                        <p:strVal val="visible"/>
                                      </p:to>
                                    </p:set>
                                    <p:animEffect transition="in" filter="wipe(left)">
                                      <p:cBhvr>
                                        <p:cTn id="17" dur="500"/>
                                        <p:tgtEl>
                                          <p:spTgt spid="316419">
                                            <p:txEl>
                                              <p:charRg st="53" end="6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16420"/>
                                        </p:tgtEl>
                                        <p:attrNameLst>
                                          <p:attrName>style.visibility</p:attrName>
                                        </p:attrNameLst>
                                      </p:cBhvr>
                                      <p:to>
                                        <p:strVal val="visible"/>
                                      </p:to>
                                    </p:set>
                                    <p:animEffect transition="in" filter="wipe(left)">
                                      <p:cBhvr>
                                        <p:cTn id="22" dur="500"/>
                                        <p:tgtEl>
                                          <p:spTgt spid="31642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16421">
                                            <p:txEl>
                                              <p:charRg st="0" end="41"/>
                                            </p:txEl>
                                          </p:spTgt>
                                        </p:tgtEl>
                                        <p:attrNameLst>
                                          <p:attrName>style.visibility</p:attrName>
                                        </p:attrNameLst>
                                      </p:cBhvr>
                                      <p:to>
                                        <p:strVal val="visible"/>
                                      </p:to>
                                    </p:set>
                                    <p:animEffect transition="in" filter="wipe(left)">
                                      <p:cBhvr>
                                        <p:cTn id="27" dur="500"/>
                                        <p:tgtEl>
                                          <p:spTgt spid="316421">
                                            <p:txEl>
                                              <p:charRg st="0" end="4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16421">
                                            <p:txEl>
                                              <p:charRg st="41" end="65"/>
                                            </p:txEl>
                                          </p:spTgt>
                                        </p:tgtEl>
                                        <p:attrNameLst>
                                          <p:attrName>style.visibility</p:attrName>
                                        </p:attrNameLst>
                                      </p:cBhvr>
                                      <p:to>
                                        <p:strVal val="visible"/>
                                      </p:to>
                                    </p:set>
                                    <p:animEffect transition="in" filter="wipe(left)">
                                      <p:cBhvr>
                                        <p:cTn id="32" dur="500"/>
                                        <p:tgtEl>
                                          <p:spTgt spid="316421">
                                            <p:txEl>
                                              <p:charRg st="41" end="6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16422"/>
                                        </p:tgtEl>
                                        <p:attrNameLst>
                                          <p:attrName>style.visibility</p:attrName>
                                        </p:attrNameLst>
                                      </p:cBhvr>
                                      <p:to>
                                        <p:strVal val="visible"/>
                                      </p:to>
                                    </p:set>
                                    <p:animEffect transition="in" filter="wipe(left)">
                                      <p:cBhvr>
                                        <p:cTn id="37" dur="500"/>
                                        <p:tgtEl>
                                          <p:spTgt spid="31642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16423"/>
                                        </p:tgtEl>
                                        <p:attrNameLst>
                                          <p:attrName>style.visibility</p:attrName>
                                        </p:attrNameLst>
                                      </p:cBhvr>
                                      <p:to>
                                        <p:strVal val="visible"/>
                                      </p:to>
                                    </p:set>
                                    <p:animEffect transition="in" filter="wipe(left)">
                                      <p:cBhvr>
                                        <p:cTn id="42" dur="500"/>
                                        <p:tgtEl>
                                          <p:spTgt spid="31642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16424">
                                            <p:txEl>
                                              <p:charRg st="0" end="47"/>
                                            </p:txEl>
                                          </p:spTgt>
                                        </p:tgtEl>
                                        <p:attrNameLst>
                                          <p:attrName>style.visibility</p:attrName>
                                        </p:attrNameLst>
                                      </p:cBhvr>
                                      <p:to>
                                        <p:strVal val="visible"/>
                                      </p:to>
                                    </p:set>
                                    <p:animEffect transition="in" filter="wipe(left)">
                                      <p:cBhvr>
                                        <p:cTn id="47" dur="500"/>
                                        <p:tgtEl>
                                          <p:spTgt spid="316424">
                                            <p:txEl>
                                              <p:charRg st="0" end="4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16424">
                                            <p:txEl>
                                              <p:charRg st="47" end="76"/>
                                            </p:txEl>
                                          </p:spTgt>
                                        </p:tgtEl>
                                        <p:attrNameLst>
                                          <p:attrName>style.visibility</p:attrName>
                                        </p:attrNameLst>
                                      </p:cBhvr>
                                      <p:to>
                                        <p:strVal val="visible"/>
                                      </p:to>
                                    </p:set>
                                    <p:animEffect transition="in" filter="wipe(left)">
                                      <p:cBhvr>
                                        <p:cTn id="52" dur="500"/>
                                        <p:tgtEl>
                                          <p:spTgt spid="316424">
                                            <p:txEl>
                                              <p:charRg st="47" end="7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419" grpId="0" uiExpand="1" build="p"/>
      <p:bldP spid="316421" grpId="0" build="p"/>
      <p:bldP spid="316422" grpId="0"/>
      <p:bldP spid="316424" grpId="0" build="p"/>
    </p:bldLst>
  </p:timing>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07521" name="标题 317441"/>
          <p:cNvSpPr>
            <a:spLocks noGrp="1"/>
          </p:cNvSpPr>
          <p:nvPr>
            <p:ph type="title"/>
          </p:nvPr>
        </p:nvSpPr>
        <p:spPr>
          <a:xfrm>
            <a:off x="609600" y="696913"/>
            <a:ext cx="2378075" cy="522287"/>
          </a:xfrm>
        </p:spPr>
        <p:txBody>
          <a:bodyPr wrap="square" anchor="b">
            <a:spAutoFit/>
          </a:bodyPr>
          <a:p>
            <a:r>
              <a:rPr lang="zh-CN" altLang="en-US" sz="2800" b="1" dirty="0">
                <a:latin typeface="Times New Roman" panose="02020803070505020304" pitchFamily="18" charset="0"/>
                <a:ea typeface="宋体" panose="02010600030101010101" pitchFamily="2" charset="-122"/>
              </a:rPr>
              <a:t>证明(</a:t>
            </a:r>
            <a:r>
              <a:rPr lang="zh-CN" altLang="en-US" sz="2800" b="1" dirty="0">
                <a:solidFill>
                  <a:schemeClr val="tx1"/>
                </a:solidFill>
                <a:latin typeface="Times New Roman" panose="02020803070505020304" pitchFamily="18" charset="0"/>
                <a:ea typeface="宋体" panose="02010600030101010101" pitchFamily="2" charset="-122"/>
              </a:rPr>
              <a:t>续</a:t>
            </a:r>
            <a:r>
              <a:rPr lang="zh-CN" altLang="en-US" sz="2800" b="1" dirty="0">
                <a:latin typeface="Times New Roman" panose="02020803070505020304" pitchFamily="18" charset="0"/>
                <a:ea typeface="宋体" panose="02010600030101010101" pitchFamily="2" charset="-122"/>
              </a:rPr>
              <a:t>) </a:t>
            </a:r>
            <a:endParaRPr lang="zh-CN" altLang="en-US" sz="2800" b="1">
              <a:latin typeface="Times New Roman" panose="02020803070505020304" pitchFamily="18" charset="0"/>
              <a:ea typeface="宋体" panose="02010600030101010101" pitchFamily="2" charset="-122"/>
            </a:endParaRPr>
          </a:p>
        </p:txBody>
      </p:sp>
      <p:sp>
        <p:nvSpPr>
          <p:cNvPr id="317443" name="内容占位符 317442"/>
          <p:cNvSpPr>
            <a:spLocks noGrp="1"/>
          </p:cNvSpPr>
          <p:nvPr>
            <p:ph idx="1"/>
          </p:nvPr>
        </p:nvSpPr>
        <p:spPr>
          <a:xfrm>
            <a:off x="609600" y="1843088"/>
            <a:ext cx="7696200" cy="2819400"/>
          </a:xfrm>
        </p:spPr>
        <p:txBody>
          <a:bodyPr anchor="t"/>
          <a:p>
            <a:pPr>
              <a:lnSpc>
                <a:spcPct val="110000"/>
              </a:lnSpc>
              <a:buNone/>
            </a:pPr>
            <a:r>
              <a:rPr lang="en-US" altLang="zh-CN" sz="2800" b="1" i="1">
                <a:latin typeface="Times New Roman" panose="02020803070505020304" pitchFamily="18" charset="0"/>
              </a:rPr>
              <a:t>         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sx</a:t>
            </a:r>
            <a:r>
              <a:rPr lang="en-US" altLang="zh-CN" sz="2800" b="1">
                <a:latin typeface="Times New Roman" panose="02020803070505020304" pitchFamily="18" charset="0"/>
              </a:rPr>
              <a:t>-</a:t>
            </a:r>
            <a:r>
              <a:rPr lang="en-US" altLang="zh-CN" sz="2800" b="1" i="1">
                <a:latin typeface="Times New Roman" panose="02020803070505020304" pitchFamily="18" charset="0"/>
              </a:rPr>
              <a:t>r</a:t>
            </a:r>
            <a:r>
              <a:rPr lang="en-US" altLang="zh-CN" sz="2800" b="1">
                <a:latin typeface="Times New Roman" panose="02020803070505020304" pitchFamily="18" charset="0"/>
              </a:rPr>
              <a:t>) (</a:t>
            </a:r>
            <a:r>
              <a:rPr lang="en-US" altLang="zh-CN" sz="2800" b="1" i="1">
                <a:latin typeface="Times New Roman" panose="02020803070505020304" pitchFamily="18" charset="0"/>
              </a:rPr>
              <a:t>b</a:t>
            </a:r>
            <a:r>
              <a:rPr lang="en-US" altLang="zh-CN" sz="2800" b="1" i="1" baseline="-25000">
                <a:latin typeface="Times New Roman" panose="02020803070505020304" pitchFamily="18" charset="0"/>
              </a:rPr>
              <a:t>n-</a:t>
            </a:r>
            <a:r>
              <a:rPr lang="en-US" altLang="zh-CN" sz="2800" b="1" baseline="-25000">
                <a:latin typeface="Times New Roman" panose="02020803070505020304" pitchFamily="18" charset="0"/>
              </a:rPr>
              <a:t>1</a:t>
            </a:r>
            <a:r>
              <a:rPr lang="en-US" altLang="zh-CN" sz="2800" b="1" i="1">
                <a:latin typeface="Times New Roman" panose="02020803070505020304" pitchFamily="18" charset="0"/>
              </a:rPr>
              <a:t>x</a:t>
            </a:r>
            <a:r>
              <a:rPr lang="en-US" altLang="zh-CN" sz="2800" b="1" baseline="30000">
                <a:latin typeface="Times New Roman" panose="02020803070505020304" pitchFamily="18" charset="0"/>
              </a:rPr>
              <a:t>n-1</a:t>
            </a:r>
            <a:r>
              <a:rPr lang="en-US" altLang="zh-CN" sz="2800" b="1">
                <a:latin typeface="宋体" panose="02010600030101010101" pitchFamily="2" charset="-122"/>
              </a:rPr>
              <a:t>+</a:t>
            </a:r>
            <a:r>
              <a:rPr lang="en-US" altLang="zh-CN" sz="2800" b="1" i="1">
                <a:latin typeface="Times New Roman" panose="02020803070505020304" pitchFamily="18" charset="0"/>
              </a:rPr>
              <a:t>b</a:t>
            </a:r>
            <a:r>
              <a:rPr lang="en-US" altLang="zh-CN" sz="2800" b="1" i="1" baseline="-25000">
                <a:latin typeface="Times New Roman" panose="02020803070505020304" pitchFamily="18" charset="0"/>
              </a:rPr>
              <a:t>n</a:t>
            </a:r>
            <a:r>
              <a:rPr lang="en-US" altLang="zh-CN" sz="2800" baseline="-25000">
                <a:latin typeface="Times New Roman Regular" panose="02020803070505020304" charset="0"/>
              </a:rPr>
              <a:t>-</a:t>
            </a:r>
            <a:r>
              <a:rPr lang="en-US" altLang="zh-CN" sz="2800" b="1" baseline="-25000">
                <a:latin typeface="Times New Roman Bold" panose="02020803070505020304" charset="0"/>
              </a:rPr>
              <a:t>2</a:t>
            </a:r>
            <a:r>
              <a:rPr lang="en-US" altLang="zh-CN" sz="2800" b="1" i="1">
                <a:latin typeface="Times New Roman" panose="02020803070505020304" pitchFamily="18" charset="0"/>
              </a:rPr>
              <a:t>x</a:t>
            </a:r>
            <a:r>
              <a:rPr lang="en-US" altLang="zh-CN" sz="2800" b="1" baseline="30000">
                <a:latin typeface="Times New Roman" panose="02020803070505020304" pitchFamily="18" charset="0"/>
              </a:rPr>
              <a:t>n</a:t>
            </a:r>
            <a:r>
              <a:rPr lang="en-US" altLang="zh-CN" sz="2800" b="1" baseline="30000">
                <a:latin typeface="宋体" panose="02010600030101010101" pitchFamily="2" charset="-122"/>
              </a:rPr>
              <a:t>-2</a:t>
            </a:r>
            <a:r>
              <a:rPr lang="en-US" altLang="zh-CN" sz="2800" b="1">
                <a:latin typeface="宋体" panose="02010600030101010101" pitchFamily="2" charset="-122"/>
              </a:rPr>
              <a:t>+</a:t>
            </a:r>
            <a:r>
              <a:rPr lang="zh-CN" altLang="en-US" sz="2800" b="1">
                <a:latin typeface="宋体" panose="02010600030101010101" pitchFamily="2" charset="-122"/>
              </a:rPr>
              <a:t>…</a:t>
            </a:r>
            <a:r>
              <a:rPr lang="en-US" altLang="zh-CN" sz="2800" b="1">
                <a:latin typeface="宋体" panose="02010600030101010101" pitchFamily="2" charset="-122"/>
              </a:rPr>
              <a:t>+</a:t>
            </a:r>
            <a:r>
              <a:rPr lang="en-US" altLang="zh-CN" sz="2800" b="1" i="1">
                <a:latin typeface="Times New Roman" panose="02020803070505020304" pitchFamily="18" charset="0"/>
              </a:rPr>
              <a:t>b</a:t>
            </a:r>
            <a:r>
              <a:rPr lang="en-US" altLang="zh-CN" sz="2800" b="1" baseline="-25000">
                <a:latin typeface="宋体" panose="02010600030101010101" pitchFamily="2" charset="-122"/>
              </a:rPr>
              <a:t>1</a:t>
            </a:r>
            <a:r>
              <a:rPr lang="en-US" altLang="zh-CN" sz="2800" b="1" i="1">
                <a:latin typeface="Times New Roman" panose="02020803070505020304" pitchFamily="18" charset="0"/>
              </a:rPr>
              <a:t>x</a:t>
            </a:r>
            <a:r>
              <a:rPr lang="en-US" altLang="zh-CN" sz="2800" b="1">
                <a:latin typeface="宋体" panose="02010600030101010101" pitchFamily="2" charset="-122"/>
              </a:rPr>
              <a:t>+</a:t>
            </a:r>
            <a:r>
              <a:rPr lang="en-US" altLang="zh-CN" sz="2800" b="1" i="1">
                <a:latin typeface="Times New Roman" panose="02020803070505020304" pitchFamily="18" charset="0"/>
              </a:rPr>
              <a:t>b</a:t>
            </a:r>
            <a:r>
              <a:rPr lang="en-US" altLang="zh-CN" sz="2800" b="1" baseline="-25000">
                <a:latin typeface="宋体" panose="02010600030101010101" pitchFamily="2" charset="-122"/>
              </a:rPr>
              <a:t>0</a:t>
            </a:r>
            <a:r>
              <a:rPr lang="en-US" altLang="zh-CN" sz="2800" b="1">
                <a:latin typeface="宋体" panose="02010600030101010101" pitchFamily="2" charset="-122"/>
              </a:rPr>
              <a:t>) </a:t>
            </a:r>
            <a:endParaRPr lang="en-US" altLang="zh-CN" sz="2800" b="1">
              <a:latin typeface="宋体" panose="02010600030101010101" pitchFamily="2" charset="-122"/>
            </a:endParaRPr>
          </a:p>
          <a:p>
            <a:pPr>
              <a:lnSpc>
                <a:spcPct val="110000"/>
              </a:lnSpc>
              <a:buNone/>
            </a:pPr>
            <a:r>
              <a:rPr lang="zh-CN" altLang="en-US" sz="2800" b="1" dirty="0">
                <a:latin typeface="Times New Roman" panose="02020803070505020304" pitchFamily="18" charset="0"/>
              </a:rPr>
              <a:t>其中</a:t>
            </a:r>
            <a:r>
              <a:rPr lang="en-US" altLang="zh-CN" sz="2800" b="1" i="1">
                <a:latin typeface="Times New Roman" panose="02020803070505020304" pitchFamily="18" charset="0"/>
              </a:rPr>
              <a:t>b</a:t>
            </a:r>
            <a:r>
              <a:rPr lang="en-US" altLang="zh-CN" sz="2800" b="1" i="1" baseline="-25000">
                <a:latin typeface="Times New Roman" panose="02020803070505020304" pitchFamily="18" charset="0"/>
              </a:rPr>
              <a:t>n-</a:t>
            </a:r>
            <a:r>
              <a:rPr lang="en-US" altLang="zh-CN" sz="2800" b="1" baseline="-25000">
                <a:latin typeface="Times New Roman" panose="02020803070505020304" pitchFamily="18" charset="0"/>
              </a:rPr>
              <a:t>1</a:t>
            </a:r>
            <a:r>
              <a:rPr lang="en-US" altLang="zh-CN" sz="2800" b="1">
                <a:latin typeface="Times New Roman" panose="02020803070505020304" pitchFamily="18" charset="0"/>
              </a:rPr>
              <a:t>,</a:t>
            </a:r>
            <a:r>
              <a:rPr lang="en-US" altLang="zh-CN" sz="2800" b="1" i="1">
                <a:latin typeface="Times New Roman" panose="02020803070505020304" pitchFamily="18" charset="0"/>
              </a:rPr>
              <a:t>b</a:t>
            </a:r>
            <a:r>
              <a:rPr lang="en-US" altLang="zh-CN" sz="2800" b="1" i="1" baseline="-25000">
                <a:latin typeface="Times New Roman" panose="02020803070505020304" pitchFamily="18" charset="0"/>
              </a:rPr>
              <a:t>n</a:t>
            </a:r>
            <a:r>
              <a:rPr lang="en-US" altLang="zh-CN" sz="2800" b="1" baseline="-25000">
                <a:latin typeface="Times New Roman Bold" panose="02020803070505020304" charset="0"/>
              </a:rPr>
              <a:t>-2</a:t>
            </a:r>
            <a:r>
              <a:rPr lang="en-US" altLang="zh-CN" sz="2800" b="1">
                <a:latin typeface="Times New Roman" panose="02020803070505020304" pitchFamily="18" charset="0"/>
              </a:rPr>
              <a:t>,…,</a:t>
            </a:r>
            <a:r>
              <a:rPr lang="en-US" altLang="zh-CN" sz="2800" b="1" i="1">
                <a:latin typeface="Times New Roman" panose="02020803070505020304" pitchFamily="18" charset="0"/>
              </a:rPr>
              <a:t>b</a:t>
            </a:r>
            <a:r>
              <a:rPr lang="en-US" altLang="zh-CN" sz="2800" b="1" baseline="-25000">
                <a:latin typeface="宋体" panose="02010600030101010101" pitchFamily="2" charset="-122"/>
              </a:rPr>
              <a:t>0</a:t>
            </a:r>
            <a:r>
              <a:rPr lang="zh-CN" altLang="en-US" sz="2800" b="1" dirty="0">
                <a:latin typeface="宋体" panose="02010600030101010101" pitchFamily="2" charset="-122"/>
              </a:rPr>
              <a:t>均为整数</a:t>
            </a:r>
            <a:r>
              <a:rPr lang="en-US" altLang="zh-CN" sz="2800" b="1" dirty="0">
                <a:latin typeface="宋体" panose="02010600030101010101" pitchFamily="2" charset="-122"/>
              </a:rPr>
              <a:t>.</a:t>
            </a:r>
            <a:r>
              <a:rPr lang="zh-CN" altLang="en-US" sz="2800" b="1" dirty="0">
                <a:latin typeface="宋体" panose="02010600030101010101" pitchFamily="2" charset="-122"/>
              </a:rPr>
              <a:t>比较两端系数</a:t>
            </a:r>
            <a:r>
              <a:rPr lang="en-US" altLang="zh-CN" sz="2800" b="1" dirty="0">
                <a:latin typeface="宋体" panose="02010600030101010101" pitchFamily="2" charset="-122"/>
              </a:rPr>
              <a:t>,</a:t>
            </a:r>
            <a:r>
              <a:rPr lang="zh-CN" altLang="en-US" sz="2800" b="1" dirty="0">
                <a:latin typeface="宋体" panose="02010600030101010101" pitchFamily="2" charset="-122"/>
              </a:rPr>
              <a:t>得</a:t>
            </a:r>
            <a:endParaRPr lang="zh-CN" altLang="en-US" sz="2800" b="1" dirty="0">
              <a:latin typeface="宋体" panose="02010600030101010101" pitchFamily="2" charset="-122"/>
            </a:endParaRPr>
          </a:p>
          <a:p>
            <a:pPr>
              <a:lnSpc>
                <a:spcPct val="110000"/>
              </a:lnSpc>
              <a:buNone/>
            </a:pPr>
            <a:r>
              <a:rPr lang="zh-CN" altLang="en-US" sz="2800" b="1" i="1">
                <a:latin typeface="Times New Roman" panose="02020803070505020304" pitchFamily="18" charset="0"/>
              </a:rPr>
              <a:t>                  </a:t>
            </a:r>
            <a:r>
              <a:rPr lang="en-US" altLang="zh-CN" sz="2800" b="1" i="1">
                <a:latin typeface="Times New Roman" panose="02020803070505020304" pitchFamily="18" charset="0"/>
              </a:rPr>
              <a:t>a</a:t>
            </a:r>
            <a:r>
              <a:rPr lang="en-US" altLang="zh-CN" sz="2800" b="1" i="1" baseline="-25000">
                <a:latin typeface="Times New Roman" panose="02020803070505020304" pitchFamily="18" charset="0"/>
              </a:rPr>
              <a:t>n</a:t>
            </a:r>
            <a:r>
              <a:rPr lang="en-US" altLang="zh-CN" sz="2800" b="1" i="1">
                <a:latin typeface="Times New Roman" panose="02020803070505020304" pitchFamily="18" charset="0"/>
              </a:rPr>
              <a:t>= sb</a:t>
            </a:r>
            <a:r>
              <a:rPr lang="en-US" altLang="zh-CN" sz="2800" b="1" i="1" baseline="-25000">
                <a:latin typeface="Times New Roman" panose="02020803070505020304" pitchFamily="18" charset="0"/>
              </a:rPr>
              <a:t>n-</a:t>
            </a:r>
            <a:r>
              <a:rPr lang="en-US" altLang="zh-CN" sz="2800" b="1" baseline="-25000">
                <a:latin typeface="Times New Roman" panose="02020803070505020304" pitchFamily="18" charset="0"/>
              </a:rPr>
              <a:t>1</a:t>
            </a:r>
            <a:r>
              <a:rPr lang="zh-CN" altLang="en-US" sz="2800" b="1">
                <a:latin typeface="Times New Roman" panose="02020803070505020304" pitchFamily="18" charset="0"/>
              </a:rPr>
              <a:t>， </a:t>
            </a:r>
            <a:r>
              <a:rPr lang="en-US" altLang="zh-CN" sz="2800" b="1" i="1">
                <a:latin typeface="Times New Roman" panose="02020803070505020304" pitchFamily="18" charset="0"/>
              </a:rPr>
              <a:t>a</a:t>
            </a:r>
            <a:r>
              <a:rPr lang="en-US" altLang="zh-CN" sz="2800" b="1" baseline="-25000">
                <a:latin typeface="Times New Roman" panose="02020803070505020304" pitchFamily="18" charset="0"/>
              </a:rPr>
              <a:t>0</a:t>
            </a:r>
            <a:r>
              <a:rPr lang="en-US" altLang="zh-CN" sz="2800" b="1">
                <a:latin typeface="黑体" panose="02010600030101010101" pitchFamily="2" charset="-122"/>
                <a:ea typeface="黑体" panose="02010600030101010101" pitchFamily="2" charset="-122"/>
              </a:rPr>
              <a:t>=-</a:t>
            </a:r>
            <a:r>
              <a:rPr lang="en-US" altLang="zh-CN" sz="2800" b="1" i="1">
                <a:latin typeface="Times New Roman" panose="02020803070505020304" pitchFamily="18" charset="0"/>
              </a:rPr>
              <a:t>rb</a:t>
            </a:r>
            <a:r>
              <a:rPr lang="en-US" altLang="zh-CN" sz="2800" b="1" baseline="-25000">
                <a:latin typeface="Times New Roman" panose="02020803070505020304" pitchFamily="18" charset="0"/>
              </a:rPr>
              <a:t>0</a:t>
            </a:r>
            <a:endParaRPr lang="en-US" altLang="zh-CN" sz="2800" b="1" baseline="-25000">
              <a:latin typeface="Times New Roman" panose="02020803070505020304" pitchFamily="18" charset="0"/>
            </a:endParaRPr>
          </a:p>
          <a:p>
            <a:pPr>
              <a:lnSpc>
                <a:spcPct val="110000"/>
              </a:lnSpc>
              <a:buNone/>
            </a:pPr>
            <a:r>
              <a:rPr lang="zh-CN" altLang="en-US" sz="2800" b="1" dirty="0">
                <a:latin typeface="Times New Roman" panose="02020803070505020304" pitchFamily="18" charset="0"/>
              </a:rPr>
              <a:t>因此</a:t>
            </a:r>
            <a:r>
              <a:rPr lang="zh-CN" altLang="en-US" sz="2800" b="1" i="1">
                <a:latin typeface="Times New Roman" panose="02020803070505020304" pitchFamily="18" charset="0"/>
              </a:rPr>
              <a:t> </a:t>
            </a:r>
            <a:r>
              <a:rPr lang="en-US" altLang="zh-CN" sz="2800" b="1" i="1">
                <a:latin typeface="Times New Roman" panose="02020803070505020304" pitchFamily="18" charset="0"/>
              </a:rPr>
              <a:t>s|a</a:t>
            </a:r>
            <a:r>
              <a:rPr lang="en-US" altLang="zh-CN" sz="2800" b="1" i="1" baseline="-25000">
                <a:latin typeface="Times New Roman" panose="02020803070505020304" pitchFamily="18" charset="0"/>
              </a:rPr>
              <a:t>n </a:t>
            </a:r>
            <a:r>
              <a:rPr lang="en-US" altLang="zh-CN" sz="2800" b="1">
                <a:latin typeface="Times New Roman" panose="02020803070505020304" pitchFamily="18" charset="0"/>
              </a:rPr>
              <a:t>,  </a:t>
            </a:r>
            <a:r>
              <a:rPr lang="en-US" altLang="zh-CN" sz="2800" b="1" i="1">
                <a:latin typeface="Times New Roman" panose="02020803070505020304" pitchFamily="18" charset="0"/>
              </a:rPr>
              <a:t>r|a</a:t>
            </a:r>
            <a:r>
              <a:rPr lang="en-US" altLang="zh-CN" sz="2800" b="1" baseline="-25000">
                <a:latin typeface="Times New Roman" panose="02020803070505020304" pitchFamily="18" charset="0"/>
              </a:rPr>
              <a:t>0  </a:t>
            </a:r>
            <a:r>
              <a:rPr lang="en-US" altLang="zh-CN" sz="2800" b="1">
                <a:latin typeface="Times New Roman" panose="02020803070505020304" pitchFamily="18" charset="0"/>
              </a:rPr>
              <a:t>.</a:t>
            </a:r>
            <a:endParaRPr lang="en-US" altLang="zh-CN" sz="2800" b="1">
              <a:latin typeface="Times New Roman" panose="02020803070505020304" pitchFamily="18" charset="0"/>
            </a:endParaRPr>
          </a:p>
          <a:p>
            <a:pPr>
              <a:lnSpc>
                <a:spcPct val="110000"/>
              </a:lnSpc>
              <a:buNone/>
            </a:pPr>
            <a:r>
              <a:rPr lang="en-US" altLang="zh-CN" sz="2800" b="1" dirty="0">
                <a:latin typeface="Times New Roman" panose="02020803070505020304" pitchFamily="18" charset="0"/>
              </a:rPr>
              <a:t>        </a:t>
            </a:r>
            <a:r>
              <a:rPr lang="zh-CN" altLang="en-US" sz="2800" b="1" dirty="0">
                <a:latin typeface="Times New Roman" panose="02020803070505020304" pitchFamily="18" charset="0"/>
              </a:rPr>
              <a:t>特别地，若</a:t>
            </a:r>
            <a:r>
              <a:rPr lang="en-US" altLang="zh-CN" sz="2800" b="1" i="1">
                <a:latin typeface="Times New Roman" panose="02020803070505020304" pitchFamily="18" charset="0"/>
              </a:rPr>
              <a:t>a</a:t>
            </a:r>
            <a:r>
              <a:rPr lang="en-US" altLang="zh-CN" sz="2800" b="1" i="1" baseline="-25000">
                <a:latin typeface="Times New Roman" panose="02020803070505020304" pitchFamily="18" charset="0"/>
              </a:rPr>
              <a:t>n </a:t>
            </a:r>
            <a:r>
              <a:rPr lang="en-US" altLang="zh-CN" sz="2800" b="1" dirty="0">
                <a:latin typeface="Times New Roman" panose="02020803070505020304" pitchFamily="18" charset="0"/>
              </a:rPr>
              <a:t>=1,</a:t>
            </a:r>
            <a:r>
              <a:rPr lang="zh-CN" altLang="en-US" sz="2800" b="1" dirty="0">
                <a:latin typeface="Times New Roman" panose="02020803070505020304" pitchFamily="18" charset="0"/>
              </a:rPr>
              <a:t>显然有</a:t>
            </a:r>
            <a:r>
              <a:rPr lang="en-US" altLang="zh-CN" sz="2800" b="1">
                <a:latin typeface="Times New Roman" panose="02020803070505020304" pitchFamily="18" charset="0"/>
              </a:rPr>
              <a:t>s=</a:t>
            </a:r>
            <a:r>
              <a:rPr lang="en-US" altLang="zh-CN" sz="2800" b="1">
                <a:latin typeface="Times New Roman" panose="02020803070505020304" pitchFamily="18" charset="0"/>
                <a:sym typeface="Symbol" pitchFamily="18" charset="2"/>
              </a:rPr>
              <a:t>1</a:t>
            </a:r>
            <a:r>
              <a:rPr lang="zh-CN" altLang="en-US" sz="2800" b="1">
                <a:latin typeface="Times New Roman" panose="02020803070505020304" pitchFamily="18" charset="0"/>
                <a:sym typeface="Symbol" pitchFamily="18" charset="2"/>
              </a:rPr>
              <a:t>，</a:t>
            </a:r>
            <a:endParaRPr lang="zh-CN" altLang="en-US" sz="2800" b="1">
              <a:latin typeface="Times New Roman" panose="02020803070505020304" pitchFamily="18" charset="0"/>
            </a:endParaRPr>
          </a:p>
        </p:txBody>
      </p:sp>
      <p:graphicFrame>
        <p:nvGraphicFramePr>
          <p:cNvPr id="317444" name="对象 317443"/>
          <p:cNvGraphicFramePr/>
          <p:nvPr/>
        </p:nvGraphicFramePr>
        <p:xfrm>
          <a:off x="6019800" y="3862388"/>
          <a:ext cx="2254250" cy="938212"/>
        </p:xfrm>
        <a:graphic>
          <a:graphicData uri="http://schemas.openxmlformats.org/presentationml/2006/ole">
            <mc:AlternateContent xmlns:mc="http://schemas.openxmlformats.org/markup-compatibility/2006">
              <mc:Choice xmlns:v="urn:schemas-microsoft-com:vml" Requires="v">
                <p:oleObj spid="_x0000_s3130" name="" r:id="rId1" imgW="977265" imgH="405765" progId="Equation.3">
                  <p:embed/>
                </p:oleObj>
              </mc:Choice>
              <mc:Fallback>
                <p:oleObj name="" r:id="rId1" imgW="977265" imgH="405765" progId="Equation.3">
                  <p:embed/>
                  <p:pic>
                    <p:nvPicPr>
                      <p:cNvPr id="0" name="图片 3129"/>
                      <p:cNvPicPr/>
                      <p:nvPr/>
                    </p:nvPicPr>
                    <p:blipFill>
                      <a:blip r:embed="rId2"/>
                      <a:stretch>
                        <a:fillRect/>
                      </a:stretch>
                    </p:blipFill>
                    <p:spPr>
                      <a:xfrm>
                        <a:off x="6019800" y="3862388"/>
                        <a:ext cx="2254250" cy="938212"/>
                      </a:xfrm>
                      <a:prstGeom prst="rect">
                        <a:avLst/>
                      </a:prstGeom>
                      <a:noFill/>
                      <a:ln w="38100">
                        <a:noFill/>
                        <a:miter/>
                      </a:ln>
                    </p:spPr>
                  </p:pic>
                </p:oleObj>
              </mc:Fallback>
            </mc:AlternateContent>
          </a:graphicData>
        </a:graphic>
      </p:graphicFrame>
      <p:sp>
        <p:nvSpPr>
          <p:cNvPr id="317445" name="矩形 317444"/>
          <p:cNvSpPr/>
          <p:nvPr/>
        </p:nvSpPr>
        <p:spPr>
          <a:xfrm>
            <a:off x="685800" y="4738688"/>
            <a:ext cx="4572000" cy="522287"/>
          </a:xfrm>
          <a:prstGeom prst="rect">
            <a:avLst/>
          </a:prstGeom>
          <a:noFill/>
          <a:ln w="9525">
            <a:noFill/>
          </a:ln>
        </p:spPr>
        <p:txBody>
          <a:bodyPr anchor="t">
            <a:spAutoFit/>
          </a:bodyPr>
          <a:p>
            <a:pPr indent="0"/>
            <a:r>
              <a:rPr lang="zh-CN" altLang="en-US" sz="2800" b="1" dirty="0">
                <a:latin typeface="Times New Roman" panose="02020803070505020304" pitchFamily="18" charset="0"/>
                <a:ea typeface="宋体" panose="02010600030101010101" pitchFamily="2" charset="-122"/>
              </a:rPr>
              <a:t>而且是</a:t>
            </a:r>
            <a:r>
              <a:rPr lang="en-US" altLang="zh-CN" sz="2800" b="1" i="1">
                <a:latin typeface="Times New Roman" panose="02020803070505020304" pitchFamily="18" charset="0"/>
                <a:ea typeface="宋体" panose="02010600030101010101" pitchFamily="2" charset="-122"/>
              </a:rPr>
              <a:t>a</a:t>
            </a:r>
            <a:r>
              <a:rPr lang="en-US" altLang="zh-CN" sz="2800" b="1" baseline="-25000">
                <a:latin typeface="Times New Roman" panose="02020803070505020304" pitchFamily="18" charset="0"/>
                <a:ea typeface="宋体" panose="02010600030101010101" pitchFamily="2" charset="-122"/>
              </a:rPr>
              <a:t>0</a:t>
            </a:r>
            <a:r>
              <a:rPr lang="zh-CN" altLang="en-US" sz="2800" b="1" dirty="0">
                <a:latin typeface="Times New Roman" panose="02020803070505020304" pitchFamily="18" charset="0"/>
                <a:ea typeface="宋体" panose="02010600030101010101" pitchFamily="2" charset="-122"/>
              </a:rPr>
              <a:t>的因子</a:t>
            </a:r>
            <a:r>
              <a:rPr lang="en-US" altLang="zh-CN" sz="2800" b="1">
                <a:latin typeface="Times New Roman" panose="02020803070505020304" pitchFamily="18" charset="0"/>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7443">
                                            <p:txEl>
                                              <p:charRg st="0" end="51"/>
                                            </p:txEl>
                                          </p:spTgt>
                                        </p:tgtEl>
                                        <p:attrNameLst>
                                          <p:attrName>style.visibility</p:attrName>
                                        </p:attrNameLst>
                                      </p:cBhvr>
                                      <p:to>
                                        <p:strVal val="visible"/>
                                      </p:to>
                                    </p:set>
                                    <p:animEffect transition="in" filter="wipe(left)">
                                      <p:cBhvr>
                                        <p:cTn id="7" dur="500"/>
                                        <p:tgtEl>
                                          <p:spTgt spid="317443">
                                            <p:txEl>
                                              <p:charRg st="0" end="5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7443">
                                            <p:txEl>
                                              <p:charRg st="51" end="81"/>
                                            </p:txEl>
                                          </p:spTgt>
                                        </p:tgtEl>
                                        <p:attrNameLst>
                                          <p:attrName>style.visibility</p:attrName>
                                        </p:attrNameLst>
                                      </p:cBhvr>
                                      <p:to>
                                        <p:strVal val="visible"/>
                                      </p:to>
                                    </p:set>
                                    <p:animEffect transition="in" filter="wipe(left)">
                                      <p:cBhvr>
                                        <p:cTn id="12" dur="500"/>
                                        <p:tgtEl>
                                          <p:spTgt spid="317443">
                                            <p:txEl>
                                              <p:charRg st="51" end="8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7443">
                                            <p:txEl>
                                              <p:charRg st="81" end="118"/>
                                            </p:txEl>
                                          </p:spTgt>
                                        </p:tgtEl>
                                        <p:attrNameLst>
                                          <p:attrName>style.visibility</p:attrName>
                                        </p:attrNameLst>
                                      </p:cBhvr>
                                      <p:to>
                                        <p:strVal val="visible"/>
                                      </p:to>
                                    </p:set>
                                    <p:animEffect transition="in" filter="wipe(left)">
                                      <p:cBhvr>
                                        <p:cTn id="17" dur="500"/>
                                        <p:tgtEl>
                                          <p:spTgt spid="317443">
                                            <p:txEl>
                                              <p:charRg st="81" end="11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17443">
                                            <p:txEl>
                                              <p:charRg st="118" end="137"/>
                                            </p:txEl>
                                          </p:spTgt>
                                        </p:tgtEl>
                                        <p:attrNameLst>
                                          <p:attrName>style.visibility</p:attrName>
                                        </p:attrNameLst>
                                      </p:cBhvr>
                                      <p:to>
                                        <p:strVal val="visible"/>
                                      </p:to>
                                    </p:set>
                                    <p:animEffect transition="in" filter="wipe(left)">
                                      <p:cBhvr>
                                        <p:cTn id="22" dur="500"/>
                                        <p:tgtEl>
                                          <p:spTgt spid="317443">
                                            <p:txEl>
                                              <p:charRg st="118" end="13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17443">
                                            <p:txEl>
                                              <p:charRg st="137" end="165"/>
                                            </p:txEl>
                                          </p:spTgt>
                                        </p:tgtEl>
                                        <p:attrNameLst>
                                          <p:attrName>style.visibility</p:attrName>
                                        </p:attrNameLst>
                                      </p:cBhvr>
                                      <p:to>
                                        <p:strVal val="visible"/>
                                      </p:to>
                                    </p:set>
                                    <p:animEffect transition="in" filter="wipe(left)">
                                      <p:cBhvr>
                                        <p:cTn id="27" dur="500"/>
                                        <p:tgtEl>
                                          <p:spTgt spid="317443">
                                            <p:txEl>
                                              <p:charRg st="137" end="16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17444"/>
                                        </p:tgtEl>
                                        <p:attrNameLst>
                                          <p:attrName>style.visibility</p:attrName>
                                        </p:attrNameLst>
                                      </p:cBhvr>
                                      <p:to>
                                        <p:strVal val="visible"/>
                                      </p:to>
                                    </p:set>
                                    <p:animEffect transition="in" filter="wipe(left)">
                                      <p:cBhvr>
                                        <p:cTn id="32" dur="500"/>
                                        <p:tgtEl>
                                          <p:spTgt spid="31744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17445"/>
                                        </p:tgtEl>
                                        <p:attrNameLst>
                                          <p:attrName>style.visibility</p:attrName>
                                        </p:attrNameLst>
                                      </p:cBhvr>
                                      <p:to>
                                        <p:strVal val="visible"/>
                                      </p:to>
                                    </p:set>
                                    <p:animEffect transition="in" filter="wipe(left)">
                                      <p:cBhvr>
                                        <p:cTn id="37" dur="500"/>
                                        <p:tgtEl>
                                          <p:spTgt spid="3174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43" grpId="0" uiExpand="1" build="p"/>
      <p:bldP spid="317445" grpId="0"/>
    </p:bldLst>
  </p:timing>
</p:sld>
</file>

<file path=ppt/slides/slide1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08545" name="标题 318465"/>
          <p:cNvSpPr>
            <a:spLocks noGrp="1"/>
          </p:cNvSpPr>
          <p:nvPr>
            <p:ph type="title"/>
          </p:nvPr>
        </p:nvSpPr>
        <p:spPr>
          <a:xfrm>
            <a:off x="609600" y="82550"/>
            <a:ext cx="8077200" cy="953135"/>
          </a:xfrm>
        </p:spPr>
        <p:txBody>
          <a:bodyPr wrap="square" anchor="b">
            <a:spAutoFit/>
          </a:bodyPr>
          <a:p>
            <a:r>
              <a:rPr lang="zh-CN" altLang="en-US" sz="2800" b="1" dirty="0">
                <a:latin typeface="Times New Roman" panose="02020803070505020304" pitchFamily="18" charset="0"/>
                <a:ea typeface="宋体" panose="02010600030101010101" pitchFamily="2" charset="-122"/>
              </a:rPr>
              <a:t>例</a:t>
            </a:r>
            <a:r>
              <a:rPr lang="en-US" altLang="zh-CN" sz="2800" b="1">
                <a:latin typeface="Times New Roman" panose="02020803070505020304" pitchFamily="18" charset="0"/>
                <a:ea typeface="宋体" panose="02010600030101010101" pitchFamily="2" charset="-122"/>
              </a:rPr>
              <a:t>1  </a:t>
            </a:r>
            <a:r>
              <a:rPr lang="zh-CN" altLang="en-US" sz="2800" b="1" dirty="0">
                <a:solidFill>
                  <a:schemeClr val="tx1"/>
                </a:solidFill>
                <a:latin typeface="Times New Roman" panose="02020803070505020304" pitchFamily="18" charset="0"/>
                <a:ea typeface="宋体" panose="02010600030101010101" pitchFamily="2" charset="-122"/>
              </a:rPr>
              <a:t>求 </a:t>
            </a:r>
            <a:r>
              <a:rPr lang="en-US" altLang="zh-CN" sz="2800" b="1" i="1">
                <a:solidFill>
                  <a:schemeClr val="tx1"/>
                </a:solidFill>
                <a:latin typeface="Times New Roman" panose="02020803070505020304" pitchFamily="18" charset="0"/>
                <a:ea typeface="宋体" panose="02010600030101010101" pitchFamily="2" charset="-122"/>
              </a:rPr>
              <a:t>f</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a:solidFill>
                  <a:schemeClr val="tx1"/>
                </a:solidFill>
                <a:latin typeface="Times New Roman" panose="02020803070505020304" pitchFamily="18" charset="0"/>
                <a:ea typeface="宋体" panose="02010600030101010101" pitchFamily="2" charset="-122"/>
              </a:rPr>
              <a:t>)  =</a:t>
            </a:r>
            <a:r>
              <a:rPr lang="en-US" altLang="zh-CN" sz="2800" b="1">
                <a:solidFill>
                  <a:schemeClr val="tx1"/>
                </a:solidFill>
                <a:latin typeface="Times New Roman" panose="02020803070505020304" pitchFamily="18" charset="0"/>
              </a:rPr>
              <a:t>2</a:t>
            </a:r>
            <a:r>
              <a:rPr lang="en-US" altLang="zh-CN" sz="2800" b="1" i="1">
                <a:solidFill>
                  <a:schemeClr val="tx1"/>
                </a:solidFill>
                <a:latin typeface="Times New Roman" panose="02020803070505020304" pitchFamily="18" charset="0"/>
              </a:rPr>
              <a:t>x</a:t>
            </a:r>
            <a:r>
              <a:rPr lang="en-US" altLang="zh-CN" sz="2800" b="1" baseline="30000">
                <a:solidFill>
                  <a:schemeClr val="tx1"/>
                </a:solidFill>
                <a:latin typeface="Times New Roman" panose="02020803070505020304" pitchFamily="18" charset="0"/>
              </a:rPr>
              <a:t>4</a:t>
            </a:r>
            <a:r>
              <a:rPr lang="en-US" altLang="zh-CN" sz="2800" b="1">
                <a:solidFill>
                  <a:schemeClr val="tx1"/>
                </a:solidFill>
                <a:latin typeface="黑体" panose="02010600030101010101" pitchFamily="2" charset="-122"/>
                <a:ea typeface="黑体" panose="02010600030101010101" pitchFamily="2" charset="-122"/>
              </a:rPr>
              <a:t>-</a:t>
            </a:r>
            <a:r>
              <a:rPr lang="en-US" altLang="zh-CN" sz="2800" b="1">
                <a:solidFill>
                  <a:schemeClr val="tx1"/>
                </a:solidFill>
                <a:latin typeface="Times New Roman" panose="02020803070505020304" pitchFamily="18" charset="0"/>
                <a:ea typeface="宋体" panose="02010600030101010101" pitchFamily="2" charset="-122"/>
              </a:rPr>
              <a:t> 2</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baseline="30000">
                <a:solidFill>
                  <a:schemeClr val="tx1"/>
                </a:solidFill>
                <a:latin typeface="Times New Roman" panose="02020803070505020304" pitchFamily="18" charset="0"/>
                <a:ea typeface="宋体" panose="02010600030101010101" pitchFamily="2" charset="-122"/>
              </a:rPr>
              <a:t>3</a:t>
            </a:r>
            <a:r>
              <a:rPr lang="en-US" altLang="zh-CN" sz="2800" b="1">
                <a:solidFill>
                  <a:schemeClr val="tx1"/>
                </a:solidFill>
                <a:latin typeface="黑体" panose="02010600030101010101" pitchFamily="2" charset="-122"/>
                <a:ea typeface="黑体" panose="02010600030101010101" pitchFamily="2" charset="-122"/>
              </a:rPr>
              <a:t>-</a:t>
            </a:r>
            <a:r>
              <a:rPr lang="en-US" altLang="zh-CN" sz="2800" b="1">
                <a:solidFill>
                  <a:schemeClr val="tx1"/>
                </a:solidFill>
                <a:latin typeface="Times New Roman" panose="02020803070505020304" pitchFamily="18" charset="0"/>
                <a:ea typeface="宋体" panose="02010600030101010101" pitchFamily="2" charset="-122"/>
              </a:rPr>
              <a:t> 9</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baseline="30000">
                <a:solidFill>
                  <a:schemeClr val="tx1"/>
                </a:solidFill>
                <a:latin typeface="Times New Roman" panose="02020803070505020304" pitchFamily="18" charset="0"/>
                <a:ea typeface="宋体" panose="02010600030101010101" pitchFamily="2" charset="-122"/>
              </a:rPr>
              <a:t>2</a:t>
            </a:r>
            <a:r>
              <a:rPr lang="en-US" altLang="zh-CN" sz="2800" b="1">
                <a:solidFill>
                  <a:schemeClr val="tx1"/>
                </a:solidFill>
                <a:latin typeface="黑体" panose="02010600030101010101" pitchFamily="2" charset="-122"/>
                <a:ea typeface="黑体" panose="02010600030101010101" pitchFamily="2" charset="-122"/>
              </a:rPr>
              <a:t>-</a:t>
            </a:r>
            <a:r>
              <a:rPr lang="en-US" altLang="zh-CN" sz="2800" b="1">
                <a:solidFill>
                  <a:schemeClr val="tx1"/>
                </a:solidFill>
                <a:latin typeface="Times New Roman" panose="02020803070505020304" pitchFamily="18" charset="0"/>
                <a:ea typeface="黑体" panose="02010600030101010101" pitchFamily="2" charset="-122"/>
              </a:rPr>
              <a:t>8</a:t>
            </a:r>
            <a:r>
              <a:rPr lang="en-US" altLang="zh-CN" sz="2800" b="1" i="1">
                <a:solidFill>
                  <a:schemeClr val="tx1"/>
                </a:solidFill>
                <a:latin typeface="Times New Roman" panose="02020803070505020304" pitchFamily="18" charset="0"/>
                <a:ea typeface="黑体" panose="02010600030101010101" pitchFamily="2" charset="-122"/>
              </a:rPr>
              <a:t>x</a:t>
            </a:r>
            <a:r>
              <a:rPr lang="en-US" altLang="zh-CN" sz="2800" b="1" baseline="30000">
                <a:solidFill>
                  <a:schemeClr val="tx1"/>
                </a:solidFill>
                <a:latin typeface="Times New Roman" panose="02020803070505020304" pitchFamily="18" charset="0"/>
                <a:ea typeface="宋体" panose="02010600030101010101" pitchFamily="2" charset="-122"/>
              </a:rPr>
              <a:t> </a:t>
            </a:r>
            <a:r>
              <a:rPr lang="en-US" altLang="zh-CN" sz="2800" b="1">
                <a:solidFill>
                  <a:schemeClr val="tx1"/>
                </a:solidFill>
                <a:latin typeface="黑体" panose="02010600030101010101" pitchFamily="2" charset="-122"/>
                <a:ea typeface="黑体" panose="02010600030101010101" pitchFamily="2" charset="-122"/>
              </a:rPr>
              <a:t>-</a:t>
            </a:r>
            <a:r>
              <a:rPr lang="en-US" altLang="zh-CN" sz="2800" b="1" dirty="0">
                <a:solidFill>
                  <a:schemeClr val="tx1"/>
                </a:solidFill>
                <a:latin typeface="Times New Roman" panose="02020803070505020304" pitchFamily="18" charset="0"/>
                <a:ea typeface="宋体" panose="02010600030101010101" pitchFamily="2" charset="-122"/>
              </a:rPr>
              <a:t>3 </a:t>
            </a:r>
            <a:r>
              <a:rPr lang="zh-CN" altLang="en-US" sz="2800" b="1" dirty="0">
                <a:solidFill>
                  <a:schemeClr val="tx1"/>
                </a:solidFill>
                <a:latin typeface="Times New Roman" panose="02020803070505020304" pitchFamily="18" charset="0"/>
                <a:ea typeface="宋体" panose="02010600030101010101" pitchFamily="2" charset="-122"/>
              </a:rPr>
              <a:t>的有理根，并将其写为不可约因式的乘积</a:t>
            </a:r>
            <a:r>
              <a:rPr lang="en-US" altLang="zh-CN" sz="2800" b="1">
                <a:solidFill>
                  <a:schemeClr val="tx1"/>
                </a:solidFill>
                <a:latin typeface="Times New Roman" panose="02020803070505020304" pitchFamily="18" charset="0"/>
                <a:ea typeface="宋体" panose="02010600030101010101" pitchFamily="2" charset="-122"/>
              </a:rPr>
              <a:t>.</a:t>
            </a:r>
            <a:endParaRPr lang="en-US" altLang="zh-CN" sz="2800" b="1">
              <a:solidFill>
                <a:schemeClr val="tx1"/>
              </a:solidFill>
              <a:latin typeface="Times New Roman" panose="02020803070505020304" pitchFamily="18" charset="0"/>
              <a:ea typeface="宋体" panose="02010600030101010101" pitchFamily="2" charset="-122"/>
            </a:endParaRPr>
          </a:p>
        </p:txBody>
      </p:sp>
      <p:sp>
        <p:nvSpPr>
          <p:cNvPr id="318467" name="矩形 318466"/>
          <p:cNvSpPr/>
          <p:nvPr/>
        </p:nvSpPr>
        <p:spPr>
          <a:xfrm>
            <a:off x="685800" y="1003935"/>
            <a:ext cx="8001000" cy="2803525"/>
          </a:xfrm>
          <a:prstGeom prst="rect">
            <a:avLst/>
          </a:prstGeom>
          <a:noFill/>
          <a:ln w="9525">
            <a:noFill/>
          </a:ln>
        </p:spPr>
        <p:txBody>
          <a:bodyPr anchor="t">
            <a:spAutoFit/>
          </a:bodyPr>
          <a:p>
            <a:pPr indent="0">
              <a:lnSpc>
                <a:spcPct val="105000"/>
              </a:lnSpc>
            </a:pPr>
            <a:r>
              <a:rPr lang="zh-CN" altLang="en-US" sz="2800" b="1" dirty="0">
                <a:solidFill>
                  <a:schemeClr val="tx2"/>
                </a:solidFill>
                <a:latin typeface="Times New Roman" panose="02020803070505020304" pitchFamily="18" charset="0"/>
                <a:ea typeface="宋体" panose="02010600030101010101" pitchFamily="2" charset="-122"/>
              </a:rPr>
              <a:t>证   </a:t>
            </a:r>
            <a:r>
              <a:rPr lang="zh-CN" altLang="en-US" sz="2800" b="1" dirty="0">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的</a:t>
            </a:r>
            <a:r>
              <a:rPr lang="zh-CN" altLang="en-US" sz="2800" b="1" dirty="0">
                <a:latin typeface="宋体" panose="02010600030101010101" pitchFamily="2" charset="-122"/>
                <a:ea typeface="宋体" panose="02010600030101010101" pitchFamily="2" charset="-122"/>
              </a:rPr>
              <a:t>有理根只可能</a:t>
            </a:r>
            <a:r>
              <a:rPr lang="en-US" altLang="zh-CN" sz="2800" b="1" dirty="0">
                <a:latin typeface="Times New Roman" panose="02020803070505020304" pitchFamily="18" charset="0"/>
                <a:ea typeface="宋体" panose="02010600030101010101" pitchFamily="2" charset="-122"/>
                <a:sym typeface="Symbol" pitchFamily="18" charset="2"/>
              </a:rPr>
              <a:t>1, 3, 12, 32</a:t>
            </a:r>
            <a:r>
              <a:rPr lang="zh-CN" altLang="en-US" sz="2800" b="1" dirty="0">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sym typeface="Symbol" pitchFamily="18" charset="2"/>
              </a:rPr>
              <a:t>s</a:t>
            </a:r>
            <a:r>
              <a:rPr lang="en-US" altLang="zh-CN" sz="2800" b="1">
                <a:latin typeface="Times New Roman" panose="02020803070505020304" pitchFamily="18" charset="0"/>
                <a:ea typeface="宋体" panose="02010600030101010101" pitchFamily="2" charset="-122"/>
                <a:sym typeface="Symbol" pitchFamily="18" charset="2"/>
              </a:rPr>
              <a:t>= 1, </a:t>
            </a:r>
            <a:endParaRPr lang="en-US" altLang="zh-CN" sz="2800" b="1">
              <a:latin typeface="Times New Roman" panose="02020803070505020304" pitchFamily="18" charset="0"/>
              <a:ea typeface="宋体" panose="02010600030101010101" pitchFamily="2" charset="-122"/>
              <a:sym typeface="Symbol" pitchFamily="18" charset="2"/>
            </a:endParaRPr>
          </a:p>
          <a:p>
            <a:pPr indent="0">
              <a:lnSpc>
                <a:spcPct val="105000"/>
              </a:lnSpc>
            </a:pPr>
            <a:r>
              <a:rPr lang="en-US" altLang="zh-CN" sz="2800" b="1">
                <a:latin typeface="Times New Roman" panose="02020803070505020304" pitchFamily="18" charset="0"/>
                <a:ea typeface="宋体" panose="02010600030101010101" pitchFamily="2" charset="-122"/>
                <a:sym typeface="Symbol" pitchFamily="18" charset="2"/>
              </a:rPr>
              <a:t>2</a:t>
            </a:r>
            <a:r>
              <a:rPr lang="zh-CN" altLang="en-US" sz="2800" b="1">
                <a:latin typeface="Times New Roman" panose="02020803070505020304" pitchFamily="18" charset="0"/>
                <a:ea typeface="宋体" panose="02010600030101010101" pitchFamily="2" charset="-122"/>
                <a:sym typeface="Symbol" pitchFamily="18" charset="2"/>
              </a:rPr>
              <a:t>及</a:t>
            </a:r>
            <a:r>
              <a:rPr lang="en-US" altLang="zh-CN" sz="2800" b="1" i="1">
                <a:latin typeface="Times New Roman" panose="02020803070505020304" pitchFamily="18" charset="0"/>
                <a:ea typeface="宋体" panose="02010600030101010101" pitchFamily="2" charset="-122"/>
                <a:sym typeface="Symbol" pitchFamily="18" charset="2"/>
              </a:rPr>
              <a:t>r</a:t>
            </a:r>
            <a:r>
              <a:rPr lang="en-US" altLang="zh-CN" sz="2800" b="1" dirty="0">
                <a:latin typeface="Times New Roman" panose="02020803070505020304" pitchFamily="18" charset="0"/>
                <a:ea typeface="宋体" panose="02010600030101010101" pitchFamily="2" charset="-122"/>
                <a:sym typeface="Symbol" pitchFamily="18" charset="2"/>
              </a:rPr>
              <a:t>= 1, 3</a:t>
            </a:r>
            <a:r>
              <a:rPr lang="zh-CN" altLang="en-US" sz="2800" b="1" dirty="0">
                <a:latin typeface="Times New Roman" panose="02020803070505020304" pitchFamily="18" charset="0"/>
                <a:ea typeface="宋体" panose="02010600030101010101" pitchFamily="2" charset="-122"/>
                <a:sym typeface="Symbol" pitchFamily="18" charset="2"/>
              </a:rPr>
              <a:t>) </a:t>
            </a:r>
            <a:r>
              <a:rPr lang="en-US" altLang="zh-CN" sz="2800" b="1" dirty="0">
                <a:latin typeface="Times New Roman" panose="02020803070505020304" pitchFamily="18" charset="0"/>
                <a:ea typeface="宋体" panose="02010600030101010101" pitchFamily="2" charset="-122"/>
                <a:sym typeface="Symbol" pitchFamily="18" charset="2"/>
              </a:rPr>
              <a:t>.</a:t>
            </a:r>
            <a:r>
              <a:rPr lang="zh-CN" altLang="en-US" sz="2800" b="1" dirty="0">
                <a:latin typeface="Times New Roman" panose="02020803070505020304" pitchFamily="18" charset="0"/>
                <a:ea typeface="宋体" panose="02010600030101010101" pitchFamily="2" charset="-122"/>
                <a:sym typeface="Symbol" pitchFamily="18" charset="2"/>
              </a:rPr>
              <a:t>由综合除法检验知： </a:t>
            </a:r>
            <a:r>
              <a:rPr lang="en-US" altLang="zh-CN" sz="2800" b="1">
                <a:latin typeface="黑体" panose="02010600030101010101" pitchFamily="2" charset="-122"/>
                <a:ea typeface="黑体" panose="02010600030101010101" pitchFamily="2" charset="-122"/>
                <a:sym typeface="Symbol" pitchFamily="18" charset="2"/>
              </a:rPr>
              <a:t>-</a:t>
            </a:r>
            <a:r>
              <a:rPr lang="en-US" altLang="zh-CN" sz="2800" b="1" dirty="0">
                <a:latin typeface="Times New Roman" panose="02020803070505020304" pitchFamily="18" charset="0"/>
                <a:ea typeface="宋体" panose="02010600030101010101" pitchFamily="2" charset="-122"/>
                <a:sym typeface="Symbol" pitchFamily="18" charset="2"/>
              </a:rPr>
              <a:t>1</a:t>
            </a:r>
            <a:r>
              <a:rPr lang="zh-CN" altLang="en-US" sz="2800" b="1" dirty="0">
                <a:latin typeface="Times New Roman" panose="02020803070505020304" pitchFamily="18" charset="0"/>
                <a:ea typeface="宋体" panose="02010600030101010101" pitchFamily="2" charset="-122"/>
                <a:sym typeface="Symbol" pitchFamily="18" charset="2"/>
              </a:rPr>
              <a:t>和</a:t>
            </a:r>
            <a:r>
              <a:rPr lang="en-US" altLang="zh-CN" sz="2800" b="1" dirty="0">
                <a:latin typeface="Times New Roman" panose="02020803070505020304" pitchFamily="18" charset="0"/>
                <a:ea typeface="宋体" panose="02010600030101010101" pitchFamily="2" charset="-122"/>
                <a:sym typeface="Symbol" pitchFamily="18" charset="2"/>
              </a:rPr>
              <a:t>3</a:t>
            </a:r>
            <a:r>
              <a:rPr lang="zh-CN" altLang="en-US" sz="2800" b="1" dirty="0">
                <a:latin typeface="Times New Roman" panose="02020803070505020304" pitchFamily="18" charset="0"/>
                <a:ea typeface="宋体" panose="02010600030101010101" pitchFamily="2" charset="-122"/>
                <a:sym typeface="Symbol" pitchFamily="18" charset="2"/>
              </a:rPr>
              <a:t>是</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endParaRPr>
          </a:p>
          <a:p>
            <a:pPr indent="0">
              <a:lnSpc>
                <a:spcPct val="105000"/>
              </a:lnSpc>
            </a:pPr>
            <a:r>
              <a:rPr lang="zh-CN" altLang="en-US" sz="2800" b="1" dirty="0">
                <a:latin typeface="Times New Roman" panose="02020803070505020304" pitchFamily="18" charset="0"/>
                <a:ea typeface="宋体" panose="02010600030101010101" pitchFamily="2" charset="-122"/>
              </a:rPr>
              <a:t>的有理根，且</a:t>
            </a:r>
            <a:r>
              <a:rPr lang="zh-CN" altLang="en-US" sz="2800" b="1">
                <a:latin typeface="Times New Roman" panose="02020803070505020304" pitchFamily="18" charset="0"/>
                <a:ea typeface="宋体" panose="02010600030101010101" pitchFamily="2" charset="-122"/>
              </a:rPr>
              <a:t> </a:t>
            </a:r>
            <a:endParaRPr lang="zh-CN" altLang="en-US" sz="2800" b="1">
              <a:latin typeface="Times New Roman" panose="02020803070505020304" pitchFamily="18" charset="0"/>
              <a:ea typeface="宋体" panose="02010600030101010101" pitchFamily="2" charset="-122"/>
            </a:endParaRPr>
          </a:p>
          <a:p>
            <a:pPr indent="0">
              <a:lnSpc>
                <a:spcPct val="105000"/>
              </a:lnSpc>
            </a:pPr>
            <a:r>
              <a:rPr lang="zh-CN" altLang="en-US" sz="2800" b="1">
                <a:latin typeface="Times New Roman" panose="02020803070505020304" pitchFamily="18" charset="0"/>
                <a:ea typeface="华文行楷" panose="02010800040101010101" pitchFamily="2" charset="-122"/>
              </a:rPr>
              <a:t>      </a:t>
            </a:r>
            <a:r>
              <a:rPr lang="en-US" altLang="zh-CN" sz="2800" b="1">
                <a:latin typeface="Times New Roman" panose="02020803070505020304" pitchFamily="18" charset="0"/>
                <a:ea typeface="华文行楷" panose="02010800040101010101" pitchFamily="2" charset="-122"/>
              </a:rPr>
              <a:t>2</a:t>
            </a:r>
            <a:r>
              <a:rPr lang="en-US" altLang="zh-CN" sz="2800" b="1" i="1">
                <a:latin typeface="Times New Roman" panose="02020803070505020304" pitchFamily="18" charset="0"/>
                <a:ea typeface="华文行楷" panose="02010800040101010101" pitchFamily="2" charset="-122"/>
              </a:rPr>
              <a:t>x</a:t>
            </a:r>
            <a:r>
              <a:rPr lang="en-US" altLang="zh-CN" sz="2800" b="1" baseline="30000">
                <a:latin typeface="Times New Roman" panose="02020803070505020304" pitchFamily="18" charset="0"/>
                <a:ea typeface="华文行楷" panose="02010800040101010101" pitchFamily="2" charset="-122"/>
              </a:rPr>
              <a:t>4</a:t>
            </a:r>
            <a:r>
              <a:rPr lang="en-US" altLang="zh-CN" sz="2800" b="1">
                <a:latin typeface="黑体" panose="02010600030101010101" pitchFamily="2" charset="-122"/>
                <a:ea typeface="黑体" panose="02010600030101010101" pitchFamily="2" charset="-122"/>
              </a:rPr>
              <a:t>-</a:t>
            </a:r>
            <a:r>
              <a:rPr lang="en-US" altLang="zh-CN" sz="2800" b="1">
                <a:latin typeface="Times New Roman" panose="02020803070505020304" pitchFamily="18" charset="0"/>
                <a:ea typeface="宋体" panose="02010600030101010101" pitchFamily="2" charset="-122"/>
              </a:rPr>
              <a:t> 2</a:t>
            </a:r>
            <a:r>
              <a:rPr lang="en-US" altLang="zh-CN" sz="2800" b="1" i="1">
                <a:latin typeface="Times New Roman" panose="02020803070505020304" pitchFamily="18" charset="0"/>
                <a:ea typeface="宋体" panose="02010600030101010101" pitchFamily="2" charset="-122"/>
              </a:rPr>
              <a:t>x</a:t>
            </a:r>
            <a:r>
              <a:rPr lang="en-US" altLang="zh-CN" sz="2800" b="1" baseline="30000">
                <a:latin typeface="Times New Roman" panose="02020803070505020304" pitchFamily="18" charset="0"/>
                <a:ea typeface="宋体" panose="02010600030101010101" pitchFamily="2" charset="-122"/>
              </a:rPr>
              <a:t>3</a:t>
            </a:r>
            <a:r>
              <a:rPr lang="en-US" altLang="zh-CN" sz="2800" b="1">
                <a:latin typeface="黑体" panose="02010600030101010101" pitchFamily="2" charset="-122"/>
                <a:ea typeface="黑体" panose="02010600030101010101" pitchFamily="2" charset="-122"/>
              </a:rPr>
              <a:t>-</a:t>
            </a:r>
            <a:r>
              <a:rPr lang="en-US" altLang="zh-CN" sz="2800" b="1">
                <a:latin typeface="Times New Roman" panose="02020803070505020304" pitchFamily="18" charset="0"/>
                <a:ea typeface="宋体" panose="02010600030101010101" pitchFamily="2" charset="-122"/>
              </a:rPr>
              <a:t> 9</a:t>
            </a:r>
            <a:r>
              <a:rPr lang="en-US" altLang="zh-CN" sz="2800" b="1" i="1">
                <a:latin typeface="Times New Roman" panose="02020803070505020304" pitchFamily="18" charset="0"/>
                <a:ea typeface="宋体" panose="02010600030101010101" pitchFamily="2" charset="-122"/>
              </a:rPr>
              <a:t>x</a:t>
            </a:r>
            <a:r>
              <a:rPr lang="en-US" altLang="zh-CN" sz="2800" b="1" baseline="30000">
                <a:latin typeface="Times New Roman" panose="02020803070505020304" pitchFamily="18" charset="0"/>
                <a:ea typeface="宋体" panose="02010600030101010101" pitchFamily="2" charset="-122"/>
              </a:rPr>
              <a:t>2</a:t>
            </a:r>
            <a:r>
              <a:rPr lang="en-US" altLang="zh-CN" sz="2800" b="1">
                <a:latin typeface="黑体" panose="02010600030101010101" pitchFamily="2" charset="-122"/>
                <a:ea typeface="黑体" panose="02010600030101010101" pitchFamily="2" charset="-122"/>
              </a:rPr>
              <a:t>-</a:t>
            </a:r>
            <a:r>
              <a:rPr lang="en-US" altLang="zh-CN" sz="2800" b="1">
                <a:latin typeface="Times New Roman" panose="02020803070505020304" pitchFamily="18" charset="0"/>
                <a:ea typeface="黑体" panose="02010600030101010101" pitchFamily="2" charset="-122"/>
              </a:rPr>
              <a:t>8</a:t>
            </a:r>
            <a:r>
              <a:rPr lang="en-US" altLang="zh-CN" sz="2800" b="1" i="1">
                <a:latin typeface="Times New Roman" panose="02020803070505020304" pitchFamily="18" charset="0"/>
                <a:ea typeface="黑体" panose="02010600030101010101" pitchFamily="2" charset="-122"/>
              </a:rPr>
              <a:t>x </a:t>
            </a:r>
            <a:r>
              <a:rPr lang="en-US" altLang="zh-CN" sz="2800" b="1">
                <a:latin typeface="黑体" panose="02010600030101010101" pitchFamily="2" charset="-122"/>
                <a:ea typeface="黑体" panose="02010600030101010101" pitchFamily="2" charset="-122"/>
              </a:rPr>
              <a:t>-</a:t>
            </a:r>
            <a:r>
              <a:rPr lang="en-US" altLang="zh-CN" sz="2800" b="1">
                <a:latin typeface="Times New Roman" panose="02020803070505020304" pitchFamily="18" charset="0"/>
                <a:ea typeface="宋体" panose="02010600030101010101" pitchFamily="2" charset="-122"/>
              </a:rPr>
              <a:t>3=(</a:t>
            </a:r>
            <a:r>
              <a:rPr lang="en-US" altLang="zh-CN" sz="2800" b="1" i="1">
                <a:latin typeface="Times New Roman" panose="02020803070505020304" pitchFamily="18" charset="0"/>
                <a:ea typeface="华文行楷" panose="02010800040101010101" pitchFamily="2" charset="-122"/>
              </a:rPr>
              <a:t>x</a:t>
            </a:r>
            <a:r>
              <a:rPr lang="en-US" altLang="zh-CN" sz="2800" b="1">
                <a:latin typeface="Times New Roman" panose="02020803070505020304" pitchFamily="18" charset="0"/>
                <a:ea typeface="华文行楷" panose="02010800040101010101" pitchFamily="2" charset="-122"/>
              </a:rPr>
              <a:t>+1</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x</a:t>
            </a:r>
            <a:r>
              <a:rPr lang="en-US" altLang="zh-CN" sz="2800" b="1">
                <a:latin typeface="黑体" panose="02010600030101010101" pitchFamily="2" charset="-122"/>
                <a:ea typeface="黑体" panose="02010600030101010101" pitchFamily="2" charset="-122"/>
              </a:rPr>
              <a:t>-</a:t>
            </a:r>
            <a:r>
              <a:rPr lang="en-US" altLang="zh-CN" sz="2800" b="1">
                <a:latin typeface="Times New Roman" panose="02020803070505020304" pitchFamily="18" charset="0"/>
                <a:ea typeface="黑体" panose="02010600030101010101" pitchFamily="2" charset="-122"/>
              </a:rPr>
              <a:t>3</a:t>
            </a:r>
            <a:r>
              <a:rPr lang="en-US" altLang="zh-CN" sz="2800" b="1">
                <a:latin typeface="Times New Roman" panose="02020803070505020304" pitchFamily="18" charset="0"/>
                <a:ea typeface="宋体" panose="02010600030101010101" pitchFamily="2" charset="-122"/>
              </a:rPr>
              <a:t>) (2</a:t>
            </a:r>
            <a:r>
              <a:rPr lang="en-US" altLang="zh-CN" sz="2800" b="1" i="1">
                <a:latin typeface="Times New Roman" panose="02020803070505020304" pitchFamily="18" charset="0"/>
                <a:ea typeface="宋体" panose="02010600030101010101" pitchFamily="2" charset="-122"/>
              </a:rPr>
              <a:t>x</a:t>
            </a:r>
            <a:r>
              <a:rPr lang="en-US" altLang="zh-CN" sz="2800" b="1" baseline="30000">
                <a:latin typeface="Times New Roman" panose="02020803070505020304" pitchFamily="18" charset="0"/>
                <a:ea typeface="华文行楷" panose="02010800040101010101" pitchFamily="2" charset="-122"/>
              </a:rPr>
              <a:t>2</a:t>
            </a:r>
            <a:r>
              <a:rPr lang="en-US" altLang="zh-CN" sz="2800" b="1">
                <a:latin typeface="Times New Roman" panose="02020803070505020304" pitchFamily="18" charset="0"/>
                <a:ea typeface="华文行楷" panose="02010800040101010101" pitchFamily="2" charset="-122"/>
              </a:rPr>
              <a:t>+ </a:t>
            </a:r>
            <a:r>
              <a:rPr lang="en-US" altLang="zh-CN" sz="2800" b="1">
                <a:latin typeface="Times New Roman" panose="02020803070505020304" pitchFamily="18" charset="0"/>
                <a:ea typeface="黑体" panose="02010600030101010101" pitchFamily="2" charset="-122"/>
              </a:rPr>
              <a:t>2</a:t>
            </a:r>
            <a:r>
              <a:rPr lang="en-US" altLang="zh-CN" sz="2800" b="1" i="1">
                <a:latin typeface="Times New Roman" panose="02020803070505020304" pitchFamily="18" charset="0"/>
                <a:ea typeface="黑体" panose="02010600030101010101" pitchFamily="2" charset="-122"/>
              </a:rPr>
              <a:t>x</a:t>
            </a:r>
            <a:r>
              <a:rPr lang="en-US" altLang="zh-CN" sz="2800" b="1">
                <a:latin typeface="Times New Roman" panose="02020803070505020304" pitchFamily="18" charset="0"/>
                <a:ea typeface="黑体" panose="02010600030101010101" pitchFamily="2" charset="-122"/>
              </a:rPr>
              <a:t>+1</a:t>
            </a:r>
            <a:r>
              <a:rPr lang="en-US" altLang="zh-CN" sz="2800" b="1">
                <a:latin typeface="Times New Roman" panose="02020803070505020304" pitchFamily="18" charset="0"/>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endParaRPr>
          </a:p>
          <a:p>
            <a:pPr indent="0">
              <a:lnSpc>
                <a:spcPct val="105000"/>
              </a:lnSpc>
            </a:pPr>
            <a:endParaRPr lang="en-US" altLang="zh-CN" sz="2800" b="1">
              <a:latin typeface="Times New Roman" panose="02020803070505020304" pitchFamily="18" charset="0"/>
              <a:ea typeface="宋体" panose="02010600030101010101" pitchFamily="2" charset="-122"/>
            </a:endParaRPr>
          </a:p>
          <a:p>
            <a:pPr indent="0">
              <a:lnSpc>
                <a:spcPct val="105000"/>
              </a:lnSpc>
            </a:pP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详细过程如下：</a:t>
            </a:r>
            <a:endParaRPr lang="zh-CN" altLang="en-US" sz="2800" b="1" dirty="0">
              <a:latin typeface="Times New Roman" panose="02020803070505020304" pitchFamily="18" charset="0"/>
              <a:ea typeface="宋体" panose="02010600030101010101" pitchFamily="2" charset="-122"/>
            </a:endParaRPr>
          </a:p>
        </p:txBody>
      </p:sp>
      <p:graphicFrame>
        <p:nvGraphicFramePr>
          <p:cNvPr id="318468" name="对象 318467"/>
          <p:cNvGraphicFramePr/>
          <p:nvPr/>
        </p:nvGraphicFramePr>
        <p:xfrm>
          <a:off x="1295400" y="3823335"/>
          <a:ext cx="5697538" cy="2503488"/>
        </p:xfrm>
        <a:graphic>
          <a:graphicData uri="http://schemas.openxmlformats.org/presentationml/2006/ole">
            <mc:AlternateContent xmlns:mc="http://schemas.openxmlformats.org/markup-compatibility/2006">
              <mc:Choice xmlns:v="urn:schemas-microsoft-com:vml" Requires="v">
                <p:oleObj spid="_x0000_s3127" name="" r:id="rId1" imgW="2425700" imgH="1066800" progId="Equation.3">
                  <p:embed/>
                </p:oleObj>
              </mc:Choice>
              <mc:Fallback>
                <p:oleObj name="" r:id="rId1" imgW="2425700" imgH="1066800" progId="Equation.3">
                  <p:embed/>
                  <p:pic>
                    <p:nvPicPr>
                      <p:cNvPr id="0" name="图片 3126"/>
                      <p:cNvPicPr/>
                      <p:nvPr/>
                    </p:nvPicPr>
                    <p:blipFill>
                      <a:blip r:embed="rId2"/>
                      <a:stretch>
                        <a:fillRect/>
                      </a:stretch>
                    </p:blipFill>
                    <p:spPr>
                      <a:xfrm>
                        <a:off x="1295400" y="3823335"/>
                        <a:ext cx="5697538" cy="2503488"/>
                      </a:xfrm>
                      <a:prstGeom prst="rect">
                        <a:avLst/>
                      </a:prstGeom>
                      <a:noFill/>
                      <a:ln w="38100">
                        <a:noFill/>
                        <a:miter/>
                      </a:ln>
                    </p:spPr>
                  </p:pic>
                </p:oleObj>
              </mc:Fallback>
            </mc:AlternateContent>
          </a:graphicData>
        </a:graphic>
      </p:graphicFrame>
      <p:sp>
        <p:nvSpPr>
          <p:cNvPr id="318469" name="线形标注 2 318468"/>
          <p:cNvSpPr/>
          <p:nvPr/>
        </p:nvSpPr>
        <p:spPr>
          <a:xfrm>
            <a:off x="7086600" y="2985135"/>
            <a:ext cx="1981200" cy="457200"/>
          </a:xfrm>
          <a:prstGeom prst="borderCallout2">
            <a:avLst>
              <a:gd name="adj1" fmla="val 25000"/>
              <a:gd name="adj2" fmla="val -3847"/>
              <a:gd name="adj3" fmla="val 25000"/>
              <a:gd name="adj4" fmla="val -3847"/>
              <a:gd name="adj5" fmla="val 460069"/>
              <a:gd name="adj6" fmla="val -28204"/>
            </a:avLst>
          </a:prstGeom>
          <a:solidFill>
            <a:srgbClr val="FFFF66"/>
          </a:solidFill>
          <a:ln w="12700" cap="flat" cmpd="sng">
            <a:solidFill>
              <a:schemeClr val="tx1"/>
            </a:solidFill>
            <a:prstDash val="solid"/>
            <a:miter/>
            <a:headEnd type="none" w="med" len="med"/>
            <a:tailEnd type="none" w="med" len="med"/>
          </a:ln>
        </p:spPr>
        <p:txBody>
          <a:bodyPr anchor="t"/>
          <a:p>
            <a:pPr indent="0">
              <a:lnSpc>
                <a:spcPct val="105000"/>
              </a:lnSpc>
            </a:pPr>
            <a:r>
              <a:rPr lang="en-US" altLang="zh-CN" sz="2400" b="1">
                <a:latin typeface="黑体" panose="02010600030101010101" pitchFamily="2" charset="-122"/>
                <a:ea typeface="黑体" panose="02010600030101010101" pitchFamily="2" charset="-122"/>
                <a:sym typeface="Symbol" pitchFamily="18" charset="2"/>
              </a:rPr>
              <a:t>-</a:t>
            </a:r>
            <a:r>
              <a:rPr lang="en-US" altLang="zh-CN" sz="2400" b="1" dirty="0">
                <a:latin typeface="Times New Roman" panose="02020803070505020304" pitchFamily="18" charset="0"/>
                <a:ea typeface="宋体" panose="02010600030101010101" pitchFamily="2" charset="-122"/>
                <a:sym typeface="Symbol" pitchFamily="18" charset="2"/>
              </a:rPr>
              <a:t>1</a:t>
            </a:r>
            <a:r>
              <a:rPr lang="zh-CN" altLang="en-US" sz="2400" b="1" dirty="0">
                <a:latin typeface="Times New Roman" panose="02020803070505020304" pitchFamily="18" charset="0"/>
                <a:ea typeface="宋体" panose="02010600030101010101" pitchFamily="2" charset="-122"/>
                <a:sym typeface="Symbol" pitchFamily="18" charset="2"/>
              </a:rPr>
              <a:t>是</a:t>
            </a:r>
            <a:r>
              <a:rPr lang="en-US" altLang="zh-CN" sz="2400" b="1" i="1">
                <a:latin typeface="Times New Roman" panose="02020803070505020304" pitchFamily="18" charset="0"/>
                <a:ea typeface="宋体" panose="02010600030101010101" pitchFamily="2" charset="-122"/>
              </a:rPr>
              <a:t>f</a:t>
            </a:r>
            <a:r>
              <a:rPr lang="en-US" altLang="zh-CN" sz="2400" b="1">
                <a:latin typeface="Times New Roman" panose="02020803070505020304" pitchFamily="18" charset="0"/>
                <a:ea typeface="宋体" panose="02010600030101010101" pitchFamily="2" charset="-122"/>
              </a:rPr>
              <a:t>(</a:t>
            </a:r>
            <a:r>
              <a:rPr lang="en-US" altLang="zh-CN" sz="2400" b="1" i="1">
                <a:latin typeface="Times New Roman" panose="02020803070505020304" pitchFamily="18" charset="0"/>
                <a:ea typeface="宋体" panose="02010600030101010101" pitchFamily="2" charset="-122"/>
              </a:rPr>
              <a:t>x</a:t>
            </a:r>
            <a:r>
              <a:rPr lang="en-US" altLang="zh-CN" sz="2400" b="1" dirty="0">
                <a:latin typeface="Times New Roman" panose="02020803070505020304" pitchFamily="18" charset="0"/>
                <a:ea typeface="宋体" panose="02010600030101010101" pitchFamily="2" charset="-122"/>
              </a:rPr>
              <a:t>)  </a:t>
            </a:r>
            <a:r>
              <a:rPr lang="zh-CN" altLang="en-US" sz="2400" b="1" dirty="0">
                <a:latin typeface="Times New Roman" panose="02020803070505020304" pitchFamily="18" charset="0"/>
                <a:ea typeface="宋体" panose="02010600030101010101" pitchFamily="2" charset="-122"/>
              </a:rPr>
              <a:t>的根</a:t>
            </a:r>
            <a:endParaRPr lang="zh-CN" altLang="en-US" sz="2400" b="1">
              <a:latin typeface="Times New Roman" panose="02020803070505020304" pitchFamily="18" charset="0"/>
              <a:ea typeface="宋体" panose="02010600030101010101" pitchFamily="2" charset="-122"/>
            </a:endParaRPr>
          </a:p>
        </p:txBody>
      </p:sp>
      <p:sp>
        <p:nvSpPr>
          <p:cNvPr id="318470" name="线形标注 2 318469"/>
          <p:cNvSpPr/>
          <p:nvPr/>
        </p:nvSpPr>
        <p:spPr>
          <a:xfrm>
            <a:off x="6858000" y="5880735"/>
            <a:ext cx="2209800" cy="457200"/>
          </a:xfrm>
          <a:prstGeom prst="borderCallout2">
            <a:avLst>
              <a:gd name="adj1" fmla="val 25000"/>
              <a:gd name="adj2" fmla="val -3449"/>
              <a:gd name="adj3" fmla="val 25000"/>
              <a:gd name="adj4" fmla="val -3449"/>
              <a:gd name="adj5" fmla="val 33333"/>
              <a:gd name="adj6" fmla="val -51653"/>
            </a:avLst>
          </a:prstGeom>
          <a:solidFill>
            <a:srgbClr val="FFFF66"/>
          </a:solidFill>
          <a:ln w="12700" cap="flat" cmpd="sng">
            <a:solidFill>
              <a:schemeClr val="tx1"/>
            </a:solidFill>
            <a:prstDash val="solid"/>
            <a:miter/>
            <a:headEnd type="none" w="med" len="med"/>
            <a:tailEnd type="none" w="med" len="med"/>
          </a:ln>
        </p:spPr>
        <p:txBody>
          <a:bodyPr anchor="t"/>
          <a:p>
            <a:pPr indent="0">
              <a:lnSpc>
                <a:spcPct val="105000"/>
              </a:lnSpc>
            </a:pPr>
            <a:r>
              <a:rPr lang="en-US" altLang="zh-CN" sz="2400" b="1" dirty="0">
                <a:latin typeface="Times New Roman" panose="02020803070505020304" pitchFamily="18" charset="0"/>
                <a:ea typeface="宋体" panose="02010600030101010101" pitchFamily="2" charset="-122"/>
                <a:sym typeface="Symbol" pitchFamily="18" charset="2"/>
              </a:rPr>
              <a:t>1</a:t>
            </a:r>
            <a:r>
              <a:rPr lang="zh-CN" altLang="en-US" sz="2400" b="1" dirty="0">
                <a:latin typeface="Times New Roman" panose="02020803070505020304" pitchFamily="18" charset="0"/>
                <a:ea typeface="宋体" panose="02010600030101010101" pitchFamily="2" charset="-122"/>
                <a:sym typeface="Symbol" pitchFamily="18" charset="2"/>
              </a:rPr>
              <a:t>不是</a:t>
            </a:r>
            <a:r>
              <a:rPr lang="en-US" altLang="zh-CN" sz="2400" b="1" i="1">
                <a:latin typeface="Times New Roman" panose="02020803070505020304" pitchFamily="18" charset="0"/>
                <a:ea typeface="宋体" panose="02010600030101010101" pitchFamily="2" charset="-122"/>
              </a:rPr>
              <a:t>f</a:t>
            </a:r>
            <a:r>
              <a:rPr lang="en-US" altLang="zh-CN" sz="2400" b="1">
                <a:latin typeface="Times New Roman" panose="02020803070505020304" pitchFamily="18" charset="0"/>
                <a:ea typeface="宋体" panose="02010600030101010101" pitchFamily="2" charset="-122"/>
              </a:rPr>
              <a:t>(</a:t>
            </a:r>
            <a:r>
              <a:rPr lang="en-US" altLang="zh-CN" sz="2400" b="1" i="1">
                <a:latin typeface="Times New Roman" panose="02020803070505020304" pitchFamily="18" charset="0"/>
                <a:ea typeface="宋体" panose="02010600030101010101" pitchFamily="2" charset="-122"/>
              </a:rPr>
              <a:t>x</a:t>
            </a:r>
            <a:r>
              <a:rPr lang="en-US" altLang="zh-CN" sz="2400" b="1" dirty="0">
                <a:latin typeface="Times New Roman" panose="02020803070505020304" pitchFamily="18" charset="0"/>
                <a:ea typeface="宋体" panose="02010600030101010101" pitchFamily="2" charset="-122"/>
              </a:rPr>
              <a:t>)  </a:t>
            </a:r>
            <a:r>
              <a:rPr lang="zh-CN" altLang="en-US" sz="2400" b="1" dirty="0">
                <a:latin typeface="Times New Roman" panose="02020803070505020304" pitchFamily="18" charset="0"/>
                <a:ea typeface="宋体" panose="02010600030101010101" pitchFamily="2" charset="-122"/>
              </a:rPr>
              <a:t>的根</a:t>
            </a:r>
            <a:endParaRPr lang="zh-CN" altLang="en-US" sz="2400" b="1">
              <a:latin typeface="Times New Roman" panose="020208030705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8467">
                                            <p:txEl>
                                              <p:charRg st="0" end="43"/>
                                            </p:txEl>
                                          </p:spTgt>
                                        </p:tgtEl>
                                        <p:attrNameLst>
                                          <p:attrName>style.visibility</p:attrName>
                                        </p:attrNameLst>
                                      </p:cBhvr>
                                      <p:to>
                                        <p:strVal val="visible"/>
                                      </p:to>
                                    </p:set>
                                    <p:animEffect transition="in" filter="wipe(left)">
                                      <p:cBhvr>
                                        <p:cTn id="7" dur="500"/>
                                        <p:tgtEl>
                                          <p:spTgt spid="318467">
                                            <p:txEl>
                                              <p:charRg st="0" end="4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8467">
                                            <p:txEl>
                                              <p:charRg st="43" end="78"/>
                                            </p:txEl>
                                          </p:spTgt>
                                        </p:tgtEl>
                                        <p:attrNameLst>
                                          <p:attrName>style.visibility</p:attrName>
                                        </p:attrNameLst>
                                      </p:cBhvr>
                                      <p:to>
                                        <p:strVal val="visible"/>
                                      </p:to>
                                    </p:set>
                                    <p:animEffect transition="in" filter="wipe(left)">
                                      <p:cBhvr>
                                        <p:cTn id="12" dur="500"/>
                                        <p:tgtEl>
                                          <p:spTgt spid="318467">
                                            <p:txEl>
                                              <p:charRg st="43" end="7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8467">
                                            <p:txEl>
                                              <p:charRg st="78" end="86"/>
                                            </p:txEl>
                                          </p:spTgt>
                                        </p:tgtEl>
                                        <p:attrNameLst>
                                          <p:attrName>style.visibility</p:attrName>
                                        </p:attrNameLst>
                                      </p:cBhvr>
                                      <p:to>
                                        <p:strVal val="visible"/>
                                      </p:to>
                                    </p:set>
                                    <p:animEffect transition="in" filter="wipe(left)">
                                      <p:cBhvr>
                                        <p:cTn id="17" dur="500"/>
                                        <p:tgtEl>
                                          <p:spTgt spid="318467">
                                            <p:txEl>
                                              <p:charRg st="78" end="8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18467">
                                            <p:txEl>
                                              <p:charRg st="86" end="136"/>
                                            </p:txEl>
                                          </p:spTgt>
                                        </p:tgtEl>
                                        <p:attrNameLst>
                                          <p:attrName>style.visibility</p:attrName>
                                        </p:attrNameLst>
                                      </p:cBhvr>
                                      <p:to>
                                        <p:strVal val="visible"/>
                                      </p:to>
                                    </p:set>
                                    <p:animEffect transition="in" filter="wipe(left)">
                                      <p:cBhvr>
                                        <p:cTn id="22" dur="500"/>
                                        <p:tgtEl>
                                          <p:spTgt spid="318467">
                                            <p:txEl>
                                              <p:charRg st="86" end="13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18467">
                                            <p:txEl>
                                              <p:charRg st="137" end="150"/>
                                            </p:txEl>
                                          </p:spTgt>
                                        </p:tgtEl>
                                        <p:attrNameLst>
                                          <p:attrName>style.visibility</p:attrName>
                                        </p:attrNameLst>
                                      </p:cBhvr>
                                      <p:to>
                                        <p:strVal val="visible"/>
                                      </p:to>
                                    </p:set>
                                    <p:animEffect transition="in" filter="wipe(left)">
                                      <p:cBhvr>
                                        <p:cTn id="27" dur="500"/>
                                        <p:tgtEl>
                                          <p:spTgt spid="318467">
                                            <p:txEl>
                                              <p:charRg st="137" end="15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18468"/>
                                        </p:tgtEl>
                                        <p:attrNameLst>
                                          <p:attrName>style.visibility</p:attrName>
                                        </p:attrNameLst>
                                      </p:cBhvr>
                                      <p:to>
                                        <p:strVal val="visible"/>
                                      </p:to>
                                    </p:set>
                                    <p:animEffect transition="in" filter="wipe(left)">
                                      <p:cBhvr>
                                        <p:cTn id="32" dur="500"/>
                                        <p:tgtEl>
                                          <p:spTgt spid="318468"/>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31846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3184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67" grpId="0" uiExpand="1" build="p"/>
      <p:bldP spid="318469" grpId="0" bldLvl="0" animBg="1"/>
      <p:bldP spid="318470" grpId="0" bldLvl="0" animBg="1"/>
    </p:bldLst>
  </p:timing>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graphicFrame>
        <p:nvGraphicFramePr>
          <p:cNvPr id="319490" name="对象 319489"/>
          <p:cNvGraphicFramePr/>
          <p:nvPr/>
        </p:nvGraphicFramePr>
        <p:xfrm>
          <a:off x="1295400" y="1916113"/>
          <a:ext cx="5697538" cy="2503487"/>
        </p:xfrm>
        <a:graphic>
          <a:graphicData uri="http://schemas.openxmlformats.org/presentationml/2006/ole">
            <mc:AlternateContent xmlns:mc="http://schemas.openxmlformats.org/markup-compatibility/2006">
              <mc:Choice xmlns:v="urn:schemas-microsoft-com:vml" Requires="v">
                <p:oleObj spid="_x0000_s3090" name="" r:id="rId1" imgW="2425700" imgH="1066800" progId="Equation.3">
                  <p:embed/>
                </p:oleObj>
              </mc:Choice>
              <mc:Fallback>
                <p:oleObj name="" r:id="rId1" imgW="2425700" imgH="1066800" progId="Equation.3">
                  <p:embed/>
                  <p:pic>
                    <p:nvPicPr>
                      <p:cNvPr id="0" name="图片 3089"/>
                      <p:cNvPicPr/>
                      <p:nvPr/>
                    </p:nvPicPr>
                    <p:blipFill>
                      <a:blip r:embed="rId2"/>
                      <a:stretch>
                        <a:fillRect/>
                      </a:stretch>
                    </p:blipFill>
                    <p:spPr>
                      <a:xfrm>
                        <a:off x="1295400" y="1916113"/>
                        <a:ext cx="5697538" cy="2503487"/>
                      </a:xfrm>
                      <a:prstGeom prst="rect">
                        <a:avLst/>
                      </a:prstGeom>
                      <a:noFill/>
                      <a:ln w="38100">
                        <a:noFill/>
                        <a:miter/>
                      </a:ln>
                    </p:spPr>
                  </p:pic>
                </p:oleObj>
              </mc:Fallback>
            </mc:AlternateContent>
          </a:graphicData>
        </a:graphic>
      </p:graphicFrame>
      <p:sp>
        <p:nvSpPr>
          <p:cNvPr id="319491" name="矩形 319490"/>
          <p:cNvSpPr/>
          <p:nvPr/>
        </p:nvSpPr>
        <p:spPr>
          <a:xfrm>
            <a:off x="762000" y="4967288"/>
            <a:ext cx="7924800" cy="952500"/>
          </a:xfrm>
          <a:prstGeom prst="rect">
            <a:avLst/>
          </a:prstGeom>
          <a:noFill/>
          <a:ln w="9525">
            <a:noFill/>
          </a:ln>
        </p:spPr>
        <p:txBody>
          <a:bodyPr anchor="t">
            <a:spAutoFit/>
          </a:bodyPr>
          <a:p>
            <a:pPr indent="0"/>
            <a:r>
              <a:rPr lang="zh-CN" altLang="en-US" sz="2800" b="1" dirty="0">
                <a:latin typeface="Times New Roman" panose="02020803070505020304" pitchFamily="18" charset="0"/>
                <a:ea typeface="宋体" panose="02010600030101010101" pitchFamily="2" charset="-122"/>
              </a:rPr>
              <a:t>因此，</a:t>
            </a:r>
            <a:r>
              <a:rPr lang="en-US" altLang="zh-CN" sz="2800" b="1">
                <a:latin typeface="Times New Roman" panose="02020803070505020304" pitchFamily="18" charset="0"/>
                <a:ea typeface="华文行楷" panose="02010800040101010101" pitchFamily="2" charset="-122"/>
              </a:rPr>
              <a:t>2</a:t>
            </a:r>
            <a:r>
              <a:rPr lang="en-US" altLang="zh-CN" sz="2800" b="1" i="1">
                <a:latin typeface="Times New Roman" panose="02020803070505020304" pitchFamily="18" charset="0"/>
                <a:ea typeface="华文行楷" panose="02010800040101010101" pitchFamily="2" charset="-122"/>
              </a:rPr>
              <a:t>x</a:t>
            </a:r>
            <a:r>
              <a:rPr lang="en-US" altLang="zh-CN" sz="2800" b="1" baseline="30000">
                <a:latin typeface="Times New Roman" panose="02020803070505020304" pitchFamily="18" charset="0"/>
                <a:ea typeface="华文行楷" panose="02010800040101010101" pitchFamily="2" charset="-122"/>
              </a:rPr>
              <a:t>4</a:t>
            </a:r>
            <a:r>
              <a:rPr lang="en-US" altLang="zh-CN" sz="2800" b="1">
                <a:latin typeface="黑体" panose="02010600030101010101" pitchFamily="2" charset="-122"/>
                <a:ea typeface="黑体" panose="02010600030101010101" pitchFamily="2" charset="-122"/>
              </a:rPr>
              <a:t>-</a:t>
            </a:r>
            <a:r>
              <a:rPr lang="en-US" altLang="zh-CN" sz="2800" b="1">
                <a:latin typeface="Times New Roman" panose="02020803070505020304" pitchFamily="18" charset="0"/>
                <a:ea typeface="宋体" panose="02010600030101010101" pitchFamily="2" charset="-122"/>
              </a:rPr>
              <a:t> 2</a:t>
            </a:r>
            <a:r>
              <a:rPr lang="en-US" altLang="zh-CN" sz="2800" b="1" i="1">
                <a:latin typeface="Times New Roman" panose="02020803070505020304" pitchFamily="18" charset="0"/>
                <a:ea typeface="宋体" panose="02010600030101010101" pitchFamily="2" charset="-122"/>
              </a:rPr>
              <a:t>x</a:t>
            </a:r>
            <a:r>
              <a:rPr lang="en-US" altLang="zh-CN" sz="2800" b="1" baseline="30000">
                <a:latin typeface="Times New Roman" panose="02020803070505020304" pitchFamily="18" charset="0"/>
                <a:ea typeface="宋体" panose="02010600030101010101" pitchFamily="2" charset="-122"/>
              </a:rPr>
              <a:t>3</a:t>
            </a:r>
            <a:r>
              <a:rPr lang="en-US" altLang="zh-CN" sz="2800" b="1">
                <a:latin typeface="黑体" panose="02010600030101010101" pitchFamily="2" charset="-122"/>
                <a:ea typeface="黑体" panose="02010600030101010101" pitchFamily="2" charset="-122"/>
              </a:rPr>
              <a:t>-</a:t>
            </a:r>
            <a:r>
              <a:rPr lang="en-US" altLang="zh-CN" sz="2800" b="1">
                <a:latin typeface="Times New Roman" panose="02020803070505020304" pitchFamily="18" charset="0"/>
                <a:ea typeface="宋体" panose="02010600030101010101" pitchFamily="2" charset="-122"/>
              </a:rPr>
              <a:t> 9</a:t>
            </a:r>
            <a:r>
              <a:rPr lang="en-US" altLang="zh-CN" sz="2800" b="1" i="1">
                <a:latin typeface="Times New Roman" panose="02020803070505020304" pitchFamily="18" charset="0"/>
                <a:ea typeface="宋体" panose="02010600030101010101" pitchFamily="2" charset="-122"/>
              </a:rPr>
              <a:t>x</a:t>
            </a:r>
            <a:r>
              <a:rPr lang="en-US" altLang="zh-CN" sz="2800" b="1" baseline="30000">
                <a:latin typeface="Times New Roman" panose="02020803070505020304" pitchFamily="18" charset="0"/>
                <a:ea typeface="宋体" panose="02010600030101010101" pitchFamily="2" charset="-122"/>
              </a:rPr>
              <a:t>2</a:t>
            </a:r>
            <a:r>
              <a:rPr lang="en-US" altLang="zh-CN" sz="2800" b="1">
                <a:latin typeface="黑体" panose="02010600030101010101" pitchFamily="2" charset="-122"/>
                <a:ea typeface="黑体" panose="02010600030101010101" pitchFamily="2" charset="-122"/>
              </a:rPr>
              <a:t>-</a:t>
            </a:r>
            <a:r>
              <a:rPr lang="en-US" altLang="zh-CN" sz="2800" b="1">
                <a:latin typeface="Times New Roman" panose="02020803070505020304" pitchFamily="18" charset="0"/>
                <a:ea typeface="黑体" panose="02010600030101010101" pitchFamily="2" charset="-122"/>
              </a:rPr>
              <a:t>8</a:t>
            </a:r>
            <a:r>
              <a:rPr lang="en-US" altLang="zh-CN" sz="2800" b="1" i="1">
                <a:latin typeface="Times New Roman" panose="02020803070505020304" pitchFamily="18" charset="0"/>
                <a:ea typeface="黑体" panose="02010600030101010101" pitchFamily="2" charset="-122"/>
              </a:rPr>
              <a:t>x</a:t>
            </a:r>
            <a:r>
              <a:rPr lang="en-US" altLang="zh-CN" sz="2800" b="1" baseline="30000">
                <a:latin typeface="Times New Roman" panose="02020803070505020304" pitchFamily="18" charset="0"/>
                <a:ea typeface="宋体" panose="02010600030101010101" pitchFamily="2" charset="-122"/>
              </a:rPr>
              <a:t> </a:t>
            </a:r>
            <a:r>
              <a:rPr lang="en-US" altLang="zh-CN" sz="2800" b="1">
                <a:latin typeface="黑体" panose="02010600030101010101" pitchFamily="2" charset="-122"/>
                <a:ea typeface="黑体" panose="02010600030101010101" pitchFamily="2" charset="-122"/>
              </a:rPr>
              <a:t>–</a:t>
            </a:r>
            <a:r>
              <a:rPr lang="en-US" altLang="zh-CN" sz="2800" b="1">
                <a:latin typeface="Times New Roman" panose="02020803070505020304" pitchFamily="18" charset="0"/>
                <a:ea typeface="宋体" panose="02010600030101010101" pitchFamily="2" charset="-122"/>
              </a:rPr>
              <a:t>3=(</a:t>
            </a:r>
            <a:r>
              <a:rPr lang="en-US" altLang="zh-CN" sz="2800" b="1" i="1">
                <a:latin typeface="Times New Roman" panose="02020803070505020304" pitchFamily="18" charset="0"/>
                <a:ea typeface="华文行楷" panose="02010800040101010101" pitchFamily="2" charset="-122"/>
              </a:rPr>
              <a:t>x</a:t>
            </a:r>
            <a:r>
              <a:rPr lang="en-US" altLang="zh-CN" sz="2800" b="1">
                <a:latin typeface="Times New Roman" panose="02020803070505020304" pitchFamily="18" charset="0"/>
                <a:ea typeface="华文行楷" panose="02010800040101010101" pitchFamily="2" charset="-122"/>
              </a:rPr>
              <a:t>+1</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x</a:t>
            </a:r>
            <a:r>
              <a:rPr lang="en-US" altLang="zh-CN" sz="2800" b="1">
                <a:latin typeface="黑体" panose="02010600030101010101" pitchFamily="2" charset="-122"/>
                <a:ea typeface="黑体" panose="02010600030101010101" pitchFamily="2" charset="-122"/>
              </a:rPr>
              <a:t>-</a:t>
            </a:r>
            <a:r>
              <a:rPr lang="en-US" altLang="zh-CN" sz="2800" b="1">
                <a:latin typeface="Times New Roman" panose="02020803070505020304" pitchFamily="18" charset="0"/>
                <a:ea typeface="黑体" panose="02010600030101010101" pitchFamily="2" charset="-122"/>
              </a:rPr>
              <a:t>3</a:t>
            </a:r>
            <a:r>
              <a:rPr lang="en-US" altLang="zh-CN" sz="2800" b="1">
                <a:latin typeface="Times New Roman" panose="02020803070505020304" pitchFamily="18" charset="0"/>
                <a:ea typeface="宋体" panose="02010600030101010101" pitchFamily="2" charset="-122"/>
              </a:rPr>
              <a:t>) (2</a:t>
            </a:r>
            <a:r>
              <a:rPr lang="en-US" altLang="zh-CN" sz="2800" b="1" i="1">
                <a:latin typeface="Times New Roman" panose="02020803070505020304" pitchFamily="18" charset="0"/>
                <a:ea typeface="宋体" panose="02010600030101010101" pitchFamily="2" charset="-122"/>
              </a:rPr>
              <a:t>x</a:t>
            </a:r>
            <a:r>
              <a:rPr lang="en-US" altLang="zh-CN" sz="2800" b="1" baseline="30000">
                <a:latin typeface="Times New Roman" panose="02020803070505020304" pitchFamily="18" charset="0"/>
                <a:ea typeface="华文行楷" panose="02010800040101010101" pitchFamily="2" charset="-122"/>
              </a:rPr>
              <a:t>2</a:t>
            </a:r>
            <a:r>
              <a:rPr lang="en-US" altLang="zh-CN" sz="2800" b="1">
                <a:latin typeface="Times New Roman" panose="02020803070505020304" pitchFamily="18" charset="0"/>
                <a:ea typeface="华文行楷" panose="02010800040101010101" pitchFamily="2" charset="-122"/>
              </a:rPr>
              <a:t>+ </a:t>
            </a:r>
            <a:r>
              <a:rPr lang="en-US" altLang="zh-CN" sz="2800" b="1">
                <a:latin typeface="Times New Roman" panose="02020803070505020304" pitchFamily="18" charset="0"/>
                <a:ea typeface="黑体" panose="02010600030101010101" pitchFamily="2" charset="-122"/>
              </a:rPr>
              <a:t>2</a:t>
            </a:r>
            <a:r>
              <a:rPr lang="en-US" altLang="zh-CN" sz="2800" b="1" i="1">
                <a:latin typeface="Times New Roman" panose="02020803070505020304" pitchFamily="18" charset="0"/>
                <a:ea typeface="黑体" panose="02010600030101010101" pitchFamily="2" charset="-122"/>
              </a:rPr>
              <a:t>x</a:t>
            </a:r>
            <a:r>
              <a:rPr lang="en-US" altLang="zh-CN" sz="2800" b="1">
                <a:latin typeface="Times New Roman" panose="02020803070505020304" pitchFamily="18" charset="0"/>
                <a:ea typeface="黑体" panose="02010600030101010101" pitchFamily="2" charset="-122"/>
              </a:rPr>
              <a:t>+1</a:t>
            </a:r>
            <a:r>
              <a:rPr lang="en-US" altLang="zh-CN" sz="2800" b="1">
                <a:latin typeface="Times New Roman" panose="02020803070505020304" pitchFamily="18" charset="0"/>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endParaRPr>
          </a:p>
        </p:txBody>
      </p:sp>
      <p:sp>
        <p:nvSpPr>
          <p:cNvPr id="109571" name="标题 319491"/>
          <p:cNvSpPr>
            <a:spLocks noGrp="1"/>
          </p:cNvSpPr>
          <p:nvPr>
            <p:ph type="title"/>
          </p:nvPr>
        </p:nvSpPr>
        <p:spPr>
          <a:xfrm>
            <a:off x="609600" y="911225"/>
            <a:ext cx="1600200" cy="522288"/>
          </a:xfrm>
        </p:spPr>
        <p:txBody>
          <a:bodyPr wrap="square" anchor="b">
            <a:spAutoFit/>
          </a:bodyPr>
          <a:p>
            <a:r>
              <a:rPr lang="zh-CN" altLang="en-US" sz="2800" b="1" dirty="0">
                <a:latin typeface="Times New Roman" panose="02020803070505020304" pitchFamily="18" charset="0"/>
                <a:ea typeface="宋体" panose="02010600030101010101" pitchFamily="2" charset="-122"/>
              </a:rPr>
              <a:t>例</a:t>
            </a:r>
            <a:r>
              <a:rPr lang="en-US" altLang="zh-CN" sz="2800" b="1">
                <a:latin typeface="Times New Roman" panose="02020803070505020304" pitchFamily="18" charset="0"/>
                <a:ea typeface="宋体" panose="02010600030101010101" pitchFamily="2" charset="-122"/>
              </a:rPr>
              <a:t>1  (</a:t>
            </a:r>
            <a:r>
              <a:rPr lang="zh-CN" altLang="en-US" sz="2800" b="1" dirty="0">
                <a:solidFill>
                  <a:schemeClr val="tx1"/>
                </a:solidFill>
                <a:latin typeface="Times New Roman" panose="02020803070505020304" pitchFamily="18" charset="0"/>
                <a:ea typeface="宋体" panose="02010600030101010101" pitchFamily="2" charset="-122"/>
              </a:rPr>
              <a:t>续</a:t>
            </a:r>
            <a:r>
              <a:rPr lang="en-US" altLang="zh-CN" sz="2800" b="1">
                <a:latin typeface="Times New Roman" panose="02020803070505020304" pitchFamily="18" charset="0"/>
                <a:ea typeface="宋体" panose="02010600030101010101" pitchFamily="2" charset="-122"/>
              </a:rPr>
              <a:t>) </a:t>
            </a:r>
            <a:endParaRPr lang="en-US" altLang="zh-CN" sz="2800" b="1">
              <a:solidFill>
                <a:schemeClr val="tx1"/>
              </a:solidFill>
              <a:latin typeface="Times New Roman" panose="020208030705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19490"/>
                                        </p:tgtEl>
                                        <p:attrNameLst>
                                          <p:attrName>style.visibility</p:attrName>
                                        </p:attrNameLst>
                                      </p:cBhvr>
                                      <p:to>
                                        <p:strVal val="visible"/>
                                      </p:to>
                                    </p:set>
                                    <p:animEffect transition="in" filter="wipe(left)">
                                      <p:cBhvr>
                                        <p:cTn id="7" dur="500"/>
                                        <p:tgtEl>
                                          <p:spTgt spid="31949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9491"/>
                                        </p:tgtEl>
                                        <p:attrNameLst>
                                          <p:attrName>style.visibility</p:attrName>
                                        </p:attrNameLst>
                                      </p:cBhvr>
                                      <p:to>
                                        <p:strVal val="visible"/>
                                      </p:to>
                                    </p:set>
                                    <p:animEffect transition="in" filter="wipe(left)">
                                      <p:cBhvr>
                                        <p:cTn id="12" dur="500"/>
                                        <p:tgtEl>
                                          <p:spTgt spid="3194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491" grpId="0"/>
    </p:bldLst>
  </p:timing>
</p:sld>
</file>

<file path=ppt/slides/slide1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10593" name="标题 320513"/>
          <p:cNvSpPr>
            <a:spLocks noGrp="1"/>
          </p:cNvSpPr>
          <p:nvPr>
            <p:ph type="title"/>
          </p:nvPr>
        </p:nvSpPr>
        <p:spPr>
          <a:xfrm>
            <a:off x="97790" y="454660"/>
            <a:ext cx="4626610" cy="521970"/>
          </a:xfrm>
        </p:spPr>
        <p:txBody>
          <a:bodyPr wrap="square" anchor="b">
            <a:spAutoFit/>
          </a:bodyPr>
          <a:p>
            <a:r>
              <a:rPr lang="zh-CN" altLang="en-US" sz="2800" b="1" dirty="0">
                <a:latin typeface="Times New Roman" panose="02020803070505020304" pitchFamily="18" charset="0"/>
                <a:ea typeface="宋体" panose="02010600030101010101" pitchFamily="2" charset="-122"/>
              </a:rPr>
              <a:t>例</a:t>
            </a:r>
            <a:r>
              <a:rPr lang="en-US" altLang="zh-CN" sz="2800" b="1">
                <a:latin typeface="Times New Roman" panose="02020803070505020304" pitchFamily="18" charset="0"/>
                <a:ea typeface="宋体" panose="02010600030101010101" pitchFamily="2" charset="-122"/>
              </a:rPr>
              <a:t>2  </a:t>
            </a:r>
            <a:r>
              <a:rPr lang="zh-CN" altLang="en-US" sz="2800" b="1" dirty="0">
                <a:solidFill>
                  <a:schemeClr val="tx1"/>
                </a:solidFill>
                <a:latin typeface="Times New Roman" panose="02020803070505020304" pitchFamily="18" charset="0"/>
                <a:ea typeface="宋体" panose="02010600030101010101" pitchFamily="2" charset="-122"/>
              </a:rPr>
              <a:t>求</a:t>
            </a:r>
            <a:r>
              <a:rPr lang="en-US" altLang="zh-CN" sz="2800" b="1" i="1">
                <a:solidFill>
                  <a:schemeClr val="tx1"/>
                </a:solidFill>
                <a:latin typeface="Times New Roman" panose="02020803070505020304" pitchFamily="18" charset="0"/>
                <a:ea typeface="宋体" panose="02010600030101010101" pitchFamily="2" charset="-122"/>
              </a:rPr>
              <a:t>f</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dirty="0">
                <a:solidFill>
                  <a:schemeClr val="tx1"/>
                </a:solidFill>
                <a:latin typeface="Times New Roman" panose="02020803070505020304" pitchFamily="18" charset="0"/>
                <a:ea typeface="宋体" panose="02010600030101010101" pitchFamily="2" charset="-122"/>
              </a:rPr>
              <a:t>)  </a:t>
            </a:r>
            <a:r>
              <a:rPr lang="zh-CN" altLang="en-US" sz="2800" b="1" dirty="0">
                <a:solidFill>
                  <a:schemeClr val="tx1"/>
                </a:solidFill>
                <a:latin typeface="Times New Roman" panose="02020803070505020304" pitchFamily="18" charset="0"/>
                <a:ea typeface="宋体" panose="02010600030101010101" pitchFamily="2" charset="-122"/>
              </a:rPr>
              <a:t>的有理根</a:t>
            </a:r>
            <a:r>
              <a:rPr lang="en-US" altLang="zh-CN" sz="2800" b="1" dirty="0">
                <a:solidFill>
                  <a:schemeClr val="tx1"/>
                </a:solidFill>
                <a:latin typeface="Times New Roman" panose="02020803070505020304" pitchFamily="18" charset="0"/>
                <a:ea typeface="宋体" panose="02010600030101010101" pitchFamily="2" charset="-122"/>
              </a:rPr>
              <a:t>,</a:t>
            </a:r>
            <a:r>
              <a:rPr lang="zh-CN" altLang="en-US" sz="2800" b="1" dirty="0">
                <a:solidFill>
                  <a:schemeClr val="tx1"/>
                </a:solidFill>
                <a:latin typeface="Times New Roman" panose="02020803070505020304" pitchFamily="18" charset="0"/>
                <a:ea typeface="宋体" panose="02010600030101010101" pitchFamily="2" charset="-122"/>
              </a:rPr>
              <a:t>其中</a:t>
            </a:r>
            <a:endParaRPr lang="zh-CN" altLang="en-US" sz="2800" b="1">
              <a:solidFill>
                <a:schemeClr val="tx1"/>
              </a:solidFill>
              <a:latin typeface="Times New Roman" panose="02020803070505020304" pitchFamily="18" charset="0"/>
              <a:ea typeface="宋体" panose="02010600030101010101" pitchFamily="2" charset="-122"/>
            </a:endParaRPr>
          </a:p>
        </p:txBody>
      </p:sp>
      <p:sp>
        <p:nvSpPr>
          <p:cNvPr id="320515" name="矩形 320514"/>
          <p:cNvSpPr/>
          <p:nvPr/>
        </p:nvSpPr>
        <p:spPr>
          <a:xfrm>
            <a:off x="685800" y="1143000"/>
            <a:ext cx="762000" cy="539750"/>
          </a:xfrm>
          <a:prstGeom prst="rect">
            <a:avLst/>
          </a:prstGeom>
          <a:noFill/>
          <a:ln w="9525">
            <a:noFill/>
          </a:ln>
        </p:spPr>
        <p:txBody>
          <a:bodyPr anchor="t">
            <a:spAutoFit/>
          </a:bodyPr>
          <a:p>
            <a:pPr indent="0">
              <a:lnSpc>
                <a:spcPct val="105000"/>
              </a:lnSpc>
            </a:pPr>
            <a:r>
              <a:rPr lang="zh-CN" altLang="en-US" sz="2800" b="1" dirty="0">
                <a:solidFill>
                  <a:schemeClr val="tx2"/>
                </a:solidFill>
                <a:latin typeface="Times New Roman" panose="02020803070505020304" pitchFamily="18" charset="0"/>
                <a:ea typeface="宋体" panose="02010600030101010101" pitchFamily="2" charset="-122"/>
              </a:rPr>
              <a:t>解</a:t>
            </a:r>
            <a:endParaRPr lang="zh-CN" altLang="en-US" sz="2800" b="1" dirty="0">
              <a:latin typeface="Times New Roman" panose="02020803070505020304" pitchFamily="18" charset="0"/>
              <a:ea typeface="宋体" panose="02010600030101010101" pitchFamily="2" charset="-122"/>
            </a:endParaRPr>
          </a:p>
        </p:txBody>
      </p:sp>
      <p:graphicFrame>
        <p:nvGraphicFramePr>
          <p:cNvPr id="320516" name="对象 320515"/>
          <p:cNvGraphicFramePr/>
          <p:nvPr/>
        </p:nvGraphicFramePr>
        <p:xfrm>
          <a:off x="2514600" y="3733800"/>
          <a:ext cx="5397500" cy="2322513"/>
        </p:xfrm>
        <a:graphic>
          <a:graphicData uri="http://schemas.openxmlformats.org/presentationml/2006/ole">
            <mc:AlternateContent xmlns:mc="http://schemas.openxmlformats.org/markup-compatibility/2006">
              <mc:Choice xmlns:v="urn:schemas-microsoft-com:vml" Requires="v">
                <p:oleObj spid="_x0000_s3076" name="" r:id="rId1" imgW="2297430" imgH="989965" progId="Equation.3">
                  <p:embed/>
                </p:oleObj>
              </mc:Choice>
              <mc:Fallback>
                <p:oleObj name="" r:id="rId1" imgW="2297430" imgH="989965" progId="Equation.3">
                  <p:embed/>
                  <p:pic>
                    <p:nvPicPr>
                      <p:cNvPr id="0" name="图片 3075"/>
                      <p:cNvPicPr/>
                      <p:nvPr/>
                    </p:nvPicPr>
                    <p:blipFill>
                      <a:blip r:embed="rId2"/>
                      <a:stretch>
                        <a:fillRect/>
                      </a:stretch>
                    </p:blipFill>
                    <p:spPr>
                      <a:xfrm>
                        <a:off x="2514600" y="3733800"/>
                        <a:ext cx="5397500" cy="2322513"/>
                      </a:xfrm>
                      <a:prstGeom prst="rect">
                        <a:avLst/>
                      </a:prstGeom>
                      <a:noFill/>
                      <a:ln w="38100">
                        <a:noFill/>
                        <a:miter/>
                      </a:ln>
                    </p:spPr>
                  </p:pic>
                </p:oleObj>
              </mc:Fallback>
            </mc:AlternateContent>
          </a:graphicData>
        </a:graphic>
      </p:graphicFrame>
      <p:graphicFrame>
        <p:nvGraphicFramePr>
          <p:cNvPr id="110596" name="对象 320516"/>
          <p:cNvGraphicFramePr/>
          <p:nvPr/>
        </p:nvGraphicFramePr>
        <p:xfrm>
          <a:off x="4619625" y="228600"/>
          <a:ext cx="4143375" cy="938213"/>
        </p:xfrm>
        <a:graphic>
          <a:graphicData uri="http://schemas.openxmlformats.org/presentationml/2006/ole">
            <mc:AlternateContent xmlns:mc="http://schemas.openxmlformats.org/markup-compatibility/2006">
              <mc:Choice xmlns:v="urn:schemas-microsoft-com:vml" Requires="v">
                <p:oleObj spid="_x0000_s3077" name="" r:id="rId3" imgW="2093595" imgH="405765" progId="Equation.3">
                  <p:embed/>
                </p:oleObj>
              </mc:Choice>
              <mc:Fallback>
                <p:oleObj name="" r:id="rId3" imgW="2093595" imgH="405765" progId="Equation.3">
                  <p:embed/>
                  <p:pic>
                    <p:nvPicPr>
                      <p:cNvPr id="0" name="图片 3076"/>
                      <p:cNvPicPr/>
                      <p:nvPr/>
                    </p:nvPicPr>
                    <p:blipFill>
                      <a:blip r:embed="rId4"/>
                      <a:stretch>
                        <a:fillRect/>
                      </a:stretch>
                    </p:blipFill>
                    <p:spPr>
                      <a:xfrm>
                        <a:off x="4619625" y="228600"/>
                        <a:ext cx="4143375" cy="938213"/>
                      </a:xfrm>
                      <a:prstGeom prst="rect">
                        <a:avLst/>
                      </a:prstGeom>
                      <a:noFill/>
                      <a:ln w="38100">
                        <a:noFill/>
                        <a:miter/>
                      </a:ln>
                    </p:spPr>
                  </p:pic>
                </p:oleObj>
              </mc:Fallback>
            </mc:AlternateContent>
          </a:graphicData>
        </a:graphic>
      </p:graphicFrame>
      <p:graphicFrame>
        <p:nvGraphicFramePr>
          <p:cNvPr id="320518" name="对象 320517"/>
          <p:cNvGraphicFramePr/>
          <p:nvPr/>
        </p:nvGraphicFramePr>
        <p:xfrm>
          <a:off x="1600200" y="990600"/>
          <a:ext cx="5776913" cy="1700213"/>
        </p:xfrm>
        <a:graphic>
          <a:graphicData uri="http://schemas.openxmlformats.org/presentationml/2006/ole">
            <mc:AlternateContent xmlns:mc="http://schemas.openxmlformats.org/markup-compatibility/2006">
              <mc:Choice xmlns:v="urn:schemas-microsoft-com:vml" Requires="v">
                <p:oleObj spid="_x0000_s3078" name="" r:id="rId5" imgW="2921000" imgH="736600" progId="Equation.3">
                  <p:embed/>
                </p:oleObj>
              </mc:Choice>
              <mc:Fallback>
                <p:oleObj name="" r:id="rId5" imgW="2921000" imgH="736600" progId="Equation.3">
                  <p:embed/>
                  <p:pic>
                    <p:nvPicPr>
                      <p:cNvPr id="0" name="图片 3077"/>
                      <p:cNvPicPr/>
                      <p:nvPr/>
                    </p:nvPicPr>
                    <p:blipFill>
                      <a:blip r:embed="rId6"/>
                      <a:stretch>
                        <a:fillRect/>
                      </a:stretch>
                    </p:blipFill>
                    <p:spPr>
                      <a:xfrm>
                        <a:off x="1600200" y="990600"/>
                        <a:ext cx="5776913" cy="1700213"/>
                      </a:xfrm>
                      <a:prstGeom prst="rect">
                        <a:avLst/>
                      </a:prstGeom>
                      <a:noFill/>
                      <a:ln w="38100">
                        <a:noFill/>
                        <a:miter/>
                      </a:ln>
                    </p:spPr>
                  </p:pic>
                </p:oleObj>
              </mc:Fallback>
            </mc:AlternateContent>
          </a:graphicData>
        </a:graphic>
      </p:graphicFrame>
      <p:sp>
        <p:nvSpPr>
          <p:cNvPr id="320519" name="矩形 320518"/>
          <p:cNvSpPr/>
          <p:nvPr/>
        </p:nvSpPr>
        <p:spPr>
          <a:xfrm>
            <a:off x="762000" y="2667000"/>
            <a:ext cx="7620000" cy="1447800"/>
          </a:xfrm>
          <a:prstGeom prst="rect">
            <a:avLst/>
          </a:prstGeom>
          <a:noFill/>
          <a:ln w="9525">
            <a:noFill/>
          </a:ln>
        </p:spPr>
        <p:txBody>
          <a:bodyPr anchor="t">
            <a:spAutoFit/>
          </a:bodyPr>
          <a:p>
            <a:pPr indent="0">
              <a:lnSpc>
                <a:spcPct val="105000"/>
              </a:lnSpc>
            </a:pP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zh-CN" altLang="en-US" sz="2800" b="1">
                <a:latin typeface="Times New Roman" panose="02020803070505020304" pitchFamily="18" charset="0"/>
                <a:ea typeface="宋体" panose="02010600030101010101" pitchFamily="2" charset="-122"/>
              </a:rPr>
              <a:t>与</a:t>
            </a:r>
            <a:r>
              <a:rPr lang="en-US" altLang="zh-CN" sz="2800" b="1" i="1">
                <a:latin typeface="Times New Roman" panose="02020803070505020304" pitchFamily="18" charset="0"/>
                <a:ea typeface="宋体" panose="02010600030101010101" pitchFamily="2" charset="-122"/>
              </a:rPr>
              <a:t>f</a:t>
            </a:r>
            <a:r>
              <a:rPr lang="en-US" altLang="zh-CN" sz="2800" b="1" baseline="-25000">
                <a:latin typeface="Times New Roman" panose="02020803070505020304" pitchFamily="18" charset="0"/>
                <a:ea typeface="宋体" panose="02010600030101010101" pitchFamily="2" charset="-122"/>
              </a:rPr>
              <a:t>1</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有相同的有理根</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而</a:t>
            </a:r>
            <a:r>
              <a:rPr lang="en-US" altLang="zh-CN" sz="2800" b="1" i="1">
                <a:latin typeface="Times New Roman" panose="02020803070505020304" pitchFamily="18" charset="0"/>
                <a:ea typeface="宋体" panose="02010600030101010101" pitchFamily="2" charset="-122"/>
              </a:rPr>
              <a:t>f</a:t>
            </a:r>
            <a:r>
              <a:rPr lang="en-US" altLang="zh-CN" sz="2800" b="1" baseline="-25000">
                <a:latin typeface="Times New Roman" panose="02020803070505020304" pitchFamily="18" charset="0"/>
                <a:ea typeface="宋体" panose="02010600030101010101" pitchFamily="2" charset="-122"/>
              </a:rPr>
              <a:t>1</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有理根</a:t>
            </a:r>
            <a:r>
              <a:rPr lang="zh-CN" altLang="en-US" sz="2800" b="1" dirty="0">
                <a:latin typeface="宋体" panose="02010600030101010101" pitchFamily="2" charset="-122"/>
                <a:ea typeface="宋体" panose="02010600030101010101" pitchFamily="2" charset="-122"/>
              </a:rPr>
              <a:t>只可能</a:t>
            </a:r>
            <a:r>
              <a:rPr lang="en-US" altLang="zh-CN" sz="2800" b="1" dirty="0">
                <a:latin typeface="Times New Roman" panose="02020803070505020304" pitchFamily="18" charset="0"/>
                <a:ea typeface="宋体" panose="02010600030101010101" pitchFamily="2" charset="-122"/>
                <a:sym typeface="Symbol" pitchFamily="18" charset="2"/>
              </a:rPr>
              <a:t>1, 3, 12, 32</a:t>
            </a:r>
            <a:r>
              <a:rPr lang="zh-CN" altLang="en-US" sz="2800" b="1" dirty="0">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sym typeface="Symbol" pitchFamily="18" charset="2"/>
              </a:rPr>
              <a:t>s</a:t>
            </a:r>
            <a:r>
              <a:rPr lang="en-US" altLang="zh-CN" sz="2800" b="1">
                <a:latin typeface="Times New Roman" panose="02020803070505020304" pitchFamily="18" charset="0"/>
                <a:ea typeface="宋体" panose="02010600030101010101" pitchFamily="2" charset="-122"/>
                <a:sym typeface="Symbol" pitchFamily="18" charset="2"/>
              </a:rPr>
              <a:t>= 1, 2</a:t>
            </a:r>
            <a:r>
              <a:rPr lang="zh-CN" altLang="en-US" sz="2800" b="1">
                <a:latin typeface="Times New Roman" panose="02020803070505020304" pitchFamily="18" charset="0"/>
                <a:ea typeface="宋体" panose="02010600030101010101" pitchFamily="2" charset="-122"/>
                <a:sym typeface="Symbol" pitchFamily="18" charset="2"/>
              </a:rPr>
              <a:t>及</a:t>
            </a:r>
            <a:r>
              <a:rPr lang="en-US" altLang="zh-CN" sz="2800" b="1" i="1">
                <a:latin typeface="Times New Roman" panose="02020803070505020304" pitchFamily="18" charset="0"/>
                <a:ea typeface="宋体" panose="02010600030101010101" pitchFamily="2" charset="-122"/>
                <a:sym typeface="Symbol" pitchFamily="18" charset="2"/>
              </a:rPr>
              <a:t>r</a:t>
            </a:r>
            <a:r>
              <a:rPr lang="en-US" altLang="zh-CN" sz="2800" b="1" dirty="0">
                <a:latin typeface="Times New Roman" panose="02020803070505020304" pitchFamily="18" charset="0"/>
                <a:ea typeface="宋体" panose="02010600030101010101" pitchFamily="2" charset="-122"/>
                <a:sym typeface="Symbol" pitchFamily="18" charset="2"/>
              </a:rPr>
              <a:t>= 1, 3</a:t>
            </a:r>
            <a:r>
              <a:rPr lang="zh-CN" altLang="en-US" sz="2800" b="1" dirty="0">
                <a:latin typeface="Times New Roman" panose="02020803070505020304" pitchFamily="18" charset="0"/>
                <a:ea typeface="宋体" panose="02010600030101010101" pitchFamily="2" charset="-122"/>
                <a:sym typeface="Symbol" pitchFamily="18" charset="2"/>
              </a:rPr>
              <a:t>) </a:t>
            </a:r>
            <a:r>
              <a:rPr lang="en-US" altLang="zh-CN" sz="2800" b="1" dirty="0">
                <a:latin typeface="Times New Roman" panose="02020803070505020304" pitchFamily="18" charset="0"/>
                <a:ea typeface="宋体" panose="02010600030101010101" pitchFamily="2" charset="-122"/>
                <a:sym typeface="Symbol" pitchFamily="18" charset="2"/>
              </a:rPr>
              <a:t>.</a:t>
            </a:r>
            <a:r>
              <a:rPr lang="zh-CN" altLang="en-US" sz="2800" b="1" dirty="0">
                <a:latin typeface="Times New Roman" panose="02020803070505020304" pitchFamily="18" charset="0"/>
                <a:ea typeface="宋体" panose="02010600030101010101" pitchFamily="2" charset="-122"/>
                <a:sym typeface="Symbol" pitchFamily="18" charset="2"/>
              </a:rPr>
              <a:t>由综合除法：</a:t>
            </a:r>
            <a:endParaRPr lang="zh-CN" altLang="en-US" sz="2800" b="1">
              <a:latin typeface="Times New Roman" panose="02020803070505020304" pitchFamily="18" charset="0"/>
              <a:ea typeface="宋体" panose="02010600030101010101" pitchFamily="2" charset="-122"/>
            </a:endParaRPr>
          </a:p>
        </p:txBody>
      </p:sp>
      <p:sp>
        <p:nvSpPr>
          <p:cNvPr id="320520" name="矩形 320519"/>
          <p:cNvSpPr/>
          <p:nvPr/>
        </p:nvSpPr>
        <p:spPr>
          <a:xfrm>
            <a:off x="762000" y="6096000"/>
            <a:ext cx="6705600" cy="542925"/>
          </a:xfrm>
          <a:prstGeom prst="rect">
            <a:avLst/>
          </a:prstGeom>
          <a:noFill/>
          <a:ln w="9525">
            <a:noFill/>
          </a:ln>
        </p:spPr>
        <p:txBody>
          <a:bodyPr anchor="t">
            <a:spAutoFit/>
          </a:bodyPr>
          <a:p>
            <a:pPr indent="0">
              <a:lnSpc>
                <a:spcPct val="105000"/>
              </a:lnSpc>
            </a:pPr>
            <a:r>
              <a:rPr lang="zh-CN" altLang="en-US" sz="2800" b="1">
                <a:latin typeface="Times New Roman" panose="02020803070505020304" pitchFamily="18" charset="0"/>
                <a:ea typeface="宋体" panose="02010600030101010101" pitchFamily="2" charset="-122"/>
              </a:rPr>
              <a:t>知</a:t>
            </a:r>
            <a:r>
              <a:rPr lang="en-US" altLang="zh-CN" sz="2800" b="1" i="1">
                <a:latin typeface="Times New Roman" panose="02020803070505020304" pitchFamily="18" charset="0"/>
                <a:ea typeface="宋体" panose="02010600030101010101" pitchFamily="2" charset="-122"/>
              </a:rPr>
              <a:t>f</a:t>
            </a:r>
            <a:r>
              <a:rPr lang="en-US" altLang="zh-CN" sz="2800" b="1" baseline="-25000">
                <a:latin typeface="Times New Roman" panose="02020803070505020304" pitchFamily="18" charset="0"/>
                <a:ea typeface="宋体" panose="02010600030101010101" pitchFamily="2" charset="-122"/>
              </a:rPr>
              <a:t>1</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从而 </a:t>
            </a:r>
            <a:r>
              <a:rPr lang="en-US" altLang="zh-CN" sz="2800" b="1" i="1">
                <a:latin typeface="Times New Roman" panose="02020803070505020304" pitchFamily="18" charset="0"/>
                <a:ea typeface="宋体" panose="02010600030101010101" pitchFamily="2" charset="-122"/>
              </a:rPr>
              <a:t>f</a:t>
            </a:r>
            <a:r>
              <a:rPr lang="en-US" altLang="zh-CN" sz="2800" b="1" baseline="-25000">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的有理根为</a:t>
            </a:r>
            <a:r>
              <a:rPr lang="en-US" altLang="zh-CN" sz="2800" b="1">
                <a:latin typeface="黑体" panose="02010600030101010101" pitchFamily="2" charset="-122"/>
                <a:ea typeface="黑体" panose="02010600030101010101" pitchFamily="2" charset="-122"/>
              </a:rPr>
              <a:t>-</a:t>
            </a:r>
            <a:r>
              <a:rPr lang="en-US" altLang="zh-CN" sz="2800" b="1">
                <a:latin typeface="Times New Roman" panose="02020803070505020304" pitchFamily="18" charset="0"/>
                <a:ea typeface="宋体" panose="02010600030101010101" pitchFamily="2" charset="-122"/>
                <a:sym typeface="Symbol" pitchFamily="18" charset="2"/>
              </a:rPr>
              <a:t>3, 12.</a:t>
            </a:r>
            <a:endParaRPr lang="en-US" altLang="zh-CN" sz="2800" b="1">
              <a:latin typeface="Times New Roman" panose="02020803070505020304" pitchFamily="18" charset="0"/>
              <a:ea typeface="宋体" panose="02010600030101010101" pitchFamily="2" charset="-122"/>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0515">
                                            <p:txEl>
                                              <p:charRg st="0" end="2"/>
                                            </p:txEl>
                                          </p:spTgt>
                                        </p:tgtEl>
                                        <p:attrNameLst>
                                          <p:attrName>style.visibility</p:attrName>
                                        </p:attrNameLst>
                                      </p:cBhvr>
                                      <p:to>
                                        <p:strVal val="visible"/>
                                      </p:to>
                                    </p:set>
                                    <p:animEffect transition="in" filter="wipe(left)">
                                      <p:cBhvr>
                                        <p:cTn id="7" dur="500"/>
                                        <p:tgtEl>
                                          <p:spTgt spid="320515">
                                            <p:txEl>
                                              <p:charRg st="0"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20518"/>
                                        </p:tgtEl>
                                        <p:attrNameLst>
                                          <p:attrName>style.visibility</p:attrName>
                                        </p:attrNameLst>
                                      </p:cBhvr>
                                      <p:to>
                                        <p:strVal val="visible"/>
                                      </p:to>
                                    </p:set>
                                    <p:animEffect transition="in" filter="wipe(left)">
                                      <p:cBhvr>
                                        <p:cTn id="12" dur="500"/>
                                        <p:tgtEl>
                                          <p:spTgt spid="3205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0519">
                                            <p:txEl>
                                              <p:charRg st="0" end="80"/>
                                            </p:txEl>
                                          </p:spTgt>
                                        </p:tgtEl>
                                        <p:attrNameLst>
                                          <p:attrName>style.visibility</p:attrName>
                                        </p:attrNameLst>
                                      </p:cBhvr>
                                      <p:to>
                                        <p:strVal val="visible"/>
                                      </p:to>
                                    </p:set>
                                    <p:animEffect transition="in" filter="wipe(left)">
                                      <p:cBhvr>
                                        <p:cTn id="17" dur="500"/>
                                        <p:tgtEl>
                                          <p:spTgt spid="320519">
                                            <p:txEl>
                                              <p:charRg st="0" end="8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20516"/>
                                        </p:tgtEl>
                                        <p:attrNameLst>
                                          <p:attrName>style.visibility</p:attrName>
                                        </p:attrNameLst>
                                      </p:cBhvr>
                                      <p:to>
                                        <p:strVal val="visible"/>
                                      </p:to>
                                    </p:set>
                                    <p:animEffect transition="in" filter="wipe(left)">
                                      <p:cBhvr>
                                        <p:cTn id="22" dur="500"/>
                                        <p:tgtEl>
                                          <p:spTgt spid="3205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20520">
                                            <p:txEl>
                                              <p:charRg st="0" end="28"/>
                                            </p:txEl>
                                          </p:spTgt>
                                        </p:tgtEl>
                                        <p:attrNameLst>
                                          <p:attrName>style.visibility</p:attrName>
                                        </p:attrNameLst>
                                      </p:cBhvr>
                                      <p:to>
                                        <p:strVal val="visible"/>
                                      </p:to>
                                    </p:set>
                                    <p:animEffect transition="in" filter="wipe(left)">
                                      <p:cBhvr>
                                        <p:cTn id="27" dur="500"/>
                                        <p:tgtEl>
                                          <p:spTgt spid="320520">
                                            <p:txEl>
                                              <p:charRg st="0" end="2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15" grpId="0" build="p"/>
      <p:bldP spid="320519" grpId="0" build="p"/>
      <p:bldP spid="320520" grpId="0" build="p"/>
    </p:bldLst>
  </p:timing>
</p:sld>
</file>

<file path=ppt/slides/slide1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11617" name="标题 321537"/>
          <p:cNvSpPr>
            <a:spLocks noGrp="1"/>
          </p:cNvSpPr>
          <p:nvPr>
            <p:ph type="title"/>
          </p:nvPr>
        </p:nvSpPr>
        <p:spPr>
          <a:xfrm>
            <a:off x="609600" y="911225"/>
            <a:ext cx="7543800" cy="522288"/>
          </a:xfrm>
        </p:spPr>
        <p:txBody>
          <a:bodyPr wrap="square" anchor="b">
            <a:spAutoFit/>
          </a:bodyPr>
          <a:p>
            <a:r>
              <a:rPr lang="zh-CN" altLang="en-US" sz="2800" b="1" dirty="0">
                <a:latin typeface="Times New Roman" panose="02020803070505020304" pitchFamily="18" charset="0"/>
                <a:ea typeface="宋体" panose="02010600030101010101" pitchFamily="2" charset="-122"/>
              </a:rPr>
              <a:t>例</a:t>
            </a:r>
            <a:r>
              <a:rPr lang="en-US" altLang="zh-CN" sz="2800" b="1">
                <a:latin typeface="Times New Roman" panose="02020803070505020304" pitchFamily="18" charset="0"/>
                <a:ea typeface="宋体" panose="02010600030101010101" pitchFamily="2" charset="-122"/>
              </a:rPr>
              <a:t>3  </a:t>
            </a:r>
            <a:r>
              <a:rPr lang="zh-CN" altLang="en-US" sz="2800" b="1" dirty="0">
                <a:solidFill>
                  <a:schemeClr val="tx1"/>
                </a:solidFill>
                <a:latin typeface="Times New Roman" panose="02020803070505020304" pitchFamily="18" charset="0"/>
                <a:ea typeface="宋体" panose="02010600030101010101" pitchFamily="2" charset="-122"/>
              </a:rPr>
              <a:t>证明</a:t>
            </a:r>
            <a:r>
              <a:rPr lang="en-US" altLang="zh-CN" sz="2800" b="1" i="1">
                <a:solidFill>
                  <a:schemeClr val="tx1"/>
                </a:solidFill>
                <a:latin typeface="Times New Roman" panose="02020803070505020304" pitchFamily="18" charset="0"/>
                <a:ea typeface="宋体" panose="02010600030101010101" pitchFamily="2" charset="-122"/>
              </a:rPr>
              <a:t>f</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a:solidFill>
                  <a:schemeClr val="tx1"/>
                </a:solidFill>
                <a:latin typeface="Times New Roman" panose="02020803070505020304" pitchFamily="18" charset="0"/>
                <a:ea typeface="宋体" panose="02010600030101010101" pitchFamily="2" charset="-122"/>
              </a:rPr>
              <a:t>) = </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baseline="30000">
                <a:solidFill>
                  <a:schemeClr val="tx1"/>
                </a:solidFill>
                <a:latin typeface="Times New Roman" panose="02020803070505020304" pitchFamily="18" charset="0"/>
                <a:ea typeface="宋体" panose="02010600030101010101" pitchFamily="2" charset="-122"/>
              </a:rPr>
              <a:t>3</a:t>
            </a:r>
            <a:r>
              <a:rPr lang="en-US" altLang="zh-CN" sz="2800" b="1">
                <a:solidFill>
                  <a:schemeClr val="tx1"/>
                </a:solidFill>
                <a:latin typeface="黑体" panose="02010600030101010101" pitchFamily="2" charset="-122"/>
                <a:ea typeface="黑体" panose="02010600030101010101" pitchFamily="2" charset="-122"/>
              </a:rPr>
              <a:t>-</a:t>
            </a:r>
            <a:r>
              <a:rPr lang="en-US" altLang="zh-CN" sz="2800" b="1">
                <a:solidFill>
                  <a:schemeClr val="tx1"/>
                </a:solidFill>
                <a:latin typeface="Times New Roman" panose="02020803070505020304" pitchFamily="18" charset="0"/>
                <a:ea typeface="黑体" panose="02010600030101010101" pitchFamily="2" charset="-122"/>
              </a:rPr>
              <a:t>2</a:t>
            </a:r>
            <a:r>
              <a:rPr lang="en-US" altLang="zh-CN" sz="2800" b="1" i="1">
                <a:solidFill>
                  <a:schemeClr val="tx1"/>
                </a:solidFill>
                <a:latin typeface="Times New Roman" panose="02020803070505020304" pitchFamily="18" charset="0"/>
                <a:ea typeface="黑体" panose="02010600030101010101" pitchFamily="2" charset="-122"/>
              </a:rPr>
              <a:t>x</a:t>
            </a:r>
            <a:r>
              <a:rPr lang="en-US" altLang="zh-CN" sz="2800" b="1" baseline="30000">
                <a:solidFill>
                  <a:schemeClr val="tx1"/>
                </a:solidFill>
                <a:latin typeface="Times New Roman" panose="02020803070505020304" pitchFamily="18" charset="0"/>
                <a:ea typeface="宋体" panose="02010600030101010101" pitchFamily="2" charset="-122"/>
              </a:rPr>
              <a:t> </a:t>
            </a:r>
            <a:r>
              <a:rPr lang="en-US" altLang="zh-CN" sz="2800" b="1" dirty="0">
                <a:solidFill>
                  <a:schemeClr val="tx1"/>
                </a:solidFill>
                <a:latin typeface="Times New Roman" panose="02020803070505020304" pitchFamily="18" charset="0"/>
                <a:ea typeface="宋体" panose="02010600030101010101" pitchFamily="2" charset="-122"/>
              </a:rPr>
              <a:t>+2 </a:t>
            </a:r>
            <a:r>
              <a:rPr lang="zh-CN" altLang="en-US" sz="2800" b="1" dirty="0">
                <a:solidFill>
                  <a:schemeClr val="tx1"/>
                </a:solidFill>
                <a:latin typeface="Times New Roman" panose="02020803070505020304" pitchFamily="18" charset="0"/>
                <a:ea typeface="宋体" panose="02010600030101010101" pitchFamily="2" charset="-122"/>
              </a:rPr>
              <a:t>在有理数域上不可约</a:t>
            </a:r>
            <a:r>
              <a:rPr lang="en-US" altLang="zh-CN" sz="2800" b="1">
                <a:solidFill>
                  <a:schemeClr val="tx1"/>
                </a:solidFill>
                <a:latin typeface="Times New Roman" panose="02020803070505020304" pitchFamily="18" charset="0"/>
                <a:ea typeface="宋体" panose="02010600030101010101" pitchFamily="2" charset="-122"/>
              </a:rPr>
              <a:t>.</a:t>
            </a:r>
            <a:endParaRPr lang="en-US" altLang="zh-CN" sz="2800" b="1">
              <a:solidFill>
                <a:schemeClr val="tx1"/>
              </a:solidFill>
              <a:latin typeface="Times New Roman" panose="02020803070505020304" pitchFamily="18" charset="0"/>
              <a:ea typeface="宋体" panose="02010600030101010101" pitchFamily="2" charset="-122"/>
            </a:endParaRPr>
          </a:p>
        </p:txBody>
      </p:sp>
      <p:sp>
        <p:nvSpPr>
          <p:cNvPr id="321539" name="矩形 321538"/>
          <p:cNvSpPr/>
          <p:nvPr/>
        </p:nvSpPr>
        <p:spPr>
          <a:xfrm>
            <a:off x="685800" y="1735138"/>
            <a:ext cx="8001000" cy="3255962"/>
          </a:xfrm>
          <a:prstGeom prst="rect">
            <a:avLst/>
          </a:prstGeom>
          <a:noFill/>
          <a:ln w="9525">
            <a:noFill/>
          </a:ln>
        </p:spPr>
        <p:txBody>
          <a:bodyPr anchor="t">
            <a:spAutoFit/>
          </a:bodyPr>
          <a:p>
            <a:pPr indent="0">
              <a:lnSpc>
                <a:spcPct val="105000"/>
              </a:lnSpc>
            </a:pPr>
            <a:r>
              <a:rPr lang="zh-CN" altLang="en-US" sz="2800" b="1" dirty="0">
                <a:solidFill>
                  <a:schemeClr val="tx2"/>
                </a:solidFill>
                <a:latin typeface="Times New Roman" panose="02020803070505020304" pitchFamily="18" charset="0"/>
                <a:ea typeface="宋体" panose="02010600030101010101" pitchFamily="2" charset="-122"/>
              </a:rPr>
              <a:t>证   </a:t>
            </a:r>
            <a:r>
              <a:rPr lang="zh-CN" altLang="en-US" sz="2800" b="1" dirty="0">
                <a:latin typeface="Times New Roman" panose="02020803070505020304" pitchFamily="18" charset="0"/>
                <a:ea typeface="宋体" panose="02010600030101010101" pitchFamily="2" charset="-122"/>
              </a:rPr>
              <a:t> 若</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可约，则</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可以分解成</a:t>
            </a:r>
            <a:r>
              <a:rPr lang="zh-CN" altLang="en-US" sz="2800" b="1" dirty="0">
                <a:latin typeface="宋体" panose="02010600030101010101" pitchFamily="2" charset="-122"/>
                <a:ea typeface="宋体" panose="02010600030101010101" pitchFamily="2" charset="-122"/>
              </a:rPr>
              <a:t>两个次数较低</a:t>
            </a:r>
            <a:endParaRPr lang="zh-CN" altLang="en-US" sz="2800" b="1" dirty="0">
              <a:latin typeface="宋体" panose="02010600030101010101" pitchFamily="2" charset="-122"/>
              <a:ea typeface="宋体" panose="02010600030101010101" pitchFamily="2" charset="-122"/>
            </a:endParaRPr>
          </a:p>
          <a:p>
            <a:pPr indent="0">
              <a:lnSpc>
                <a:spcPct val="105000"/>
              </a:lnSpc>
            </a:pPr>
            <a:r>
              <a:rPr lang="zh-CN" altLang="en-US" sz="2800" b="1" dirty="0">
                <a:latin typeface="宋体" panose="02010600030101010101" pitchFamily="2" charset="-122"/>
                <a:ea typeface="宋体" panose="02010600030101010101" pitchFamily="2" charset="-122"/>
              </a:rPr>
              <a:t>的有理系数多项式的乘积，因为</a:t>
            </a:r>
            <a:r>
              <a:rPr lang="en-US" altLang="zh-CN" sz="2800" b="1" dirty="0">
                <a:latin typeface="Times New Roman Bold" panose="02020803070505020304" charset="0"/>
                <a:ea typeface="宋体" panose="02010600030101010101" pitchFamily="2" charset="-122"/>
                <a:sym typeface="Symbol" pitchFamily="18" charset="2"/>
              </a:rPr>
              <a:t>deg</a:t>
            </a:r>
            <a:r>
              <a:rPr lang="en-US" altLang="zh-CN" sz="2800" b="1">
                <a:latin typeface="宋体" panose="02010600030101010101" pitchFamily="2" charset="-122"/>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 =3,</a:t>
            </a:r>
            <a:r>
              <a:rPr lang="zh-CN" altLang="en-US" sz="2800" b="1" dirty="0">
                <a:latin typeface="Times New Roman" panose="02020803070505020304" pitchFamily="18" charset="0"/>
                <a:ea typeface="宋体" panose="02010600030101010101" pitchFamily="2" charset="-122"/>
              </a:rPr>
              <a:t>所以</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必有一个一次有理因式，即有一有理根</a:t>
            </a:r>
            <a:r>
              <a:rPr lang="en-US" altLang="zh-CN" sz="2800" b="1">
                <a:latin typeface="Times New Roman" panose="02020803070505020304" pitchFamily="18" charset="0"/>
                <a:ea typeface="宋体" panose="02010600030101010101" pitchFamily="2" charset="-122"/>
              </a:rPr>
              <a:t>.</a:t>
            </a:r>
            <a:endParaRPr lang="en-US" altLang="zh-CN" sz="2800" b="1">
              <a:latin typeface="Times New Roman" panose="02020803070505020304" pitchFamily="18" charset="0"/>
              <a:ea typeface="宋体" panose="02010600030101010101" pitchFamily="2" charset="-122"/>
            </a:endParaRPr>
          </a:p>
          <a:p>
            <a:pPr indent="0">
              <a:lnSpc>
                <a:spcPct val="105000"/>
              </a:lnSpc>
            </a:pP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由定理知，</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的有理根只可能为</a:t>
            </a:r>
            <a:r>
              <a:rPr lang="en-US" altLang="zh-CN" sz="2800" b="1" dirty="0">
                <a:latin typeface="Times New Roman" panose="02020803070505020304" pitchFamily="18" charset="0"/>
                <a:ea typeface="宋体" panose="02010600030101010101" pitchFamily="2" charset="-122"/>
                <a:sym typeface="Symbol" pitchFamily="18" charset="2"/>
              </a:rPr>
              <a:t>1, 2.</a:t>
            </a:r>
            <a:r>
              <a:rPr lang="zh-CN" altLang="en-US" sz="2800" b="1" dirty="0">
                <a:latin typeface="Times New Roman" panose="02020803070505020304" pitchFamily="18" charset="0"/>
                <a:ea typeface="宋体" panose="02010600030101010101" pitchFamily="2" charset="-122"/>
                <a:sym typeface="Symbol" pitchFamily="18" charset="2"/>
              </a:rPr>
              <a:t>直接</a:t>
            </a:r>
            <a:endParaRPr lang="zh-CN" altLang="en-US" sz="2800" b="1" dirty="0">
              <a:latin typeface="Times New Roman" panose="02020803070505020304" pitchFamily="18" charset="0"/>
              <a:ea typeface="宋体" panose="02010600030101010101" pitchFamily="2" charset="-122"/>
              <a:sym typeface="Symbol" pitchFamily="18" charset="2"/>
            </a:endParaRPr>
          </a:p>
          <a:p>
            <a:pPr indent="0">
              <a:lnSpc>
                <a:spcPct val="105000"/>
              </a:lnSpc>
            </a:pPr>
            <a:r>
              <a:rPr lang="zh-CN" altLang="en-US" sz="2800" b="1" dirty="0">
                <a:latin typeface="Times New Roman" panose="02020803070505020304" pitchFamily="18" charset="0"/>
                <a:ea typeface="宋体" panose="02010600030101010101" pitchFamily="2" charset="-122"/>
                <a:sym typeface="Symbol" pitchFamily="18" charset="2"/>
              </a:rPr>
              <a:t>验证知，</a:t>
            </a:r>
            <a:r>
              <a:rPr lang="en-US" altLang="zh-CN" sz="2800" b="1" dirty="0">
                <a:latin typeface="Times New Roman" panose="02020803070505020304" pitchFamily="18" charset="0"/>
                <a:ea typeface="宋体" panose="02010600030101010101" pitchFamily="2" charset="-122"/>
                <a:sym typeface="Symbol" pitchFamily="18" charset="2"/>
              </a:rPr>
              <a:t>1, 2</a:t>
            </a:r>
            <a:r>
              <a:rPr lang="zh-CN" altLang="en-US" sz="2800" b="1" dirty="0">
                <a:latin typeface="Times New Roman" panose="02020803070505020304" pitchFamily="18" charset="0"/>
                <a:ea typeface="宋体" panose="02010600030101010101" pitchFamily="2" charset="-122"/>
                <a:sym typeface="Symbol" pitchFamily="18" charset="2"/>
              </a:rPr>
              <a:t>都不是</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的根，因此</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在有理</a:t>
            </a:r>
            <a:endParaRPr lang="zh-CN" altLang="en-US" sz="2800" b="1" dirty="0">
              <a:latin typeface="Times New Roman" panose="02020803070505020304" pitchFamily="18" charset="0"/>
              <a:ea typeface="宋体" panose="02010600030101010101" pitchFamily="2" charset="-122"/>
            </a:endParaRPr>
          </a:p>
          <a:p>
            <a:pPr indent="0">
              <a:lnSpc>
                <a:spcPct val="105000"/>
              </a:lnSpc>
            </a:pPr>
            <a:r>
              <a:rPr lang="zh-CN" altLang="en-US" sz="2800" b="1" dirty="0">
                <a:latin typeface="Times New Roman" panose="02020803070505020304" pitchFamily="18" charset="0"/>
                <a:ea typeface="宋体" panose="02010600030101010101" pitchFamily="2" charset="-122"/>
              </a:rPr>
              <a:t>数域上不可约</a:t>
            </a:r>
            <a:r>
              <a:rPr lang="en-US" altLang="zh-CN" sz="2800" b="1">
                <a:latin typeface="Times New Roman" panose="02020803070505020304" pitchFamily="18" charset="0"/>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endParaRPr>
          </a:p>
        </p:txBody>
      </p:sp>
      <p:sp>
        <p:nvSpPr>
          <p:cNvPr id="321540" name="矩形 321539"/>
          <p:cNvSpPr/>
          <p:nvPr/>
        </p:nvSpPr>
        <p:spPr>
          <a:xfrm>
            <a:off x="685800" y="4965700"/>
            <a:ext cx="8001000" cy="1435100"/>
          </a:xfrm>
          <a:prstGeom prst="rect">
            <a:avLst/>
          </a:prstGeom>
          <a:noFill/>
          <a:ln w="9525">
            <a:noFill/>
          </a:ln>
        </p:spPr>
        <p:txBody>
          <a:bodyPr>
            <a:spAutoFit/>
          </a:bodyPr>
          <a:p>
            <a:pPr marL="0" marR="0" indent="0" algn="l" defTabSz="914400" rtl="0" eaLnBrk="1" fontAlgn="base" latinLnBrk="0" hangingPunct="1">
              <a:lnSpc>
                <a:spcPct val="105000"/>
              </a:lnSpc>
              <a:spcBef>
                <a:spcPct val="0"/>
              </a:spcBef>
              <a:spcAft>
                <a:spcPct val="0"/>
              </a:spcAft>
              <a:buNone/>
            </a:pPr>
            <a:r>
              <a:rPr kumimoji="0" lang="en-US" altLang="zh-CN" sz="2800" b="1" i="0" u="none" strike="noStrike" kern="1200" cap="none" spc="0" normalizeH="0" baseline="0" noProof="1" dirty="0">
                <a:solidFill>
                  <a:schemeClr val="tx1"/>
                </a:solidFill>
                <a:latin typeface="Times New Roman" panose="02020803070505020304" pitchFamily="18" charset="0"/>
                <a:ea typeface="宋体" panose="02010600030101010101" pitchFamily="2" charset="-122"/>
                <a:cs typeface="+mn-cs"/>
                <a:sym typeface="+mn-ea"/>
              </a:rPr>
              <a:t>         </a:t>
            </a:r>
            <a:r>
              <a:rPr kumimoji="0" lang="zh-CN" altLang="en-US" sz="2800" b="1" i="0" u="none" strike="noStrike" kern="1200" cap="none" spc="0" normalizeH="0" baseline="0" noProof="1" dirty="0">
                <a:solidFill>
                  <a:schemeClr val="tx1"/>
                </a:solidFill>
                <a:latin typeface="Times New Roman" panose="02020803070505020304" pitchFamily="18" charset="0"/>
                <a:ea typeface="宋体" panose="02010600030101010101" pitchFamily="2" charset="-122"/>
                <a:cs typeface="+mn-cs"/>
                <a:sym typeface="+mn-ea"/>
              </a:rPr>
              <a:t>最后， 给出一个整系数多项式为不可约多项</a:t>
            </a:r>
            <a:endParaRPr kumimoji="0" lang="zh-CN" altLang="en-US" sz="2800" b="1" i="0" u="none" strike="noStrike" kern="1200" cap="none" spc="0" normalizeH="0" baseline="0" noProof="1" dirty="0">
              <a:solidFill>
                <a:schemeClr val="tx1"/>
              </a:solidFill>
              <a:latin typeface="Times New Roman" panose="02020803070505020304" pitchFamily="18" charset="0"/>
              <a:ea typeface="宋体" panose="02010600030101010101" pitchFamily="2" charset="-122"/>
              <a:cs typeface="+mn-cs"/>
              <a:sym typeface="+mn-ea"/>
            </a:endParaRPr>
          </a:p>
          <a:p>
            <a:pPr marL="0" marR="0" indent="0" algn="l" defTabSz="914400" rtl="0" eaLnBrk="1" fontAlgn="base" latinLnBrk="0" hangingPunct="1">
              <a:lnSpc>
                <a:spcPct val="105000"/>
              </a:lnSpc>
              <a:spcBef>
                <a:spcPct val="0"/>
              </a:spcBef>
              <a:spcAft>
                <a:spcPct val="0"/>
              </a:spcAft>
              <a:buNone/>
            </a:pPr>
            <a:r>
              <a:rPr kumimoji="0" lang="zh-CN" altLang="en-US" sz="2800" b="1" i="0" u="none" strike="noStrike" kern="1200" cap="none" spc="0" normalizeH="0" baseline="0" noProof="1" dirty="0">
                <a:solidFill>
                  <a:schemeClr val="tx1"/>
                </a:solidFill>
                <a:latin typeface="Times New Roman" panose="02020803070505020304" pitchFamily="18" charset="0"/>
                <a:ea typeface="宋体" panose="02010600030101010101" pitchFamily="2" charset="-122"/>
                <a:cs typeface="+mn-cs"/>
                <a:sym typeface="+mn-ea"/>
              </a:rPr>
              <a:t>式的充分条件</a:t>
            </a:r>
            <a:r>
              <a:rPr kumimoji="0" lang="en-US" altLang="zh-CN" sz="2800" b="1" i="0" u="none" strike="noStrike" kern="1200" cap="none" spc="0" normalizeH="0" baseline="0" noProof="1" dirty="0">
                <a:solidFill>
                  <a:schemeClr val="tx1"/>
                </a:solidFill>
                <a:latin typeface="Times New Roman" panose="02020803070505020304" pitchFamily="18" charset="0"/>
                <a:ea typeface="宋体" panose="02010600030101010101" pitchFamily="2" charset="-122"/>
                <a:cs typeface="+mn-cs"/>
                <a:sym typeface="+mn-ea"/>
              </a:rPr>
              <a:t>. </a:t>
            </a:r>
            <a:r>
              <a:rPr kumimoji="0" lang="zh-CN" altLang="en-US" sz="2800" b="1" i="0" u="none" strike="noStrike" kern="1200" cap="none" spc="0" normalizeH="0" baseline="0" noProof="1" dirty="0">
                <a:solidFill>
                  <a:schemeClr val="tx1"/>
                </a:solidFill>
                <a:latin typeface="Times New Roman" panose="02020803070505020304" pitchFamily="18" charset="0"/>
                <a:ea typeface="宋体" panose="02010600030101010101" pitchFamily="2" charset="-122"/>
                <a:cs typeface="+mn-cs"/>
                <a:sym typeface="+mn-ea"/>
              </a:rPr>
              <a:t>依此举例说明 ：</a:t>
            </a:r>
            <a:r>
              <a:rPr kumimoji="0" lang="zh-CN" altLang="en-US" sz="2800" b="1" i="0" u="none" strike="noStrike" kern="1200" cap="none" spc="0" normalizeH="0" baseline="0" noProof="1" dirty="0">
                <a:solidFill>
                  <a:schemeClr val="tx2"/>
                </a:solidFill>
                <a:effectLst>
                  <a:outerShdw blurRad="38100" dist="38100" dir="2700000">
                    <a:srgbClr val="000000"/>
                  </a:outerShdw>
                </a:effectLst>
                <a:latin typeface="Times New Roman" panose="02020803070505020304" pitchFamily="18" charset="0"/>
                <a:ea typeface="宋体" panose="02010600030101010101" pitchFamily="2" charset="-122"/>
                <a:cs typeface="+mn-cs"/>
                <a:sym typeface="+mn-ea"/>
              </a:rPr>
              <a:t>存在任意次不可约</a:t>
            </a:r>
            <a:endParaRPr kumimoji="0" lang="zh-CN" altLang="en-US" sz="2800" b="1" i="0" u="none" strike="noStrike" kern="1200" cap="none" spc="0" normalizeH="0" baseline="0" noProof="1" dirty="0">
              <a:solidFill>
                <a:schemeClr val="tx2"/>
              </a:solidFill>
              <a:effectLst>
                <a:outerShdw blurRad="38100" dist="38100" dir="2700000">
                  <a:srgbClr val="000000"/>
                </a:outerShdw>
              </a:effectLst>
              <a:latin typeface="Times New Roman" panose="02020803070505020304" pitchFamily="18" charset="0"/>
              <a:ea typeface="宋体" panose="02010600030101010101" pitchFamily="2" charset="-122"/>
              <a:cs typeface="+mn-cs"/>
              <a:sym typeface="+mn-ea"/>
            </a:endParaRPr>
          </a:p>
          <a:p>
            <a:pPr marL="0" marR="0" indent="0" algn="l" defTabSz="914400" rtl="0" eaLnBrk="1" fontAlgn="base" latinLnBrk="0" hangingPunct="1">
              <a:lnSpc>
                <a:spcPct val="105000"/>
              </a:lnSpc>
              <a:spcBef>
                <a:spcPct val="0"/>
              </a:spcBef>
              <a:spcAft>
                <a:spcPct val="0"/>
              </a:spcAft>
              <a:buNone/>
            </a:pPr>
            <a:r>
              <a:rPr kumimoji="0" lang="zh-CN" altLang="en-US" sz="2800" b="1" i="0" u="none" strike="noStrike" kern="1200" cap="none" spc="0" normalizeH="0" baseline="0" noProof="1" dirty="0">
                <a:solidFill>
                  <a:schemeClr val="tx2"/>
                </a:solidFill>
                <a:effectLst>
                  <a:outerShdw blurRad="38100" dist="38100" dir="2700000">
                    <a:srgbClr val="000000"/>
                  </a:outerShdw>
                </a:effectLst>
                <a:latin typeface="Times New Roman" panose="02020803070505020304" pitchFamily="18" charset="0"/>
                <a:ea typeface="宋体" panose="02010600030101010101" pitchFamily="2" charset="-122"/>
                <a:cs typeface="+mn-cs"/>
                <a:sym typeface="+mn-ea"/>
              </a:rPr>
              <a:t>的</a:t>
            </a:r>
            <a:r>
              <a:rPr kumimoji="0" lang="zh-CN" altLang="en-US" sz="2800" b="1" i="0" u="none" strike="noStrike" kern="1200" cap="none" spc="0" normalizeH="0" baseline="0" noProof="1" dirty="0">
                <a:solidFill>
                  <a:schemeClr val="tx2"/>
                </a:solidFill>
                <a:effectLst>
                  <a:outerShdw blurRad="38100" dist="38100" dir="2700000">
                    <a:srgbClr val="000000"/>
                  </a:outerShdw>
                </a:effectLst>
                <a:latin typeface="Verdana" panose="020B08040305040B0204" pitchFamily="34" charset="0"/>
                <a:ea typeface="宋体" panose="02010600030101010101" pitchFamily="2" charset="-122"/>
                <a:cs typeface="+mn-cs"/>
                <a:sym typeface="+mn-ea"/>
              </a:rPr>
              <a:t>有理系数多项式</a:t>
            </a:r>
            <a:r>
              <a:rPr kumimoji="0" lang="en-US" altLang="zh-CN" sz="2800" b="1" i="0" u="none" strike="noStrike" kern="1200" cap="none" spc="0" normalizeH="0" baseline="0" noProof="1">
                <a:solidFill>
                  <a:schemeClr val="tx2"/>
                </a:solidFill>
                <a:effectLst>
                  <a:outerShdw blurRad="38100" dist="38100" dir="2700000">
                    <a:srgbClr val="000000"/>
                  </a:outerShdw>
                </a:effectLst>
                <a:latin typeface="Verdana" panose="020B08040305040B0204" pitchFamily="34" charset="0"/>
                <a:ea typeface="宋体" panose="02010600030101010101" pitchFamily="2" charset="-122"/>
                <a:cs typeface="+mn-cs"/>
                <a:sym typeface="+mn-ea"/>
              </a:rPr>
              <a:t>.</a:t>
            </a:r>
            <a:endParaRPr kumimoji="0" lang="en-US" altLang="zh-CN" sz="2800" b="1" i="0" u="none" strike="noStrike" kern="1200" cap="none" spc="0" normalizeH="0" baseline="0" noProof="1">
              <a:solidFill>
                <a:schemeClr val="tx2"/>
              </a:solidFill>
              <a:effectLst>
                <a:outerShdw blurRad="38100" dist="38100" dir="2700000">
                  <a:srgbClr val="000000"/>
                </a:outerShdw>
              </a:effectLst>
              <a:latin typeface="Verdana" panose="020B08040305040B0204" pitchFamily="34" charset="0"/>
              <a:ea typeface="宋体" panose="02010600030101010101" pitchFamily="2" charset="-122"/>
              <a:cs typeface="+mn-cs"/>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1539">
                                            <p:txEl>
                                              <p:charRg st="0" end="30"/>
                                            </p:txEl>
                                          </p:spTgt>
                                        </p:tgtEl>
                                        <p:attrNameLst>
                                          <p:attrName>style.visibility</p:attrName>
                                        </p:attrNameLst>
                                      </p:cBhvr>
                                      <p:to>
                                        <p:strVal val="visible"/>
                                      </p:to>
                                    </p:set>
                                    <p:animEffect transition="in" filter="wipe(left)">
                                      <p:cBhvr>
                                        <p:cTn id="7" dur="500"/>
                                        <p:tgtEl>
                                          <p:spTgt spid="321539">
                                            <p:txEl>
                                              <p:charRg st="0" end="3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1539">
                                            <p:txEl>
                                              <p:charRg st="30" end="61"/>
                                            </p:txEl>
                                          </p:spTgt>
                                        </p:tgtEl>
                                        <p:attrNameLst>
                                          <p:attrName>style.visibility</p:attrName>
                                        </p:attrNameLst>
                                      </p:cBhvr>
                                      <p:to>
                                        <p:strVal val="visible"/>
                                      </p:to>
                                    </p:set>
                                    <p:animEffect transition="in" filter="wipe(left)">
                                      <p:cBhvr>
                                        <p:cTn id="12" dur="500"/>
                                        <p:tgtEl>
                                          <p:spTgt spid="321539">
                                            <p:txEl>
                                              <p:charRg st="30" end="6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321540">
                                            <p:txEl>
                                              <p:charRg st="0" end="3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321540">
                                            <p:txEl>
                                              <p:charRg st="30" end="5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321540">
                                            <p:txEl>
                                              <p:charRg st="55" end="6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539" grpId="0" uiExpand="1" build="p"/>
      <p:bldP spid="321540" grpId="0" build="p"/>
    </p:bldLst>
  </p:timing>
</p:sld>
</file>

<file path=ppt/slides/slide1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12641" name="标题 322561"/>
          <p:cNvSpPr>
            <a:spLocks noGrp="1"/>
          </p:cNvSpPr>
          <p:nvPr>
            <p:ph type="title"/>
          </p:nvPr>
        </p:nvSpPr>
        <p:spPr>
          <a:xfrm>
            <a:off x="642938" y="547688"/>
            <a:ext cx="7053262" cy="519112"/>
          </a:xfrm>
        </p:spPr>
        <p:txBody>
          <a:bodyPr wrap="square" anchor="b">
            <a:spAutoFit/>
          </a:bodyPr>
          <a:p>
            <a:r>
              <a:rPr lang="en-US" altLang="zh-CN" sz="2800" b="1" dirty="0">
                <a:solidFill>
                  <a:schemeClr val="tx1"/>
                </a:solidFill>
                <a:latin typeface="Times New Roman" panose="02020803070505020304" pitchFamily="18" charset="0"/>
                <a:ea typeface="宋体" panose="02010600030101010101" pitchFamily="2" charset="-122"/>
              </a:rPr>
              <a:t>3.</a:t>
            </a:r>
            <a:r>
              <a:rPr lang="zh-CN" altLang="en-US" sz="2800" b="1" dirty="0">
                <a:solidFill>
                  <a:schemeClr val="tx1"/>
                </a:solidFill>
                <a:latin typeface="Times New Roman" panose="02020803070505020304" pitchFamily="18" charset="0"/>
                <a:ea typeface="宋体" panose="02010600030101010101" pitchFamily="2" charset="-122"/>
              </a:rPr>
              <a:t>整系数多项式为不可约多项式的充分条件</a:t>
            </a:r>
            <a:endParaRPr lang="zh-CN" altLang="en-US" sz="2800" b="1">
              <a:solidFill>
                <a:schemeClr val="tx1"/>
              </a:solidFill>
              <a:latin typeface="Times New Roman" panose="02020803070505020304" pitchFamily="18" charset="0"/>
              <a:ea typeface="宋体" panose="02010600030101010101" pitchFamily="2" charset="-122"/>
            </a:endParaRPr>
          </a:p>
        </p:txBody>
      </p:sp>
      <p:sp>
        <p:nvSpPr>
          <p:cNvPr id="322563" name="内容占位符 322562"/>
          <p:cNvSpPr>
            <a:spLocks noGrp="1"/>
          </p:cNvSpPr>
          <p:nvPr>
            <p:ph idx="1"/>
          </p:nvPr>
        </p:nvSpPr>
        <p:spPr>
          <a:xfrm>
            <a:off x="609600" y="1219200"/>
            <a:ext cx="8458200" cy="4953000"/>
          </a:xfrm>
        </p:spPr>
        <p:txBody>
          <a:bodyPr anchor="t"/>
          <a:p>
            <a:pPr>
              <a:lnSpc>
                <a:spcPct val="90000"/>
              </a:lnSpc>
              <a:buNone/>
            </a:pPr>
            <a:r>
              <a:rPr lang="en-US" altLang="zh-CN" sz="2800" b="1" dirty="0">
                <a:solidFill>
                  <a:schemeClr val="tx2"/>
                </a:solidFill>
                <a:latin typeface="Times New Roman" panose="02020803070505020304" pitchFamily="18" charset="0"/>
              </a:rPr>
              <a:t> </a:t>
            </a:r>
            <a:r>
              <a:rPr lang="zh-CN" altLang="en-US" sz="2800" b="1" dirty="0">
                <a:solidFill>
                  <a:schemeClr val="tx2"/>
                </a:solidFill>
                <a:latin typeface="Times New Roman" panose="02020803070505020304" pitchFamily="18" charset="0"/>
              </a:rPr>
              <a:t>定理   </a:t>
            </a:r>
            <a:r>
              <a:rPr lang="en-US" altLang="zh-CN" sz="2800" b="1" dirty="0">
                <a:solidFill>
                  <a:schemeClr val="tx2"/>
                </a:solidFill>
                <a:latin typeface="Times New Roman" panose="02020803070505020304" pitchFamily="18" charset="0"/>
              </a:rPr>
              <a:t>(Eisenstein</a:t>
            </a:r>
            <a:r>
              <a:rPr lang="zh-CN" altLang="en-US" sz="2800" b="1" dirty="0">
                <a:solidFill>
                  <a:schemeClr val="tx2"/>
                </a:solidFill>
                <a:latin typeface="Times New Roman" panose="02020803070505020304" pitchFamily="18" charset="0"/>
              </a:rPr>
              <a:t>判别法</a:t>
            </a:r>
            <a:r>
              <a:rPr lang="en-US" altLang="zh-CN" sz="2800" b="1">
                <a:solidFill>
                  <a:schemeClr val="tx2"/>
                </a:solidFill>
                <a:latin typeface="Times New Roman" panose="02020803070505020304" pitchFamily="18" charset="0"/>
              </a:rPr>
              <a:t>)  </a:t>
            </a:r>
            <a:r>
              <a:rPr lang="zh-CN" altLang="en-US" sz="2800" b="1" dirty="0">
                <a:latin typeface="宋体" panose="02010600030101010101" pitchFamily="2" charset="-122"/>
              </a:rPr>
              <a:t>设</a:t>
            </a:r>
            <a:endParaRPr lang="zh-CN" altLang="en-US" sz="2800" b="1" dirty="0">
              <a:latin typeface="宋体" panose="02010600030101010101" pitchFamily="2" charset="-122"/>
            </a:endParaRPr>
          </a:p>
          <a:p>
            <a:pPr>
              <a:lnSpc>
                <a:spcPct val="90000"/>
              </a:lnSpc>
              <a:buNone/>
            </a:pPr>
            <a:r>
              <a:rPr lang="zh-CN" altLang="en-US" sz="2800" b="1" i="1">
                <a:latin typeface="Times New Roman" panose="02020803070505020304" pitchFamily="18" charset="0"/>
              </a:rPr>
              <a:t>                </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r>
              <a:rPr lang="en-US" altLang="zh-CN" sz="2800" b="1" i="1">
                <a:latin typeface="Times New Roman" panose="02020803070505020304" pitchFamily="18" charset="0"/>
              </a:rPr>
              <a:t>a</a:t>
            </a:r>
            <a:r>
              <a:rPr lang="en-US" altLang="zh-CN" sz="2800" b="1" i="1" baseline="-25000">
                <a:latin typeface="Times New Roman" panose="02020803070505020304" pitchFamily="18" charset="0"/>
              </a:rPr>
              <a:t>n</a:t>
            </a:r>
            <a:r>
              <a:rPr lang="en-US" altLang="zh-CN" sz="2800" b="1" i="1">
                <a:latin typeface="Times New Roman" panose="02020803070505020304" pitchFamily="18" charset="0"/>
              </a:rPr>
              <a:t>x</a:t>
            </a:r>
            <a:r>
              <a:rPr lang="en-US" altLang="zh-CN" sz="2800" b="1" i="1" baseline="30000">
                <a:latin typeface="Times New Roman Bold Italic" panose="02020803070505020304" charset="0"/>
              </a:rPr>
              <a:t>n</a:t>
            </a:r>
            <a:r>
              <a:rPr lang="en-US" altLang="zh-CN" sz="2800" b="1">
                <a:latin typeface="宋体" panose="02010600030101010101" pitchFamily="2" charset="-122"/>
              </a:rPr>
              <a:t>+</a:t>
            </a:r>
            <a:r>
              <a:rPr lang="en-US" altLang="zh-CN" sz="2800" b="1" i="1">
                <a:latin typeface="Times New Roman" panose="02020803070505020304" pitchFamily="18" charset="0"/>
              </a:rPr>
              <a:t>a</a:t>
            </a:r>
            <a:r>
              <a:rPr lang="en-US" altLang="zh-CN" sz="2800" b="1" i="1" baseline="-25000">
                <a:latin typeface="Times New Roman" panose="02020803070505020304" pitchFamily="18" charset="0"/>
              </a:rPr>
              <a:t>n</a:t>
            </a:r>
            <a:r>
              <a:rPr lang="en-US" altLang="zh-CN" sz="2800" b="1" baseline="-25000">
                <a:latin typeface="宋体" panose="02010600030101010101" pitchFamily="2" charset="-122"/>
              </a:rPr>
              <a:t>-1</a:t>
            </a:r>
            <a:r>
              <a:rPr lang="en-US" altLang="zh-CN" sz="2800" b="1" i="1">
                <a:latin typeface="Times New Roman" panose="02020803070505020304" pitchFamily="18" charset="0"/>
              </a:rPr>
              <a:t>x</a:t>
            </a:r>
            <a:r>
              <a:rPr lang="en-US" altLang="zh-CN" sz="2800" b="1" i="1" baseline="30000">
                <a:latin typeface="Times New Roman Bold Italic" panose="02020803070505020304" charset="0"/>
              </a:rPr>
              <a:t>n</a:t>
            </a:r>
            <a:r>
              <a:rPr lang="en-US" altLang="zh-CN" sz="2800" baseline="30000">
                <a:latin typeface="Times New Roman Regular" panose="02020803070505020304" charset="0"/>
              </a:rPr>
              <a:t>-1</a:t>
            </a:r>
            <a:r>
              <a:rPr lang="en-US" altLang="zh-CN" sz="2800" b="1">
                <a:latin typeface="宋体" panose="02010600030101010101" pitchFamily="2" charset="-122"/>
              </a:rPr>
              <a:t>+</a:t>
            </a:r>
            <a:r>
              <a:rPr lang="en-US" altLang="zh-CN" sz="2800" b="1">
                <a:latin typeface="Times New Roman" panose="02020803070505020304" pitchFamily="18" charset="0"/>
              </a:rPr>
              <a:t>•••</a:t>
            </a:r>
            <a:r>
              <a:rPr lang="en-US" altLang="zh-CN" sz="2800" b="1">
                <a:latin typeface="宋体" panose="02010600030101010101" pitchFamily="2" charset="-122"/>
              </a:rPr>
              <a:t>+</a:t>
            </a:r>
            <a:r>
              <a:rPr lang="en-US" altLang="zh-CN" sz="2800" b="1" i="1">
                <a:latin typeface="Times New Roman" panose="02020803070505020304" pitchFamily="18" charset="0"/>
              </a:rPr>
              <a:t>a</a:t>
            </a:r>
            <a:r>
              <a:rPr lang="en-US" altLang="zh-CN" sz="2800" b="1" baseline="-25000">
                <a:latin typeface="宋体" panose="02010600030101010101" pitchFamily="2" charset="-122"/>
              </a:rPr>
              <a:t>1</a:t>
            </a:r>
            <a:r>
              <a:rPr lang="en-US" altLang="zh-CN" sz="2800" b="1" i="1">
                <a:latin typeface="Times New Roman" panose="02020803070505020304" pitchFamily="18" charset="0"/>
              </a:rPr>
              <a:t>x</a:t>
            </a:r>
            <a:r>
              <a:rPr lang="en-US" altLang="zh-CN" sz="2800" b="1">
                <a:latin typeface="宋体" panose="02010600030101010101" pitchFamily="2" charset="-122"/>
              </a:rPr>
              <a:t>+</a:t>
            </a:r>
            <a:r>
              <a:rPr lang="en-US" altLang="zh-CN" sz="2800" b="1" i="1">
                <a:latin typeface="Times New Roman" panose="02020803070505020304" pitchFamily="18" charset="0"/>
              </a:rPr>
              <a:t>a</a:t>
            </a:r>
            <a:r>
              <a:rPr lang="en-US" altLang="zh-CN" sz="2800" b="1" baseline="-25000">
                <a:latin typeface="宋体" panose="02010600030101010101" pitchFamily="2" charset="-122"/>
              </a:rPr>
              <a:t>0</a:t>
            </a:r>
            <a:endParaRPr lang="en-US" altLang="zh-CN" sz="2800" b="1" baseline="-25000">
              <a:latin typeface="宋体" panose="02010600030101010101" pitchFamily="2" charset="-122"/>
            </a:endParaRPr>
          </a:p>
          <a:p>
            <a:pPr>
              <a:lnSpc>
                <a:spcPct val="90000"/>
              </a:lnSpc>
              <a:buNone/>
            </a:pPr>
            <a:r>
              <a:rPr lang="zh-CN" altLang="en-US" sz="2800" b="1" dirty="0">
                <a:latin typeface="宋体" panose="02010600030101010101" pitchFamily="2" charset="-122"/>
              </a:rPr>
              <a:t>是一个整系数多项式</a:t>
            </a:r>
            <a:r>
              <a:rPr lang="en-US" altLang="zh-CN" sz="2800" b="1" dirty="0">
                <a:latin typeface="宋体" panose="02010600030101010101" pitchFamily="2" charset="-122"/>
              </a:rPr>
              <a:t>.</a:t>
            </a:r>
            <a:r>
              <a:rPr lang="zh-CN" altLang="en-US" sz="2800" b="1" dirty="0">
                <a:latin typeface="宋体" panose="02010600030101010101" pitchFamily="2" charset="-122"/>
              </a:rPr>
              <a:t>如果有一个素数</a:t>
            </a:r>
            <a:r>
              <a:rPr lang="en-US" altLang="zh-CN" sz="2800" b="1" i="1">
                <a:latin typeface="宋体" panose="02010600030101010101" pitchFamily="2" charset="-122"/>
              </a:rPr>
              <a:t>p</a:t>
            </a:r>
            <a:r>
              <a:rPr lang="zh-CN" altLang="en-US" sz="2800" b="1" dirty="0">
                <a:latin typeface="宋体" panose="02010600030101010101" pitchFamily="2" charset="-122"/>
              </a:rPr>
              <a:t>，使得</a:t>
            </a:r>
            <a:endParaRPr lang="zh-CN" altLang="en-US" sz="2800" b="1" dirty="0">
              <a:latin typeface="宋体" panose="02010600030101010101" pitchFamily="2" charset="-122"/>
            </a:endParaRPr>
          </a:p>
          <a:p>
            <a:pPr>
              <a:lnSpc>
                <a:spcPct val="90000"/>
              </a:lnSpc>
              <a:spcBef>
                <a:spcPct val="50000"/>
              </a:spcBef>
              <a:buClr>
                <a:schemeClr val="bg1"/>
              </a:buClr>
              <a:buSzPct val="100000"/>
              <a:buNone/>
            </a:pPr>
            <a:r>
              <a:rPr lang="zh-CN" altLang="en-US" sz="2800" b="1">
                <a:latin typeface="Times New Roman" panose="02020803070505020304" pitchFamily="18" charset="0"/>
              </a:rPr>
              <a:t>      </a:t>
            </a:r>
            <a:r>
              <a:rPr lang="en-US" altLang="zh-CN" sz="2800" b="1">
                <a:latin typeface="Times New Roman" panose="02020803070505020304" pitchFamily="18" charset="0"/>
              </a:rPr>
              <a:t>(i)    </a:t>
            </a:r>
            <a:r>
              <a:rPr lang="en-US" altLang="zh-CN" sz="2800" b="1" i="1">
                <a:latin typeface="Times New Roman" panose="02020803070505020304" pitchFamily="18" charset="0"/>
              </a:rPr>
              <a:t>p</a:t>
            </a:r>
            <a:r>
              <a:rPr lang="en-US" altLang="zh-CN" sz="2800" b="1">
                <a:latin typeface="Times New Roman" panose="02020803070505020304" pitchFamily="18" charset="0"/>
              </a:rPr>
              <a:t>∤</a:t>
            </a:r>
            <a:r>
              <a:rPr lang="en-US" altLang="zh-CN" sz="2800" b="1" i="1">
                <a:latin typeface="Times New Roman" panose="02020803070505020304" pitchFamily="18" charset="0"/>
              </a:rPr>
              <a:t>a</a:t>
            </a:r>
            <a:r>
              <a:rPr lang="en-US" altLang="zh-CN" sz="2800" b="1" i="1" baseline="-25000">
                <a:latin typeface="Times New Roman" panose="02020803070505020304" pitchFamily="18" charset="0"/>
              </a:rPr>
              <a:t>n </a:t>
            </a:r>
            <a:r>
              <a:rPr lang="en-US" altLang="zh-CN" sz="2800" b="1">
                <a:latin typeface="Times New Roman" panose="02020803070505020304" pitchFamily="18" charset="0"/>
              </a:rPr>
              <a:t>;</a:t>
            </a:r>
            <a:endParaRPr lang="en-US" altLang="zh-CN" sz="2800" b="1">
              <a:latin typeface="Times New Roman" panose="02020803070505020304" pitchFamily="18" charset="0"/>
            </a:endParaRPr>
          </a:p>
          <a:p>
            <a:pPr>
              <a:lnSpc>
                <a:spcPct val="90000"/>
              </a:lnSpc>
              <a:spcBef>
                <a:spcPct val="50000"/>
              </a:spcBef>
              <a:buClr>
                <a:schemeClr val="bg1"/>
              </a:buClr>
              <a:buSzPct val="100000"/>
              <a:buNone/>
            </a:pPr>
            <a:r>
              <a:rPr lang="en-US" altLang="zh-CN" sz="2800" b="1">
                <a:latin typeface="Times New Roman" panose="02020803070505020304" pitchFamily="18" charset="0"/>
              </a:rPr>
              <a:t>     (ii)   </a:t>
            </a:r>
            <a:r>
              <a:rPr lang="en-US" altLang="zh-CN" sz="2800" b="1" i="1">
                <a:latin typeface="Times New Roman" panose="02020803070505020304" pitchFamily="18" charset="0"/>
              </a:rPr>
              <a:t>p|a</a:t>
            </a:r>
            <a:r>
              <a:rPr lang="en-US" altLang="zh-CN" sz="2800" b="1" baseline="-25000">
                <a:latin typeface="Times New Roman" panose="02020803070505020304" pitchFamily="18" charset="0"/>
              </a:rPr>
              <a:t>n-1</a:t>
            </a:r>
            <a:r>
              <a:rPr lang="en-US" altLang="zh-CN" sz="2800" b="1">
                <a:latin typeface="Times New Roman" panose="02020803070505020304" pitchFamily="18" charset="0"/>
              </a:rPr>
              <a:t>, </a:t>
            </a:r>
            <a:r>
              <a:rPr lang="en-US" altLang="zh-CN" sz="2800" b="1" i="1">
                <a:latin typeface="Times New Roman" panose="02020803070505020304" pitchFamily="18" charset="0"/>
              </a:rPr>
              <a:t>a</a:t>
            </a:r>
            <a:r>
              <a:rPr lang="en-US" altLang="zh-CN" sz="2800" b="1" baseline="-25000">
                <a:latin typeface="Times New Roman" panose="02020803070505020304" pitchFamily="18" charset="0"/>
              </a:rPr>
              <a:t>n-2</a:t>
            </a:r>
            <a:r>
              <a:rPr lang="en-US" altLang="zh-CN" sz="2800" b="1">
                <a:latin typeface="Times New Roman" panose="02020803070505020304" pitchFamily="18" charset="0"/>
              </a:rPr>
              <a:t>, …, </a:t>
            </a:r>
            <a:r>
              <a:rPr lang="en-US" altLang="zh-CN" sz="2800" b="1" i="1">
                <a:latin typeface="Times New Roman" panose="02020803070505020304" pitchFamily="18" charset="0"/>
              </a:rPr>
              <a:t>a</a:t>
            </a:r>
            <a:r>
              <a:rPr lang="en-US" altLang="zh-CN" sz="2800" b="1" baseline="-25000">
                <a:latin typeface="Times New Roman" panose="02020803070505020304" pitchFamily="18" charset="0"/>
              </a:rPr>
              <a:t>0</a:t>
            </a:r>
            <a:r>
              <a:rPr lang="en-US" altLang="zh-CN" sz="2800" b="1">
                <a:latin typeface="Times New Roman" panose="02020803070505020304" pitchFamily="18" charset="0"/>
              </a:rPr>
              <a:t>; </a:t>
            </a:r>
            <a:endParaRPr lang="en-US" altLang="zh-CN" sz="2800" b="1" i="1" baseline="-25000">
              <a:latin typeface="Times New Roman" panose="02020803070505020304" pitchFamily="18" charset="0"/>
            </a:endParaRPr>
          </a:p>
          <a:p>
            <a:pPr>
              <a:lnSpc>
                <a:spcPct val="90000"/>
              </a:lnSpc>
              <a:spcBef>
                <a:spcPct val="50000"/>
              </a:spcBef>
              <a:buClr>
                <a:schemeClr val="bg1"/>
              </a:buClr>
              <a:buSzPct val="100000"/>
              <a:buNone/>
            </a:pPr>
            <a:r>
              <a:rPr lang="en-US" altLang="zh-CN" sz="2800" b="1">
                <a:latin typeface="Times New Roman" panose="02020803070505020304" pitchFamily="18" charset="0"/>
              </a:rPr>
              <a:t>     (iii) </a:t>
            </a:r>
            <a:r>
              <a:rPr lang="en-US" altLang="zh-CN" sz="2800" b="1" i="1">
                <a:latin typeface="Times New Roman" panose="02020803070505020304" pitchFamily="18" charset="0"/>
              </a:rPr>
              <a:t> p</a:t>
            </a:r>
            <a:r>
              <a:rPr lang="en-US" altLang="zh-CN" sz="2800" b="1" i="1" baseline="30000">
                <a:latin typeface="Times New Roman" panose="02020803070505020304" pitchFamily="18" charset="0"/>
              </a:rPr>
              <a:t>2</a:t>
            </a:r>
            <a:r>
              <a:rPr lang="en-US" altLang="zh-CN" sz="2800" b="1">
                <a:latin typeface="Times New Roman" panose="02020803070505020304" pitchFamily="18" charset="0"/>
              </a:rPr>
              <a:t>∤</a:t>
            </a:r>
            <a:r>
              <a:rPr lang="en-US" altLang="zh-CN" sz="2800" b="1" i="1">
                <a:latin typeface="Times New Roman" panose="02020803070505020304" pitchFamily="18" charset="0"/>
              </a:rPr>
              <a:t>a</a:t>
            </a:r>
            <a:r>
              <a:rPr lang="en-US" altLang="zh-CN" sz="2800" b="1" baseline="-25000">
                <a:latin typeface="Times New Roman" panose="02020803070505020304" pitchFamily="18" charset="0"/>
              </a:rPr>
              <a:t>0 </a:t>
            </a:r>
            <a:r>
              <a:rPr lang="en-US" altLang="zh-CN" sz="2800" b="1">
                <a:latin typeface="Times New Roman" panose="02020803070505020304" pitchFamily="18" charset="0"/>
              </a:rPr>
              <a:t>.</a:t>
            </a:r>
            <a:endParaRPr lang="en-US" altLang="zh-CN" sz="2800" b="1" baseline="-25000">
              <a:latin typeface="Times New Roman" panose="02020803070505020304" pitchFamily="18" charset="0"/>
            </a:endParaRPr>
          </a:p>
          <a:p>
            <a:pPr>
              <a:lnSpc>
                <a:spcPct val="90000"/>
              </a:lnSpc>
              <a:spcBef>
                <a:spcPct val="50000"/>
              </a:spcBef>
              <a:buClr>
                <a:schemeClr val="bg1"/>
              </a:buClr>
              <a:buSzPct val="100000"/>
              <a:buNone/>
            </a:pPr>
            <a:r>
              <a:rPr lang="en-US" altLang="zh-CN" sz="2800" b="1">
                <a:latin typeface="Times New Roman" panose="02020803070505020304" pitchFamily="18" charset="0"/>
              </a:rPr>
              <a:t> </a:t>
            </a:r>
            <a:r>
              <a:rPr lang="zh-CN" altLang="en-US" sz="2800" b="1">
                <a:latin typeface="Times New Roman" panose="02020803070505020304" pitchFamily="18" charset="0"/>
              </a:rPr>
              <a:t>则</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在有理数域上不可约</a:t>
            </a:r>
            <a:r>
              <a:rPr lang="en-US" altLang="zh-CN" sz="2800" b="1">
                <a:latin typeface="Times New Roman" panose="02020803070505020304" pitchFamily="18" charset="0"/>
              </a:rPr>
              <a:t>.</a:t>
            </a:r>
            <a:endParaRPr lang="en-US" altLang="zh-CN" sz="2800" b="1">
              <a:latin typeface="Times New Roman" panose="02020803070505020304" pitchFamily="18" charset="0"/>
            </a:endParaRPr>
          </a:p>
          <a:p>
            <a:pPr>
              <a:lnSpc>
                <a:spcPct val="90000"/>
              </a:lnSpc>
              <a:spcBef>
                <a:spcPct val="50000"/>
              </a:spcBef>
              <a:buClr>
                <a:schemeClr val="bg1"/>
              </a:buClr>
              <a:buSzPct val="100000"/>
              <a:buNone/>
            </a:pPr>
            <a:r>
              <a:rPr lang="en-US" altLang="zh-CN" sz="2800" b="1" dirty="0">
                <a:solidFill>
                  <a:schemeClr val="tx2"/>
                </a:solidFill>
                <a:latin typeface="Times New Roman" panose="02020803070505020304" pitchFamily="18" charset="0"/>
              </a:rPr>
              <a:t> </a:t>
            </a:r>
            <a:r>
              <a:rPr lang="zh-CN" altLang="en-US" sz="2800" b="1" dirty="0">
                <a:solidFill>
                  <a:schemeClr val="tx2"/>
                </a:solidFill>
                <a:latin typeface="Times New Roman" panose="02020803070505020304" pitchFamily="18" charset="0"/>
              </a:rPr>
              <a:t>证明   </a:t>
            </a:r>
            <a:r>
              <a:rPr lang="zh-CN" altLang="en-US" sz="2800" b="1" dirty="0">
                <a:latin typeface="Times New Roman" panose="02020803070505020304" pitchFamily="18" charset="0"/>
              </a:rPr>
              <a:t>若</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在有理数域上可约，则</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可分解为两</a:t>
            </a:r>
            <a:endParaRPr lang="zh-CN" altLang="en-US" sz="2800" b="1" dirty="0">
              <a:latin typeface="Times New Roman" panose="02020803070505020304" pitchFamily="18" charset="0"/>
            </a:endParaRPr>
          </a:p>
          <a:p>
            <a:pPr>
              <a:lnSpc>
                <a:spcPct val="90000"/>
              </a:lnSpc>
              <a:spcBef>
                <a:spcPct val="50000"/>
              </a:spcBef>
              <a:buClr>
                <a:schemeClr val="bg1"/>
              </a:buClr>
              <a:buSzPct val="100000"/>
              <a:buNone/>
            </a:pPr>
            <a:r>
              <a:rPr lang="zh-CN" altLang="en-US" sz="2800" b="1" dirty="0">
                <a:latin typeface="Times New Roman" panose="02020803070505020304" pitchFamily="18" charset="0"/>
              </a:rPr>
              <a:t>个次数较低的</a:t>
            </a:r>
            <a:r>
              <a:rPr lang="zh-CN" altLang="en-US" sz="2800" b="1" dirty="0">
                <a:latin typeface="宋体" panose="02010600030101010101" pitchFamily="2" charset="-122"/>
              </a:rPr>
              <a:t>整系数多项式多项式的乘积：</a:t>
            </a:r>
            <a:endParaRPr lang="zh-CN" altLang="en-US" sz="2800" b="1">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2563">
                                            <p:txEl>
                                              <p:charRg st="0" end="24"/>
                                            </p:txEl>
                                          </p:spTgt>
                                        </p:tgtEl>
                                        <p:attrNameLst>
                                          <p:attrName>style.visibility</p:attrName>
                                        </p:attrNameLst>
                                      </p:cBhvr>
                                      <p:to>
                                        <p:strVal val="visible"/>
                                      </p:to>
                                    </p:set>
                                    <p:animEffect transition="in" filter="wipe(left)">
                                      <p:cBhvr>
                                        <p:cTn id="7" dur="500"/>
                                        <p:tgtEl>
                                          <p:spTgt spid="322563">
                                            <p:txEl>
                                              <p:charRg st="0" end="2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2563">
                                            <p:txEl>
                                              <p:charRg st="24" end="70"/>
                                            </p:txEl>
                                          </p:spTgt>
                                        </p:tgtEl>
                                        <p:attrNameLst>
                                          <p:attrName>style.visibility</p:attrName>
                                        </p:attrNameLst>
                                      </p:cBhvr>
                                      <p:to>
                                        <p:strVal val="visible"/>
                                      </p:to>
                                    </p:set>
                                    <p:animEffect transition="in" filter="wipe(left)">
                                      <p:cBhvr>
                                        <p:cTn id="12" dur="500"/>
                                        <p:tgtEl>
                                          <p:spTgt spid="322563">
                                            <p:txEl>
                                              <p:charRg st="24" end="7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2563">
                                            <p:txEl>
                                              <p:charRg st="70" end="92"/>
                                            </p:txEl>
                                          </p:spTgt>
                                        </p:tgtEl>
                                        <p:attrNameLst>
                                          <p:attrName>style.visibility</p:attrName>
                                        </p:attrNameLst>
                                      </p:cBhvr>
                                      <p:to>
                                        <p:strVal val="visible"/>
                                      </p:to>
                                    </p:set>
                                    <p:animEffect transition="in" filter="wipe(left)">
                                      <p:cBhvr>
                                        <p:cTn id="17" dur="500"/>
                                        <p:tgtEl>
                                          <p:spTgt spid="322563">
                                            <p:txEl>
                                              <p:charRg st="70" end="9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22563">
                                            <p:txEl>
                                              <p:charRg st="92" end="111"/>
                                            </p:txEl>
                                          </p:spTgt>
                                        </p:tgtEl>
                                        <p:attrNameLst>
                                          <p:attrName>style.visibility</p:attrName>
                                        </p:attrNameLst>
                                      </p:cBhvr>
                                      <p:to>
                                        <p:strVal val="visible"/>
                                      </p:to>
                                    </p:set>
                                    <p:animEffect transition="in" filter="wipe(left)">
                                      <p:cBhvr>
                                        <p:cTn id="22" dur="500"/>
                                        <p:tgtEl>
                                          <p:spTgt spid="322563">
                                            <p:txEl>
                                              <p:charRg st="92" end="11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22563">
                                            <p:txEl>
                                              <p:charRg st="111" end="144"/>
                                            </p:txEl>
                                          </p:spTgt>
                                        </p:tgtEl>
                                        <p:attrNameLst>
                                          <p:attrName>style.visibility</p:attrName>
                                        </p:attrNameLst>
                                      </p:cBhvr>
                                      <p:to>
                                        <p:strVal val="visible"/>
                                      </p:to>
                                    </p:set>
                                    <p:animEffect transition="in" filter="wipe(left)">
                                      <p:cBhvr>
                                        <p:cTn id="27" dur="500"/>
                                        <p:tgtEl>
                                          <p:spTgt spid="322563">
                                            <p:txEl>
                                              <p:charRg st="111" end="14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22563">
                                            <p:txEl>
                                              <p:charRg st="144" end="163"/>
                                            </p:txEl>
                                          </p:spTgt>
                                        </p:tgtEl>
                                        <p:attrNameLst>
                                          <p:attrName>style.visibility</p:attrName>
                                        </p:attrNameLst>
                                      </p:cBhvr>
                                      <p:to>
                                        <p:strVal val="visible"/>
                                      </p:to>
                                    </p:set>
                                    <p:animEffect transition="in" filter="wipe(left)">
                                      <p:cBhvr>
                                        <p:cTn id="32" dur="500"/>
                                        <p:tgtEl>
                                          <p:spTgt spid="322563">
                                            <p:txEl>
                                              <p:charRg st="144" end="16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22563">
                                            <p:txEl>
                                              <p:charRg st="163" end="180"/>
                                            </p:txEl>
                                          </p:spTgt>
                                        </p:tgtEl>
                                        <p:attrNameLst>
                                          <p:attrName>style.visibility</p:attrName>
                                        </p:attrNameLst>
                                      </p:cBhvr>
                                      <p:to>
                                        <p:strVal val="visible"/>
                                      </p:to>
                                    </p:set>
                                    <p:animEffect transition="in" filter="wipe(left)">
                                      <p:cBhvr>
                                        <p:cTn id="37" dur="500"/>
                                        <p:tgtEl>
                                          <p:spTgt spid="322563">
                                            <p:txEl>
                                              <p:charRg st="163" end="18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22563">
                                            <p:txEl>
                                              <p:charRg st="180" end="211"/>
                                            </p:txEl>
                                          </p:spTgt>
                                        </p:tgtEl>
                                        <p:attrNameLst>
                                          <p:attrName>style.visibility</p:attrName>
                                        </p:attrNameLst>
                                      </p:cBhvr>
                                      <p:to>
                                        <p:strVal val="visible"/>
                                      </p:to>
                                    </p:set>
                                    <p:animEffect transition="in" filter="wipe(left)">
                                      <p:cBhvr>
                                        <p:cTn id="42" dur="500"/>
                                        <p:tgtEl>
                                          <p:spTgt spid="322563">
                                            <p:txEl>
                                              <p:charRg st="180" end="21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22563">
                                            <p:txEl>
                                              <p:charRg st="211" end="231"/>
                                            </p:txEl>
                                          </p:spTgt>
                                        </p:tgtEl>
                                        <p:attrNameLst>
                                          <p:attrName>style.visibility</p:attrName>
                                        </p:attrNameLst>
                                      </p:cBhvr>
                                      <p:to>
                                        <p:strVal val="visible"/>
                                      </p:to>
                                    </p:set>
                                    <p:animEffect transition="in" filter="wipe(left)">
                                      <p:cBhvr>
                                        <p:cTn id="47" dur="500"/>
                                        <p:tgtEl>
                                          <p:spTgt spid="322563">
                                            <p:txEl>
                                              <p:charRg st="211" end="23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563" grpId="0" uiExpand="1" build="p"/>
    </p:bldLst>
  </p:timing>
</p:sld>
</file>

<file path=ppt/slides/slide1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13665" name="标题 323585"/>
          <p:cNvSpPr>
            <a:spLocks noGrp="1"/>
          </p:cNvSpPr>
          <p:nvPr>
            <p:ph type="title"/>
          </p:nvPr>
        </p:nvSpPr>
        <p:spPr>
          <a:xfrm>
            <a:off x="566738" y="149225"/>
            <a:ext cx="2420937" cy="522288"/>
          </a:xfrm>
        </p:spPr>
        <p:txBody>
          <a:bodyPr wrap="square" anchor="b">
            <a:spAutoFit/>
          </a:bodyPr>
          <a:p>
            <a:r>
              <a:rPr lang="zh-CN" altLang="en-US" sz="2800" b="1" dirty="0">
                <a:latin typeface="Times New Roman" panose="02020803070505020304" pitchFamily="18" charset="0"/>
                <a:ea typeface="宋体" panose="02010600030101010101" pitchFamily="2" charset="-122"/>
              </a:rPr>
              <a:t>证明(</a:t>
            </a:r>
            <a:r>
              <a:rPr lang="zh-CN" altLang="en-US" sz="2800" b="1" dirty="0">
                <a:solidFill>
                  <a:schemeClr val="tx1"/>
                </a:solidFill>
                <a:latin typeface="Times New Roman" panose="02020803070505020304" pitchFamily="18" charset="0"/>
                <a:ea typeface="宋体" panose="02010600030101010101" pitchFamily="2" charset="-122"/>
              </a:rPr>
              <a:t>续</a:t>
            </a:r>
            <a:r>
              <a:rPr lang="zh-CN" altLang="en-US" sz="2800" b="1" dirty="0">
                <a:latin typeface="Times New Roman" panose="02020803070505020304" pitchFamily="18" charset="0"/>
                <a:ea typeface="宋体" panose="02010600030101010101" pitchFamily="2" charset="-122"/>
              </a:rPr>
              <a:t>) </a:t>
            </a:r>
            <a:endParaRPr lang="zh-CN" altLang="en-US" sz="2800" b="1">
              <a:latin typeface="Times New Roman" panose="02020803070505020304" pitchFamily="18" charset="0"/>
              <a:ea typeface="宋体" panose="02010600030101010101" pitchFamily="2" charset="-122"/>
            </a:endParaRPr>
          </a:p>
        </p:txBody>
      </p:sp>
      <p:sp>
        <p:nvSpPr>
          <p:cNvPr id="323587" name="文本占位符 323586"/>
          <p:cNvSpPr>
            <a:spLocks noGrp="1"/>
          </p:cNvSpPr>
          <p:nvPr>
            <p:ph idx="1"/>
          </p:nvPr>
        </p:nvSpPr>
        <p:spPr>
          <a:xfrm>
            <a:off x="609600" y="762000"/>
            <a:ext cx="8458200" cy="5943600"/>
          </a:xfrm>
        </p:spPr>
        <p:txBody>
          <a:bodyPr/>
          <a:p>
            <a:pPr fontAlgn="base">
              <a:lnSpc>
                <a:spcPct val="95000"/>
              </a:lnSpc>
              <a:buNone/>
            </a:pPr>
            <a:r>
              <a:rPr lang="en-US" altLang="zh-CN" sz="2800" b="1" i="1" strike="noStrike" noProof="1">
                <a:latin typeface="Times New Roman" panose="02020803070505020304" pitchFamily="18" charset="0"/>
              </a:rPr>
              <a:t>f</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en-US" altLang="zh-CN" sz="2800" b="1" strike="noStrike" noProof="1">
                <a:latin typeface="宋体" panose="02010600030101010101" pitchFamily="2" charset="-122"/>
              </a:rPr>
              <a:t>=</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b</a:t>
            </a:r>
            <a:r>
              <a:rPr lang="en-US" altLang="zh-CN" sz="2800" b="1" i="1" strike="noStrike" baseline="-25000" noProof="1">
                <a:latin typeface="Times New Roman" panose="02020803070505020304" pitchFamily="18" charset="0"/>
              </a:rPr>
              <a:t>l</a:t>
            </a:r>
            <a:r>
              <a:rPr lang="en-US" altLang="zh-CN" sz="2800" b="1" i="1" strike="noStrike" noProof="1">
                <a:latin typeface="Times New Roman" panose="02020803070505020304" pitchFamily="18" charset="0"/>
              </a:rPr>
              <a:t>x</a:t>
            </a:r>
            <a:r>
              <a:rPr lang="en-US" altLang="zh-CN" sz="2800" b="1" i="1" strike="noStrike" baseline="30000" noProof="1">
                <a:latin typeface="Times New Roman" panose="02020803070505020304" pitchFamily="18" charset="0"/>
              </a:rPr>
              <a:t>l</a:t>
            </a:r>
            <a:r>
              <a:rPr lang="en-US" altLang="zh-CN" sz="2800" b="1" strike="noStrike" noProof="1">
                <a:latin typeface="宋体" panose="02010600030101010101" pitchFamily="2" charset="-122"/>
              </a:rPr>
              <a:t>+b</a:t>
            </a:r>
            <a:r>
              <a:rPr lang="en-US" altLang="zh-CN" sz="2800" b="1" i="1" strike="noStrike" baseline="-25000" noProof="1">
                <a:latin typeface="Times New Roman" panose="02020803070505020304" pitchFamily="18" charset="0"/>
              </a:rPr>
              <a:t>l</a:t>
            </a:r>
            <a:r>
              <a:rPr lang="en-US" altLang="zh-CN" sz="2800" b="1" strike="noStrike" baseline="-25000" noProof="1">
                <a:latin typeface="宋体" panose="02010600030101010101" pitchFamily="2" charset="-122"/>
              </a:rPr>
              <a:t>-1</a:t>
            </a:r>
            <a:r>
              <a:rPr lang="en-US" altLang="zh-CN" sz="2800" b="1" i="1" strike="noStrike" noProof="1">
                <a:latin typeface="Times New Roman" panose="02020803070505020304" pitchFamily="18" charset="0"/>
              </a:rPr>
              <a:t>x</a:t>
            </a:r>
            <a:r>
              <a:rPr lang="en-US" altLang="zh-CN" sz="2800" b="1" i="1" strike="noStrike" baseline="30000" noProof="1">
                <a:latin typeface="Times New Roman" panose="02020803070505020304" pitchFamily="18" charset="0"/>
              </a:rPr>
              <a:t>l</a:t>
            </a:r>
            <a:r>
              <a:rPr lang="en-US" altLang="zh-CN" sz="2800" b="1" strike="noStrike" baseline="30000" noProof="1">
                <a:latin typeface="宋体" panose="02010600030101010101" pitchFamily="2" charset="-122"/>
              </a:rPr>
              <a:t>-1</a:t>
            </a:r>
            <a:r>
              <a:rPr lang="en-US" altLang="zh-CN" sz="2800" b="1" strike="noStrike" noProof="1">
                <a:latin typeface="宋体" panose="02010600030101010101" pitchFamily="2" charset="-122"/>
              </a:rPr>
              <a:t>+</a:t>
            </a:r>
            <a:r>
              <a:rPr lang="en-US" altLang="zh-CN" sz="2800" b="1" strike="noStrike" noProof="1">
                <a:latin typeface="Times New Roman" panose="02020803070505020304" pitchFamily="18" charset="0"/>
              </a:rPr>
              <a:t>…</a:t>
            </a:r>
            <a:r>
              <a:rPr lang="en-US" altLang="zh-CN" sz="2800" b="1" strike="noStrike" noProof="1">
                <a:latin typeface="宋体" panose="02010600030101010101" pitchFamily="2" charset="-122"/>
              </a:rPr>
              <a:t>+</a:t>
            </a:r>
            <a:r>
              <a:rPr lang="en-US" altLang="zh-CN" sz="2800" b="1" i="1" strike="noStrike" noProof="1">
                <a:latin typeface="Times New Roman" panose="02020803070505020304" pitchFamily="18" charset="0"/>
              </a:rPr>
              <a:t>b</a:t>
            </a:r>
            <a:r>
              <a:rPr lang="en-US" altLang="zh-CN" sz="2800" b="1" strike="noStrike" baseline="-25000" noProof="1">
                <a:latin typeface="宋体" panose="02010600030101010101" pitchFamily="2" charset="-122"/>
              </a:rPr>
              <a:t>1</a:t>
            </a:r>
            <a:r>
              <a:rPr lang="en-US" altLang="zh-CN" sz="2800" b="1" i="1" strike="noStrike" noProof="1">
                <a:latin typeface="Times New Roman" panose="02020803070505020304" pitchFamily="18" charset="0"/>
              </a:rPr>
              <a:t>x</a:t>
            </a:r>
            <a:r>
              <a:rPr lang="en-US" altLang="zh-CN" sz="2800" b="1" strike="noStrike" noProof="1">
                <a:latin typeface="宋体" panose="02010600030101010101" pitchFamily="2" charset="-122"/>
              </a:rPr>
              <a:t>+</a:t>
            </a:r>
            <a:r>
              <a:rPr lang="en-US" altLang="zh-CN" sz="2800" b="1" i="1" strike="noStrike" noProof="1">
                <a:latin typeface="Times New Roman" panose="02020803070505020304" pitchFamily="18" charset="0"/>
              </a:rPr>
              <a:t>b</a:t>
            </a:r>
            <a:r>
              <a:rPr lang="en-US" altLang="zh-CN" sz="2800" b="1" strike="noStrike" baseline="-25000" noProof="1">
                <a:latin typeface="宋体" panose="02010600030101010101" pitchFamily="2" charset="-122"/>
              </a:rPr>
              <a:t>0</a:t>
            </a:r>
            <a:r>
              <a:rPr lang="en-US" altLang="zh-CN" sz="2800" b="1" strike="noStrike" noProof="1">
                <a:latin typeface="Times New Roman" panose="02020803070505020304" pitchFamily="18" charset="0"/>
              </a:rPr>
              <a:t>) (</a:t>
            </a:r>
            <a:r>
              <a:rPr lang="en-US" altLang="zh-CN" sz="2800" b="1" i="1" strike="noStrike" noProof="1">
                <a:latin typeface="Times New Roman" panose="02020803070505020304" pitchFamily="18" charset="0"/>
              </a:rPr>
              <a:t>c</a:t>
            </a:r>
            <a:r>
              <a:rPr lang="en-US" altLang="zh-CN" sz="2800" b="1" i="1" strike="noStrike" baseline="-25000" noProof="1">
                <a:latin typeface="Times New Roman" panose="02020803070505020304" pitchFamily="18" charset="0"/>
              </a:rPr>
              <a:t>m</a:t>
            </a:r>
            <a:r>
              <a:rPr lang="en-US" altLang="zh-CN" sz="2800" b="1" i="1" strike="noStrike" noProof="1">
                <a:latin typeface="Times New Roman" panose="02020803070505020304" pitchFamily="18" charset="0"/>
              </a:rPr>
              <a:t>x</a:t>
            </a:r>
            <a:r>
              <a:rPr lang="en-US" altLang="zh-CN" sz="2800" b="1" i="1" strike="noStrike" baseline="30000" noProof="1">
                <a:latin typeface="Times New Roman" panose="02020803070505020304" pitchFamily="18" charset="0"/>
              </a:rPr>
              <a:t>m</a:t>
            </a:r>
            <a:r>
              <a:rPr lang="en-US" altLang="zh-CN" sz="2800" b="1" strike="noStrike" noProof="1">
                <a:latin typeface="宋体" panose="02010600030101010101" pitchFamily="2" charset="-122"/>
              </a:rPr>
              <a:t>+</a:t>
            </a:r>
            <a:r>
              <a:rPr lang="en-US" altLang="zh-CN" sz="2800" b="1" i="1" strike="noStrike" noProof="1">
                <a:latin typeface="Times New Roman" panose="02020803070505020304" pitchFamily="18" charset="0"/>
              </a:rPr>
              <a:t>c</a:t>
            </a:r>
            <a:r>
              <a:rPr lang="en-US" altLang="zh-CN" sz="2800" b="1" i="1" strike="noStrike" baseline="-25000" noProof="1">
                <a:latin typeface="Times New Roman" panose="02020803070505020304" pitchFamily="18" charset="0"/>
              </a:rPr>
              <a:t>m</a:t>
            </a:r>
            <a:r>
              <a:rPr lang="en-US" altLang="zh-CN" sz="2800" b="1" strike="noStrike" baseline="-25000" noProof="1">
                <a:latin typeface="宋体" panose="02010600030101010101" pitchFamily="2" charset="-122"/>
              </a:rPr>
              <a:t>-1</a:t>
            </a:r>
            <a:r>
              <a:rPr lang="en-US" altLang="zh-CN" sz="2800" b="1" i="1" strike="noStrike" noProof="1">
                <a:latin typeface="Times New Roman" panose="02020803070505020304" pitchFamily="18" charset="0"/>
              </a:rPr>
              <a:t>x</a:t>
            </a:r>
            <a:r>
              <a:rPr lang="en-US" altLang="zh-CN" sz="2800" b="1" strike="noStrike" baseline="30000" noProof="1">
                <a:latin typeface="Times New Roman" panose="02020803070505020304" pitchFamily="18" charset="0"/>
              </a:rPr>
              <a:t>m</a:t>
            </a:r>
            <a:r>
              <a:rPr lang="en-US" altLang="zh-CN" sz="2800" b="1" strike="noStrike" baseline="30000" noProof="1">
                <a:latin typeface="宋体" panose="02010600030101010101" pitchFamily="2" charset="-122"/>
              </a:rPr>
              <a:t>-1</a:t>
            </a:r>
            <a:r>
              <a:rPr lang="en-US" altLang="zh-CN" sz="2800" b="1" strike="noStrike" noProof="1">
                <a:latin typeface="宋体" panose="02010600030101010101" pitchFamily="2" charset="-122"/>
              </a:rPr>
              <a:t>+</a:t>
            </a:r>
            <a:r>
              <a:rPr lang="en-US" altLang="zh-CN" sz="2800" b="1" strike="noStrike" noProof="1">
                <a:latin typeface="Times New Roman" panose="02020803070505020304" pitchFamily="18" charset="0"/>
              </a:rPr>
              <a:t>…</a:t>
            </a:r>
            <a:r>
              <a:rPr lang="en-US" altLang="zh-CN" sz="2800" b="1" strike="noStrike" noProof="1">
                <a:latin typeface="宋体" panose="02010600030101010101" pitchFamily="2" charset="-122"/>
              </a:rPr>
              <a:t>+</a:t>
            </a:r>
            <a:r>
              <a:rPr lang="en-US" altLang="zh-CN" sz="2800" b="1" i="1" strike="noStrike" noProof="1">
                <a:latin typeface="Times New Roman" panose="02020803070505020304" pitchFamily="18" charset="0"/>
              </a:rPr>
              <a:t>c</a:t>
            </a:r>
            <a:r>
              <a:rPr lang="en-US" altLang="zh-CN" sz="2800" b="1" strike="noStrike" baseline="-25000" noProof="1">
                <a:latin typeface="宋体" panose="02010600030101010101" pitchFamily="2" charset="-122"/>
              </a:rPr>
              <a:t>1</a:t>
            </a:r>
            <a:r>
              <a:rPr lang="en-US" altLang="zh-CN" sz="2800" b="1" i="1" strike="noStrike" noProof="1">
                <a:latin typeface="Times New Roman" panose="02020803070505020304" pitchFamily="18" charset="0"/>
              </a:rPr>
              <a:t>x</a:t>
            </a:r>
            <a:r>
              <a:rPr lang="en-US" altLang="zh-CN" sz="2800" b="1" strike="noStrike" noProof="1">
                <a:latin typeface="宋体" panose="02010600030101010101" pitchFamily="2" charset="-122"/>
              </a:rPr>
              <a:t>+</a:t>
            </a:r>
            <a:r>
              <a:rPr lang="en-US" altLang="zh-CN" sz="2800" b="1" i="1" strike="noStrike" noProof="1">
                <a:latin typeface="Times New Roman" panose="02020803070505020304" pitchFamily="18" charset="0"/>
              </a:rPr>
              <a:t>c</a:t>
            </a:r>
            <a:r>
              <a:rPr lang="en-US" altLang="zh-CN" sz="2800" b="1" strike="noStrike" baseline="-25000" noProof="1">
                <a:latin typeface="宋体" panose="02010600030101010101" pitchFamily="2" charset="-122"/>
              </a:rPr>
              <a:t>0</a:t>
            </a:r>
            <a:r>
              <a:rPr lang="en-US" altLang="zh-CN" sz="2800" b="1" strike="noStrike" noProof="1">
                <a:latin typeface="Times New Roman" panose="02020803070505020304" pitchFamily="18" charset="0"/>
              </a:rPr>
              <a:t>) </a:t>
            </a:r>
            <a:endParaRPr lang="en-US" altLang="zh-CN" sz="2800" b="1" strike="noStrike" baseline="-25000" noProof="1">
              <a:latin typeface="Times New Roman" panose="02020803070505020304" pitchFamily="18" charset="0"/>
            </a:endParaRPr>
          </a:p>
          <a:p>
            <a:pPr fontAlgn="base">
              <a:lnSpc>
                <a:spcPct val="95000"/>
              </a:lnSpc>
              <a:buNone/>
            </a:pPr>
            <a:r>
              <a:rPr lang="en-US" altLang="zh-CN" sz="2800" b="1" strike="noStrike" noProof="1">
                <a:latin typeface="宋体" panose="02010600030101010101" pitchFamily="2" charset="-122"/>
              </a:rPr>
              <a:t>                               </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l</a:t>
            </a:r>
            <a:r>
              <a:rPr lang="zh-CN" altLang="en-US" sz="2800" b="1" i="1" strike="noStrike" noProof="1">
                <a:latin typeface="Times New Roman" panose="02020803070505020304" pitchFamily="18" charset="0"/>
              </a:rPr>
              <a:t>、</a:t>
            </a:r>
            <a:r>
              <a:rPr lang="en-US" altLang="zh-CN" sz="2800" b="1" i="1" strike="noStrike" noProof="1">
                <a:latin typeface="Times New Roman" panose="02020803070505020304" pitchFamily="18" charset="0"/>
              </a:rPr>
              <a:t>m&lt;n l+m=n </a:t>
            </a:r>
            <a:r>
              <a:rPr lang="en-US" altLang="zh-CN" sz="2800" b="1" strike="noStrike" noProof="1">
                <a:latin typeface="Times New Roman" panose="02020803070505020304" pitchFamily="18" charset="0"/>
              </a:rPr>
              <a:t>) </a:t>
            </a:r>
            <a:endParaRPr lang="en-US" altLang="zh-CN" sz="2800" b="1" strike="noStrike" noProof="1">
              <a:latin typeface="Times New Roman" panose="02020803070505020304" pitchFamily="18" charset="0"/>
            </a:endParaRPr>
          </a:p>
          <a:p>
            <a:pPr fontAlgn="base">
              <a:lnSpc>
                <a:spcPct val="95000"/>
              </a:lnSpc>
              <a:buNone/>
            </a:pPr>
            <a:r>
              <a:rPr lang="zh-CN" altLang="en-US" sz="2800" b="1" strike="noStrike" noProof="1" dirty="0">
                <a:latin typeface="宋体" panose="02010600030101010101" pitchFamily="2" charset="-122"/>
              </a:rPr>
              <a:t>于是          </a:t>
            </a:r>
            <a:r>
              <a:rPr lang="en-US" altLang="zh-CN" sz="2800" b="1" i="1" strike="noStrike" noProof="1">
                <a:latin typeface="Times New Roman" panose="02020803070505020304" pitchFamily="18" charset="0"/>
              </a:rPr>
              <a:t>a</a:t>
            </a:r>
            <a:r>
              <a:rPr lang="en-US" altLang="zh-CN" sz="2800" b="1" i="1" strike="noStrike" baseline="-25000" noProof="1">
                <a:latin typeface="Times New Roman" panose="02020803070505020304" pitchFamily="18" charset="0"/>
              </a:rPr>
              <a:t>n</a:t>
            </a:r>
            <a:r>
              <a:rPr lang="en-US" altLang="zh-CN" sz="2800" b="1" i="1" strike="noStrike" noProof="1" err="1">
                <a:latin typeface="Times New Roman" panose="02020803070505020304" pitchFamily="18" charset="0"/>
              </a:rPr>
              <a:t>=b</a:t>
            </a:r>
            <a:r>
              <a:rPr lang="en-US" altLang="zh-CN" sz="2800" b="1" i="1" strike="noStrike" baseline="-25000" noProof="1" err="1">
                <a:latin typeface="Times New Roman" panose="02020803070505020304" pitchFamily="18" charset="0"/>
              </a:rPr>
              <a:t>l</a:t>
            </a:r>
            <a:r>
              <a:rPr lang="en-US" altLang="zh-CN" sz="2800" b="1" i="1" strike="noStrike" noProof="1" err="1">
                <a:latin typeface="Times New Roman" panose="02020803070505020304" pitchFamily="18" charset="0"/>
              </a:rPr>
              <a:t>c</a:t>
            </a:r>
            <a:r>
              <a:rPr lang="en-US" altLang="zh-CN" sz="2800" b="1" i="1" strike="noStrike" baseline="-25000" noProof="1" err="1">
                <a:latin typeface="Times New Roman" panose="02020803070505020304" pitchFamily="18" charset="0"/>
              </a:rPr>
              <a:t>m</a:t>
            </a:r>
            <a:r>
              <a:rPr lang="en-US" altLang="zh-CN" sz="2800" b="1" i="1" strike="noStrike" baseline="-25000" noProof="1">
                <a:latin typeface="Times New Roman" panose="02020803070505020304" pitchFamily="18" charset="0"/>
              </a:rPr>
              <a:t> </a:t>
            </a:r>
            <a:r>
              <a:rPr lang="en-US" altLang="zh-CN" sz="2800" b="1" strike="noStrike" noProof="1">
                <a:latin typeface="宋体" panose="02010600030101010101" pitchFamily="2" charset="-122"/>
              </a:rPr>
              <a:t>, </a:t>
            </a:r>
            <a:r>
              <a:rPr lang="en-US" altLang="zh-CN" sz="2800" b="1" i="1" strike="noStrike" noProof="1">
                <a:latin typeface="Times New Roman" panose="02020803070505020304" pitchFamily="18" charset="0"/>
              </a:rPr>
              <a:t>a</a:t>
            </a:r>
            <a:r>
              <a:rPr lang="en-US" altLang="zh-CN" sz="2800" b="1" strike="noStrike" baseline="-25000" noProof="1">
                <a:latin typeface="Times New Roman" panose="02020803070505020304" pitchFamily="18" charset="0"/>
              </a:rPr>
              <a:t>0</a:t>
            </a:r>
            <a:r>
              <a:rPr lang="en-US" altLang="zh-CN" sz="2800" b="1" i="1" strike="noStrike" noProof="1">
                <a:latin typeface="Times New Roman" panose="02020803070505020304" pitchFamily="18" charset="0"/>
              </a:rPr>
              <a:t>=b</a:t>
            </a:r>
            <a:r>
              <a:rPr lang="en-US" altLang="zh-CN" sz="2800" b="1" strike="noStrike" baseline="-25000" noProof="1">
                <a:latin typeface="宋体" panose="02010600030101010101" pitchFamily="2" charset="-122"/>
              </a:rPr>
              <a:t>0</a:t>
            </a:r>
            <a:r>
              <a:rPr lang="en-US" altLang="zh-CN" sz="2800" b="1" i="1" strike="noStrike" noProof="1">
                <a:latin typeface="Times New Roman" panose="02020803070505020304" pitchFamily="18" charset="0"/>
              </a:rPr>
              <a:t>c</a:t>
            </a:r>
            <a:r>
              <a:rPr lang="en-US" altLang="zh-CN" sz="2800" b="1" strike="noStrike" baseline="-25000" noProof="1">
                <a:latin typeface="宋体" panose="02010600030101010101" pitchFamily="2" charset="-122"/>
              </a:rPr>
              <a:t>0</a:t>
            </a:r>
            <a:r>
              <a:rPr lang="en-US" altLang="zh-CN" sz="2800" b="1" i="1" strike="noStrike" baseline="-25000" noProof="1">
                <a:latin typeface="宋体" panose="02010600030101010101" pitchFamily="2" charset="-122"/>
              </a:rPr>
              <a:t> </a:t>
            </a:r>
            <a:r>
              <a:rPr lang="en-US" altLang="zh-CN" sz="2800" b="1" strike="noStrike" noProof="1">
                <a:latin typeface="宋体" panose="02010600030101010101" pitchFamily="2" charset="-122"/>
              </a:rPr>
              <a:t>.</a:t>
            </a:r>
            <a:endParaRPr lang="en-US" altLang="zh-CN" sz="2800" b="1" strike="noStrike" noProof="1">
              <a:latin typeface="宋体" panose="02010600030101010101" pitchFamily="2" charset="-122"/>
            </a:endParaRPr>
          </a:p>
          <a:p>
            <a:pPr fontAlgn="base">
              <a:lnSpc>
                <a:spcPct val="95000"/>
              </a:lnSpc>
              <a:buNone/>
            </a:pPr>
            <a:r>
              <a:rPr lang="zh-CN" altLang="en-US" sz="2800" b="1" strike="noStrike" noProof="1" dirty="0">
                <a:latin typeface="宋体" panose="02010600030101010101" pitchFamily="2" charset="-122"/>
              </a:rPr>
              <a:t>因 </a:t>
            </a:r>
            <a:r>
              <a:rPr lang="en-US" altLang="zh-CN" sz="2800" b="1" i="1" strike="noStrike" noProof="1">
                <a:latin typeface="Times New Roman" panose="02020803070505020304" pitchFamily="18" charset="0"/>
              </a:rPr>
              <a:t>p</a:t>
            </a:r>
            <a:r>
              <a:rPr lang="en-US" altLang="zh-CN" sz="2800" b="1" i="1" strike="noStrike" noProof="1">
                <a:latin typeface="Times New Roman" panose="02020803070505020304" pitchFamily="18" charset="0"/>
                <a:cs typeface="Times New Roman" panose="02020803070505020304" pitchFamily="18" charset="0"/>
              </a:rPr>
              <a:t>|</a:t>
            </a:r>
            <a:r>
              <a:rPr lang="en-US" altLang="zh-CN" sz="2800" b="1" i="1" strike="noStrike" noProof="1">
                <a:latin typeface="Times New Roman" panose="02020803070505020304" pitchFamily="18" charset="0"/>
              </a:rPr>
              <a:t>a</a:t>
            </a:r>
            <a:r>
              <a:rPr lang="en-US" altLang="zh-CN" sz="2800" b="1" strike="noStrike" baseline="-25000" noProof="1">
                <a:latin typeface="Times New Roman" panose="02020803070505020304" pitchFamily="18" charset="0"/>
              </a:rPr>
              <a:t>0</a:t>
            </a:r>
            <a:r>
              <a:rPr lang="en-US" altLang="zh-CN" sz="2800" b="1" strike="noStrike" noProof="1">
                <a:latin typeface="Times New Roman" panose="02020803070505020304" pitchFamily="18" charset="0"/>
                <a:sym typeface="Symbol" pitchFamily="18" charset="2"/>
              </a:rPr>
              <a:t> </a:t>
            </a:r>
            <a:r>
              <a:rPr lang="en-US" altLang="zh-CN" sz="2800" b="1" i="1" strike="noStrike" noProof="1">
                <a:latin typeface="Times New Roman" panose="02020803070505020304" pitchFamily="18" charset="0"/>
              </a:rPr>
              <a:t>p</a:t>
            </a:r>
            <a:r>
              <a:rPr lang="en-US" altLang="zh-CN" sz="2800" b="1" i="1" strike="noStrike" noProof="1">
                <a:latin typeface="Times New Roman" panose="02020803070505020304" pitchFamily="18" charset="0"/>
                <a:cs typeface="Times New Roman" panose="02020803070505020304" pitchFamily="18" charset="0"/>
              </a:rPr>
              <a:t>|</a:t>
            </a:r>
            <a:r>
              <a:rPr lang="en-US" altLang="zh-CN" sz="2800" b="1" i="1" strike="noStrike" noProof="1">
                <a:latin typeface="Times New Roman" panose="02020803070505020304" pitchFamily="18" charset="0"/>
              </a:rPr>
              <a:t>b</a:t>
            </a:r>
            <a:r>
              <a:rPr lang="en-US" altLang="zh-CN" sz="2800" b="1" strike="noStrike" baseline="-25000" noProof="1">
                <a:latin typeface="Times New Roman" panose="02020803070505020304" pitchFamily="18" charset="0"/>
              </a:rPr>
              <a:t>0 </a:t>
            </a:r>
            <a:r>
              <a:rPr lang="zh-CN" altLang="en-US" sz="2800" b="1" strike="noStrike" noProof="1" dirty="0">
                <a:latin typeface="Times New Roman" panose="02020803070505020304" pitchFamily="18" charset="0"/>
              </a:rPr>
              <a:t>或 </a:t>
            </a:r>
            <a:r>
              <a:rPr lang="en-US" altLang="zh-CN" sz="2800" b="1" i="1" strike="noStrike" noProof="1">
                <a:latin typeface="Times New Roman" panose="02020803070505020304" pitchFamily="18" charset="0"/>
              </a:rPr>
              <a:t>p</a:t>
            </a:r>
            <a:r>
              <a:rPr lang="en-US" altLang="zh-CN" sz="2800" b="1" i="1" strike="noStrike" noProof="1">
                <a:latin typeface="Times New Roman" panose="02020803070505020304" pitchFamily="18" charset="0"/>
                <a:cs typeface="Times New Roman" panose="02020803070505020304" pitchFamily="18" charset="0"/>
              </a:rPr>
              <a:t>|</a:t>
            </a:r>
            <a:r>
              <a:rPr lang="en-US" altLang="zh-CN" sz="2800" b="1" i="1" strike="noStrike" noProof="1">
                <a:latin typeface="Times New Roman" panose="02020803070505020304" pitchFamily="18" charset="0"/>
              </a:rPr>
              <a:t>c</a:t>
            </a:r>
            <a:r>
              <a:rPr lang="en-US" altLang="zh-CN" sz="2800" b="1" strike="noStrike" baseline="-25000" noProof="1">
                <a:latin typeface="Times New Roman" panose="02020803070505020304" pitchFamily="18" charset="0"/>
              </a:rPr>
              <a:t>0</a:t>
            </a:r>
            <a:r>
              <a:rPr lang="en-US" altLang="zh-CN" sz="2800" b="1" strike="noStrike" noProof="1">
                <a:latin typeface="Times New Roman" panose="02020803070505020304" pitchFamily="18" charset="0"/>
              </a:rPr>
              <a:t>. </a:t>
            </a:r>
            <a:r>
              <a:rPr lang="zh-CN" altLang="en-US" sz="2800" b="1" strike="noStrike" noProof="1">
                <a:latin typeface="Times New Roman" panose="02020803070505020304" pitchFamily="18" charset="0"/>
              </a:rPr>
              <a:t>但</a:t>
            </a:r>
            <a:r>
              <a:rPr lang="en-US" altLang="zh-CN" sz="2800" b="1" i="1" strike="noStrike" noProof="1">
                <a:latin typeface="Times New Roman" panose="02020803070505020304" pitchFamily="18" charset="0"/>
              </a:rPr>
              <a:t>p</a:t>
            </a:r>
            <a:r>
              <a:rPr lang="en-US" altLang="zh-CN" sz="2800" b="1" i="1" strike="noStrike" baseline="30000" noProof="1">
                <a:latin typeface="Times New Roman" panose="02020803070505020304" pitchFamily="18" charset="0"/>
              </a:rPr>
              <a:t>2</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a</a:t>
            </a:r>
            <a:r>
              <a:rPr lang="en-US" altLang="zh-CN" sz="2800" b="1" strike="noStrike" baseline="-25000" noProof="1">
                <a:latin typeface="Times New Roman" panose="02020803070505020304" pitchFamily="18" charset="0"/>
              </a:rPr>
              <a:t>0 </a:t>
            </a:r>
            <a:r>
              <a:rPr lang="en-US" altLang="zh-CN" sz="2800" b="1" strike="noStrike" noProof="1">
                <a:latin typeface="Times New Roman" panose="02020803070505020304" pitchFamily="18" charset="0"/>
                <a:sym typeface="Symbol" pitchFamily="18" charset="2"/>
              </a:rPr>
              <a:t> </a:t>
            </a:r>
            <a:r>
              <a:rPr lang="en-US" altLang="zh-CN" sz="2800" b="1" i="1" strike="noStrike" noProof="1">
                <a:latin typeface="Times New Roman" panose="02020803070505020304" pitchFamily="18" charset="0"/>
              </a:rPr>
              <a:t>p</a:t>
            </a:r>
            <a:r>
              <a:rPr lang="zh-CN" altLang="en-US" sz="2800" b="1" strike="noStrike" noProof="1" dirty="0">
                <a:latin typeface="Times New Roman" panose="02020803070505020304" pitchFamily="18" charset="0"/>
              </a:rPr>
              <a:t>不能同时整除</a:t>
            </a:r>
            <a:r>
              <a:rPr lang="en-US" altLang="zh-CN" sz="2800" b="1" i="1" strike="noStrike" noProof="1">
                <a:latin typeface="Times New Roman" panose="02020803070505020304" pitchFamily="18" charset="0"/>
              </a:rPr>
              <a:t>b</a:t>
            </a:r>
            <a:r>
              <a:rPr lang="en-US" altLang="zh-CN" sz="2800" b="1" strike="noStrike" baseline="-25000" noProof="1">
                <a:latin typeface="Times New Roman" panose="02020803070505020304" pitchFamily="18" charset="0"/>
              </a:rPr>
              <a:t>0</a:t>
            </a:r>
            <a:r>
              <a:rPr lang="zh-CN" altLang="en-US" sz="2800" b="1" strike="noStrike" noProof="1">
                <a:latin typeface="Times New Roman" panose="02020803070505020304" pitchFamily="18" charset="0"/>
              </a:rPr>
              <a:t>及</a:t>
            </a:r>
            <a:r>
              <a:rPr lang="en-US" altLang="zh-CN" sz="2800" b="1" i="1" strike="noStrike" noProof="1">
                <a:latin typeface="Times New Roman" panose="02020803070505020304" pitchFamily="18" charset="0"/>
              </a:rPr>
              <a:t>c</a:t>
            </a:r>
            <a:r>
              <a:rPr lang="en-US" altLang="zh-CN" sz="2800" b="1" strike="noStrike" baseline="-25000" noProof="1">
                <a:latin typeface="Times New Roman" panose="02020803070505020304" pitchFamily="18" charset="0"/>
              </a:rPr>
              <a:t>0</a:t>
            </a:r>
            <a:r>
              <a:rPr lang="en-US" altLang="zh-CN" sz="2800" b="1" strike="noStrike" noProof="1">
                <a:latin typeface="Times New Roman" panose="02020803070505020304" pitchFamily="18" charset="0"/>
              </a:rPr>
              <a:t>.</a:t>
            </a:r>
            <a:endParaRPr lang="en-US" altLang="zh-CN" sz="2800" b="1" strike="noStrike" noProof="1">
              <a:latin typeface="Times New Roman" panose="02020803070505020304" pitchFamily="18" charset="0"/>
            </a:endParaRPr>
          </a:p>
          <a:p>
            <a:pPr fontAlgn="base">
              <a:lnSpc>
                <a:spcPct val="95000"/>
              </a:lnSpc>
              <a:buNone/>
            </a:pPr>
            <a:r>
              <a:rPr lang="zh-CN" altLang="en-US" sz="2800" b="1" strike="noStrike" noProof="1" dirty="0">
                <a:latin typeface="Times New Roman" panose="02020803070505020304" pitchFamily="18" charset="0"/>
              </a:rPr>
              <a:t>不妨设</a:t>
            </a:r>
            <a:r>
              <a:rPr lang="zh-CN" altLang="en-US" sz="2800" b="1" strike="noStrike" baseline="-25000" noProof="1">
                <a:latin typeface="Times New Roman" panose="02020803070505020304" pitchFamily="18" charset="0"/>
              </a:rPr>
              <a:t> </a:t>
            </a:r>
            <a:r>
              <a:rPr lang="en-US" altLang="zh-CN" sz="2800" b="1" i="1" strike="noStrike" noProof="1">
                <a:latin typeface="Times New Roman" panose="02020803070505020304" pitchFamily="18" charset="0"/>
              </a:rPr>
              <a:t>p</a:t>
            </a:r>
            <a:r>
              <a:rPr lang="en-US" altLang="zh-CN" sz="2800" b="1" i="1" strike="noStrike" noProof="1">
                <a:latin typeface="Times New Roman" panose="02020803070505020304" pitchFamily="18" charset="0"/>
                <a:cs typeface="Times New Roman" panose="02020803070505020304" pitchFamily="18" charset="0"/>
              </a:rPr>
              <a:t>|</a:t>
            </a:r>
            <a:r>
              <a:rPr lang="en-US" altLang="zh-CN" sz="2800" b="1" i="1" strike="noStrike" noProof="1">
                <a:latin typeface="Times New Roman" panose="02020803070505020304" pitchFamily="18" charset="0"/>
              </a:rPr>
              <a:t>b</a:t>
            </a:r>
            <a:r>
              <a:rPr lang="en-US" altLang="zh-CN" sz="2800" b="1" strike="noStrike" baseline="-25000" noProof="1">
                <a:latin typeface="Times New Roman" panose="02020803070505020304" pitchFamily="18" charset="0"/>
              </a:rPr>
              <a:t>0 </a:t>
            </a:r>
            <a:r>
              <a:rPr lang="en-US" altLang="zh-CN" sz="2800" b="1" strike="noStrike" noProof="1">
                <a:latin typeface="Times New Roman" panose="02020803070505020304" pitchFamily="18" charset="0"/>
              </a:rPr>
              <a:t> </a:t>
            </a:r>
            <a:r>
              <a:rPr lang="zh-CN" altLang="en-US" sz="2800" b="1" strike="noStrike" noProof="1">
                <a:latin typeface="Times New Roman" panose="02020803070505020304" pitchFamily="18" charset="0"/>
              </a:rPr>
              <a:t>但</a:t>
            </a:r>
            <a:r>
              <a:rPr lang="en-US" altLang="zh-CN" sz="2800" b="1" i="1" strike="noStrike" noProof="1">
                <a:solidFill>
                  <a:schemeClr val="tx2"/>
                </a:solidFill>
                <a:effectLst>
                  <a:outerShdw blurRad="38100" dist="38100" dir="2700000">
                    <a:srgbClr val="000000"/>
                  </a:outerShdw>
                </a:effectLst>
                <a:latin typeface="Times New Roman" panose="02020803070505020304" pitchFamily="18" charset="0"/>
              </a:rPr>
              <a:t>p</a:t>
            </a:r>
            <a:r>
              <a:rPr lang="en-US" altLang="zh-CN" sz="2800" b="1" strike="noStrike" noProof="1">
                <a:solidFill>
                  <a:schemeClr val="tx2"/>
                </a:solidFill>
                <a:effectLst>
                  <a:outerShdw blurRad="38100" dist="38100" dir="2700000">
                    <a:srgbClr val="000000"/>
                  </a:outerShdw>
                </a:effectLst>
                <a:latin typeface="Times New Roman" panose="02020803070505020304" pitchFamily="18" charset="0"/>
              </a:rPr>
              <a:t>∤</a:t>
            </a:r>
            <a:r>
              <a:rPr lang="en-US" altLang="zh-CN" sz="2800" b="1" i="1" strike="noStrike" noProof="1">
                <a:solidFill>
                  <a:schemeClr val="tx2"/>
                </a:solidFill>
                <a:effectLst>
                  <a:outerShdw blurRad="38100" dist="38100" dir="2700000">
                    <a:srgbClr val="000000"/>
                  </a:outerShdw>
                </a:effectLst>
                <a:latin typeface="Times New Roman" panose="02020803070505020304" pitchFamily="18" charset="0"/>
              </a:rPr>
              <a:t>c</a:t>
            </a:r>
            <a:r>
              <a:rPr lang="en-US" altLang="zh-CN" sz="2800" b="1" strike="noStrike" baseline="-25000" noProof="1">
                <a:solidFill>
                  <a:schemeClr val="tx2"/>
                </a:solidFill>
                <a:effectLst>
                  <a:outerShdw blurRad="38100" dist="38100" dir="2700000">
                    <a:srgbClr val="000000"/>
                  </a:outerShdw>
                </a:effectLst>
                <a:latin typeface="Times New Roman" panose="02020803070505020304" pitchFamily="18" charset="0"/>
              </a:rPr>
              <a:t>0</a:t>
            </a:r>
            <a:r>
              <a:rPr lang="en-US" altLang="zh-CN" sz="2800" b="1" strike="noStrike" baseline="-25000" noProof="1">
                <a:latin typeface="Times New Roman" panose="02020803070505020304" pitchFamily="18" charset="0"/>
              </a:rPr>
              <a:t> </a:t>
            </a:r>
            <a:r>
              <a:rPr lang="en-US" altLang="zh-CN" sz="2800" b="1" strike="noStrike" noProof="1">
                <a:latin typeface="Times New Roman" panose="02020803070505020304" pitchFamily="18" charset="0"/>
              </a:rPr>
              <a:t>,</a:t>
            </a:r>
            <a:r>
              <a:rPr lang="zh-CN" altLang="en-US" sz="2800" b="1" strike="noStrike" noProof="1">
                <a:latin typeface="Times New Roman" panose="02020803070505020304" pitchFamily="18" charset="0"/>
              </a:rPr>
              <a:t>又因</a:t>
            </a:r>
            <a:r>
              <a:rPr lang="en-US" altLang="zh-CN" sz="2800" b="1" i="1" strike="noStrike" noProof="1">
                <a:latin typeface="Times New Roman" panose="02020803070505020304" pitchFamily="18" charset="0"/>
              </a:rPr>
              <a:t>p</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a</a:t>
            </a:r>
            <a:r>
              <a:rPr lang="en-US" altLang="zh-CN" sz="2800" b="1" i="1" strike="noStrike" baseline="-25000" noProof="1">
                <a:latin typeface="Times New Roman" panose="02020803070505020304" pitchFamily="18" charset="0"/>
              </a:rPr>
              <a:t>n </a:t>
            </a:r>
            <a:r>
              <a:rPr lang="zh-CN" altLang="en-US" sz="2800" b="1" strike="noStrike" noProof="1">
                <a:latin typeface="Times New Roman" panose="02020803070505020304" pitchFamily="18" charset="0"/>
              </a:rPr>
              <a:t>，知</a:t>
            </a:r>
            <a:r>
              <a:rPr lang="en-US" altLang="zh-CN" sz="2800" b="1" i="1" strike="noStrike" noProof="1" err="1">
                <a:latin typeface="Times New Roman" panose="02020803070505020304" pitchFamily="18" charset="0"/>
              </a:rPr>
              <a:t>p</a:t>
            </a:r>
            <a:r>
              <a:rPr lang="en-US" altLang="zh-CN" sz="2800" b="1" strike="noStrike" noProof="1" err="1">
                <a:latin typeface="Times New Roman" panose="02020803070505020304" pitchFamily="18" charset="0"/>
              </a:rPr>
              <a:t>∤</a:t>
            </a:r>
            <a:r>
              <a:rPr lang="en-US" altLang="zh-CN" sz="2800" b="1" i="1" strike="noStrike" noProof="1" err="1">
                <a:latin typeface="Times New Roman" panose="02020803070505020304" pitchFamily="18" charset="0"/>
              </a:rPr>
              <a:t>b</a:t>
            </a:r>
            <a:r>
              <a:rPr lang="en-US" altLang="zh-CN" sz="2800" b="1" i="1" strike="noStrike" baseline="-25000" noProof="1" err="1">
                <a:latin typeface="Times New Roman" panose="02020803070505020304" pitchFamily="18" charset="0"/>
              </a:rPr>
              <a:t>l</a:t>
            </a:r>
            <a:r>
              <a:rPr lang="en-US" altLang="zh-CN" sz="2800" b="1" i="1" strike="noStrike" baseline="-25000" noProof="1">
                <a:latin typeface="Times New Roman" panose="02020803070505020304" pitchFamily="18" charset="0"/>
              </a:rPr>
              <a:t>  </a:t>
            </a:r>
            <a:r>
              <a:rPr lang="en-US" altLang="zh-CN" sz="2800" b="1" strike="noStrike" noProof="1" dirty="0">
                <a:latin typeface="Times New Roman" panose="02020803070505020304" pitchFamily="18" charset="0"/>
              </a:rPr>
              <a:t>.</a:t>
            </a:r>
            <a:r>
              <a:rPr lang="zh-CN" altLang="en-US" sz="2800" b="1" strike="noStrike" noProof="1" dirty="0">
                <a:latin typeface="Times New Roman" panose="02020803070505020304" pitchFamily="18" charset="0"/>
              </a:rPr>
              <a:t>假设</a:t>
            </a:r>
            <a:r>
              <a:rPr lang="en-US" altLang="zh-CN" sz="2800" b="1" i="1" strike="noStrike" noProof="1" err="1">
                <a:latin typeface="Times New Roman" panose="02020803070505020304" pitchFamily="18" charset="0"/>
              </a:rPr>
              <a:t>b</a:t>
            </a:r>
            <a:r>
              <a:rPr lang="en-US" altLang="zh-CN" sz="2800" b="1" i="1" strike="noStrike" baseline="-25000" noProof="1" err="1">
                <a:latin typeface="Times New Roman" panose="02020803070505020304" pitchFamily="18" charset="0"/>
              </a:rPr>
              <a:t>j</a:t>
            </a:r>
            <a:r>
              <a:rPr lang="en-US" altLang="zh-CN" sz="2800" b="1" strike="noStrike" noProof="1">
                <a:latin typeface="Times New Roman" panose="02020803070505020304" pitchFamily="18" charset="0"/>
              </a:rPr>
              <a:t> (</a:t>
            </a:r>
            <a:r>
              <a:rPr lang="en-US" altLang="zh-CN" sz="2800" b="1" strike="noStrike" noProof="1">
                <a:latin typeface="Times New Roman" panose="02020803070505020304" pitchFamily="18" charset="0"/>
                <a:sym typeface="Symbol" pitchFamily="18" charset="2"/>
              </a:rPr>
              <a:t>0</a:t>
            </a:r>
            <a:r>
              <a:rPr lang="en-US" altLang="zh-CN" sz="2400" b="1" strike="noStrike" noProof="1">
                <a:latin typeface="Times New Roman" panose="02020803070505020304" pitchFamily="18" charset="0"/>
              </a:rPr>
              <a:t>≤</a:t>
            </a:r>
            <a:r>
              <a:rPr lang="en-US" altLang="zh-CN" sz="2800" b="1" strike="noStrike" noProof="1">
                <a:latin typeface="Times New Roman" panose="02020803070505020304" pitchFamily="18" charset="0"/>
              </a:rPr>
              <a:t> </a:t>
            </a:r>
            <a:r>
              <a:rPr lang="en-US" altLang="zh-CN" sz="2800" b="1" i="1" strike="noStrike" noProof="1">
                <a:latin typeface="Times New Roman" panose="02020803070505020304" pitchFamily="18" charset="0"/>
              </a:rPr>
              <a:t>j</a:t>
            </a:r>
            <a:r>
              <a:rPr lang="en-US" altLang="zh-CN" sz="2400" b="1" strike="noStrike" noProof="1">
                <a:latin typeface="Times New Roman" panose="02020803070505020304" pitchFamily="18" charset="0"/>
              </a:rPr>
              <a:t>≤</a:t>
            </a:r>
            <a:r>
              <a:rPr lang="en-US" altLang="zh-CN" sz="2800" b="1" i="1" strike="noStrike" noProof="1">
                <a:latin typeface="Times New Roman" panose="02020803070505020304" pitchFamily="18" charset="0"/>
              </a:rPr>
              <a:t>l</a:t>
            </a:r>
            <a:r>
              <a:rPr lang="en-US" altLang="zh-CN" sz="2800" b="1" strike="noStrike" noProof="1">
                <a:latin typeface="Times New Roman" panose="02020803070505020304" pitchFamily="18" charset="0"/>
              </a:rPr>
              <a:t>) </a:t>
            </a:r>
            <a:endParaRPr lang="en-US" altLang="zh-CN" sz="2800" b="1" strike="noStrike" noProof="1">
              <a:latin typeface="Times New Roman" panose="02020803070505020304" pitchFamily="18" charset="0"/>
            </a:endParaRPr>
          </a:p>
          <a:p>
            <a:pPr fontAlgn="base">
              <a:lnSpc>
                <a:spcPct val="95000"/>
              </a:lnSpc>
              <a:buNone/>
            </a:pPr>
            <a:r>
              <a:rPr lang="zh-CN" altLang="en-US" sz="2800" b="1" strike="noStrike" noProof="1" dirty="0">
                <a:latin typeface="Times New Roman" panose="02020803070505020304" pitchFamily="18" charset="0"/>
              </a:rPr>
              <a:t>中第一个不能被</a:t>
            </a:r>
            <a:r>
              <a:rPr lang="en-US" altLang="zh-CN" sz="2800" b="1" i="1" strike="noStrike" noProof="1">
                <a:latin typeface="Times New Roman" panose="02020803070505020304" pitchFamily="18" charset="0"/>
              </a:rPr>
              <a:t>p</a:t>
            </a:r>
            <a:r>
              <a:rPr lang="zh-CN" altLang="en-US" sz="2800" b="1" strike="noStrike" noProof="1" dirty="0">
                <a:latin typeface="Times New Roman" panose="02020803070505020304" pitchFamily="18" charset="0"/>
              </a:rPr>
              <a:t>整除的数为</a:t>
            </a:r>
            <a:r>
              <a:rPr lang="en-US" altLang="zh-CN" sz="2800" b="1" i="1" strike="noStrike" noProof="1" err="1">
                <a:latin typeface="Times New Roman" panose="02020803070505020304" pitchFamily="18" charset="0"/>
              </a:rPr>
              <a:t>b</a:t>
            </a:r>
            <a:r>
              <a:rPr lang="en-US" altLang="zh-CN" sz="2800" b="1" i="1" strike="noStrike" baseline="-25000" noProof="1" err="1">
                <a:latin typeface="Times New Roman" panose="02020803070505020304" pitchFamily="18" charset="0"/>
              </a:rPr>
              <a:t>k</a:t>
            </a:r>
            <a:r>
              <a:rPr lang="en-US" altLang="zh-CN" sz="2800" b="1" strike="noStrike" noProof="1" dirty="0">
                <a:latin typeface="Times New Roman" panose="02020803070505020304" pitchFamily="18" charset="0"/>
              </a:rPr>
              <a:t>,</a:t>
            </a:r>
            <a:r>
              <a:rPr lang="zh-CN" altLang="en-US" sz="2800" b="1" strike="noStrike" noProof="1" dirty="0">
                <a:latin typeface="Times New Roman" panose="02020803070505020304" pitchFamily="18" charset="0"/>
              </a:rPr>
              <a:t>即</a:t>
            </a:r>
            <a:endParaRPr lang="zh-CN" altLang="en-US" sz="2800" b="1" strike="noStrike" noProof="1" dirty="0">
              <a:latin typeface="Times New Roman" panose="02020803070505020304" pitchFamily="18" charset="0"/>
            </a:endParaRPr>
          </a:p>
          <a:p>
            <a:pPr fontAlgn="base">
              <a:lnSpc>
                <a:spcPct val="95000"/>
              </a:lnSpc>
              <a:buNone/>
            </a:pPr>
            <a:r>
              <a:rPr lang="zh-CN" altLang="en-US" sz="2400" b="1" i="1" strike="noStrike" noProof="1" dirty="0">
                <a:latin typeface="Times New Roman" panose="02020803070505020304" pitchFamily="18" charset="0"/>
              </a:rPr>
              <a:t>                     </a:t>
            </a:r>
            <a:r>
              <a:rPr lang="en-US" altLang="zh-CN" sz="2800" b="1" i="1" strike="noStrike" noProof="1">
                <a:latin typeface="Times New Roman" panose="02020803070505020304" pitchFamily="18" charset="0"/>
              </a:rPr>
              <a:t>p</a:t>
            </a:r>
            <a:r>
              <a:rPr lang="en-US" altLang="zh-CN" sz="2800" b="1" i="1" strike="noStrike" noProof="1">
                <a:latin typeface="Times New Roman" panose="02020803070505020304" pitchFamily="18" charset="0"/>
                <a:cs typeface="Times New Roman" panose="02020803070505020304" pitchFamily="18" charset="0"/>
              </a:rPr>
              <a:t>|</a:t>
            </a:r>
            <a:r>
              <a:rPr lang="en-US" altLang="zh-CN" sz="2800" b="1" i="1" strike="noStrike" noProof="1">
                <a:latin typeface="Times New Roman" panose="02020803070505020304" pitchFamily="18" charset="0"/>
              </a:rPr>
              <a:t>b</a:t>
            </a:r>
            <a:r>
              <a:rPr lang="en-US" altLang="zh-CN" sz="2800" b="1" strike="noStrike" baseline="-25000" noProof="1">
                <a:latin typeface="Times New Roman" panose="02020803070505020304" pitchFamily="18" charset="0"/>
              </a:rPr>
              <a:t>0</a:t>
            </a:r>
            <a:r>
              <a:rPr lang="en-US" altLang="zh-CN" sz="2800" b="1" strike="noStrike" noProof="1">
                <a:latin typeface="Times New Roman" panose="02020803070505020304" pitchFamily="18" charset="0"/>
              </a:rPr>
              <a:t>, …,  </a:t>
            </a:r>
            <a:r>
              <a:rPr lang="en-US" altLang="zh-CN" sz="2800" b="1" i="1" strike="noStrike" noProof="1">
                <a:latin typeface="Times New Roman" panose="02020803070505020304" pitchFamily="18" charset="0"/>
              </a:rPr>
              <a:t>p</a:t>
            </a:r>
            <a:r>
              <a:rPr lang="en-US" altLang="zh-CN" sz="2800" b="1" i="1" strike="noStrike" noProof="1">
                <a:latin typeface="Times New Roman" panose="02020803070505020304" pitchFamily="18" charset="0"/>
                <a:cs typeface="Times New Roman" panose="02020803070505020304" pitchFamily="18" charset="0"/>
              </a:rPr>
              <a:t>|</a:t>
            </a:r>
            <a:r>
              <a:rPr lang="en-US" altLang="zh-CN" sz="2800" b="1" i="1" strike="noStrike" noProof="1">
                <a:latin typeface="Times New Roman" panose="02020803070505020304" pitchFamily="18" charset="0"/>
              </a:rPr>
              <a:t>b</a:t>
            </a:r>
            <a:r>
              <a:rPr lang="en-US" altLang="zh-CN" sz="2800" b="1" i="1" strike="noStrike" baseline="-25000" noProof="1">
                <a:latin typeface="Times New Roman" panose="02020803070505020304" pitchFamily="18" charset="0"/>
              </a:rPr>
              <a:t>k</a:t>
            </a:r>
            <a:r>
              <a:rPr lang="en-US" altLang="zh-CN" sz="2800" b="1" strike="noStrike" baseline="-25000" noProof="1">
                <a:latin typeface="Times New Roman" panose="02020803070505020304" pitchFamily="18" charset="0"/>
              </a:rPr>
              <a:t>-1</a:t>
            </a:r>
            <a:r>
              <a:rPr lang="en-US" altLang="zh-CN" sz="2800" b="1" strike="noStrike" noProof="1">
                <a:latin typeface="Times New Roman" panose="02020803070505020304" pitchFamily="18" charset="0"/>
              </a:rPr>
              <a:t>, </a:t>
            </a:r>
            <a:r>
              <a:rPr lang="en-US" altLang="zh-CN" sz="2800" b="1" i="1" strike="noStrike" noProof="1" err="1">
                <a:solidFill>
                  <a:schemeClr val="tx2"/>
                </a:solidFill>
                <a:effectLst>
                  <a:outerShdw blurRad="38100" dist="38100" dir="2700000">
                    <a:srgbClr val="000000"/>
                  </a:outerShdw>
                </a:effectLst>
                <a:latin typeface="Times New Roman" panose="02020803070505020304" pitchFamily="18" charset="0"/>
              </a:rPr>
              <a:t>p</a:t>
            </a:r>
            <a:r>
              <a:rPr lang="en-US" altLang="zh-CN" sz="2800" b="1" strike="noStrike" noProof="1" err="1">
                <a:solidFill>
                  <a:schemeClr val="tx2"/>
                </a:solidFill>
                <a:effectLst>
                  <a:outerShdw blurRad="38100" dist="38100" dir="2700000">
                    <a:srgbClr val="000000"/>
                  </a:outerShdw>
                </a:effectLst>
                <a:latin typeface="Times New Roman" panose="02020803070505020304" pitchFamily="18" charset="0"/>
              </a:rPr>
              <a:t>∤</a:t>
            </a:r>
            <a:r>
              <a:rPr lang="en-US" altLang="zh-CN" sz="2800" b="1" i="1" strike="noStrike" noProof="1" err="1">
                <a:solidFill>
                  <a:schemeClr val="tx2"/>
                </a:solidFill>
                <a:effectLst>
                  <a:outerShdw blurRad="38100" dist="38100" dir="2700000">
                    <a:srgbClr val="000000"/>
                  </a:outerShdw>
                </a:effectLst>
                <a:latin typeface="Times New Roman" panose="02020803070505020304" pitchFamily="18" charset="0"/>
              </a:rPr>
              <a:t>b</a:t>
            </a:r>
            <a:r>
              <a:rPr lang="en-US" altLang="zh-CN" sz="2800" b="1" i="1" strike="noStrike" baseline="-25000" noProof="1" err="1">
                <a:solidFill>
                  <a:schemeClr val="tx2"/>
                </a:solidFill>
                <a:effectLst>
                  <a:outerShdw blurRad="38100" dist="38100" dir="2700000">
                    <a:srgbClr val="000000"/>
                  </a:outerShdw>
                </a:effectLst>
                <a:latin typeface="Times New Roman" panose="02020803070505020304" pitchFamily="18" charset="0"/>
              </a:rPr>
              <a:t>k</a:t>
            </a:r>
            <a:r>
              <a:rPr lang="en-US" altLang="zh-CN" sz="2800" b="1" i="1" strike="noStrike" baseline="-25000" noProof="1">
                <a:latin typeface="Times New Roman" panose="02020803070505020304" pitchFamily="18" charset="0"/>
              </a:rPr>
              <a:t> </a:t>
            </a:r>
            <a:endParaRPr lang="en-US" altLang="zh-CN" sz="2800" b="1" i="1" strike="noStrike" baseline="-25000" noProof="1">
              <a:latin typeface="Times New Roman" panose="02020803070505020304" pitchFamily="18" charset="0"/>
            </a:endParaRPr>
          </a:p>
          <a:p>
            <a:pPr fontAlgn="base">
              <a:lnSpc>
                <a:spcPct val="95000"/>
              </a:lnSpc>
              <a:buNone/>
            </a:pPr>
            <a:r>
              <a:rPr lang="zh-CN" altLang="en-US" sz="2800" b="1" strike="noStrike" noProof="1" dirty="0">
                <a:latin typeface="Times New Roman" panose="02020803070505020304" pitchFamily="18" charset="0"/>
              </a:rPr>
              <a:t>比较</a:t>
            </a:r>
            <a:r>
              <a:rPr lang="zh-CN" altLang="en-US" sz="2800" b="1" strike="noStrike" baseline="-25000" noProof="1">
                <a:latin typeface="Times New Roman" panose="02020803070505020304" pitchFamily="18" charset="0"/>
              </a:rPr>
              <a:t> </a:t>
            </a:r>
            <a:r>
              <a:rPr lang="en-US" altLang="zh-CN" sz="2400" b="1" i="1" strike="noStrike" noProof="1">
                <a:latin typeface="Times New Roman" panose="02020803070505020304" pitchFamily="18" charset="0"/>
              </a:rPr>
              <a:t>f</a:t>
            </a:r>
            <a:r>
              <a:rPr lang="en-US" altLang="zh-CN" sz="2400" b="1" strike="noStrike" noProof="1">
                <a:latin typeface="Times New Roman" panose="02020803070505020304" pitchFamily="18" charset="0"/>
              </a:rPr>
              <a:t>(</a:t>
            </a:r>
            <a:r>
              <a:rPr lang="en-US" altLang="zh-CN" sz="2400" b="1" i="1" strike="noStrike" noProof="1">
                <a:latin typeface="Times New Roman" panose="02020803070505020304" pitchFamily="18" charset="0"/>
              </a:rPr>
              <a:t>x</a:t>
            </a:r>
            <a:r>
              <a:rPr lang="en-US" altLang="zh-CN" sz="2400" b="1" strike="noStrike" noProof="1">
                <a:latin typeface="Times New Roman" panose="02020803070505020304" pitchFamily="18" charset="0"/>
              </a:rPr>
              <a:t>) </a:t>
            </a:r>
            <a:r>
              <a:rPr lang="zh-CN" altLang="en-US" sz="2800" b="1" strike="noStrike" noProof="1">
                <a:latin typeface="Times New Roman" panose="02020803070505020304" pitchFamily="18" charset="0"/>
              </a:rPr>
              <a:t>中</a:t>
            </a:r>
            <a:r>
              <a:rPr lang="en-US" altLang="zh-CN" sz="2800" b="1" i="1" strike="noStrike" noProof="1" err="1">
                <a:latin typeface="Times New Roman" panose="02020803070505020304" pitchFamily="18" charset="0"/>
              </a:rPr>
              <a:t>x</a:t>
            </a:r>
            <a:r>
              <a:rPr lang="en-US" altLang="zh-CN" sz="2800" b="1" i="1" strike="noStrike" baseline="30000" noProof="1" err="1">
                <a:latin typeface="Times New Roman" panose="02020803070505020304" pitchFamily="18" charset="0"/>
              </a:rPr>
              <a:t>k</a:t>
            </a:r>
            <a:r>
              <a:rPr lang="zh-CN" altLang="en-US" sz="2800" b="1" strike="noStrike" noProof="1" dirty="0">
                <a:latin typeface="Times New Roman" panose="02020803070505020304" pitchFamily="18" charset="0"/>
              </a:rPr>
              <a:t>的系数，得</a:t>
            </a:r>
            <a:endParaRPr lang="zh-CN" altLang="en-US" sz="2800" b="1" strike="noStrike" noProof="1" dirty="0">
              <a:latin typeface="Times New Roman" panose="02020803070505020304" pitchFamily="18" charset="0"/>
            </a:endParaRPr>
          </a:p>
          <a:p>
            <a:pPr fontAlgn="base">
              <a:lnSpc>
                <a:spcPct val="95000"/>
              </a:lnSpc>
              <a:buNone/>
            </a:pPr>
            <a:r>
              <a:rPr lang="zh-CN" altLang="en-US" sz="2800" b="1" i="1" strike="noStrike" noProof="1" dirty="0">
                <a:latin typeface="Times New Roman" panose="02020803070505020304" pitchFamily="18" charset="0"/>
              </a:rPr>
              <a:t>                    </a:t>
            </a:r>
            <a:r>
              <a:rPr lang="en-US" altLang="zh-CN" sz="2800" b="1" i="1" strike="noStrike" noProof="1" err="1">
                <a:latin typeface="Times New Roman" panose="02020803070505020304" pitchFamily="18" charset="0"/>
              </a:rPr>
              <a:t>a</a:t>
            </a:r>
            <a:r>
              <a:rPr lang="en-US" altLang="zh-CN" sz="2800" b="1" i="1" strike="noStrike" baseline="-25000" noProof="1" err="1">
                <a:latin typeface="Times New Roman" panose="02020803070505020304" pitchFamily="18" charset="0"/>
              </a:rPr>
              <a:t>k</a:t>
            </a:r>
            <a:r>
              <a:rPr lang="en-US" altLang="zh-CN" sz="2800" b="1" i="1" strike="noStrike" noProof="1">
                <a:latin typeface="Times New Roman" panose="02020803070505020304" pitchFamily="18" charset="0"/>
              </a:rPr>
              <a:t>= b</a:t>
            </a:r>
            <a:r>
              <a:rPr lang="en-US" altLang="zh-CN" sz="2800" b="1" i="1" strike="noStrike" baseline="-25000" noProof="1">
                <a:latin typeface="Times New Roman" panose="02020803070505020304" pitchFamily="18" charset="0"/>
              </a:rPr>
              <a:t>k</a:t>
            </a:r>
            <a:r>
              <a:rPr lang="en-US" altLang="zh-CN" sz="2800" b="1" i="1" strike="noStrike" noProof="1">
                <a:latin typeface="Times New Roman" panose="02020803070505020304" pitchFamily="18" charset="0"/>
              </a:rPr>
              <a:t>c</a:t>
            </a:r>
            <a:r>
              <a:rPr lang="en-US" altLang="zh-CN" sz="2800" b="1" strike="noStrike" baseline="-25000" noProof="1">
                <a:latin typeface="Times New Roman" panose="02020803070505020304" pitchFamily="18" charset="0"/>
              </a:rPr>
              <a:t>0</a:t>
            </a:r>
            <a:r>
              <a:rPr lang="en-US" altLang="zh-CN" sz="2800" b="1" i="1" strike="noStrike" noProof="1">
                <a:latin typeface="Times New Roman" panose="02020803070505020304" pitchFamily="18" charset="0"/>
              </a:rPr>
              <a:t>+ b</a:t>
            </a:r>
            <a:r>
              <a:rPr lang="en-US" altLang="zh-CN" sz="2800" b="1" i="1" strike="noStrike" baseline="-25000" noProof="1">
                <a:latin typeface="Times New Roman" panose="02020803070505020304" pitchFamily="18" charset="0"/>
              </a:rPr>
              <a:t>k</a:t>
            </a:r>
            <a:r>
              <a:rPr lang="en-US" altLang="zh-CN" sz="2800" b="1" strike="noStrike" baseline="-25000" noProof="1">
                <a:latin typeface="Times New Roman" panose="02020803070505020304" pitchFamily="18" charset="0"/>
              </a:rPr>
              <a:t>-1</a:t>
            </a:r>
            <a:r>
              <a:rPr lang="en-US" altLang="zh-CN" sz="2800" b="1" i="1" strike="noStrike" noProof="1">
                <a:latin typeface="Times New Roman" panose="02020803070505020304" pitchFamily="18" charset="0"/>
              </a:rPr>
              <a:t>c</a:t>
            </a:r>
            <a:r>
              <a:rPr lang="en-US" altLang="zh-CN" sz="2800" b="1" strike="noStrike" baseline="-25000" noProof="1">
                <a:latin typeface="Times New Roman" panose="02020803070505020304" pitchFamily="18" charset="0"/>
              </a:rPr>
              <a:t>1</a:t>
            </a:r>
            <a:r>
              <a:rPr lang="en-US" altLang="zh-CN" sz="2800" b="1" i="1" strike="noStrike" noProof="1">
                <a:latin typeface="Times New Roman" panose="02020803070505020304" pitchFamily="18" charset="0"/>
              </a:rPr>
              <a:t> +…+ b</a:t>
            </a:r>
            <a:r>
              <a:rPr lang="en-US" altLang="zh-CN" sz="2800" b="1" strike="noStrike" baseline="-25000" noProof="1">
                <a:latin typeface="Times New Roman" panose="02020803070505020304" pitchFamily="18" charset="0"/>
              </a:rPr>
              <a:t>0</a:t>
            </a:r>
            <a:r>
              <a:rPr lang="en-US" altLang="zh-CN" sz="2800" b="1" i="1" strike="noStrike" noProof="1">
                <a:latin typeface="Times New Roman" panose="02020803070505020304" pitchFamily="18" charset="0"/>
              </a:rPr>
              <a:t>c</a:t>
            </a:r>
            <a:r>
              <a:rPr lang="en-US" altLang="zh-CN" sz="2800" b="1" i="1" strike="noStrike" baseline="-25000" noProof="1">
                <a:latin typeface="Times New Roman" panose="02020803070505020304" pitchFamily="18" charset="0"/>
              </a:rPr>
              <a:t>k</a:t>
            </a:r>
            <a:r>
              <a:rPr lang="en-US" altLang="zh-CN" sz="2800" b="1" strike="noStrike" baseline="-25000" noProof="1">
                <a:latin typeface="Times New Roman" panose="02020803070505020304" pitchFamily="18" charset="0"/>
              </a:rPr>
              <a:t> </a:t>
            </a:r>
            <a:endParaRPr lang="en-US" altLang="zh-CN" sz="2800" b="1" i="1" strike="noStrike" noProof="1">
              <a:latin typeface="Times New Roman" panose="02020803070505020304" pitchFamily="18" charset="0"/>
            </a:endParaRPr>
          </a:p>
          <a:p>
            <a:pPr fontAlgn="base">
              <a:lnSpc>
                <a:spcPct val="95000"/>
              </a:lnSpc>
              <a:buNone/>
            </a:pPr>
            <a:r>
              <a:rPr lang="zh-CN" altLang="en-US" sz="2800" b="1" strike="noStrike" noProof="1" dirty="0">
                <a:latin typeface="Times New Roman" panose="02020803070505020304" pitchFamily="18" charset="0"/>
              </a:rPr>
              <a:t>式中</a:t>
            </a:r>
            <a:r>
              <a:rPr lang="en-US" altLang="zh-CN" sz="2800" b="1" i="1" strike="noStrike" noProof="1" err="1">
                <a:latin typeface="Times New Roman" panose="02020803070505020304" pitchFamily="18" charset="0"/>
              </a:rPr>
              <a:t>a</a:t>
            </a:r>
            <a:r>
              <a:rPr lang="en-US" altLang="zh-CN" sz="2800" b="1" i="1" strike="noStrike" baseline="-25000" noProof="1" err="1">
                <a:latin typeface="Times New Roman" panose="02020803070505020304" pitchFamily="18" charset="0"/>
              </a:rPr>
              <a:t>k</a:t>
            </a:r>
            <a:r>
              <a:rPr lang="en-US" altLang="zh-CN" sz="2800" b="1" strike="noStrike" noProof="1">
                <a:latin typeface="Times New Roman" panose="02020803070505020304" pitchFamily="18" charset="0"/>
              </a:rPr>
              <a:t>, </a:t>
            </a:r>
            <a:r>
              <a:rPr lang="en-US" altLang="zh-CN" sz="2800" b="1" i="1" strike="noStrike" noProof="1">
                <a:latin typeface="Times New Roman" panose="02020803070505020304" pitchFamily="18" charset="0"/>
              </a:rPr>
              <a:t> b</a:t>
            </a:r>
            <a:r>
              <a:rPr lang="en-US" altLang="zh-CN" sz="2800" b="1" i="1" strike="noStrike" baseline="-25000" noProof="1">
                <a:latin typeface="Times New Roman" panose="02020803070505020304" pitchFamily="18" charset="0"/>
              </a:rPr>
              <a:t>k</a:t>
            </a:r>
            <a:r>
              <a:rPr lang="en-US" altLang="zh-CN" sz="2800" b="1" strike="noStrike" baseline="-25000" noProof="1">
                <a:latin typeface="Times New Roman" panose="02020803070505020304" pitchFamily="18" charset="0"/>
              </a:rPr>
              <a:t>-1 </a:t>
            </a:r>
            <a:r>
              <a:rPr lang="en-US" altLang="zh-CN" sz="2800" b="1" strike="noStrike" noProof="1">
                <a:latin typeface="Times New Roman" panose="02020803070505020304" pitchFamily="18" charset="0"/>
              </a:rPr>
              <a:t>, </a:t>
            </a:r>
            <a:r>
              <a:rPr lang="en-US" altLang="zh-CN" sz="2800" b="1" i="1" strike="noStrike" noProof="1">
                <a:latin typeface="Times New Roman" panose="02020803070505020304" pitchFamily="18" charset="0"/>
              </a:rPr>
              <a:t>…</a:t>
            </a:r>
            <a:r>
              <a:rPr lang="en-US" altLang="zh-CN" sz="2800" b="1" strike="noStrike" noProof="1">
                <a:latin typeface="Times New Roman" panose="02020803070505020304" pitchFamily="18" charset="0"/>
              </a:rPr>
              <a:t>, </a:t>
            </a:r>
            <a:r>
              <a:rPr lang="en-US" altLang="zh-CN" sz="2800" b="1" i="1" strike="noStrike" noProof="1">
                <a:latin typeface="Times New Roman" panose="02020803070505020304" pitchFamily="18" charset="0"/>
              </a:rPr>
              <a:t>b</a:t>
            </a:r>
            <a:r>
              <a:rPr lang="en-US" altLang="zh-CN" sz="2800" b="1" strike="noStrike" baseline="-25000" noProof="1">
                <a:latin typeface="Times New Roman" panose="02020803070505020304" pitchFamily="18" charset="0"/>
              </a:rPr>
              <a:t>0</a:t>
            </a:r>
            <a:r>
              <a:rPr lang="zh-CN" altLang="en-US" sz="2800" b="1" strike="noStrike" noProof="1" dirty="0">
                <a:latin typeface="Times New Roman" panose="02020803070505020304" pitchFamily="18" charset="0"/>
              </a:rPr>
              <a:t>均能被 </a:t>
            </a:r>
            <a:r>
              <a:rPr lang="en-US" altLang="zh-CN" sz="2800" b="1" i="1" strike="noStrike" noProof="1">
                <a:latin typeface="Times New Roman" panose="02020803070505020304" pitchFamily="18" charset="0"/>
              </a:rPr>
              <a:t>p</a:t>
            </a:r>
            <a:r>
              <a:rPr lang="zh-CN" altLang="en-US" sz="2800" b="1" strike="noStrike" noProof="1" dirty="0">
                <a:latin typeface="Times New Roman" panose="02020803070505020304" pitchFamily="18" charset="0"/>
              </a:rPr>
              <a:t>整除</a:t>
            </a:r>
            <a:r>
              <a:rPr lang="en-US" altLang="zh-CN" sz="2800" b="1" strike="noStrike" noProof="1" dirty="0">
                <a:latin typeface="Times New Roman" panose="02020803070505020304" pitchFamily="18" charset="0"/>
              </a:rPr>
              <a:t>,</a:t>
            </a:r>
            <a:r>
              <a:rPr lang="zh-CN" altLang="en-US" sz="2800" b="1" strike="noStrike" noProof="1" dirty="0">
                <a:latin typeface="Times New Roman" panose="02020803070505020304" pitchFamily="18" charset="0"/>
              </a:rPr>
              <a:t>因此</a:t>
            </a:r>
            <a:r>
              <a:rPr lang="en-US" altLang="zh-CN" sz="2800" b="1" i="1" strike="noStrike" noProof="1">
                <a:latin typeface="Times New Roman" panose="02020803070505020304" pitchFamily="18" charset="0"/>
              </a:rPr>
              <a:t>b</a:t>
            </a:r>
            <a:r>
              <a:rPr lang="en-US" altLang="zh-CN" sz="2800" b="1" i="1" strike="noStrike" baseline="-25000" noProof="1">
                <a:latin typeface="Times New Roman" panose="02020803070505020304" pitchFamily="18" charset="0"/>
              </a:rPr>
              <a:t>k</a:t>
            </a:r>
            <a:r>
              <a:rPr lang="en-US" altLang="zh-CN" sz="2800" b="1" i="1" strike="noStrike" noProof="1">
                <a:latin typeface="Times New Roman" panose="02020803070505020304" pitchFamily="18" charset="0"/>
              </a:rPr>
              <a:t>c</a:t>
            </a:r>
            <a:r>
              <a:rPr lang="en-US" altLang="zh-CN" sz="2800" b="1" strike="noStrike" baseline="-25000" noProof="1">
                <a:latin typeface="Times New Roman" panose="02020803070505020304" pitchFamily="18" charset="0"/>
              </a:rPr>
              <a:t>0</a:t>
            </a:r>
            <a:r>
              <a:rPr lang="zh-CN" altLang="en-US" sz="2800" b="1" strike="noStrike" noProof="1" dirty="0">
                <a:latin typeface="Times New Roman" panose="02020803070505020304" pitchFamily="18" charset="0"/>
              </a:rPr>
              <a:t>也能</a:t>
            </a:r>
            <a:r>
              <a:rPr lang="en-US" altLang="zh-CN" sz="2800" b="1" i="1" strike="noStrike" noProof="1">
                <a:latin typeface="Times New Roman" panose="02020803070505020304" pitchFamily="18" charset="0"/>
              </a:rPr>
              <a:t>p</a:t>
            </a:r>
            <a:r>
              <a:rPr lang="zh-CN" altLang="en-US" sz="2800" b="1" strike="noStrike" noProof="1" dirty="0">
                <a:latin typeface="Times New Roman" panose="02020803070505020304" pitchFamily="18" charset="0"/>
              </a:rPr>
              <a:t>整除</a:t>
            </a:r>
            <a:r>
              <a:rPr lang="en-US" altLang="zh-CN" sz="2800" b="1" strike="noStrike" noProof="1">
                <a:latin typeface="Times New Roman" panose="02020803070505020304" pitchFamily="18" charset="0"/>
              </a:rPr>
              <a:t>.</a:t>
            </a:r>
            <a:endParaRPr lang="en-US" altLang="zh-CN" sz="2800" b="1" strike="noStrike" noProof="1">
              <a:latin typeface="Times New Roman" panose="02020803070505020304" pitchFamily="18" charset="0"/>
            </a:endParaRPr>
          </a:p>
          <a:p>
            <a:pPr fontAlgn="base">
              <a:lnSpc>
                <a:spcPct val="95000"/>
              </a:lnSpc>
              <a:buNone/>
            </a:pPr>
            <a:r>
              <a:rPr lang="zh-CN" altLang="en-US" sz="2800" b="1" strike="noStrike" noProof="1" dirty="0">
                <a:latin typeface="Times New Roman" panose="02020803070505020304" pitchFamily="18" charset="0"/>
              </a:rPr>
              <a:t>由</a:t>
            </a:r>
            <a:r>
              <a:rPr lang="en-US" altLang="zh-CN" sz="2800" b="1" i="1" strike="noStrike" noProof="1">
                <a:latin typeface="Times New Roman" panose="02020803070505020304" pitchFamily="18" charset="0"/>
              </a:rPr>
              <a:t>p</a:t>
            </a:r>
            <a:r>
              <a:rPr lang="zh-CN" altLang="en-US" sz="2800" b="1" strike="noStrike" noProof="1" dirty="0">
                <a:latin typeface="Times New Roman" panose="02020803070505020304" pitchFamily="18" charset="0"/>
              </a:rPr>
              <a:t>为素数</a:t>
            </a:r>
            <a:r>
              <a:rPr lang="en-US" altLang="zh-CN" sz="2800" b="1" strike="noStrike" noProof="1" dirty="0">
                <a:latin typeface="Times New Roman" panose="02020803070505020304" pitchFamily="18" charset="0"/>
              </a:rPr>
              <a:t>,</a:t>
            </a:r>
            <a:r>
              <a:rPr lang="zh-CN" altLang="en-US" sz="2800" b="1" strike="noStrike" noProof="1" dirty="0">
                <a:latin typeface="Times New Roman" panose="02020803070505020304" pitchFamily="18" charset="0"/>
              </a:rPr>
              <a:t>有</a:t>
            </a:r>
            <a:r>
              <a:rPr lang="en-US" altLang="zh-CN" sz="2800" b="1" i="1" strike="noStrike" noProof="1">
                <a:latin typeface="Times New Roman" panose="02020803070505020304" pitchFamily="18" charset="0"/>
              </a:rPr>
              <a:t>b</a:t>
            </a:r>
            <a:r>
              <a:rPr lang="en-US" altLang="zh-CN" sz="2800" b="1" i="1" strike="noStrike" baseline="-25000" noProof="1">
                <a:latin typeface="Times New Roman" panose="02020803070505020304" pitchFamily="18" charset="0"/>
              </a:rPr>
              <a:t>k</a:t>
            </a:r>
            <a:r>
              <a:rPr lang="zh-CN" altLang="en-US" sz="2800" b="1" strike="noStrike" noProof="1">
                <a:latin typeface="Times New Roman" panose="02020803070505020304" pitchFamily="18" charset="0"/>
              </a:rPr>
              <a:t>与</a:t>
            </a:r>
            <a:r>
              <a:rPr lang="en-US" altLang="zh-CN" sz="2800" b="1" i="1" strike="noStrike" noProof="1">
                <a:latin typeface="Times New Roman" panose="02020803070505020304" pitchFamily="18" charset="0"/>
              </a:rPr>
              <a:t>c</a:t>
            </a:r>
            <a:r>
              <a:rPr lang="en-US" altLang="zh-CN" sz="2800" b="1" strike="noStrike" baseline="-25000" noProof="1">
                <a:latin typeface="Times New Roman" panose="02020803070505020304" pitchFamily="18" charset="0"/>
              </a:rPr>
              <a:t>0</a:t>
            </a:r>
            <a:r>
              <a:rPr lang="zh-CN" altLang="en-US" sz="2800" b="1" strike="noStrike" noProof="1" dirty="0">
                <a:latin typeface="Times New Roman" panose="02020803070505020304" pitchFamily="18" charset="0"/>
              </a:rPr>
              <a:t>中至少有一个被整除</a:t>
            </a:r>
            <a:r>
              <a:rPr lang="en-US" altLang="zh-CN" sz="2800" b="1" strike="noStrike" noProof="1" dirty="0">
                <a:latin typeface="Times New Roman" panose="02020803070505020304" pitchFamily="18" charset="0"/>
              </a:rPr>
              <a:t>,</a:t>
            </a:r>
            <a:r>
              <a:rPr lang="zh-CN" altLang="en-US" sz="2800" b="1" strike="noStrike" noProof="1" dirty="0">
                <a:latin typeface="Times New Roman" panose="02020803070505020304" pitchFamily="18" charset="0"/>
              </a:rPr>
              <a:t>矛盾</a:t>
            </a:r>
            <a:r>
              <a:rPr lang="en-US" altLang="zh-CN" sz="2800" b="1" strike="noStrike" noProof="1" dirty="0">
                <a:latin typeface="Times New Roman" panose="02020803070505020304" pitchFamily="18" charset="0"/>
              </a:rPr>
              <a:t>. </a:t>
            </a:r>
            <a:r>
              <a:rPr lang="zh-CN" altLang="en-US" sz="2800" b="1" strike="noStrike" noProof="1" dirty="0">
                <a:latin typeface="Times New Roman" panose="02020803070505020304" pitchFamily="18" charset="0"/>
              </a:rPr>
              <a:t>因此</a:t>
            </a:r>
            <a:endParaRPr lang="zh-CN" altLang="en-US" sz="2800" b="1" strike="noStrike" noProof="1" dirty="0">
              <a:latin typeface="Times New Roman" panose="02020803070505020304" pitchFamily="18" charset="0"/>
            </a:endParaRPr>
          </a:p>
          <a:p>
            <a:pPr fontAlgn="base">
              <a:lnSpc>
                <a:spcPct val="95000"/>
              </a:lnSpc>
              <a:buNone/>
            </a:pPr>
            <a:r>
              <a:rPr lang="en-US" altLang="zh-CN" sz="2800" b="1" i="1" strike="noStrike" noProof="1">
                <a:latin typeface="Times New Roman" panose="02020803070505020304" pitchFamily="18" charset="0"/>
              </a:rPr>
              <a:t>f</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dirty="0">
                <a:latin typeface="Times New Roman" panose="02020803070505020304" pitchFamily="18" charset="0"/>
              </a:rPr>
              <a:t>) </a:t>
            </a:r>
            <a:r>
              <a:rPr lang="zh-CN" altLang="en-US" sz="2800" b="1" strike="noStrike" noProof="1" dirty="0">
                <a:latin typeface="Times New Roman" panose="02020803070505020304" pitchFamily="18" charset="0"/>
              </a:rPr>
              <a:t>在有理数域上不可约</a:t>
            </a:r>
            <a:r>
              <a:rPr lang="en-US" altLang="zh-CN" sz="2800" b="1" strike="noStrike" noProof="1">
                <a:latin typeface="Times New Roman" panose="02020803070505020304" pitchFamily="18" charset="0"/>
              </a:rPr>
              <a:t>.</a:t>
            </a:r>
            <a:r>
              <a:rPr lang="en-US" altLang="zh-CN" sz="2800" b="1" strike="noStrike" noProof="1">
                <a:solidFill>
                  <a:schemeClr val="tx2"/>
                </a:solidFill>
                <a:latin typeface="Times New Roman" panose="02020803070505020304" pitchFamily="18" charset="0"/>
              </a:rPr>
              <a:t> </a:t>
            </a:r>
            <a:endParaRPr lang="en-US" altLang="zh-CN" sz="2800" b="1" strike="noStrike" noProof="1">
              <a:solidFill>
                <a:schemeClr val="tx2"/>
              </a:solidFill>
              <a:latin typeface="Times New Roman" panose="020208030705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3587">
                                            <p:txEl>
                                              <p:charRg st="0" end="54"/>
                                            </p:txEl>
                                          </p:spTgt>
                                        </p:tgtEl>
                                        <p:attrNameLst>
                                          <p:attrName>style.visibility</p:attrName>
                                        </p:attrNameLst>
                                      </p:cBhvr>
                                      <p:to>
                                        <p:strVal val="visible"/>
                                      </p:to>
                                    </p:set>
                                    <p:animEffect transition="in" filter="wipe(left)">
                                      <p:cBhvr>
                                        <p:cTn id="7" dur="500"/>
                                        <p:tgtEl>
                                          <p:spTgt spid="323587">
                                            <p:txEl>
                                              <p:charRg st="0" end="5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3587">
                                            <p:txEl>
                                              <p:charRg st="54" end="100"/>
                                            </p:txEl>
                                          </p:spTgt>
                                        </p:tgtEl>
                                        <p:attrNameLst>
                                          <p:attrName>style.visibility</p:attrName>
                                        </p:attrNameLst>
                                      </p:cBhvr>
                                      <p:to>
                                        <p:strVal val="visible"/>
                                      </p:to>
                                    </p:set>
                                    <p:animEffect transition="in" filter="wipe(left)">
                                      <p:cBhvr>
                                        <p:cTn id="12" dur="500"/>
                                        <p:tgtEl>
                                          <p:spTgt spid="323587">
                                            <p:txEl>
                                              <p:charRg st="54" end="10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3587">
                                            <p:txEl>
                                              <p:charRg st="100" end="132"/>
                                            </p:txEl>
                                          </p:spTgt>
                                        </p:tgtEl>
                                        <p:attrNameLst>
                                          <p:attrName>style.visibility</p:attrName>
                                        </p:attrNameLst>
                                      </p:cBhvr>
                                      <p:to>
                                        <p:strVal val="visible"/>
                                      </p:to>
                                    </p:set>
                                    <p:animEffect transition="in" filter="wipe(left)">
                                      <p:cBhvr>
                                        <p:cTn id="17" dur="500"/>
                                        <p:tgtEl>
                                          <p:spTgt spid="323587">
                                            <p:txEl>
                                              <p:charRg st="100" end="13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23587">
                                            <p:txEl>
                                              <p:charRg st="132" end="176"/>
                                            </p:txEl>
                                          </p:spTgt>
                                        </p:tgtEl>
                                        <p:attrNameLst>
                                          <p:attrName>style.visibility</p:attrName>
                                        </p:attrNameLst>
                                      </p:cBhvr>
                                      <p:to>
                                        <p:strVal val="visible"/>
                                      </p:to>
                                    </p:set>
                                    <p:animEffect transition="in" filter="wipe(left)">
                                      <p:cBhvr>
                                        <p:cTn id="22" dur="500"/>
                                        <p:tgtEl>
                                          <p:spTgt spid="323587">
                                            <p:txEl>
                                              <p:charRg st="132" end="17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23587">
                                            <p:txEl>
                                              <p:charRg st="176" end="223"/>
                                            </p:txEl>
                                          </p:spTgt>
                                        </p:tgtEl>
                                        <p:attrNameLst>
                                          <p:attrName>style.visibility</p:attrName>
                                        </p:attrNameLst>
                                      </p:cBhvr>
                                      <p:to>
                                        <p:strVal val="visible"/>
                                      </p:to>
                                    </p:set>
                                    <p:animEffect transition="in" filter="wipe(left)">
                                      <p:cBhvr>
                                        <p:cTn id="27" dur="500"/>
                                        <p:tgtEl>
                                          <p:spTgt spid="323587">
                                            <p:txEl>
                                              <p:charRg st="176" end="22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23587">
                                            <p:txEl>
                                              <p:charRg st="223" end="241"/>
                                            </p:txEl>
                                          </p:spTgt>
                                        </p:tgtEl>
                                        <p:attrNameLst>
                                          <p:attrName>style.visibility</p:attrName>
                                        </p:attrNameLst>
                                      </p:cBhvr>
                                      <p:to>
                                        <p:strVal val="visible"/>
                                      </p:to>
                                    </p:set>
                                    <p:animEffect transition="in" filter="wipe(left)">
                                      <p:cBhvr>
                                        <p:cTn id="32" dur="500"/>
                                        <p:tgtEl>
                                          <p:spTgt spid="323587">
                                            <p:txEl>
                                              <p:charRg st="223" end="24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23587">
                                            <p:txEl>
                                              <p:charRg st="241" end="286"/>
                                            </p:txEl>
                                          </p:spTgt>
                                        </p:tgtEl>
                                        <p:attrNameLst>
                                          <p:attrName>style.visibility</p:attrName>
                                        </p:attrNameLst>
                                      </p:cBhvr>
                                      <p:to>
                                        <p:strVal val="visible"/>
                                      </p:to>
                                    </p:set>
                                    <p:animEffect transition="in" filter="wipe(left)">
                                      <p:cBhvr>
                                        <p:cTn id="37" dur="500"/>
                                        <p:tgtEl>
                                          <p:spTgt spid="323587">
                                            <p:txEl>
                                              <p:charRg st="241" end="28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23587">
                                            <p:txEl>
                                              <p:charRg st="286" end="302"/>
                                            </p:txEl>
                                          </p:spTgt>
                                        </p:tgtEl>
                                        <p:attrNameLst>
                                          <p:attrName>style.visibility</p:attrName>
                                        </p:attrNameLst>
                                      </p:cBhvr>
                                      <p:to>
                                        <p:strVal val="visible"/>
                                      </p:to>
                                    </p:set>
                                    <p:animEffect transition="in" filter="wipe(left)">
                                      <p:cBhvr>
                                        <p:cTn id="42" dur="500"/>
                                        <p:tgtEl>
                                          <p:spTgt spid="323587">
                                            <p:txEl>
                                              <p:charRg st="286" end="30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23587">
                                            <p:txEl>
                                              <p:charRg st="302" end="349"/>
                                            </p:txEl>
                                          </p:spTgt>
                                        </p:tgtEl>
                                        <p:attrNameLst>
                                          <p:attrName>style.visibility</p:attrName>
                                        </p:attrNameLst>
                                      </p:cBhvr>
                                      <p:to>
                                        <p:strVal val="visible"/>
                                      </p:to>
                                    </p:set>
                                    <p:animEffect transition="in" filter="wipe(left)">
                                      <p:cBhvr>
                                        <p:cTn id="47" dur="500"/>
                                        <p:tgtEl>
                                          <p:spTgt spid="323587">
                                            <p:txEl>
                                              <p:charRg st="302" end="34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23587">
                                            <p:txEl>
                                              <p:charRg st="349" end="389"/>
                                            </p:txEl>
                                          </p:spTgt>
                                        </p:tgtEl>
                                        <p:attrNameLst>
                                          <p:attrName>style.visibility</p:attrName>
                                        </p:attrNameLst>
                                      </p:cBhvr>
                                      <p:to>
                                        <p:strVal val="visible"/>
                                      </p:to>
                                    </p:set>
                                    <p:animEffect transition="in" filter="wipe(left)">
                                      <p:cBhvr>
                                        <p:cTn id="52" dur="500"/>
                                        <p:tgtEl>
                                          <p:spTgt spid="323587">
                                            <p:txEl>
                                              <p:charRg st="349" end="38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323587">
                                            <p:txEl>
                                              <p:charRg st="389" end="418"/>
                                            </p:txEl>
                                          </p:spTgt>
                                        </p:tgtEl>
                                        <p:attrNameLst>
                                          <p:attrName>style.visibility</p:attrName>
                                        </p:attrNameLst>
                                      </p:cBhvr>
                                      <p:to>
                                        <p:strVal val="visible"/>
                                      </p:to>
                                    </p:set>
                                    <p:animEffect transition="in" filter="wipe(left)">
                                      <p:cBhvr>
                                        <p:cTn id="57" dur="500"/>
                                        <p:tgtEl>
                                          <p:spTgt spid="323587">
                                            <p:txEl>
                                              <p:charRg st="389" end="418"/>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323587">
                                            <p:txEl>
                                              <p:charRg st="418" end="434"/>
                                            </p:txEl>
                                          </p:spTgt>
                                        </p:tgtEl>
                                        <p:attrNameLst>
                                          <p:attrName>style.visibility</p:attrName>
                                        </p:attrNameLst>
                                      </p:cBhvr>
                                      <p:to>
                                        <p:strVal val="visible"/>
                                      </p:to>
                                    </p:set>
                                    <p:animEffect transition="in" filter="wipe(left)">
                                      <p:cBhvr>
                                        <p:cTn id="62" dur="500"/>
                                        <p:tgtEl>
                                          <p:spTgt spid="323587">
                                            <p:txEl>
                                              <p:charRg st="418" end="43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587" grpId="0" build="p"/>
    </p:bldLst>
  </p:timing>
</p:sld>
</file>

<file path=ppt/slides/slide1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14689" name="标题 324609"/>
          <p:cNvSpPr>
            <a:spLocks noGrp="1"/>
          </p:cNvSpPr>
          <p:nvPr>
            <p:ph type="title"/>
          </p:nvPr>
        </p:nvSpPr>
        <p:spPr>
          <a:xfrm>
            <a:off x="609600" y="911225"/>
            <a:ext cx="7848600" cy="522288"/>
          </a:xfrm>
        </p:spPr>
        <p:txBody>
          <a:bodyPr wrap="square" anchor="b">
            <a:spAutoFit/>
          </a:bodyPr>
          <a:p>
            <a:r>
              <a:rPr lang="zh-CN" altLang="en-US" sz="2800" b="1" dirty="0">
                <a:latin typeface="Times New Roman" panose="02020803070505020304" pitchFamily="18" charset="0"/>
                <a:ea typeface="宋体" panose="02010600030101010101" pitchFamily="2" charset="-122"/>
              </a:rPr>
              <a:t>例</a:t>
            </a:r>
            <a:r>
              <a:rPr lang="en-US" altLang="zh-CN" sz="2800" b="1">
                <a:latin typeface="Times New Roman" panose="02020803070505020304" pitchFamily="18" charset="0"/>
                <a:ea typeface="宋体" panose="02010600030101010101" pitchFamily="2" charset="-122"/>
              </a:rPr>
              <a:t>3  (</a:t>
            </a:r>
            <a:r>
              <a:rPr lang="zh-CN" altLang="en-US" sz="2800" b="1" dirty="0">
                <a:solidFill>
                  <a:schemeClr val="tx1"/>
                </a:solidFill>
                <a:latin typeface="Times New Roman" panose="02020803070505020304" pitchFamily="18" charset="0"/>
                <a:ea typeface="宋体" panose="02010600030101010101" pitchFamily="2" charset="-122"/>
              </a:rPr>
              <a:t>续</a:t>
            </a:r>
            <a:r>
              <a:rPr lang="en-US" altLang="zh-CN" sz="2800" b="1">
                <a:latin typeface="Times New Roman" panose="02020803070505020304" pitchFamily="18" charset="0"/>
                <a:ea typeface="宋体" panose="02010600030101010101" pitchFamily="2" charset="-122"/>
              </a:rPr>
              <a:t>) </a:t>
            </a:r>
            <a:r>
              <a:rPr lang="zh-CN" altLang="en-US" sz="2800" b="1" dirty="0">
                <a:solidFill>
                  <a:schemeClr val="tx1"/>
                </a:solidFill>
                <a:latin typeface="Times New Roman" panose="02020803070505020304" pitchFamily="18" charset="0"/>
                <a:ea typeface="宋体" panose="02010600030101010101" pitchFamily="2" charset="-122"/>
              </a:rPr>
              <a:t>证明</a:t>
            </a:r>
            <a:r>
              <a:rPr lang="en-US" altLang="zh-CN" sz="2800" b="1" i="1">
                <a:solidFill>
                  <a:schemeClr val="tx1"/>
                </a:solidFill>
                <a:latin typeface="Times New Roman" panose="02020803070505020304" pitchFamily="18" charset="0"/>
                <a:ea typeface="宋体" panose="02010600030101010101" pitchFamily="2" charset="-122"/>
              </a:rPr>
              <a:t>f</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a:solidFill>
                  <a:schemeClr val="tx1"/>
                </a:solidFill>
                <a:latin typeface="Times New Roman" panose="02020803070505020304" pitchFamily="18" charset="0"/>
                <a:ea typeface="宋体" panose="02010600030101010101" pitchFamily="2" charset="-122"/>
              </a:rPr>
              <a:t>) = </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baseline="30000">
                <a:solidFill>
                  <a:schemeClr val="tx1"/>
                </a:solidFill>
                <a:latin typeface="Times New Roman" panose="02020803070505020304" pitchFamily="18" charset="0"/>
                <a:ea typeface="宋体" panose="02010600030101010101" pitchFamily="2" charset="-122"/>
              </a:rPr>
              <a:t>3</a:t>
            </a:r>
            <a:r>
              <a:rPr lang="en-US" altLang="zh-CN" sz="2800" b="1">
                <a:solidFill>
                  <a:schemeClr val="tx1"/>
                </a:solidFill>
                <a:latin typeface="黑体" panose="02010600030101010101" pitchFamily="2" charset="-122"/>
                <a:ea typeface="黑体" panose="02010600030101010101" pitchFamily="2" charset="-122"/>
              </a:rPr>
              <a:t>-</a:t>
            </a:r>
            <a:r>
              <a:rPr lang="en-US" altLang="zh-CN" sz="2800" b="1">
                <a:solidFill>
                  <a:schemeClr val="tx1"/>
                </a:solidFill>
                <a:latin typeface="Times New Roman" panose="02020803070505020304" pitchFamily="18" charset="0"/>
                <a:ea typeface="黑体" panose="02010600030101010101" pitchFamily="2" charset="-122"/>
              </a:rPr>
              <a:t>2</a:t>
            </a:r>
            <a:r>
              <a:rPr lang="en-US" altLang="zh-CN" sz="2800" b="1" i="1">
                <a:solidFill>
                  <a:schemeClr val="tx1"/>
                </a:solidFill>
                <a:latin typeface="Times New Roman" panose="02020803070505020304" pitchFamily="18" charset="0"/>
                <a:ea typeface="黑体" panose="02010600030101010101" pitchFamily="2" charset="-122"/>
              </a:rPr>
              <a:t>x</a:t>
            </a:r>
            <a:r>
              <a:rPr lang="en-US" altLang="zh-CN" sz="2800" b="1" baseline="30000">
                <a:solidFill>
                  <a:schemeClr val="tx1"/>
                </a:solidFill>
                <a:latin typeface="Times New Roman" panose="02020803070505020304" pitchFamily="18" charset="0"/>
                <a:ea typeface="宋体" panose="02010600030101010101" pitchFamily="2" charset="-122"/>
              </a:rPr>
              <a:t> </a:t>
            </a:r>
            <a:r>
              <a:rPr lang="en-US" altLang="zh-CN" sz="2800" b="1" dirty="0">
                <a:solidFill>
                  <a:schemeClr val="tx1"/>
                </a:solidFill>
                <a:latin typeface="Times New Roman" panose="02020803070505020304" pitchFamily="18" charset="0"/>
                <a:ea typeface="宋体" panose="02010600030101010101" pitchFamily="2" charset="-122"/>
              </a:rPr>
              <a:t>+2 </a:t>
            </a:r>
            <a:r>
              <a:rPr lang="zh-CN" altLang="en-US" sz="2800" b="1" dirty="0">
                <a:solidFill>
                  <a:schemeClr val="tx1"/>
                </a:solidFill>
                <a:latin typeface="Times New Roman" panose="02020803070505020304" pitchFamily="18" charset="0"/>
                <a:ea typeface="宋体" panose="02010600030101010101" pitchFamily="2" charset="-122"/>
              </a:rPr>
              <a:t>在有理数域上不可约</a:t>
            </a:r>
            <a:r>
              <a:rPr lang="en-US" altLang="zh-CN" sz="2800" b="1">
                <a:solidFill>
                  <a:schemeClr val="tx1"/>
                </a:solidFill>
                <a:latin typeface="Times New Roman" panose="02020803070505020304" pitchFamily="18" charset="0"/>
                <a:ea typeface="宋体" panose="02010600030101010101" pitchFamily="2" charset="-122"/>
              </a:rPr>
              <a:t>.</a:t>
            </a:r>
            <a:endParaRPr lang="en-US" altLang="zh-CN" sz="2800" b="1">
              <a:solidFill>
                <a:schemeClr val="tx1"/>
              </a:solidFill>
              <a:latin typeface="Times New Roman" panose="02020803070505020304" pitchFamily="18" charset="0"/>
              <a:ea typeface="宋体" panose="02010600030101010101" pitchFamily="2" charset="-122"/>
            </a:endParaRPr>
          </a:p>
        </p:txBody>
      </p:sp>
      <p:sp>
        <p:nvSpPr>
          <p:cNvPr id="324611" name="矩形 324610"/>
          <p:cNvSpPr/>
          <p:nvPr/>
        </p:nvSpPr>
        <p:spPr>
          <a:xfrm>
            <a:off x="685800" y="1735138"/>
            <a:ext cx="8001000" cy="4310063"/>
          </a:xfrm>
          <a:prstGeom prst="rect">
            <a:avLst/>
          </a:prstGeom>
          <a:noFill/>
          <a:ln w="9525">
            <a:noFill/>
          </a:ln>
        </p:spPr>
        <p:txBody>
          <a:bodyPr>
            <a:spAutoFit/>
          </a:bodyPr>
          <a:p>
            <a:pPr marL="0" marR="0" indent="0" algn="l" defTabSz="914400" rtl="0" eaLnBrk="1" fontAlgn="base" latinLnBrk="0" hangingPunct="1">
              <a:lnSpc>
                <a:spcPct val="105000"/>
              </a:lnSpc>
              <a:spcBef>
                <a:spcPct val="0"/>
              </a:spcBef>
              <a:spcAft>
                <a:spcPct val="0"/>
              </a:spcAft>
              <a:buNone/>
            </a:pPr>
            <a:r>
              <a:rPr kumimoji="0" lang="zh-CN" altLang="en-US" sz="2800" b="1" i="0" u="none" strike="noStrike" kern="1200" cap="none" spc="0" normalizeH="0" baseline="0" noProof="1" dirty="0">
                <a:solidFill>
                  <a:schemeClr val="tx2"/>
                </a:solidFill>
                <a:latin typeface="Times New Roman" panose="02020803070505020304" pitchFamily="18" charset="0"/>
                <a:ea typeface="宋体" panose="02010600030101010101" pitchFamily="2" charset="-122"/>
                <a:cs typeface="+mn-cs"/>
                <a:sym typeface="+mn-ea"/>
              </a:rPr>
              <a:t>证   </a:t>
            </a:r>
            <a:r>
              <a:rPr kumimoji="0" lang="zh-CN" altLang="en-US" sz="2800" b="1" i="0" u="none" strike="noStrike" kern="1200" cap="none" spc="0" normalizeH="0" baseline="0" noProof="1" dirty="0">
                <a:solidFill>
                  <a:schemeClr val="tx1"/>
                </a:solidFill>
                <a:latin typeface="Times New Roman" panose="02020803070505020304" pitchFamily="18" charset="0"/>
                <a:ea typeface="宋体" panose="02010600030101010101" pitchFamily="2" charset="-122"/>
                <a:cs typeface="+mn-cs"/>
                <a:sym typeface="+mn-ea"/>
              </a:rPr>
              <a:t> </a:t>
            </a:r>
            <a:r>
              <a:rPr kumimoji="0" lang="en-US" altLang="zh-CN" sz="2800" b="1" i="1"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f</a:t>
            </a:r>
            <a:r>
              <a:rPr kumimoji="0" lang="en-US" altLang="zh-CN" sz="2800" b="1" i="0"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a:t>
            </a:r>
            <a:r>
              <a:rPr kumimoji="0" lang="en-US" altLang="zh-CN" sz="2800" b="1" i="1"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x</a:t>
            </a:r>
            <a:r>
              <a:rPr kumimoji="0" lang="en-US" altLang="zh-CN" sz="2800" b="1" i="0"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 </a:t>
            </a:r>
            <a:r>
              <a:rPr kumimoji="0" lang="zh-CN" altLang="en-US" sz="2800" b="1" i="0" u="none" strike="noStrike" kern="1200" cap="none" spc="0" normalizeH="0" baseline="0" noProof="1" dirty="0">
                <a:solidFill>
                  <a:schemeClr val="tx1"/>
                </a:solidFill>
                <a:latin typeface="宋体" panose="02010600030101010101" pitchFamily="2" charset="-122"/>
                <a:ea typeface="宋体" panose="02010600030101010101" pitchFamily="2" charset="-122"/>
                <a:cs typeface="+mn-cs"/>
                <a:sym typeface="+mn-ea"/>
              </a:rPr>
              <a:t>是一个整系数多项式</a:t>
            </a:r>
            <a:r>
              <a:rPr kumimoji="0" lang="en-US" altLang="zh-CN" sz="2800" b="1" i="0" u="none" strike="noStrike" kern="1200" cap="none" spc="0" normalizeH="0" baseline="0" noProof="1">
                <a:solidFill>
                  <a:schemeClr val="tx1"/>
                </a:solidFill>
                <a:latin typeface="宋体" panose="02010600030101010101" pitchFamily="2" charset="-122"/>
                <a:ea typeface="宋体" panose="02010600030101010101" pitchFamily="2" charset="-122"/>
                <a:cs typeface="+mn-cs"/>
                <a:sym typeface="+mn-ea"/>
              </a:rPr>
              <a:t>.</a:t>
            </a:r>
            <a:r>
              <a:rPr kumimoji="0" lang="zh-CN" altLang="en-US" sz="2800" b="1" i="0" u="none" strike="noStrike" kern="1200" cap="none" spc="0" normalizeH="0" baseline="0" noProof="1" dirty="0">
                <a:solidFill>
                  <a:schemeClr val="tx1"/>
                </a:solidFill>
                <a:latin typeface="Times New Roman" panose="02020803070505020304" pitchFamily="18" charset="0"/>
                <a:ea typeface="宋体" panose="02010600030101010101" pitchFamily="2" charset="-122"/>
                <a:cs typeface="+mn-cs"/>
                <a:sym typeface="+mn-ea"/>
              </a:rPr>
              <a:t>该多项式中</a:t>
            </a:r>
            <a:r>
              <a:rPr kumimoji="0" lang="en-US" altLang="zh-CN" sz="2800" b="1" i="1"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a</a:t>
            </a:r>
            <a:r>
              <a:rPr kumimoji="0" lang="en-US" altLang="zh-CN" sz="2800" b="1" i="0" u="none" strike="noStrike" kern="1200" cap="none" spc="0" normalizeH="0" baseline="-25000" noProof="1">
                <a:solidFill>
                  <a:schemeClr val="tx1"/>
                </a:solidFill>
                <a:latin typeface="Times New Roman" panose="02020803070505020304" pitchFamily="18" charset="0"/>
                <a:ea typeface="宋体" panose="02010600030101010101" pitchFamily="2" charset="-122"/>
                <a:cs typeface="+mn-cs"/>
                <a:sym typeface="+mn-ea"/>
              </a:rPr>
              <a:t>3</a:t>
            </a:r>
            <a:r>
              <a:rPr kumimoji="0" lang="en-US" altLang="zh-CN" sz="2800" b="1" i="1" u="none" strike="noStrike" kern="1200" cap="none" spc="0" normalizeH="0" baseline="-25000" noProof="1">
                <a:solidFill>
                  <a:schemeClr val="tx1"/>
                </a:solidFill>
                <a:latin typeface="Times New Roman" panose="02020803070505020304" pitchFamily="18" charset="0"/>
                <a:ea typeface="宋体" panose="02010600030101010101" pitchFamily="2" charset="-122"/>
                <a:cs typeface="+mn-cs"/>
                <a:sym typeface="+mn-ea"/>
              </a:rPr>
              <a:t> </a:t>
            </a:r>
            <a:r>
              <a:rPr kumimoji="0" lang="en-US" altLang="zh-CN" sz="2800" b="1" i="0"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=1,</a:t>
            </a:r>
            <a:endParaRPr kumimoji="0" lang="en-US" altLang="zh-CN" sz="2800" b="1" i="0"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endParaRPr>
          </a:p>
          <a:p>
            <a:pPr marL="0" marR="0" indent="0" algn="l" defTabSz="914400" rtl="0" eaLnBrk="1" fontAlgn="base" latinLnBrk="0" hangingPunct="1">
              <a:lnSpc>
                <a:spcPct val="105000"/>
              </a:lnSpc>
              <a:spcBef>
                <a:spcPct val="0"/>
              </a:spcBef>
              <a:spcAft>
                <a:spcPct val="0"/>
              </a:spcAft>
              <a:buNone/>
            </a:pPr>
            <a:r>
              <a:rPr kumimoji="0" lang="en-US" altLang="zh-CN" sz="2800" b="1" i="1"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a</a:t>
            </a:r>
            <a:r>
              <a:rPr kumimoji="0" lang="en-US" altLang="zh-CN" sz="2800" b="1" i="0" u="none" strike="noStrike" kern="1200" cap="none" spc="0" normalizeH="0" baseline="-25000" noProof="1">
                <a:solidFill>
                  <a:schemeClr val="tx1"/>
                </a:solidFill>
                <a:latin typeface="Times New Roman" panose="02020803070505020304" pitchFamily="18" charset="0"/>
                <a:ea typeface="宋体" panose="02010600030101010101" pitchFamily="2" charset="-122"/>
                <a:cs typeface="+mn-cs"/>
                <a:sym typeface="+mn-ea"/>
              </a:rPr>
              <a:t>2</a:t>
            </a:r>
            <a:r>
              <a:rPr kumimoji="0" lang="en-US" altLang="zh-CN" sz="2800" b="1" i="0"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=0</a:t>
            </a:r>
            <a:r>
              <a:rPr kumimoji="0" lang="zh-CN" altLang="en-US" sz="2800" b="1" i="0"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a:t>
            </a:r>
            <a:r>
              <a:rPr kumimoji="0" lang="en-US" altLang="zh-CN" sz="2800" b="1" i="1"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a</a:t>
            </a:r>
            <a:r>
              <a:rPr kumimoji="0" lang="en-US" altLang="zh-CN" sz="2800" b="1" i="0" u="none" strike="noStrike" kern="1200" cap="none" spc="0" normalizeH="0" baseline="-25000" noProof="1">
                <a:solidFill>
                  <a:schemeClr val="tx1"/>
                </a:solidFill>
                <a:latin typeface="Times New Roman" panose="02020803070505020304" pitchFamily="18" charset="0"/>
                <a:ea typeface="宋体" panose="02010600030101010101" pitchFamily="2" charset="-122"/>
                <a:cs typeface="+mn-cs"/>
                <a:sym typeface="+mn-ea"/>
              </a:rPr>
              <a:t>1</a:t>
            </a:r>
            <a:r>
              <a:rPr kumimoji="0" lang="en-US" altLang="zh-CN" sz="2800" b="1" i="0"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a:t>
            </a:r>
            <a:r>
              <a:rPr kumimoji="0" lang="en-US" altLang="zh-CN" sz="2800" b="1" i="0" u="none" strike="noStrike" kern="1200" cap="none" spc="0" normalizeH="0" baseline="0" noProof="1">
                <a:solidFill>
                  <a:schemeClr val="tx1"/>
                </a:solidFill>
                <a:latin typeface="黑体" panose="02010600030101010101" pitchFamily="2" charset="-122"/>
                <a:ea typeface="黑体" panose="02010600030101010101" pitchFamily="2" charset="-122"/>
                <a:cs typeface="+mn-cs"/>
                <a:sym typeface="+mn-ea"/>
              </a:rPr>
              <a:t>-</a:t>
            </a:r>
            <a:r>
              <a:rPr kumimoji="0" lang="en-US" altLang="zh-CN" sz="2800" b="1" i="0"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2 , </a:t>
            </a:r>
            <a:r>
              <a:rPr kumimoji="0" lang="en-US" altLang="zh-CN" sz="2800" b="1" i="1"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a</a:t>
            </a:r>
            <a:r>
              <a:rPr kumimoji="0" lang="en-US" altLang="zh-CN" sz="2800" b="1" i="0" u="none" strike="noStrike" kern="1200" cap="none" spc="0" normalizeH="0" baseline="-25000" noProof="1">
                <a:solidFill>
                  <a:schemeClr val="tx1"/>
                </a:solidFill>
                <a:latin typeface="Times New Roman" panose="02020803070505020304" pitchFamily="18" charset="0"/>
                <a:ea typeface="宋体" panose="02010600030101010101" pitchFamily="2" charset="-122"/>
                <a:cs typeface="+mn-cs"/>
                <a:sym typeface="+mn-ea"/>
              </a:rPr>
              <a:t>0</a:t>
            </a:r>
            <a:r>
              <a:rPr kumimoji="0" lang="en-US" altLang="zh-CN" sz="2800" b="1" i="0"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=2.</a:t>
            </a:r>
            <a:endParaRPr kumimoji="0" lang="en-US" altLang="zh-CN" sz="2800" b="1" i="0"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endParaRPr>
          </a:p>
          <a:p>
            <a:pPr marL="0" marR="0" indent="0" algn="l" defTabSz="914400" rtl="0" eaLnBrk="1" fontAlgn="base" latinLnBrk="0" hangingPunct="1">
              <a:lnSpc>
                <a:spcPct val="105000"/>
              </a:lnSpc>
              <a:spcBef>
                <a:spcPct val="0"/>
              </a:spcBef>
              <a:spcAft>
                <a:spcPct val="0"/>
              </a:spcAft>
              <a:buNone/>
            </a:pPr>
            <a:r>
              <a:rPr kumimoji="0" lang="en-US" altLang="zh-CN" sz="2800" b="1" i="0"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         </a:t>
            </a:r>
            <a:r>
              <a:rPr kumimoji="0" lang="zh-CN" altLang="en-US" sz="2800" b="1" i="0"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取</a:t>
            </a:r>
            <a:r>
              <a:rPr kumimoji="0" lang="en-US" altLang="zh-CN" sz="2800" b="1" i="1"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p=</a:t>
            </a:r>
            <a:r>
              <a:rPr kumimoji="0" lang="en-US" altLang="zh-CN" sz="2800" b="1" i="0" u="none" strike="noStrike" kern="1200" cap="none" spc="0" normalizeH="0" baseline="0" noProof="1" dirty="0">
                <a:solidFill>
                  <a:schemeClr val="tx1"/>
                </a:solidFill>
                <a:latin typeface="Times New Roman" panose="02020803070505020304" pitchFamily="18" charset="0"/>
                <a:ea typeface="宋体" panose="02010600030101010101" pitchFamily="2" charset="-122"/>
                <a:cs typeface="+mn-cs"/>
                <a:sym typeface="+mn-ea"/>
              </a:rPr>
              <a:t>2</a:t>
            </a:r>
            <a:r>
              <a:rPr kumimoji="0" lang="zh-CN" altLang="en-US" sz="2800" b="1" i="0" u="none" strike="noStrike" kern="1200" cap="none" spc="0" normalizeH="0" baseline="0" noProof="1" dirty="0">
                <a:solidFill>
                  <a:schemeClr val="tx1"/>
                </a:solidFill>
                <a:latin typeface="Times New Roman" panose="02020803070505020304" pitchFamily="18" charset="0"/>
                <a:ea typeface="宋体" panose="02010600030101010101" pitchFamily="2" charset="-122"/>
                <a:cs typeface="+mn-cs"/>
                <a:sym typeface="+mn-ea"/>
              </a:rPr>
              <a:t>(素数) </a:t>
            </a:r>
            <a:r>
              <a:rPr kumimoji="0" lang="en-US" altLang="zh-CN" sz="2800" b="1" i="0" u="none" strike="noStrike" kern="1200" cap="none" spc="0" normalizeH="0" baseline="0" noProof="1" dirty="0">
                <a:solidFill>
                  <a:schemeClr val="tx1"/>
                </a:solidFill>
                <a:latin typeface="Times New Roman" panose="02020803070505020304" pitchFamily="18" charset="0"/>
                <a:ea typeface="宋体" panose="02010600030101010101" pitchFamily="2" charset="-122"/>
                <a:cs typeface="+mn-cs"/>
                <a:sym typeface="+mn-ea"/>
              </a:rPr>
              <a:t>,</a:t>
            </a:r>
            <a:r>
              <a:rPr kumimoji="0" lang="zh-CN" altLang="en-US" sz="2800" b="1" i="0" u="none" strike="noStrike" kern="1200" cap="none" spc="0" normalizeH="0" baseline="0" noProof="1" dirty="0">
                <a:solidFill>
                  <a:schemeClr val="tx1"/>
                </a:solidFill>
                <a:latin typeface="Times New Roman" panose="02020803070505020304" pitchFamily="18" charset="0"/>
                <a:ea typeface="宋体" panose="02010600030101010101" pitchFamily="2" charset="-122"/>
                <a:cs typeface="+mn-cs"/>
                <a:sym typeface="+mn-ea"/>
              </a:rPr>
              <a:t>显然</a:t>
            </a:r>
            <a:endParaRPr kumimoji="0" lang="zh-CN" altLang="en-US" sz="2800" b="1" i="0" u="none" strike="noStrike" kern="1200" cap="none" spc="0" normalizeH="0" baseline="0" noProof="1" dirty="0">
              <a:solidFill>
                <a:schemeClr val="tx1"/>
              </a:solidFill>
              <a:latin typeface="Times New Roman" panose="02020803070505020304" pitchFamily="18" charset="0"/>
              <a:ea typeface="宋体" panose="02010600030101010101" pitchFamily="2" charset="-122"/>
              <a:cs typeface="+mn-cs"/>
              <a:sym typeface="+mn-ea"/>
            </a:endParaRPr>
          </a:p>
          <a:p>
            <a:pPr marL="0" marR="0" indent="0" algn="l" defTabSz="914400" rtl="0" eaLnBrk="1" fontAlgn="base" latinLnBrk="0" hangingPunct="1">
              <a:lnSpc>
                <a:spcPct val="90000"/>
              </a:lnSpc>
              <a:spcBef>
                <a:spcPct val="50000"/>
              </a:spcBef>
              <a:spcAft>
                <a:spcPct val="0"/>
              </a:spcAft>
              <a:buNone/>
            </a:pPr>
            <a:r>
              <a:rPr kumimoji="0" lang="zh-CN" altLang="en-US" sz="2800" b="1" i="0" u="none" strike="noStrike" kern="1200" cap="none" spc="0" normalizeH="0" baseline="0" noProof="1" dirty="0">
                <a:solidFill>
                  <a:schemeClr val="tx1"/>
                </a:solidFill>
                <a:latin typeface="Times New Roman" panose="02020803070505020304" pitchFamily="18" charset="0"/>
                <a:ea typeface="宋体" panose="02010600030101010101" pitchFamily="2" charset="-122"/>
                <a:cs typeface="+mn-cs"/>
                <a:sym typeface="+mn-ea"/>
              </a:rPr>
              <a:t>      </a:t>
            </a:r>
            <a:r>
              <a:rPr kumimoji="0" lang="en-US" altLang="zh-CN" sz="2800" b="1" i="0"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(i)    </a:t>
            </a:r>
            <a:r>
              <a:rPr kumimoji="0" lang="en-US" altLang="zh-CN" sz="2800" b="1" i="1"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p</a:t>
            </a:r>
            <a:r>
              <a:rPr kumimoji="0" lang="en-US" altLang="zh-CN" sz="2800" b="1" i="0"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a:t>
            </a:r>
            <a:r>
              <a:rPr kumimoji="0" lang="en-US" altLang="zh-CN" sz="2800" b="1" i="1"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a</a:t>
            </a:r>
            <a:r>
              <a:rPr kumimoji="0" lang="en-US" altLang="zh-CN" sz="2800" b="1" i="0" u="none" strike="noStrike" kern="1200" cap="none" spc="0" normalizeH="0" baseline="-25000" noProof="1">
                <a:solidFill>
                  <a:schemeClr val="tx1"/>
                </a:solidFill>
                <a:latin typeface="Times New Roman" panose="02020803070505020304" pitchFamily="18" charset="0"/>
                <a:ea typeface="宋体" panose="02010600030101010101" pitchFamily="2" charset="-122"/>
                <a:cs typeface="+mn-cs"/>
                <a:sym typeface="+mn-ea"/>
              </a:rPr>
              <a:t>3</a:t>
            </a:r>
            <a:r>
              <a:rPr kumimoji="0" lang="en-US" altLang="zh-CN" sz="2800" b="1" i="1" u="none" strike="noStrike" kern="1200" cap="none" spc="0" normalizeH="0" baseline="-25000" noProof="1">
                <a:solidFill>
                  <a:schemeClr val="tx1"/>
                </a:solidFill>
                <a:latin typeface="Times New Roman" panose="02020803070505020304" pitchFamily="18" charset="0"/>
                <a:ea typeface="宋体" panose="02010600030101010101" pitchFamily="2" charset="-122"/>
                <a:cs typeface="+mn-cs"/>
                <a:sym typeface="+mn-ea"/>
              </a:rPr>
              <a:t> </a:t>
            </a:r>
            <a:r>
              <a:rPr kumimoji="0" lang="en-US" altLang="zh-CN" sz="2800" b="1" i="0"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a:t>
            </a:r>
            <a:endParaRPr kumimoji="0" lang="en-US" altLang="zh-CN" sz="2800" b="1" i="0"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endParaRPr>
          </a:p>
          <a:p>
            <a:pPr marL="0" marR="0" indent="0" algn="l" defTabSz="914400" rtl="0" eaLnBrk="1" fontAlgn="base" latinLnBrk="0" hangingPunct="1">
              <a:lnSpc>
                <a:spcPct val="90000"/>
              </a:lnSpc>
              <a:spcBef>
                <a:spcPct val="50000"/>
              </a:spcBef>
              <a:spcAft>
                <a:spcPct val="0"/>
              </a:spcAft>
              <a:buNone/>
            </a:pPr>
            <a:r>
              <a:rPr kumimoji="0" lang="en-US" altLang="zh-CN" sz="2800" b="1" i="0"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     (ii)   </a:t>
            </a:r>
            <a:r>
              <a:rPr kumimoji="0" lang="en-US" altLang="zh-CN" sz="2800" b="1" i="1"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p</a:t>
            </a:r>
            <a:r>
              <a:rPr kumimoji="0" lang="en-US" altLang="zh-CN" sz="2800" b="1" i="1" u="none" strike="noStrike" kern="1200" cap="none" spc="0" normalizeH="0" baseline="0" noProof="1">
                <a:solidFill>
                  <a:schemeClr val="tx1"/>
                </a:solidFill>
                <a:latin typeface="Times New Roman" panose="02020803070505020304" pitchFamily="18" charset="0"/>
                <a:ea typeface="宋体" panose="02010600030101010101" pitchFamily="2" charset="-122"/>
                <a:cs typeface="Times New Roman" panose="02020803070505020304" pitchFamily="18" charset="0"/>
                <a:sym typeface="+mn-ea"/>
              </a:rPr>
              <a:t>|</a:t>
            </a:r>
            <a:r>
              <a:rPr kumimoji="0" lang="en-US" altLang="zh-CN" sz="2800" b="1" i="1"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a</a:t>
            </a:r>
            <a:r>
              <a:rPr kumimoji="0" lang="en-US" altLang="zh-CN" sz="2800" b="1" i="0" u="none" strike="noStrike" kern="1200" cap="none" spc="0" normalizeH="0" baseline="-25000" noProof="1">
                <a:solidFill>
                  <a:schemeClr val="tx1"/>
                </a:solidFill>
                <a:latin typeface="Times New Roman" panose="02020803070505020304" pitchFamily="18" charset="0"/>
                <a:ea typeface="宋体" panose="02010600030101010101" pitchFamily="2" charset="-122"/>
                <a:cs typeface="+mn-cs"/>
                <a:sym typeface="+mn-ea"/>
              </a:rPr>
              <a:t>2</a:t>
            </a:r>
            <a:r>
              <a:rPr kumimoji="0" lang="en-US" altLang="zh-CN" sz="2800" b="1" i="0"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 </a:t>
            </a:r>
            <a:r>
              <a:rPr kumimoji="0" lang="en-US" altLang="zh-CN" sz="2800" b="1" i="1"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a</a:t>
            </a:r>
            <a:r>
              <a:rPr kumimoji="0" lang="en-US" altLang="zh-CN" sz="2800" b="1" i="0" u="none" strike="noStrike" kern="1200" cap="none" spc="0" normalizeH="0" baseline="-25000" noProof="1">
                <a:solidFill>
                  <a:schemeClr val="tx1"/>
                </a:solidFill>
                <a:latin typeface="Times New Roman" panose="02020803070505020304" pitchFamily="18" charset="0"/>
                <a:ea typeface="宋体" panose="02010600030101010101" pitchFamily="2" charset="-122"/>
                <a:cs typeface="+mn-cs"/>
                <a:sym typeface="+mn-ea"/>
              </a:rPr>
              <a:t>1</a:t>
            </a:r>
            <a:r>
              <a:rPr kumimoji="0" lang="en-US" altLang="zh-CN" sz="2800" b="1" i="0"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 </a:t>
            </a:r>
            <a:r>
              <a:rPr kumimoji="0" lang="en-US" altLang="zh-CN" sz="2800" b="1" i="1"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a</a:t>
            </a:r>
            <a:r>
              <a:rPr kumimoji="0" lang="en-US" altLang="zh-CN" sz="2800" b="1" i="0" u="none" strike="noStrike" kern="1200" cap="none" spc="0" normalizeH="0" baseline="-25000" noProof="1">
                <a:solidFill>
                  <a:schemeClr val="tx1"/>
                </a:solidFill>
                <a:latin typeface="Times New Roman" panose="02020803070505020304" pitchFamily="18" charset="0"/>
                <a:ea typeface="宋体" panose="02010600030101010101" pitchFamily="2" charset="-122"/>
                <a:cs typeface="+mn-cs"/>
                <a:sym typeface="+mn-ea"/>
              </a:rPr>
              <a:t>0</a:t>
            </a:r>
            <a:r>
              <a:rPr kumimoji="0" lang="en-US" altLang="zh-CN" sz="2800" b="1" i="0"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 </a:t>
            </a:r>
            <a:endParaRPr kumimoji="0" lang="en-US" altLang="zh-CN" sz="2800" b="1" i="1" u="none" strike="noStrike" kern="1200" cap="none" spc="0" normalizeH="0" baseline="-25000" noProof="1">
              <a:solidFill>
                <a:schemeClr val="tx1"/>
              </a:solidFill>
              <a:latin typeface="Times New Roman" panose="02020803070505020304" pitchFamily="18" charset="0"/>
              <a:ea typeface="宋体" panose="02010600030101010101" pitchFamily="2" charset="-122"/>
              <a:cs typeface="+mn-cs"/>
              <a:sym typeface="+mn-ea"/>
            </a:endParaRPr>
          </a:p>
          <a:p>
            <a:pPr marL="0" marR="0" indent="0" algn="l" defTabSz="914400" rtl="0" eaLnBrk="1" fontAlgn="base" latinLnBrk="0" hangingPunct="1">
              <a:lnSpc>
                <a:spcPct val="90000"/>
              </a:lnSpc>
              <a:spcBef>
                <a:spcPct val="50000"/>
              </a:spcBef>
              <a:spcAft>
                <a:spcPct val="0"/>
              </a:spcAft>
              <a:buNone/>
            </a:pPr>
            <a:r>
              <a:rPr kumimoji="0" lang="en-US" altLang="zh-CN" sz="2800" b="1" i="0"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     (iii) </a:t>
            </a:r>
            <a:r>
              <a:rPr kumimoji="0" lang="en-US" altLang="zh-CN" sz="2800" b="1" i="1"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 p</a:t>
            </a:r>
            <a:r>
              <a:rPr kumimoji="0" lang="en-US" altLang="zh-CN" sz="2800" b="1" i="1" u="none" strike="noStrike" kern="1200" cap="none" spc="0" normalizeH="0" baseline="30000" noProof="1">
                <a:solidFill>
                  <a:schemeClr val="tx1"/>
                </a:solidFill>
                <a:latin typeface="Times New Roman" panose="02020803070505020304" pitchFamily="18" charset="0"/>
                <a:ea typeface="宋体" panose="02010600030101010101" pitchFamily="2" charset="-122"/>
                <a:cs typeface="+mn-cs"/>
                <a:sym typeface="+mn-ea"/>
              </a:rPr>
              <a:t>2</a:t>
            </a:r>
            <a:r>
              <a:rPr kumimoji="0" lang="en-US" altLang="zh-CN" sz="2800" b="1" i="0"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a:t>
            </a:r>
            <a:r>
              <a:rPr kumimoji="0" lang="en-US" altLang="zh-CN" sz="2800" b="1" i="1"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a</a:t>
            </a:r>
            <a:r>
              <a:rPr kumimoji="0" lang="en-US" altLang="zh-CN" sz="2800" b="1" i="0" u="none" strike="noStrike" kern="1200" cap="none" spc="0" normalizeH="0" baseline="-25000" noProof="1">
                <a:solidFill>
                  <a:schemeClr val="tx1"/>
                </a:solidFill>
                <a:latin typeface="Times New Roman" panose="02020803070505020304" pitchFamily="18" charset="0"/>
                <a:ea typeface="宋体" panose="02010600030101010101" pitchFamily="2" charset="-122"/>
                <a:cs typeface="+mn-cs"/>
                <a:sym typeface="+mn-ea"/>
              </a:rPr>
              <a:t>0 </a:t>
            </a:r>
            <a:r>
              <a:rPr kumimoji="0" lang="en-US" altLang="zh-CN" sz="2800" b="1" i="0"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a:t>
            </a:r>
            <a:endParaRPr kumimoji="0" lang="en-US" altLang="zh-CN" sz="2800" b="1" i="0" u="none" strike="noStrike" kern="1200" cap="none" spc="0" normalizeH="0" baseline="-25000" noProof="1">
              <a:solidFill>
                <a:schemeClr val="tx1"/>
              </a:solidFill>
              <a:latin typeface="Times New Roman" panose="02020803070505020304" pitchFamily="18" charset="0"/>
              <a:ea typeface="宋体" panose="02010600030101010101" pitchFamily="2" charset="-122"/>
              <a:cs typeface="+mn-cs"/>
              <a:sym typeface="+mn-ea"/>
            </a:endParaRPr>
          </a:p>
          <a:p>
            <a:pPr marL="0" marR="0" indent="0" algn="l" defTabSz="914400" rtl="0" eaLnBrk="1" fontAlgn="base" latinLnBrk="0" hangingPunct="1">
              <a:lnSpc>
                <a:spcPct val="90000"/>
              </a:lnSpc>
              <a:spcBef>
                <a:spcPct val="50000"/>
              </a:spcBef>
              <a:spcAft>
                <a:spcPct val="0"/>
              </a:spcAft>
              <a:buNone/>
            </a:pPr>
            <a:r>
              <a:rPr kumimoji="0" lang="en-US" altLang="zh-CN" sz="2800" b="1" i="0"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 </a:t>
            </a:r>
            <a:r>
              <a:rPr kumimoji="0" lang="zh-CN" altLang="en-US" sz="2800" b="1" i="0"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由</a:t>
            </a:r>
            <a:r>
              <a:rPr kumimoji="0" lang="en-US" altLang="zh-CN" sz="2800" b="1" i="0" u="none" strike="noStrike" kern="1200" cap="none" spc="0" normalizeH="0" baseline="0" noProof="1" dirty="0">
                <a:solidFill>
                  <a:schemeClr val="tx2"/>
                </a:solidFill>
                <a:effectLst>
                  <a:outerShdw blurRad="38100" dist="38100" dir="2700000">
                    <a:srgbClr val="000000"/>
                  </a:outerShdw>
                </a:effectLst>
                <a:latin typeface="Times New Roman" panose="02020803070505020304" pitchFamily="18" charset="0"/>
                <a:ea typeface="宋体" panose="02010600030101010101" pitchFamily="2" charset="-122"/>
                <a:cs typeface="+mn-cs"/>
                <a:sym typeface="+mn-ea"/>
              </a:rPr>
              <a:t>Eisenstein</a:t>
            </a:r>
            <a:r>
              <a:rPr kumimoji="0" lang="zh-CN" altLang="en-US" sz="2800" b="1" i="0" u="none" strike="noStrike" kern="1200" cap="none" spc="0" normalizeH="0" baseline="0" noProof="1" dirty="0">
                <a:solidFill>
                  <a:schemeClr val="tx2"/>
                </a:solidFill>
                <a:effectLst>
                  <a:outerShdw blurRad="38100" dist="38100" dir="2700000">
                    <a:srgbClr val="000000"/>
                  </a:outerShdw>
                </a:effectLst>
                <a:latin typeface="Times New Roman" panose="02020803070505020304" pitchFamily="18" charset="0"/>
                <a:ea typeface="宋体" panose="02010600030101010101" pitchFamily="2" charset="-122"/>
                <a:cs typeface="+mn-cs"/>
                <a:sym typeface="+mn-ea"/>
              </a:rPr>
              <a:t>判别法</a:t>
            </a:r>
            <a:r>
              <a:rPr kumimoji="0" lang="zh-CN" altLang="en-US" sz="2800" b="1" i="0" u="none" strike="noStrike" kern="1200" cap="none" spc="0" normalizeH="0" baseline="0" noProof="1" dirty="0">
                <a:solidFill>
                  <a:schemeClr val="tx2"/>
                </a:solidFill>
                <a:latin typeface="Times New Roman" panose="02020803070505020304" pitchFamily="18" charset="0"/>
                <a:ea typeface="宋体" panose="02010600030101010101" pitchFamily="2" charset="-122"/>
                <a:cs typeface="+mn-cs"/>
                <a:sym typeface="+mn-ea"/>
              </a:rPr>
              <a:t>，</a:t>
            </a:r>
            <a:r>
              <a:rPr kumimoji="0" lang="en-US" altLang="zh-CN" sz="2800" b="1" i="1"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f</a:t>
            </a:r>
            <a:r>
              <a:rPr kumimoji="0" lang="en-US" altLang="zh-CN" sz="2800" b="1" i="0"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a:t>
            </a:r>
            <a:r>
              <a:rPr kumimoji="0" lang="en-US" altLang="zh-CN" sz="2800" b="1" i="1"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x</a:t>
            </a:r>
            <a:r>
              <a:rPr kumimoji="0" lang="en-US" altLang="zh-CN" sz="2800" b="1" i="0" u="none" strike="noStrike" kern="1200" cap="none" spc="0" normalizeH="0" baseline="0" noProof="1" dirty="0">
                <a:solidFill>
                  <a:schemeClr val="tx1"/>
                </a:solidFill>
                <a:latin typeface="Times New Roman" panose="02020803070505020304" pitchFamily="18" charset="0"/>
                <a:ea typeface="宋体" panose="02010600030101010101" pitchFamily="2" charset="-122"/>
                <a:cs typeface="+mn-cs"/>
                <a:sym typeface="+mn-ea"/>
              </a:rPr>
              <a:t>) </a:t>
            </a:r>
            <a:r>
              <a:rPr kumimoji="0" lang="zh-CN" altLang="en-US" sz="2800" b="1" i="0" u="none" strike="noStrike" kern="1200" cap="none" spc="0" normalizeH="0" baseline="0" noProof="1" dirty="0">
                <a:solidFill>
                  <a:schemeClr val="tx1"/>
                </a:solidFill>
                <a:latin typeface="Times New Roman" panose="02020803070505020304" pitchFamily="18" charset="0"/>
                <a:ea typeface="宋体" panose="02010600030101010101" pitchFamily="2" charset="-122"/>
                <a:cs typeface="+mn-cs"/>
                <a:sym typeface="+mn-ea"/>
              </a:rPr>
              <a:t>在有理数域上不可约</a:t>
            </a:r>
            <a:r>
              <a:rPr kumimoji="0" lang="en-US" altLang="zh-CN" sz="2800" b="1" i="0"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a:t>
            </a:r>
            <a:endParaRPr kumimoji="0" lang="en-US" altLang="zh-CN" sz="2800" b="1" i="0"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endParaRPr>
          </a:p>
          <a:p>
            <a:pPr marL="0" marR="0" indent="0" algn="l" defTabSz="914400" rtl="0" eaLnBrk="1" fontAlgn="base" latinLnBrk="0" hangingPunct="1">
              <a:lnSpc>
                <a:spcPct val="105000"/>
              </a:lnSpc>
              <a:spcBef>
                <a:spcPct val="0"/>
              </a:spcBef>
              <a:spcAft>
                <a:spcPct val="0"/>
              </a:spcAft>
              <a:buNone/>
            </a:pPr>
            <a:r>
              <a:rPr kumimoji="0" lang="en-US" altLang="zh-CN" sz="2800" b="1" i="0"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rPr>
              <a:t>         </a:t>
            </a:r>
            <a:endParaRPr kumimoji="0" lang="en-US" altLang="zh-CN" sz="2800" b="1" i="0" u="none" strike="noStrike" kern="1200" cap="none" spc="0" normalizeH="0" baseline="0" noProof="1">
              <a:solidFill>
                <a:schemeClr val="tx1"/>
              </a:solidFill>
              <a:latin typeface="Times New Roman" panose="02020803070505020304" pitchFamily="18" charset="0"/>
              <a:ea typeface="宋体" panose="02010600030101010101" pitchFamily="2" charset="-122"/>
              <a:cs typeface="+mn-cs"/>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4611">
                                            <p:txEl>
                                              <p:charRg st="0" end="31"/>
                                            </p:txEl>
                                          </p:spTgt>
                                        </p:tgtEl>
                                        <p:attrNameLst>
                                          <p:attrName>style.visibility</p:attrName>
                                        </p:attrNameLst>
                                      </p:cBhvr>
                                      <p:to>
                                        <p:strVal val="visible"/>
                                      </p:to>
                                    </p:set>
                                    <p:animEffect transition="in" filter="wipe(left)">
                                      <p:cBhvr>
                                        <p:cTn id="7" dur="500"/>
                                        <p:tgtEl>
                                          <p:spTgt spid="324611">
                                            <p:txEl>
                                              <p:charRg st="0" end="3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4611">
                                            <p:txEl>
                                              <p:charRg st="31" end="50"/>
                                            </p:txEl>
                                          </p:spTgt>
                                        </p:tgtEl>
                                        <p:attrNameLst>
                                          <p:attrName>style.visibility</p:attrName>
                                        </p:attrNameLst>
                                      </p:cBhvr>
                                      <p:to>
                                        <p:strVal val="visible"/>
                                      </p:to>
                                    </p:set>
                                    <p:animEffect transition="in" filter="wipe(left)">
                                      <p:cBhvr>
                                        <p:cTn id="12" dur="500"/>
                                        <p:tgtEl>
                                          <p:spTgt spid="324611">
                                            <p:txEl>
                                              <p:charRg st="31" end="5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4611">
                                            <p:txEl>
                                              <p:charRg st="50" end="71"/>
                                            </p:txEl>
                                          </p:spTgt>
                                        </p:tgtEl>
                                        <p:attrNameLst>
                                          <p:attrName>style.visibility</p:attrName>
                                        </p:attrNameLst>
                                      </p:cBhvr>
                                      <p:to>
                                        <p:strVal val="visible"/>
                                      </p:to>
                                    </p:set>
                                    <p:animEffect transition="in" filter="wipe(left)">
                                      <p:cBhvr>
                                        <p:cTn id="17" dur="500"/>
                                        <p:tgtEl>
                                          <p:spTgt spid="324611">
                                            <p:txEl>
                                              <p:charRg st="50" end="7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24611">
                                            <p:txEl>
                                              <p:charRg st="71" end="90"/>
                                            </p:txEl>
                                          </p:spTgt>
                                        </p:tgtEl>
                                        <p:attrNameLst>
                                          <p:attrName>style.visibility</p:attrName>
                                        </p:attrNameLst>
                                      </p:cBhvr>
                                      <p:to>
                                        <p:strVal val="visible"/>
                                      </p:to>
                                    </p:set>
                                    <p:animEffect transition="in" filter="wipe(left)">
                                      <p:cBhvr>
                                        <p:cTn id="22" dur="500"/>
                                        <p:tgtEl>
                                          <p:spTgt spid="324611">
                                            <p:txEl>
                                              <p:charRg st="71" end="9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24611">
                                            <p:txEl>
                                              <p:charRg st="90" end="116"/>
                                            </p:txEl>
                                          </p:spTgt>
                                        </p:tgtEl>
                                        <p:attrNameLst>
                                          <p:attrName>style.visibility</p:attrName>
                                        </p:attrNameLst>
                                      </p:cBhvr>
                                      <p:to>
                                        <p:strVal val="visible"/>
                                      </p:to>
                                    </p:set>
                                    <p:animEffect transition="in" filter="wipe(left)">
                                      <p:cBhvr>
                                        <p:cTn id="27" dur="500"/>
                                        <p:tgtEl>
                                          <p:spTgt spid="324611">
                                            <p:txEl>
                                              <p:charRg st="90" end="11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24611">
                                            <p:txEl>
                                              <p:charRg st="116" end="135"/>
                                            </p:txEl>
                                          </p:spTgt>
                                        </p:tgtEl>
                                        <p:attrNameLst>
                                          <p:attrName>style.visibility</p:attrName>
                                        </p:attrNameLst>
                                      </p:cBhvr>
                                      <p:to>
                                        <p:strVal val="visible"/>
                                      </p:to>
                                    </p:set>
                                    <p:animEffect transition="in" filter="wipe(left)">
                                      <p:cBhvr>
                                        <p:cTn id="32" dur="500"/>
                                        <p:tgtEl>
                                          <p:spTgt spid="324611">
                                            <p:txEl>
                                              <p:charRg st="116" end="13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24611">
                                            <p:txEl>
                                              <p:charRg st="135" end="166"/>
                                            </p:txEl>
                                          </p:spTgt>
                                        </p:tgtEl>
                                        <p:attrNameLst>
                                          <p:attrName>style.visibility</p:attrName>
                                        </p:attrNameLst>
                                      </p:cBhvr>
                                      <p:to>
                                        <p:strVal val="visible"/>
                                      </p:to>
                                    </p:set>
                                    <p:animEffect transition="in" filter="wipe(left)">
                                      <p:cBhvr>
                                        <p:cTn id="37" dur="500"/>
                                        <p:tgtEl>
                                          <p:spTgt spid="324611">
                                            <p:txEl>
                                              <p:charRg st="135" end="16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24611">
                                            <p:txEl>
                                              <p:charRg st="166" end="176"/>
                                            </p:txEl>
                                          </p:spTgt>
                                        </p:tgtEl>
                                        <p:attrNameLst>
                                          <p:attrName>style.visibility</p:attrName>
                                        </p:attrNameLst>
                                      </p:cBhvr>
                                      <p:to>
                                        <p:strVal val="visible"/>
                                      </p:to>
                                    </p:set>
                                    <p:animEffect transition="in" filter="wipe(left)">
                                      <p:cBhvr>
                                        <p:cTn id="42" dur="500"/>
                                        <p:tgtEl>
                                          <p:spTgt spid="324611">
                                            <p:txEl>
                                              <p:charRg st="166" end="17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1" grpId="0" build="p"/>
    </p:bldLst>
  </p:timing>
</p:sld>
</file>

<file path=ppt/slides/slide1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15713" name="标题 325633"/>
          <p:cNvSpPr>
            <a:spLocks noGrp="1"/>
          </p:cNvSpPr>
          <p:nvPr>
            <p:ph type="title"/>
          </p:nvPr>
        </p:nvSpPr>
        <p:spPr>
          <a:xfrm>
            <a:off x="609600" y="911225"/>
            <a:ext cx="7543800" cy="522288"/>
          </a:xfrm>
        </p:spPr>
        <p:txBody>
          <a:bodyPr wrap="square" anchor="b">
            <a:spAutoFit/>
          </a:bodyPr>
          <a:p>
            <a:r>
              <a:rPr lang="zh-CN" altLang="en-US" sz="2800" b="1" dirty="0">
                <a:latin typeface="Times New Roman" panose="02020803070505020304" pitchFamily="18" charset="0"/>
                <a:ea typeface="宋体" panose="02010600030101010101" pitchFamily="2" charset="-122"/>
              </a:rPr>
              <a:t>例</a:t>
            </a:r>
            <a:r>
              <a:rPr lang="en-US" altLang="zh-CN" sz="2800" b="1">
                <a:latin typeface="Times New Roman" panose="02020803070505020304" pitchFamily="18" charset="0"/>
                <a:ea typeface="宋体" panose="02010600030101010101" pitchFamily="2" charset="-122"/>
              </a:rPr>
              <a:t>4  </a:t>
            </a:r>
            <a:r>
              <a:rPr lang="zh-CN" altLang="en-US" sz="2800" b="1" dirty="0">
                <a:solidFill>
                  <a:schemeClr val="tx1"/>
                </a:solidFill>
                <a:latin typeface="Times New Roman" panose="02020803070505020304" pitchFamily="18" charset="0"/>
                <a:ea typeface="宋体" panose="02010600030101010101" pitchFamily="2" charset="-122"/>
              </a:rPr>
              <a:t>证明</a:t>
            </a:r>
            <a:r>
              <a:rPr lang="en-US" altLang="zh-CN" sz="2800" b="1" i="1">
                <a:solidFill>
                  <a:schemeClr val="tx1"/>
                </a:solidFill>
                <a:latin typeface="Times New Roman" panose="02020803070505020304" pitchFamily="18" charset="0"/>
                <a:ea typeface="宋体" panose="02010600030101010101" pitchFamily="2" charset="-122"/>
              </a:rPr>
              <a:t>f</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a:solidFill>
                  <a:schemeClr val="tx1"/>
                </a:solidFill>
                <a:latin typeface="Times New Roman" panose="02020803070505020304" pitchFamily="18" charset="0"/>
                <a:ea typeface="宋体" panose="02010600030101010101" pitchFamily="2" charset="-122"/>
              </a:rPr>
              <a:t>) = </a:t>
            </a:r>
            <a:r>
              <a:rPr lang="en-US" altLang="zh-CN" sz="2800" b="1" i="1" err="1">
                <a:solidFill>
                  <a:schemeClr val="tx1"/>
                </a:solidFill>
                <a:latin typeface="Times New Roman" panose="02020803070505020304" pitchFamily="18" charset="0"/>
                <a:ea typeface="宋体" panose="02010600030101010101" pitchFamily="2" charset="-122"/>
              </a:rPr>
              <a:t>x</a:t>
            </a:r>
            <a:r>
              <a:rPr lang="en-US" altLang="zh-CN" sz="2800" b="1" i="1" baseline="30000" err="1">
                <a:solidFill>
                  <a:schemeClr val="tx1"/>
                </a:solidFill>
                <a:latin typeface="Times New Roman Bold Italic" panose="02020803070505020304" charset="0"/>
                <a:ea typeface="宋体" panose="02010600030101010101" pitchFamily="2" charset="-122"/>
              </a:rPr>
              <a:t>n</a:t>
            </a:r>
            <a:r>
              <a:rPr lang="en-US" altLang="zh-CN" sz="2800" b="1" baseline="30000">
                <a:solidFill>
                  <a:schemeClr val="tx1"/>
                </a:solidFill>
                <a:latin typeface="Times New Roman" panose="02020803070505020304" pitchFamily="18" charset="0"/>
                <a:ea typeface="宋体" panose="02010600030101010101" pitchFamily="2" charset="-122"/>
              </a:rPr>
              <a:t> </a:t>
            </a:r>
            <a:r>
              <a:rPr lang="en-US" altLang="zh-CN" sz="2800" b="1">
                <a:solidFill>
                  <a:schemeClr val="tx1"/>
                </a:solidFill>
                <a:latin typeface="Times New Roman" panose="02020803070505020304" pitchFamily="18" charset="0"/>
                <a:ea typeface="宋体" panose="02010600030101010101" pitchFamily="2" charset="-122"/>
              </a:rPr>
              <a:t>+2 (</a:t>
            </a:r>
            <a:r>
              <a:rPr lang="en-US" altLang="zh-CN" sz="2800" b="1" i="1">
                <a:solidFill>
                  <a:schemeClr val="tx1"/>
                </a:solidFill>
                <a:latin typeface="Times New Roman" panose="02020803070505020304" pitchFamily="18" charset="0"/>
                <a:ea typeface="宋体" panose="02010600030101010101" pitchFamily="2" charset="-122"/>
              </a:rPr>
              <a:t>n</a:t>
            </a:r>
            <a:r>
              <a:rPr lang="en-US" altLang="zh-CN" sz="2800" b="1">
                <a:solidFill>
                  <a:schemeClr val="tx1"/>
                </a:solidFill>
                <a:latin typeface="Times New Roman" panose="02020803070505020304" pitchFamily="18" charset="0"/>
                <a:ea typeface="宋体" panose="02010600030101010101" pitchFamily="2" charset="-122"/>
                <a:sym typeface="Symbol" pitchFamily="18" charset="2"/>
              </a:rPr>
              <a:t>2</a:t>
            </a:r>
            <a:r>
              <a:rPr lang="en-US" altLang="zh-CN" sz="2800" b="1" dirty="0">
                <a:solidFill>
                  <a:schemeClr val="tx1"/>
                </a:solidFill>
                <a:latin typeface="Times New Roman" panose="02020803070505020304" pitchFamily="18" charset="0"/>
                <a:ea typeface="宋体" panose="02010600030101010101" pitchFamily="2" charset="-122"/>
              </a:rPr>
              <a:t>) </a:t>
            </a:r>
            <a:r>
              <a:rPr lang="zh-CN" altLang="en-US" sz="2800" b="1" dirty="0">
                <a:solidFill>
                  <a:schemeClr val="tx1"/>
                </a:solidFill>
                <a:latin typeface="Times New Roman" panose="02020803070505020304" pitchFamily="18" charset="0"/>
                <a:ea typeface="宋体" panose="02010600030101010101" pitchFamily="2" charset="-122"/>
              </a:rPr>
              <a:t>在有理数域上不可约</a:t>
            </a:r>
            <a:r>
              <a:rPr lang="en-US" altLang="zh-CN" sz="2800" b="1">
                <a:solidFill>
                  <a:schemeClr val="tx1"/>
                </a:solidFill>
                <a:latin typeface="Times New Roman" panose="02020803070505020304" pitchFamily="18" charset="0"/>
                <a:ea typeface="宋体" panose="02010600030101010101" pitchFamily="2" charset="-122"/>
              </a:rPr>
              <a:t>.</a:t>
            </a:r>
            <a:endParaRPr lang="en-US" altLang="zh-CN" sz="2800" b="1">
              <a:solidFill>
                <a:schemeClr val="tx1"/>
              </a:solidFill>
              <a:latin typeface="Times New Roman" panose="02020803070505020304" pitchFamily="18" charset="0"/>
              <a:ea typeface="宋体" panose="02010600030101010101" pitchFamily="2" charset="-122"/>
            </a:endParaRPr>
          </a:p>
        </p:txBody>
      </p:sp>
      <p:sp>
        <p:nvSpPr>
          <p:cNvPr id="325635" name="矩形 325634"/>
          <p:cNvSpPr/>
          <p:nvPr/>
        </p:nvSpPr>
        <p:spPr>
          <a:xfrm>
            <a:off x="685800" y="1735138"/>
            <a:ext cx="8001000" cy="4395787"/>
          </a:xfrm>
          <a:prstGeom prst="rect">
            <a:avLst/>
          </a:prstGeom>
          <a:noFill/>
          <a:ln w="9525">
            <a:noFill/>
          </a:ln>
        </p:spPr>
        <p:txBody>
          <a:bodyPr anchor="t">
            <a:spAutoFit/>
          </a:bodyPr>
          <a:p>
            <a:pPr indent="0">
              <a:lnSpc>
                <a:spcPct val="105000"/>
              </a:lnSpc>
            </a:pPr>
            <a:r>
              <a:rPr lang="zh-CN" altLang="en-US" sz="2800" b="1" dirty="0">
                <a:solidFill>
                  <a:schemeClr val="tx2"/>
                </a:solidFill>
                <a:latin typeface="Times New Roman" panose="02020803070505020304" pitchFamily="18" charset="0"/>
                <a:ea typeface="宋体" panose="02010600030101010101" pitchFamily="2" charset="-122"/>
              </a:rPr>
              <a:t>证    </a:t>
            </a:r>
            <a:r>
              <a:rPr lang="zh-CN" altLang="en-US" sz="2800" b="1" dirty="0">
                <a:latin typeface="Times New Roman" panose="02020803070505020304" pitchFamily="18" charset="0"/>
                <a:ea typeface="宋体" panose="02010600030101010101" pitchFamily="2" charset="-122"/>
              </a:rPr>
              <a:t> 该多项式中</a:t>
            </a:r>
            <a:r>
              <a:rPr lang="en-US" altLang="zh-CN" sz="2800" b="1" i="1">
                <a:latin typeface="Times New Roman" panose="02020803070505020304" pitchFamily="18" charset="0"/>
                <a:ea typeface="宋体" panose="02010600030101010101" pitchFamily="2" charset="-122"/>
              </a:rPr>
              <a:t>a</a:t>
            </a:r>
            <a:r>
              <a:rPr lang="en-US" altLang="zh-CN" sz="2800" b="1" i="1" baseline="-25000">
                <a:latin typeface="Times New Roman" panose="02020803070505020304" pitchFamily="18" charset="0"/>
                <a:ea typeface="宋体" panose="02010600030101010101" pitchFamily="2" charset="-122"/>
              </a:rPr>
              <a:t>n </a:t>
            </a:r>
            <a:r>
              <a:rPr lang="en-US" altLang="zh-CN" sz="2800" b="1">
                <a:latin typeface="Times New Roman" panose="02020803070505020304" pitchFamily="18" charset="0"/>
                <a:ea typeface="宋体" panose="02010600030101010101" pitchFamily="2" charset="-122"/>
              </a:rPr>
              <a:t>=1,</a:t>
            </a:r>
            <a:r>
              <a:rPr lang="en-US" altLang="zh-CN" sz="2800" b="1" i="1">
                <a:latin typeface="Times New Roman" panose="02020803070505020304" pitchFamily="18" charset="0"/>
                <a:ea typeface="宋体" panose="02010600030101010101" pitchFamily="2" charset="-122"/>
              </a:rPr>
              <a:t>a</a:t>
            </a:r>
            <a:r>
              <a:rPr lang="en-US" altLang="zh-CN" sz="2800" b="1" i="1" baseline="-25000">
                <a:latin typeface="Times New Roman" panose="02020803070505020304" pitchFamily="18" charset="0"/>
                <a:ea typeface="宋体" panose="02010600030101010101" pitchFamily="2" charset="-122"/>
              </a:rPr>
              <a:t>n</a:t>
            </a:r>
            <a:r>
              <a:rPr lang="en-US" altLang="zh-CN" sz="2800" b="1" baseline="-25000">
                <a:latin typeface="Times New Roman" panose="02020803070505020304" pitchFamily="18" charset="0"/>
                <a:ea typeface="宋体" panose="02010600030101010101" pitchFamily="2" charset="-122"/>
              </a:rPr>
              <a:t>-1</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a</a:t>
            </a:r>
            <a:r>
              <a:rPr lang="en-US" altLang="zh-CN" sz="2800" b="1" i="1" baseline="-25000">
                <a:latin typeface="Times New Roman" panose="02020803070505020304" pitchFamily="18" charset="0"/>
                <a:ea typeface="宋体" panose="02010600030101010101" pitchFamily="2" charset="-122"/>
              </a:rPr>
              <a:t>n</a:t>
            </a:r>
            <a:r>
              <a:rPr lang="en-US" altLang="zh-CN" sz="2800" b="1" baseline="-25000">
                <a:latin typeface="Times New Roman" panose="02020803070505020304" pitchFamily="18" charset="0"/>
                <a:ea typeface="宋体" panose="02010600030101010101" pitchFamily="2" charset="-122"/>
              </a:rPr>
              <a:t>-2</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a</a:t>
            </a:r>
            <a:r>
              <a:rPr lang="en-US" altLang="zh-CN" sz="2800" b="1" baseline="-25000">
                <a:latin typeface="Times New Roman" panose="02020803070505020304" pitchFamily="18" charset="0"/>
                <a:ea typeface="宋体" panose="02010600030101010101" pitchFamily="2" charset="-122"/>
              </a:rPr>
              <a:t>1</a:t>
            </a:r>
            <a:r>
              <a:rPr lang="en-US" altLang="zh-CN" sz="2800" b="1">
                <a:latin typeface="Times New Roman" panose="02020803070505020304" pitchFamily="18" charset="0"/>
                <a:ea typeface="宋体" panose="02010600030101010101" pitchFamily="2" charset="-122"/>
              </a:rPr>
              <a:t>=0 , </a:t>
            </a:r>
            <a:r>
              <a:rPr lang="en-US" altLang="zh-CN" sz="2800" b="1" i="1">
                <a:latin typeface="Times New Roman" panose="02020803070505020304" pitchFamily="18" charset="0"/>
                <a:ea typeface="宋体" panose="02010600030101010101" pitchFamily="2" charset="-122"/>
              </a:rPr>
              <a:t>a</a:t>
            </a:r>
            <a:r>
              <a:rPr lang="en-US" altLang="zh-CN" sz="2800" b="1" baseline="-25000">
                <a:latin typeface="Times New Roman" panose="02020803070505020304" pitchFamily="18" charset="0"/>
                <a:ea typeface="宋体" panose="02010600030101010101" pitchFamily="2" charset="-122"/>
              </a:rPr>
              <a:t>0</a:t>
            </a:r>
            <a:r>
              <a:rPr lang="en-US" altLang="zh-CN" sz="2800" b="1">
                <a:latin typeface="Times New Roman" panose="02020803070505020304" pitchFamily="18" charset="0"/>
                <a:ea typeface="宋体" panose="02010600030101010101" pitchFamily="2" charset="-122"/>
              </a:rPr>
              <a:t>=2</a:t>
            </a:r>
            <a:endParaRPr lang="en-US" altLang="zh-CN" sz="2800" b="1">
              <a:latin typeface="Times New Roman" panose="02020803070505020304" pitchFamily="18" charset="0"/>
              <a:ea typeface="宋体" panose="02010600030101010101" pitchFamily="2" charset="-122"/>
            </a:endParaRPr>
          </a:p>
          <a:p>
            <a:pPr indent="0">
              <a:lnSpc>
                <a:spcPct val="105000"/>
              </a:lnSpc>
            </a:pPr>
            <a:r>
              <a:rPr lang="en-US" altLang="zh-CN" sz="2800" b="1">
                <a:latin typeface="Times New Roman" panose="02020803070505020304" pitchFamily="18" charset="0"/>
                <a:ea typeface="宋体" panose="02010600030101010101" pitchFamily="2" charset="-122"/>
              </a:rPr>
              <a:t>         </a:t>
            </a:r>
            <a:r>
              <a:rPr lang="zh-CN" altLang="en-US" sz="2800" b="1">
                <a:latin typeface="Times New Roman" panose="02020803070505020304" pitchFamily="18" charset="0"/>
                <a:ea typeface="宋体" panose="02010600030101010101" pitchFamily="2" charset="-122"/>
              </a:rPr>
              <a:t>取</a:t>
            </a:r>
            <a:r>
              <a:rPr lang="en-US" altLang="zh-CN" sz="2800" b="1" i="1">
                <a:latin typeface="Times New Roman" panose="02020803070505020304" pitchFamily="18" charset="0"/>
                <a:ea typeface="宋体" panose="02010600030101010101" pitchFamily="2" charset="-122"/>
              </a:rPr>
              <a:t>p=</a:t>
            </a:r>
            <a:r>
              <a:rPr lang="en-US" altLang="zh-CN" sz="2800" b="1" dirty="0">
                <a:latin typeface="Times New Roman" panose="02020803070505020304" pitchFamily="18" charset="0"/>
                <a:ea typeface="宋体" panose="02010600030101010101" pitchFamily="2" charset="-122"/>
              </a:rPr>
              <a:t>2</a:t>
            </a:r>
            <a:r>
              <a:rPr lang="zh-CN" altLang="en-US" sz="2800" b="1" dirty="0">
                <a:latin typeface="Times New Roman" panose="02020803070505020304" pitchFamily="18" charset="0"/>
                <a:ea typeface="宋体" panose="02010600030101010101" pitchFamily="2" charset="-122"/>
              </a:rPr>
              <a:t>(素数) </a:t>
            </a:r>
            <a:r>
              <a:rPr lang="en-US" altLang="zh-CN" sz="2800" b="1" dirty="0">
                <a:latin typeface="Times New Roman" panose="02020803070505020304" pitchFamily="18" charset="0"/>
                <a:ea typeface="宋体" panose="02010600030101010101" pitchFamily="2" charset="-122"/>
              </a:rPr>
              <a:t>,</a:t>
            </a:r>
            <a:r>
              <a:rPr lang="zh-CN" altLang="en-US" sz="2800" b="1" dirty="0">
                <a:latin typeface="Times New Roman" panose="02020803070505020304" pitchFamily="18" charset="0"/>
                <a:ea typeface="宋体" panose="02010600030101010101" pitchFamily="2" charset="-122"/>
              </a:rPr>
              <a:t>显然</a:t>
            </a:r>
            <a:endParaRPr lang="zh-CN" altLang="en-US" sz="2800" b="1">
              <a:latin typeface="Times New Roman" panose="02020803070505020304" pitchFamily="18" charset="0"/>
              <a:ea typeface="宋体" panose="02010600030101010101" pitchFamily="2" charset="-122"/>
            </a:endParaRPr>
          </a:p>
          <a:p>
            <a:pPr indent="0">
              <a:lnSpc>
                <a:spcPct val="90000"/>
              </a:lnSpc>
              <a:spcBef>
                <a:spcPct val="50000"/>
              </a:spcBef>
            </a:pPr>
            <a:r>
              <a:rPr lang="zh-CN" altLang="en-US" sz="2800" b="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(i)    </a:t>
            </a:r>
            <a:r>
              <a:rPr lang="en-US" altLang="zh-CN" sz="2800" b="1" i="1">
                <a:latin typeface="Times New Roman" panose="02020803070505020304" pitchFamily="18" charset="0"/>
                <a:ea typeface="宋体" panose="02010600030101010101" pitchFamily="2" charset="-122"/>
              </a:rPr>
              <a:t>p</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a</a:t>
            </a:r>
            <a:r>
              <a:rPr lang="en-US" altLang="zh-CN" sz="2800" b="1" i="1" baseline="-25000">
                <a:latin typeface="Times New Roman" panose="02020803070505020304" pitchFamily="18" charset="0"/>
                <a:ea typeface="宋体" panose="02010600030101010101" pitchFamily="2" charset="-122"/>
              </a:rPr>
              <a:t>n </a:t>
            </a:r>
            <a:r>
              <a:rPr lang="en-US" altLang="zh-CN" sz="2800" b="1">
                <a:latin typeface="Times New Roman" panose="02020803070505020304" pitchFamily="18" charset="0"/>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endParaRPr>
          </a:p>
          <a:p>
            <a:pPr indent="0">
              <a:lnSpc>
                <a:spcPct val="90000"/>
              </a:lnSpc>
              <a:spcBef>
                <a:spcPct val="50000"/>
              </a:spcBef>
            </a:pPr>
            <a:r>
              <a:rPr lang="en-US" altLang="zh-CN" sz="2800" b="1">
                <a:latin typeface="Times New Roman" panose="02020803070505020304" pitchFamily="18" charset="0"/>
                <a:ea typeface="宋体" panose="02010600030101010101" pitchFamily="2" charset="-122"/>
              </a:rPr>
              <a:t>     (ii)   </a:t>
            </a:r>
            <a:r>
              <a:rPr lang="en-US" altLang="zh-CN" sz="2800" b="1" i="1">
                <a:latin typeface="Times New Roman" panose="02020803070505020304" pitchFamily="18" charset="0"/>
                <a:ea typeface="宋体" panose="02010600030101010101" pitchFamily="2" charset="-122"/>
              </a:rPr>
              <a:t>p|a</a:t>
            </a:r>
            <a:r>
              <a:rPr lang="en-US" altLang="zh-CN" sz="2800" b="1" i="1" baseline="-25000">
                <a:latin typeface="Times New Roman" panose="02020803070505020304" pitchFamily="18" charset="0"/>
                <a:ea typeface="宋体" panose="02010600030101010101" pitchFamily="2" charset="-122"/>
              </a:rPr>
              <a:t>n</a:t>
            </a:r>
            <a:r>
              <a:rPr lang="en-US" altLang="zh-CN" sz="2800" b="1" baseline="-25000">
                <a:latin typeface="Times New Roman" panose="02020803070505020304" pitchFamily="18" charset="0"/>
                <a:ea typeface="宋体" panose="02010600030101010101" pitchFamily="2" charset="-122"/>
              </a:rPr>
              <a:t>-1</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a</a:t>
            </a:r>
            <a:r>
              <a:rPr lang="en-US" altLang="zh-CN" sz="2800" b="1" i="1" baseline="-25000">
                <a:latin typeface="Times New Roman" panose="02020803070505020304" pitchFamily="18" charset="0"/>
                <a:ea typeface="宋体" panose="02010600030101010101" pitchFamily="2" charset="-122"/>
              </a:rPr>
              <a:t>n</a:t>
            </a:r>
            <a:r>
              <a:rPr lang="en-US" altLang="zh-CN" sz="2800" b="1" baseline="-25000">
                <a:latin typeface="Times New Roman" panose="02020803070505020304" pitchFamily="18" charset="0"/>
                <a:ea typeface="宋体" panose="02010600030101010101" pitchFamily="2" charset="-122"/>
              </a:rPr>
              <a:t>-2</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a</a:t>
            </a:r>
            <a:r>
              <a:rPr lang="en-US" altLang="zh-CN" sz="2800" b="1" baseline="-25000">
                <a:latin typeface="Times New Roman" panose="02020803070505020304" pitchFamily="18" charset="0"/>
                <a:ea typeface="宋体" panose="02010600030101010101" pitchFamily="2" charset="-122"/>
              </a:rPr>
              <a:t>0</a:t>
            </a:r>
            <a:r>
              <a:rPr lang="en-US" altLang="zh-CN" sz="2800" b="1">
                <a:latin typeface="Times New Roman" panose="02020803070505020304" pitchFamily="18" charset="0"/>
                <a:ea typeface="宋体" panose="02010600030101010101" pitchFamily="2" charset="-122"/>
              </a:rPr>
              <a:t>; </a:t>
            </a:r>
            <a:endParaRPr lang="en-US" altLang="zh-CN" sz="2800" b="1" i="1" baseline="-25000">
              <a:latin typeface="Times New Roman" panose="02020803070505020304" pitchFamily="18" charset="0"/>
              <a:ea typeface="宋体" panose="02010600030101010101" pitchFamily="2" charset="-122"/>
            </a:endParaRPr>
          </a:p>
          <a:p>
            <a:pPr indent="0">
              <a:lnSpc>
                <a:spcPct val="90000"/>
              </a:lnSpc>
              <a:spcBef>
                <a:spcPct val="50000"/>
              </a:spcBef>
            </a:pPr>
            <a:r>
              <a:rPr lang="en-US" altLang="zh-CN" sz="2800" b="1">
                <a:latin typeface="Times New Roman" panose="02020803070505020304" pitchFamily="18" charset="0"/>
                <a:ea typeface="宋体" panose="02010600030101010101" pitchFamily="2" charset="-122"/>
              </a:rPr>
              <a:t>     (iii) </a:t>
            </a:r>
            <a:r>
              <a:rPr lang="en-US" altLang="zh-CN" sz="2800" b="1" i="1">
                <a:latin typeface="Times New Roman" panose="02020803070505020304" pitchFamily="18" charset="0"/>
                <a:ea typeface="宋体" panose="02010600030101010101" pitchFamily="2" charset="-122"/>
              </a:rPr>
              <a:t> p</a:t>
            </a:r>
            <a:r>
              <a:rPr lang="en-US" altLang="zh-CN" sz="2800" b="1" i="1" baseline="30000">
                <a:latin typeface="Times New Roman" panose="02020803070505020304" pitchFamily="18" charset="0"/>
                <a:ea typeface="宋体" panose="02010600030101010101" pitchFamily="2" charset="-122"/>
              </a:rPr>
              <a:t>2</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a</a:t>
            </a:r>
            <a:r>
              <a:rPr lang="en-US" altLang="zh-CN" sz="2800" b="1" baseline="-25000">
                <a:latin typeface="Times New Roman" panose="02020803070505020304" pitchFamily="18" charset="0"/>
                <a:ea typeface="宋体" panose="02010600030101010101" pitchFamily="2" charset="-122"/>
              </a:rPr>
              <a:t>0 </a:t>
            </a:r>
            <a:r>
              <a:rPr lang="en-US" altLang="zh-CN" sz="2800" b="1">
                <a:latin typeface="Times New Roman" panose="02020803070505020304" pitchFamily="18" charset="0"/>
                <a:ea typeface="宋体" panose="02010600030101010101" pitchFamily="2" charset="-122"/>
              </a:rPr>
              <a:t>.</a:t>
            </a:r>
            <a:endParaRPr lang="en-US" altLang="zh-CN" sz="2800" b="1" baseline="-25000">
              <a:latin typeface="Times New Roman" panose="02020803070505020304" pitchFamily="18" charset="0"/>
              <a:ea typeface="宋体" panose="02010600030101010101" pitchFamily="2" charset="-122"/>
            </a:endParaRPr>
          </a:p>
          <a:p>
            <a:pPr indent="0">
              <a:lnSpc>
                <a:spcPct val="90000"/>
              </a:lnSpc>
              <a:spcBef>
                <a:spcPct val="50000"/>
              </a:spcBef>
            </a:pP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由定理</a:t>
            </a:r>
            <a:r>
              <a:rPr lang="en-US" altLang="zh-CN" sz="2800" b="1">
                <a:latin typeface="Times New Roman" panose="02020803070505020304" pitchFamily="18" charset="0"/>
                <a:ea typeface="宋体" panose="02010600030101010101" pitchFamily="2" charset="-122"/>
              </a:rPr>
              <a:t>(</a:t>
            </a:r>
            <a:r>
              <a:rPr lang="en-US" altLang="zh-CN" sz="2800" b="1" dirty="0">
                <a:solidFill>
                  <a:schemeClr val="tx2"/>
                </a:solidFill>
                <a:latin typeface="Times New Roman" panose="02020803070505020304" pitchFamily="18" charset="0"/>
                <a:ea typeface="宋体" panose="02010600030101010101" pitchFamily="2" charset="-122"/>
              </a:rPr>
              <a:t>Eisenstein</a:t>
            </a:r>
            <a:r>
              <a:rPr lang="zh-CN" altLang="en-US" sz="2800" b="1" dirty="0">
                <a:solidFill>
                  <a:schemeClr val="tx2"/>
                </a:solidFill>
                <a:latin typeface="Times New Roman" panose="02020803070505020304" pitchFamily="18" charset="0"/>
                <a:ea typeface="宋体" panose="02010600030101010101" pitchFamily="2" charset="-122"/>
              </a:rPr>
              <a:t>判别法</a:t>
            </a:r>
            <a:r>
              <a:rPr lang="en-US" altLang="zh-CN" sz="2800" b="1">
                <a:solidFill>
                  <a:schemeClr val="tx2"/>
                </a:solidFill>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知</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在有理数域上不可</a:t>
            </a:r>
            <a:endParaRPr lang="zh-CN" altLang="en-US" sz="2800" b="1" dirty="0">
              <a:latin typeface="Times New Roman" panose="02020803070505020304" pitchFamily="18" charset="0"/>
              <a:ea typeface="宋体" panose="02010600030101010101" pitchFamily="2" charset="-122"/>
            </a:endParaRPr>
          </a:p>
          <a:p>
            <a:pPr indent="0">
              <a:lnSpc>
                <a:spcPct val="90000"/>
              </a:lnSpc>
              <a:spcBef>
                <a:spcPct val="50000"/>
              </a:spcBef>
            </a:pPr>
            <a:r>
              <a:rPr lang="zh-CN" altLang="en-US" sz="2800" b="1" dirty="0">
                <a:latin typeface="Times New Roman" panose="02020803070505020304" pitchFamily="18" charset="0"/>
                <a:ea typeface="宋体" panose="02010600030101010101" pitchFamily="2" charset="-122"/>
              </a:rPr>
              <a:t>约</a:t>
            </a:r>
            <a:r>
              <a:rPr lang="en-US" altLang="zh-CN" sz="2800" b="1">
                <a:latin typeface="Times New Roman" panose="02020803070505020304" pitchFamily="18" charset="0"/>
                <a:ea typeface="宋体" panose="02010600030101010101" pitchFamily="2" charset="-122"/>
              </a:rPr>
              <a:t>.</a:t>
            </a:r>
            <a:endParaRPr lang="en-US" altLang="zh-CN" sz="2800" b="1">
              <a:latin typeface="宋体" panose="02010600030101010101" pitchFamily="2" charset="-122"/>
              <a:ea typeface="宋体" panose="02010600030101010101" pitchFamily="2" charset="-122"/>
            </a:endParaRPr>
          </a:p>
        </p:txBody>
      </p:sp>
      <p:sp>
        <p:nvSpPr>
          <p:cNvPr id="325636" name="矩形 325635"/>
          <p:cNvSpPr/>
          <p:nvPr/>
        </p:nvSpPr>
        <p:spPr>
          <a:xfrm>
            <a:off x="815975" y="5872163"/>
            <a:ext cx="7783513" cy="528638"/>
          </a:xfrm>
          <a:prstGeom prst="rect">
            <a:avLst/>
          </a:prstGeom>
          <a:solidFill>
            <a:srgbClr val="FFFF66"/>
          </a:solidFill>
          <a:ln w="9525" cap="flat" cmpd="sng">
            <a:solidFill>
              <a:schemeClr val="tx2"/>
            </a:solidFill>
            <a:prstDash val="solid"/>
            <a:miter/>
            <a:headEnd type="none" w="med" len="med"/>
            <a:tailEnd type="none" w="med" len="med"/>
          </a:ln>
        </p:spPr>
        <p:txBody>
          <a:bodyPr wrap="none" anchor="t">
            <a:spAutoFit/>
          </a:bodyPr>
          <a:p>
            <a:pPr marL="0" marR="0" indent="0" algn="ctr" defTabSz="914400" rtl="0" eaLnBrk="1" fontAlgn="base" latinLnBrk="0" hangingPunct="1">
              <a:lnSpc>
                <a:spcPct val="100000"/>
              </a:lnSpc>
              <a:spcBef>
                <a:spcPct val="0"/>
              </a:spcBef>
              <a:spcAft>
                <a:spcPct val="0"/>
              </a:spcAft>
              <a:buNone/>
            </a:pPr>
            <a:r>
              <a:rPr kumimoji="0" lang="zh-CN" altLang="en-US" sz="2800" b="1" i="0" u="none" strike="noStrike" kern="1200" cap="none" spc="0" normalizeH="0" baseline="0" noProof="1" dirty="0">
                <a:solidFill>
                  <a:schemeClr val="tx1"/>
                </a:solidFill>
                <a:latin typeface="Times New Roman" panose="02020803070505020304" pitchFamily="18" charset="0"/>
                <a:ea typeface="宋体" panose="02010600030101010101" pitchFamily="2" charset="-122"/>
                <a:cs typeface="+mn-cs"/>
                <a:sym typeface="+mn-ea"/>
              </a:rPr>
              <a:t>该例表明：存在任意次不可约的</a:t>
            </a:r>
            <a:r>
              <a:rPr kumimoji="0" lang="zh-CN" altLang="en-US" sz="2800" b="1" i="0" u="none" strike="noStrike" kern="1200" cap="none" spc="0" normalizeH="0" baseline="0" noProof="1" dirty="0">
                <a:solidFill>
                  <a:schemeClr val="tx1"/>
                </a:solidFill>
                <a:latin typeface="Verdana" panose="020B08040305040B0204" pitchFamily="34" charset="0"/>
                <a:ea typeface="宋体" panose="02010600030101010101" pitchFamily="2" charset="-122"/>
                <a:cs typeface="+mn-cs"/>
                <a:sym typeface="+mn-ea"/>
              </a:rPr>
              <a:t>有理系数多项式</a:t>
            </a:r>
            <a:r>
              <a:rPr kumimoji="0" lang="en-US" altLang="zh-CN" sz="2800" b="1" i="0" u="none" strike="noStrike" kern="1200" cap="none" spc="0" normalizeH="0" baseline="0" noProof="1">
                <a:solidFill>
                  <a:schemeClr val="tx1"/>
                </a:solidFill>
                <a:effectLst>
                  <a:outerShdw blurRad="38100" dist="38100" dir="2700000">
                    <a:srgbClr val="FFFFFF"/>
                  </a:outerShdw>
                </a:effectLst>
                <a:latin typeface="Times New Roman" panose="02020803070505020304" pitchFamily="18" charset="0"/>
                <a:ea typeface="宋体" panose="02010600030101010101" pitchFamily="2" charset="-122"/>
                <a:cs typeface="+mn-cs"/>
                <a:sym typeface="+mn-ea"/>
              </a:rPr>
              <a:t>.</a:t>
            </a:r>
            <a:endParaRPr kumimoji="0" lang="en-US" altLang="zh-CN" sz="2800" b="1" i="0" u="none" strike="noStrike" kern="1200" cap="none" spc="0" normalizeH="0" baseline="0" noProof="1">
              <a:solidFill>
                <a:schemeClr val="tx1"/>
              </a:solidFill>
              <a:effectLst>
                <a:outerShdw blurRad="38100" dist="38100" dir="2700000">
                  <a:srgbClr val="FFFFFF"/>
                </a:outerShdw>
              </a:effectLst>
              <a:latin typeface="Times New Roman" panose="02020803070505020304" pitchFamily="18" charset="0"/>
              <a:ea typeface="宋体" panose="02010600030101010101" pitchFamily="2" charset="-122"/>
              <a:cs typeface="+mn-cs"/>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5635">
                                            <p:txEl>
                                              <p:charRg st="0" end="39"/>
                                            </p:txEl>
                                          </p:spTgt>
                                        </p:tgtEl>
                                        <p:attrNameLst>
                                          <p:attrName>style.visibility</p:attrName>
                                        </p:attrNameLst>
                                      </p:cBhvr>
                                      <p:to>
                                        <p:strVal val="visible"/>
                                      </p:to>
                                    </p:set>
                                    <p:animEffect transition="in" filter="wipe(left)">
                                      <p:cBhvr>
                                        <p:cTn id="7" dur="500"/>
                                        <p:tgtEl>
                                          <p:spTgt spid="325635">
                                            <p:txEl>
                                              <p:charRg st="0" end="39"/>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5635">
                                            <p:txEl>
                                              <p:charRg st="39" end="60"/>
                                            </p:txEl>
                                          </p:spTgt>
                                        </p:tgtEl>
                                        <p:attrNameLst>
                                          <p:attrName>style.visibility</p:attrName>
                                        </p:attrNameLst>
                                      </p:cBhvr>
                                      <p:to>
                                        <p:strVal val="visible"/>
                                      </p:to>
                                    </p:set>
                                    <p:animEffect transition="in" filter="wipe(left)">
                                      <p:cBhvr>
                                        <p:cTn id="12" dur="500"/>
                                        <p:tgtEl>
                                          <p:spTgt spid="325635">
                                            <p:txEl>
                                              <p:charRg st="39" end="6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5635">
                                            <p:txEl>
                                              <p:charRg st="60" end="79"/>
                                            </p:txEl>
                                          </p:spTgt>
                                        </p:tgtEl>
                                        <p:attrNameLst>
                                          <p:attrName>style.visibility</p:attrName>
                                        </p:attrNameLst>
                                      </p:cBhvr>
                                      <p:to>
                                        <p:strVal val="visible"/>
                                      </p:to>
                                    </p:set>
                                    <p:animEffect transition="in" filter="wipe(left)">
                                      <p:cBhvr>
                                        <p:cTn id="17" dur="500"/>
                                        <p:tgtEl>
                                          <p:spTgt spid="325635">
                                            <p:txEl>
                                              <p:charRg st="60" end="7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25635">
                                            <p:txEl>
                                              <p:charRg st="79" end="112"/>
                                            </p:txEl>
                                          </p:spTgt>
                                        </p:tgtEl>
                                        <p:attrNameLst>
                                          <p:attrName>style.visibility</p:attrName>
                                        </p:attrNameLst>
                                      </p:cBhvr>
                                      <p:to>
                                        <p:strVal val="visible"/>
                                      </p:to>
                                    </p:set>
                                    <p:animEffect transition="in" filter="wipe(left)">
                                      <p:cBhvr>
                                        <p:cTn id="22" dur="500"/>
                                        <p:tgtEl>
                                          <p:spTgt spid="325635">
                                            <p:txEl>
                                              <p:charRg st="79" end="11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25635">
                                            <p:txEl>
                                              <p:charRg st="112" end="131"/>
                                            </p:txEl>
                                          </p:spTgt>
                                        </p:tgtEl>
                                        <p:attrNameLst>
                                          <p:attrName>style.visibility</p:attrName>
                                        </p:attrNameLst>
                                      </p:cBhvr>
                                      <p:to>
                                        <p:strVal val="visible"/>
                                      </p:to>
                                    </p:set>
                                    <p:animEffect transition="in" filter="wipe(left)">
                                      <p:cBhvr>
                                        <p:cTn id="27" dur="500"/>
                                        <p:tgtEl>
                                          <p:spTgt spid="325635">
                                            <p:txEl>
                                              <p:charRg st="112" end="13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25635">
                                            <p:txEl>
                                              <p:charRg st="131" end="164"/>
                                            </p:txEl>
                                          </p:spTgt>
                                        </p:tgtEl>
                                        <p:attrNameLst>
                                          <p:attrName>style.visibility</p:attrName>
                                        </p:attrNameLst>
                                      </p:cBhvr>
                                      <p:to>
                                        <p:strVal val="visible"/>
                                      </p:to>
                                    </p:set>
                                    <p:animEffect transition="in" filter="wipe(left)">
                                      <p:cBhvr>
                                        <p:cTn id="32" dur="500"/>
                                        <p:tgtEl>
                                          <p:spTgt spid="325635">
                                            <p:txEl>
                                              <p:charRg st="131" end="16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25635">
                                            <p:txEl>
                                              <p:charRg st="164" end="167"/>
                                            </p:txEl>
                                          </p:spTgt>
                                        </p:tgtEl>
                                        <p:attrNameLst>
                                          <p:attrName>style.visibility</p:attrName>
                                        </p:attrNameLst>
                                      </p:cBhvr>
                                      <p:to>
                                        <p:strVal val="visible"/>
                                      </p:to>
                                    </p:set>
                                    <p:animEffect transition="in" filter="wipe(left)">
                                      <p:cBhvr>
                                        <p:cTn id="37" dur="500"/>
                                        <p:tgtEl>
                                          <p:spTgt spid="325635">
                                            <p:txEl>
                                              <p:charRg st="164" end="16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3256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5635" grpId="0" build="p"/>
      <p:bldP spid="325636"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5361" name="标题 186369"/>
          <p:cNvSpPr>
            <a:spLocks noGrp="1"/>
          </p:cNvSpPr>
          <p:nvPr>
            <p:ph type="title"/>
          </p:nvPr>
        </p:nvSpPr>
        <p:spPr>
          <a:xfrm>
            <a:off x="685800" y="533400"/>
            <a:ext cx="2743200" cy="519113"/>
          </a:xfrm>
        </p:spPr>
        <p:txBody>
          <a:bodyPr wrap="square" anchor="b">
            <a:spAutoFit/>
          </a:bodyPr>
          <a:p>
            <a:pPr marL="609600" indent="-609600">
              <a:buClr>
                <a:schemeClr val="tx2"/>
              </a:buClr>
              <a:buNone/>
            </a:pPr>
            <a:r>
              <a:rPr lang="en-US" altLang="zh-CN" sz="2800" b="1" dirty="0">
                <a:latin typeface="宋体" panose="02010600030101010101" pitchFamily="2" charset="-122"/>
                <a:ea typeface="宋体" panose="02010600030101010101" pitchFamily="2" charset="-122"/>
              </a:rPr>
              <a:t>2.</a:t>
            </a:r>
            <a:r>
              <a:rPr lang="zh-CN" altLang="en-US" sz="2800" b="1" dirty="0">
                <a:latin typeface="宋体" panose="02010600030101010101" pitchFamily="2" charset="-122"/>
                <a:ea typeface="宋体" panose="02010600030101010101" pitchFamily="2" charset="-122"/>
              </a:rPr>
              <a:t>多项式的运算   </a:t>
            </a:r>
            <a:endParaRPr lang="zh-CN" altLang="en-US" sz="2800" b="1">
              <a:latin typeface="宋体" panose="02010600030101010101" pitchFamily="2" charset="-122"/>
              <a:ea typeface="宋体" panose="02010600030101010101" pitchFamily="2" charset="-122"/>
            </a:endParaRPr>
          </a:p>
        </p:txBody>
      </p:sp>
      <p:sp>
        <p:nvSpPr>
          <p:cNvPr id="186371" name="内容占位符 186370"/>
          <p:cNvSpPr>
            <a:spLocks noGrp="1"/>
          </p:cNvSpPr>
          <p:nvPr>
            <p:ph idx="1"/>
          </p:nvPr>
        </p:nvSpPr>
        <p:spPr>
          <a:xfrm>
            <a:off x="685800" y="1143000"/>
            <a:ext cx="8458200" cy="609600"/>
          </a:xfrm>
        </p:spPr>
        <p:txBody>
          <a:bodyPr anchor="t"/>
          <a:p>
            <a:pPr algn="just">
              <a:buNone/>
            </a:pPr>
            <a:r>
              <a:rPr lang="zh-CN" altLang="en-US" sz="2800" b="1" dirty="0">
                <a:solidFill>
                  <a:srgbClr val="003366"/>
                </a:solidFill>
                <a:latin typeface="宋体" panose="02010600030101010101" pitchFamily="2" charset="-122"/>
              </a:rPr>
              <a:t>运算律 </a:t>
            </a:r>
            <a:r>
              <a:rPr lang="zh-CN" altLang="en-US" sz="2800" b="1" dirty="0">
                <a:latin typeface="宋体" panose="02010600030101010101" pitchFamily="2" charset="-122"/>
              </a:rPr>
              <a:t>设</a:t>
            </a:r>
            <a:r>
              <a:rPr lang="en-US" altLang="zh-CN" sz="2800" b="1" i="1">
                <a:latin typeface="Times New Roman" panose="02020803070505020304" pitchFamily="18" charset="0"/>
              </a:rPr>
              <a:t>f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h</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dirty="0"/>
              <a:t>为数域</a:t>
            </a:r>
            <a:r>
              <a:rPr lang="en-US" altLang="zh-CN" sz="2800" b="1" i="1">
                <a:latin typeface="Times New Roman" panose="02020803070505020304" pitchFamily="18" charset="0"/>
              </a:rPr>
              <a:t>P</a:t>
            </a:r>
            <a:r>
              <a:rPr lang="zh-CN" altLang="en-US" sz="2800" b="1" dirty="0"/>
              <a:t>上的一元多项式</a:t>
            </a:r>
            <a:r>
              <a:rPr lang="en-US" altLang="zh-CN" sz="2800" b="1">
                <a:latin typeface="Times New Roman" panose="02020803070505020304" pitchFamily="18" charset="0"/>
              </a:rPr>
              <a:t>, </a:t>
            </a:r>
            <a:r>
              <a:rPr lang="zh-CN" altLang="en-US" sz="2800" b="1" dirty="0"/>
              <a:t>则</a:t>
            </a:r>
            <a:endParaRPr lang="zh-CN" altLang="en-US" sz="2800" b="1"/>
          </a:p>
        </p:txBody>
      </p:sp>
      <p:sp>
        <p:nvSpPr>
          <p:cNvPr id="186372" name="矩形 186371"/>
          <p:cNvSpPr/>
          <p:nvPr/>
        </p:nvSpPr>
        <p:spPr>
          <a:xfrm>
            <a:off x="685800" y="2044700"/>
            <a:ext cx="7467600" cy="4399915"/>
          </a:xfrm>
          <a:prstGeom prst="rect">
            <a:avLst/>
          </a:prstGeom>
          <a:noFill/>
          <a:ln w="9525">
            <a:noFill/>
          </a:ln>
        </p:spPr>
        <p:txBody>
          <a:bodyPr anchor="t">
            <a:spAutoFit/>
          </a:bodyPr>
          <a:p>
            <a:pPr indent="0">
              <a:spcBef>
                <a:spcPct val="50000"/>
              </a:spcBef>
              <a:buClr>
                <a:schemeClr val="folHlink"/>
              </a:buClr>
              <a:buSzPct val="75000"/>
              <a:buFont typeface="Wingdings" panose="05000000000000000000" pitchFamily="2" charset="2"/>
              <a:buNone/>
            </a:pPr>
            <a:r>
              <a:rPr lang="en-US" altLang="zh-CN" sz="2800" b="1">
                <a:solidFill>
                  <a:schemeClr val="tx2"/>
                </a:solidFill>
                <a:latin typeface="Times New Roman Regular" panose="02020803070505020304" charset="0"/>
                <a:ea typeface="宋体" panose="02010600030101010101" pitchFamily="2" charset="-122"/>
                <a:cs typeface="Times New Roman Regular" panose="02020803070505020304" charset="0"/>
              </a:rPr>
              <a:t> </a:t>
            </a:r>
            <a:r>
              <a:rPr lang="zh-CN" altLang="en-US" sz="2800" b="1">
                <a:solidFill>
                  <a:schemeClr val="tx2"/>
                </a:solidFill>
                <a:latin typeface="Times New Roman Regular" panose="02020803070505020304" charset="0"/>
                <a:ea typeface="宋体" panose="02010600030101010101" pitchFamily="2" charset="-122"/>
                <a:cs typeface="Times New Roman Regular" panose="02020803070505020304" charset="0"/>
              </a:rPr>
              <a:t>(</a:t>
            </a:r>
            <a:r>
              <a:rPr lang="en-US" altLang="zh-CN" sz="2800" b="1">
                <a:solidFill>
                  <a:schemeClr val="tx2"/>
                </a:solidFill>
                <a:latin typeface="Times New Roman Regular" panose="02020803070505020304" charset="0"/>
                <a:ea typeface="宋体" panose="02010600030101010101" pitchFamily="2" charset="-122"/>
                <a:cs typeface="Times New Roman Regular" panose="02020803070505020304" charset="0"/>
              </a:rPr>
              <a:t>1</a:t>
            </a:r>
            <a:r>
              <a:rPr lang="zh-CN" altLang="en-US" sz="2800" b="1">
                <a:solidFill>
                  <a:schemeClr val="tx2"/>
                </a:solidFill>
                <a:latin typeface="Times New Roman Regular" panose="02020803070505020304" charset="0"/>
                <a:ea typeface="宋体" panose="02010600030101010101" pitchFamily="2" charset="-122"/>
                <a:cs typeface="Times New Roman Regular" panose="02020803070505020304" charset="0"/>
              </a:rPr>
              <a:t>)</a:t>
            </a:r>
            <a:r>
              <a:rPr lang="zh-CN" altLang="en-US" sz="2800" b="1">
                <a:solidFill>
                  <a:schemeClr val="tx2"/>
                </a:solidFill>
                <a:latin typeface="Verdana" panose="020B08040305040B0204" pitchFamily="34"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f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f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endParaRPr>
          </a:p>
          <a:p>
            <a:pPr indent="0">
              <a:spcBef>
                <a:spcPct val="50000"/>
              </a:spcBef>
              <a:buClr>
                <a:schemeClr val="folHlink"/>
              </a:buClr>
              <a:buSzPct val="75000"/>
              <a:buFont typeface="Wingdings" panose="05000000000000000000" pitchFamily="2" charset="2"/>
              <a:buNone/>
            </a:pPr>
            <a:r>
              <a:rPr lang="en-US" altLang="zh-CN" sz="2800" b="1">
                <a:solidFill>
                  <a:schemeClr val="tx2"/>
                </a:solidFill>
                <a:latin typeface="Times New Roman Regular" panose="02020803070505020304" charset="0"/>
                <a:ea typeface="宋体" panose="02010600030101010101" pitchFamily="2" charset="-122"/>
                <a:cs typeface="Times New Roman Regular" panose="02020803070505020304" charset="0"/>
              </a:rPr>
              <a:t> (2)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f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h</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f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h</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endParaRPr lang="en-US" altLang="zh-CN" sz="2800" b="1">
              <a:latin typeface="Times New Roman" panose="02020803070505020304" pitchFamily="18" charset="0"/>
              <a:ea typeface="宋体" panose="02010600030101010101" pitchFamily="2" charset="-122"/>
            </a:endParaRPr>
          </a:p>
          <a:p>
            <a:pPr indent="0">
              <a:spcBef>
                <a:spcPct val="50000"/>
              </a:spcBef>
              <a:buClr>
                <a:schemeClr val="folHlink"/>
              </a:buClr>
              <a:buSzPct val="75000"/>
              <a:buFont typeface="Wingdings" panose="05000000000000000000" pitchFamily="2" charset="2"/>
              <a:buNone/>
            </a:pPr>
            <a:r>
              <a:rPr lang="en-US" altLang="zh-CN" sz="2800" b="1">
                <a:solidFill>
                  <a:schemeClr val="tx2"/>
                </a:solidFill>
                <a:latin typeface="Times New Roman Regular" panose="02020803070505020304" charset="0"/>
                <a:ea typeface="宋体" panose="02010600030101010101" pitchFamily="2" charset="-122"/>
                <a:cs typeface="Times New Roman Regular" panose="02020803070505020304" charset="0"/>
              </a:rPr>
              <a:t> (3)</a:t>
            </a:r>
            <a:r>
              <a:rPr lang="zh-CN" altLang="en-US" sz="2800" b="1">
                <a:solidFill>
                  <a:schemeClr val="tx2"/>
                </a:solidFill>
                <a:latin typeface="Verdana" panose="020B08040305040B0204" pitchFamily="34"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f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f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endParaRPr>
          </a:p>
          <a:p>
            <a:pPr indent="0">
              <a:spcBef>
                <a:spcPct val="50000"/>
              </a:spcBef>
              <a:buClr>
                <a:schemeClr val="folHlink"/>
              </a:buClr>
              <a:buSzPct val="75000"/>
              <a:buFont typeface="Wingdings" panose="05000000000000000000" pitchFamily="2" charset="2"/>
              <a:buNone/>
            </a:pPr>
            <a:r>
              <a:rPr lang="en-US" altLang="zh-CN" sz="2800" b="1">
                <a:solidFill>
                  <a:schemeClr val="tx2"/>
                </a:solidFill>
                <a:latin typeface="Times New Roman Regular" panose="02020803070505020304" charset="0"/>
                <a:ea typeface="宋体" panose="02010600030101010101" pitchFamily="2" charset="-122"/>
                <a:cs typeface="Times New Roman Regular" panose="02020803070505020304" charset="0"/>
              </a:rPr>
              <a:t> (4)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f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h</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f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h</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endParaRPr lang="en-US" altLang="zh-CN" sz="2800" b="1">
              <a:latin typeface="Times New Roman" panose="02020803070505020304" pitchFamily="18" charset="0"/>
              <a:ea typeface="宋体" panose="02010600030101010101" pitchFamily="2" charset="-122"/>
            </a:endParaRPr>
          </a:p>
          <a:p>
            <a:pPr indent="0">
              <a:spcBef>
                <a:spcPct val="50000"/>
              </a:spcBef>
              <a:buClr>
                <a:schemeClr val="folHlink"/>
              </a:buClr>
              <a:buSzPct val="75000"/>
              <a:buFont typeface="Wingdings" panose="05000000000000000000" pitchFamily="2" charset="2"/>
              <a:buNone/>
            </a:pPr>
            <a:r>
              <a:rPr lang="en-US" altLang="zh-CN" sz="2800" b="1">
                <a:solidFill>
                  <a:schemeClr val="tx2"/>
                </a:solidFill>
                <a:latin typeface="Times New Roman Regular" panose="02020803070505020304" charset="0"/>
                <a:ea typeface="宋体" panose="02010600030101010101" pitchFamily="2" charset="-122"/>
                <a:cs typeface="Times New Roman Regular" panose="02020803070505020304" charset="0"/>
              </a:rPr>
              <a:t> (5) </a:t>
            </a:r>
            <a:r>
              <a:rPr lang="zh-CN" altLang="en-US" sz="2800" b="1">
                <a:solidFill>
                  <a:schemeClr val="tx2"/>
                </a:solidFill>
                <a:latin typeface="Verdana" panose="020B08040305040B0204" pitchFamily="34"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f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h</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 </a:t>
            </a:r>
            <a:r>
              <a:rPr lang="en-US" altLang="zh-CN" sz="2800" b="1" i="1">
                <a:latin typeface="Times New Roman" panose="02020803070505020304" pitchFamily="18" charset="0"/>
                <a:ea typeface="宋体" panose="02010600030101010101" pitchFamily="2" charset="-122"/>
              </a:rPr>
              <a:t>f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f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h</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endParaRPr>
          </a:p>
          <a:p>
            <a:pPr indent="0">
              <a:spcBef>
                <a:spcPct val="50000"/>
              </a:spcBef>
              <a:buClr>
                <a:schemeClr val="folHlink"/>
              </a:buClr>
              <a:buSzPct val="75000"/>
              <a:buFont typeface="Wingdings" panose="05000000000000000000" pitchFamily="2" charset="2"/>
              <a:buNone/>
            </a:pPr>
            <a:r>
              <a:rPr lang="en-US" altLang="zh-CN" sz="2800" b="1">
                <a:solidFill>
                  <a:schemeClr val="tx2"/>
                </a:solidFill>
                <a:latin typeface="Times New Roman Regular" panose="02020803070505020304" charset="0"/>
                <a:ea typeface="宋体" panose="02010600030101010101" pitchFamily="2" charset="-122"/>
                <a:cs typeface="Times New Roman Regular" panose="02020803070505020304" charset="0"/>
              </a:rPr>
              <a:t> (6) </a:t>
            </a:r>
            <a:r>
              <a:rPr lang="zh-CN" altLang="en-US" sz="2800" b="1">
                <a:latin typeface="Verdana" panose="020B08040305040B0204" pitchFamily="34" charset="0"/>
                <a:ea typeface="宋体" panose="02010600030101010101" pitchFamily="2" charset="-122"/>
              </a:rPr>
              <a:t>若</a:t>
            </a:r>
            <a:r>
              <a:rPr lang="en-US" altLang="zh-CN" sz="2800" b="1" i="1">
                <a:latin typeface="Times New Roman" panose="02020803070505020304" pitchFamily="18" charset="0"/>
                <a:ea typeface="宋体" panose="02010600030101010101" pitchFamily="2" charset="-122"/>
              </a:rPr>
              <a:t>f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f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h</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zh-CN" altLang="en-US" sz="2800" b="1">
                <a:latin typeface="Times New Roman" panose="02020803070505020304" pitchFamily="18" charset="0"/>
                <a:ea typeface="宋体" panose="02010600030101010101" pitchFamily="2" charset="-122"/>
              </a:rPr>
              <a:t>且 </a:t>
            </a:r>
            <a:r>
              <a:rPr lang="en-US" altLang="zh-CN" sz="2800" b="1" i="1">
                <a:latin typeface="Times New Roman" panose="02020803070505020304" pitchFamily="18" charset="0"/>
                <a:ea typeface="宋体" panose="02010600030101010101" pitchFamily="2" charset="-122"/>
              </a:rPr>
              <a:t>f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dirty="0">
                <a:latin typeface="Times New Roman" panose="02020803070505020304" pitchFamily="18" charset="0"/>
                <a:ea typeface="宋体" panose="02010600030101010101" pitchFamily="2" charset="-122"/>
                <a:sym typeface="Symbol" pitchFamily="18" charset="2"/>
              </a:rPr>
              <a:t>0, </a:t>
            </a:r>
            <a:r>
              <a:rPr lang="zh-CN" altLang="en-US" sz="2800" b="1" dirty="0">
                <a:latin typeface="Times New Roman" panose="02020803070505020304" pitchFamily="18" charset="0"/>
                <a:ea typeface="宋体" panose="02010600030101010101" pitchFamily="2" charset="-122"/>
                <a:sym typeface="Symbol" pitchFamily="18" charset="2"/>
              </a:rPr>
              <a:t>则</a:t>
            </a:r>
            <a:endParaRPr lang="zh-CN" altLang="en-US" sz="2800" b="1" dirty="0">
              <a:latin typeface="Times New Roman" panose="02020803070505020304" pitchFamily="18" charset="0"/>
              <a:ea typeface="宋体" panose="02010600030101010101" pitchFamily="2" charset="-122"/>
              <a:sym typeface="Symbol" pitchFamily="18" charset="2"/>
            </a:endParaRPr>
          </a:p>
          <a:p>
            <a:pPr indent="0">
              <a:spcBef>
                <a:spcPct val="50000"/>
              </a:spcBef>
              <a:buClr>
                <a:schemeClr val="folHlink"/>
              </a:buClr>
              <a:buSzPct val="75000"/>
              <a:buFont typeface="Wingdings" panose="05000000000000000000" pitchFamily="2" charset="2"/>
              <a:buNone/>
            </a:pPr>
            <a:r>
              <a:rPr lang="zh-CN" altLang="en-US" sz="2800" b="1" i="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h</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6371">
                                            <p:txEl>
                                              <p:charRg st="0" end="3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186372">
                                            <p:txEl>
                                              <p:charRg st="0" end="28"/>
                                            </p:txEl>
                                          </p:spTgt>
                                        </p:tgtEl>
                                        <p:attrNameLst>
                                          <p:attrName>style.visibility</p:attrName>
                                        </p:attrNameLst>
                                      </p:cBhvr>
                                      <p:to>
                                        <p:strVal val="visible"/>
                                      </p:to>
                                    </p:set>
                                    <p:animEffect transition="in" filter="wipe(left)">
                                      <p:cBhvr>
                                        <p:cTn id="11" dur="500"/>
                                        <p:tgtEl>
                                          <p:spTgt spid="186372">
                                            <p:txEl>
                                              <p:charRg st="0" end="28"/>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86372">
                                            <p:txEl>
                                              <p:charRg st="28" end="73"/>
                                            </p:txEl>
                                          </p:spTgt>
                                        </p:tgtEl>
                                        <p:attrNameLst>
                                          <p:attrName>style.visibility</p:attrName>
                                        </p:attrNameLst>
                                      </p:cBhvr>
                                      <p:to>
                                        <p:strVal val="visible"/>
                                      </p:to>
                                    </p:set>
                                    <p:animEffect transition="in" filter="wipe(left)">
                                      <p:cBhvr>
                                        <p:cTn id="16" dur="500"/>
                                        <p:tgtEl>
                                          <p:spTgt spid="186372">
                                            <p:txEl>
                                              <p:charRg st="28" end="7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86372">
                                            <p:txEl>
                                              <p:charRg st="73" end="99"/>
                                            </p:txEl>
                                          </p:spTgt>
                                        </p:tgtEl>
                                        <p:attrNameLst>
                                          <p:attrName>style.visibility</p:attrName>
                                        </p:attrNameLst>
                                      </p:cBhvr>
                                      <p:to>
                                        <p:strVal val="visible"/>
                                      </p:to>
                                    </p:set>
                                    <p:animEffect transition="in" filter="wipe(left)">
                                      <p:cBhvr>
                                        <p:cTn id="21" dur="500"/>
                                        <p:tgtEl>
                                          <p:spTgt spid="186372">
                                            <p:txEl>
                                              <p:charRg st="73" end="99"/>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86372">
                                            <p:txEl>
                                              <p:charRg st="99" end="137"/>
                                            </p:txEl>
                                          </p:spTgt>
                                        </p:tgtEl>
                                        <p:attrNameLst>
                                          <p:attrName>style.visibility</p:attrName>
                                        </p:attrNameLst>
                                      </p:cBhvr>
                                      <p:to>
                                        <p:strVal val="visible"/>
                                      </p:to>
                                    </p:set>
                                    <p:animEffect transition="in" filter="wipe(left)">
                                      <p:cBhvr>
                                        <p:cTn id="26" dur="500"/>
                                        <p:tgtEl>
                                          <p:spTgt spid="186372">
                                            <p:txEl>
                                              <p:charRg st="99" end="13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86372">
                                            <p:txEl>
                                              <p:charRg st="137" end="187"/>
                                            </p:txEl>
                                          </p:spTgt>
                                        </p:tgtEl>
                                        <p:attrNameLst>
                                          <p:attrName>style.visibility</p:attrName>
                                        </p:attrNameLst>
                                      </p:cBhvr>
                                      <p:to>
                                        <p:strVal val="visible"/>
                                      </p:to>
                                    </p:set>
                                    <p:animEffect transition="in" filter="wipe(left)">
                                      <p:cBhvr>
                                        <p:cTn id="31" dur="500"/>
                                        <p:tgtEl>
                                          <p:spTgt spid="186372">
                                            <p:txEl>
                                              <p:charRg st="137" end="18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86372">
                                            <p:txEl>
                                              <p:charRg st="187" end="227"/>
                                            </p:txEl>
                                          </p:spTgt>
                                        </p:tgtEl>
                                        <p:attrNameLst>
                                          <p:attrName>style.visibility</p:attrName>
                                        </p:attrNameLst>
                                      </p:cBhvr>
                                      <p:to>
                                        <p:strVal val="visible"/>
                                      </p:to>
                                    </p:set>
                                    <p:animEffect transition="in" filter="wipe(left)">
                                      <p:cBhvr>
                                        <p:cTn id="36" dur="500"/>
                                        <p:tgtEl>
                                          <p:spTgt spid="186372">
                                            <p:txEl>
                                              <p:charRg st="187" end="22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86372">
                                            <p:txEl>
                                              <p:charRg st="227" end="270"/>
                                            </p:txEl>
                                          </p:spTgt>
                                        </p:tgtEl>
                                        <p:attrNameLst>
                                          <p:attrName>style.visibility</p:attrName>
                                        </p:attrNameLst>
                                      </p:cBhvr>
                                      <p:to>
                                        <p:strVal val="visible"/>
                                      </p:to>
                                    </p:set>
                                    <p:animEffect transition="in" filter="wipe(left)">
                                      <p:cBhvr>
                                        <p:cTn id="41" dur="500"/>
                                        <p:tgtEl>
                                          <p:spTgt spid="186372">
                                            <p:txEl>
                                              <p:charRg st="227" end="27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1" grpId="0" build="p"/>
      <p:bldP spid="186372" grpId="0" uiExpand="1" build="p"/>
    </p:bldLst>
  </p:timing>
</p:sld>
</file>

<file path=ppt/slides/slide1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26658" name="矩形 326657"/>
          <p:cNvSpPr/>
          <p:nvPr/>
        </p:nvSpPr>
        <p:spPr>
          <a:xfrm>
            <a:off x="609600" y="1219200"/>
            <a:ext cx="8077200" cy="2351088"/>
          </a:xfrm>
          <a:prstGeom prst="rect">
            <a:avLst/>
          </a:prstGeom>
          <a:noFill/>
          <a:ln w="9525">
            <a:noFill/>
          </a:ln>
        </p:spPr>
        <p:txBody>
          <a:bodyPr anchor="t">
            <a:spAutoFit/>
          </a:bodyPr>
          <a:p>
            <a:pPr indent="0">
              <a:lnSpc>
                <a:spcPct val="105000"/>
              </a:lnSpc>
            </a:pPr>
            <a:r>
              <a:rPr lang="en-US" altLang="zh-CN" sz="2800" b="1" dirty="0">
                <a:latin typeface="Times New Roman" panose="02020803070505020304" pitchFamily="18" charset="0"/>
                <a:ea typeface="宋体" panose="02010600030101010101" pitchFamily="2" charset="-122"/>
              </a:rPr>
              <a:t>1.</a:t>
            </a:r>
            <a:r>
              <a:rPr lang="zh-CN" altLang="en-US" sz="2800" b="1" dirty="0">
                <a:latin typeface="Times New Roman" panose="02020803070505020304" pitchFamily="18" charset="0"/>
                <a:ea typeface="宋体" panose="02010600030101010101" pitchFamily="2" charset="-122"/>
              </a:rPr>
              <a:t>求多项式 </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华文行楷" panose="02010800040101010101" pitchFamily="2" charset="-122"/>
              </a:rPr>
              <a:t>x</a:t>
            </a:r>
            <a:r>
              <a:rPr lang="en-US" altLang="zh-CN" sz="2800" b="1" baseline="30000">
                <a:latin typeface="Times New Roman" panose="02020803070505020304" pitchFamily="18" charset="0"/>
                <a:ea typeface="华文行楷" panose="02010800040101010101" pitchFamily="2" charset="-122"/>
              </a:rPr>
              <a:t>5</a:t>
            </a:r>
            <a:r>
              <a:rPr lang="en-US" altLang="zh-CN" sz="2800" b="1">
                <a:latin typeface="Times New Roman" panose="02020803070505020304" pitchFamily="18" charset="0"/>
                <a:ea typeface="华文行楷" panose="02010800040101010101" pitchFamily="2" charset="-122"/>
              </a:rPr>
              <a:t>+</a:t>
            </a:r>
            <a:r>
              <a:rPr lang="en-US" altLang="zh-CN" sz="2800" b="1" i="1">
                <a:latin typeface="Times New Roman" panose="02020803070505020304" pitchFamily="18" charset="0"/>
                <a:ea typeface="华文行楷" panose="02010800040101010101" pitchFamily="2" charset="-122"/>
              </a:rPr>
              <a:t>x</a:t>
            </a:r>
            <a:r>
              <a:rPr lang="en-US" altLang="zh-CN" sz="2800" b="1" baseline="30000">
                <a:latin typeface="Times New Roman" panose="02020803070505020304" pitchFamily="18" charset="0"/>
                <a:ea typeface="华文行楷" panose="02010800040101010101" pitchFamily="2" charset="-122"/>
              </a:rPr>
              <a:t>4</a:t>
            </a:r>
            <a:r>
              <a:rPr lang="en-US" altLang="zh-CN" sz="2800" b="1">
                <a:latin typeface="黑体" panose="02010600030101010101" pitchFamily="2" charset="-122"/>
                <a:ea typeface="黑体" panose="02010600030101010101" pitchFamily="2" charset="-122"/>
              </a:rPr>
              <a:t>-</a:t>
            </a:r>
            <a:r>
              <a:rPr lang="en-US" altLang="zh-CN" sz="2800" b="1">
                <a:latin typeface="Times New Roman" panose="02020803070505020304" pitchFamily="18" charset="0"/>
                <a:ea typeface="宋体" panose="02010600030101010101" pitchFamily="2" charset="-122"/>
              </a:rPr>
              <a:t> 6</a:t>
            </a:r>
            <a:r>
              <a:rPr lang="en-US" altLang="zh-CN" sz="2800" b="1" i="1">
                <a:latin typeface="Times New Roman" panose="02020803070505020304" pitchFamily="18" charset="0"/>
                <a:ea typeface="宋体" panose="02010600030101010101" pitchFamily="2" charset="-122"/>
              </a:rPr>
              <a:t>x</a:t>
            </a:r>
            <a:r>
              <a:rPr lang="en-US" altLang="zh-CN" sz="2800" b="1" baseline="30000">
                <a:latin typeface="Times New Roman" panose="02020803070505020304" pitchFamily="18" charset="0"/>
                <a:ea typeface="宋体" panose="02010600030101010101" pitchFamily="2" charset="-122"/>
              </a:rPr>
              <a:t>3</a:t>
            </a:r>
            <a:r>
              <a:rPr lang="en-US" altLang="zh-CN" sz="2800" b="1">
                <a:latin typeface="黑体" panose="02010600030101010101" pitchFamily="2" charset="-122"/>
                <a:ea typeface="黑体" panose="02010600030101010101" pitchFamily="2" charset="-122"/>
              </a:rPr>
              <a:t>-</a:t>
            </a:r>
            <a:r>
              <a:rPr lang="en-US" altLang="zh-CN" sz="2800" b="1">
                <a:latin typeface="Times New Roman" panose="02020803070505020304" pitchFamily="18" charset="0"/>
                <a:ea typeface="宋体" panose="02010600030101010101" pitchFamily="2" charset="-122"/>
              </a:rPr>
              <a:t> 14</a:t>
            </a:r>
            <a:r>
              <a:rPr lang="en-US" altLang="zh-CN" sz="2800" b="1" i="1">
                <a:latin typeface="Times New Roman" panose="02020803070505020304" pitchFamily="18" charset="0"/>
                <a:ea typeface="宋体" panose="02010600030101010101" pitchFamily="2" charset="-122"/>
              </a:rPr>
              <a:t>x</a:t>
            </a:r>
            <a:r>
              <a:rPr lang="en-US" altLang="zh-CN" sz="2800" b="1" baseline="30000">
                <a:latin typeface="Times New Roman" panose="02020803070505020304" pitchFamily="18" charset="0"/>
                <a:ea typeface="宋体" panose="02010600030101010101" pitchFamily="2" charset="-122"/>
              </a:rPr>
              <a:t>2</a:t>
            </a:r>
            <a:r>
              <a:rPr lang="en-US" altLang="zh-CN" sz="2800" b="1">
                <a:latin typeface="黑体" panose="02010600030101010101" pitchFamily="2" charset="-122"/>
                <a:ea typeface="黑体" panose="02010600030101010101" pitchFamily="2" charset="-122"/>
              </a:rPr>
              <a:t>-</a:t>
            </a:r>
            <a:r>
              <a:rPr lang="en-US" altLang="zh-CN" sz="2800" b="1">
                <a:latin typeface="Times New Roman" panose="02020803070505020304" pitchFamily="18" charset="0"/>
                <a:ea typeface="黑体" panose="02010600030101010101" pitchFamily="2" charset="-122"/>
              </a:rPr>
              <a:t>11</a:t>
            </a:r>
            <a:r>
              <a:rPr lang="en-US" altLang="zh-CN" sz="2800" b="1" i="1">
                <a:latin typeface="Times New Roman" panose="02020803070505020304" pitchFamily="18" charset="0"/>
                <a:ea typeface="黑体" panose="02010600030101010101" pitchFamily="2" charset="-122"/>
              </a:rPr>
              <a:t>x</a:t>
            </a:r>
            <a:r>
              <a:rPr lang="en-US" altLang="zh-CN" sz="2800" b="1" baseline="30000">
                <a:latin typeface="Times New Roman" panose="02020803070505020304" pitchFamily="18" charset="0"/>
                <a:ea typeface="宋体" panose="02010600030101010101" pitchFamily="2" charset="-122"/>
              </a:rPr>
              <a:t> </a:t>
            </a:r>
            <a:r>
              <a:rPr lang="en-US" altLang="zh-CN" sz="2800" b="1">
                <a:latin typeface="黑体" panose="02010600030101010101" pitchFamily="2" charset="-122"/>
                <a:ea typeface="黑体" panose="02010600030101010101" pitchFamily="2" charset="-122"/>
              </a:rPr>
              <a:t>-</a:t>
            </a:r>
            <a:r>
              <a:rPr lang="en-US" altLang="zh-CN" sz="2800" b="1" dirty="0">
                <a:latin typeface="Times New Roman" panose="02020803070505020304" pitchFamily="18" charset="0"/>
                <a:ea typeface="宋体" panose="02010600030101010101" pitchFamily="2" charset="-122"/>
              </a:rPr>
              <a:t>3 </a:t>
            </a:r>
            <a:r>
              <a:rPr lang="zh-CN" altLang="en-US" sz="2800" b="1" dirty="0">
                <a:latin typeface="Times New Roman" panose="02020803070505020304" pitchFamily="18" charset="0"/>
                <a:ea typeface="宋体" panose="02010600030101010101" pitchFamily="2" charset="-122"/>
              </a:rPr>
              <a:t>的有理根</a:t>
            </a:r>
            <a:r>
              <a:rPr lang="en-US" altLang="zh-CN" sz="2800" b="1">
                <a:latin typeface="Times New Roman" panose="02020803070505020304" pitchFamily="18" charset="0"/>
                <a:ea typeface="宋体" panose="02010600030101010101" pitchFamily="2" charset="-122"/>
              </a:rPr>
              <a:t>.</a:t>
            </a:r>
            <a:endParaRPr lang="en-US" altLang="zh-CN" sz="2800" b="1">
              <a:latin typeface="Times New Roman" panose="02020803070505020304" pitchFamily="18" charset="0"/>
              <a:ea typeface="宋体" panose="02010600030101010101" pitchFamily="2" charset="-122"/>
            </a:endParaRPr>
          </a:p>
          <a:p>
            <a:pPr indent="0">
              <a:lnSpc>
                <a:spcPct val="105000"/>
              </a:lnSpc>
            </a:pPr>
            <a:r>
              <a:rPr lang="en-US" altLang="zh-CN" sz="2800" b="1" dirty="0">
                <a:latin typeface="Times New Roman" panose="02020803070505020304" pitchFamily="18" charset="0"/>
                <a:ea typeface="宋体" panose="02010600030101010101" pitchFamily="2" charset="-122"/>
              </a:rPr>
              <a:t>2.</a:t>
            </a:r>
            <a:r>
              <a:rPr lang="zh-CN" altLang="en-US" sz="2800" b="1" dirty="0">
                <a:latin typeface="Times New Roman" panose="02020803070505020304" pitchFamily="18" charset="0"/>
                <a:ea typeface="宋体" panose="02010600030101010101" pitchFamily="2" charset="-122"/>
              </a:rPr>
              <a:t>证明下列多项式在有理数域上不可约</a:t>
            </a:r>
            <a:r>
              <a:rPr lang="en-US" altLang="zh-CN" sz="2800" b="1">
                <a:latin typeface="Times New Roman" panose="02020803070505020304" pitchFamily="18" charset="0"/>
                <a:ea typeface="宋体" panose="02010600030101010101" pitchFamily="2" charset="-122"/>
              </a:rPr>
              <a:t>.</a:t>
            </a:r>
            <a:endParaRPr lang="en-US" altLang="zh-CN" sz="2800" b="1">
              <a:latin typeface="Times New Roman" panose="02020803070505020304" pitchFamily="18" charset="0"/>
              <a:ea typeface="宋体" panose="02010600030101010101" pitchFamily="2" charset="-122"/>
            </a:endParaRPr>
          </a:p>
          <a:p>
            <a:pPr indent="0">
              <a:lnSpc>
                <a:spcPct val="105000"/>
              </a:lnSpc>
            </a:pPr>
            <a:r>
              <a:rPr lang="en-US" altLang="zh-CN" sz="2800" b="1" i="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(1) </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华文行楷" panose="02010800040101010101" pitchFamily="2" charset="-122"/>
              </a:rPr>
              <a:t>5</a:t>
            </a:r>
            <a:r>
              <a:rPr lang="en-US" altLang="zh-CN" sz="2800" b="1" i="1">
                <a:latin typeface="Times New Roman" panose="02020803070505020304" pitchFamily="18" charset="0"/>
                <a:ea typeface="华文行楷" panose="02010800040101010101" pitchFamily="2" charset="-122"/>
              </a:rPr>
              <a:t>x</a:t>
            </a:r>
            <a:r>
              <a:rPr lang="en-US" altLang="zh-CN" sz="2800" b="1" baseline="30000">
                <a:latin typeface="Times New Roman" panose="02020803070505020304" pitchFamily="18" charset="0"/>
                <a:ea typeface="华文行楷" panose="02010800040101010101" pitchFamily="2" charset="-122"/>
              </a:rPr>
              <a:t>4</a:t>
            </a:r>
            <a:r>
              <a:rPr lang="en-US" altLang="zh-CN" sz="2800" b="1">
                <a:latin typeface="黑体" panose="02010600030101010101" pitchFamily="2" charset="-122"/>
                <a:ea typeface="黑体" panose="02010600030101010101" pitchFamily="2" charset="-122"/>
              </a:rPr>
              <a:t>-</a:t>
            </a:r>
            <a:r>
              <a:rPr lang="en-US" altLang="zh-CN" sz="2800" b="1">
                <a:latin typeface="Times New Roman" panose="02020803070505020304" pitchFamily="18" charset="0"/>
                <a:ea typeface="宋体" panose="02010600030101010101" pitchFamily="2" charset="-122"/>
              </a:rPr>
              <a:t> 6</a:t>
            </a:r>
            <a:r>
              <a:rPr lang="en-US" altLang="zh-CN" sz="2800" b="1" i="1">
                <a:latin typeface="Times New Roman" panose="02020803070505020304" pitchFamily="18" charset="0"/>
                <a:ea typeface="宋体" panose="02010600030101010101" pitchFamily="2" charset="-122"/>
              </a:rPr>
              <a:t>x</a:t>
            </a:r>
            <a:r>
              <a:rPr lang="en-US" altLang="zh-CN" sz="2800" b="1" baseline="30000">
                <a:latin typeface="Times New Roman" panose="02020803070505020304" pitchFamily="18" charset="0"/>
                <a:ea typeface="宋体" panose="02010600030101010101" pitchFamily="2" charset="-122"/>
              </a:rPr>
              <a:t>3</a:t>
            </a:r>
            <a:r>
              <a:rPr lang="en-US" altLang="zh-CN" sz="2800" b="1">
                <a:latin typeface="Times New Roman" panose="02020803070505020304" pitchFamily="18" charset="0"/>
                <a:ea typeface="宋体" panose="02010600030101010101" pitchFamily="2" charset="-122"/>
              </a:rPr>
              <a:t>+</a:t>
            </a:r>
            <a:r>
              <a:rPr lang="en-US" altLang="zh-CN" sz="2800" b="1">
                <a:latin typeface="Times New Roman" panose="02020803070505020304" pitchFamily="18" charset="0"/>
                <a:ea typeface="黑体" panose="02010600030101010101" pitchFamily="2" charset="-122"/>
              </a:rPr>
              <a:t>12</a:t>
            </a:r>
            <a:r>
              <a:rPr lang="en-US" altLang="zh-CN" sz="2800" b="1" i="1">
                <a:latin typeface="Times New Roman" panose="02020803070505020304" pitchFamily="18" charset="0"/>
                <a:ea typeface="黑体" panose="02010600030101010101" pitchFamily="2" charset="-122"/>
              </a:rPr>
              <a:t>x</a:t>
            </a:r>
            <a:r>
              <a:rPr lang="en-US" altLang="zh-CN" sz="2800" b="1" baseline="30000">
                <a:latin typeface="Times New Roman" panose="02020803070505020304" pitchFamily="18" charset="0"/>
                <a:ea typeface="宋体" panose="02010600030101010101" pitchFamily="2" charset="-122"/>
              </a:rPr>
              <a:t> </a:t>
            </a:r>
            <a:r>
              <a:rPr lang="en-US" altLang="zh-CN" sz="2800" b="1">
                <a:latin typeface="黑体" panose="02010600030101010101" pitchFamily="2" charset="-122"/>
                <a:ea typeface="黑体" panose="02010600030101010101" pitchFamily="2" charset="-122"/>
              </a:rPr>
              <a:t>+</a:t>
            </a:r>
            <a:r>
              <a:rPr lang="en-US" altLang="zh-CN" sz="2800" b="1">
                <a:latin typeface="Times New Roman" panose="02020803070505020304" pitchFamily="18" charset="0"/>
                <a:ea typeface="宋体" panose="02010600030101010101" pitchFamily="2" charset="-122"/>
              </a:rPr>
              <a:t>6</a:t>
            </a:r>
            <a:endParaRPr lang="en-US" altLang="zh-CN" sz="2800" b="1">
              <a:latin typeface="Times New Roman" panose="02020803070505020304" pitchFamily="18" charset="0"/>
              <a:ea typeface="宋体" panose="02010600030101010101" pitchFamily="2" charset="-122"/>
            </a:endParaRPr>
          </a:p>
          <a:p>
            <a:pPr indent="0">
              <a:lnSpc>
                <a:spcPct val="105000"/>
              </a:lnSpc>
            </a:pPr>
            <a:r>
              <a:rPr lang="en-US" altLang="zh-CN" sz="2800" b="1">
                <a:latin typeface="Times New Roman" panose="02020803070505020304" pitchFamily="18" charset="0"/>
                <a:ea typeface="宋体" panose="02010600030101010101" pitchFamily="2" charset="-122"/>
              </a:rPr>
              <a:t>     (2)  </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华文行楷" panose="02010800040101010101" pitchFamily="2" charset="-122"/>
              </a:rPr>
              <a:t>x</a:t>
            </a:r>
            <a:r>
              <a:rPr lang="en-US" altLang="zh-CN" sz="2800" b="1" baseline="30000">
                <a:latin typeface="Times New Roman" panose="02020803070505020304" pitchFamily="18" charset="0"/>
                <a:ea typeface="华文行楷" panose="02010800040101010101" pitchFamily="2" charset="-122"/>
              </a:rPr>
              <a:t>6</a:t>
            </a:r>
            <a:r>
              <a:rPr lang="en-US" altLang="zh-CN" sz="2800" b="1">
                <a:latin typeface="黑体" panose="02010600030101010101" pitchFamily="2" charset="-122"/>
                <a:ea typeface="黑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baseline="30000">
                <a:latin typeface="Times New Roman" panose="02020803070505020304" pitchFamily="18" charset="0"/>
                <a:ea typeface="宋体" panose="02010600030101010101" pitchFamily="2" charset="-122"/>
              </a:rPr>
              <a:t>3</a:t>
            </a:r>
            <a:r>
              <a:rPr lang="en-US" altLang="zh-CN" sz="2800" b="1">
                <a:latin typeface="Times New Roman" panose="02020803070505020304" pitchFamily="18" charset="0"/>
                <a:ea typeface="宋体" panose="02010600030101010101" pitchFamily="2" charset="-122"/>
              </a:rPr>
              <a:t>+1</a:t>
            </a:r>
            <a:endParaRPr lang="en-US" altLang="zh-CN" sz="2800" b="1">
              <a:latin typeface="Times New Roman" panose="02020803070505020304" pitchFamily="18" charset="0"/>
              <a:ea typeface="宋体" panose="02010600030101010101" pitchFamily="2" charset="-122"/>
            </a:endParaRPr>
          </a:p>
          <a:p>
            <a:pPr indent="0">
              <a:lnSpc>
                <a:spcPct val="105000"/>
              </a:lnSpc>
            </a:pPr>
            <a:endParaRPr lang="en-US" altLang="zh-CN" sz="2800" b="1">
              <a:latin typeface="Times New Roman" panose="02020803070505020304" pitchFamily="18" charset="0"/>
              <a:ea typeface="宋体" panose="02010600030101010101" pitchFamily="2" charset="-122"/>
            </a:endParaRPr>
          </a:p>
        </p:txBody>
      </p:sp>
      <p:sp>
        <p:nvSpPr>
          <p:cNvPr id="116738" name="标题 326658"/>
          <p:cNvSpPr>
            <a:spLocks noGrp="1"/>
          </p:cNvSpPr>
          <p:nvPr>
            <p:ph type="title"/>
          </p:nvPr>
        </p:nvSpPr>
        <p:spPr>
          <a:xfrm>
            <a:off x="685800" y="538163"/>
            <a:ext cx="1643063" cy="528637"/>
          </a:xfrm>
          <a:gradFill rotWithShape="0">
            <a:gsLst>
              <a:gs pos="0">
                <a:srgbClr val="5E7676"/>
              </a:gs>
              <a:gs pos="50000">
                <a:srgbClr val="CCFFFF"/>
              </a:gs>
              <a:gs pos="100000">
                <a:srgbClr val="5E7676"/>
              </a:gs>
            </a:gsLst>
            <a:lin ang="2700000" scaled="1"/>
            <a:tileRect/>
          </a:gradFill>
          <a:ln>
            <a:solidFill>
              <a:schemeClr val="tx2"/>
            </a:solidFill>
            <a:miter/>
          </a:ln>
        </p:spPr>
        <p:txBody>
          <a:bodyPr vert="horz" wrap="square" lIns="91440" tIns="45720" rIns="91440" bIns="45720" anchor="b">
            <a:spAutoFit/>
          </a:bodyPr>
          <a:p>
            <a:pPr>
              <a:buClr>
                <a:schemeClr val="tx2"/>
              </a:buClr>
              <a:buNone/>
            </a:pPr>
            <a:r>
              <a:rPr lang="zh-CN" altLang="en-US" sz="2800" b="1" dirty="0">
                <a:solidFill>
                  <a:schemeClr val="tx1"/>
                </a:solidFill>
                <a:ea typeface="宋体" panose="02010600030101010101" pitchFamily="2" charset="-122"/>
              </a:rPr>
              <a:t>思考练习</a:t>
            </a:r>
            <a:endParaRPr lang="zh-CN" altLang="en-US" sz="2800" b="1">
              <a:solidFill>
                <a:schemeClr val="tx1"/>
              </a:solidFill>
              <a:ea typeface="宋体" panose="02010600030101010101" pitchFamily="2" charset="-122"/>
            </a:endParaRPr>
          </a:p>
        </p:txBody>
      </p:sp>
      <p:sp>
        <p:nvSpPr>
          <p:cNvPr id="326660" name="矩形 326659"/>
          <p:cNvSpPr/>
          <p:nvPr/>
        </p:nvSpPr>
        <p:spPr>
          <a:xfrm>
            <a:off x="685800" y="3276600"/>
            <a:ext cx="914400" cy="528638"/>
          </a:xfrm>
          <a:prstGeom prst="rect">
            <a:avLst/>
          </a:prstGeom>
          <a:gradFill rotWithShape="0">
            <a:gsLst>
              <a:gs pos="0">
                <a:srgbClr val="5E7676"/>
              </a:gs>
              <a:gs pos="50000">
                <a:srgbClr val="CCFFFF"/>
              </a:gs>
              <a:gs pos="100000">
                <a:srgbClr val="5E7676"/>
              </a:gs>
            </a:gsLst>
            <a:lin ang="2700000" scaled="1"/>
            <a:tileRect/>
          </a:gradFill>
          <a:ln w="9525" cap="flat" cmpd="sng">
            <a:solidFill>
              <a:schemeClr val="tx2"/>
            </a:solidFill>
            <a:prstDash val="solid"/>
            <a:miter/>
            <a:headEnd type="none" w="med" len="med"/>
            <a:tailEnd type="none" w="med" len="med"/>
          </a:ln>
        </p:spPr>
        <p:txBody>
          <a:bodyPr anchor="b">
            <a:spAutoFit/>
          </a:bodyPr>
          <a:p>
            <a:pPr indent="0">
              <a:buClr>
                <a:schemeClr val="tx2"/>
              </a:buClr>
            </a:pPr>
            <a:r>
              <a:rPr lang="zh-CN" altLang="en-US" sz="2800" b="1" dirty="0">
                <a:latin typeface="Verdana" panose="020B08040305040B0204" pitchFamily="34" charset="0"/>
                <a:ea typeface="宋体" panose="02010600030101010101" pitchFamily="2" charset="-122"/>
              </a:rPr>
              <a:t>答案</a:t>
            </a:r>
            <a:endParaRPr lang="zh-CN" altLang="en-US" sz="2800" b="1">
              <a:latin typeface="Verdana" panose="020B08040305040B0204" pitchFamily="34" charset="0"/>
              <a:ea typeface="宋体" panose="02010600030101010101" pitchFamily="2" charset="-122"/>
            </a:endParaRPr>
          </a:p>
        </p:txBody>
      </p:sp>
      <p:sp>
        <p:nvSpPr>
          <p:cNvPr id="326661" name="矩形 326660"/>
          <p:cNvSpPr/>
          <p:nvPr/>
        </p:nvSpPr>
        <p:spPr>
          <a:xfrm>
            <a:off x="609600" y="3881438"/>
            <a:ext cx="8001000" cy="1985962"/>
          </a:xfrm>
          <a:prstGeom prst="rect">
            <a:avLst/>
          </a:prstGeom>
          <a:noFill/>
          <a:ln w="9525">
            <a:noFill/>
          </a:ln>
        </p:spPr>
        <p:txBody>
          <a:bodyPr anchor="b">
            <a:spAutoFit/>
          </a:bodyPr>
          <a:p>
            <a:pPr indent="0">
              <a:lnSpc>
                <a:spcPct val="110000"/>
              </a:lnSpc>
            </a:pPr>
            <a:r>
              <a:rPr lang="en-US" altLang="zh-CN" sz="2800" b="1" dirty="0">
                <a:latin typeface="Times New Roman" panose="02020803070505020304" pitchFamily="18" charset="0"/>
                <a:ea typeface="宋体" panose="02010600030101010101" pitchFamily="2" charset="-122"/>
              </a:rPr>
              <a:t>1.</a:t>
            </a:r>
            <a:r>
              <a:rPr lang="zh-CN" altLang="en-US" sz="2800" b="1" dirty="0">
                <a:latin typeface="Times New Roman" panose="02020803070505020304" pitchFamily="18" charset="0"/>
                <a:ea typeface="宋体" panose="02010600030101010101" pitchFamily="2" charset="-122"/>
              </a:rPr>
              <a:t>可能的有理根为</a:t>
            </a:r>
            <a:r>
              <a:rPr lang="en-US" altLang="zh-CN" sz="2800" b="1" dirty="0">
                <a:latin typeface="Times New Roman" panose="02020803070505020304" pitchFamily="18" charset="0"/>
                <a:ea typeface="宋体" panose="02010600030101010101" pitchFamily="2" charset="-122"/>
                <a:sym typeface="Symbol" pitchFamily="18" charset="2"/>
              </a:rPr>
              <a:t>1, 3</a:t>
            </a:r>
            <a:r>
              <a:rPr lang="zh-CN" altLang="en-US" sz="2800" b="1" dirty="0">
                <a:latin typeface="Times New Roman" panose="02020803070505020304" pitchFamily="18" charset="0"/>
                <a:ea typeface="宋体" panose="02010600030101010101" pitchFamily="2" charset="-122"/>
                <a:sym typeface="Symbol" pitchFamily="18" charset="2"/>
              </a:rPr>
              <a:t>，检验知</a:t>
            </a:r>
            <a:r>
              <a:rPr lang="en-US" altLang="zh-CN" sz="2800" b="1">
                <a:latin typeface="黑体" panose="02010600030101010101" pitchFamily="2" charset="-122"/>
                <a:ea typeface="黑体" panose="02010600030101010101" pitchFamily="2" charset="-122"/>
                <a:sym typeface="Symbol" pitchFamily="18" charset="2"/>
              </a:rPr>
              <a:t>-</a:t>
            </a:r>
            <a:r>
              <a:rPr lang="en-US" altLang="zh-CN" sz="2800" b="1" dirty="0">
                <a:latin typeface="Times New Roman" panose="02020803070505020304" pitchFamily="18" charset="0"/>
                <a:ea typeface="宋体" panose="02010600030101010101" pitchFamily="2" charset="-122"/>
                <a:sym typeface="Symbol" pitchFamily="18" charset="2"/>
              </a:rPr>
              <a:t>1</a:t>
            </a:r>
            <a:r>
              <a:rPr lang="zh-CN" altLang="en-US" sz="2800" b="1" dirty="0">
                <a:latin typeface="Times New Roman" panose="02020803070505020304" pitchFamily="18" charset="0"/>
                <a:ea typeface="宋体" panose="02010600030101010101" pitchFamily="2" charset="-122"/>
                <a:sym typeface="Symbol" pitchFamily="18" charset="2"/>
              </a:rPr>
              <a:t>，</a:t>
            </a:r>
            <a:r>
              <a:rPr lang="en-US" altLang="zh-CN" sz="2800" b="1" dirty="0">
                <a:latin typeface="Times New Roman" panose="02020803070505020304" pitchFamily="18" charset="0"/>
                <a:ea typeface="宋体" panose="02010600030101010101" pitchFamily="2" charset="-122"/>
                <a:sym typeface="Symbol" pitchFamily="18" charset="2"/>
              </a:rPr>
              <a:t>3</a:t>
            </a:r>
            <a:r>
              <a:rPr lang="zh-CN" altLang="en-US" sz="2800" b="1" dirty="0">
                <a:latin typeface="Times New Roman" panose="02020803070505020304" pitchFamily="18" charset="0"/>
                <a:ea typeface="宋体" panose="02010600030101010101" pitchFamily="2" charset="-122"/>
                <a:sym typeface="Symbol" pitchFamily="18" charset="2"/>
              </a:rPr>
              <a:t>是</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的根，而</a:t>
            </a:r>
            <a:r>
              <a:rPr lang="en-US" altLang="zh-CN" sz="2800" b="1" dirty="0">
                <a:latin typeface="Times New Roman" panose="02020803070505020304" pitchFamily="18" charset="0"/>
                <a:ea typeface="宋体" panose="02010600030101010101" pitchFamily="2" charset="-122"/>
                <a:sym typeface="Symbol" pitchFamily="18" charset="2"/>
              </a:rPr>
              <a:t>1</a:t>
            </a:r>
            <a:r>
              <a:rPr lang="zh-CN" altLang="en-US" sz="2800" b="1" dirty="0">
                <a:latin typeface="Times New Roman" panose="02020803070505020304" pitchFamily="18" charset="0"/>
                <a:ea typeface="宋体" panose="02010600030101010101" pitchFamily="2" charset="-122"/>
                <a:sym typeface="Symbol" pitchFamily="18" charset="2"/>
              </a:rPr>
              <a:t>，</a:t>
            </a:r>
            <a:r>
              <a:rPr lang="en-US" altLang="zh-CN" sz="2800" b="1">
                <a:latin typeface="黑体" panose="02010600030101010101" pitchFamily="2" charset="-122"/>
                <a:ea typeface="黑体" panose="02010600030101010101" pitchFamily="2" charset="-122"/>
                <a:sym typeface="Symbol" pitchFamily="18" charset="2"/>
              </a:rPr>
              <a:t>-</a:t>
            </a:r>
            <a:r>
              <a:rPr lang="en-US" altLang="zh-CN" sz="2800" b="1" dirty="0">
                <a:latin typeface="Times New Roman" panose="02020803070505020304" pitchFamily="18" charset="0"/>
                <a:ea typeface="宋体" panose="02010600030101010101" pitchFamily="2" charset="-122"/>
                <a:sym typeface="Symbol" pitchFamily="18" charset="2"/>
              </a:rPr>
              <a:t>3</a:t>
            </a:r>
            <a:r>
              <a:rPr lang="zh-CN" altLang="en-US" sz="2800" b="1" dirty="0">
                <a:latin typeface="Times New Roman" panose="02020803070505020304" pitchFamily="18" charset="0"/>
                <a:ea typeface="宋体" panose="02010600030101010101" pitchFamily="2" charset="-122"/>
                <a:sym typeface="Symbol" pitchFamily="18" charset="2"/>
              </a:rPr>
              <a:t>不是</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的根</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利用综合除法，得</a:t>
            </a:r>
            <a:endParaRPr lang="zh-CN" altLang="en-US" sz="2800" b="1" dirty="0">
              <a:latin typeface="Times New Roman" panose="02020803070505020304" pitchFamily="18" charset="0"/>
              <a:ea typeface="宋体" panose="02010600030101010101" pitchFamily="2" charset="-122"/>
            </a:endParaRPr>
          </a:p>
          <a:p>
            <a:pPr indent="0">
              <a:lnSpc>
                <a:spcPct val="110000"/>
              </a:lnSpc>
            </a:pPr>
            <a:r>
              <a:rPr lang="zh-CN" altLang="en-US" sz="2800" b="1" i="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+1) </a:t>
            </a:r>
            <a:r>
              <a:rPr lang="en-US" altLang="zh-CN" sz="2800" b="1" baseline="30000">
                <a:latin typeface="Times New Roman" panose="02020803070505020304" pitchFamily="18" charset="0"/>
                <a:ea typeface="宋体" panose="02010600030101010101" pitchFamily="2" charset="-122"/>
              </a:rPr>
              <a:t>4</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-3) </a:t>
            </a:r>
            <a:endParaRPr lang="en-US" altLang="zh-CN" sz="2800" b="1">
              <a:latin typeface="Times New Roman" panose="02020803070505020304" pitchFamily="18" charset="0"/>
              <a:ea typeface="宋体" panose="02010600030101010101" pitchFamily="2" charset="-122"/>
            </a:endParaRPr>
          </a:p>
          <a:p>
            <a:pPr indent="0">
              <a:lnSpc>
                <a:spcPct val="110000"/>
              </a:lnSpc>
            </a:pPr>
            <a:r>
              <a:rPr lang="zh-CN" altLang="en-US" sz="2800" b="1" dirty="0">
                <a:latin typeface="Times New Roman" panose="02020803070505020304" pitchFamily="18" charset="0"/>
                <a:ea typeface="宋体" panose="02010600030101010101" pitchFamily="2" charset="-122"/>
              </a:rPr>
              <a:t>即</a:t>
            </a:r>
            <a:r>
              <a:rPr lang="en-US" altLang="zh-CN" sz="2800" b="1">
                <a:latin typeface="黑体" panose="02010600030101010101" pitchFamily="2" charset="-122"/>
                <a:ea typeface="黑体" panose="02010600030101010101" pitchFamily="2" charset="-122"/>
                <a:sym typeface="Symbol" pitchFamily="18" charset="2"/>
              </a:rPr>
              <a:t>-</a:t>
            </a:r>
            <a:r>
              <a:rPr lang="en-US" altLang="zh-CN" sz="2800" b="1" dirty="0">
                <a:latin typeface="Times New Roman" panose="02020803070505020304" pitchFamily="18" charset="0"/>
                <a:ea typeface="宋体" panose="02010600030101010101" pitchFamily="2" charset="-122"/>
                <a:sym typeface="Symbol" pitchFamily="18" charset="2"/>
              </a:rPr>
              <a:t>1</a:t>
            </a:r>
            <a:r>
              <a:rPr lang="zh-CN" altLang="en-US" sz="2800" b="1" dirty="0">
                <a:latin typeface="Times New Roman" panose="02020803070505020304" pitchFamily="18" charset="0"/>
                <a:ea typeface="宋体" panose="02010600030101010101" pitchFamily="2" charset="-122"/>
                <a:sym typeface="Symbol" pitchFamily="18" charset="2"/>
              </a:rPr>
              <a:t>是</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的</a:t>
            </a:r>
            <a:r>
              <a:rPr lang="en-US" altLang="zh-CN" sz="2800" b="1" dirty="0">
                <a:latin typeface="Times New Roman" panose="02020803070505020304" pitchFamily="18" charset="0"/>
                <a:ea typeface="宋体" panose="02010600030101010101" pitchFamily="2" charset="-122"/>
              </a:rPr>
              <a:t>4</a:t>
            </a:r>
            <a:r>
              <a:rPr lang="zh-CN" altLang="en-US" sz="2800" b="1" dirty="0">
                <a:latin typeface="Times New Roman" panose="02020803070505020304" pitchFamily="18" charset="0"/>
                <a:ea typeface="宋体" panose="02010600030101010101" pitchFamily="2" charset="-122"/>
              </a:rPr>
              <a:t>重根， </a:t>
            </a:r>
            <a:r>
              <a:rPr lang="en-US" altLang="zh-CN" sz="2800" b="1" dirty="0">
                <a:latin typeface="Times New Roman" panose="02020803070505020304" pitchFamily="18" charset="0"/>
                <a:ea typeface="宋体" panose="02010600030101010101" pitchFamily="2" charset="-122"/>
                <a:sym typeface="Symbol" pitchFamily="18" charset="2"/>
              </a:rPr>
              <a:t>3</a:t>
            </a:r>
            <a:r>
              <a:rPr lang="zh-CN" altLang="en-US" sz="2800" b="1" dirty="0">
                <a:latin typeface="Times New Roman" panose="02020803070505020304" pitchFamily="18" charset="0"/>
                <a:ea typeface="宋体" panose="02010600030101010101" pitchFamily="2" charset="-122"/>
                <a:sym typeface="Symbol" pitchFamily="18" charset="2"/>
              </a:rPr>
              <a:t>是</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的单根</a:t>
            </a:r>
            <a:r>
              <a:rPr lang="en-US" altLang="zh-CN" sz="2800" b="1">
                <a:latin typeface="Times New Roman" panose="02020803070505020304" pitchFamily="18" charset="0"/>
                <a:ea typeface="宋体" panose="02010600030101010101" pitchFamily="2" charset="-122"/>
              </a:rPr>
              <a:t>.</a:t>
            </a:r>
            <a:endParaRPr lang="en-US" altLang="zh-CN" sz="2800" b="1">
              <a:latin typeface="Times New Roman" panose="020208030705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6658">
                                            <p:txEl>
                                              <p:charRg st="0" end="43"/>
                                            </p:txEl>
                                          </p:spTgt>
                                        </p:tgtEl>
                                        <p:attrNameLst>
                                          <p:attrName>style.visibility</p:attrName>
                                        </p:attrNameLst>
                                      </p:cBhvr>
                                      <p:to>
                                        <p:strVal val="visible"/>
                                      </p:to>
                                    </p:set>
                                    <p:animEffect transition="in" filter="wipe(left)">
                                      <p:cBhvr>
                                        <p:cTn id="7" dur="500"/>
                                        <p:tgtEl>
                                          <p:spTgt spid="326658">
                                            <p:txEl>
                                              <p:charRg st="0" end="4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6658">
                                            <p:txEl>
                                              <p:charRg st="43" end="63"/>
                                            </p:txEl>
                                          </p:spTgt>
                                        </p:tgtEl>
                                        <p:attrNameLst>
                                          <p:attrName>style.visibility</p:attrName>
                                        </p:attrNameLst>
                                      </p:cBhvr>
                                      <p:to>
                                        <p:strVal val="visible"/>
                                      </p:to>
                                    </p:set>
                                    <p:animEffect transition="in" filter="wipe(left)">
                                      <p:cBhvr>
                                        <p:cTn id="12" dur="500"/>
                                        <p:tgtEl>
                                          <p:spTgt spid="326658">
                                            <p:txEl>
                                              <p:charRg st="43" end="6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6658">
                                            <p:txEl>
                                              <p:charRg st="63" end="93"/>
                                            </p:txEl>
                                          </p:spTgt>
                                        </p:tgtEl>
                                        <p:attrNameLst>
                                          <p:attrName>style.visibility</p:attrName>
                                        </p:attrNameLst>
                                      </p:cBhvr>
                                      <p:to>
                                        <p:strVal val="visible"/>
                                      </p:to>
                                    </p:set>
                                    <p:animEffect transition="in" filter="wipe(left)">
                                      <p:cBhvr>
                                        <p:cTn id="17" dur="500"/>
                                        <p:tgtEl>
                                          <p:spTgt spid="326658">
                                            <p:txEl>
                                              <p:charRg st="63" end="9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26658">
                                            <p:txEl>
                                              <p:charRg st="93" end="116"/>
                                            </p:txEl>
                                          </p:spTgt>
                                        </p:tgtEl>
                                        <p:attrNameLst>
                                          <p:attrName>style.visibility</p:attrName>
                                        </p:attrNameLst>
                                      </p:cBhvr>
                                      <p:to>
                                        <p:strVal val="visible"/>
                                      </p:to>
                                    </p:set>
                                    <p:animEffect transition="in" filter="wipe(left)">
                                      <p:cBhvr>
                                        <p:cTn id="22" dur="500"/>
                                        <p:tgtEl>
                                          <p:spTgt spid="326658">
                                            <p:txEl>
                                              <p:charRg st="93" end="11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2666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266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6658" grpId="0" build="p"/>
      <p:bldP spid="326660" grpId="0" animBg="1"/>
      <p:bldP spid="326661" grpId="0"/>
    </p:bldLst>
  </p:timing>
</p:sld>
</file>

<file path=ppt/slides/slide1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27682" name="矩形 327681"/>
          <p:cNvSpPr/>
          <p:nvPr/>
        </p:nvSpPr>
        <p:spPr>
          <a:xfrm>
            <a:off x="685800" y="784225"/>
            <a:ext cx="8001000" cy="5692775"/>
          </a:xfrm>
          <a:prstGeom prst="rect">
            <a:avLst/>
          </a:prstGeom>
          <a:noFill/>
          <a:ln w="9525">
            <a:noFill/>
          </a:ln>
        </p:spPr>
        <p:txBody>
          <a:bodyPr anchor="b">
            <a:spAutoFit/>
          </a:bodyPr>
          <a:p>
            <a:pPr indent="0"/>
            <a:r>
              <a:rPr lang="en-US" altLang="zh-CN" sz="2800" b="1" dirty="0">
                <a:latin typeface="Times New Roman" panose="02020803070505020304" pitchFamily="18" charset="0"/>
                <a:ea typeface="宋体" panose="02010600030101010101" pitchFamily="2" charset="-122"/>
              </a:rPr>
              <a:t>2.(1) </a:t>
            </a:r>
            <a:r>
              <a:rPr lang="zh-CN" altLang="en-US" sz="2800" b="1" dirty="0">
                <a:latin typeface="Times New Roman" panose="02020803070505020304" pitchFamily="18" charset="0"/>
                <a:ea typeface="宋体" panose="02010600030101010101" pitchFamily="2" charset="-122"/>
              </a:rPr>
              <a:t>该多项式中</a:t>
            </a:r>
            <a:r>
              <a:rPr lang="en-US" altLang="zh-CN" sz="2800" b="1" i="1">
                <a:latin typeface="Times New Roman" panose="02020803070505020304" pitchFamily="18" charset="0"/>
                <a:ea typeface="宋体" panose="02010600030101010101" pitchFamily="2" charset="-122"/>
              </a:rPr>
              <a:t>a</a:t>
            </a:r>
            <a:r>
              <a:rPr lang="en-US" altLang="zh-CN" sz="2800" b="1" baseline="-25000">
                <a:latin typeface="Times New Roman" panose="02020803070505020304" pitchFamily="18" charset="0"/>
                <a:ea typeface="宋体" panose="02010600030101010101" pitchFamily="2" charset="-122"/>
              </a:rPr>
              <a:t>4</a:t>
            </a:r>
            <a:r>
              <a:rPr lang="en-US" altLang="zh-CN" sz="2800" b="1" i="1" baseline="-25000">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=5,</a:t>
            </a:r>
            <a:r>
              <a:rPr lang="en-US" altLang="zh-CN" sz="2800" b="1" i="1">
                <a:latin typeface="Times New Roman" panose="02020803070505020304" pitchFamily="18" charset="0"/>
                <a:ea typeface="宋体" panose="02010600030101010101" pitchFamily="2" charset="-122"/>
              </a:rPr>
              <a:t>a</a:t>
            </a:r>
            <a:r>
              <a:rPr lang="en-US" altLang="zh-CN" sz="2800" b="1" baseline="-25000">
                <a:latin typeface="Times New Roman" panose="02020803070505020304" pitchFamily="18" charset="0"/>
                <a:ea typeface="宋体" panose="02010600030101010101" pitchFamily="2" charset="-122"/>
              </a:rPr>
              <a:t>3</a:t>
            </a:r>
            <a:r>
              <a:rPr lang="en-US" altLang="zh-CN" sz="2800" b="1">
                <a:latin typeface="Times New Roman" panose="02020803070505020304" pitchFamily="18" charset="0"/>
                <a:ea typeface="宋体" panose="02010600030101010101" pitchFamily="2" charset="-122"/>
              </a:rPr>
              <a:t>=</a:t>
            </a:r>
            <a:r>
              <a:rPr lang="en-US" altLang="zh-CN" sz="2800" b="1">
                <a:latin typeface="黑体" panose="02010600030101010101" pitchFamily="2" charset="-122"/>
                <a:ea typeface="黑体" panose="02010600030101010101" pitchFamily="2" charset="-122"/>
              </a:rPr>
              <a:t>-</a:t>
            </a:r>
            <a:r>
              <a:rPr lang="en-US" altLang="zh-CN" sz="2800" b="1">
                <a:latin typeface="Times New Roman" panose="02020803070505020304" pitchFamily="18" charset="0"/>
                <a:ea typeface="宋体" panose="02010600030101010101" pitchFamily="2" charset="-122"/>
              </a:rPr>
              <a:t>6,</a:t>
            </a:r>
            <a:r>
              <a:rPr lang="en-US" altLang="zh-CN" sz="2800" b="1" i="1">
                <a:latin typeface="Times New Roman" panose="02020803070505020304" pitchFamily="18" charset="0"/>
                <a:ea typeface="宋体" panose="02010600030101010101" pitchFamily="2" charset="-122"/>
              </a:rPr>
              <a:t>a</a:t>
            </a:r>
            <a:r>
              <a:rPr lang="en-US" altLang="zh-CN" sz="2800" b="1" baseline="-25000">
                <a:latin typeface="Times New Roman" panose="02020803070505020304" pitchFamily="18" charset="0"/>
                <a:ea typeface="宋体" panose="02010600030101010101" pitchFamily="2" charset="-122"/>
              </a:rPr>
              <a:t>2</a:t>
            </a:r>
            <a:r>
              <a:rPr lang="en-US" altLang="zh-CN" sz="2800" b="1">
                <a:latin typeface="Times New Roman" panose="02020803070505020304" pitchFamily="18" charset="0"/>
                <a:ea typeface="宋体" panose="02010600030101010101" pitchFamily="2" charset="-122"/>
              </a:rPr>
              <a:t>=0,</a:t>
            </a:r>
            <a:r>
              <a:rPr lang="en-US" altLang="zh-CN" sz="2800" b="1" i="1">
                <a:latin typeface="Times New Roman" panose="02020803070505020304" pitchFamily="18" charset="0"/>
                <a:ea typeface="宋体" panose="02010600030101010101" pitchFamily="2" charset="-122"/>
              </a:rPr>
              <a:t>a</a:t>
            </a:r>
            <a:r>
              <a:rPr lang="en-US" altLang="zh-CN" sz="2800" b="1" baseline="-25000">
                <a:latin typeface="Times New Roman" panose="02020803070505020304" pitchFamily="18" charset="0"/>
                <a:ea typeface="宋体" panose="02010600030101010101" pitchFamily="2" charset="-122"/>
              </a:rPr>
              <a:t>1</a:t>
            </a:r>
            <a:r>
              <a:rPr lang="en-US" altLang="zh-CN" sz="2800" b="1">
                <a:latin typeface="Times New Roman" panose="02020803070505020304" pitchFamily="18" charset="0"/>
                <a:ea typeface="宋体" panose="02010600030101010101" pitchFamily="2" charset="-122"/>
              </a:rPr>
              <a:t>=12 , </a:t>
            </a:r>
            <a:r>
              <a:rPr lang="en-US" altLang="zh-CN" sz="2800" b="1" i="1">
                <a:latin typeface="Times New Roman" panose="02020803070505020304" pitchFamily="18" charset="0"/>
                <a:ea typeface="宋体" panose="02010600030101010101" pitchFamily="2" charset="-122"/>
              </a:rPr>
              <a:t>a</a:t>
            </a:r>
            <a:r>
              <a:rPr lang="en-US" altLang="zh-CN" sz="2800" b="1" baseline="-25000">
                <a:latin typeface="Times New Roman" panose="02020803070505020304" pitchFamily="18" charset="0"/>
                <a:ea typeface="宋体" panose="02010600030101010101" pitchFamily="2" charset="-122"/>
              </a:rPr>
              <a:t>0</a:t>
            </a:r>
            <a:r>
              <a:rPr lang="en-US" altLang="zh-CN" sz="2800" b="1">
                <a:latin typeface="Times New Roman" panose="02020803070505020304" pitchFamily="18" charset="0"/>
                <a:ea typeface="宋体" panose="02010600030101010101" pitchFamily="2" charset="-122"/>
              </a:rPr>
              <a:t>=6</a:t>
            </a:r>
            <a:endParaRPr lang="en-US" altLang="zh-CN" sz="2800" b="1">
              <a:latin typeface="Times New Roman" panose="02020803070505020304" pitchFamily="18" charset="0"/>
              <a:ea typeface="宋体" panose="02010600030101010101" pitchFamily="2" charset="-122"/>
            </a:endParaRPr>
          </a:p>
          <a:p>
            <a:pPr indent="0"/>
            <a:r>
              <a:rPr lang="en-US" altLang="zh-CN" sz="2800" b="1">
                <a:latin typeface="Times New Roman" panose="02020803070505020304" pitchFamily="18" charset="0"/>
                <a:ea typeface="宋体" panose="02010600030101010101" pitchFamily="2" charset="-122"/>
              </a:rPr>
              <a:t>         </a:t>
            </a:r>
            <a:r>
              <a:rPr lang="zh-CN" altLang="en-US" sz="2800" b="1">
                <a:latin typeface="Times New Roman" panose="02020803070505020304" pitchFamily="18" charset="0"/>
                <a:ea typeface="宋体" panose="02010600030101010101" pitchFamily="2" charset="-122"/>
              </a:rPr>
              <a:t>取</a:t>
            </a:r>
            <a:r>
              <a:rPr lang="en-US" altLang="zh-CN" sz="2800" b="1" i="1">
                <a:latin typeface="Times New Roman" panose="02020803070505020304" pitchFamily="18" charset="0"/>
                <a:ea typeface="宋体" panose="02010600030101010101" pitchFamily="2" charset="-122"/>
              </a:rPr>
              <a:t>p=</a:t>
            </a:r>
            <a:r>
              <a:rPr lang="en-US" altLang="zh-CN" sz="2800" b="1" dirty="0">
                <a:latin typeface="Times New Roman" panose="02020803070505020304" pitchFamily="18" charset="0"/>
                <a:ea typeface="宋体" panose="02010600030101010101" pitchFamily="2" charset="-122"/>
              </a:rPr>
              <a:t>3</a:t>
            </a:r>
            <a:r>
              <a:rPr lang="zh-CN" altLang="en-US" sz="2800" b="1" dirty="0">
                <a:latin typeface="Times New Roman" panose="02020803070505020304" pitchFamily="18" charset="0"/>
                <a:ea typeface="宋体" panose="02010600030101010101" pitchFamily="2" charset="-122"/>
              </a:rPr>
              <a:t>(素数) </a:t>
            </a:r>
            <a:r>
              <a:rPr lang="en-US" altLang="zh-CN" sz="2800" b="1" dirty="0">
                <a:latin typeface="Times New Roman" panose="02020803070505020304" pitchFamily="18" charset="0"/>
                <a:ea typeface="宋体" panose="02010600030101010101" pitchFamily="2" charset="-122"/>
              </a:rPr>
              <a:t>,</a:t>
            </a:r>
            <a:r>
              <a:rPr lang="zh-CN" altLang="en-US" sz="2800" b="1" dirty="0">
                <a:latin typeface="Times New Roman" panose="02020803070505020304" pitchFamily="18" charset="0"/>
                <a:ea typeface="宋体" panose="02010600030101010101" pitchFamily="2" charset="-122"/>
              </a:rPr>
              <a:t>显然</a:t>
            </a:r>
            <a:endParaRPr lang="zh-CN" altLang="en-US" sz="2800" b="1" dirty="0">
              <a:latin typeface="Times New Roman" panose="02020803070505020304" pitchFamily="18" charset="0"/>
              <a:ea typeface="宋体" panose="02010600030101010101" pitchFamily="2" charset="-122"/>
            </a:endParaRPr>
          </a:p>
          <a:p>
            <a:pPr indent="0">
              <a:spcBef>
                <a:spcPct val="50000"/>
              </a:spcBef>
            </a:pPr>
            <a:r>
              <a:rPr lang="zh-CN" altLang="en-US" sz="2800" b="1" dirty="0">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(i)    </a:t>
            </a:r>
            <a:r>
              <a:rPr lang="en-US" altLang="zh-CN" sz="2800" b="1" i="1">
                <a:latin typeface="Times New Roman" panose="02020803070505020304" pitchFamily="18" charset="0"/>
                <a:ea typeface="宋体" panose="02010600030101010101" pitchFamily="2" charset="-122"/>
              </a:rPr>
              <a:t>p</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a</a:t>
            </a:r>
            <a:r>
              <a:rPr lang="en-US" altLang="zh-CN" sz="2800" b="1" baseline="-25000">
                <a:latin typeface="Times New Roman" panose="02020803070505020304" pitchFamily="18" charset="0"/>
                <a:ea typeface="宋体" panose="02010600030101010101" pitchFamily="2" charset="-122"/>
              </a:rPr>
              <a:t>4</a:t>
            </a:r>
            <a:r>
              <a:rPr lang="en-US" altLang="zh-CN" sz="2800" b="1" i="1" baseline="-25000">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      (ii)   </a:t>
            </a:r>
            <a:r>
              <a:rPr lang="en-US" altLang="zh-CN" sz="2800" b="1" i="1">
                <a:latin typeface="Times New Roman" panose="02020803070505020304" pitchFamily="18" charset="0"/>
                <a:ea typeface="宋体" panose="02010600030101010101" pitchFamily="2" charset="-122"/>
              </a:rPr>
              <a:t>p|a</a:t>
            </a:r>
            <a:r>
              <a:rPr lang="en-US" altLang="zh-CN" sz="2800" b="1" baseline="-25000">
                <a:latin typeface="Times New Roman" panose="02020803070505020304" pitchFamily="18" charset="0"/>
                <a:ea typeface="宋体" panose="02010600030101010101" pitchFamily="2" charset="-122"/>
              </a:rPr>
              <a:t>3</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a</a:t>
            </a:r>
            <a:r>
              <a:rPr lang="en-US" altLang="zh-CN" sz="2800" b="1" baseline="-25000">
                <a:latin typeface="Times New Roman" panose="02020803070505020304" pitchFamily="18" charset="0"/>
                <a:ea typeface="宋体" panose="02010600030101010101" pitchFamily="2" charset="-122"/>
              </a:rPr>
              <a:t>2</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a</a:t>
            </a:r>
            <a:r>
              <a:rPr lang="en-US" altLang="zh-CN" sz="2800" b="1" baseline="-25000">
                <a:latin typeface="Times New Roman" panose="02020803070505020304" pitchFamily="18" charset="0"/>
                <a:ea typeface="宋体" panose="02010600030101010101" pitchFamily="2" charset="-122"/>
              </a:rPr>
              <a:t>1</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a</a:t>
            </a:r>
            <a:r>
              <a:rPr lang="en-US" altLang="zh-CN" sz="2800" b="1" baseline="-25000">
                <a:latin typeface="Times New Roman" panose="02020803070505020304" pitchFamily="18" charset="0"/>
                <a:ea typeface="宋体" panose="02010600030101010101" pitchFamily="2" charset="-122"/>
              </a:rPr>
              <a:t>0</a:t>
            </a:r>
            <a:r>
              <a:rPr lang="en-US" altLang="zh-CN" sz="2800" b="1">
                <a:latin typeface="Times New Roman" panose="02020803070505020304" pitchFamily="18" charset="0"/>
                <a:ea typeface="宋体" panose="02010600030101010101" pitchFamily="2" charset="-122"/>
              </a:rPr>
              <a:t>;      (iii) </a:t>
            </a:r>
            <a:r>
              <a:rPr lang="en-US" altLang="zh-CN" sz="2800" b="1" i="1">
                <a:latin typeface="Times New Roman" panose="02020803070505020304" pitchFamily="18" charset="0"/>
                <a:ea typeface="宋体" panose="02010600030101010101" pitchFamily="2" charset="-122"/>
              </a:rPr>
              <a:t> p</a:t>
            </a:r>
            <a:r>
              <a:rPr lang="en-US" altLang="zh-CN" sz="2800" b="1" i="1" baseline="30000">
                <a:latin typeface="Times New Roman" panose="02020803070505020304" pitchFamily="18" charset="0"/>
                <a:ea typeface="宋体" panose="02010600030101010101" pitchFamily="2" charset="-122"/>
              </a:rPr>
              <a:t>2</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a</a:t>
            </a:r>
            <a:r>
              <a:rPr lang="en-US" altLang="zh-CN" sz="2800" b="1" baseline="-25000">
                <a:latin typeface="Times New Roman" panose="02020803070505020304" pitchFamily="18" charset="0"/>
                <a:ea typeface="宋体" panose="02010600030101010101" pitchFamily="2" charset="-122"/>
              </a:rPr>
              <a:t>0 </a:t>
            </a:r>
            <a:r>
              <a:rPr lang="en-US" altLang="zh-CN" sz="2800" b="1">
                <a:latin typeface="Times New Roman" panose="02020803070505020304" pitchFamily="18" charset="0"/>
                <a:ea typeface="宋体" panose="02010600030101010101" pitchFamily="2" charset="-122"/>
              </a:rPr>
              <a:t>.</a:t>
            </a:r>
            <a:endParaRPr lang="en-US" altLang="zh-CN" sz="2800" b="1" baseline="-25000">
              <a:latin typeface="Times New Roman" panose="02020803070505020304" pitchFamily="18" charset="0"/>
              <a:ea typeface="宋体" panose="02010600030101010101" pitchFamily="2" charset="-122"/>
            </a:endParaRPr>
          </a:p>
          <a:p>
            <a:pPr indent="0">
              <a:spcBef>
                <a:spcPct val="50000"/>
              </a:spcBef>
            </a:pP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由定理</a:t>
            </a:r>
            <a:r>
              <a:rPr lang="en-US" altLang="zh-CN" sz="2800" b="1">
                <a:latin typeface="Times New Roman" panose="02020803070505020304" pitchFamily="18" charset="0"/>
                <a:ea typeface="宋体" panose="02010600030101010101" pitchFamily="2" charset="-122"/>
              </a:rPr>
              <a:t>(</a:t>
            </a:r>
            <a:r>
              <a:rPr lang="en-US" altLang="zh-CN" sz="2800" b="1" dirty="0">
                <a:solidFill>
                  <a:schemeClr val="tx2"/>
                </a:solidFill>
                <a:latin typeface="Times New Roman" panose="02020803070505020304" pitchFamily="18" charset="0"/>
                <a:ea typeface="宋体" panose="02010600030101010101" pitchFamily="2" charset="-122"/>
              </a:rPr>
              <a:t>Eisenstein</a:t>
            </a:r>
            <a:r>
              <a:rPr lang="zh-CN" altLang="en-US" sz="2800" b="1" dirty="0">
                <a:solidFill>
                  <a:schemeClr val="tx2"/>
                </a:solidFill>
                <a:latin typeface="Times New Roman" panose="02020803070505020304" pitchFamily="18" charset="0"/>
                <a:ea typeface="宋体" panose="02010600030101010101" pitchFamily="2" charset="-122"/>
              </a:rPr>
              <a:t>判别法</a:t>
            </a:r>
            <a:r>
              <a:rPr lang="en-US" altLang="zh-CN" sz="2800" b="1">
                <a:solidFill>
                  <a:schemeClr val="tx2"/>
                </a:solidFill>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知</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在有理数域上不可</a:t>
            </a:r>
            <a:endParaRPr lang="zh-CN" altLang="en-US" sz="2800" b="1" dirty="0">
              <a:latin typeface="Times New Roman" panose="02020803070505020304" pitchFamily="18" charset="0"/>
              <a:ea typeface="宋体" panose="02010600030101010101" pitchFamily="2" charset="-122"/>
            </a:endParaRPr>
          </a:p>
          <a:p>
            <a:pPr indent="0">
              <a:spcBef>
                <a:spcPct val="50000"/>
              </a:spcBef>
            </a:pPr>
            <a:r>
              <a:rPr lang="zh-CN" altLang="en-US" sz="2800" b="1" dirty="0">
                <a:latin typeface="Times New Roman" panose="02020803070505020304" pitchFamily="18" charset="0"/>
                <a:ea typeface="宋体" panose="02010600030101010101" pitchFamily="2" charset="-122"/>
              </a:rPr>
              <a:t>约</a:t>
            </a:r>
            <a:r>
              <a:rPr lang="en-US" altLang="zh-CN" sz="2800" b="1">
                <a:latin typeface="Times New Roman" panose="02020803070505020304" pitchFamily="18" charset="0"/>
                <a:ea typeface="宋体" panose="02010600030101010101" pitchFamily="2" charset="-122"/>
              </a:rPr>
              <a:t>.</a:t>
            </a:r>
            <a:endParaRPr lang="en-US" altLang="zh-CN" sz="2800" b="1">
              <a:latin typeface="Times New Roman" panose="02020803070505020304" pitchFamily="18" charset="0"/>
              <a:ea typeface="宋体" panose="02010600030101010101" pitchFamily="2" charset="-122"/>
            </a:endParaRPr>
          </a:p>
          <a:p>
            <a:pPr indent="0">
              <a:spcBef>
                <a:spcPct val="50000"/>
              </a:spcBef>
            </a:pPr>
            <a:r>
              <a:rPr lang="en-US" altLang="zh-CN" sz="2800" b="1" dirty="0">
                <a:latin typeface="Times New Roman" panose="02020803070505020304" pitchFamily="18" charset="0"/>
                <a:ea typeface="宋体" panose="02010600030101010101" pitchFamily="2" charset="-122"/>
              </a:rPr>
              <a:t>(2) </a:t>
            </a:r>
            <a:r>
              <a:rPr lang="zh-CN" altLang="en-US" sz="2800" b="1" dirty="0">
                <a:latin typeface="Times New Roman" panose="02020803070505020304" pitchFamily="18" charset="0"/>
                <a:ea typeface="宋体" panose="02010600030101010101" pitchFamily="2" charset="-122"/>
              </a:rPr>
              <a:t>不能直接利用</a:t>
            </a:r>
            <a:r>
              <a:rPr lang="en-US" altLang="zh-CN" sz="2800" b="1" dirty="0">
                <a:solidFill>
                  <a:schemeClr val="tx2"/>
                </a:solidFill>
                <a:latin typeface="Times New Roman" panose="02020803070505020304" pitchFamily="18" charset="0"/>
                <a:ea typeface="宋体" panose="02010600030101010101" pitchFamily="2" charset="-122"/>
              </a:rPr>
              <a:t>Eisenstein</a:t>
            </a:r>
            <a:r>
              <a:rPr lang="zh-CN" altLang="en-US" sz="2800" b="1" dirty="0">
                <a:solidFill>
                  <a:schemeClr val="tx2"/>
                </a:solidFill>
                <a:latin typeface="Times New Roman" panose="02020803070505020304" pitchFamily="18" charset="0"/>
                <a:ea typeface="宋体" panose="02010600030101010101" pitchFamily="2" charset="-122"/>
              </a:rPr>
              <a:t>判别法</a:t>
            </a:r>
            <a:r>
              <a:rPr lang="en-US" altLang="zh-CN" sz="2800" b="1" dirty="0">
                <a:latin typeface="Times New Roman" panose="02020803070505020304" pitchFamily="18" charset="0"/>
                <a:ea typeface="宋体" panose="02010600030101010101" pitchFamily="2" charset="-122"/>
              </a:rPr>
              <a:t>,</a:t>
            </a:r>
            <a:r>
              <a:rPr lang="zh-CN" altLang="en-US" sz="2800" b="1" dirty="0">
                <a:latin typeface="Times New Roman" panose="02020803070505020304" pitchFamily="18" charset="0"/>
                <a:ea typeface="宋体" panose="02010600030101010101" pitchFamily="2" charset="-122"/>
              </a:rPr>
              <a:t>为此令</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y</a:t>
            </a:r>
            <a:r>
              <a:rPr lang="en-US" altLang="zh-CN" sz="2800" b="1" dirty="0">
                <a:latin typeface="Times New Roman" panose="02020803070505020304" pitchFamily="18" charset="0"/>
                <a:ea typeface="宋体" panose="02010600030101010101" pitchFamily="2" charset="-122"/>
              </a:rPr>
              <a:t>+1,</a:t>
            </a:r>
            <a:r>
              <a:rPr lang="zh-CN" altLang="en-US" sz="2800" b="1" dirty="0">
                <a:latin typeface="Times New Roman" panose="02020803070505020304" pitchFamily="18" charset="0"/>
                <a:ea typeface="宋体" panose="02010600030101010101" pitchFamily="2" charset="-122"/>
              </a:rPr>
              <a:t>有</a:t>
            </a:r>
            <a:endParaRPr lang="zh-CN" altLang="en-US" sz="2800" b="1" dirty="0">
              <a:latin typeface="Times New Roman" panose="02020803070505020304" pitchFamily="18" charset="0"/>
              <a:ea typeface="宋体" panose="02010600030101010101" pitchFamily="2" charset="-122"/>
            </a:endParaRPr>
          </a:p>
          <a:p>
            <a:pPr indent="0">
              <a:spcBef>
                <a:spcPct val="50000"/>
              </a:spcBef>
            </a:pPr>
            <a:r>
              <a:rPr lang="zh-CN" altLang="en-US" sz="2800" b="1" i="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y</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华文行楷" panose="02010800040101010101" pitchFamily="2" charset="-122"/>
              </a:rPr>
              <a:t>y</a:t>
            </a:r>
            <a:r>
              <a:rPr lang="en-US" altLang="zh-CN" sz="2800" b="1" baseline="30000">
                <a:latin typeface="Times New Roman" panose="02020803070505020304" pitchFamily="18" charset="0"/>
                <a:ea typeface="华文行楷" panose="02010800040101010101" pitchFamily="2" charset="-122"/>
              </a:rPr>
              <a:t>6</a:t>
            </a:r>
            <a:r>
              <a:rPr lang="en-US" altLang="zh-CN" sz="2800" b="1">
                <a:latin typeface="黑体" panose="02010600030101010101" pitchFamily="2" charset="-122"/>
                <a:ea typeface="黑体" panose="02010600030101010101" pitchFamily="2" charset="-122"/>
              </a:rPr>
              <a:t>+</a:t>
            </a:r>
            <a:r>
              <a:rPr lang="en-US" altLang="zh-CN" sz="2800" b="1">
                <a:latin typeface="Times New Roman" panose="02020803070505020304" pitchFamily="18" charset="0"/>
                <a:ea typeface="黑体" panose="02010600030101010101" pitchFamily="2" charset="-122"/>
              </a:rPr>
              <a:t>6</a:t>
            </a:r>
            <a:r>
              <a:rPr lang="en-US" altLang="zh-CN" sz="2800" b="1" i="1">
                <a:latin typeface="Times New Roman" panose="02020803070505020304" pitchFamily="18" charset="0"/>
                <a:ea typeface="宋体" panose="02010600030101010101" pitchFamily="2" charset="-122"/>
              </a:rPr>
              <a:t>y</a:t>
            </a:r>
            <a:r>
              <a:rPr lang="en-US" altLang="zh-CN" sz="2800" b="1" baseline="30000">
                <a:latin typeface="Times New Roman" panose="02020803070505020304" pitchFamily="18" charset="0"/>
                <a:ea typeface="宋体" panose="02010600030101010101" pitchFamily="2" charset="-122"/>
              </a:rPr>
              <a:t>5</a:t>
            </a:r>
            <a:r>
              <a:rPr lang="en-US" altLang="zh-CN" sz="2800" b="1">
                <a:latin typeface="Times New Roman" panose="02020803070505020304" pitchFamily="18" charset="0"/>
                <a:ea typeface="宋体" panose="02010600030101010101" pitchFamily="2" charset="-122"/>
              </a:rPr>
              <a:t> +15</a:t>
            </a:r>
            <a:r>
              <a:rPr lang="en-US" altLang="zh-CN" sz="2800" b="1" i="1">
                <a:latin typeface="Times New Roman" panose="02020803070505020304" pitchFamily="18" charset="0"/>
                <a:ea typeface="华文行楷" panose="02010800040101010101" pitchFamily="2" charset="-122"/>
              </a:rPr>
              <a:t>y</a:t>
            </a:r>
            <a:r>
              <a:rPr lang="en-US" altLang="zh-CN" sz="2800" b="1" baseline="30000">
                <a:latin typeface="Times New Roman" panose="02020803070505020304" pitchFamily="18" charset="0"/>
                <a:ea typeface="华文行楷" panose="02010800040101010101" pitchFamily="2" charset="-122"/>
              </a:rPr>
              <a:t>4</a:t>
            </a:r>
            <a:r>
              <a:rPr lang="en-US" altLang="zh-CN" sz="2800" b="1">
                <a:latin typeface="黑体" panose="02010600030101010101" pitchFamily="2" charset="-122"/>
                <a:ea typeface="黑体" panose="02010600030101010101" pitchFamily="2" charset="-122"/>
              </a:rPr>
              <a:t>+</a:t>
            </a:r>
            <a:r>
              <a:rPr lang="en-US" altLang="zh-CN" sz="2800" b="1">
                <a:latin typeface="Times New Roman" panose="02020803070505020304" pitchFamily="18" charset="0"/>
                <a:ea typeface="黑体" panose="02010600030101010101" pitchFamily="2" charset="-122"/>
              </a:rPr>
              <a:t>21</a:t>
            </a:r>
            <a:r>
              <a:rPr lang="en-US" altLang="zh-CN" sz="2800" b="1" i="1">
                <a:latin typeface="Times New Roman" panose="02020803070505020304" pitchFamily="18" charset="0"/>
                <a:ea typeface="宋体" panose="02010600030101010101" pitchFamily="2" charset="-122"/>
              </a:rPr>
              <a:t>y</a:t>
            </a:r>
            <a:r>
              <a:rPr lang="en-US" altLang="zh-CN" sz="2800" b="1" baseline="30000">
                <a:latin typeface="Times New Roman" panose="02020803070505020304" pitchFamily="18" charset="0"/>
                <a:ea typeface="宋体" panose="02010600030101010101" pitchFamily="2" charset="-122"/>
              </a:rPr>
              <a:t>3 </a:t>
            </a:r>
            <a:r>
              <a:rPr lang="en-US" altLang="zh-CN" sz="2800" b="1">
                <a:latin typeface="Times New Roman" panose="02020803070505020304" pitchFamily="18" charset="0"/>
                <a:ea typeface="宋体" panose="02010600030101010101" pitchFamily="2" charset="-122"/>
              </a:rPr>
              <a:t>+18</a:t>
            </a:r>
            <a:r>
              <a:rPr lang="en-US" altLang="zh-CN" sz="2800" b="1" i="1">
                <a:latin typeface="Times New Roman" panose="02020803070505020304" pitchFamily="18" charset="0"/>
                <a:ea typeface="华文行楷" panose="02010800040101010101" pitchFamily="2" charset="-122"/>
              </a:rPr>
              <a:t>y</a:t>
            </a:r>
            <a:r>
              <a:rPr lang="en-US" altLang="zh-CN" sz="2800" b="1" baseline="30000">
                <a:latin typeface="Times New Roman" panose="02020803070505020304" pitchFamily="18" charset="0"/>
                <a:ea typeface="华文行楷" panose="02010800040101010101" pitchFamily="2" charset="-122"/>
              </a:rPr>
              <a:t>2</a:t>
            </a:r>
            <a:r>
              <a:rPr lang="en-US" altLang="zh-CN" sz="2800" b="1">
                <a:latin typeface="黑体" panose="02010600030101010101" pitchFamily="2" charset="-122"/>
                <a:ea typeface="黑体" panose="02010600030101010101" pitchFamily="2" charset="-122"/>
              </a:rPr>
              <a:t>+</a:t>
            </a:r>
            <a:r>
              <a:rPr lang="en-US" altLang="zh-CN" sz="2800" b="1">
                <a:latin typeface="Times New Roman" panose="02020803070505020304" pitchFamily="18" charset="0"/>
                <a:ea typeface="黑体" panose="02010600030101010101" pitchFamily="2" charset="-122"/>
              </a:rPr>
              <a:t>9</a:t>
            </a:r>
            <a:r>
              <a:rPr lang="en-US" altLang="zh-CN" sz="2800" b="1" i="1">
                <a:latin typeface="Times New Roman" panose="02020803070505020304" pitchFamily="18" charset="0"/>
                <a:ea typeface="黑体" panose="02010600030101010101" pitchFamily="2" charset="-122"/>
              </a:rPr>
              <a:t>y</a:t>
            </a:r>
            <a:r>
              <a:rPr lang="en-US" altLang="zh-CN" sz="2800" b="1" baseline="30000">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+3</a:t>
            </a:r>
            <a:endParaRPr lang="en-US" altLang="zh-CN" sz="2800" b="1">
              <a:latin typeface="Times New Roman" panose="02020803070505020304" pitchFamily="18" charset="0"/>
              <a:ea typeface="宋体" panose="02010600030101010101" pitchFamily="2" charset="-122"/>
            </a:endParaRPr>
          </a:p>
          <a:p>
            <a:pPr indent="0">
              <a:spcBef>
                <a:spcPct val="50000"/>
              </a:spcBef>
            </a:pPr>
            <a:r>
              <a:rPr lang="zh-CN" altLang="en-US" sz="2800" b="1">
                <a:latin typeface="Times New Roman" panose="02020803070505020304" pitchFamily="18" charset="0"/>
                <a:ea typeface="宋体" panose="02010600030101010101" pitchFamily="2" charset="-122"/>
              </a:rPr>
              <a:t>取</a:t>
            </a:r>
            <a:r>
              <a:rPr lang="en-US" altLang="zh-CN" sz="2800" b="1" i="1">
                <a:latin typeface="Times New Roman" panose="02020803070505020304" pitchFamily="18" charset="0"/>
                <a:ea typeface="宋体" panose="02010600030101010101" pitchFamily="2" charset="-122"/>
              </a:rPr>
              <a:t>p=</a:t>
            </a:r>
            <a:r>
              <a:rPr lang="en-US" altLang="zh-CN" sz="2800" b="1">
                <a:latin typeface="Times New Roman" panose="02020803070505020304" pitchFamily="18" charset="0"/>
                <a:ea typeface="宋体" panose="02010600030101010101" pitchFamily="2" charset="-122"/>
              </a:rPr>
              <a:t>3.</a:t>
            </a:r>
            <a:r>
              <a:rPr lang="zh-CN" altLang="en-US" sz="2800" b="1">
                <a:latin typeface="Times New Roman" panose="02020803070505020304" pitchFamily="18" charset="0"/>
                <a:ea typeface="宋体" panose="02010600030101010101" pitchFamily="2" charset="-122"/>
              </a:rPr>
              <a:t>由</a:t>
            </a:r>
            <a:r>
              <a:rPr lang="en-US" altLang="zh-CN" sz="2800" b="1" dirty="0">
                <a:solidFill>
                  <a:schemeClr val="tx2"/>
                </a:solidFill>
                <a:latin typeface="Times New Roman" panose="02020803070505020304" pitchFamily="18" charset="0"/>
                <a:ea typeface="宋体" panose="02010600030101010101" pitchFamily="2" charset="-122"/>
              </a:rPr>
              <a:t>Eisenstein</a:t>
            </a:r>
            <a:r>
              <a:rPr lang="zh-CN" altLang="en-US" sz="2800" b="1" dirty="0">
                <a:solidFill>
                  <a:schemeClr val="tx2"/>
                </a:solidFill>
                <a:latin typeface="Times New Roman" panose="02020803070505020304" pitchFamily="18" charset="0"/>
                <a:ea typeface="宋体" panose="02010600030101010101" pitchFamily="2" charset="-122"/>
              </a:rPr>
              <a:t>判别法，</a:t>
            </a:r>
            <a:r>
              <a:rPr lang="zh-CN" altLang="en-US" sz="2800" b="1" dirty="0">
                <a:latin typeface="Times New Roman" panose="02020803070505020304" pitchFamily="18" charset="0"/>
                <a:ea typeface="宋体" panose="02010600030101010101" pitchFamily="2" charset="-122"/>
              </a:rPr>
              <a:t>知</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在有理数域上不可约</a:t>
            </a:r>
            <a:r>
              <a:rPr lang="en-US" altLang="zh-CN" sz="2800" b="1">
                <a:latin typeface="Times New Roman" panose="02020803070505020304" pitchFamily="18" charset="0"/>
                <a:ea typeface="宋体" panose="02010600030101010101" pitchFamily="2" charset="-122"/>
              </a:rPr>
              <a:t>.</a:t>
            </a:r>
            <a:endParaRPr lang="en-US" altLang="zh-CN" sz="2800" b="1">
              <a:latin typeface="Times New Roman" panose="02020803070505020304" pitchFamily="18" charset="0"/>
              <a:ea typeface="宋体" panose="02010600030101010101" pitchFamily="2" charset="-122"/>
            </a:endParaRPr>
          </a:p>
        </p:txBody>
      </p:sp>
      <p:sp>
        <p:nvSpPr>
          <p:cNvPr id="117762" name="标题 327682"/>
          <p:cNvSpPr>
            <a:spLocks noGrp="1"/>
          </p:cNvSpPr>
          <p:nvPr>
            <p:ph type="title"/>
          </p:nvPr>
        </p:nvSpPr>
        <p:spPr>
          <a:xfrm>
            <a:off x="685800" y="538163"/>
            <a:ext cx="957263" cy="528637"/>
          </a:xfrm>
          <a:gradFill rotWithShape="0">
            <a:gsLst>
              <a:gs pos="0">
                <a:srgbClr val="5E7676"/>
              </a:gs>
              <a:gs pos="50000">
                <a:srgbClr val="CCFFFF"/>
              </a:gs>
              <a:gs pos="100000">
                <a:srgbClr val="5E7676"/>
              </a:gs>
            </a:gsLst>
            <a:lin ang="2700000" scaled="1"/>
            <a:tileRect/>
          </a:gradFill>
          <a:ln>
            <a:solidFill>
              <a:schemeClr val="tx2"/>
            </a:solidFill>
            <a:miter/>
          </a:ln>
        </p:spPr>
        <p:txBody>
          <a:bodyPr wrap="square" anchor="b">
            <a:spAutoFit/>
          </a:bodyPr>
          <a:p>
            <a:r>
              <a:rPr lang="zh-CN" altLang="en-US" sz="2800" b="1" dirty="0">
                <a:solidFill>
                  <a:schemeClr val="tx1"/>
                </a:solidFill>
                <a:ea typeface="宋体" panose="02010600030101010101" pitchFamily="2" charset="-122"/>
              </a:rPr>
              <a:t>答案</a:t>
            </a:r>
            <a:endParaRPr lang="zh-CN" altLang="en-US" sz="2800" b="1">
              <a:solidFill>
                <a:schemeClr val="tx1"/>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76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682" grpId="0"/>
    </p:bldLst>
  </p:timing>
</p:sld>
</file>

<file path=ppt/slides/slide12.xml><?xml version="1.0" encoding="utf-8"?>
<p:sld xmlns:a="http://schemas.openxmlformats.org/drawingml/2006/main" xmlns:r="http://schemas.openxmlformats.org/officeDocument/2006/relationships" xmlns:p="http://schemas.openxmlformats.org/presentationml/2006/main" show="0" showMasterSp="0">
  <p:cSld>
    <p:spTree>
      <p:nvGrpSpPr>
        <p:cNvPr id="1" name=""/>
        <p:cNvGrpSpPr/>
        <p:nvPr/>
      </p:nvGrpSpPr>
      <p:grpSpPr/>
      <p:sp>
        <p:nvSpPr>
          <p:cNvPr id="16385" name="标题 189441"/>
          <p:cNvSpPr>
            <a:spLocks noGrp="1"/>
          </p:cNvSpPr>
          <p:nvPr>
            <p:ph type="title"/>
          </p:nvPr>
        </p:nvSpPr>
        <p:spPr>
          <a:xfrm>
            <a:off x="685800" y="511175"/>
            <a:ext cx="7162800" cy="952500"/>
          </a:xfrm>
        </p:spPr>
        <p:txBody>
          <a:bodyPr wrap="square" anchor="b">
            <a:spAutoFit/>
          </a:bodyPr>
          <a:p>
            <a:pPr marL="609600" indent="-609600">
              <a:buClr>
                <a:schemeClr val="tx2"/>
              </a:buClr>
              <a:buNone/>
            </a:pPr>
            <a:r>
              <a:rPr lang="zh-CN" altLang="en-US" sz="2800" b="1" dirty="0">
                <a:latin typeface="Times New Roman" panose="02020803070505020304" pitchFamily="18" charset="0"/>
                <a:ea typeface="宋体" panose="02010600030101010101" pitchFamily="2" charset="-122"/>
              </a:rPr>
              <a:t>例</a:t>
            </a:r>
            <a:r>
              <a:rPr lang="en-US" altLang="zh-CN" sz="2800" b="1">
                <a:latin typeface="Times New Roman" panose="02020803070505020304" pitchFamily="18" charset="0"/>
                <a:ea typeface="宋体" panose="02010600030101010101" pitchFamily="2" charset="-122"/>
              </a:rPr>
              <a:t>1  </a:t>
            </a:r>
            <a:r>
              <a:rPr lang="zh-CN" altLang="en-US" sz="2800" b="1" dirty="0">
                <a:solidFill>
                  <a:schemeClr val="tx1"/>
                </a:solidFill>
                <a:latin typeface="Times New Roman" panose="02020803070505020304" pitchFamily="18" charset="0"/>
                <a:ea typeface="宋体" panose="02010600030101010101" pitchFamily="2" charset="-122"/>
              </a:rPr>
              <a:t>当</a:t>
            </a:r>
            <a:r>
              <a:rPr lang="en-US" altLang="zh-CN" sz="2800" b="1" i="1">
                <a:solidFill>
                  <a:schemeClr val="tx1"/>
                </a:solidFill>
                <a:latin typeface="Times New Roman" panose="02020803070505020304" pitchFamily="18" charset="0"/>
                <a:ea typeface="宋体" panose="02010600030101010101" pitchFamily="2" charset="-122"/>
              </a:rPr>
              <a:t>a</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b</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c</a:t>
            </a:r>
            <a:r>
              <a:rPr lang="zh-CN" altLang="en-US" sz="2800" b="1" dirty="0">
                <a:solidFill>
                  <a:schemeClr val="tx1"/>
                </a:solidFill>
                <a:latin typeface="Times New Roman" panose="02020803070505020304" pitchFamily="18" charset="0"/>
                <a:ea typeface="宋体" panose="02010600030101010101" pitchFamily="2" charset="-122"/>
              </a:rPr>
              <a:t>取何制值时，多项式 </a:t>
            </a:r>
            <a:r>
              <a:rPr lang="en-US" altLang="zh-CN" sz="2800" b="1" i="1">
                <a:solidFill>
                  <a:schemeClr val="tx1"/>
                </a:solidFill>
                <a:latin typeface="Times New Roman" panose="02020803070505020304" pitchFamily="18" charset="0"/>
                <a:ea typeface="宋体" panose="02010600030101010101" pitchFamily="2" charset="-122"/>
              </a:rPr>
              <a:t>f </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a:solidFill>
                  <a:schemeClr val="tx1"/>
                </a:solidFill>
                <a:latin typeface="Times New Roman" panose="02020803070505020304" pitchFamily="18" charset="0"/>
                <a:ea typeface="宋体" panose="02010600030101010101" pitchFamily="2" charset="-122"/>
              </a:rPr>
              <a:t>) =</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a:solidFill>
                  <a:schemeClr val="tx1"/>
                </a:solidFill>
                <a:latin typeface="宋体" panose="02010600030101010101" pitchFamily="2" charset="-122"/>
                <a:ea typeface="宋体" panose="02010600030101010101" pitchFamily="2" charset="-122"/>
              </a:rPr>
              <a:t>-</a:t>
            </a:r>
            <a:r>
              <a:rPr lang="en-US" altLang="zh-CN" sz="2800" b="1" dirty="0">
                <a:solidFill>
                  <a:schemeClr val="tx1"/>
                </a:solidFill>
                <a:latin typeface="Times New Roman" panose="02020803070505020304" pitchFamily="18" charset="0"/>
                <a:ea typeface="宋体" panose="02010600030101010101" pitchFamily="2" charset="-122"/>
              </a:rPr>
              <a:t>5</a:t>
            </a:r>
            <a:r>
              <a:rPr lang="zh-CN" altLang="en-US" sz="2800" b="1" dirty="0">
                <a:solidFill>
                  <a:schemeClr val="tx1"/>
                </a:solidFill>
                <a:latin typeface="Times New Roman" panose="02020803070505020304" pitchFamily="18" charset="0"/>
                <a:ea typeface="宋体" panose="02010600030101010101" pitchFamily="2" charset="-122"/>
              </a:rPr>
              <a:t>与</a:t>
            </a:r>
            <a:br>
              <a:rPr lang="zh-CN" altLang="en-US" sz="2800" b="1" dirty="0">
                <a:solidFill>
                  <a:schemeClr val="tx1"/>
                </a:solidFill>
                <a:latin typeface="Times New Roman" panose="02020803070505020304" pitchFamily="18" charset="0"/>
                <a:ea typeface="宋体" panose="02010600030101010101" pitchFamily="2" charset="-122"/>
              </a:rPr>
            </a:br>
            <a:r>
              <a:rPr lang="zh-CN" altLang="en-US" sz="2800" b="1" dirty="0">
                <a:solidFill>
                  <a:schemeClr val="tx1"/>
                </a:solidFill>
                <a:latin typeface="Times New Roman" panose="02020803070505020304" pitchFamily="18" charset="0"/>
                <a:ea typeface="宋体" panose="02010600030101010101" pitchFamily="2" charset="-122"/>
              </a:rPr>
              <a:t> </a:t>
            </a:r>
            <a:r>
              <a:rPr lang="en-US" altLang="zh-CN" sz="2800" b="1" i="1">
                <a:solidFill>
                  <a:schemeClr val="tx1"/>
                </a:solidFill>
                <a:latin typeface="Times New Roman" panose="02020803070505020304" pitchFamily="18" charset="0"/>
                <a:ea typeface="宋体" panose="02010600030101010101" pitchFamily="2" charset="-122"/>
              </a:rPr>
              <a:t>g</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a:solidFill>
                  <a:schemeClr val="tx1"/>
                </a:solidFill>
                <a:latin typeface="Times New Roman" panose="02020803070505020304" pitchFamily="18" charset="0"/>
                <a:ea typeface="宋体" panose="02010600030101010101" pitchFamily="2" charset="-122"/>
              </a:rPr>
              <a:t>) = </a:t>
            </a:r>
            <a:r>
              <a:rPr lang="en-US" altLang="zh-CN" sz="2800" b="1" i="1">
                <a:solidFill>
                  <a:schemeClr val="tx1"/>
                </a:solidFill>
                <a:latin typeface="Times New Roman" panose="02020803070505020304" pitchFamily="18" charset="0"/>
                <a:ea typeface="宋体" panose="02010600030101010101" pitchFamily="2" charset="-122"/>
              </a:rPr>
              <a:t>a</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a:solidFill>
                  <a:schemeClr val="tx1"/>
                </a:solidFill>
                <a:latin typeface="宋体" panose="02010600030101010101" pitchFamily="2" charset="-122"/>
                <a:ea typeface="宋体" panose="02010600030101010101" pitchFamily="2" charset="-122"/>
              </a:rPr>
              <a:t>-</a:t>
            </a:r>
            <a:r>
              <a:rPr lang="en-US" altLang="zh-CN" sz="2800" b="1">
                <a:solidFill>
                  <a:schemeClr val="tx1"/>
                </a:solidFill>
                <a:latin typeface="Times New Roman" panose="02020803070505020304" pitchFamily="18" charset="0"/>
                <a:ea typeface="宋体" panose="02010600030101010101" pitchFamily="2" charset="-122"/>
              </a:rPr>
              <a:t>2) </a:t>
            </a:r>
            <a:r>
              <a:rPr lang="en-US" altLang="zh-CN" sz="2800" b="1" baseline="30000">
                <a:solidFill>
                  <a:schemeClr val="tx1"/>
                </a:solidFill>
                <a:latin typeface="Times New Roman" panose="02020803070505020304" pitchFamily="18" charset="0"/>
                <a:ea typeface="宋体" panose="02010600030101010101" pitchFamily="2" charset="-122"/>
              </a:rPr>
              <a:t>2</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b</a:t>
            </a:r>
            <a:r>
              <a:rPr lang="en-US" altLang="zh-CN" sz="2800" b="1">
                <a:solidFill>
                  <a:schemeClr val="tx1"/>
                </a:solidFill>
                <a:latin typeface="Times New Roman" panose="02020803070505020304" pitchFamily="18" charset="0"/>
                <a:ea typeface="宋体" panose="02010600030101010101" pitchFamily="2" charset="-122"/>
              </a:rPr>
              <a:t>( </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a:solidFill>
                  <a:schemeClr val="tx1"/>
                </a:solidFill>
                <a:latin typeface="宋体" panose="02010600030101010101" pitchFamily="2" charset="-122"/>
                <a:ea typeface="宋体" panose="02010600030101010101" pitchFamily="2" charset="-122"/>
              </a:rPr>
              <a:t>+1</a:t>
            </a:r>
            <a:r>
              <a:rPr lang="en-US" altLang="zh-CN" sz="2800" b="1">
                <a:solidFill>
                  <a:schemeClr val="tx1"/>
                </a:solidFill>
                <a:latin typeface="Times New Roman" panose="02020803070505020304" pitchFamily="18" charset="0"/>
                <a:ea typeface="宋体" panose="02010600030101010101" pitchFamily="2" charset="-122"/>
              </a:rPr>
              <a:t>) +</a:t>
            </a:r>
            <a:r>
              <a:rPr lang="en-US" altLang="zh-CN" sz="2800" b="1" i="1">
                <a:solidFill>
                  <a:schemeClr val="tx1"/>
                </a:solidFill>
                <a:latin typeface="Times New Roman" panose="02020803070505020304" pitchFamily="18" charset="0"/>
                <a:ea typeface="宋体" panose="02010600030101010101" pitchFamily="2" charset="-122"/>
              </a:rPr>
              <a:t>c</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baseline="30000">
                <a:solidFill>
                  <a:schemeClr val="tx1"/>
                </a:solidFill>
                <a:latin typeface="Times New Roman" panose="02020803070505020304" pitchFamily="18" charset="0"/>
                <a:ea typeface="宋体" panose="02010600030101010101" pitchFamily="2" charset="-122"/>
              </a:rPr>
              <a:t>2</a:t>
            </a:r>
            <a:r>
              <a:rPr lang="en-US" altLang="zh-CN" sz="2800" b="1">
                <a:solidFill>
                  <a:schemeClr val="tx1"/>
                </a:solidFill>
                <a:latin typeface="宋体" panose="02010600030101010101" pitchFamily="2" charset="-122"/>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dirty="0">
                <a:solidFill>
                  <a:schemeClr val="tx1"/>
                </a:solidFill>
                <a:latin typeface="Times New Roman" panose="02020803070505020304" pitchFamily="18" charset="0"/>
                <a:ea typeface="宋体" panose="02010600030101010101" pitchFamily="2" charset="-122"/>
              </a:rPr>
              <a:t>2</a:t>
            </a:r>
            <a:r>
              <a:rPr lang="zh-CN" altLang="en-US" sz="2800" b="1" dirty="0">
                <a:solidFill>
                  <a:schemeClr val="tx1"/>
                </a:solidFill>
                <a:latin typeface="Times New Roman" panose="02020803070505020304" pitchFamily="18" charset="0"/>
                <a:ea typeface="宋体" panose="02010600030101010101" pitchFamily="2" charset="-122"/>
              </a:rPr>
              <a:t>) 相等？</a:t>
            </a:r>
            <a:r>
              <a:rPr lang="zh-CN" altLang="en-US" sz="2800" b="1">
                <a:latin typeface="宋体" panose="02010600030101010101" pitchFamily="2" charset="-122"/>
                <a:ea typeface="宋体" panose="02010600030101010101" pitchFamily="2" charset="-122"/>
              </a:rPr>
              <a:t> </a:t>
            </a:r>
            <a:endParaRPr lang="zh-CN" altLang="en-US" sz="2800" b="1">
              <a:latin typeface="宋体" panose="02010600030101010101" pitchFamily="2" charset="-122"/>
              <a:ea typeface="宋体" panose="02010600030101010101" pitchFamily="2" charset="-122"/>
            </a:endParaRPr>
          </a:p>
        </p:txBody>
      </p:sp>
      <p:sp>
        <p:nvSpPr>
          <p:cNvPr id="189443" name="内容占位符 189442"/>
          <p:cNvSpPr>
            <a:spLocks noGrp="1"/>
          </p:cNvSpPr>
          <p:nvPr>
            <p:ph idx="1"/>
          </p:nvPr>
        </p:nvSpPr>
        <p:spPr>
          <a:xfrm>
            <a:off x="609600" y="1828800"/>
            <a:ext cx="914400" cy="685800"/>
          </a:xfrm>
        </p:spPr>
        <p:txBody>
          <a:bodyPr anchor="t"/>
          <a:p>
            <a:pPr>
              <a:spcBef>
                <a:spcPct val="50000"/>
              </a:spcBef>
              <a:buNone/>
            </a:pPr>
            <a:r>
              <a:rPr lang="zh-CN" altLang="en-US" sz="2800" b="1" dirty="0">
                <a:solidFill>
                  <a:schemeClr val="tx2"/>
                </a:solidFill>
              </a:rPr>
              <a:t>解 </a:t>
            </a:r>
            <a:endParaRPr lang="zh-CN" altLang="en-US"/>
          </a:p>
        </p:txBody>
      </p:sp>
      <p:sp>
        <p:nvSpPr>
          <p:cNvPr id="189446" name="矩形 189445"/>
          <p:cNvSpPr/>
          <p:nvPr/>
        </p:nvSpPr>
        <p:spPr>
          <a:xfrm>
            <a:off x="1295400" y="1816100"/>
            <a:ext cx="7848600" cy="1384300"/>
          </a:xfrm>
          <a:prstGeom prst="rect">
            <a:avLst/>
          </a:prstGeom>
          <a:noFill/>
          <a:ln w="9525">
            <a:noFill/>
          </a:ln>
        </p:spPr>
        <p:txBody>
          <a:bodyPr anchor="b">
            <a:spAutoFit/>
          </a:bodyPr>
          <a:p>
            <a:pPr marL="609600" indent="-609600">
              <a:buClr>
                <a:schemeClr val="tx2"/>
              </a:buClr>
            </a:pPr>
            <a:r>
              <a:rPr lang="zh-CN" altLang="en-US" sz="2800" b="1" dirty="0">
                <a:latin typeface="Times New Roman" panose="02020803070505020304" pitchFamily="18" charset="0"/>
                <a:ea typeface="宋体" panose="02010600030101010101" pitchFamily="2" charset="-122"/>
              </a:rPr>
              <a:t>由于</a:t>
            </a:r>
            <a:endParaRPr lang="zh-CN" altLang="en-US" sz="2800" b="1" dirty="0">
              <a:latin typeface="Times New Roman" panose="02020803070505020304" pitchFamily="18" charset="0"/>
              <a:ea typeface="宋体" panose="02010600030101010101" pitchFamily="2" charset="-122"/>
            </a:endParaRPr>
          </a:p>
          <a:p>
            <a:pPr marL="609600" indent="-609600">
              <a:buClr>
                <a:schemeClr val="tx2"/>
              </a:buClr>
            </a:pPr>
            <a:r>
              <a:rPr lang="zh-CN" altLang="en-US" sz="2800" b="1" dirty="0">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a+c</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baseline="30000">
                <a:latin typeface="Times New Roman" panose="02020803070505020304" pitchFamily="18" charset="0"/>
                <a:ea typeface="宋体" panose="02010600030101010101" pitchFamily="2" charset="-122"/>
              </a:rPr>
              <a:t>2</a:t>
            </a:r>
            <a:r>
              <a:rPr lang="en-US" altLang="zh-CN" sz="2800" b="1" i="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(-4</a:t>
            </a:r>
            <a:r>
              <a:rPr lang="en-US" altLang="zh-CN" sz="2800" b="1" i="1">
                <a:latin typeface="Times New Roman" panose="02020803070505020304" pitchFamily="18" charset="0"/>
                <a:ea typeface="宋体" panose="02010600030101010101" pitchFamily="2" charset="-122"/>
              </a:rPr>
              <a:t>a</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b-c</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(4</a:t>
            </a:r>
            <a:r>
              <a:rPr lang="en-US" altLang="zh-CN" sz="2800" b="1" i="1">
                <a:latin typeface="Times New Roman" panose="02020803070505020304" pitchFamily="18" charset="0"/>
                <a:ea typeface="宋体" panose="02010600030101010101" pitchFamily="2" charset="-122"/>
              </a:rPr>
              <a:t>a</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b</a:t>
            </a:r>
            <a:r>
              <a:rPr lang="en-US" altLang="zh-CN" sz="2800" b="1">
                <a:latin typeface="宋体" panose="02010600030101010101" pitchFamily="2" charset="-122"/>
                <a:ea typeface="宋体" panose="02010600030101010101" pitchFamily="2" charset="-122"/>
              </a:rPr>
              <a:t>+2</a:t>
            </a:r>
            <a:r>
              <a:rPr lang="en-US" altLang="zh-CN" sz="2800" b="1" i="1">
                <a:latin typeface="Times New Roman" panose="02020803070505020304" pitchFamily="18" charset="0"/>
                <a:ea typeface="宋体" panose="02010600030101010101" pitchFamily="2" charset="-122"/>
              </a:rPr>
              <a:t>c</a:t>
            </a:r>
            <a:r>
              <a:rPr lang="en-US" altLang="zh-CN" sz="2800" b="1">
                <a:latin typeface="Times New Roman" panose="02020803070505020304" pitchFamily="18" charset="0"/>
                <a:ea typeface="宋体" panose="02010600030101010101" pitchFamily="2" charset="-122"/>
              </a:rPr>
              <a:t> </a:t>
            </a:r>
            <a:r>
              <a:rPr lang="zh-CN" altLang="en-US" sz="2800" b="1">
                <a:latin typeface="Times New Roman" panose="02020803070505020304" pitchFamily="18" charset="0"/>
                <a:ea typeface="宋体" panose="02010600030101010101" pitchFamily="2" charset="-122"/>
              </a:rPr>
              <a:t>) </a:t>
            </a:r>
            <a:endParaRPr lang="zh-CN" altLang="en-US" sz="2800" b="1">
              <a:latin typeface="Times New Roman" panose="02020803070505020304" pitchFamily="18" charset="0"/>
              <a:ea typeface="宋体" panose="02010600030101010101" pitchFamily="2" charset="-122"/>
            </a:endParaRPr>
          </a:p>
          <a:p>
            <a:pPr marL="609600" indent="-609600">
              <a:buClr>
                <a:schemeClr val="tx2"/>
              </a:buClr>
            </a:pPr>
            <a:r>
              <a:rPr lang="zh-CN" altLang="en-US" sz="2800" b="1" dirty="0">
                <a:latin typeface="Times New Roman" panose="02020803070505020304" pitchFamily="18" charset="0"/>
                <a:ea typeface="宋体" panose="02010600030101010101" pitchFamily="2" charset="-122"/>
              </a:rPr>
              <a:t>根据多项式相等的定义，得          </a:t>
            </a:r>
            <a:r>
              <a:rPr lang="zh-CN" altLang="en-US" sz="2800" b="1">
                <a:solidFill>
                  <a:schemeClr val="tx2"/>
                </a:solidFill>
                <a:latin typeface="宋体" panose="02010600030101010101" pitchFamily="2" charset="-122"/>
                <a:ea typeface="宋体" panose="02010600030101010101" pitchFamily="2" charset="-122"/>
              </a:rPr>
              <a:t> </a:t>
            </a:r>
            <a:endParaRPr lang="zh-CN" altLang="en-US" sz="2800" b="1">
              <a:solidFill>
                <a:schemeClr val="tx2"/>
              </a:solidFill>
              <a:latin typeface="宋体" panose="02010600030101010101" pitchFamily="2" charset="-122"/>
              <a:ea typeface="宋体" panose="02010600030101010101" pitchFamily="2" charset="-122"/>
            </a:endParaRPr>
          </a:p>
        </p:txBody>
      </p:sp>
      <p:graphicFrame>
        <p:nvGraphicFramePr>
          <p:cNvPr id="189448" name="对象 189447"/>
          <p:cNvGraphicFramePr/>
          <p:nvPr/>
        </p:nvGraphicFramePr>
        <p:xfrm>
          <a:off x="2881313" y="3200400"/>
          <a:ext cx="2943225" cy="1412875"/>
        </p:xfrm>
        <a:graphic>
          <a:graphicData uri="http://schemas.openxmlformats.org/presentationml/2006/ole">
            <mc:AlternateContent xmlns:mc="http://schemas.openxmlformats.org/markup-compatibility/2006">
              <mc:Choice xmlns:v="urn:schemas-microsoft-com:vml" Requires="v">
                <p:oleObj spid="_x0000_s3159" name="" r:id="rId1" imgW="1269365" imgH="609600" progId="Equation.3">
                  <p:embed/>
                </p:oleObj>
              </mc:Choice>
              <mc:Fallback>
                <p:oleObj name="" r:id="rId1" imgW="1269365" imgH="609600" progId="Equation.3">
                  <p:embed/>
                  <p:pic>
                    <p:nvPicPr>
                      <p:cNvPr id="0" name="图片 3158"/>
                      <p:cNvPicPr/>
                      <p:nvPr/>
                    </p:nvPicPr>
                    <p:blipFill>
                      <a:blip r:embed="rId2"/>
                      <a:stretch>
                        <a:fillRect/>
                      </a:stretch>
                    </p:blipFill>
                    <p:spPr>
                      <a:xfrm>
                        <a:off x="2881313" y="3200400"/>
                        <a:ext cx="2943225" cy="1412875"/>
                      </a:xfrm>
                      <a:prstGeom prst="rect">
                        <a:avLst/>
                      </a:prstGeom>
                      <a:noFill/>
                      <a:ln w="38100">
                        <a:noFill/>
                        <a:miter/>
                      </a:ln>
                    </p:spPr>
                  </p:pic>
                </p:oleObj>
              </mc:Fallback>
            </mc:AlternateContent>
          </a:graphicData>
        </a:graphic>
      </p:graphicFrame>
      <p:graphicFrame>
        <p:nvGraphicFramePr>
          <p:cNvPr id="189449" name="对象 189448"/>
          <p:cNvGraphicFramePr/>
          <p:nvPr/>
        </p:nvGraphicFramePr>
        <p:xfrm>
          <a:off x="1524000" y="4800600"/>
          <a:ext cx="4943475" cy="941388"/>
        </p:xfrm>
        <a:graphic>
          <a:graphicData uri="http://schemas.openxmlformats.org/presentationml/2006/ole">
            <mc:AlternateContent xmlns:mc="http://schemas.openxmlformats.org/markup-compatibility/2006">
              <mc:Choice xmlns:v="urn:schemas-microsoft-com:vml" Requires="v">
                <p:oleObj spid="_x0000_s3148" name="" r:id="rId3" imgW="2131695" imgH="405765" progId="Equation.3">
                  <p:embed/>
                </p:oleObj>
              </mc:Choice>
              <mc:Fallback>
                <p:oleObj name="" r:id="rId3" imgW="2131695" imgH="405765" progId="Equation.3">
                  <p:embed/>
                  <p:pic>
                    <p:nvPicPr>
                      <p:cNvPr id="0" name="图片 3147"/>
                      <p:cNvPicPr/>
                      <p:nvPr/>
                    </p:nvPicPr>
                    <p:blipFill>
                      <a:blip r:embed="rId4"/>
                      <a:stretch>
                        <a:fillRect/>
                      </a:stretch>
                    </p:blipFill>
                    <p:spPr>
                      <a:xfrm>
                        <a:off x="1524000" y="4800600"/>
                        <a:ext cx="4943475" cy="941388"/>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9443">
                                            <p:txEl>
                                              <p:charRg st="0"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189446">
                                            <p:txEl>
                                              <p:charRg st="0" end="3"/>
                                            </p:txEl>
                                          </p:spTgt>
                                        </p:tgtEl>
                                        <p:attrNameLst>
                                          <p:attrName>style.visibility</p:attrName>
                                        </p:attrNameLst>
                                      </p:cBhvr>
                                      <p:to>
                                        <p:strVal val="visible"/>
                                      </p:to>
                                    </p:set>
                                    <p:animEffect transition="in" filter="wipe(left)">
                                      <p:cBhvr>
                                        <p:cTn id="11" dur="500"/>
                                        <p:tgtEl>
                                          <p:spTgt spid="189446">
                                            <p:txEl>
                                              <p:charRg st="0" end="3"/>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89446">
                                            <p:txEl>
                                              <p:charRg st="3" end="57"/>
                                            </p:txEl>
                                          </p:spTgt>
                                        </p:tgtEl>
                                        <p:attrNameLst>
                                          <p:attrName>style.visibility</p:attrName>
                                        </p:attrNameLst>
                                      </p:cBhvr>
                                      <p:to>
                                        <p:strVal val="visible"/>
                                      </p:to>
                                    </p:set>
                                    <p:animEffect transition="in" filter="wipe(left)">
                                      <p:cBhvr>
                                        <p:cTn id="16" dur="500"/>
                                        <p:tgtEl>
                                          <p:spTgt spid="189446">
                                            <p:txEl>
                                              <p:charRg st="3" end="57"/>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89446">
                                            <p:txEl>
                                              <p:charRg st="57" end="81"/>
                                            </p:txEl>
                                          </p:spTgt>
                                        </p:tgtEl>
                                        <p:attrNameLst>
                                          <p:attrName>style.visibility</p:attrName>
                                        </p:attrNameLst>
                                      </p:cBhvr>
                                      <p:to>
                                        <p:strVal val="visible"/>
                                      </p:to>
                                    </p:set>
                                    <p:animEffect transition="in" filter="wipe(left)">
                                      <p:cBhvr>
                                        <p:cTn id="21" dur="500"/>
                                        <p:tgtEl>
                                          <p:spTgt spid="189446">
                                            <p:txEl>
                                              <p:charRg st="57" end="8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89448"/>
                                        </p:tgtEl>
                                        <p:attrNameLst>
                                          <p:attrName>style.visibility</p:attrName>
                                        </p:attrNameLst>
                                      </p:cBhvr>
                                      <p:to>
                                        <p:strVal val="visible"/>
                                      </p:to>
                                    </p:set>
                                    <p:animEffect transition="in" filter="wipe(left)">
                                      <p:cBhvr>
                                        <p:cTn id="26" dur="500"/>
                                        <p:tgtEl>
                                          <p:spTgt spid="18944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89449"/>
                                        </p:tgtEl>
                                        <p:attrNameLst>
                                          <p:attrName>style.visibility</p:attrName>
                                        </p:attrNameLst>
                                      </p:cBhvr>
                                      <p:to>
                                        <p:strVal val="visible"/>
                                      </p:to>
                                    </p:set>
                                    <p:animEffect transition="in" filter="wipe(left)">
                                      <p:cBhvr>
                                        <p:cTn id="31" dur="500"/>
                                        <p:tgtEl>
                                          <p:spTgt spid="1894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3" grpId="0" build="p"/>
      <p:bldP spid="189446"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7409" name="标题 188417"/>
          <p:cNvSpPr>
            <a:spLocks noGrp="1"/>
          </p:cNvSpPr>
          <p:nvPr>
            <p:ph type="title"/>
          </p:nvPr>
        </p:nvSpPr>
        <p:spPr>
          <a:xfrm>
            <a:off x="685800" y="304800"/>
            <a:ext cx="2209800" cy="519113"/>
          </a:xfrm>
        </p:spPr>
        <p:txBody>
          <a:bodyPr wrap="square" anchor="b">
            <a:spAutoFit/>
          </a:bodyPr>
          <a:p>
            <a:pPr marL="609600" indent="-609600">
              <a:buClr>
                <a:schemeClr val="tx2"/>
              </a:buClr>
              <a:buNone/>
            </a:pPr>
            <a:r>
              <a:rPr lang="en-US" altLang="zh-CN" sz="2800" b="1">
                <a:latin typeface="Times New Roman" panose="02020803070505020304" pitchFamily="18" charset="0"/>
                <a:ea typeface="宋体" panose="02010600030101010101" pitchFamily="2" charset="-122"/>
              </a:rPr>
              <a:t>3.</a:t>
            </a:r>
            <a:r>
              <a:rPr lang="zh-CN" altLang="en-US" sz="2800" b="1" dirty="0">
                <a:ea typeface="宋体" panose="02010600030101010101" pitchFamily="2" charset="-122"/>
              </a:rPr>
              <a:t>多项式环</a:t>
            </a:r>
            <a:endParaRPr lang="zh-CN" altLang="en-US" sz="2800" dirty="0">
              <a:latin typeface="宋体" panose="02010600030101010101" pitchFamily="2" charset="-122"/>
              <a:ea typeface="宋体" panose="02010600030101010101" pitchFamily="2" charset="-122"/>
            </a:endParaRPr>
          </a:p>
        </p:txBody>
      </p:sp>
      <p:sp>
        <p:nvSpPr>
          <p:cNvPr id="188427" name="内容占位符 188426"/>
          <p:cNvSpPr>
            <a:spLocks noGrp="1"/>
          </p:cNvSpPr>
          <p:nvPr>
            <p:ph idx="1"/>
          </p:nvPr>
        </p:nvSpPr>
        <p:spPr>
          <a:xfrm>
            <a:off x="685800" y="973138"/>
            <a:ext cx="8229600" cy="1600200"/>
          </a:xfrm>
        </p:spPr>
        <p:txBody>
          <a:bodyPr anchor="t"/>
          <a:p>
            <a:pPr>
              <a:lnSpc>
                <a:spcPct val="90000"/>
              </a:lnSpc>
              <a:spcBef>
                <a:spcPct val="50000"/>
              </a:spcBef>
              <a:buNone/>
            </a:pPr>
            <a:r>
              <a:rPr lang="en-US" altLang="zh-CN" sz="2800" b="1" dirty="0"/>
              <a:t>      </a:t>
            </a:r>
            <a:r>
              <a:rPr lang="zh-CN" altLang="en-US" sz="2800" b="1" dirty="0"/>
              <a:t>数域</a:t>
            </a:r>
            <a:r>
              <a:rPr lang="en-US" altLang="zh-CN" sz="2800" b="1" i="1">
                <a:latin typeface="Times New Roman" panose="02020803070505020304" pitchFamily="18" charset="0"/>
              </a:rPr>
              <a:t>P</a:t>
            </a:r>
            <a:r>
              <a:rPr lang="zh-CN" altLang="en-US" sz="2800" b="1" dirty="0"/>
              <a:t>上的一元多项式的全体，称为数域</a:t>
            </a:r>
            <a:r>
              <a:rPr lang="en-US" altLang="zh-CN" sz="2800" b="1" i="1">
                <a:latin typeface="Times New Roman" panose="02020803070505020304" pitchFamily="18" charset="0"/>
              </a:rPr>
              <a:t>P</a:t>
            </a:r>
            <a:r>
              <a:rPr lang="zh-CN" altLang="en-US" sz="2800" b="1" dirty="0"/>
              <a:t>上的</a:t>
            </a:r>
            <a:endParaRPr lang="zh-CN" altLang="en-US" sz="2800" b="1" dirty="0"/>
          </a:p>
          <a:p>
            <a:pPr>
              <a:lnSpc>
                <a:spcPct val="90000"/>
              </a:lnSpc>
              <a:spcBef>
                <a:spcPct val="50000"/>
              </a:spcBef>
              <a:buNone/>
            </a:pPr>
            <a:r>
              <a:rPr lang="zh-CN" altLang="en-US" sz="2800" b="1" dirty="0">
                <a:solidFill>
                  <a:srgbClr val="003366"/>
                </a:solidFill>
              </a:rPr>
              <a:t>一元多项式环</a:t>
            </a:r>
            <a:r>
              <a:rPr lang="zh-CN" altLang="en-US" sz="2800" dirty="0"/>
              <a:t>，</a:t>
            </a:r>
            <a:r>
              <a:rPr lang="zh-CN" altLang="en-US" sz="2800" b="1" dirty="0"/>
              <a:t>记作</a:t>
            </a:r>
            <a:r>
              <a:rPr lang="en-US" altLang="zh-CN" sz="2800" b="1" i="1">
                <a:latin typeface="Times New Roman" panose="02020803070505020304" pitchFamily="18" charset="0"/>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a:t>
            </a:r>
            <a:endParaRPr lang="en-US" altLang="zh-CN" sz="2800" b="1">
              <a:latin typeface="Times New Roman" panose="02020803070505020304" pitchFamily="18" charset="0"/>
            </a:endParaRPr>
          </a:p>
          <a:p>
            <a:pPr>
              <a:lnSpc>
                <a:spcPct val="90000"/>
              </a:lnSpc>
              <a:spcBef>
                <a:spcPct val="50000"/>
              </a:spcBef>
              <a:buNone/>
            </a:pPr>
            <a:r>
              <a:rPr lang="en-US" altLang="zh-CN" sz="2800" b="1" i="1">
                <a:latin typeface="Times New Roman" panose="02020803070505020304" pitchFamily="18" charset="0"/>
              </a:rPr>
              <a:t>             P  ——  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a:t>
            </a:r>
            <a:r>
              <a:rPr lang="zh-CN" altLang="en-US" sz="2800" b="1" dirty="0">
                <a:latin typeface="Times New Roman" panose="02020803070505020304" pitchFamily="18" charset="0"/>
              </a:rPr>
              <a:t>的系数域</a:t>
            </a:r>
            <a:r>
              <a:rPr lang="en-US" altLang="zh-CN" sz="2800" b="1">
                <a:latin typeface="Times New Roman" panose="02020803070505020304" pitchFamily="18" charset="0"/>
              </a:rPr>
              <a:t>.</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8427">
                                            <p:txEl>
                                              <p:charRg st="0" end="28"/>
                                            </p:txEl>
                                          </p:spTgt>
                                        </p:tgtEl>
                                        <p:attrNameLst>
                                          <p:attrName>style.visibility</p:attrName>
                                        </p:attrNameLst>
                                      </p:cBhvr>
                                      <p:to>
                                        <p:strVal val="visible"/>
                                      </p:to>
                                    </p:set>
                                    <p:animEffect transition="in" filter="wipe(left)">
                                      <p:cBhvr>
                                        <p:cTn id="7" dur="500"/>
                                        <p:tgtEl>
                                          <p:spTgt spid="188427">
                                            <p:txEl>
                                              <p:charRg st="0" end="28"/>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8427">
                                            <p:txEl>
                                              <p:charRg st="28" end="43"/>
                                            </p:txEl>
                                          </p:spTgt>
                                        </p:tgtEl>
                                        <p:attrNameLst>
                                          <p:attrName>style.visibility</p:attrName>
                                        </p:attrNameLst>
                                      </p:cBhvr>
                                      <p:to>
                                        <p:strVal val="visible"/>
                                      </p:to>
                                    </p:set>
                                    <p:animEffect transition="in" filter="wipe(left)">
                                      <p:cBhvr>
                                        <p:cTn id="12" dur="500"/>
                                        <p:tgtEl>
                                          <p:spTgt spid="188427">
                                            <p:txEl>
                                              <p:charRg st="28" end="4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8427">
                                            <p:txEl>
                                              <p:charRg st="43" end="69"/>
                                            </p:txEl>
                                          </p:spTgt>
                                        </p:tgtEl>
                                        <p:attrNameLst>
                                          <p:attrName>style.visibility</p:attrName>
                                        </p:attrNameLst>
                                      </p:cBhvr>
                                      <p:to>
                                        <p:strVal val="visible"/>
                                      </p:to>
                                    </p:set>
                                    <p:animEffect transition="in" filter="wipe(left)">
                                      <p:cBhvr>
                                        <p:cTn id="17" dur="500"/>
                                        <p:tgtEl>
                                          <p:spTgt spid="188427">
                                            <p:txEl>
                                              <p:charRg st="43" end="6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27"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8433" name="标题 220161"/>
          <p:cNvSpPr>
            <a:spLocks noGrp="1"/>
          </p:cNvSpPr>
          <p:nvPr>
            <p:ph type="title"/>
          </p:nvPr>
        </p:nvSpPr>
        <p:spPr>
          <a:xfrm>
            <a:off x="447675" y="925513"/>
            <a:ext cx="7705725" cy="706437"/>
          </a:xfrm>
        </p:spPr>
        <p:txBody>
          <a:bodyPr wrap="square" anchor="b">
            <a:spAutoFit/>
          </a:bodyPr>
          <a:p>
            <a:pPr marL="609600" indent="-609600">
              <a:buClr>
                <a:schemeClr val="tx2"/>
              </a:buClr>
              <a:buChar char="§"/>
            </a:pPr>
            <a:r>
              <a:rPr lang="en-US" altLang="zh-CN" sz="4000">
                <a:latin typeface="Times New Roman" panose="02020803070505020304" pitchFamily="18" charset="0"/>
                <a:ea typeface="宋体" panose="02010600030101010101" pitchFamily="2" charset="-122"/>
              </a:rPr>
              <a:t>3   </a:t>
            </a:r>
            <a:r>
              <a:rPr lang="zh-CN" altLang="en-US" sz="4000" b="1" dirty="0">
                <a:latin typeface="Times New Roman" panose="02020803070505020304" pitchFamily="18" charset="0"/>
                <a:ea typeface="宋体" panose="02010600030101010101" pitchFamily="2" charset="-122"/>
              </a:rPr>
              <a:t>整除的概念</a:t>
            </a:r>
            <a:r>
              <a:rPr lang="zh-CN" altLang="en-US" sz="2800" b="1" dirty="0">
                <a:solidFill>
                  <a:schemeClr val="tx1"/>
                </a:solidFill>
                <a:latin typeface="Times New Roman" panose="02020803070505020304" pitchFamily="18" charset="0"/>
                <a:ea typeface="宋体" panose="02010600030101010101" pitchFamily="2" charset="-122"/>
              </a:rPr>
              <a:t>(在</a:t>
            </a:r>
            <a:r>
              <a:rPr lang="en-US" altLang="zh-CN" sz="2800" b="1" i="1">
                <a:solidFill>
                  <a:schemeClr val="tx1"/>
                </a:solidFill>
                <a:latin typeface="Times New Roman" panose="02020803070505020304" pitchFamily="18" charset="0"/>
              </a:rPr>
              <a:t>P</a:t>
            </a:r>
            <a:r>
              <a:rPr lang="en-US" altLang="zh-CN" sz="2800" b="1">
                <a:solidFill>
                  <a:schemeClr val="tx1"/>
                </a:solidFill>
                <a:latin typeface="Times New Roman" panose="02020803070505020304" pitchFamily="18" charset="0"/>
              </a:rPr>
              <a:t>[</a:t>
            </a:r>
            <a:r>
              <a:rPr lang="en-US" altLang="zh-CN" sz="2800" b="1" i="1">
                <a:solidFill>
                  <a:schemeClr val="tx1"/>
                </a:solidFill>
                <a:latin typeface="Times New Roman" panose="02020803070505020304" pitchFamily="18" charset="0"/>
              </a:rPr>
              <a:t>x</a:t>
            </a:r>
            <a:r>
              <a:rPr lang="en-US" altLang="zh-CN" sz="2800" b="1">
                <a:solidFill>
                  <a:schemeClr val="tx1"/>
                </a:solidFill>
                <a:latin typeface="Times New Roman" panose="02020803070505020304" pitchFamily="18" charset="0"/>
              </a:rPr>
              <a:t>]</a:t>
            </a:r>
            <a:r>
              <a:rPr lang="en-US" altLang="zh-CN" sz="2800" b="1" dirty="0">
                <a:solidFill>
                  <a:schemeClr val="tx1"/>
                </a:solidFill>
                <a:latin typeface="Times New Roman" panose="02020803070505020304" pitchFamily="18" charset="0"/>
                <a:ea typeface="宋体" panose="02010600030101010101" pitchFamily="2" charset="-122"/>
              </a:rPr>
              <a:t> </a:t>
            </a:r>
            <a:r>
              <a:rPr lang="zh-CN" altLang="en-US" sz="2800" b="1" dirty="0">
                <a:solidFill>
                  <a:schemeClr val="tx1"/>
                </a:solidFill>
                <a:latin typeface="Times New Roman" panose="02020803070505020304" pitchFamily="18" charset="0"/>
                <a:ea typeface="宋体" panose="02010600030101010101" pitchFamily="2" charset="-122"/>
              </a:rPr>
              <a:t>中进行) </a:t>
            </a:r>
            <a:endParaRPr lang="zh-CN" altLang="en-US" sz="2800" b="1">
              <a:solidFill>
                <a:schemeClr val="tx1"/>
              </a:solidFill>
              <a:latin typeface="Times New Roman" panose="02020803070505020304" pitchFamily="18" charset="0"/>
              <a:ea typeface="宋体" panose="02010600030101010101" pitchFamily="2" charset="-122"/>
            </a:endParaRPr>
          </a:p>
        </p:txBody>
      </p:sp>
      <p:sp>
        <p:nvSpPr>
          <p:cNvPr id="220163" name="内容占位符 220162"/>
          <p:cNvSpPr>
            <a:spLocks noGrp="1"/>
          </p:cNvSpPr>
          <p:nvPr>
            <p:ph idx="1"/>
          </p:nvPr>
        </p:nvSpPr>
        <p:spPr>
          <a:xfrm>
            <a:off x="196215" y="1869440"/>
            <a:ext cx="8642985" cy="4378960"/>
          </a:xfrm>
        </p:spPr>
        <p:txBody>
          <a:bodyPr anchor="t"/>
          <a:p>
            <a:pPr algn="just">
              <a:lnSpc>
                <a:spcPct val="90000"/>
              </a:lnSpc>
            </a:pPr>
            <a:r>
              <a:rPr lang="zh-CN" altLang="en-US" sz="2800" b="1" dirty="0">
                <a:solidFill>
                  <a:schemeClr val="tx2"/>
                </a:solidFill>
                <a:latin typeface="宋体" panose="02010600030101010101" pitchFamily="2" charset="-122"/>
              </a:rPr>
              <a:t>引言</a:t>
            </a:r>
            <a:r>
              <a:rPr lang="zh-CN" altLang="en-US" sz="2800" b="1">
                <a:latin typeface="宋体" panose="02010600030101010101" pitchFamily="2" charset="-122"/>
              </a:rPr>
              <a:t> </a:t>
            </a:r>
            <a:r>
              <a:rPr lang="zh-CN" altLang="en-US" sz="2800" b="1" dirty="0"/>
              <a:t>在一元多项式环</a:t>
            </a:r>
            <a:r>
              <a:rPr lang="en-US" altLang="zh-CN" sz="2800" b="1" i="1">
                <a:latin typeface="Times New Roman" panose="02020803070505020304" pitchFamily="18" charset="0"/>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a:t>
            </a:r>
            <a:r>
              <a:rPr lang="zh-CN" altLang="en-US" sz="2800" b="1" dirty="0"/>
              <a:t>中</a:t>
            </a:r>
            <a:r>
              <a:rPr lang="en-US" altLang="zh-CN" sz="2800" b="1">
                <a:latin typeface="Times New Roman" panose="02020803070505020304" pitchFamily="18" charset="0"/>
              </a:rPr>
              <a:t>,</a:t>
            </a:r>
            <a:r>
              <a:rPr lang="zh-CN" altLang="en-US" sz="2800" b="1" dirty="0"/>
              <a:t>有</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f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endParaRPr lang="en-US" altLang="zh-CN" sz="2800" b="1">
              <a:latin typeface="Times New Roman" panose="02020803070505020304" pitchFamily="18" charset="0"/>
            </a:endParaRPr>
          </a:p>
          <a:p>
            <a:pPr algn="just">
              <a:lnSpc>
                <a:spcPct val="90000"/>
              </a:lnSpc>
              <a:buNone/>
            </a:pPr>
            <a:r>
              <a:rPr lang="en-US" altLang="zh-CN" sz="2800" b="1" dirty="0">
                <a:latin typeface="Times New Roman" panose="02020803070505020304" pitchFamily="18" charset="0"/>
              </a:rPr>
              <a:t>    </a:t>
            </a:r>
            <a:r>
              <a:rPr lang="zh-CN" altLang="en-US" sz="2800" b="1" dirty="0">
                <a:latin typeface="Times New Roman" panose="02020803070505020304" pitchFamily="18" charset="0"/>
              </a:rPr>
              <a:t>是否有</a:t>
            </a:r>
            <a:r>
              <a:rPr lang="zh-CN" altLang="en-US" sz="2800" b="1" dirty="0">
                <a:solidFill>
                  <a:schemeClr val="tx2"/>
                </a:solidFill>
                <a:latin typeface="Times New Roman" panose="02020803070505020304" pitchFamily="18" charset="0"/>
              </a:rPr>
              <a:t>除法</a:t>
            </a:r>
            <a:r>
              <a:rPr lang="zh-CN" altLang="en-US" sz="2800" b="1" dirty="0">
                <a:latin typeface="Times New Roman" panose="02020803070505020304" pitchFamily="18" charset="0"/>
              </a:rPr>
              <a:t>？应该如何描述</a:t>
            </a:r>
            <a:r>
              <a:rPr lang="en-US" altLang="zh-CN" sz="2800" b="1" i="1">
                <a:solidFill>
                  <a:schemeClr val="tx2"/>
                </a:solidFill>
                <a:latin typeface="Times New Roman" panose="02020803070505020304" pitchFamily="18" charset="0"/>
              </a:rPr>
              <a:t>P</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dirty="0">
                <a:solidFill>
                  <a:schemeClr val="tx2"/>
                </a:solidFill>
                <a:latin typeface="Times New Roman" panose="02020803070505020304" pitchFamily="18" charset="0"/>
              </a:rPr>
              <a:t>]</a:t>
            </a:r>
            <a:r>
              <a:rPr lang="zh-CN" altLang="en-US" sz="2800" b="1" dirty="0">
                <a:solidFill>
                  <a:schemeClr val="tx2"/>
                </a:solidFill>
                <a:latin typeface="Times New Roman" panose="02020803070505020304" pitchFamily="18" charset="0"/>
              </a:rPr>
              <a:t>中两个多项式相</a:t>
            </a:r>
            <a:endParaRPr lang="zh-CN" altLang="en-US" sz="2800" b="1" dirty="0">
              <a:solidFill>
                <a:schemeClr val="tx2"/>
              </a:solidFill>
              <a:latin typeface="Times New Roman" panose="02020803070505020304" pitchFamily="18" charset="0"/>
            </a:endParaRPr>
          </a:p>
          <a:p>
            <a:pPr algn="just">
              <a:lnSpc>
                <a:spcPct val="90000"/>
              </a:lnSpc>
              <a:buNone/>
            </a:pPr>
            <a:r>
              <a:rPr lang="zh-CN" altLang="en-US" sz="2800" b="1" dirty="0">
                <a:solidFill>
                  <a:schemeClr val="tx2"/>
                </a:solidFill>
                <a:latin typeface="Times New Roman" panose="02020803070505020304" pitchFamily="18" charset="0"/>
              </a:rPr>
              <a:t>    除的关系</a:t>
            </a:r>
            <a:r>
              <a:rPr lang="zh-CN" altLang="en-US" sz="2800" b="1" dirty="0">
                <a:latin typeface="Times New Roman" panose="02020803070505020304" pitchFamily="18" charset="0"/>
              </a:rPr>
              <a:t>？两个多项式除法的一般结果是什么？</a:t>
            </a:r>
            <a:endParaRPr lang="en-US" altLang="zh-CN" sz="2800" b="1">
              <a:latin typeface="宋体" panose="02010600030101010101" pitchFamily="2" charset="-122"/>
            </a:endParaRPr>
          </a:p>
          <a:p>
            <a:pPr algn="just">
              <a:lnSpc>
                <a:spcPct val="90000"/>
              </a:lnSpc>
            </a:pPr>
            <a:endParaRPr lang="en-US" altLang="zh-CN" sz="2800" b="1">
              <a:latin typeface="Times New Roman" panose="02020803070505020304" pitchFamily="18" charset="0"/>
            </a:endParaRPr>
          </a:p>
        </p:txBody>
      </p:sp>
      <p:sp>
        <p:nvSpPr>
          <p:cNvPr id="3" name="文本占位符 2"/>
          <p:cNvSpPr>
            <a:spLocks noGrp="1"/>
          </p:cNvSpPr>
          <p:nvPr/>
        </p:nvSpPr>
        <p:spPr>
          <a:xfrm>
            <a:off x="673100" y="4224338"/>
            <a:ext cx="6556375" cy="788988"/>
          </a:xfrm>
          <a:prstGeom prst="rect">
            <a:avLst/>
          </a:prstGeom>
          <a:noFill/>
          <a:ln w="9525">
            <a:noFill/>
          </a:ln>
        </p:spPr>
        <p:txBody>
          <a:bodyPr anchor="t"/>
          <a:lstStyle>
            <a:lvl1pPr marL="342900" lvl="0" indent="-34290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Char char="n"/>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folHlink"/>
              </a:buClr>
              <a:buSzPct val="70000"/>
              <a:buFont typeface="Wingdings" panose="05000000000000000000" pitchFamily="2" charset="2"/>
              <a:buChar char="n"/>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tx2"/>
              </a:buClr>
              <a:buFont typeface="Wingdings" panose="05000000000000000000" pitchFamily="2" charset="2"/>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tx1"/>
              </a:buClr>
              <a:buSzPct val="85000"/>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tx1"/>
              </a:buClr>
              <a:buSzPct val="85000"/>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tx1"/>
              </a:buClr>
              <a:buSzPct val="85000"/>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tx1"/>
              </a:buClr>
              <a:buSzPct val="85000"/>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tx1"/>
              </a:buClr>
              <a:buSzPct val="85000"/>
              <a:buFont typeface="Wingdings" panose="05000000000000000000" pitchFamily="2" charset="2"/>
              <a:buChar char="•"/>
              <a:defRPr sz="2000" b="0" i="0" u="none" kern="1200" baseline="0">
                <a:solidFill>
                  <a:schemeClr val="tx1"/>
                </a:solidFill>
                <a:latin typeface="+mn-lt"/>
                <a:ea typeface="+mn-ea"/>
                <a:cs typeface="+mn-cs"/>
              </a:defRPr>
            </a:lvl9pPr>
          </a:lstStyle>
          <a:p>
            <a:pPr marL="0" indent="0" algn="just" fontAlgn="base">
              <a:lnSpc>
                <a:spcPct val="90000"/>
              </a:lnSpc>
              <a:buNone/>
            </a:pPr>
            <a:r>
              <a:rPr lang="zh-CN" altLang="en-US" sz="2800" b="1" strike="noStrike" noProof="1" dirty="0">
                <a:solidFill>
                  <a:schemeClr val="tx2"/>
                </a:solidFill>
                <a:latin typeface="宋体" panose="02010600030101010101" pitchFamily="2" charset="-122"/>
                <a:ea typeface="+mn-ea"/>
                <a:cs typeface="+mn-cs"/>
                <a:sym typeface="+mn-ea"/>
              </a:rPr>
              <a:t>例</a:t>
            </a:r>
            <a:r>
              <a:rPr lang="en-US" altLang="zh-CN" sz="2800" b="1" strike="noStrike" noProof="1" dirty="0">
                <a:solidFill>
                  <a:schemeClr val="tx2"/>
                </a:solidFill>
                <a:latin typeface="宋体" panose="02010600030101010101" pitchFamily="2" charset="-122"/>
                <a:ea typeface="+mn-ea"/>
                <a:cs typeface="+mn-cs"/>
                <a:sym typeface="+mn-ea"/>
              </a:rPr>
              <a:t>1</a:t>
            </a:r>
            <a:r>
              <a:rPr lang="zh-CN" altLang="en-US" b="1" strike="noStrike" noProof="1" dirty="0">
                <a:latin typeface="宋体" panose="02010600030101010101" pitchFamily="2" charset="-122"/>
                <a:ea typeface="+mn-ea"/>
                <a:cs typeface="+mn-cs"/>
                <a:sym typeface="+mn-ea"/>
              </a:rPr>
              <a:t>  </a:t>
            </a:r>
            <a:r>
              <a:rPr lang="zh-CN" altLang="en-US" sz="2800" b="1" strike="noStrike" noProof="1" dirty="0">
                <a:solidFill>
                  <a:schemeClr val="tx1"/>
                </a:solidFill>
                <a:latin typeface="宋体" panose="02010600030101010101" pitchFamily="2" charset="-122"/>
                <a:ea typeface="+mn-ea"/>
                <a:cs typeface="+mn-cs"/>
                <a:sym typeface="+mn-ea"/>
              </a:rPr>
              <a:t>考虑  </a:t>
            </a:r>
            <a:r>
              <a:rPr lang="en-US" altLang="zh-CN" sz="2800" b="1" i="1" strike="noStrike" noProof="1">
                <a:solidFill>
                  <a:schemeClr val="tx1"/>
                </a:solidFill>
                <a:latin typeface="Times New Roman" panose="02020803070505020304" pitchFamily="18" charset="0"/>
                <a:ea typeface="+mn-ea"/>
                <a:cs typeface="+mn-cs"/>
                <a:sym typeface="+mn-ea"/>
              </a:rPr>
              <a:t>f </a:t>
            </a:r>
            <a:r>
              <a:rPr lang="en-US" altLang="zh-CN" sz="2800" b="1" strike="noStrike" noProof="1">
                <a:solidFill>
                  <a:schemeClr val="tx1"/>
                </a:solidFill>
                <a:latin typeface="Times New Roman" panose="02020803070505020304" pitchFamily="18" charset="0"/>
                <a:ea typeface="+mn-ea"/>
                <a:cs typeface="+mn-cs"/>
                <a:sym typeface="+mn-ea"/>
              </a:rPr>
              <a:t>(</a:t>
            </a:r>
            <a:r>
              <a:rPr lang="en-US" altLang="zh-CN" sz="2800" b="1" i="1" strike="noStrike" noProof="1">
                <a:solidFill>
                  <a:schemeClr val="tx1"/>
                </a:solidFill>
                <a:latin typeface="Times New Roman" panose="02020803070505020304" pitchFamily="18" charset="0"/>
                <a:ea typeface="+mn-ea"/>
                <a:cs typeface="+mn-cs"/>
                <a:sym typeface="+mn-ea"/>
              </a:rPr>
              <a:t>x</a:t>
            </a:r>
            <a:r>
              <a:rPr lang="en-US" altLang="zh-CN" sz="2800" b="1" strike="noStrike" noProof="1">
                <a:solidFill>
                  <a:schemeClr val="tx1"/>
                </a:solidFill>
                <a:latin typeface="Times New Roman" panose="02020803070505020304" pitchFamily="18" charset="0"/>
                <a:ea typeface="+mn-ea"/>
                <a:cs typeface="+mn-cs"/>
                <a:sym typeface="+mn-ea"/>
              </a:rPr>
              <a:t>)  = 3</a:t>
            </a:r>
            <a:r>
              <a:rPr lang="en-US" altLang="zh-CN" sz="2800" b="1" i="1" strike="noStrike" noProof="1">
                <a:solidFill>
                  <a:schemeClr val="tx1"/>
                </a:solidFill>
                <a:latin typeface="Times New Roman" panose="02020803070505020304" pitchFamily="18" charset="0"/>
                <a:ea typeface="+mn-ea"/>
                <a:cs typeface="+mn-cs"/>
                <a:sym typeface="+mn-ea"/>
              </a:rPr>
              <a:t>x</a:t>
            </a:r>
            <a:r>
              <a:rPr lang="en-US" altLang="zh-CN" sz="2800" b="1" strike="noStrike" baseline="30000" noProof="1">
                <a:solidFill>
                  <a:schemeClr val="tx1"/>
                </a:solidFill>
                <a:latin typeface="Times New Roman" panose="02020803070505020304" pitchFamily="18" charset="0"/>
                <a:ea typeface="+mn-ea"/>
                <a:cs typeface="+mn-cs"/>
                <a:sym typeface="+mn-ea"/>
              </a:rPr>
              <a:t>3</a:t>
            </a:r>
            <a:r>
              <a:rPr lang="en-US" altLang="zh-CN" sz="2800" b="1" strike="noStrike" noProof="1">
                <a:solidFill>
                  <a:schemeClr val="tx1"/>
                </a:solidFill>
                <a:latin typeface="Times New Roman" panose="02020803070505020304" pitchFamily="18" charset="0"/>
                <a:ea typeface="+mn-ea"/>
                <a:cs typeface="+mn-cs"/>
                <a:sym typeface="+mn-ea"/>
              </a:rPr>
              <a:t>+4</a:t>
            </a:r>
            <a:r>
              <a:rPr lang="en-US" altLang="zh-CN" sz="2800" b="1" i="1" strike="noStrike" noProof="1">
                <a:solidFill>
                  <a:schemeClr val="tx1"/>
                </a:solidFill>
                <a:latin typeface="Times New Roman" panose="02020803070505020304" pitchFamily="18" charset="0"/>
                <a:ea typeface="+mn-ea"/>
                <a:cs typeface="+mn-cs"/>
                <a:sym typeface="+mn-ea"/>
              </a:rPr>
              <a:t>x</a:t>
            </a:r>
            <a:r>
              <a:rPr lang="en-US" altLang="zh-CN" sz="2800" b="1" strike="noStrike" baseline="30000" noProof="1">
                <a:solidFill>
                  <a:schemeClr val="tx1"/>
                </a:solidFill>
                <a:latin typeface="Times New Roman" panose="02020803070505020304" pitchFamily="18" charset="0"/>
                <a:ea typeface="+mn-ea"/>
                <a:cs typeface="+mn-cs"/>
                <a:sym typeface="+mn-ea"/>
              </a:rPr>
              <a:t>2</a:t>
            </a:r>
            <a:r>
              <a:rPr lang="en-US" altLang="zh-CN" sz="2800" b="1" strike="noStrike" noProof="1">
                <a:solidFill>
                  <a:schemeClr val="tx1"/>
                </a:solidFill>
                <a:latin typeface="宋体" panose="02010600030101010101" pitchFamily="2" charset="-122"/>
                <a:ea typeface="+mn-ea"/>
                <a:cs typeface="+mn-cs"/>
                <a:sym typeface="+mn-ea"/>
              </a:rPr>
              <a:t>-</a:t>
            </a:r>
            <a:r>
              <a:rPr lang="en-US" altLang="zh-CN" sz="2800" b="1" strike="noStrike" noProof="1">
                <a:solidFill>
                  <a:schemeClr val="tx1"/>
                </a:solidFill>
                <a:latin typeface="Times New Roman" panose="02020803070505020304" pitchFamily="18" charset="0"/>
                <a:ea typeface="+mn-ea"/>
                <a:cs typeface="+mn-cs"/>
                <a:sym typeface="+mn-ea"/>
              </a:rPr>
              <a:t>5</a:t>
            </a:r>
            <a:r>
              <a:rPr lang="en-US" altLang="zh-CN" sz="2800" b="1" i="1" strike="noStrike" noProof="1">
                <a:solidFill>
                  <a:schemeClr val="tx1"/>
                </a:solidFill>
                <a:latin typeface="Times New Roman" panose="02020803070505020304" pitchFamily="18" charset="0"/>
                <a:ea typeface="+mn-ea"/>
                <a:cs typeface="+mn-cs"/>
                <a:sym typeface="+mn-ea"/>
              </a:rPr>
              <a:t>x+6</a:t>
            </a:r>
            <a:endParaRPr lang="en-US" altLang="zh-CN" sz="2800" b="1" i="1" strike="noStrike" noProof="1">
              <a:solidFill>
                <a:schemeClr val="tx1"/>
              </a:solidFill>
              <a:latin typeface="Times New Roman" panose="02020803070505020304" pitchFamily="18" charset="0"/>
            </a:endParaRPr>
          </a:p>
          <a:p>
            <a:pPr algn="just" fontAlgn="base">
              <a:lnSpc>
                <a:spcPct val="90000"/>
              </a:lnSpc>
              <a:buNone/>
            </a:pPr>
            <a:r>
              <a:rPr lang="en-US" altLang="zh-CN" sz="2800" b="1" i="1" strike="noStrike" noProof="1">
                <a:solidFill>
                  <a:schemeClr val="tx1"/>
                </a:solidFill>
                <a:latin typeface="Times New Roman" panose="02020803070505020304" pitchFamily="18" charset="0"/>
                <a:ea typeface="+mn-ea"/>
                <a:cs typeface="+mn-cs"/>
                <a:sym typeface="+mn-ea"/>
              </a:rPr>
              <a:t>                       g </a:t>
            </a:r>
            <a:r>
              <a:rPr lang="en-US" altLang="zh-CN" sz="2800" b="1" strike="noStrike" noProof="1">
                <a:solidFill>
                  <a:schemeClr val="tx1"/>
                </a:solidFill>
                <a:latin typeface="Times New Roman" panose="02020803070505020304" pitchFamily="18" charset="0"/>
                <a:ea typeface="+mn-ea"/>
                <a:cs typeface="+mn-cs"/>
                <a:sym typeface="+mn-ea"/>
              </a:rPr>
              <a:t>(</a:t>
            </a:r>
            <a:r>
              <a:rPr lang="en-US" altLang="zh-CN" sz="2800" b="1" i="1" strike="noStrike" noProof="1">
                <a:solidFill>
                  <a:schemeClr val="tx1"/>
                </a:solidFill>
                <a:latin typeface="Times New Roman" panose="02020803070505020304" pitchFamily="18" charset="0"/>
                <a:ea typeface="+mn-ea"/>
                <a:cs typeface="+mn-cs"/>
                <a:sym typeface="+mn-ea"/>
              </a:rPr>
              <a:t>x</a:t>
            </a:r>
            <a:r>
              <a:rPr lang="en-US" altLang="zh-CN" sz="2800" b="1" strike="noStrike" noProof="1">
                <a:solidFill>
                  <a:schemeClr val="tx1"/>
                </a:solidFill>
                <a:latin typeface="Times New Roman" panose="02020803070505020304" pitchFamily="18" charset="0"/>
                <a:ea typeface="+mn-ea"/>
                <a:cs typeface="+mn-cs"/>
                <a:sym typeface="+mn-ea"/>
              </a:rPr>
              <a:t>)  =  </a:t>
            </a:r>
            <a:r>
              <a:rPr lang="en-US" altLang="zh-CN" sz="2800" b="1" i="1" strike="noStrike" noProof="1">
                <a:solidFill>
                  <a:schemeClr val="tx1"/>
                </a:solidFill>
                <a:latin typeface="Times New Roman" panose="02020803070505020304" pitchFamily="18" charset="0"/>
                <a:ea typeface="+mn-ea"/>
                <a:cs typeface="+mn-cs"/>
                <a:sym typeface="+mn-ea"/>
              </a:rPr>
              <a:t>x</a:t>
            </a:r>
            <a:r>
              <a:rPr lang="en-US" altLang="zh-CN" sz="2800" b="1" strike="noStrike" baseline="30000" noProof="1">
                <a:solidFill>
                  <a:schemeClr val="tx1"/>
                </a:solidFill>
                <a:latin typeface="Times New Roman" panose="02020803070505020304" pitchFamily="18" charset="0"/>
                <a:ea typeface="+mn-ea"/>
                <a:cs typeface="+mn-cs"/>
                <a:sym typeface="+mn-ea"/>
              </a:rPr>
              <a:t>2</a:t>
            </a:r>
            <a:r>
              <a:rPr lang="en-US" altLang="zh-CN" sz="2800" b="1" strike="noStrike" noProof="1">
                <a:solidFill>
                  <a:schemeClr val="tx1"/>
                </a:solidFill>
                <a:latin typeface="宋体" panose="02010600030101010101" pitchFamily="2" charset="-122"/>
                <a:ea typeface="+mn-ea"/>
                <a:cs typeface="+mn-cs"/>
                <a:sym typeface="+mn-ea"/>
              </a:rPr>
              <a:t>-</a:t>
            </a:r>
            <a:r>
              <a:rPr lang="en-US" altLang="zh-CN" sz="2800" b="1" strike="noStrike" noProof="1">
                <a:solidFill>
                  <a:schemeClr val="tx1"/>
                </a:solidFill>
                <a:latin typeface="Times New Roman" panose="02020803070505020304" pitchFamily="18" charset="0"/>
                <a:ea typeface="+mn-ea"/>
                <a:cs typeface="+mn-cs"/>
                <a:sym typeface="+mn-ea"/>
              </a:rPr>
              <a:t>3</a:t>
            </a:r>
            <a:r>
              <a:rPr lang="en-US" altLang="zh-CN" sz="2800" b="1" i="1" strike="noStrike" noProof="1">
                <a:solidFill>
                  <a:schemeClr val="tx1"/>
                </a:solidFill>
                <a:latin typeface="Times New Roman" panose="02020803070505020304" pitchFamily="18" charset="0"/>
                <a:ea typeface="+mn-ea"/>
                <a:cs typeface="+mn-cs"/>
                <a:sym typeface="+mn-ea"/>
              </a:rPr>
              <a:t>x+</a:t>
            </a:r>
            <a:r>
              <a:rPr lang="en-US" altLang="zh-CN" sz="2800" b="1" strike="noStrike" noProof="1">
                <a:solidFill>
                  <a:schemeClr val="tx1"/>
                </a:solidFill>
                <a:latin typeface="Times New Roman" panose="02020803070505020304" pitchFamily="18" charset="0"/>
                <a:ea typeface="+mn-ea"/>
                <a:cs typeface="+mn-cs"/>
                <a:sym typeface="+mn-ea"/>
              </a:rPr>
              <a:t>1</a:t>
            </a:r>
            <a:endParaRPr lang="en-US" altLang="zh-CN" sz="2800" b="1" strike="noStrike" noProof="1">
              <a:solidFill>
                <a:schemeClr val="tx1"/>
              </a:solidFill>
              <a:latin typeface="Times New Roman" panose="02020803070505020304" pitchFamily="18" charset="0"/>
            </a:endParaRPr>
          </a:p>
          <a:p>
            <a:pPr algn="just" fontAlgn="base">
              <a:lnSpc>
                <a:spcPct val="90000"/>
              </a:lnSpc>
              <a:buNone/>
            </a:pPr>
            <a:r>
              <a:rPr lang="en-US" altLang="zh-CN" sz="2800" b="1" strike="noStrike" noProof="1" dirty="0">
                <a:solidFill>
                  <a:schemeClr val="tx1"/>
                </a:solidFill>
                <a:latin typeface="Times New Roman" panose="02020803070505020304" pitchFamily="18" charset="0"/>
                <a:ea typeface="+mn-ea"/>
                <a:cs typeface="+mn-cs"/>
                <a:sym typeface="+mn-ea"/>
              </a:rPr>
              <a:t>    </a:t>
            </a:r>
            <a:r>
              <a:rPr lang="zh-CN" altLang="en-US" sz="2800" b="1" strike="noStrike" noProof="1" dirty="0">
                <a:solidFill>
                  <a:schemeClr val="tx1"/>
                </a:solidFill>
                <a:latin typeface="Times New Roman" panose="02020803070505020304" pitchFamily="18" charset="0"/>
                <a:ea typeface="+mn-ea"/>
                <a:cs typeface="+mn-cs"/>
                <a:sym typeface="+mn-ea"/>
              </a:rPr>
              <a:t>求出 </a:t>
            </a:r>
            <a:r>
              <a:rPr lang="en-US" altLang="zh-CN" sz="2800" b="1" i="1" strike="noStrike" noProof="1">
                <a:solidFill>
                  <a:schemeClr val="tx1"/>
                </a:solidFill>
                <a:latin typeface="Times New Roman" panose="02020803070505020304" pitchFamily="18" charset="0"/>
                <a:ea typeface="+mn-ea"/>
                <a:cs typeface="+mn-cs"/>
                <a:sym typeface="+mn-ea"/>
              </a:rPr>
              <a:t>f </a:t>
            </a:r>
            <a:r>
              <a:rPr lang="en-US" altLang="zh-CN" sz="2800" b="1" strike="noStrike" noProof="1">
                <a:solidFill>
                  <a:schemeClr val="tx1"/>
                </a:solidFill>
                <a:latin typeface="Times New Roman" panose="02020803070505020304" pitchFamily="18" charset="0"/>
                <a:ea typeface="+mn-ea"/>
                <a:cs typeface="+mn-cs"/>
                <a:sym typeface="+mn-ea"/>
              </a:rPr>
              <a:t>(</a:t>
            </a:r>
            <a:r>
              <a:rPr lang="en-US" altLang="zh-CN" sz="2800" b="1" i="1" strike="noStrike" noProof="1">
                <a:solidFill>
                  <a:schemeClr val="tx1"/>
                </a:solidFill>
                <a:latin typeface="Times New Roman" panose="02020803070505020304" pitchFamily="18" charset="0"/>
                <a:ea typeface="+mn-ea"/>
                <a:cs typeface="+mn-cs"/>
                <a:sym typeface="+mn-ea"/>
              </a:rPr>
              <a:t>x</a:t>
            </a:r>
            <a:r>
              <a:rPr lang="en-US" altLang="zh-CN" sz="2800" b="1" strike="noStrike" noProof="1" dirty="0">
                <a:solidFill>
                  <a:schemeClr val="tx1"/>
                </a:solidFill>
                <a:latin typeface="Times New Roman" panose="02020803070505020304" pitchFamily="18" charset="0"/>
                <a:ea typeface="+mn-ea"/>
                <a:cs typeface="+mn-cs"/>
                <a:sym typeface="+mn-ea"/>
              </a:rPr>
              <a:t>)  </a:t>
            </a:r>
            <a:r>
              <a:rPr lang="zh-CN" altLang="en-US" sz="2800" b="1" strike="noStrike" noProof="1" dirty="0">
                <a:solidFill>
                  <a:schemeClr val="tx1"/>
                </a:solidFill>
                <a:latin typeface="Times New Roman" panose="02020803070505020304" pitchFamily="18" charset="0"/>
                <a:ea typeface="+mn-ea"/>
                <a:cs typeface="+mn-cs"/>
                <a:sym typeface="+mn-ea"/>
              </a:rPr>
              <a:t>除以 </a:t>
            </a:r>
            <a:r>
              <a:rPr lang="en-US" altLang="zh-CN" sz="2800" b="1" i="1" strike="noStrike" noProof="1">
                <a:solidFill>
                  <a:schemeClr val="tx1"/>
                </a:solidFill>
                <a:latin typeface="Times New Roman" panose="02020803070505020304" pitchFamily="18" charset="0"/>
                <a:ea typeface="+mn-ea"/>
                <a:cs typeface="+mn-cs"/>
                <a:sym typeface="+mn-ea"/>
              </a:rPr>
              <a:t>g</a:t>
            </a:r>
            <a:r>
              <a:rPr lang="en-US" altLang="zh-CN" sz="2800" b="1" strike="noStrike" noProof="1">
                <a:solidFill>
                  <a:schemeClr val="tx1"/>
                </a:solidFill>
                <a:latin typeface="Times New Roman" panose="02020803070505020304" pitchFamily="18" charset="0"/>
                <a:ea typeface="+mn-ea"/>
                <a:cs typeface="+mn-cs"/>
                <a:sym typeface="+mn-ea"/>
              </a:rPr>
              <a:t>(</a:t>
            </a:r>
            <a:r>
              <a:rPr lang="en-US" altLang="zh-CN" sz="2800" b="1" i="1" strike="noStrike" noProof="1">
                <a:solidFill>
                  <a:schemeClr val="tx1"/>
                </a:solidFill>
                <a:latin typeface="Times New Roman" panose="02020803070505020304" pitchFamily="18" charset="0"/>
                <a:ea typeface="+mn-ea"/>
                <a:cs typeface="+mn-cs"/>
                <a:sym typeface="+mn-ea"/>
              </a:rPr>
              <a:t>x</a:t>
            </a:r>
            <a:r>
              <a:rPr lang="en-US" altLang="zh-CN" sz="2800" b="1" strike="noStrike" noProof="1" dirty="0">
                <a:solidFill>
                  <a:schemeClr val="tx1"/>
                </a:solidFill>
                <a:latin typeface="Times New Roman" panose="02020803070505020304" pitchFamily="18" charset="0"/>
                <a:ea typeface="+mn-ea"/>
                <a:cs typeface="+mn-cs"/>
                <a:sym typeface="+mn-ea"/>
              </a:rPr>
              <a:t>)  </a:t>
            </a:r>
            <a:r>
              <a:rPr lang="zh-CN" altLang="en-US" sz="2800" b="1" strike="noStrike" noProof="1" dirty="0">
                <a:solidFill>
                  <a:schemeClr val="tx1"/>
                </a:solidFill>
                <a:latin typeface="Times New Roman" panose="02020803070505020304" pitchFamily="18" charset="0"/>
                <a:ea typeface="+mn-ea"/>
                <a:cs typeface="+mn-cs"/>
                <a:sym typeface="+mn-ea"/>
              </a:rPr>
              <a:t>的商式和余式</a:t>
            </a:r>
            <a:r>
              <a:rPr lang="en-US" altLang="zh-CN" sz="2800" b="1" strike="noStrike" noProof="1">
                <a:solidFill>
                  <a:schemeClr val="tx1"/>
                </a:solidFill>
                <a:latin typeface="Times New Roman" panose="02020803070505020304" pitchFamily="18" charset="0"/>
                <a:ea typeface="+mn-ea"/>
                <a:cs typeface="+mn-cs"/>
                <a:sym typeface="+mn-ea"/>
              </a:rPr>
              <a:t>.</a:t>
            </a:r>
            <a:endParaRPr lang="en-US" altLang="zh-CN" sz="2800" b="1" strike="noStrike" noProof="1">
              <a:solidFill>
                <a:schemeClr val="tx1"/>
              </a:solidFill>
              <a:latin typeface="Times New Roman" panose="020208030705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0163">
                                            <p:txEl>
                                              <p:charRg st="0" end="3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0163">
                                            <p:txEl>
                                              <p:charRg st="39" end="6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20163">
                                            <p:txEl>
                                              <p:charRg st="67" end="9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3" grpId="0" uiExpand="1" build="p"/>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graphicFrame>
        <p:nvGraphicFramePr>
          <p:cNvPr id="222211" name="对象 222210"/>
          <p:cNvGraphicFramePr/>
          <p:nvPr/>
        </p:nvGraphicFramePr>
        <p:xfrm>
          <a:off x="885825" y="2282825"/>
          <a:ext cx="5627688" cy="2776538"/>
        </p:xfrm>
        <a:graphic>
          <a:graphicData uri="http://schemas.openxmlformats.org/presentationml/2006/ole">
            <mc:AlternateContent xmlns:mc="http://schemas.openxmlformats.org/markup-compatibility/2006">
              <mc:Choice xmlns:v="urn:schemas-microsoft-com:vml" Requires="v">
                <p:oleObj spid="_x0000_s3153" name="" r:id="rId1" imgW="2603500" imgH="1384300" progId="Equation.3">
                  <p:embed/>
                </p:oleObj>
              </mc:Choice>
              <mc:Fallback>
                <p:oleObj name="" r:id="rId1" imgW="2603500" imgH="1384300" progId="Equation.3">
                  <p:embed/>
                  <p:pic>
                    <p:nvPicPr>
                      <p:cNvPr id="0" name="图片 3152"/>
                      <p:cNvPicPr/>
                      <p:nvPr/>
                    </p:nvPicPr>
                    <p:blipFill>
                      <a:blip r:embed="rId2"/>
                      <a:stretch>
                        <a:fillRect/>
                      </a:stretch>
                    </p:blipFill>
                    <p:spPr>
                      <a:xfrm>
                        <a:off x="885825" y="2282825"/>
                        <a:ext cx="5627688" cy="2776538"/>
                      </a:xfrm>
                      <a:prstGeom prst="rect">
                        <a:avLst/>
                      </a:prstGeom>
                      <a:noFill/>
                      <a:ln w="38100">
                        <a:noFill/>
                        <a:miter/>
                      </a:ln>
                    </p:spPr>
                  </p:pic>
                </p:oleObj>
              </mc:Fallback>
            </mc:AlternateContent>
          </a:graphicData>
        </a:graphic>
      </p:graphicFrame>
      <p:sp>
        <p:nvSpPr>
          <p:cNvPr id="222212" name="线形标注 2 222211"/>
          <p:cNvSpPr/>
          <p:nvPr/>
        </p:nvSpPr>
        <p:spPr>
          <a:xfrm>
            <a:off x="7543800" y="1749425"/>
            <a:ext cx="838200" cy="533400"/>
          </a:xfrm>
          <a:prstGeom prst="borderCallout2">
            <a:avLst>
              <a:gd name="adj1" fmla="val 21431"/>
              <a:gd name="adj2" fmla="val -9093"/>
              <a:gd name="adj3" fmla="val 21431"/>
              <a:gd name="adj4" fmla="val -70454"/>
              <a:gd name="adj5" fmla="val 115181"/>
              <a:gd name="adj6" fmla="val -135417"/>
            </a:avLst>
          </a:prstGeom>
          <a:solidFill>
            <a:srgbClr val="FFFF66"/>
          </a:solidFill>
          <a:ln w="9525" cap="flat" cmpd="sng">
            <a:solidFill>
              <a:srgbClr val="003366"/>
            </a:solidFill>
            <a:prstDash val="solid"/>
            <a:miter/>
            <a:headEnd type="none" w="med" len="med"/>
            <a:tailEnd type="none" w="med" len="med"/>
          </a:ln>
        </p:spPr>
        <p:txBody>
          <a:bodyPr anchor="t"/>
          <a:p>
            <a:pPr indent="0" algn="ctr"/>
            <a:r>
              <a:rPr lang="zh-CN" altLang="en-US" sz="2800" b="1">
                <a:latin typeface="Times New Roman" panose="02020803070505020304" pitchFamily="18" charset="0"/>
                <a:ea typeface="宋体" panose="02010600030101010101" pitchFamily="2" charset="-122"/>
              </a:rPr>
              <a:t>商</a:t>
            </a:r>
            <a:endParaRPr lang="zh-CN" altLang="en-US" sz="2800" b="1">
              <a:latin typeface="Times New Roman" panose="02020803070505020304" pitchFamily="18" charset="0"/>
              <a:ea typeface="宋体" panose="02010600030101010101" pitchFamily="2" charset="-122"/>
            </a:endParaRPr>
          </a:p>
        </p:txBody>
      </p:sp>
      <p:sp>
        <p:nvSpPr>
          <p:cNvPr id="222213" name="线形标注 2 222212"/>
          <p:cNvSpPr/>
          <p:nvPr/>
        </p:nvSpPr>
        <p:spPr>
          <a:xfrm>
            <a:off x="6413500" y="5059363"/>
            <a:ext cx="914400" cy="533400"/>
          </a:xfrm>
          <a:prstGeom prst="borderCallout2">
            <a:avLst>
              <a:gd name="adj1" fmla="val 21431"/>
              <a:gd name="adj2" fmla="val -8333"/>
              <a:gd name="adj3" fmla="val 21431"/>
              <a:gd name="adj4" fmla="val -66495"/>
              <a:gd name="adj5" fmla="val -38097"/>
              <a:gd name="adj6" fmla="val -126736"/>
            </a:avLst>
          </a:prstGeom>
          <a:solidFill>
            <a:srgbClr val="FFFF66"/>
          </a:solidFill>
          <a:ln w="9525" cap="flat" cmpd="sng">
            <a:solidFill>
              <a:srgbClr val="003366"/>
            </a:solidFill>
            <a:prstDash val="solid"/>
            <a:miter/>
            <a:headEnd type="none" w="med" len="med"/>
            <a:tailEnd type="none" w="med" len="med"/>
          </a:ln>
        </p:spPr>
        <p:txBody>
          <a:bodyPr anchor="t"/>
          <a:p>
            <a:pPr indent="0" algn="ctr"/>
            <a:r>
              <a:rPr lang="zh-CN" altLang="en-US" sz="2800" b="1" dirty="0">
                <a:latin typeface="Times New Roman" panose="02020803070505020304" pitchFamily="18" charset="0"/>
                <a:ea typeface="宋体" panose="02010600030101010101" pitchFamily="2" charset="-122"/>
              </a:rPr>
              <a:t>余式</a:t>
            </a:r>
            <a:endParaRPr lang="zh-CN" altLang="en-US" sz="2800" b="1" dirty="0">
              <a:latin typeface="Times New Roman" panose="02020803070505020304" pitchFamily="18" charset="0"/>
              <a:ea typeface="宋体" panose="02010600030101010101" pitchFamily="2" charset="-122"/>
            </a:endParaRPr>
          </a:p>
        </p:txBody>
      </p:sp>
      <p:sp>
        <p:nvSpPr>
          <p:cNvPr id="222214" name="矩形 222213"/>
          <p:cNvSpPr/>
          <p:nvPr/>
        </p:nvSpPr>
        <p:spPr>
          <a:xfrm>
            <a:off x="685800" y="5638800"/>
            <a:ext cx="7696200" cy="1219200"/>
          </a:xfrm>
          <a:prstGeom prst="rect">
            <a:avLst/>
          </a:prstGeom>
          <a:noFill/>
          <a:ln w="9525">
            <a:noFill/>
          </a:ln>
        </p:spPr>
        <p:txBody>
          <a:bodyPr anchor="t"/>
          <a:p>
            <a:pPr marL="342900" indent="-342900">
              <a:spcBef>
                <a:spcPct val="50000"/>
              </a:spcBef>
              <a:buClr>
                <a:schemeClr val="folHlink"/>
              </a:buClr>
              <a:buSzPct val="75000"/>
              <a:buFont typeface="Wingdings" panose="05000000000000000000" pitchFamily="2" charset="2"/>
              <a:buNone/>
            </a:pP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即      </a:t>
            </a:r>
            <a:r>
              <a:rPr lang="en-US" altLang="zh-CN" sz="2800" b="1">
                <a:latin typeface="Times New Roman" panose="02020803070505020304" pitchFamily="18" charset="0"/>
                <a:ea typeface="宋体" panose="02010600030101010101" pitchFamily="2" charset="-122"/>
              </a:rPr>
              <a:t>3</a:t>
            </a:r>
            <a:r>
              <a:rPr lang="en-US" altLang="zh-CN" sz="2800" b="1" i="1">
                <a:latin typeface="Times New Roman" panose="02020803070505020304" pitchFamily="18" charset="0"/>
                <a:ea typeface="宋体" panose="02010600030101010101" pitchFamily="2" charset="-122"/>
              </a:rPr>
              <a:t>x</a:t>
            </a:r>
            <a:r>
              <a:rPr lang="en-US" altLang="zh-CN" sz="2800" b="1" baseline="30000">
                <a:latin typeface="Times New Roman" panose="02020803070505020304" pitchFamily="18" charset="0"/>
                <a:ea typeface="宋体" panose="02010600030101010101" pitchFamily="2" charset="-122"/>
              </a:rPr>
              <a:t>3</a:t>
            </a:r>
            <a:r>
              <a:rPr lang="en-US" altLang="zh-CN" sz="2800" b="1">
                <a:latin typeface="Times New Roman" panose="02020803070505020304" pitchFamily="18" charset="0"/>
                <a:ea typeface="宋体" panose="02010600030101010101" pitchFamily="2" charset="-122"/>
              </a:rPr>
              <a:t>+4</a:t>
            </a:r>
            <a:r>
              <a:rPr lang="en-US" altLang="zh-CN" sz="2800" b="1" i="1">
                <a:latin typeface="Times New Roman" panose="02020803070505020304" pitchFamily="18" charset="0"/>
                <a:ea typeface="宋体" panose="02010600030101010101" pitchFamily="2" charset="-122"/>
              </a:rPr>
              <a:t>x</a:t>
            </a:r>
            <a:r>
              <a:rPr lang="en-US" altLang="zh-CN" sz="2800" b="1" baseline="30000">
                <a:latin typeface="Times New Roman" panose="02020803070505020304" pitchFamily="18" charset="0"/>
                <a:ea typeface="宋体" panose="02010600030101010101" pitchFamily="2" charset="-122"/>
              </a:rPr>
              <a:t>2</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803070505020304" pitchFamily="18" charset="0"/>
                <a:ea typeface="宋体" panose="02010600030101010101" pitchFamily="2" charset="-122"/>
              </a:rPr>
              <a:t>5</a:t>
            </a:r>
            <a:r>
              <a:rPr lang="en-US" altLang="zh-CN" sz="2800" b="1" i="1">
                <a:latin typeface="Times New Roman" panose="02020803070505020304" pitchFamily="18" charset="0"/>
                <a:ea typeface="宋体" panose="02010600030101010101" pitchFamily="2" charset="-122"/>
              </a:rPr>
              <a:t>x+6 </a:t>
            </a:r>
            <a:r>
              <a:rPr lang="en-US" altLang="zh-CN" sz="2800" b="1">
                <a:latin typeface="Times New Roman" panose="02020803070505020304" pitchFamily="18" charset="0"/>
                <a:ea typeface="宋体" panose="02010600030101010101" pitchFamily="2" charset="-122"/>
              </a:rPr>
              <a:t>=(3</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+13) (</a:t>
            </a:r>
            <a:r>
              <a:rPr lang="en-US" altLang="zh-CN" sz="2800" b="1" i="1">
                <a:latin typeface="Times New Roman" panose="02020803070505020304" pitchFamily="18" charset="0"/>
                <a:ea typeface="宋体" panose="02010600030101010101" pitchFamily="2" charset="-122"/>
              </a:rPr>
              <a:t>x</a:t>
            </a:r>
            <a:r>
              <a:rPr lang="en-US" altLang="zh-CN" sz="2800" b="1" baseline="30000">
                <a:latin typeface="Times New Roman" panose="02020803070505020304" pitchFamily="18" charset="0"/>
                <a:ea typeface="宋体" panose="02010600030101010101" pitchFamily="2" charset="-122"/>
              </a:rPr>
              <a:t>2</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803070505020304" pitchFamily="18" charset="0"/>
                <a:ea typeface="宋体" panose="02010600030101010101" pitchFamily="2" charset="-122"/>
              </a:rPr>
              <a:t>3</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1) +(31</a:t>
            </a:r>
            <a:r>
              <a:rPr lang="en-US" altLang="zh-CN" sz="2800" b="1" i="1">
                <a:latin typeface="Times New Roman" panose="02020803070505020304" pitchFamily="18" charset="0"/>
                <a:ea typeface="宋体" panose="02010600030101010101" pitchFamily="2" charset="-122"/>
              </a:rPr>
              <a:t>x</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803070505020304" pitchFamily="18" charset="0"/>
                <a:ea typeface="宋体" panose="02010600030101010101" pitchFamily="2" charset="-122"/>
              </a:rPr>
              <a:t>7) </a:t>
            </a:r>
            <a:endParaRPr lang="en-US" altLang="zh-CN" sz="2800" b="1">
              <a:latin typeface="Times New Roman" panose="02020803070505020304" pitchFamily="18" charset="0"/>
              <a:ea typeface="宋体" panose="02010600030101010101" pitchFamily="2" charset="-122"/>
            </a:endParaRPr>
          </a:p>
          <a:p>
            <a:pPr marL="342900" indent="-342900" algn="just">
              <a:lnSpc>
                <a:spcPct val="90000"/>
              </a:lnSpc>
              <a:spcBef>
                <a:spcPct val="20000"/>
              </a:spcBef>
              <a:buClr>
                <a:schemeClr val="folHlink"/>
              </a:buClr>
              <a:buSzPct val="75000"/>
              <a:buFont typeface="Wingdings" panose="05000000000000000000" pitchFamily="2" charset="2"/>
              <a:buNone/>
            </a:pPr>
            <a:r>
              <a:rPr lang="en-US" altLang="zh-CN" sz="2800" b="1" dirty="0">
                <a:solidFill>
                  <a:schemeClr val="tx2"/>
                </a:solidFill>
                <a:latin typeface="Verdana" panose="020B08040305040B0204" pitchFamily="34" charset="0"/>
                <a:ea typeface="宋体" panose="02010600030101010101" pitchFamily="2" charset="-122"/>
              </a:rPr>
              <a:t> </a:t>
            </a:r>
            <a:r>
              <a:rPr lang="zh-CN" altLang="en-US" sz="2800" b="1" dirty="0">
                <a:solidFill>
                  <a:schemeClr val="tx2"/>
                </a:solidFill>
                <a:latin typeface="Verdana" panose="020B08040305040B0204" pitchFamily="34" charset="0"/>
                <a:ea typeface="宋体" panose="02010600030101010101" pitchFamily="2" charset="-122"/>
              </a:rPr>
              <a:t>结果：</a:t>
            </a:r>
            <a:r>
              <a:rPr lang="zh-CN" altLang="en-US" sz="2800" b="1" i="1" dirty="0">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f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 = q</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 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r</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endParaRPr>
          </a:p>
        </p:txBody>
      </p:sp>
      <p:sp>
        <p:nvSpPr>
          <p:cNvPr id="3" name="文本占位符 2"/>
          <p:cNvSpPr>
            <a:spLocks noGrp="1"/>
          </p:cNvSpPr>
          <p:nvPr>
            <p:ph idx="1"/>
          </p:nvPr>
        </p:nvSpPr>
        <p:spPr>
          <a:xfrm>
            <a:off x="685800" y="142875"/>
            <a:ext cx="6556375" cy="788988"/>
          </a:xfrm>
        </p:spPr>
        <p:txBody>
          <a:bodyPr/>
          <a:p>
            <a:pPr marL="0" indent="0" algn="just" fontAlgn="base">
              <a:lnSpc>
                <a:spcPct val="90000"/>
              </a:lnSpc>
              <a:buNone/>
            </a:pPr>
            <a:r>
              <a:rPr lang="zh-CN" altLang="en-US" sz="2800" b="1" strike="noStrike" noProof="1" dirty="0">
                <a:solidFill>
                  <a:schemeClr val="tx2"/>
                </a:solidFill>
                <a:latin typeface="宋体" panose="02010600030101010101" pitchFamily="2" charset="-122"/>
                <a:sym typeface="+mn-ea"/>
              </a:rPr>
              <a:t>例</a:t>
            </a:r>
            <a:r>
              <a:rPr lang="en-US" altLang="zh-CN" sz="2800" b="1" strike="noStrike" noProof="1" dirty="0">
                <a:solidFill>
                  <a:schemeClr val="tx2"/>
                </a:solidFill>
                <a:latin typeface="宋体" panose="02010600030101010101" pitchFamily="2" charset="-122"/>
                <a:sym typeface="+mn-ea"/>
              </a:rPr>
              <a:t>1</a:t>
            </a:r>
            <a:r>
              <a:rPr lang="zh-CN" altLang="en-US" b="1" strike="noStrike" noProof="1" dirty="0">
                <a:latin typeface="宋体" panose="02010600030101010101" pitchFamily="2" charset="-122"/>
                <a:sym typeface="+mn-ea"/>
              </a:rPr>
              <a:t>  </a:t>
            </a:r>
            <a:r>
              <a:rPr lang="zh-CN" altLang="en-US" sz="2800" b="1" strike="noStrike" noProof="1" dirty="0">
                <a:solidFill>
                  <a:schemeClr val="tx1"/>
                </a:solidFill>
                <a:latin typeface="宋体" panose="02010600030101010101" pitchFamily="2" charset="-122"/>
                <a:sym typeface="+mn-ea"/>
              </a:rPr>
              <a:t>考虑  </a:t>
            </a:r>
            <a:r>
              <a:rPr lang="en-US" altLang="zh-CN" sz="2800" b="1" i="1" strike="noStrike" noProof="1">
                <a:solidFill>
                  <a:schemeClr val="tx1"/>
                </a:solidFill>
                <a:latin typeface="Times New Roman" panose="02020803070505020304" pitchFamily="18" charset="0"/>
                <a:sym typeface="+mn-ea"/>
              </a:rPr>
              <a:t>f </a:t>
            </a:r>
            <a:r>
              <a:rPr lang="en-US" altLang="zh-CN" sz="2800" b="1" strike="noStrike" noProof="1">
                <a:solidFill>
                  <a:schemeClr val="tx1"/>
                </a:solidFill>
                <a:latin typeface="Times New Roman" panose="02020803070505020304" pitchFamily="18" charset="0"/>
                <a:sym typeface="+mn-ea"/>
              </a:rPr>
              <a:t>(</a:t>
            </a:r>
            <a:r>
              <a:rPr lang="en-US" altLang="zh-CN" sz="2800" b="1" i="1" strike="noStrike" noProof="1">
                <a:solidFill>
                  <a:schemeClr val="tx1"/>
                </a:solidFill>
                <a:latin typeface="Times New Roman" panose="02020803070505020304" pitchFamily="18" charset="0"/>
                <a:sym typeface="+mn-ea"/>
              </a:rPr>
              <a:t>x</a:t>
            </a:r>
            <a:r>
              <a:rPr lang="en-US" altLang="zh-CN" sz="2800" b="1" strike="noStrike" noProof="1">
                <a:solidFill>
                  <a:schemeClr val="tx1"/>
                </a:solidFill>
                <a:latin typeface="Times New Roman" panose="02020803070505020304" pitchFamily="18" charset="0"/>
                <a:sym typeface="+mn-ea"/>
              </a:rPr>
              <a:t>)  = 3</a:t>
            </a:r>
            <a:r>
              <a:rPr lang="en-US" altLang="zh-CN" sz="2800" b="1" i="1" strike="noStrike" noProof="1">
                <a:solidFill>
                  <a:schemeClr val="tx1"/>
                </a:solidFill>
                <a:latin typeface="Times New Roman" panose="02020803070505020304" pitchFamily="18" charset="0"/>
                <a:sym typeface="+mn-ea"/>
              </a:rPr>
              <a:t>x</a:t>
            </a:r>
            <a:r>
              <a:rPr lang="en-US" altLang="zh-CN" sz="2800" b="1" strike="noStrike" baseline="30000" noProof="1">
                <a:solidFill>
                  <a:schemeClr val="tx1"/>
                </a:solidFill>
                <a:latin typeface="Times New Roman" panose="02020803070505020304" pitchFamily="18" charset="0"/>
                <a:sym typeface="+mn-ea"/>
              </a:rPr>
              <a:t>3</a:t>
            </a:r>
            <a:r>
              <a:rPr lang="en-US" altLang="zh-CN" sz="2800" b="1" strike="noStrike" noProof="1">
                <a:solidFill>
                  <a:schemeClr val="tx1"/>
                </a:solidFill>
                <a:latin typeface="Times New Roman" panose="02020803070505020304" pitchFamily="18" charset="0"/>
                <a:sym typeface="+mn-ea"/>
              </a:rPr>
              <a:t>+4</a:t>
            </a:r>
            <a:r>
              <a:rPr lang="en-US" altLang="zh-CN" sz="2800" b="1" i="1" strike="noStrike" noProof="1">
                <a:solidFill>
                  <a:schemeClr val="tx1"/>
                </a:solidFill>
                <a:latin typeface="Times New Roman" panose="02020803070505020304" pitchFamily="18" charset="0"/>
                <a:sym typeface="+mn-ea"/>
              </a:rPr>
              <a:t>x</a:t>
            </a:r>
            <a:r>
              <a:rPr lang="en-US" altLang="zh-CN" sz="2800" b="1" strike="noStrike" baseline="30000" noProof="1">
                <a:solidFill>
                  <a:schemeClr val="tx1"/>
                </a:solidFill>
                <a:latin typeface="Times New Roman" panose="02020803070505020304" pitchFamily="18" charset="0"/>
                <a:sym typeface="+mn-ea"/>
              </a:rPr>
              <a:t>2</a:t>
            </a:r>
            <a:r>
              <a:rPr lang="en-US" altLang="zh-CN" sz="2800" b="1" strike="noStrike" noProof="1">
                <a:solidFill>
                  <a:schemeClr val="tx1"/>
                </a:solidFill>
                <a:latin typeface="宋体" panose="02010600030101010101" pitchFamily="2" charset="-122"/>
                <a:sym typeface="+mn-ea"/>
              </a:rPr>
              <a:t>-</a:t>
            </a:r>
            <a:r>
              <a:rPr lang="en-US" altLang="zh-CN" sz="2800" b="1" strike="noStrike" noProof="1">
                <a:solidFill>
                  <a:schemeClr val="tx1"/>
                </a:solidFill>
                <a:latin typeface="Times New Roman" panose="02020803070505020304" pitchFamily="18" charset="0"/>
                <a:sym typeface="+mn-ea"/>
              </a:rPr>
              <a:t>5</a:t>
            </a:r>
            <a:r>
              <a:rPr lang="en-US" altLang="zh-CN" sz="2800" b="1" i="1" strike="noStrike" noProof="1">
                <a:solidFill>
                  <a:schemeClr val="tx1"/>
                </a:solidFill>
                <a:latin typeface="Times New Roman" panose="02020803070505020304" pitchFamily="18" charset="0"/>
                <a:sym typeface="+mn-ea"/>
              </a:rPr>
              <a:t>x+6</a:t>
            </a:r>
            <a:endParaRPr lang="en-US" altLang="zh-CN" sz="2800" b="1" i="1" strike="noStrike" noProof="1">
              <a:solidFill>
                <a:schemeClr val="tx1"/>
              </a:solidFill>
              <a:latin typeface="Times New Roman" panose="02020803070505020304" pitchFamily="18" charset="0"/>
            </a:endParaRPr>
          </a:p>
          <a:p>
            <a:pPr algn="just" fontAlgn="base">
              <a:lnSpc>
                <a:spcPct val="90000"/>
              </a:lnSpc>
              <a:buNone/>
            </a:pPr>
            <a:r>
              <a:rPr lang="en-US" altLang="zh-CN" sz="2800" b="1" i="1" strike="noStrike" noProof="1">
                <a:solidFill>
                  <a:schemeClr val="tx1"/>
                </a:solidFill>
                <a:latin typeface="Times New Roman" panose="02020803070505020304" pitchFamily="18" charset="0"/>
                <a:sym typeface="+mn-ea"/>
              </a:rPr>
              <a:t>                       g </a:t>
            </a:r>
            <a:r>
              <a:rPr lang="en-US" altLang="zh-CN" sz="2800" b="1" strike="noStrike" noProof="1">
                <a:solidFill>
                  <a:schemeClr val="tx1"/>
                </a:solidFill>
                <a:latin typeface="Times New Roman" panose="02020803070505020304" pitchFamily="18" charset="0"/>
                <a:sym typeface="+mn-ea"/>
              </a:rPr>
              <a:t>(</a:t>
            </a:r>
            <a:r>
              <a:rPr lang="en-US" altLang="zh-CN" sz="2800" b="1" i="1" strike="noStrike" noProof="1">
                <a:solidFill>
                  <a:schemeClr val="tx1"/>
                </a:solidFill>
                <a:latin typeface="Times New Roman" panose="02020803070505020304" pitchFamily="18" charset="0"/>
                <a:sym typeface="+mn-ea"/>
              </a:rPr>
              <a:t>x</a:t>
            </a:r>
            <a:r>
              <a:rPr lang="en-US" altLang="zh-CN" sz="2800" b="1" strike="noStrike" noProof="1">
                <a:solidFill>
                  <a:schemeClr val="tx1"/>
                </a:solidFill>
                <a:latin typeface="Times New Roman" panose="02020803070505020304" pitchFamily="18" charset="0"/>
                <a:sym typeface="+mn-ea"/>
              </a:rPr>
              <a:t>)  =  </a:t>
            </a:r>
            <a:r>
              <a:rPr lang="en-US" altLang="zh-CN" sz="2800" b="1" i="1" strike="noStrike" noProof="1">
                <a:solidFill>
                  <a:schemeClr val="tx1"/>
                </a:solidFill>
                <a:latin typeface="Times New Roman" panose="02020803070505020304" pitchFamily="18" charset="0"/>
                <a:sym typeface="+mn-ea"/>
              </a:rPr>
              <a:t>x</a:t>
            </a:r>
            <a:r>
              <a:rPr lang="en-US" altLang="zh-CN" sz="2800" b="1" strike="noStrike" baseline="30000" noProof="1">
                <a:solidFill>
                  <a:schemeClr val="tx1"/>
                </a:solidFill>
                <a:latin typeface="Times New Roman" panose="02020803070505020304" pitchFamily="18" charset="0"/>
                <a:sym typeface="+mn-ea"/>
              </a:rPr>
              <a:t>2</a:t>
            </a:r>
            <a:r>
              <a:rPr lang="en-US" altLang="zh-CN" sz="2800" b="1" strike="noStrike" noProof="1">
                <a:solidFill>
                  <a:schemeClr val="tx1"/>
                </a:solidFill>
                <a:latin typeface="宋体" panose="02010600030101010101" pitchFamily="2" charset="-122"/>
                <a:sym typeface="+mn-ea"/>
              </a:rPr>
              <a:t>-</a:t>
            </a:r>
            <a:r>
              <a:rPr lang="en-US" altLang="zh-CN" sz="2800" b="1" strike="noStrike" noProof="1">
                <a:solidFill>
                  <a:schemeClr val="tx1"/>
                </a:solidFill>
                <a:latin typeface="Times New Roman" panose="02020803070505020304" pitchFamily="18" charset="0"/>
                <a:sym typeface="+mn-ea"/>
              </a:rPr>
              <a:t>3</a:t>
            </a:r>
            <a:r>
              <a:rPr lang="en-US" altLang="zh-CN" sz="2800" b="1" i="1" strike="noStrike" noProof="1">
                <a:solidFill>
                  <a:schemeClr val="tx1"/>
                </a:solidFill>
                <a:latin typeface="Times New Roman" panose="02020803070505020304" pitchFamily="18" charset="0"/>
                <a:sym typeface="+mn-ea"/>
              </a:rPr>
              <a:t>x+</a:t>
            </a:r>
            <a:r>
              <a:rPr lang="en-US" altLang="zh-CN" sz="2800" b="1" strike="noStrike" noProof="1">
                <a:solidFill>
                  <a:schemeClr val="tx1"/>
                </a:solidFill>
                <a:latin typeface="Times New Roman" panose="02020803070505020304" pitchFamily="18" charset="0"/>
                <a:sym typeface="+mn-ea"/>
              </a:rPr>
              <a:t>1</a:t>
            </a:r>
            <a:endParaRPr lang="en-US" altLang="zh-CN" sz="2800" b="1" strike="noStrike" noProof="1">
              <a:solidFill>
                <a:schemeClr val="tx1"/>
              </a:solidFill>
              <a:latin typeface="Times New Roman" panose="02020803070505020304" pitchFamily="18" charset="0"/>
            </a:endParaRPr>
          </a:p>
          <a:p>
            <a:pPr algn="just" fontAlgn="base">
              <a:lnSpc>
                <a:spcPct val="90000"/>
              </a:lnSpc>
              <a:buNone/>
            </a:pPr>
            <a:r>
              <a:rPr lang="en-US" altLang="zh-CN" sz="2800" b="1" strike="noStrike" noProof="1" dirty="0">
                <a:solidFill>
                  <a:schemeClr val="tx1"/>
                </a:solidFill>
                <a:latin typeface="Times New Roman" panose="02020803070505020304" pitchFamily="18" charset="0"/>
                <a:sym typeface="+mn-ea"/>
              </a:rPr>
              <a:t>    </a:t>
            </a:r>
            <a:r>
              <a:rPr lang="zh-CN" altLang="en-US" sz="2800" b="1" strike="noStrike" noProof="1" dirty="0">
                <a:solidFill>
                  <a:schemeClr val="tx1"/>
                </a:solidFill>
                <a:latin typeface="Times New Roman" panose="02020803070505020304" pitchFamily="18" charset="0"/>
                <a:sym typeface="+mn-ea"/>
              </a:rPr>
              <a:t>求出 </a:t>
            </a:r>
            <a:r>
              <a:rPr lang="en-US" altLang="zh-CN" sz="2800" b="1" i="1" strike="noStrike" noProof="1">
                <a:solidFill>
                  <a:schemeClr val="tx1"/>
                </a:solidFill>
                <a:latin typeface="Times New Roman" panose="02020803070505020304" pitchFamily="18" charset="0"/>
                <a:sym typeface="+mn-ea"/>
              </a:rPr>
              <a:t>f </a:t>
            </a:r>
            <a:r>
              <a:rPr lang="en-US" altLang="zh-CN" sz="2800" b="1" strike="noStrike" noProof="1">
                <a:solidFill>
                  <a:schemeClr val="tx1"/>
                </a:solidFill>
                <a:latin typeface="Times New Roman" panose="02020803070505020304" pitchFamily="18" charset="0"/>
                <a:sym typeface="+mn-ea"/>
              </a:rPr>
              <a:t>(</a:t>
            </a:r>
            <a:r>
              <a:rPr lang="en-US" altLang="zh-CN" sz="2800" b="1" i="1" strike="noStrike" noProof="1">
                <a:solidFill>
                  <a:schemeClr val="tx1"/>
                </a:solidFill>
                <a:latin typeface="Times New Roman" panose="02020803070505020304" pitchFamily="18" charset="0"/>
                <a:sym typeface="+mn-ea"/>
              </a:rPr>
              <a:t>x</a:t>
            </a:r>
            <a:r>
              <a:rPr lang="en-US" altLang="zh-CN" sz="2800" b="1" strike="noStrike" noProof="1" dirty="0">
                <a:solidFill>
                  <a:schemeClr val="tx1"/>
                </a:solidFill>
                <a:latin typeface="Times New Roman" panose="02020803070505020304" pitchFamily="18" charset="0"/>
                <a:sym typeface="+mn-ea"/>
              </a:rPr>
              <a:t>)  </a:t>
            </a:r>
            <a:r>
              <a:rPr lang="zh-CN" altLang="en-US" sz="2800" b="1" strike="noStrike" noProof="1" dirty="0">
                <a:solidFill>
                  <a:schemeClr val="tx1"/>
                </a:solidFill>
                <a:latin typeface="Times New Roman" panose="02020803070505020304" pitchFamily="18" charset="0"/>
                <a:sym typeface="+mn-ea"/>
              </a:rPr>
              <a:t>除以 </a:t>
            </a:r>
            <a:r>
              <a:rPr lang="en-US" altLang="zh-CN" sz="2800" b="1" i="1" strike="noStrike" noProof="1">
                <a:solidFill>
                  <a:schemeClr val="tx1"/>
                </a:solidFill>
                <a:latin typeface="Times New Roman" panose="02020803070505020304" pitchFamily="18" charset="0"/>
                <a:sym typeface="+mn-ea"/>
              </a:rPr>
              <a:t>g</a:t>
            </a:r>
            <a:r>
              <a:rPr lang="en-US" altLang="zh-CN" sz="2800" b="1" strike="noStrike" noProof="1">
                <a:solidFill>
                  <a:schemeClr val="tx1"/>
                </a:solidFill>
                <a:latin typeface="Times New Roman" panose="02020803070505020304" pitchFamily="18" charset="0"/>
                <a:sym typeface="+mn-ea"/>
              </a:rPr>
              <a:t>(</a:t>
            </a:r>
            <a:r>
              <a:rPr lang="en-US" altLang="zh-CN" sz="2800" b="1" i="1" strike="noStrike" noProof="1">
                <a:solidFill>
                  <a:schemeClr val="tx1"/>
                </a:solidFill>
                <a:latin typeface="Times New Roman" panose="02020803070505020304" pitchFamily="18" charset="0"/>
                <a:sym typeface="+mn-ea"/>
              </a:rPr>
              <a:t>x</a:t>
            </a:r>
            <a:r>
              <a:rPr lang="en-US" altLang="zh-CN" sz="2800" b="1" strike="noStrike" noProof="1" dirty="0">
                <a:solidFill>
                  <a:schemeClr val="tx1"/>
                </a:solidFill>
                <a:latin typeface="Times New Roman" panose="02020803070505020304" pitchFamily="18" charset="0"/>
                <a:sym typeface="+mn-ea"/>
              </a:rPr>
              <a:t>)  </a:t>
            </a:r>
            <a:r>
              <a:rPr lang="zh-CN" altLang="en-US" sz="2800" b="1" strike="noStrike" noProof="1" dirty="0">
                <a:solidFill>
                  <a:schemeClr val="tx1"/>
                </a:solidFill>
                <a:latin typeface="Times New Roman" panose="02020803070505020304" pitchFamily="18" charset="0"/>
                <a:sym typeface="+mn-ea"/>
              </a:rPr>
              <a:t>的商式和余式</a:t>
            </a:r>
            <a:r>
              <a:rPr lang="en-US" altLang="zh-CN" sz="2800" b="1" strike="noStrike" noProof="1">
                <a:solidFill>
                  <a:schemeClr val="tx1"/>
                </a:solidFill>
                <a:latin typeface="Times New Roman" panose="02020803070505020304" pitchFamily="18" charset="0"/>
                <a:sym typeface="+mn-ea"/>
              </a:rPr>
              <a:t>.</a:t>
            </a:r>
            <a:endParaRPr lang="en-US" altLang="zh-CN" sz="2800" b="1" strike="noStrike" noProof="1">
              <a:solidFill>
                <a:schemeClr val="tx1"/>
              </a:solidFill>
              <a:latin typeface="Times New Roman" panose="02020803070505020304" pitchFamily="18" charset="0"/>
              <a:sym typeface="+mn-ea"/>
            </a:endParaRPr>
          </a:p>
        </p:txBody>
      </p:sp>
      <p:sp>
        <p:nvSpPr>
          <p:cNvPr id="227335" name="矩形 227334"/>
          <p:cNvSpPr/>
          <p:nvPr/>
        </p:nvSpPr>
        <p:spPr>
          <a:xfrm>
            <a:off x="685800" y="1776413"/>
            <a:ext cx="609600" cy="563562"/>
          </a:xfrm>
          <a:prstGeom prst="rect">
            <a:avLst/>
          </a:prstGeom>
          <a:noFill/>
          <a:ln w="9525">
            <a:noFill/>
          </a:ln>
        </p:spPr>
        <p:txBody>
          <a:bodyPr anchor="t"/>
          <a:p>
            <a:pPr marL="342900" indent="-342900">
              <a:spcBef>
                <a:spcPct val="50000"/>
              </a:spcBef>
              <a:buClr>
                <a:schemeClr val="folHlink"/>
              </a:buClr>
              <a:buSzPct val="75000"/>
              <a:buFont typeface="Wingdings" panose="05000000000000000000" pitchFamily="2" charset="2"/>
              <a:buNone/>
            </a:pPr>
            <a:r>
              <a:rPr lang="zh-CN" altLang="en-US" sz="2800" b="1" dirty="0">
                <a:solidFill>
                  <a:schemeClr val="tx2"/>
                </a:solidFill>
                <a:latin typeface="Verdana" panose="020B08040305040B0204" pitchFamily="34" charset="0"/>
                <a:ea typeface="宋体" panose="02010600030101010101" pitchFamily="2" charset="-122"/>
              </a:rPr>
              <a:t>解：</a:t>
            </a:r>
            <a:endParaRPr lang="zh-CN" altLang="en-US" sz="2800" b="1" dirty="0">
              <a:solidFill>
                <a:schemeClr val="tx2"/>
              </a:solidFill>
              <a:latin typeface="Verdana" panose="020B08040305040B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7335">
                                            <p:txEl>
                                              <p:charRg st="0"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222211"/>
                                        </p:tgtEl>
                                        <p:attrNameLst>
                                          <p:attrName>style.visibility</p:attrName>
                                        </p:attrNameLst>
                                      </p:cBhvr>
                                      <p:to>
                                        <p:strVal val="visible"/>
                                      </p:to>
                                    </p:set>
                                    <p:animEffect transition="in" filter="wipe(up)">
                                      <p:cBhvr>
                                        <p:cTn id="11" dur="500"/>
                                        <p:tgtEl>
                                          <p:spTgt spid="222211"/>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22221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22221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2222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12" grpId="0" bldLvl="0" animBg="1"/>
      <p:bldP spid="222213" grpId="0" bldLvl="0" animBg="1"/>
      <p:bldP spid="222214" grpId="0"/>
      <p:bldP spid="227335" grpId="0" build="p"/>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0481" name="标题 223233"/>
          <p:cNvSpPr>
            <a:spLocks noGrp="1"/>
          </p:cNvSpPr>
          <p:nvPr>
            <p:ph type="title"/>
          </p:nvPr>
        </p:nvSpPr>
        <p:spPr>
          <a:xfrm>
            <a:off x="609600" y="990600"/>
            <a:ext cx="4038600" cy="519113"/>
          </a:xfrm>
        </p:spPr>
        <p:txBody>
          <a:bodyPr wrap="square" anchor="b">
            <a:spAutoFit/>
          </a:bodyPr>
          <a:p>
            <a:pPr marL="609600" indent="-609600">
              <a:buClr>
                <a:schemeClr val="tx2"/>
              </a:buClr>
              <a:buNone/>
            </a:pPr>
            <a:r>
              <a:rPr lang="en-US" altLang="zh-CN" sz="2800" b="1" dirty="0">
                <a:latin typeface="Times New Roman" panose="02020803070505020304" pitchFamily="18" charset="0"/>
                <a:ea typeface="宋体" panose="02010600030101010101" pitchFamily="2" charset="-122"/>
              </a:rPr>
              <a:t>1.</a:t>
            </a:r>
            <a:r>
              <a:rPr lang="zh-CN" altLang="en-US" sz="2800" b="1" dirty="0">
                <a:latin typeface="Times New Roman" panose="02020803070505020304" pitchFamily="18" charset="0"/>
                <a:ea typeface="宋体" panose="02010600030101010101" pitchFamily="2" charset="-122"/>
              </a:rPr>
              <a:t>带余</a:t>
            </a:r>
            <a:r>
              <a:rPr lang="zh-CN" altLang="en-US" sz="2800" b="1" dirty="0">
                <a:ea typeface="宋体" panose="02010600030101010101" pitchFamily="2" charset="-122"/>
              </a:rPr>
              <a:t>除法</a:t>
            </a:r>
            <a:endParaRPr lang="zh-CN" altLang="en-US" sz="2800" b="1">
              <a:ea typeface="宋体" panose="02010600030101010101" pitchFamily="2" charset="-122"/>
            </a:endParaRPr>
          </a:p>
        </p:txBody>
      </p:sp>
      <p:sp>
        <p:nvSpPr>
          <p:cNvPr id="223235" name="矩形 223234"/>
          <p:cNvSpPr/>
          <p:nvPr/>
        </p:nvSpPr>
        <p:spPr>
          <a:xfrm>
            <a:off x="609600" y="1828800"/>
            <a:ext cx="8534400" cy="3581400"/>
          </a:xfrm>
          <a:prstGeom prst="rect">
            <a:avLst/>
          </a:prstGeom>
          <a:noFill/>
          <a:ln w="9525">
            <a:noFill/>
          </a:ln>
        </p:spPr>
        <p:txBody>
          <a:bodyPr anchor="t"/>
          <a:p>
            <a:pPr marL="0" indent="0" fontAlgn="base">
              <a:spcBef>
                <a:spcPts val="0"/>
              </a:spcBef>
              <a:buClr>
                <a:schemeClr val="folHlink"/>
              </a:buClr>
              <a:buSzPct val="75000"/>
              <a:buFont typeface="Wingdings" panose="05000000000000000000" pitchFamily="2" charset="2"/>
              <a:buNone/>
            </a:pPr>
            <a:r>
              <a:rPr lang="zh-CN" altLang="en-US" sz="2800" b="1" strike="noStrike" noProof="1">
                <a:solidFill>
                  <a:schemeClr val="tx2"/>
                </a:solidFill>
                <a:latin typeface="宋体" panose="02010600030101010101" pitchFamily="2" charset="-122"/>
                <a:ea typeface="宋体" panose="02010600030101010101" pitchFamily="2" charset="-122"/>
                <a:cs typeface="+mn-cs"/>
              </a:rPr>
              <a:t>带余除法 </a:t>
            </a:r>
            <a:r>
              <a:rPr lang="zh-CN" altLang="en-US" sz="2800" b="1" strike="noStrike" noProof="1" dirty="0">
                <a:latin typeface="Verdana" panose="020B08040305040B0204" pitchFamily="34" charset="0"/>
                <a:ea typeface="宋体" panose="02010600030101010101" pitchFamily="2" charset="-122"/>
                <a:cs typeface="+mn-cs"/>
              </a:rPr>
              <a:t>设</a:t>
            </a:r>
            <a:r>
              <a:rPr lang="en-US" altLang="zh-CN" sz="2800" b="1" i="1" strike="noStrike" noProof="1">
                <a:latin typeface="Times New Roman" panose="02020803070505020304" pitchFamily="18" charset="0"/>
                <a:ea typeface="宋体" panose="02010600030101010101" pitchFamily="2" charset="-122"/>
                <a:cs typeface="+mn-cs"/>
              </a:rPr>
              <a:t>f</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a:latin typeface="Times New Roman" panose="02020803070505020304" pitchFamily="18" charset="0"/>
                <a:ea typeface="宋体" panose="02010600030101010101" pitchFamily="2" charset="-122"/>
                <a:cs typeface="+mn-cs"/>
              </a:rPr>
              <a:t>) </a:t>
            </a:r>
            <a:r>
              <a:rPr lang="en-US" altLang="zh-CN" sz="2800" b="1" strike="noStrike" noProof="1">
                <a:latin typeface="Verdana" panose="020B08040305040B0204" pitchFamily="34" charset="0"/>
                <a:ea typeface="宋体" panose="02010600030101010101" pitchFamily="2" charset="-122"/>
                <a:cs typeface="+mn-cs"/>
              </a:rPr>
              <a:t> </a:t>
            </a:r>
            <a:r>
              <a:rPr lang="en-US" altLang="zh-CN" sz="2800" b="1" strike="noStrike" noProof="1">
                <a:latin typeface="Times New Roman" panose="02020803070505020304" pitchFamily="18" charset="0"/>
                <a:ea typeface="宋体" panose="02010600030101010101" pitchFamily="2" charset="-122"/>
                <a:cs typeface="+mn-cs"/>
              </a:rPr>
              <a:t>, </a:t>
            </a:r>
            <a:r>
              <a:rPr lang="en-US" altLang="zh-CN" sz="2800" b="1" i="1" strike="noStrike" noProof="1">
                <a:latin typeface="Times New Roman" panose="02020803070505020304" pitchFamily="18" charset="0"/>
                <a:ea typeface="宋体" panose="02010600030101010101" pitchFamily="2" charset="-122"/>
                <a:cs typeface="+mn-cs"/>
              </a:rPr>
              <a:t>g</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a:latin typeface="Times New Roman" panose="02020803070505020304" pitchFamily="18" charset="0"/>
                <a:ea typeface="宋体" panose="02010600030101010101" pitchFamily="2" charset="-122"/>
                <a:cs typeface="+mn-cs"/>
              </a:rPr>
              <a:t>)  </a:t>
            </a:r>
            <a:r>
              <a:rPr lang="en-US" altLang="zh-CN" sz="2800" b="1" strike="noStrike" noProof="1">
                <a:latin typeface="Times New Roman" panose="02020803070505020304" pitchFamily="18" charset="0"/>
                <a:ea typeface="宋体" panose="02010600030101010101" pitchFamily="2" charset="-122"/>
                <a:cs typeface="+mn-cs"/>
                <a:sym typeface="Symbol" pitchFamily="18" charset="2"/>
              </a:rPr>
              <a:t></a:t>
            </a:r>
            <a:r>
              <a:rPr lang="en-US" altLang="zh-CN" sz="2800" b="1" i="1" strike="noStrike" noProof="1">
                <a:latin typeface="Times New Roman" panose="02020803070505020304" pitchFamily="18" charset="0"/>
                <a:ea typeface="华文行楷" panose="02010800040101010101" pitchFamily="2" charset="-122"/>
                <a:cs typeface="+mn-cs"/>
              </a:rPr>
              <a:t>P</a:t>
            </a:r>
            <a:r>
              <a:rPr lang="en-US" altLang="zh-CN" sz="2800" b="1" strike="noStrike" noProof="1">
                <a:latin typeface="Times New Roman" panose="02020803070505020304" pitchFamily="18" charset="0"/>
                <a:ea typeface="华文行楷" panose="02010800040101010101" pitchFamily="2" charset="-122"/>
                <a:cs typeface="+mn-cs"/>
              </a:rPr>
              <a:t>[</a:t>
            </a:r>
            <a:r>
              <a:rPr lang="en-US" altLang="zh-CN" sz="2800" b="1" i="1" strike="noStrike" noProof="1">
                <a:latin typeface="Times New Roman" panose="02020803070505020304" pitchFamily="18" charset="0"/>
                <a:ea typeface="华文行楷" panose="02010800040101010101" pitchFamily="2" charset="-122"/>
                <a:cs typeface="+mn-cs"/>
              </a:rPr>
              <a:t>x</a:t>
            </a:r>
            <a:r>
              <a:rPr lang="en-US" altLang="zh-CN" sz="2800" b="1" strike="noStrike" noProof="1">
                <a:latin typeface="Times New Roman" panose="02020803070505020304" pitchFamily="18" charset="0"/>
                <a:ea typeface="华文行楷" panose="02010800040101010101" pitchFamily="2" charset="-122"/>
                <a:cs typeface="+mn-cs"/>
              </a:rPr>
              <a:t>]</a:t>
            </a:r>
            <a:r>
              <a:rPr lang="en-US" altLang="zh-CN" sz="2800" b="1" strike="noStrike" noProof="1">
                <a:latin typeface="Times New Roman" panose="02020803070505020304" pitchFamily="18" charset="0"/>
                <a:ea typeface="宋体" panose="02010600030101010101" pitchFamily="2" charset="-122"/>
                <a:cs typeface="+mn-cs"/>
              </a:rPr>
              <a:t>, </a:t>
            </a:r>
            <a:r>
              <a:rPr lang="en-US" altLang="zh-CN" sz="2800" b="1" i="1" strike="noStrike" noProof="1">
                <a:latin typeface="Times New Roman" panose="02020803070505020304" pitchFamily="18" charset="0"/>
                <a:ea typeface="宋体" panose="02010600030101010101" pitchFamily="2" charset="-122"/>
                <a:cs typeface="+mn-cs"/>
              </a:rPr>
              <a:t>g</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a:latin typeface="Times New Roman" panose="02020803070505020304" pitchFamily="18" charset="0"/>
                <a:ea typeface="宋体" panose="02010600030101010101" pitchFamily="2" charset="-122"/>
                <a:cs typeface="+mn-cs"/>
              </a:rPr>
              <a:t>)  </a:t>
            </a:r>
            <a:r>
              <a:rPr lang="en-US" altLang="zh-CN" sz="2800" b="1" strike="noStrike" noProof="1" dirty="0">
                <a:latin typeface="Times New Roman" panose="02020803070505020304" pitchFamily="18" charset="0"/>
                <a:ea typeface="宋体" panose="02010600030101010101" pitchFamily="2" charset="-122"/>
                <a:cs typeface="+mn-cs"/>
                <a:sym typeface="Symbol" pitchFamily="18" charset="2"/>
              </a:rPr>
              <a:t>0</a:t>
            </a:r>
            <a:r>
              <a:rPr lang="zh-CN" altLang="en-US" sz="2800" b="1" strike="noStrike" noProof="1" dirty="0">
                <a:latin typeface="Times New Roman" panose="02020803070505020304" pitchFamily="18" charset="0"/>
                <a:ea typeface="宋体" panose="02010600030101010101" pitchFamily="2" charset="-122"/>
                <a:cs typeface="+mn-cs"/>
                <a:sym typeface="Symbol" pitchFamily="18" charset="2"/>
              </a:rPr>
              <a:t>，则存在唯一的多项式</a:t>
            </a:r>
            <a:r>
              <a:rPr lang="en-US" altLang="zh-CN" sz="2800" b="1" i="1" strike="noStrike" noProof="1">
                <a:latin typeface="Times New Roman" panose="02020803070505020304" pitchFamily="18" charset="0"/>
                <a:ea typeface="宋体" panose="02010600030101010101" pitchFamily="2" charset="-122"/>
                <a:cs typeface="+mn-cs"/>
              </a:rPr>
              <a:t>q</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a:latin typeface="Times New Roman" panose="02020803070505020304" pitchFamily="18" charset="0"/>
                <a:ea typeface="宋体" panose="02010600030101010101" pitchFamily="2" charset="-122"/>
                <a:cs typeface="+mn-cs"/>
              </a:rPr>
              <a:t>) </a:t>
            </a:r>
            <a:r>
              <a:rPr lang="en-US" altLang="zh-CN" sz="2800" b="1" i="1" strike="noStrike" noProof="1">
                <a:latin typeface="Times New Roman" panose="02020803070505020304" pitchFamily="18" charset="0"/>
                <a:ea typeface="宋体" panose="02010600030101010101" pitchFamily="2" charset="-122"/>
                <a:cs typeface="+mn-cs"/>
              </a:rPr>
              <a:t> </a:t>
            </a:r>
            <a:r>
              <a:rPr lang="en-US" altLang="zh-CN" sz="2800" b="1" strike="noStrike" noProof="1">
                <a:latin typeface="Times New Roman" panose="02020803070505020304" pitchFamily="18" charset="0"/>
                <a:ea typeface="宋体" panose="02010600030101010101" pitchFamily="2" charset="-122"/>
                <a:cs typeface="+mn-cs"/>
              </a:rPr>
              <a:t>, </a:t>
            </a:r>
            <a:r>
              <a:rPr lang="en-US" altLang="zh-CN" sz="2800" b="1" i="1" strike="noStrike" noProof="1">
                <a:latin typeface="Times New Roman" panose="02020803070505020304" pitchFamily="18" charset="0"/>
                <a:ea typeface="宋体" panose="02010600030101010101" pitchFamily="2" charset="-122"/>
                <a:cs typeface="+mn-cs"/>
              </a:rPr>
              <a:t>r</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a:latin typeface="Times New Roman" panose="02020803070505020304" pitchFamily="18" charset="0"/>
                <a:ea typeface="宋体" panose="02010600030101010101" pitchFamily="2" charset="-122"/>
                <a:cs typeface="+mn-cs"/>
              </a:rPr>
              <a:t>)  </a:t>
            </a:r>
            <a:r>
              <a:rPr lang="en-US" altLang="zh-CN" sz="2800" b="1" strike="noStrike" noProof="1">
                <a:latin typeface="Times New Roman" panose="02020803070505020304" pitchFamily="18" charset="0"/>
                <a:ea typeface="宋体" panose="02010600030101010101" pitchFamily="2" charset="-122"/>
                <a:cs typeface="+mn-cs"/>
                <a:sym typeface="Symbol" pitchFamily="18" charset="2"/>
              </a:rPr>
              <a:t></a:t>
            </a:r>
            <a:r>
              <a:rPr lang="en-US" altLang="zh-CN" sz="2800" b="1" i="1" strike="noStrike" noProof="1">
                <a:latin typeface="Times New Roman" panose="02020803070505020304" pitchFamily="18" charset="0"/>
                <a:ea typeface="华文行楷" panose="02010800040101010101" pitchFamily="2" charset="-122"/>
                <a:cs typeface="+mn-cs"/>
              </a:rPr>
              <a:t>P</a:t>
            </a:r>
            <a:r>
              <a:rPr lang="en-US" altLang="zh-CN" sz="2800" b="1" strike="noStrike" noProof="1">
                <a:latin typeface="Times New Roman" panose="02020803070505020304" pitchFamily="18" charset="0"/>
                <a:ea typeface="华文行楷" panose="02010800040101010101" pitchFamily="2" charset="-122"/>
                <a:cs typeface="+mn-cs"/>
              </a:rPr>
              <a:t>[</a:t>
            </a:r>
            <a:r>
              <a:rPr lang="en-US" altLang="zh-CN" sz="2800" b="1" i="1" strike="noStrike" noProof="1">
                <a:latin typeface="Times New Roman" panose="02020803070505020304" pitchFamily="18" charset="0"/>
                <a:ea typeface="华文行楷" panose="02010800040101010101" pitchFamily="2" charset="-122"/>
                <a:cs typeface="+mn-cs"/>
              </a:rPr>
              <a:t>x</a:t>
            </a:r>
            <a:r>
              <a:rPr lang="en-US" altLang="zh-CN" sz="2800" b="1" strike="noStrike" noProof="1">
                <a:latin typeface="Times New Roman" panose="02020803070505020304" pitchFamily="18" charset="0"/>
                <a:ea typeface="华文行楷" panose="02010800040101010101" pitchFamily="2" charset="-122"/>
                <a:cs typeface="+mn-cs"/>
              </a:rPr>
              <a:t>], </a:t>
            </a:r>
            <a:r>
              <a:rPr lang="zh-CN" altLang="en-US" sz="2800" b="1" strike="noStrike" noProof="1" dirty="0">
                <a:latin typeface="Times New Roman" panose="02020803070505020304" pitchFamily="18" charset="0"/>
                <a:ea typeface="宋体" panose="02010600030101010101" pitchFamily="2" charset="-122"/>
                <a:cs typeface="+mn-cs"/>
              </a:rPr>
              <a:t>使</a:t>
            </a:r>
            <a:endParaRPr lang="zh-CN" altLang="en-US" sz="2800" b="1" strike="noStrike" noProof="1" dirty="0">
              <a:latin typeface="Times New Roman" panose="02020803070505020304" pitchFamily="18" charset="0"/>
              <a:ea typeface="宋体" panose="02010600030101010101" pitchFamily="2" charset="-122"/>
            </a:endParaRPr>
          </a:p>
          <a:p>
            <a:pPr marL="342900" indent="-342900" algn="just" fontAlgn="base">
              <a:lnSpc>
                <a:spcPct val="90000"/>
              </a:lnSpc>
              <a:spcBef>
                <a:spcPct val="20000"/>
              </a:spcBef>
              <a:buClr>
                <a:schemeClr val="folHlink"/>
              </a:buClr>
              <a:buSzPct val="75000"/>
              <a:buFont typeface="Wingdings" panose="05000000000000000000" pitchFamily="2" charset="2"/>
              <a:buNone/>
            </a:pPr>
            <a:r>
              <a:rPr lang="zh-CN" altLang="en-US" sz="2800" b="1" i="1" strike="noStrike" noProof="1">
                <a:latin typeface="Times New Roman" panose="02020803070505020304" pitchFamily="18" charset="0"/>
                <a:ea typeface="宋体" panose="02010600030101010101" pitchFamily="2" charset="-122"/>
                <a:cs typeface="+mn-cs"/>
              </a:rPr>
              <a:t>                       </a:t>
            </a:r>
            <a:r>
              <a:rPr lang="en-US" altLang="zh-CN" sz="2800" b="1" i="1" strike="noStrike" noProof="1">
                <a:latin typeface="Times New Roman" panose="02020803070505020304" pitchFamily="18" charset="0"/>
                <a:ea typeface="宋体" panose="02010600030101010101" pitchFamily="2" charset="-122"/>
                <a:cs typeface="+mn-cs"/>
              </a:rPr>
              <a:t>f </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a:latin typeface="Times New Roman" panose="02020803070505020304" pitchFamily="18" charset="0"/>
                <a:ea typeface="宋体" panose="02010600030101010101" pitchFamily="2" charset="-122"/>
                <a:cs typeface="+mn-cs"/>
              </a:rPr>
              <a:t>) </a:t>
            </a:r>
            <a:r>
              <a:rPr lang="en-US" altLang="zh-CN" sz="2800" b="1" i="1" strike="noStrike" noProof="1">
                <a:latin typeface="Times New Roman" panose="02020803070505020304" pitchFamily="18" charset="0"/>
                <a:ea typeface="宋体" panose="02010600030101010101" pitchFamily="2" charset="-122"/>
                <a:cs typeface="+mn-cs"/>
              </a:rPr>
              <a:t> = q</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a:latin typeface="Times New Roman" panose="02020803070505020304" pitchFamily="18" charset="0"/>
                <a:ea typeface="宋体" panose="02010600030101010101" pitchFamily="2" charset="-122"/>
                <a:cs typeface="+mn-cs"/>
              </a:rPr>
              <a:t>) </a:t>
            </a:r>
            <a:r>
              <a:rPr lang="en-US" altLang="zh-CN" sz="2800" b="1" i="1" strike="noStrike" noProof="1">
                <a:latin typeface="Times New Roman" panose="02020803070505020304" pitchFamily="18" charset="0"/>
                <a:ea typeface="宋体" panose="02010600030101010101" pitchFamily="2" charset="-122"/>
                <a:cs typeface="+mn-cs"/>
              </a:rPr>
              <a:t> g</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a:latin typeface="Times New Roman" panose="02020803070505020304" pitchFamily="18" charset="0"/>
                <a:ea typeface="宋体" panose="02010600030101010101" pitchFamily="2" charset="-122"/>
                <a:cs typeface="+mn-cs"/>
              </a:rPr>
              <a:t>)  + </a:t>
            </a:r>
            <a:r>
              <a:rPr lang="en-US" altLang="zh-CN" sz="2800" b="1" i="1" strike="noStrike" noProof="1">
                <a:latin typeface="Times New Roman" panose="02020803070505020304" pitchFamily="18" charset="0"/>
                <a:ea typeface="宋体" panose="02010600030101010101" pitchFamily="2" charset="-122"/>
                <a:cs typeface="+mn-cs"/>
              </a:rPr>
              <a:t>r</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a:latin typeface="Times New Roman" panose="02020803070505020304" pitchFamily="18" charset="0"/>
                <a:ea typeface="宋体" panose="02010600030101010101" pitchFamily="2" charset="-122"/>
                <a:cs typeface="+mn-cs"/>
              </a:rPr>
              <a:t>)         </a:t>
            </a:r>
            <a:endParaRPr lang="en-US" altLang="zh-CN" sz="2800" b="1" strike="noStrike" noProof="1">
              <a:latin typeface="Times New Roman" panose="02020803070505020304" pitchFamily="18" charset="0"/>
              <a:ea typeface="宋体" panose="02010600030101010101" pitchFamily="2" charset="-122"/>
            </a:endParaRPr>
          </a:p>
          <a:p>
            <a:pPr marL="342900" indent="-342900" fontAlgn="base">
              <a:spcBef>
                <a:spcPct val="50000"/>
              </a:spcBef>
              <a:buClr>
                <a:schemeClr val="folHlink"/>
              </a:buClr>
              <a:buSzPct val="75000"/>
              <a:buFont typeface="Wingdings" panose="05000000000000000000" pitchFamily="2" charset="2"/>
              <a:buNone/>
            </a:pPr>
            <a:r>
              <a:rPr lang="zh-CN" altLang="en-US" sz="2800" b="1" strike="noStrike" noProof="1" dirty="0">
                <a:latin typeface="Times New Roman" panose="02020803070505020304" pitchFamily="18" charset="0"/>
                <a:ea typeface="宋体" panose="02010600030101010101" pitchFamily="2" charset="-122"/>
                <a:cs typeface="+mn-cs"/>
              </a:rPr>
              <a:t>其中</a:t>
            </a:r>
            <a:r>
              <a:rPr lang="en-US" altLang="zh-CN" sz="2800" b="1" i="1" strike="noStrike" noProof="1">
                <a:latin typeface="Times New Roman" panose="02020803070505020304" pitchFamily="18" charset="0"/>
                <a:ea typeface="宋体" panose="02010600030101010101" pitchFamily="2" charset="-122"/>
                <a:cs typeface="+mn-cs"/>
              </a:rPr>
              <a:t>r</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a:latin typeface="Times New Roman" panose="02020803070505020304" pitchFamily="18" charset="0"/>
                <a:ea typeface="宋体" panose="02010600030101010101" pitchFamily="2" charset="-122"/>
                <a:cs typeface="+mn-cs"/>
              </a:rPr>
              <a:t>) =0</a:t>
            </a:r>
            <a:r>
              <a:rPr lang="zh-CN" altLang="en-US" sz="2800" b="1" strike="noStrike" noProof="1">
                <a:latin typeface="Times New Roman" panose="02020803070505020304" pitchFamily="18" charset="0"/>
                <a:ea typeface="宋体" panose="02010600030101010101" pitchFamily="2" charset="-122"/>
                <a:cs typeface="+mn-cs"/>
              </a:rPr>
              <a:t>或</a:t>
            </a:r>
            <a:r>
              <a:rPr lang="zh-CN" altLang="en-US" sz="2800" b="1" i="1" strike="noStrike" noProof="1">
                <a:latin typeface="Times New Roman" panose="02020803070505020304" pitchFamily="18" charset="0"/>
                <a:ea typeface="宋体" panose="02010600030101010101" pitchFamily="2" charset="-122"/>
                <a:cs typeface="+mn-cs"/>
              </a:rPr>
              <a:t> </a:t>
            </a:r>
            <a:r>
              <a:rPr lang="en-US" altLang="zh-CN" sz="2800" b="1" strike="noStrike" noProof="1">
                <a:latin typeface="Times New Roman Bold" panose="02020803070505020304" charset="0"/>
                <a:ea typeface="宋体" panose="02010600030101010101" pitchFamily="2" charset="-122"/>
                <a:cs typeface="+mn-cs"/>
                <a:sym typeface="Symbol" pitchFamily="18" charset="2"/>
              </a:rPr>
              <a:t>deg</a:t>
            </a:r>
            <a:r>
              <a:rPr lang="en-US" altLang="zh-CN" sz="2800" b="1" strike="noStrike" noProof="1">
                <a:latin typeface="Times New Roman" panose="02020803070505020304" pitchFamily="18" charset="0"/>
                <a:ea typeface="宋体" panose="02010600030101010101" pitchFamily="2" charset="-122"/>
                <a:cs typeface="+mn-cs"/>
                <a:sym typeface="Symbol" pitchFamily="18" charset="2"/>
              </a:rPr>
              <a:t>(</a:t>
            </a:r>
            <a:r>
              <a:rPr lang="en-US" altLang="zh-CN" sz="2800" b="1" i="1" strike="noStrike" noProof="1">
                <a:latin typeface="Times New Roman" panose="02020803070505020304" pitchFamily="18" charset="0"/>
                <a:ea typeface="宋体" panose="02010600030101010101" pitchFamily="2" charset="-122"/>
                <a:cs typeface="+mn-cs"/>
              </a:rPr>
              <a:t>r</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a:latin typeface="Times New Roman" panose="02020803070505020304" pitchFamily="18" charset="0"/>
                <a:ea typeface="宋体" panose="02010600030101010101" pitchFamily="2" charset="-122"/>
                <a:cs typeface="+mn-cs"/>
              </a:rPr>
              <a:t>) ) &lt; </a:t>
            </a:r>
            <a:r>
              <a:rPr lang="en-US" altLang="zh-CN" sz="2800" b="1" strike="noStrike" noProof="1">
                <a:latin typeface="Times New Roman Bold" panose="02020803070505020304" charset="0"/>
                <a:ea typeface="宋体" panose="02010600030101010101" pitchFamily="2" charset="-122"/>
                <a:cs typeface="+mn-cs"/>
                <a:sym typeface="Symbol" pitchFamily="18" charset="2"/>
              </a:rPr>
              <a:t>deg</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g</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a:latin typeface="Times New Roman" panose="02020803070505020304" pitchFamily="18" charset="0"/>
                <a:ea typeface="宋体" panose="02010600030101010101" pitchFamily="2" charset="-122"/>
                <a:cs typeface="+mn-cs"/>
              </a:rPr>
              <a:t>) ) .</a:t>
            </a:r>
            <a:endParaRPr lang="en-US" altLang="zh-CN" sz="2800" b="1" strike="noStrike" noProof="1">
              <a:latin typeface="Times New Roman" panose="02020803070505020304" pitchFamily="18" charset="0"/>
              <a:ea typeface="宋体" panose="02010600030101010101" pitchFamily="2" charset="-122"/>
            </a:endParaRPr>
          </a:p>
          <a:p>
            <a:pPr marL="342900" indent="-342900" fontAlgn="base">
              <a:spcBef>
                <a:spcPct val="50000"/>
              </a:spcBef>
              <a:buClr>
                <a:schemeClr val="folHlink"/>
              </a:buClr>
              <a:buSzPct val="75000"/>
              <a:buFont typeface="Wingdings" panose="05000000000000000000" pitchFamily="2" charset="2"/>
              <a:buNone/>
            </a:pPr>
            <a:r>
              <a:rPr lang="zh-CN" altLang="en-US" sz="2800" b="1" strike="noStrike" noProof="1" dirty="0">
                <a:latin typeface="Times New Roman" panose="02020803070505020304" pitchFamily="18" charset="0"/>
                <a:ea typeface="宋体" panose="02010600030101010101" pitchFamily="2" charset="-122"/>
                <a:cs typeface="+mn-cs"/>
              </a:rPr>
              <a:t>称上式中的</a:t>
            </a:r>
            <a:r>
              <a:rPr lang="en-US" altLang="zh-CN" sz="2800" b="1" i="1" strike="noStrike" noProof="1">
                <a:solidFill>
                  <a:schemeClr val="tx2"/>
                </a:solidFill>
                <a:latin typeface="Times New Roman" panose="02020803070505020304" pitchFamily="18" charset="0"/>
                <a:ea typeface="宋体" panose="02010600030101010101" pitchFamily="2" charset="-122"/>
                <a:cs typeface="+mn-cs"/>
              </a:rPr>
              <a:t>q</a:t>
            </a:r>
            <a:r>
              <a:rPr lang="en-US" altLang="zh-CN" sz="2800" b="1" strike="noStrike" noProof="1">
                <a:solidFill>
                  <a:schemeClr val="tx2"/>
                </a:solidFill>
                <a:latin typeface="Times New Roman" panose="02020803070505020304" pitchFamily="18" charset="0"/>
                <a:ea typeface="宋体" panose="02010600030101010101" pitchFamily="2" charset="-122"/>
                <a:cs typeface="+mn-cs"/>
              </a:rPr>
              <a:t>(</a:t>
            </a:r>
            <a:r>
              <a:rPr lang="en-US" altLang="zh-CN" sz="2800" b="1" i="1" strike="noStrike" noProof="1">
                <a:solidFill>
                  <a:schemeClr val="tx2"/>
                </a:solidFill>
                <a:latin typeface="Times New Roman" panose="02020803070505020304" pitchFamily="18" charset="0"/>
                <a:ea typeface="宋体" panose="02010600030101010101" pitchFamily="2" charset="-122"/>
                <a:cs typeface="+mn-cs"/>
              </a:rPr>
              <a:t>x</a:t>
            </a:r>
            <a:r>
              <a:rPr lang="en-US" altLang="zh-CN" sz="2800" b="1" strike="noStrike" noProof="1">
                <a:solidFill>
                  <a:schemeClr val="tx2"/>
                </a:solidFill>
                <a:latin typeface="Times New Roman" panose="02020803070505020304" pitchFamily="18" charset="0"/>
                <a:ea typeface="宋体" panose="02010600030101010101" pitchFamily="2" charset="-122"/>
                <a:cs typeface="+mn-cs"/>
              </a:rPr>
              <a:t>) </a:t>
            </a:r>
            <a:r>
              <a:rPr lang="zh-CN" altLang="en-US" sz="2800" b="1" strike="noStrike" noProof="1">
                <a:latin typeface="Times New Roman" panose="02020803070505020304" pitchFamily="18" charset="0"/>
                <a:ea typeface="宋体" panose="02010600030101010101" pitchFamily="2" charset="-122"/>
                <a:cs typeface="+mn-cs"/>
              </a:rPr>
              <a:t>为</a:t>
            </a:r>
            <a:r>
              <a:rPr lang="en-US" altLang="zh-CN" sz="2800" b="1" strike="noStrike" noProof="1">
                <a:latin typeface="Times New Roman" panose="02020803070505020304" pitchFamily="18" charset="0"/>
                <a:ea typeface="宋体" panose="02010600030101010101" pitchFamily="2" charset="-122"/>
                <a:cs typeface="+mn-cs"/>
              </a:rPr>
              <a:t> </a:t>
            </a:r>
            <a:r>
              <a:rPr lang="en-US" altLang="zh-CN" sz="2800" b="1" i="1" strike="noStrike" noProof="1">
                <a:latin typeface="Times New Roman" panose="02020803070505020304" pitchFamily="18" charset="0"/>
                <a:ea typeface="宋体" panose="02010600030101010101" pitchFamily="2" charset="-122"/>
                <a:cs typeface="+mn-cs"/>
              </a:rPr>
              <a:t>g</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a:latin typeface="Times New Roman" panose="02020803070505020304" pitchFamily="18" charset="0"/>
                <a:ea typeface="宋体" panose="02010600030101010101" pitchFamily="2" charset="-122"/>
                <a:cs typeface="+mn-cs"/>
              </a:rPr>
              <a:t>)  </a:t>
            </a:r>
            <a:r>
              <a:rPr lang="zh-CN" altLang="en-US" sz="2800" b="1" strike="noStrike" noProof="1">
                <a:latin typeface="Times New Roman" panose="02020803070505020304" pitchFamily="18" charset="0"/>
                <a:ea typeface="宋体" panose="02010600030101010101" pitchFamily="2" charset="-122"/>
                <a:cs typeface="+mn-cs"/>
              </a:rPr>
              <a:t>除</a:t>
            </a:r>
            <a:r>
              <a:rPr lang="en-US" altLang="zh-CN" sz="2800" b="1" i="1" strike="noStrike" noProof="1">
                <a:latin typeface="Times New Roman" panose="02020803070505020304" pitchFamily="18" charset="0"/>
                <a:ea typeface="宋体" panose="02010600030101010101" pitchFamily="2" charset="-122"/>
                <a:cs typeface="+mn-cs"/>
              </a:rPr>
              <a:t>f </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dirty="0">
                <a:latin typeface="Times New Roman" panose="02020803070505020304" pitchFamily="18" charset="0"/>
                <a:ea typeface="宋体" panose="02010600030101010101" pitchFamily="2" charset="-122"/>
                <a:cs typeface="+mn-cs"/>
              </a:rPr>
              <a:t>) </a:t>
            </a:r>
            <a:r>
              <a:rPr lang="zh-CN" altLang="en-US" sz="2800" b="1" strike="noStrike" noProof="1" dirty="0">
                <a:latin typeface="Times New Roman" panose="02020803070505020304" pitchFamily="18" charset="0"/>
                <a:ea typeface="宋体" panose="02010600030101010101" pitchFamily="2" charset="-122"/>
                <a:cs typeface="+mn-cs"/>
              </a:rPr>
              <a:t>的</a:t>
            </a:r>
            <a:r>
              <a:rPr lang="zh-CN" altLang="en-US" sz="2800" b="1" strike="noStrike" noProof="1" dirty="0">
                <a:solidFill>
                  <a:schemeClr val="tx2"/>
                </a:solidFill>
                <a:latin typeface="Times New Roman" panose="02020803070505020304" pitchFamily="18" charset="0"/>
                <a:ea typeface="宋体" panose="02010600030101010101" pitchFamily="2" charset="-122"/>
                <a:cs typeface="+mn-cs"/>
              </a:rPr>
              <a:t>商式</a:t>
            </a:r>
            <a:r>
              <a:rPr lang="zh-CN" altLang="en-US" sz="2800" b="1" strike="noStrike" noProof="1" dirty="0">
                <a:latin typeface="Times New Roman" panose="02020803070505020304" pitchFamily="18" charset="0"/>
                <a:ea typeface="宋体" panose="02010600030101010101" pitchFamily="2" charset="-122"/>
                <a:cs typeface="+mn-cs"/>
              </a:rPr>
              <a:t>， </a:t>
            </a:r>
            <a:endParaRPr lang="zh-CN" altLang="en-US" sz="2800" b="1" strike="noStrike" noProof="1" dirty="0">
              <a:latin typeface="Times New Roman" panose="02020803070505020304" pitchFamily="18" charset="0"/>
              <a:ea typeface="宋体" panose="02010600030101010101" pitchFamily="2" charset="-122"/>
              <a:cs typeface="+mn-cs"/>
            </a:endParaRPr>
          </a:p>
          <a:p>
            <a:pPr marL="342900" indent="-342900" fontAlgn="base">
              <a:spcBef>
                <a:spcPct val="50000"/>
              </a:spcBef>
              <a:buClr>
                <a:schemeClr val="folHlink"/>
              </a:buClr>
              <a:buSzPct val="75000"/>
              <a:buFont typeface="Wingdings" panose="05000000000000000000" pitchFamily="2" charset="2"/>
              <a:buNone/>
            </a:pPr>
            <a:r>
              <a:rPr lang="zh-CN" altLang="en-US" sz="2800" b="1" strike="noStrike" noProof="1" dirty="0">
                <a:latin typeface="Times New Roman" panose="02020803070505020304" pitchFamily="18" charset="0"/>
                <a:ea typeface="宋体" panose="02010600030101010101" pitchFamily="2" charset="-122"/>
                <a:cs typeface="+mn-cs"/>
              </a:rPr>
              <a:t> </a:t>
            </a:r>
            <a:r>
              <a:rPr lang="en-US" altLang="zh-CN" sz="2800" b="1" strike="noStrike" noProof="1" dirty="0">
                <a:latin typeface="Times New Roman" panose="02020803070505020304" pitchFamily="18" charset="0"/>
                <a:ea typeface="宋体" panose="02010600030101010101" pitchFamily="2" charset="-122"/>
                <a:cs typeface="+mn-cs"/>
              </a:rPr>
              <a:t>                    </a:t>
            </a:r>
            <a:r>
              <a:rPr lang="en-US" altLang="zh-CN" sz="2800" b="1" i="1" strike="noStrike" noProof="1">
                <a:solidFill>
                  <a:schemeClr val="tx2"/>
                </a:solidFill>
                <a:latin typeface="Times New Roman" panose="02020803070505020304" pitchFamily="18" charset="0"/>
                <a:ea typeface="宋体" panose="02010600030101010101" pitchFamily="2" charset="-122"/>
                <a:cs typeface="+mn-cs"/>
              </a:rPr>
              <a:t>r</a:t>
            </a:r>
            <a:r>
              <a:rPr lang="en-US" altLang="zh-CN" sz="2800" b="1" strike="noStrike" noProof="1">
                <a:solidFill>
                  <a:schemeClr val="tx2"/>
                </a:solidFill>
                <a:latin typeface="Times New Roman" panose="02020803070505020304" pitchFamily="18" charset="0"/>
                <a:ea typeface="宋体" panose="02010600030101010101" pitchFamily="2" charset="-122"/>
                <a:cs typeface="+mn-cs"/>
              </a:rPr>
              <a:t>(</a:t>
            </a:r>
            <a:r>
              <a:rPr lang="en-US" altLang="zh-CN" sz="2800" b="1" i="1" strike="noStrike" noProof="1">
                <a:solidFill>
                  <a:schemeClr val="tx2"/>
                </a:solidFill>
                <a:latin typeface="Times New Roman" panose="02020803070505020304" pitchFamily="18" charset="0"/>
                <a:ea typeface="宋体" panose="02010600030101010101" pitchFamily="2" charset="-122"/>
                <a:cs typeface="+mn-cs"/>
              </a:rPr>
              <a:t>x</a:t>
            </a:r>
            <a:r>
              <a:rPr lang="en-US" altLang="zh-CN" sz="2800" b="1" strike="noStrike" noProof="1">
                <a:solidFill>
                  <a:schemeClr val="tx2"/>
                </a:solidFill>
                <a:latin typeface="Times New Roman" panose="02020803070505020304" pitchFamily="18" charset="0"/>
                <a:ea typeface="宋体" panose="02010600030101010101" pitchFamily="2" charset="-122"/>
                <a:cs typeface="+mn-cs"/>
              </a:rPr>
              <a:t>) </a:t>
            </a:r>
            <a:r>
              <a:rPr lang="zh-CN" altLang="en-US" sz="2800" b="1" strike="noStrike" noProof="1">
                <a:latin typeface="Times New Roman" panose="02020803070505020304" pitchFamily="18" charset="0"/>
                <a:ea typeface="宋体" panose="02010600030101010101" pitchFamily="2" charset="-122"/>
                <a:cs typeface="+mn-cs"/>
              </a:rPr>
              <a:t>为</a:t>
            </a:r>
            <a:r>
              <a:rPr lang="en-US" altLang="zh-CN" sz="2800" b="1" strike="noStrike" noProof="1">
                <a:latin typeface="Times New Roman" panose="02020803070505020304" pitchFamily="18" charset="0"/>
                <a:ea typeface="宋体" panose="02010600030101010101" pitchFamily="2" charset="-122"/>
                <a:cs typeface="+mn-cs"/>
              </a:rPr>
              <a:t> </a:t>
            </a:r>
            <a:r>
              <a:rPr lang="en-US" altLang="zh-CN" sz="2800" b="1" i="1" strike="noStrike" noProof="1">
                <a:latin typeface="Times New Roman" panose="02020803070505020304" pitchFamily="18" charset="0"/>
                <a:ea typeface="宋体" panose="02010600030101010101" pitchFamily="2" charset="-122"/>
                <a:cs typeface="+mn-cs"/>
              </a:rPr>
              <a:t>g</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a:latin typeface="Times New Roman" panose="02020803070505020304" pitchFamily="18" charset="0"/>
                <a:ea typeface="宋体" panose="02010600030101010101" pitchFamily="2" charset="-122"/>
                <a:cs typeface="+mn-cs"/>
              </a:rPr>
              <a:t>)  </a:t>
            </a:r>
            <a:r>
              <a:rPr lang="zh-CN" altLang="en-US" sz="2800" b="1" strike="noStrike" noProof="1">
                <a:latin typeface="Times New Roman" panose="02020803070505020304" pitchFamily="18" charset="0"/>
                <a:ea typeface="宋体" panose="02010600030101010101" pitchFamily="2" charset="-122"/>
                <a:cs typeface="+mn-cs"/>
              </a:rPr>
              <a:t>除</a:t>
            </a:r>
            <a:r>
              <a:rPr lang="en-US" altLang="zh-CN" sz="2800" b="1" i="1" strike="noStrike" noProof="1">
                <a:latin typeface="Times New Roman" panose="02020803070505020304" pitchFamily="18" charset="0"/>
                <a:ea typeface="宋体" panose="02010600030101010101" pitchFamily="2" charset="-122"/>
                <a:cs typeface="+mn-cs"/>
              </a:rPr>
              <a:t>f </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a:latin typeface="Times New Roman" panose="02020803070505020304" pitchFamily="18" charset="0"/>
                <a:ea typeface="宋体" panose="02010600030101010101" pitchFamily="2" charset="-122"/>
                <a:cs typeface="+mn-cs"/>
              </a:rPr>
              <a:t>) </a:t>
            </a:r>
            <a:r>
              <a:rPr lang="zh-CN" altLang="en-US" sz="2800" b="1" strike="noStrike" noProof="1">
                <a:latin typeface="Times New Roman" panose="02020803070505020304" pitchFamily="18" charset="0"/>
                <a:ea typeface="宋体" panose="02010600030101010101" pitchFamily="2" charset="-122"/>
                <a:cs typeface="+mn-cs"/>
              </a:rPr>
              <a:t>的</a:t>
            </a:r>
            <a:r>
              <a:rPr lang="zh-CN" altLang="en-US" sz="2800" b="1" strike="noStrike" noProof="1" dirty="0">
                <a:solidFill>
                  <a:schemeClr val="tx2"/>
                </a:solidFill>
                <a:latin typeface="Times New Roman" panose="02020803070505020304" pitchFamily="18" charset="0"/>
                <a:ea typeface="宋体" panose="02010600030101010101" pitchFamily="2" charset="-122"/>
                <a:cs typeface="+mn-cs"/>
              </a:rPr>
              <a:t>余式</a:t>
            </a:r>
            <a:r>
              <a:rPr lang="en-US" altLang="zh-CN" sz="2800" b="1" strike="noStrike" noProof="1">
                <a:latin typeface="Times New Roman" panose="02020803070505020304" pitchFamily="18" charset="0"/>
                <a:ea typeface="宋体" panose="02010600030101010101" pitchFamily="2" charset="-122"/>
                <a:cs typeface="+mn-cs"/>
              </a:rPr>
              <a:t>.</a:t>
            </a:r>
            <a:endParaRPr lang="en-US" altLang="zh-CN" sz="2800" b="1" strike="noStrike" noProof="1">
              <a:latin typeface="Times New Roman" panose="02020803070505020304" pitchFamily="18" charset="0"/>
              <a:ea typeface="宋体" panose="02010600030101010101" pitchFamily="2" charset="-122"/>
            </a:endParaRPr>
          </a:p>
        </p:txBody>
      </p:sp>
      <p:sp>
        <p:nvSpPr>
          <p:cNvPr id="223236" name="线形标注 2 223235"/>
          <p:cNvSpPr/>
          <p:nvPr/>
        </p:nvSpPr>
        <p:spPr>
          <a:xfrm>
            <a:off x="5257800" y="2438400"/>
            <a:ext cx="838200" cy="457200"/>
          </a:xfrm>
          <a:prstGeom prst="borderCallout2">
            <a:avLst>
              <a:gd name="adj1" fmla="val 25000"/>
              <a:gd name="adj2" fmla="val -9093"/>
              <a:gd name="adj3" fmla="val 25000"/>
              <a:gd name="adj4" fmla="val -70454"/>
              <a:gd name="adj5" fmla="val 134375"/>
              <a:gd name="adj6" fmla="val -135417"/>
            </a:avLst>
          </a:prstGeom>
          <a:solidFill>
            <a:srgbClr val="FFFF66"/>
          </a:solidFill>
          <a:ln w="9525" cap="flat" cmpd="sng">
            <a:solidFill>
              <a:srgbClr val="003366"/>
            </a:solidFill>
            <a:prstDash val="solid"/>
            <a:miter/>
            <a:headEnd type="none" w="med" len="med"/>
            <a:tailEnd type="none" w="med" len="med"/>
          </a:ln>
        </p:spPr>
        <p:txBody>
          <a:bodyPr anchor="t"/>
          <a:p>
            <a:pPr indent="0" algn="ctr"/>
            <a:r>
              <a:rPr lang="zh-CN" altLang="en-US" sz="2400" b="1">
                <a:latin typeface="Times New Roman" panose="02020803070505020304" pitchFamily="18" charset="0"/>
                <a:ea typeface="宋体" panose="02010600030101010101" pitchFamily="2" charset="-122"/>
              </a:rPr>
              <a:t>商</a:t>
            </a:r>
            <a:r>
              <a:rPr lang="zh-CN" altLang="en-US" sz="2400" b="1" dirty="0">
                <a:latin typeface="Times New Roman" panose="02020803070505020304" pitchFamily="18" charset="0"/>
                <a:ea typeface="宋体" panose="02010600030101010101" pitchFamily="2" charset="-122"/>
              </a:rPr>
              <a:t>式</a:t>
            </a:r>
            <a:endParaRPr lang="zh-CN" altLang="en-US" sz="2400" b="1">
              <a:latin typeface="Verdana" panose="020B08040305040B0204" pitchFamily="34" charset="0"/>
              <a:ea typeface="宋体" panose="02010600030101010101" pitchFamily="2" charset="-122"/>
            </a:endParaRPr>
          </a:p>
        </p:txBody>
      </p:sp>
      <p:sp>
        <p:nvSpPr>
          <p:cNvPr id="223237" name="线形标注 2 223236"/>
          <p:cNvSpPr/>
          <p:nvPr/>
        </p:nvSpPr>
        <p:spPr>
          <a:xfrm>
            <a:off x="6732270" y="3501390"/>
            <a:ext cx="914400" cy="457200"/>
          </a:xfrm>
          <a:prstGeom prst="borderCallout2">
            <a:avLst>
              <a:gd name="adj1" fmla="val 25000"/>
              <a:gd name="adj2" fmla="val -8333"/>
              <a:gd name="adj3" fmla="val 25000"/>
              <a:gd name="adj4" fmla="val -66495"/>
              <a:gd name="adj5" fmla="val -44444"/>
              <a:gd name="adj6" fmla="val -126736"/>
            </a:avLst>
          </a:prstGeom>
          <a:solidFill>
            <a:srgbClr val="FFFF66"/>
          </a:solidFill>
          <a:ln w="9525" cap="flat" cmpd="sng">
            <a:solidFill>
              <a:srgbClr val="003366"/>
            </a:solidFill>
            <a:prstDash val="solid"/>
            <a:miter/>
            <a:headEnd type="none" w="med" len="med"/>
            <a:tailEnd type="none" w="med" len="med"/>
          </a:ln>
        </p:spPr>
        <p:txBody>
          <a:bodyPr anchor="t"/>
          <a:p>
            <a:pPr indent="0" algn="ctr"/>
            <a:r>
              <a:rPr lang="zh-CN" altLang="en-US" sz="2400" b="1" dirty="0">
                <a:latin typeface="Times New Roman" panose="02020803070505020304" pitchFamily="18" charset="0"/>
                <a:ea typeface="宋体" panose="02010600030101010101" pitchFamily="2" charset="-122"/>
              </a:rPr>
              <a:t>余式</a:t>
            </a:r>
            <a:endParaRPr lang="zh-CN" altLang="en-US" sz="2400" b="1">
              <a:latin typeface="Verdana" panose="020B08040305040B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3235">
                                            <p:txEl>
                                              <p:charRg st="0" end="41"/>
                                            </p:txEl>
                                          </p:spTgt>
                                        </p:tgtEl>
                                        <p:attrNameLst>
                                          <p:attrName>style.visibility</p:attrName>
                                        </p:attrNameLst>
                                      </p:cBhvr>
                                      <p:to>
                                        <p:strVal val="visible"/>
                                      </p:to>
                                    </p:set>
                                    <p:animEffect transition="in" filter="wipe(left)">
                                      <p:cBhvr>
                                        <p:cTn id="7" dur="500"/>
                                        <p:tgtEl>
                                          <p:spTgt spid="223235">
                                            <p:txEl>
                                              <p:charRg st="0" end="4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3235">
                                            <p:txEl>
                                              <p:charRg st="63" end="119"/>
                                            </p:txEl>
                                          </p:spTgt>
                                        </p:tgtEl>
                                        <p:attrNameLst>
                                          <p:attrName>style.visibility</p:attrName>
                                        </p:attrNameLst>
                                      </p:cBhvr>
                                      <p:to>
                                        <p:strVal val="visible"/>
                                      </p:to>
                                    </p:set>
                                    <p:animEffect transition="in" filter="wipe(left)">
                                      <p:cBhvr>
                                        <p:cTn id="12" dur="500"/>
                                        <p:tgtEl>
                                          <p:spTgt spid="223235">
                                            <p:txEl>
                                              <p:charRg st="63" end="11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3235">
                                            <p:txEl>
                                              <p:charRg st="119" end="149"/>
                                            </p:txEl>
                                          </p:spTgt>
                                        </p:tgtEl>
                                        <p:attrNameLst>
                                          <p:attrName>style.visibility</p:attrName>
                                        </p:attrNameLst>
                                      </p:cBhvr>
                                      <p:to>
                                        <p:strVal val="visible"/>
                                      </p:to>
                                    </p:set>
                                    <p:animEffect transition="in" filter="wipe(left)">
                                      <p:cBhvr>
                                        <p:cTn id="17" dur="500"/>
                                        <p:tgtEl>
                                          <p:spTgt spid="223235">
                                            <p:txEl>
                                              <p:charRg st="119" end="14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23235">
                                            <p:txEl>
                                              <p:charRg st="149" end="193"/>
                                            </p:txEl>
                                          </p:spTgt>
                                        </p:tgtEl>
                                        <p:attrNameLst>
                                          <p:attrName>style.visibility</p:attrName>
                                        </p:attrNameLst>
                                      </p:cBhvr>
                                      <p:to>
                                        <p:strVal val="visible"/>
                                      </p:to>
                                    </p:set>
                                    <p:animEffect transition="in" filter="wipe(left)">
                                      <p:cBhvr>
                                        <p:cTn id="22" dur="500"/>
                                        <p:tgtEl>
                                          <p:spTgt spid="223235">
                                            <p:txEl>
                                              <p:charRg st="149" end="19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23235">
                                            <p:txEl>
                                              <p:charRg st="193" end="205"/>
                                            </p:txEl>
                                          </p:spTgt>
                                        </p:tgtEl>
                                        <p:attrNameLst>
                                          <p:attrName>style.visibility</p:attrName>
                                        </p:attrNameLst>
                                      </p:cBhvr>
                                      <p:to>
                                        <p:strVal val="visible"/>
                                      </p:to>
                                    </p:set>
                                    <p:animEffect transition="in" filter="wipe(left)">
                                      <p:cBhvr>
                                        <p:cTn id="27" dur="500"/>
                                        <p:tgtEl>
                                          <p:spTgt spid="223235">
                                            <p:txEl>
                                              <p:charRg st="193" end="20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223236"/>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499"/>
                                          </p:stCondLst>
                                        </p:cTn>
                                        <p:tgtEl>
                                          <p:spTgt spid="2232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35" grpId="0" uiExpand="1" build="p"/>
      <p:bldP spid="223236" grpId="0" animBg="1"/>
      <p:bldP spid="223237"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1505" name="标题 224257"/>
          <p:cNvSpPr>
            <a:spLocks noGrp="1"/>
          </p:cNvSpPr>
          <p:nvPr>
            <p:ph type="title"/>
          </p:nvPr>
        </p:nvSpPr>
        <p:spPr>
          <a:xfrm>
            <a:off x="457200" y="90488"/>
            <a:ext cx="4038600" cy="522287"/>
          </a:xfrm>
        </p:spPr>
        <p:txBody>
          <a:bodyPr wrap="square" anchor="b">
            <a:spAutoFit/>
          </a:bodyPr>
          <a:p>
            <a:pPr marL="609600" indent="-609600">
              <a:buClr>
                <a:schemeClr val="tx2"/>
              </a:buClr>
              <a:buNone/>
            </a:pPr>
            <a:r>
              <a:rPr lang="zh-CN" altLang="en-US" sz="2800" b="1" dirty="0">
                <a:ea typeface="宋体" panose="02010600030101010101" pitchFamily="2" charset="-122"/>
              </a:rPr>
              <a:t>(</a:t>
            </a:r>
            <a:r>
              <a:rPr lang="zh-CN" altLang="en-US" sz="2800" b="1" dirty="0">
                <a:latin typeface="Times New Roman" panose="02020803070505020304" pitchFamily="18" charset="0"/>
                <a:ea typeface="宋体" panose="02010600030101010101" pitchFamily="2" charset="-122"/>
              </a:rPr>
              <a:t>带余</a:t>
            </a:r>
            <a:r>
              <a:rPr lang="zh-CN" altLang="en-US" sz="2800" b="1" dirty="0">
                <a:ea typeface="宋体" panose="02010600030101010101" pitchFamily="2" charset="-122"/>
              </a:rPr>
              <a:t>除法) 定理证明</a:t>
            </a:r>
            <a:endParaRPr lang="zh-CN" altLang="en-US" sz="2800" b="1">
              <a:ea typeface="宋体" panose="02010600030101010101" pitchFamily="2" charset="-122"/>
            </a:endParaRPr>
          </a:p>
        </p:txBody>
      </p:sp>
      <p:sp>
        <p:nvSpPr>
          <p:cNvPr id="224259" name="矩形 224258"/>
          <p:cNvSpPr/>
          <p:nvPr/>
        </p:nvSpPr>
        <p:spPr>
          <a:xfrm>
            <a:off x="609600" y="612775"/>
            <a:ext cx="8305800" cy="5715000"/>
          </a:xfrm>
          <a:prstGeom prst="rect">
            <a:avLst/>
          </a:prstGeom>
          <a:noFill/>
          <a:ln w="9525">
            <a:noFill/>
          </a:ln>
        </p:spPr>
        <p:txBody>
          <a:bodyPr anchor="t"/>
          <a:p>
            <a:pPr marL="342900" indent="-342900">
              <a:lnSpc>
                <a:spcPct val="80000"/>
              </a:lnSpc>
              <a:spcBef>
                <a:spcPct val="50000"/>
              </a:spcBef>
              <a:buClr>
                <a:schemeClr val="folHlink"/>
              </a:buClr>
              <a:buSzPct val="75000"/>
              <a:buFont typeface="Wingdings" panose="05000000000000000000" pitchFamily="2" charset="2"/>
              <a:buNone/>
            </a:pPr>
            <a:r>
              <a:rPr lang="zh-CN" altLang="en-US" sz="2800" b="1" dirty="0">
                <a:solidFill>
                  <a:schemeClr val="tx2"/>
                </a:solidFill>
                <a:latin typeface="Verdana" panose="020B08040305040B0204" pitchFamily="34" charset="0"/>
                <a:ea typeface="宋体" panose="02010600030101010101" pitchFamily="2" charset="-122"/>
              </a:rPr>
              <a:t>存在性 </a:t>
            </a:r>
            <a:r>
              <a:rPr lang="zh-CN" altLang="en-US" sz="2800" b="1" dirty="0">
                <a:latin typeface="Verdana" panose="020B08040305040B0204" pitchFamily="34" charset="0"/>
                <a:ea typeface="宋体" panose="02010600030101010101" pitchFamily="2" charset="-122"/>
              </a:rPr>
              <a:t>若</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=0, </a:t>
            </a:r>
            <a:r>
              <a:rPr lang="zh-CN" altLang="en-US" sz="2800" b="1">
                <a:latin typeface="Times New Roman" panose="02020803070505020304" pitchFamily="18" charset="0"/>
                <a:ea typeface="宋体" panose="02010600030101010101" pitchFamily="2" charset="-122"/>
              </a:rPr>
              <a:t>取</a:t>
            </a:r>
            <a:r>
              <a:rPr lang="en-US" altLang="zh-CN" sz="2800" b="1" i="1">
                <a:latin typeface="Times New Roman" panose="02020803070505020304" pitchFamily="18" charset="0"/>
                <a:ea typeface="宋体" panose="02010600030101010101" pitchFamily="2" charset="-122"/>
              </a:rPr>
              <a:t>q</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r</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=0</a:t>
            </a:r>
            <a:r>
              <a:rPr lang="zh-CN" altLang="en-US" sz="2800" b="1" dirty="0">
                <a:latin typeface="Times New Roman" panose="02020803070505020304" pitchFamily="18" charset="0"/>
                <a:ea typeface="宋体" panose="02010600030101010101" pitchFamily="2" charset="-122"/>
              </a:rPr>
              <a:t>即可</a:t>
            </a:r>
            <a:r>
              <a:rPr lang="en-US" altLang="zh-CN" sz="2800" b="1" dirty="0">
                <a:latin typeface="Times New Roman" panose="02020803070505020304" pitchFamily="18" charset="0"/>
                <a:ea typeface="宋体" panose="02010600030101010101" pitchFamily="2" charset="-122"/>
              </a:rPr>
              <a:t>.</a:t>
            </a:r>
            <a:r>
              <a:rPr lang="zh-CN" altLang="en-US" sz="2800" b="1" dirty="0">
                <a:latin typeface="Times New Roman" panose="02020803070505020304" pitchFamily="18" charset="0"/>
                <a:ea typeface="宋体" panose="02010600030101010101" pitchFamily="2" charset="-122"/>
              </a:rPr>
              <a:t>以下设</a:t>
            </a:r>
            <a:r>
              <a:rPr lang="en-US" altLang="zh-CN" sz="2800" b="1" i="1">
                <a:latin typeface="Times New Roman" panose="02020803070505020304" pitchFamily="18" charset="0"/>
                <a:ea typeface="宋体" panose="02010600030101010101" pitchFamily="2" charset="-122"/>
              </a:rPr>
              <a:t>f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sym typeface="Symbol" pitchFamily="18" charset="2"/>
              </a:rPr>
              <a:t>0. </a:t>
            </a:r>
            <a:endParaRPr lang="en-US" altLang="zh-CN" sz="2800" b="1">
              <a:latin typeface="Times New Roman" panose="02020803070505020304" pitchFamily="18" charset="0"/>
              <a:ea typeface="宋体" panose="02010600030101010101" pitchFamily="2" charset="-122"/>
              <a:sym typeface="Symbol" pitchFamily="18" charset="2"/>
            </a:endParaRPr>
          </a:p>
          <a:p>
            <a:pPr marL="342900" indent="-342900">
              <a:lnSpc>
                <a:spcPct val="80000"/>
              </a:lnSpc>
              <a:spcBef>
                <a:spcPct val="50000"/>
              </a:spcBef>
              <a:buClr>
                <a:schemeClr val="folHlink"/>
              </a:buClr>
              <a:buSzPct val="75000"/>
              <a:buFont typeface="Wingdings" panose="05000000000000000000" pitchFamily="2" charset="2"/>
              <a:buNone/>
            </a:pPr>
            <a:r>
              <a:rPr lang="en-US" altLang="zh-CN" sz="2800" b="1">
                <a:latin typeface="Times New Roman Bold" panose="02020803070505020304" charset="0"/>
                <a:ea typeface="宋体" panose="02010600030101010101" pitchFamily="2" charset="-122"/>
                <a:sym typeface="Symbol" pitchFamily="18" charset="2"/>
              </a:rPr>
              <a:t>deg</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n</a:t>
            </a:r>
            <a:r>
              <a:rPr lang="en-US" altLang="zh-CN" sz="2800" b="1">
                <a:latin typeface="Times New Roman" panose="02020803070505020304" pitchFamily="18" charset="0"/>
                <a:ea typeface="宋体" panose="02010600030101010101" pitchFamily="2" charset="-122"/>
              </a:rPr>
              <a:t>,</a:t>
            </a:r>
            <a:r>
              <a:rPr lang="en-US" altLang="zh-CN" sz="2800" b="1">
                <a:latin typeface="Times New Roman Bold" panose="02020803070505020304" charset="0"/>
                <a:ea typeface="宋体" panose="02010600030101010101" pitchFamily="2" charset="-122"/>
                <a:sym typeface="Symbol" pitchFamily="18" charset="2"/>
              </a:rPr>
              <a:t>deg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m. </a:t>
            </a:r>
            <a:endParaRPr lang="en-US" altLang="zh-CN" sz="2800" b="1" i="1">
              <a:latin typeface="Times New Roman" panose="02020803070505020304" pitchFamily="18" charset="0"/>
              <a:ea typeface="宋体" panose="02010600030101010101" pitchFamily="2" charset="-122"/>
            </a:endParaRPr>
          </a:p>
          <a:p>
            <a:pPr marL="342900" indent="-342900">
              <a:lnSpc>
                <a:spcPct val="80000"/>
              </a:lnSpc>
              <a:spcBef>
                <a:spcPct val="50000"/>
              </a:spcBef>
              <a:buClr>
                <a:schemeClr val="folHlink"/>
              </a:buClr>
              <a:buSzPct val="75000"/>
              <a:buFont typeface="Wingdings" panose="05000000000000000000" pitchFamily="2" charset="2"/>
              <a:buNone/>
            </a:pP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对</a:t>
            </a:r>
            <a:r>
              <a:rPr lang="zh-CN" altLang="en-US" sz="2800" b="1" i="1" dirty="0">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f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dirty="0">
                <a:latin typeface="Times New Roman" panose="02020803070505020304" pitchFamily="18" charset="0"/>
                <a:ea typeface="宋体" panose="02010600030101010101" pitchFamily="2" charset="-122"/>
                <a:sym typeface="Symbol" pitchFamily="18" charset="2"/>
              </a:rPr>
              <a:t> </a:t>
            </a:r>
            <a:r>
              <a:rPr lang="zh-CN" altLang="en-US" sz="2800" b="1" dirty="0">
                <a:latin typeface="Times New Roman" panose="02020803070505020304" pitchFamily="18" charset="0"/>
                <a:ea typeface="宋体" panose="02010600030101010101" pitchFamily="2" charset="-122"/>
                <a:sym typeface="Symbol" pitchFamily="18" charset="2"/>
              </a:rPr>
              <a:t>的次数</a:t>
            </a:r>
            <a:r>
              <a:rPr lang="en-US" altLang="zh-CN" sz="2800" b="1" i="1">
                <a:latin typeface="Times New Roman" panose="02020803070505020304" pitchFamily="18" charset="0"/>
                <a:ea typeface="宋体" panose="02010600030101010101" pitchFamily="2" charset="-122"/>
                <a:sym typeface="Symbol" pitchFamily="18" charset="2"/>
              </a:rPr>
              <a:t>n</a:t>
            </a:r>
            <a:r>
              <a:rPr lang="zh-CN" altLang="en-US" sz="2800" b="1" dirty="0">
                <a:latin typeface="Times New Roman" panose="02020803070505020304" pitchFamily="18" charset="0"/>
                <a:ea typeface="宋体" panose="02010600030101010101" pitchFamily="2" charset="-122"/>
                <a:sym typeface="Symbol" pitchFamily="18" charset="2"/>
              </a:rPr>
              <a:t>作数学归纳法</a:t>
            </a:r>
            <a:r>
              <a:rPr lang="en-US" altLang="zh-CN" sz="2800" b="1">
                <a:latin typeface="Times New Roman" panose="02020803070505020304" pitchFamily="18" charset="0"/>
                <a:ea typeface="宋体" panose="02010600030101010101" pitchFamily="2" charset="-122"/>
                <a:sym typeface="Symbol" pitchFamily="18" charset="2"/>
              </a:rPr>
              <a:t>.</a:t>
            </a:r>
            <a:endParaRPr lang="en-US" altLang="zh-CN" sz="2800" b="1">
              <a:latin typeface="Times New Roman" panose="02020803070505020304" pitchFamily="18" charset="0"/>
              <a:ea typeface="宋体" panose="02010600030101010101" pitchFamily="2" charset="-122"/>
              <a:sym typeface="Symbol" pitchFamily="18" charset="2"/>
            </a:endParaRPr>
          </a:p>
          <a:p>
            <a:pPr marL="342900" indent="-342900">
              <a:lnSpc>
                <a:spcPct val="80000"/>
              </a:lnSpc>
              <a:spcBef>
                <a:spcPct val="50000"/>
              </a:spcBef>
              <a:buClr>
                <a:schemeClr val="folHlink"/>
              </a:buClr>
              <a:buSzPct val="75000"/>
              <a:buFont typeface="Wingdings" panose="05000000000000000000" pitchFamily="2" charset="2"/>
              <a:buNone/>
            </a:pP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当</a:t>
            </a:r>
            <a:r>
              <a:rPr lang="en-US" altLang="zh-CN" sz="2800" b="1" i="1">
                <a:solidFill>
                  <a:schemeClr val="tx2"/>
                </a:solidFill>
                <a:latin typeface="Times New Roman" panose="02020803070505020304" pitchFamily="18" charset="0"/>
                <a:ea typeface="宋体" panose="02010600030101010101" pitchFamily="2" charset="-122"/>
              </a:rPr>
              <a:t>n&lt;</a:t>
            </a:r>
            <a:r>
              <a:rPr lang="en-US" altLang="zh-CN" sz="2800" b="1" i="1">
                <a:solidFill>
                  <a:schemeClr val="tx2"/>
                </a:solidFill>
                <a:latin typeface="Times New Roman" panose="02020803070505020304" pitchFamily="18" charset="0"/>
                <a:ea typeface="宋体" panose="02010600030101010101" pitchFamily="2" charset="-122"/>
                <a:sym typeface="Symbol" pitchFamily="18" charset="2"/>
              </a:rPr>
              <a:t>m</a:t>
            </a:r>
            <a:r>
              <a:rPr lang="zh-CN" altLang="en-US" sz="2800" b="1" dirty="0">
                <a:latin typeface="Times New Roman" panose="02020803070505020304" pitchFamily="18" charset="0"/>
                <a:ea typeface="宋体" panose="02010600030101010101" pitchFamily="2" charset="-122"/>
                <a:sym typeface="Symbol" pitchFamily="18" charset="2"/>
              </a:rPr>
              <a:t>时</a:t>
            </a:r>
            <a:r>
              <a:rPr lang="en-US" altLang="zh-CN" sz="2800" b="1" dirty="0">
                <a:latin typeface="Times New Roman" panose="02020803070505020304" pitchFamily="18" charset="0"/>
                <a:ea typeface="宋体" panose="02010600030101010101" pitchFamily="2" charset="-122"/>
                <a:sym typeface="Symbol" pitchFamily="18" charset="2"/>
              </a:rPr>
              <a:t>,</a:t>
            </a:r>
            <a:r>
              <a:rPr lang="zh-CN" altLang="en-US" sz="2800" b="1" dirty="0">
                <a:latin typeface="Times New Roman" panose="02020803070505020304" pitchFamily="18" charset="0"/>
                <a:ea typeface="宋体" panose="02010600030101010101" pitchFamily="2" charset="-122"/>
                <a:sym typeface="Symbol" pitchFamily="18" charset="2"/>
              </a:rPr>
              <a:t>取</a:t>
            </a:r>
            <a:r>
              <a:rPr lang="en-US" altLang="zh-CN" sz="2800" b="1" i="1">
                <a:latin typeface="Times New Roman" panose="02020803070505020304" pitchFamily="18" charset="0"/>
                <a:ea typeface="宋体" panose="02010600030101010101" pitchFamily="2" charset="-122"/>
              </a:rPr>
              <a:t>q</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=0, </a:t>
            </a:r>
            <a:r>
              <a:rPr lang="en-US" altLang="zh-CN" sz="2800" b="1" i="1">
                <a:latin typeface="Times New Roman" panose="02020803070505020304" pitchFamily="18" charset="0"/>
                <a:ea typeface="宋体" panose="02010600030101010101" pitchFamily="2" charset="-122"/>
              </a:rPr>
              <a:t>r</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f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a:t>
            </a:r>
            <a:r>
              <a:rPr lang="zh-CN" altLang="en-US" sz="2800" b="1" dirty="0">
                <a:latin typeface="Times New Roman" panose="02020803070505020304" pitchFamily="18" charset="0"/>
                <a:ea typeface="宋体" panose="02010600030101010101" pitchFamily="2" charset="-122"/>
              </a:rPr>
              <a:t>， 有</a:t>
            </a:r>
            <a:endParaRPr lang="zh-CN" altLang="en-US" sz="2800" b="1" dirty="0">
              <a:latin typeface="Times New Roman" panose="02020803070505020304" pitchFamily="18" charset="0"/>
              <a:ea typeface="宋体" panose="02010600030101010101" pitchFamily="2" charset="-122"/>
            </a:endParaRPr>
          </a:p>
          <a:p>
            <a:pPr marL="342900" indent="-342900">
              <a:lnSpc>
                <a:spcPct val="80000"/>
              </a:lnSpc>
              <a:spcBef>
                <a:spcPct val="50000"/>
              </a:spcBef>
              <a:buClr>
                <a:schemeClr val="folHlink"/>
              </a:buClr>
              <a:buSzPct val="75000"/>
              <a:buFont typeface="Wingdings" panose="05000000000000000000" pitchFamily="2" charset="2"/>
              <a:buNone/>
            </a:pPr>
            <a:r>
              <a:rPr lang="zh-CN" altLang="en-US" sz="2800" b="1" i="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f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 = q</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 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r</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a:t>
            </a:r>
            <a:r>
              <a:rPr lang="zh-CN" altLang="en-US" sz="2800" b="1" dirty="0">
                <a:latin typeface="Times New Roman" panose="02020803070505020304" pitchFamily="18" charset="0"/>
                <a:ea typeface="宋体" panose="02010600030101010101" pitchFamily="2" charset="-122"/>
              </a:rPr>
              <a:t>，结论成立</a:t>
            </a:r>
            <a:r>
              <a:rPr lang="en-US" altLang="zh-CN" sz="2800" b="1">
                <a:latin typeface="Times New Roman" panose="02020803070505020304" pitchFamily="18" charset="0"/>
                <a:ea typeface="宋体" panose="02010600030101010101" pitchFamily="2" charset="-122"/>
              </a:rPr>
              <a:t>.</a:t>
            </a:r>
            <a:endParaRPr lang="en-US" altLang="zh-CN" sz="2800" b="1">
              <a:latin typeface="Times New Roman" panose="02020803070505020304" pitchFamily="18" charset="0"/>
              <a:ea typeface="宋体" panose="02010600030101010101" pitchFamily="2" charset="-122"/>
            </a:endParaRPr>
          </a:p>
          <a:p>
            <a:pPr marL="342900" indent="-342900">
              <a:lnSpc>
                <a:spcPct val="80000"/>
              </a:lnSpc>
              <a:spcBef>
                <a:spcPct val="50000"/>
              </a:spcBef>
              <a:buClr>
                <a:schemeClr val="folHlink"/>
              </a:buClr>
              <a:buSzPct val="75000"/>
              <a:buFont typeface="Wingdings" panose="05000000000000000000" pitchFamily="2" charset="2"/>
              <a:buNone/>
            </a:pPr>
            <a:r>
              <a:rPr lang="en-US" altLang="zh-CN" sz="2800" b="1">
                <a:latin typeface="Times New Roman" panose="02020803070505020304" pitchFamily="18" charset="0"/>
                <a:ea typeface="宋体" panose="02010600030101010101" pitchFamily="2" charset="-122"/>
              </a:rPr>
              <a:t>        </a:t>
            </a:r>
            <a:r>
              <a:rPr lang="zh-CN" altLang="en-US" sz="2800" b="1">
                <a:latin typeface="Times New Roman" panose="02020803070505020304" pitchFamily="18" charset="0"/>
                <a:ea typeface="宋体" panose="02010600030101010101" pitchFamily="2" charset="-122"/>
              </a:rPr>
              <a:t>当</a:t>
            </a:r>
            <a:r>
              <a:rPr lang="en-US" altLang="zh-CN" sz="2800" b="1" i="1">
                <a:solidFill>
                  <a:schemeClr val="tx2"/>
                </a:solidFill>
                <a:latin typeface="Times New Roman" panose="02020803070505020304" pitchFamily="18" charset="0"/>
                <a:ea typeface="宋体" panose="02010600030101010101" pitchFamily="2" charset="-122"/>
              </a:rPr>
              <a:t>n</a:t>
            </a:r>
            <a:r>
              <a:rPr lang="en-US" altLang="zh-CN" sz="2800" b="1" i="1">
                <a:solidFill>
                  <a:schemeClr val="tx2"/>
                </a:solidFill>
                <a:latin typeface="Times New Roman" panose="02020803070505020304" pitchFamily="18" charset="0"/>
                <a:ea typeface="宋体" panose="02010600030101010101" pitchFamily="2" charset="-122"/>
                <a:sym typeface="Symbol" pitchFamily="18" charset="2"/>
              </a:rPr>
              <a:t>m</a:t>
            </a:r>
            <a:r>
              <a:rPr lang="zh-CN" altLang="en-US" sz="2800" b="1" dirty="0">
                <a:latin typeface="Times New Roman" panose="02020803070505020304" pitchFamily="18" charset="0"/>
                <a:ea typeface="宋体" panose="02010600030101010101" pitchFamily="2" charset="-122"/>
              </a:rPr>
              <a:t>时</a:t>
            </a:r>
            <a:r>
              <a:rPr lang="en-US" altLang="zh-CN" sz="2800" b="1" dirty="0">
                <a:latin typeface="Times New Roman" panose="02020803070505020304" pitchFamily="18" charset="0"/>
                <a:ea typeface="宋体" panose="02010600030101010101" pitchFamily="2" charset="-122"/>
              </a:rPr>
              <a:t>,</a:t>
            </a:r>
            <a:r>
              <a:rPr lang="zh-CN" altLang="en-US" sz="2800" b="1" dirty="0">
                <a:latin typeface="Times New Roman" panose="02020803070505020304" pitchFamily="18" charset="0"/>
                <a:ea typeface="宋体" panose="02010600030101010101" pitchFamily="2" charset="-122"/>
              </a:rPr>
              <a:t>假设次数小于</a:t>
            </a:r>
            <a:r>
              <a:rPr lang="en-US" altLang="zh-CN" sz="2800" b="1" i="1">
                <a:latin typeface="Times New Roman" panose="02020803070505020304" pitchFamily="18" charset="0"/>
                <a:ea typeface="宋体" panose="02010600030101010101" pitchFamily="2" charset="-122"/>
              </a:rPr>
              <a:t>n</a:t>
            </a:r>
            <a:r>
              <a:rPr lang="zh-CN" altLang="en-US" sz="2800" b="1" dirty="0">
                <a:latin typeface="Times New Roman" panose="02020803070505020304" pitchFamily="18" charset="0"/>
                <a:ea typeface="宋体" panose="02010600030101010101" pitchFamily="2" charset="-122"/>
              </a:rPr>
              <a:t>时结论成立，即</a:t>
            </a:r>
            <a:r>
              <a:rPr lang="zh-CN" altLang="en-US" sz="2800" b="1" dirty="0">
                <a:latin typeface="Times New Roman" panose="02020803070505020304" pitchFamily="18" charset="0"/>
                <a:ea typeface="宋体" panose="02010600030101010101" pitchFamily="2" charset="-122"/>
                <a:sym typeface="Symbol" pitchFamily="18" charset="2"/>
              </a:rPr>
              <a:t>存在多</a:t>
            </a:r>
            <a:endParaRPr lang="zh-CN" altLang="en-US" sz="2800" b="1" dirty="0">
              <a:latin typeface="Times New Roman" panose="02020803070505020304" pitchFamily="18" charset="0"/>
              <a:ea typeface="宋体" panose="02010600030101010101" pitchFamily="2" charset="-122"/>
              <a:sym typeface="Symbol" pitchFamily="18" charset="2"/>
            </a:endParaRPr>
          </a:p>
          <a:p>
            <a:pPr marL="342900" indent="-342900">
              <a:lnSpc>
                <a:spcPct val="80000"/>
              </a:lnSpc>
              <a:spcBef>
                <a:spcPct val="50000"/>
              </a:spcBef>
              <a:buClr>
                <a:schemeClr val="folHlink"/>
              </a:buClr>
              <a:buSzPct val="75000"/>
              <a:buFont typeface="Wingdings" panose="05000000000000000000" pitchFamily="2" charset="2"/>
              <a:buNone/>
            </a:pPr>
            <a:r>
              <a:rPr lang="zh-CN" altLang="en-US" sz="2800" b="1" dirty="0">
                <a:latin typeface="Times New Roman" panose="02020803070505020304" pitchFamily="18" charset="0"/>
                <a:ea typeface="宋体" panose="02010600030101010101" pitchFamily="2" charset="-122"/>
                <a:sym typeface="Symbol" pitchFamily="18" charset="2"/>
              </a:rPr>
              <a:t>项式</a:t>
            </a:r>
            <a:r>
              <a:rPr lang="en-US" altLang="zh-CN" sz="2800" b="1" i="1">
                <a:latin typeface="Times New Roman" panose="02020803070505020304" pitchFamily="18" charset="0"/>
                <a:ea typeface="宋体" panose="02010600030101010101" pitchFamily="2" charset="-122"/>
              </a:rPr>
              <a:t>q</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r</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华文行楷" panose="02010800040101010101" pitchFamily="2" charset="-122"/>
              </a:rPr>
              <a:t>P</a:t>
            </a:r>
            <a:r>
              <a:rPr lang="en-US" altLang="zh-CN" sz="2800" b="1">
                <a:latin typeface="Times New Roman" panose="02020803070505020304" pitchFamily="18" charset="0"/>
                <a:ea typeface="华文行楷" panose="02010800040101010101" pitchFamily="2" charset="-122"/>
              </a:rPr>
              <a:t>[</a:t>
            </a:r>
            <a:r>
              <a:rPr lang="en-US" altLang="zh-CN" sz="2800" b="1" i="1">
                <a:latin typeface="Times New Roman" panose="02020803070505020304" pitchFamily="18" charset="0"/>
                <a:ea typeface="华文行楷" panose="02010800040101010101" pitchFamily="2" charset="-122"/>
              </a:rPr>
              <a:t>x</a:t>
            </a:r>
            <a:r>
              <a:rPr lang="en-US" altLang="zh-CN" sz="2800" b="1">
                <a:latin typeface="Times New Roman" panose="02020803070505020304" pitchFamily="18" charset="0"/>
                <a:ea typeface="华文行楷" panose="02010800040101010101" pitchFamily="2" charset="-122"/>
              </a:rPr>
              <a:t>], </a:t>
            </a:r>
            <a:r>
              <a:rPr lang="zh-CN" altLang="en-US" sz="2800" b="1">
                <a:latin typeface="Times New Roman" panose="02020803070505020304" pitchFamily="18" charset="0"/>
                <a:ea typeface="宋体" panose="02010600030101010101" pitchFamily="2" charset="-122"/>
              </a:rPr>
              <a:t>使 </a:t>
            </a:r>
            <a:r>
              <a:rPr lang="en-US" altLang="zh-CN" sz="2800" b="1" i="1">
                <a:latin typeface="Times New Roman" panose="02020803070505020304" pitchFamily="18" charset="0"/>
                <a:ea typeface="宋体" panose="02010600030101010101" pitchFamily="2" charset="-122"/>
              </a:rPr>
              <a:t>f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 = q</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r</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endParaRPr lang="en-US" altLang="zh-CN" sz="2800" b="1" dirty="0">
              <a:latin typeface="Times New Roman" panose="02020803070505020304" pitchFamily="18" charset="0"/>
              <a:ea typeface="宋体" panose="02010600030101010101" pitchFamily="2" charset="-122"/>
            </a:endParaRPr>
          </a:p>
          <a:p>
            <a:pPr marL="342900" indent="-342900">
              <a:lnSpc>
                <a:spcPct val="80000"/>
              </a:lnSpc>
              <a:spcBef>
                <a:spcPct val="50000"/>
              </a:spcBef>
              <a:buClr>
                <a:schemeClr val="folHlink"/>
              </a:buClr>
              <a:buSzPct val="75000"/>
              <a:buFont typeface="Wingdings" panose="05000000000000000000" pitchFamily="2" charset="2"/>
              <a:buNone/>
            </a:pPr>
            <a:r>
              <a:rPr lang="zh-CN" altLang="en-US" sz="2800" b="1" dirty="0">
                <a:latin typeface="Times New Roman" panose="02020803070505020304" pitchFamily="18" charset="0"/>
                <a:ea typeface="宋体" panose="02010600030101010101" pitchFamily="2" charset="-122"/>
              </a:rPr>
              <a:t>以下证明次数为</a:t>
            </a:r>
            <a:r>
              <a:rPr lang="en-US" altLang="zh-CN" sz="2800" b="1" i="1">
                <a:latin typeface="Times New Roman" panose="02020803070505020304" pitchFamily="18" charset="0"/>
                <a:ea typeface="宋体" panose="02010600030101010101" pitchFamily="2" charset="-122"/>
              </a:rPr>
              <a:t>n</a:t>
            </a:r>
            <a:r>
              <a:rPr lang="zh-CN" altLang="en-US" sz="2800" b="1" dirty="0">
                <a:latin typeface="Times New Roman" panose="02020803070505020304" pitchFamily="18" charset="0"/>
                <a:ea typeface="宋体" panose="02010600030101010101" pitchFamily="2" charset="-122"/>
              </a:rPr>
              <a:t>时结论也成立</a:t>
            </a:r>
            <a:r>
              <a:rPr lang="en-US" altLang="zh-CN" sz="2800" b="1">
                <a:latin typeface="Times New Roman" panose="02020803070505020304" pitchFamily="18" charset="0"/>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endParaRPr>
          </a:p>
          <a:p>
            <a:pPr marL="342900" indent="-342900">
              <a:lnSpc>
                <a:spcPct val="80000"/>
              </a:lnSpc>
              <a:spcBef>
                <a:spcPct val="50000"/>
              </a:spcBef>
              <a:buClr>
                <a:schemeClr val="folHlink"/>
              </a:buClr>
              <a:buSzPct val="75000"/>
              <a:buFont typeface="Wingdings" panose="05000000000000000000" pitchFamily="2" charset="2"/>
              <a:buNone/>
            </a:pP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设</a:t>
            </a:r>
            <a:r>
              <a:rPr lang="en-US" altLang="zh-CN" sz="2800" b="1" i="1">
                <a:latin typeface="Times New Roman" panose="02020803070505020304" pitchFamily="18" charset="0"/>
                <a:ea typeface="宋体" panose="02010600030101010101" pitchFamily="2" charset="-122"/>
              </a:rPr>
              <a:t>f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zh-CN" altLang="en-US"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的首项分别为</a:t>
            </a:r>
            <a:r>
              <a:rPr lang="en-US" altLang="zh-CN" sz="2800" b="1" i="1" err="1">
                <a:latin typeface="Times New Roman" panose="02020803070505020304" pitchFamily="18" charset="0"/>
                <a:ea typeface="宋体" panose="02010600030101010101" pitchFamily="2" charset="-122"/>
              </a:rPr>
              <a:t>ax</a:t>
            </a:r>
            <a:r>
              <a:rPr lang="en-US" altLang="zh-CN" sz="2800" b="1" i="1" baseline="30000" err="1">
                <a:latin typeface="Times New Roman" panose="02020803070505020304" pitchFamily="18" charset="0"/>
                <a:ea typeface="宋体" panose="02010600030101010101" pitchFamily="2" charset="-122"/>
              </a:rPr>
              <a:t>n</a:t>
            </a:r>
            <a:r>
              <a:rPr lang="zh-CN" altLang="en-US" sz="2800" b="1">
                <a:latin typeface="Times New Roman" panose="02020803070505020304" pitchFamily="18" charset="0"/>
                <a:ea typeface="宋体" panose="02010600030101010101" pitchFamily="2" charset="-122"/>
              </a:rPr>
              <a:t>及</a:t>
            </a:r>
            <a:r>
              <a:rPr lang="en-US" altLang="zh-CN" sz="2800" b="1" i="1">
                <a:latin typeface="Times New Roman" panose="02020803070505020304" pitchFamily="18" charset="0"/>
                <a:ea typeface="宋体" panose="02010600030101010101" pitchFamily="2" charset="-122"/>
              </a:rPr>
              <a:t>b</a:t>
            </a:r>
            <a:r>
              <a:rPr lang="en-US" altLang="zh-CN" sz="2800" b="1" i="1" err="1">
                <a:latin typeface="Times New Roman" panose="02020803070505020304" pitchFamily="18" charset="0"/>
                <a:ea typeface="宋体" panose="02010600030101010101" pitchFamily="2" charset="-122"/>
              </a:rPr>
              <a:t>x</a:t>
            </a:r>
            <a:r>
              <a:rPr lang="en-US" altLang="zh-CN" sz="2800" b="1" i="1" baseline="30000" err="1">
                <a:latin typeface="Times New Roman" panose="02020803070505020304" pitchFamily="18" charset="0"/>
                <a:ea typeface="宋体" panose="02010600030101010101" pitchFamily="2" charset="-122"/>
              </a:rPr>
              <a:t>m</a:t>
            </a:r>
            <a:r>
              <a:rPr lang="en-US" altLang="zh-CN" sz="2800" b="1" i="1">
                <a:latin typeface="Times New Roman" panose="02020803070505020304" pitchFamily="18" charset="0"/>
                <a:ea typeface="宋体" panose="02010600030101010101" pitchFamily="2" charset="-122"/>
              </a:rPr>
              <a:t>.</a:t>
            </a:r>
            <a:r>
              <a:rPr lang="zh-CN" altLang="en-US" sz="2800" b="1" dirty="0">
                <a:latin typeface="Times New Roman" panose="02020803070505020304" pitchFamily="18" charset="0"/>
                <a:ea typeface="宋体" panose="02010600030101010101" pitchFamily="2" charset="-122"/>
              </a:rPr>
              <a:t>令</a:t>
            </a:r>
            <a:endParaRPr lang="zh-CN" altLang="en-US" sz="2800" b="1" dirty="0">
              <a:latin typeface="Times New Roman" panose="02020803070505020304" pitchFamily="18" charset="0"/>
              <a:ea typeface="宋体" panose="02010600030101010101" pitchFamily="2" charset="-122"/>
            </a:endParaRPr>
          </a:p>
          <a:p>
            <a:pPr marL="342900" indent="-342900">
              <a:lnSpc>
                <a:spcPct val="80000"/>
              </a:lnSpc>
              <a:spcBef>
                <a:spcPct val="50000"/>
              </a:spcBef>
              <a:buClr>
                <a:schemeClr val="folHlink"/>
              </a:buClr>
              <a:buSzPct val="75000"/>
              <a:buFont typeface="Wingdings" panose="05000000000000000000" pitchFamily="2" charset="2"/>
              <a:buNone/>
            </a:pPr>
            <a:r>
              <a:rPr lang="zh-CN" altLang="en-US" sz="2800" b="1" i="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f </a:t>
            </a:r>
            <a:r>
              <a:rPr lang="en-US" altLang="zh-CN" sz="2800" b="1" baseline="-25000">
                <a:latin typeface="Times New Roman" panose="02020803070505020304" pitchFamily="18" charset="0"/>
                <a:ea typeface="宋体" panose="02010600030101010101" pitchFamily="2" charset="-122"/>
              </a:rPr>
              <a:t>1</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f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b</a:t>
            </a:r>
            <a:r>
              <a:rPr lang="en-US" altLang="zh-CN" sz="2800" b="1" baseline="30000">
                <a:latin typeface="宋体" panose="02010600030101010101" pitchFamily="2" charset="-122"/>
                <a:ea typeface="宋体" panose="02010600030101010101" pitchFamily="2" charset="-122"/>
              </a:rPr>
              <a:t>-</a:t>
            </a:r>
            <a:r>
              <a:rPr lang="en-US" altLang="zh-CN" sz="2800" b="1" baseline="30000">
                <a:latin typeface="Times New Roman" panose="02020803070505020304" pitchFamily="18" charset="0"/>
                <a:ea typeface="宋体" panose="02010600030101010101" pitchFamily="2" charset="-122"/>
              </a:rPr>
              <a:t>1</a:t>
            </a:r>
            <a:r>
              <a:rPr lang="en-US" altLang="zh-CN" sz="2800" b="1" i="1" err="1">
                <a:latin typeface="Times New Roman" panose="02020803070505020304" pitchFamily="18" charset="0"/>
                <a:ea typeface="宋体" panose="02010600030101010101" pitchFamily="2" charset="-122"/>
              </a:rPr>
              <a:t>a x</a:t>
            </a:r>
            <a:r>
              <a:rPr lang="en-US" altLang="zh-CN" sz="2800" b="1" i="1" baseline="30000" err="1">
                <a:latin typeface="Times New Roman" panose="02020803070505020304" pitchFamily="18" charset="0"/>
                <a:ea typeface="宋体" panose="02010600030101010101" pitchFamily="2" charset="-122"/>
              </a:rPr>
              <a:t>n</a:t>
            </a:r>
            <a:r>
              <a:rPr lang="en-US" altLang="zh-CN" sz="2800" b="1" baseline="30000">
                <a:latin typeface="Times New Roman" panose="02020803070505020304" pitchFamily="18" charset="0"/>
                <a:ea typeface="宋体" panose="02010600030101010101" pitchFamily="2" charset="-122"/>
              </a:rPr>
              <a:t>-</a:t>
            </a:r>
            <a:r>
              <a:rPr lang="en-US" altLang="zh-CN" sz="2800" b="1" i="1" baseline="30000">
                <a:latin typeface="Times New Roman" panose="02020803070505020304" pitchFamily="18" charset="0"/>
                <a:ea typeface="宋体" panose="02010600030101010101" pitchFamily="2" charset="-122"/>
              </a:rPr>
              <a:t>m</a:t>
            </a:r>
            <a:r>
              <a:rPr lang="en-US" altLang="zh-CN" sz="2800" b="1" i="1">
                <a:latin typeface="Times New Roman" panose="02020803070505020304" pitchFamily="18" charset="0"/>
                <a:ea typeface="宋体" panose="02010600030101010101" pitchFamily="2" charset="-122"/>
              </a:rPr>
              <a:t>g</a:t>
            </a:r>
            <a:r>
              <a:rPr lang="en-US" altLang="zh-CN" sz="2800" b="1" i="1" baseline="30000">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solidFill>
                  <a:schemeClr val="tx2"/>
                </a:solidFill>
                <a:latin typeface="Times New Roman" panose="02020803070505020304" pitchFamily="18" charset="0"/>
                <a:ea typeface="宋体" panose="02010600030101010101" pitchFamily="2" charset="-122"/>
              </a:rPr>
              <a:t>(</a:t>
            </a:r>
            <a:r>
              <a:rPr lang="en-US" altLang="zh-CN" sz="2800" b="1">
                <a:solidFill>
                  <a:schemeClr val="tx2"/>
                </a:solidFill>
                <a:latin typeface="宋体" panose="02010600030101010101" pitchFamily="2" charset="-122"/>
                <a:ea typeface="宋体" panose="02010600030101010101" pitchFamily="2" charset="-122"/>
              </a:rPr>
              <a:t>*</a:t>
            </a:r>
            <a:r>
              <a:rPr lang="en-US" altLang="zh-CN" sz="2800" b="1">
                <a:solidFill>
                  <a:schemeClr val="tx2"/>
                </a:solidFill>
                <a:latin typeface="Times New Roman" panose="02020803070505020304" pitchFamily="18" charset="0"/>
                <a:ea typeface="宋体" panose="02010600030101010101" pitchFamily="2" charset="-122"/>
              </a:rPr>
              <a:t>) </a:t>
            </a:r>
            <a:endParaRPr lang="en-US" altLang="zh-CN" sz="2800" b="1">
              <a:solidFill>
                <a:schemeClr val="tx2"/>
              </a:solidFill>
              <a:latin typeface="Times New Roman" panose="02020803070505020304" pitchFamily="18" charset="0"/>
              <a:ea typeface="宋体" panose="02010600030101010101" pitchFamily="2" charset="-122"/>
            </a:endParaRPr>
          </a:p>
          <a:p>
            <a:pPr marL="342900" indent="-342900" algn="just">
              <a:lnSpc>
                <a:spcPct val="80000"/>
              </a:lnSpc>
              <a:spcBef>
                <a:spcPct val="20000"/>
              </a:spcBef>
              <a:buClr>
                <a:schemeClr val="folHlink"/>
              </a:buClr>
              <a:buSzPct val="75000"/>
              <a:buFont typeface="Wingdings" panose="05000000000000000000" pitchFamily="2" charset="2"/>
              <a:buNone/>
            </a:pPr>
            <a:r>
              <a:rPr lang="zh-CN" altLang="en-US" sz="2800" b="1" dirty="0">
                <a:solidFill>
                  <a:schemeClr val="tx2"/>
                </a:solidFill>
                <a:latin typeface="Times New Roman" panose="02020803070505020304" pitchFamily="18" charset="0"/>
                <a:ea typeface="宋体" panose="02010600030101010101" pitchFamily="2" charset="-122"/>
              </a:rPr>
              <a:t>注意到</a:t>
            </a:r>
            <a:r>
              <a:rPr lang="en-US" altLang="zh-CN" sz="2800" b="1" i="1">
                <a:latin typeface="Times New Roman" panose="02020803070505020304" pitchFamily="18" charset="0"/>
                <a:ea typeface="宋体" panose="02010600030101010101" pitchFamily="2" charset="-122"/>
              </a:rPr>
              <a:t>b</a:t>
            </a:r>
            <a:r>
              <a:rPr lang="en-US" altLang="zh-CN" sz="2800" b="1" baseline="30000">
                <a:latin typeface="宋体" panose="02010600030101010101" pitchFamily="2" charset="-122"/>
                <a:ea typeface="宋体" panose="02010600030101010101" pitchFamily="2" charset="-122"/>
              </a:rPr>
              <a:t>-</a:t>
            </a:r>
            <a:r>
              <a:rPr lang="en-US" altLang="zh-CN" sz="2800" b="1" baseline="30000">
                <a:latin typeface="Times New Roman" panose="02020803070505020304" pitchFamily="18" charset="0"/>
                <a:ea typeface="宋体" panose="02010600030101010101" pitchFamily="2" charset="-122"/>
              </a:rPr>
              <a:t>1</a:t>
            </a:r>
            <a:r>
              <a:rPr lang="en-US" altLang="zh-CN" sz="2800" b="1" i="1" err="1">
                <a:latin typeface="Times New Roman" panose="02020803070505020304" pitchFamily="18" charset="0"/>
                <a:ea typeface="宋体" panose="02010600030101010101" pitchFamily="2" charset="-122"/>
              </a:rPr>
              <a:t>ax</a:t>
            </a:r>
            <a:r>
              <a:rPr lang="en-US" altLang="zh-CN" sz="2800" b="1" i="1" baseline="30000" err="1">
                <a:latin typeface="Times New Roman" panose="02020803070505020304" pitchFamily="18" charset="0"/>
                <a:ea typeface="宋体" panose="02010600030101010101" pitchFamily="2" charset="-122"/>
              </a:rPr>
              <a:t>n</a:t>
            </a:r>
            <a:r>
              <a:rPr lang="en-US" altLang="zh-CN" sz="2800" b="1" baseline="30000">
                <a:latin typeface="Times New Roman" panose="02020803070505020304" pitchFamily="18" charset="0"/>
                <a:ea typeface="宋体" panose="02010600030101010101" pitchFamily="2" charset="-122"/>
              </a:rPr>
              <a:t>-</a:t>
            </a:r>
            <a:r>
              <a:rPr lang="en-US" altLang="zh-CN" sz="2800" b="1" i="1" baseline="30000">
                <a:latin typeface="Times New Roman" panose="02020803070505020304" pitchFamily="18" charset="0"/>
                <a:ea typeface="宋体" panose="02010600030101010101" pitchFamily="2" charset="-122"/>
              </a:rPr>
              <a:t>m</a:t>
            </a:r>
            <a:r>
              <a:rPr lang="en-US" altLang="zh-CN" sz="2800" b="1" i="1">
                <a:latin typeface="Times New Roman" panose="02020803070505020304" pitchFamily="18" charset="0"/>
                <a:ea typeface="宋体" panose="02010600030101010101" pitchFamily="2" charset="-122"/>
              </a:rPr>
              <a:t>g</a:t>
            </a:r>
            <a:r>
              <a:rPr lang="en-US" altLang="zh-CN" sz="2800" b="1" i="1" baseline="30000">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zh-CN" altLang="en-US" sz="2800" b="1">
                <a:latin typeface="宋体" panose="02010600030101010101" pitchFamily="2" charset="-122"/>
                <a:ea typeface="宋体" panose="02010600030101010101" pitchFamily="2" charset="-122"/>
              </a:rPr>
              <a:t>与</a:t>
            </a:r>
            <a:r>
              <a:rPr lang="en-US" altLang="zh-CN" sz="2800" b="1" i="1">
                <a:latin typeface="Times New Roman" panose="02020803070505020304" pitchFamily="18" charset="0"/>
                <a:ea typeface="宋体" panose="02010600030101010101" pitchFamily="2" charset="-122"/>
              </a:rPr>
              <a:t>f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有相同的首项</a:t>
            </a:r>
            <a:r>
              <a:rPr lang="en-US" altLang="zh-CN" sz="2800" b="1" dirty="0">
                <a:latin typeface="Times New Roman" panose="02020803070505020304" pitchFamily="18" charset="0"/>
                <a:ea typeface="宋体" panose="02010600030101010101" pitchFamily="2" charset="-122"/>
              </a:rPr>
              <a:t>,</a:t>
            </a:r>
            <a:endParaRPr lang="en-US" altLang="zh-CN" sz="2800" b="1" dirty="0">
              <a:latin typeface="Times New Roman" panose="02020803070505020304" pitchFamily="18" charset="0"/>
              <a:ea typeface="宋体" panose="02010600030101010101" pitchFamily="2" charset="-122"/>
            </a:endParaRPr>
          </a:p>
          <a:p>
            <a:pPr marL="342900" indent="-342900" algn="just">
              <a:lnSpc>
                <a:spcPct val="80000"/>
              </a:lnSpc>
              <a:spcBef>
                <a:spcPct val="20000"/>
              </a:spcBef>
              <a:buClr>
                <a:schemeClr val="folHlink"/>
              </a:buClr>
              <a:buSzPct val="75000"/>
              <a:buFont typeface="Wingdings" panose="05000000000000000000" pitchFamily="2" charset="2"/>
              <a:buNone/>
            </a:pPr>
            <a:r>
              <a:rPr lang="zh-CN" altLang="en-US" sz="2800" b="1" dirty="0">
                <a:latin typeface="Times New Roman" panose="02020803070505020304" pitchFamily="18" charset="0"/>
                <a:ea typeface="宋体" panose="02010600030101010101" pitchFamily="2" charset="-122"/>
              </a:rPr>
              <a:t>可知  </a:t>
            </a:r>
            <a:r>
              <a:rPr lang="en-US" altLang="zh-CN" sz="2800" b="1" i="1">
                <a:latin typeface="Times New Roman" panose="02020803070505020304" pitchFamily="18" charset="0"/>
                <a:ea typeface="宋体" panose="02010600030101010101" pitchFamily="2" charset="-122"/>
              </a:rPr>
              <a:t>f</a:t>
            </a:r>
            <a:r>
              <a:rPr lang="en-US" altLang="zh-CN" sz="2800" b="1" baseline="-25000">
                <a:latin typeface="Times New Roman" panose="02020803070505020304" pitchFamily="18" charset="0"/>
                <a:ea typeface="宋体" panose="02010600030101010101" pitchFamily="2" charset="-122"/>
              </a:rPr>
              <a:t>1</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0</a:t>
            </a:r>
            <a:r>
              <a:rPr lang="en-US" altLang="zh-CN" sz="2800" b="1" i="1">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或 </a:t>
            </a:r>
            <a:r>
              <a:rPr lang="en-US" altLang="zh-CN" sz="2800" b="1">
                <a:latin typeface="Times New Roman Bold" panose="02020803070505020304" charset="0"/>
                <a:ea typeface="宋体" panose="02010600030101010101" pitchFamily="2" charset="-122"/>
                <a:sym typeface="Symbol" pitchFamily="18" charset="2"/>
              </a:rPr>
              <a:t>deg</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rPr>
              <a:t>f</a:t>
            </a:r>
            <a:r>
              <a:rPr lang="en-US" altLang="zh-CN" sz="2800" b="1" baseline="-25000">
                <a:latin typeface="Times New Roman" panose="02020803070505020304" pitchFamily="18" charset="0"/>
                <a:ea typeface="宋体" panose="02010600030101010101" pitchFamily="2" charset="-122"/>
              </a:rPr>
              <a:t>1</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&lt;</a:t>
            </a:r>
            <a:r>
              <a:rPr lang="en-US" altLang="zh-CN" sz="2800" b="1" i="1">
                <a:latin typeface="Times New Roman" panose="02020803070505020304" pitchFamily="18" charset="0"/>
                <a:ea typeface="宋体" panose="02010600030101010101" pitchFamily="2" charset="-122"/>
              </a:rPr>
              <a:t>n</a:t>
            </a:r>
            <a:r>
              <a:rPr lang="en-US" altLang="zh-CN" sz="2800" b="1">
                <a:latin typeface="Times New Roman" panose="02020803070505020304" pitchFamily="18" charset="0"/>
                <a:ea typeface="宋体" panose="02010600030101010101" pitchFamily="2" charset="-122"/>
              </a:rPr>
              <a:t>.</a:t>
            </a:r>
            <a:endParaRPr lang="en-US" altLang="zh-CN" sz="2800" b="1">
              <a:solidFill>
                <a:schemeClr val="tx2"/>
              </a:solidFill>
              <a:latin typeface="Times New Roman" panose="020208030705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4259">
                                            <p:txEl>
                                              <p:charRg st="0" end="44"/>
                                            </p:txEl>
                                          </p:spTgt>
                                        </p:tgtEl>
                                        <p:attrNameLst>
                                          <p:attrName>style.visibility</p:attrName>
                                        </p:attrNameLst>
                                      </p:cBhvr>
                                      <p:to>
                                        <p:strVal val="visible"/>
                                      </p:to>
                                    </p:set>
                                    <p:animEffect transition="in" filter="wipe(left)">
                                      <p:cBhvr>
                                        <p:cTn id="7" dur="500"/>
                                        <p:tgtEl>
                                          <p:spTgt spid="224259">
                                            <p:txEl>
                                              <p:charRg st="0" end="4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4259">
                                            <p:txEl>
                                              <p:charRg st="44" end="87"/>
                                            </p:txEl>
                                          </p:spTgt>
                                        </p:tgtEl>
                                        <p:attrNameLst>
                                          <p:attrName>style.visibility</p:attrName>
                                        </p:attrNameLst>
                                      </p:cBhvr>
                                      <p:to>
                                        <p:strVal val="visible"/>
                                      </p:to>
                                    </p:set>
                                    <p:animEffect transition="in" filter="wipe(left)">
                                      <p:cBhvr>
                                        <p:cTn id="12" dur="500"/>
                                        <p:tgtEl>
                                          <p:spTgt spid="224259">
                                            <p:txEl>
                                              <p:charRg st="44" end="8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4259">
                                            <p:txEl>
                                              <p:charRg st="87" end="126"/>
                                            </p:txEl>
                                          </p:spTgt>
                                        </p:tgtEl>
                                        <p:attrNameLst>
                                          <p:attrName>style.visibility</p:attrName>
                                        </p:attrNameLst>
                                      </p:cBhvr>
                                      <p:to>
                                        <p:strVal val="visible"/>
                                      </p:to>
                                    </p:set>
                                    <p:animEffect transition="in" filter="wipe(left)">
                                      <p:cBhvr>
                                        <p:cTn id="17" dur="500"/>
                                        <p:tgtEl>
                                          <p:spTgt spid="224259">
                                            <p:txEl>
                                              <p:charRg st="87" end="12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24259">
                                            <p:txEl>
                                              <p:charRg st="126" end="183"/>
                                            </p:txEl>
                                          </p:spTgt>
                                        </p:tgtEl>
                                        <p:attrNameLst>
                                          <p:attrName>style.visibility</p:attrName>
                                        </p:attrNameLst>
                                      </p:cBhvr>
                                      <p:to>
                                        <p:strVal val="visible"/>
                                      </p:to>
                                    </p:set>
                                    <p:animEffect transition="in" filter="wipe(left)">
                                      <p:cBhvr>
                                        <p:cTn id="22" dur="500"/>
                                        <p:tgtEl>
                                          <p:spTgt spid="224259">
                                            <p:txEl>
                                              <p:charRg st="126" end="18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24259">
                                            <p:txEl>
                                              <p:charRg st="183" end="215"/>
                                            </p:txEl>
                                          </p:spTgt>
                                        </p:tgtEl>
                                        <p:attrNameLst>
                                          <p:attrName>style.visibility</p:attrName>
                                        </p:attrNameLst>
                                      </p:cBhvr>
                                      <p:to>
                                        <p:strVal val="visible"/>
                                      </p:to>
                                    </p:set>
                                    <p:animEffect transition="in" filter="wipe(left)">
                                      <p:cBhvr>
                                        <p:cTn id="27" dur="500"/>
                                        <p:tgtEl>
                                          <p:spTgt spid="224259">
                                            <p:txEl>
                                              <p:charRg st="183" end="21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24259">
                                            <p:txEl>
                                              <p:charRg st="215" end="266"/>
                                            </p:txEl>
                                          </p:spTgt>
                                        </p:tgtEl>
                                        <p:attrNameLst>
                                          <p:attrName>style.visibility</p:attrName>
                                        </p:attrNameLst>
                                      </p:cBhvr>
                                      <p:to>
                                        <p:strVal val="visible"/>
                                      </p:to>
                                    </p:set>
                                    <p:animEffect transition="in" filter="wipe(left)">
                                      <p:cBhvr>
                                        <p:cTn id="32" dur="500"/>
                                        <p:tgtEl>
                                          <p:spTgt spid="224259">
                                            <p:txEl>
                                              <p:charRg st="215" end="266"/>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224259">
                                            <p:txEl>
                                              <p:charRg st="230" end="283"/>
                                            </p:txEl>
                                          </p:spTgt>
                                        </p:tgtEl>
                                        <p:attrNameLst>
                                          <p:attrName>style.visibility</p:attrName>
                                        </p:attrNameLst>
                                      </p:cBhvr>
                                      <p:to>
                                        <p:strVal val="visible"/>
                                      </p:to>
                                    </p:set>
                                    <p:animEffect transition="in" filter="blinds(horizontal)">
                                      <p:cBhvr>
                                        <p:cTn id="35" dur="500"/>
                                        <p:tgtEl>
                                          <p:spTgt spid="224259">
                                            <p:txEl>
                                              <p:charRg st="230" end="28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224259">
                                            <p:txEl>
                                              <p:charRg st="273" end="291"/>
                                            </p:txEl>
                                          </p:spTgt>
                                        </p:tgtEl>
                                        <p:attrNameLst>
                                          <p:attrName>style.visibility</p:attrName>
                                        </p:attrNameLst>
                                      </p:cBhvr>
                                      <p:to>
                                        <p:strVal val="visible"/>
                                      </p:to>
                                    </p:set>
                                    <p:animEffect transition="in" filter="wipe(left)">
                                      <p:cBhvr>
                                        <p:cTn id="40" dur="500"/>
                                        <p:tgtEl>
                                          <p:spTgt spid="224259">
                                            <p:txEl>
                                              <p:charRg st="273" end="29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59"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2529" name="标题 225281"/>
          <p:cNvSpPr>
            <a:spLocks noGrp="1"/>
          </p:cNvSpPr>
          <p:nvPr>
            <p:ph type="title"/>
          </p:nvPr>
        </p:nvSpPr>
        <p:spPr>
          <a:xfrm>
            <a:off x="381000" y="301625"/>
            <a:ext cx="5343525" cy="522288"/>
          </a:xfrm>
        </p:spPr>
        <p:txBody>
          <a:bodyPr wrap="square" anchor="b">
            <a:spAutoFit/>
          </a:bodyPr>
          <a:p>
            <a:pPr marL="609600" indent="-609600">
              <a:buClr>
                <a:schemeClr val="tx2"/>
              </a:buClr>
              <a:buNone/>
            </a:pPr>
            <a:r>
              <a:rPr lang="zh-CN" altLang="en-US" sz="2800" b="1" dirty="0">
                <a:ea typeface="宋体" panose="02010600030101010101" pitchFamily="2" charset="-122"/>
              </a:rPr>
              <a:t>(</a:t>
            </a:r>
            <a:r>
              <a:rPr lang="zh-CN" altLang="en-US" sz="2800" b="1" dirty="0">
                <a:latin typeface="Times New Roman" panose="02020803070505020304" pitchFamily="18" charset="0"/>
                <a:ea typeface="宋体" panose="02010600030101010101" pitchFamily="2" charset="-122"/>
              </a:rPr>
              <a:t>带余</a:t>
            </a:r>
            <a:r>
              <a:rPr lang="zh-CN" altLang="en-US" sz="2800" b="1" dirty="0">
                <a:ea typeface="宋体" panose="02010600030101010101" pitchFamily="2" charset="-122"/>
              </a:rPr>
              <a:t>除法) 定理证明</a:t>
            </a:r>
            <a:r>
              <a:rPr lang="zh-CN" altLang="en-US" sz="2800" b="1" dirty="0">
                <a:solidFill>
                  <a:schemeClr val="tx1"/>
                </a:solidFill>
                <a:ea typeface="宋体" panose="02010600030101010101" pitchFamily="2" charset="-122"/>
              </a:rPr>
              <a:t>(续</a:t>
            </a:r>
            <a:r>
              <a:rPr lang="en-US" altLang="zh-CN" sz="2800" b="1">
                <a:solidFill>
                  <a:schemeClr val="tx1"/>
                </a:solidFill>
                <a:latin typeface="Times New Roman" panose="02020803070505020304" pitchFamily="18" charset="0"/>
                <a:ea typeface="宋体" panose="02010600030101010101" pitchFamily="2" charset="-122"/>
              </a:rPr>
              <a:t>1</a:t>
            </a:r>
            <a:r>
              <a:rPr lang="zh-CN" altLang="en-US" sz="2800" b="1" dirty="0">
                <a:solidFill>
                  <a:schemeClr val="tx1"/>
                </a:solidFill>
                <a:ea typeface="宋体" panose="02010600030101010101" pitchFamily="2" charset="-122"/>
              </a:rPr>
              <a:t>) </a:t>
            </a:r>
            <a:endParaRPr lang="zh-CN" altLang="en-US" sz="2800" b="1">
              <a:solidFill>
                <a:schemeClr val="tx1"/>
              </a:solidFill>
              <a:ea typeface="宋体" panose="02010600030101010101" pitchFamily="2" charset="-122"/>
            </a:endParaRPr>
          </a:p>
        </p:txBody>
      </p:sp>
      <p:sp>
        <p:nvSpPr>
          <p:cNvPr id="225283" name="矩形 225282"/>
          <p:cNvSpPr/>
          <p:nvPr/>
        </p:nvSpPr>
        <p:spPr>
          <a:xfrm>
            <a:off x="609600" y="823913"/>
            <a:ext cx="8534400" cy="5562600"/>
          </a:xfrm>
          <a:prstGeom prst="rect">
            <a:avLst/>
          </a:prstGeom>
          <a:noFill/>
          <a:ln w="9525">
            <a:noFill/>
          </a:ln>
        </p:spPr>
        <p:txBody>
          <a:bodyPr anchor="t"/>
          <a:p>
            <a:pPr marL="342900" indent="-342900">
              <a:lnSpc>
                <a:spcPct val="85000"/>
              </a:lnSpc>
              <a:spcBef>
                <a:spcPct val="50000"/>
              </a:spcBef>
              <a:buClr>
                <a:schemeClr val="folHlink"/>
              </a:buClr>
              <a:buSzPct val="75000"/>
              <a:buFont typeface="Wingdings" panose="05000000000000000000" pitchFamily="2" charset="2"/>
              <a:buNone/>
            </a:pPr>
            <a:r>
              <a:rPr lang="zh-CN" altLang="en-US" sz="2800" b="1">
                <a:latin typeface="Verdana" panose="020B08040305040B0204" pitchFamily="34" charset="0"/>
                <a:ea typeface="宋体" panose="02010600030101010101" pitchFamily="2" charset="-122"/>
              </a:rPr>
              <a:t>若</a:t>
            </a:r>
            <a:r>
              <a:rPr lang="en-US" altLang="zh-CN" sz="2800" b="1" i="1">
                <a:latin typeface="Times New Roman" panose="02020803070505020304" pitchFamily="18" charset="0"/>
                <a:ea typeface="宋体" panose="02010600030101010101" pitchFamily="2" charset="-122"/>
              </a:rPr>
              <a:t>f</a:t>
            </a:r>
            <a:r>
              <a:rPr lang="en-US" altLang="zh-CN" sz="2800" b="1" baseline="-25000">
                <a:latin typeface="Times New Roman" panose="02020803070505020304" pitchFamily="18" charset="0"/>
                <a:ea typeface="宋体" panose="02010600030101010101" pitchFamily="2" charset="-122"/>
              </a:rPr>
              <a:t>1</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=0</a:t>
            </a:r>
            <a:r>
              <a:rPr lang="zh-CN" altLang="en-US" sz="2800" b="1">
                <a:latin typeface="Times New Roman" panose="02020803070505020304" pitchFamily="18" charset="0"/>
                <a:ea typeface="宋体" panose="02010600030101010101" pitchFamily="2" charset="-122"/>
              </a:rPr>
              <a:t>，取</a:t>
            </a:r>
            <a:r>
              <a:rPr lang="en-US" altLang="zh-CN" sz="2800" b="1" i="1">
                <a:latin typeface="Times New Roman" panose="02020803070505020304" pitchFamily="18" charset="0"/>
                <a:ea typeface="宋体" panose="02010600030101010101" pitchFamily="2" charset="-122"/>
              </a:rPr>
              <a:t>q</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b</a:t>
            </a:r>
            <a:r>
              <a:rPr lang="en-US" altLang="zh-CN" sz="2800" b="1" baseline="30000">
                <a:latin typeface="宋体" panose="02010600030101010101" pitchFamily="2" charset="-122"/>
                <a:ea typeface="宋体" panose="02010600030101010101" pitchFamily="2" charset="-122"/>
              </a:rPr>
              <a:t>-</a:t>
            </a:r>
            <a:r>
              <a:rPr lang="en-US" altLang="zh-CN" sz="2800" b="1" baseline="30000">
                <a:latin typeface="Times New Roman" panose="02020803070505020304" pitchFamily="18" charset="0"/>
                <a:ea typeface="宋体" panose="02010600030101010101" pitchFamily="2" charset="-122"/>
              </a:rPr>
              <a:t>1</a:t>
            </a:r>
            <a:r>
              <a:rPr lang="en-US" altLang="zh-CN" sz="2800" b="1" i="1" err="1">
                <a:latin typeface="Times New Roman" panose="02020803070505020304" pitchFamily="18" charset="0"/>
                <a:ea typeface="宋体" panose="02010600030101010101" pitchFamily="2" charset="-122"/>
              </a:rPr>
              <a:t>a x</a:t>
            </a:r>
            <a:r>
              <a:rPr lang="en-US" altLang="zh-CN" sz="2800" b="1" i="1" baseline="30000" err="1">
                <a:latin typeface="Times New Roman" panose="02020803070505020304" pitchFamily="18" charset="0"/>
                <a:ea typeface="宋体" panose="02010600030101010101" pitchFamily="2" charset="-122"/>
              </a:rPr>
              <a:t>n</a:t>
            </a:r>
            <a:r>
              <a:rPr lang="en-US" altLang="zh-CN" sz="2800" b="1" baseline="30000" err="1">
                <a:latin typeface="Times New Roman" panose="02020803070505020304" pitchFamily="18" charset="0"/>
                <a:ea typeface="宋体" panose="02010600030101010101" pitchFamily="2" charset="-122"/>
              </a:rPr>
              <a:t>-</a:t>
            </a:r>
            <a:r>
              <a:rPr lang="en-US" altLang="zh-CN" sz="2800" b="1" i="1" baseline="30000" err="1">
                <a:latin typeface="Times New Roman" panose="02020803070505020304" pitchFamily="18" charset="0"/>
                <a:ea typeface="宋体" panose="02010600030101010101" pitchFamily="2" charset="-122"/>
              </a:rPr>
              <a:t>m</a:t>
            </a:r>
            <a:r>
              <a:rPr lang="en-US" altLang="zh-CN" sz="2800" b="1">
                <a:latin typeface="Times New Roman" panose="02020803070505020304" pitchFamily="18" charset="0"/>
                <a:ea typeface="宋体" panose="02010600030101010101" pitchFamily="2" charset="-122"/>
              </a:rPr>
              <a:t> </a:t>
            </a:r>
            <a:r>
              <a:rPr lang="zh-CN" altLang="en-US"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r</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 0</a:t>
            </a:r>
            <a:r>
              <a:rPr lang="zh-CN" altLang="en-US" sz="2800" b="1" dirty="0">
                <a:latin typeface="Times New Roman" panose="02020803070505020304" pitchFamily="18" charset="0"/>
                <a:ea typeface="宋体" panose="02010600030101010101" pitchFamily="2" charset="-122"/>
              </a:rPr>
              <a:t>，有</a:t>
            </a:r>
            <a:endParaRPr lang="zh-CN" altLang="en-US" sz="2800" b="1" dirty="0">
              <a:latin typeface="Times New Roman" panose="02020803070505020304" pitchFamily="18" charset="0"/>
              <a:ea typeface="宋体" panose="02010600030101010101" pitchFamily="2" charset="-122"/>
            </a:endParaRPr>
          </a:p>
          <a:p>
            <a:pPr marL="342900" indent="-342900">
              <a:lnSpc>
                <a:spcPct val="85000"/>
              </a:lnSpc>
              <a:spcBef>
                <a:spcPct val="50000"/>
              </a:spcBef>
              <a:buClr>
                <a:schemeClr val="folHlink"/>
              </a:buClr>
              <a:buSzPct val="75000"/>
              <a:buFont typeface="Wingdings" panose="05000000000000000000" pitchFamily="2" charset="2"/>
              <a:buNone/>
            </a:pPr>
            <a:r>
              <a:rPr lang="zh-CN" altLang="en-US" sz="2800" b="1" i="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f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 = q</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 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r</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zh-CN" altLang="en-US" sz="2800" b="1">
                <a:latin typeface="Times New Roman" panose="02020803070505020304" pitchFamily="18" charset="0"/>
                <a:ea typeface="宋体" panose="02010600030101010101" pitchFamily="2" charset="-122"/>
              </a:rPr>
              <a:t>；</a:t>
            </a:r>
            <a:endParaRPr lang="zh-CN" altLang="en-US" sz="2800" b="1" baseline="30000">
              <a:latin typeface="Times New Roman" panose="02020803070505020304" pitchFamily="18" charset="0"/>
              <a:ea typeface="宋体" panose="02010600030101010101" pitchFamily="2" charset="-122"/>
            </a:endParaRPr>
          </a:p>
          <a:p>
            <a:pPr marL="342900" indent="-342900" algn="just">
              <a:lnSpc>
                <a:spcPct val="85000"/>
              </a:lnSpc>
              <a:spcBef>
                <a:spcPct val="20000"/>
              </a:spcBef>
              <a:buClr>
                <a:schemeClr val="folHlink"/>
              </a:buClr>
              <a:buSzPct val="75000"/>
              <a:buFont typeface="Wingdings" panose="05000000000000000000" pitchFamily="2" charset="2"/>
              <a:buNone/>
            </a:pPr>
            <a:r>
              <a:rPr lang="zh-CN" altLang="en-US" sz="2800" b="1">
                <a:latin typeface="Verdana" panose="020B08040305040B0204" pitchFamily="34" charset="0"/>
                <a:ea typeface="宋体" panose="02010600030101010101" pitchFamily="2" charset="-122"/>
              </a:rPr>
              <a:t>若</a:t>
            </a:r>
            <a:r>
              <a:rPr lang="en-US" altLang="zh-CN" sz="2800" b="1">
                <a:latin typeface="Times New Roman Bold" panose="02020803070505020304" charset="0"/>
                <a:ea typeface="宋体" panose="02010600030101010101" pitchFamily="2" charset="-122"/>
                <a:sym typeface="Symbol" pitchFamily="18" charset="2"/>
              </a:rPr>
              <a:t>deg</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rPr>
              <a:t>f</a:t>
            </a:r>
            <a:r>
              <a:rPr lang="en-US" altLang="zh-CN" sz="2800" b="1" baseline="-25000">
                <a:latin typeface="Times New Roman" panose="02020803070505020304" pitchFamily="18" charset="0"/>
                <a:ea typeface="宋体" panose="02010600030101010101" pitchFamily="2" charset="-122"/>
              </a:rPr>
              <a:t>1</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&lt; n</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由归纳法假设有</a:t>
            </a:r>
            <a:r>
              <a:rPr lang="en-US" altLang="zh-CN" sz="2800" b="1" i="1">
                <a:latin typeface="Times New Roman" panose="02020803070505020304" pitchFamily="18" charset="0"/>
                <a:ea typeface="宋体" panose="02010600030101010101" pitchFamily="2" charset="-122"/>
              </a:rPr>
              <a:t>q</a:t>
            </a:r>
            <a:r>
              <a:rPr lang="en-US" altLang="zh-CN" sz="2800" b="1" baseline="-25000">
                <a:latin typeface="Times New Roman" panose="02020803070505020304" pitchFamily="18" charset="0"/>
                <a:ea typeface="宋体" panose="02010600030101010101" pitchFamily="2" charset="-122"/>
              </a:rPr>
              <a:t>1</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r</a:t>
            </a:r>
            <a:r>
              <a:rPr lang="en-US" altLang="zh-CN" sz="2800" b="1" baseline="-25000">
                <a:latin typeface="Times New Roman" panose="02020803070505020304" pitchFamily="18" charset="0"/>
                <a:ea typeface="宋体" panose="02010600030101010101" pitchFamily="2" charset="-122"/>
              </a:rPr>
              <a:t>1</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华文行楷" panose="02010800040101010101" pitchFamily="2" charset="-122"/>
              </a:rPr>
              <a:t>P</a:t>
            </a:r>
            <a:r>
              <a:rPr lang="en-US" altLang="zh-CN" sz="2800" b="1">
                <a:latin typeface="Times New Roman" panose="02020803070505020304" pitchFamily="18" charset="0"/>
                <a:ea typeface="华文行楷" panose="02010800040101010101" pitchFamily="2" charset="-122"/>
              </a:rPr>
              <a:t>[</a:t>
            </a:r>
            <a:r>
              <a:rPr lang="en-US" altLang="zh-CN" sz="2800" b="1" i="1">
                <a:latin typeface="Times New Roman" panose="02020803070505020304" pitchFamily="18" charset="0"/>
                <a:ea typeface="华文行楷" panose="02010800040101010101" pitchFamily="2" charset="-122"/>
              </a:rPr>
              <a:t>x</a:t>
            </a:r>
            <a:r>
              <a:rPr lang="en-US" altLang="zh-CN" sz="2800" b="1">
                <a:latin typeface="Times New Roman" panose="02020803070505020304" pitchFamily="18" charset="0"/>
                <a:ea typeface="华文行楷" panose="02010800040101010101" pitchFamily="2" charset="-122"/>
              </a:rPr>
              <a:t>]</a:t>
            </a:r>
            <a:r>
              <a:rPr lang="zh-CN" altLang="en-US" sz="2800" b="1" dirty="0">
                <a:latin typeface="Times New Roman" panose="02020803070505020304" pitchFamily="18" charset="0"/>
                <a:ea typeface="宋体" panose="02010600030101010101" pitchFamily="2" charset="-122"/>
              </a:rPr>
              <a:t>使</a:t>
            </a:r>
            <a:endParaRPr lang="zh-CN" altLang="en-US" sz="2800" b="1" dirty="0">
              <a:latin typeface="Times New Roman" panose="02020803070505020304" pitchFamily="18" charset="0"/>
              <a:ea typeface="宋体" panose="02010600030101010101" pitchFamily="2" charset="-122"/>
            </a:endParaRPr>
          </a:p>
          <a:p>
            <a:pPr marL="342900" indent="-342900" algn="just">
              <a:lnSpc>
                <a:spcPct val="85000"/>
              </a:lnSpc>
              <a:spcBef>
                <a:spcPct val="20000"/>
              </a:spcBef>
              <a:buClr>
                <a:schemeClr val="folHlink"/>
              </a:buClr>
              <a:buSzPct val="75000"/>
              <a:buFont typeface="Wingdings" panose="05000000000000000000" pitchFamily="2" charset="2"/>
              <a:buNone/>
            </a:pPr>
            <a:r>
              <a:rPr lang="zh-CN" altLang="en-US" sz="2800" b="1" i="1" dirty="0">
                <a:latin typeface="Times New Roman" panose="02020803070505020304" pitchFamily="18" charset="0"/>
                <a:ea typeface="宋体" panose="02010600030101010101" pitchFamily="2" charset="-122"/>
              </a:rPr>
              <a:t> </a:t>
            </a:r>
            <a:r>
              <a:rPr lang="zh-CN" altLang="en-US" sz="2800" b="1" i="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f </a:t>
            </a:r>
            <a:r>
              <a:rPr lang="en-US" altLang="zh-CN" sz="2800" b="1" baseline="-25000">
                <a:latin typeface="Times New Roman" panose="02020803070505020304" pitchFamily="18" charset="0"/>
                <a:ea typeface="宋体" panose="02010600030101010101" pitchFamily="2" charset="-122"/>
              </a:rPr>
              <a:t>1</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 = q</a:t>
            </a:r>
            <a:r>
              <a:rPr lang="en-US" altLang="zh-CN" sz="2800" b="1" baseline="-25000">
                <a:latin typeface="Times New Roman" panose="02020803070505020304" pitchFamily="18" charset="0"/>
                <a:ea typeface="宋体" panose="02010600030101010101" pitchFamily="2" charset="-122"/>
              </a:rPr>
              <a:t>1</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 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r</a:t>
            </a:r>
            <a:r>
              <a:rPr lang="en-US" altLang="zh-CN" sz="2800" b="1" baseline="-25000">
                <a:latin typeface="Times New Roman" panose="02020803070505020304" pitchFamily="18" charset="0"/>
                <a:ea typeface="宋体" panose="02010600030101010101" pitchFamily="2" charset="-122"/>
              </a:rPr>
              <a:t>1</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zh-CN" altLang="en-US" sz="2800" b="1">
                <a:solidFill>
                  <a:schemeClr val="tx2"/>
                </a:solidFill>
                <a:latin typeface="Times New Roman" panose="02020803070505020304" pitchFamily="18" charset="0"/>
                <a:ea typeface="宋体" panose="02010600030101010101" pitchFamily="2" charset="-122"/>
              </a:rPr>
              <a:t>(</a:t>
            </a:r>
            <a:r>
              <a:rPr lang="en-US" altLang="zh-CN" sz="2800" b="1">
                <a:solidFill>
                  <a:schemeClr val="tx2"/>
                </a:solidFill>
                <a:latin typeface="宋体" panose="02010600030101010101" pitchFamily="2" charset="-122"/>
                <a:ea typeface="宋体" panose="02010600030101010101" pitchFamily="2" charset="-122"/>
              </a:rPr>
              <a:t>**</a:t>
            </a:r>
            <a:r>
              <a:rPr lang="zh-CN" altLang="en-US" sz="2800" b="1">
                <a:solidFill>
                  <a:schemeClr val="tx2"/>
                </a:solidFill>
                <a:latin typeface="Times New Roman" panose="02020803070505020304" pitchFamily="18" charset="0"/>
                <a:ea typeface="宋体" panose="02010600030101010101" pitchFamily="2" charset="-122"/>
              </a:rPr>
              <a:t>) </a:t>
            </a:r>
            <a:r>
              <a:rPr lang="zh-CN" altLang="en-US" sz="2800" b="1">
                <a:latin typeface="Times New Roman" panose="02020803070505020304" pitchFamily="18" charset="0"/>
                <a:ea typeface="宋体" panose="02010600030101010101" pitchFamily="2" charset="-122"/>
                <a:sym typeface="Symbol" pitchFamily="18" charset="2"/>
              </a:rPr>
              <a:t> </a:t>
            </a:r>
            <a:endParaRPr lang="zh-CN" altLang="en-US" sz="2800" b="1">
              <a:latin typeface="Times New Roman" panose="02020803070505020304" pitchFamily="18" charset="0"/>
              <a:ea typeface="宋体" panose="02010600030101010101" pitchFamily="2" charset="-122"/>
              <a:sym typeface="Symbol" pitchFamily="18" charset="2"/>
            </a:endParaRPr>
          </a:p>
          <a:p>
            <a:pPr marL="342900" indent="-342900">
              <a:lnSpc>
                <a:spcPct val="85000"/>
              </a:lnSpc>
              <a:spcBef>
                <a:spcPct val="50000"/>
              </a:spcBef>
              <a:buClr>
                <a:schemeClr val="folHlink"/>
              </a:buClr>
              <a:buSzPct val="75000"/>
              <a:buFont typeface="Wingdings" panose="05000000000000000000" pitchFamily="2" charset="2"/>
              <a:buNone/>
            </a:pPr>
            <a:r>
              <a:rPr lang="zh-CN" altLang="en-US" sz="2800" b="1" dirty="0">
                <a:latin typeface="Verdana" panose="020B08040305040B0204" pitchFamily="34" charset="0"/>
                <a:ea typeface="宋体" panose="02010600030101010101" pitchFamily="2" charset="-122"/>
                <a:sym typeface="Symbol" pitchFamily="18" charset="2"/>
              </a:rPr>
              <a:t>其中</a:t>
            </a:r>
            <a:r>
              <a:rPr lang="en-US" altLang="zh-CN" sz="2800" b="1">
                <a:latin typeface="Times New Roman Bold" panose="02020803070505020304" charset="0"/>
                <a:ea typeface="宋体" panose="02010600030101010101" pitchFamily="2" charset="-122"/>
                <a:sym typeface="Symbol" pitchFamily="18" charset="2"/>
              </a:rPr>
              <a:t>deg</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rPr>
              <a:t>r</a:t>
            </a:r>
            <a:r>
              <a:rPr lang="en-US" altLang="zh-CN" sz="2800" b="1" baseline="-25000">
                <a:latin typeface="Times New Roman" panose="02020803070505020304" pitchFamily="18" charset="0"/>
                <a:ea typeface="宋体" panose="02010600030101010101" pitchFamily="2" charset="-122"/>
              </a:rPr>
              <a:t>1</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&lt; </a:t>
            </a:r>
            <a:r>
              <a:rPr lang="en-US" altLang="zh-CN" sz="2800" b="1">
                <a:latin typeface="Times New Roman Bold" panose="02020803070505020304" charset="0"/>
                <a:ea typeface="宋体" panose="02010600030101010101" pitchFamily="2" charset="-122"/>
                <a:sym typeface="Symbol" pitchFamily="18" charset="2"/>
              </a:rPr>
              <a:t>deg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zh-CN" altLang="en-US" sz="2800" b="1">
                <a:latin typeface="Times New Roman" panose="02020803070505020304" pitchFamily="18" charset="0"/>
                <a:ea typeface="宋体" panose="02010600030101010101" pitchFamily="2" charset="-122"/>
              </a:rPr>
              <a:t>或 </a:t>
            </a:r>
            <a:r>
              <a:rPr lang="en-US" altLang="zh-CN" sz="2800" b="1" i="1">
                <a:latin typeface="Times New Roman" panose="02020803070505020304" pitchFamily="18" charset="0"/>
                <a:ea typeface="宋体" panose="02010600030101010101" pitchFamily="2" charset="-122"/>
              </a:rPr>
              <a:t>r</a:t>
            </a:r>
            <a:r>
              <a:rPr lang="en-US" altLang="zh-CN" sz="2800" b="1" baseline="-25000">
                <a:latin typeface="Times New Roman" panose="02020803070505020304" pitchFamily="18" charset="0"/>
                <a:ea typeface="宋体" panose="02010600030101010101" pitchFamily="2" charset="-122"/>
              </a:rPr>
              <a:t>1</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=0</a:t>
            </a:r>
            <a:r>
              <a:rPr lang="en-US" altLang="zh-CN" sz="2800" b="1" i="1">
                <a:latin typeface="Times New Roman" panose="02020803070505020304" pitchFamily="18" charset="0"/>
                <a:ea typeface="宋体" panose="02010600030101010101" pitchFamily="2" charset="-122"/>
              </a:rPr>
              <a:t>. </a:t>
            </a:r>
            <a:endParaRPr lang="en-US" altLang="zh-CN" sz="2800" b="1" i="1">
              <a:latin typeface="Times New Roman" panose="02020803070505020304" pitchFamily="18" charset="0"/>
              <a:ea typeface="宋体" panose="02010600030101010101" pitchFamily="2" charset="-122"/>
            </a:endParaRPr>
          </a:p>
          <a:p>
            <a:pPr marL="342900" indent="-342900">
              <a:lnSpc>
                <a:spcPct val="85000"/>
              </a:lnSpc>
              <a:spcBef>
                <a:spcPct val="50000"/>
              </a:spcBef>
              <a:buClr>
                <a:schemeClr val="folHlink"/>
              </a:buClr>
              <a:buSzPct val="75000"/>
              <a:buFont typeface="Wingdings" panose="05000000000000000000" pitchFamily="2" charset="2"/>
              <a:buNone/>
            </a:pPr>
            <a:r>
              <a:rPr lang="zh-CN" altLang="en-US" sz="2800" b="1" dirty="0">
                <a:latin typeface="Times New Roman" panose="02020803070505020304" pitchFamily="18" charset="0"/>
                <a:ea typeface="宋体" panose="02010600030101010101" pitchFamily="2" charset="-122"/>
              </a:rPr>
              <a:t>于是由式 </a:t>
            </a:r>
            <a:r>
              <a:rPr lang="en-US" altLang="zh-CN" sz="2800" b="1">
                <a:latin typeface="Times New Roman" panose="02020803070505020304" pitchFamily="18" charset="0"/>
                <a:ea typeface="宋体" panose="02010600030101010101" pitchFamily="2" charset="-122"/>
              </a:rPr>
              <a:t>(</a:t>
            </a:r>
            <a:r>
              <a:rPr lang="en-US" altLang="zh-CN" sz="2800" b="1">
                <a:latin typeface="宋体" panose="02010600030101010101" pitchFamily="2" charset="-122"/>
                <a:ea typeface="宋体" panose="02010600030101010101" pitchFamily="2" charset="-122"/>
              </a:rPr>
              <a:t>*</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a:t>
            </a:r>
            <a:r>
              <a:rPr lang="en-US" altLang="zh-CN" sz="2800" b="1">
                <a:latin typeface="Times New Roman" panose="02020803070505020304" pitchFamily="18" charset="0"/>
                <a:ea typeface="宋体" panose="02010600030101010101" pitchFamily="2" charset="-122"/>
              </a:rPr>
              <a:t>(</a:t>
            </a:r>
            <a:r>
              <a:rPr lang="en-US" altLang="zh-CN" sz="2800" b="1">
                <a:latin typeface="宋体" panose="02010600030101010101" pitchFamily="2" charset="-122"/>
                <a:ea typeface="宋体" panose="02010600030101010101" pitchFamily="2" charset="-122"/>
              </a:rPr>
              <a:t>**</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有</a:t>
            </a:r>
            <a:endParaRPr lang="zh-CN" altLang="en-US" sz="2800" b="1">
              <a:latin typeface="Times New Roman" panose="02020803070505020304" pitchFamily="18" charset="0"/>
              <a:ea typeface="宋体" panose="02010600030101010101" pitchFamily="2" charset="-122"/>
            </a:endParaRPr>
          </a:p>
          <a:p>
            <a:pPr marL="342900" indent="-342900">
              <a:lnSpc>
                <a:spcPct val="85000"/>
              </a:lnSpc>
              <a:spcBef>
                <a:spcPct val="50000"/>
              </a:spcBef>
              <a:buClr>
                <a:schemeClr val="folHlink"/>
              </a:buClr>
              <a:buSzPct val="75000"/>
              <a:buFont typeface="Wingdings" panose="05000000000000000000" pitchFamily="2" charset="2"/>
              <a:buNone/>
            </a:pPr>
            <a:r>
              <a:rPr lang="zh-CN" altLang="en-US" sz="2800" b="1" i="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f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 =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q</a:t>
            </a:r>
            <a:r>
              <a:rPr lang="en-US" altLang="zh-CN" sz="2800" b="1" baseline="-25000">
                <a:latin typeface="Times New Roman" panose="02020803070505020304" pitchFamily="18" charset="0"/>
                <a:ea typeface="宋体" panose="02010600030101010101" pitchFamily="2" charset="-122"/>
              </a:rPr>
              <a:t>1</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b</a:t>
            </a:r>
            <a:r>
              <a:rPr lang="en-US" altLang="zh-CN" sz="2800" b="1" baseline="30000">
                <a:latin typeface="宋体" panose="02010600030101010101" pitchFamily="2" charset="-122"/>
                <a:ea typeface="宋体" panose="02010600030101010101" pitchFamily="2" charset="-122"/>
              </a:rPr>
              <a:t>-</a:t>
            </a:r>
            <a:r>
              <a:rPr lang="en-US" altLang="zh-CN" sz="2800" b="1" baseline="30000">
                <a:latin typeface="Times New Roman" panose="02020803070505020304" pitchFamily="18" charset="0"/>
                <a:ea typeface="宋体" panose="02010600030101010101" pitchFamily="2" charset="-122"/>
              </a:rPr>
              <a:t>1</a:t>
            </a:r>
            <a:r>
              <a:rPr lang="en-US" altLang="zh-CN" sz="2800" b="1" i="1" err="1">
                <a:latin typeface="Times New Roman" panose="02020803070505020304" pitchFamily="18" charset="0"/>
                <a:ea typeface="宋体" panose="02010600030101010101" pitchFamily="2" charset="-122"/>
              </a:rPr>
              <a:t>a x</a:t>
            </a:r>
            <a:r>
              <a:rPr lang="en-US" altLang="zh-CN" sz="2800" b="1" i="1" baseline="30000" err="1">
                <a:latin typeface="Times New Roman" panose="02020803070505020304" pitchFamily="18" charset="0"/>
                <a:ea typeface="宋体" panose="02010600030101010101" pitchFamily="2" charset="-122"/>
              </a:rPr>
              <a:t>n</a:t>
            </a:r>
            <a:r>
              <a:rPr lang="en-US" altLang="zh-CN" sz="2800" b="1" baseline="30000" err="1">
                <a:latin typeface="Times New Roman" panose="02020803070505020304" pitchFamily="18" charset="0"/>
                <a:ea typeface="宋体" panose="02010600030101010101" pitchFamily="2" charset="-122"/>
              </a:rPr>
              <a:t>-</a:t>
            </a:r>
            <a:r>
              <a:rPr lang="en-US" altLang="zh-CN" sz="2800" b="1" i="1" baseline="30000" err="1">
                <a:latin typeface="Times New Roman" panose="02020803070505020304" pitchFamily="18" charset="0"/>
                <a:ea typeface="宋体" panose="02010600030101010101" pitchFamily="2" charset="-122"/>
              </a:rPr>
              <a:t>m</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 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r</a:t>
            </a:r>
            <a:r>
              <a:rPr lang="en-US" altLang="zh-CN" sz="2800" b="1" baseline="-25000">
                <a:latin typeface="Times New Roman" panose="02020803070505020304" pitchFamily="18" charset="0"/>
                <a:ea typeface="宋体" panose="02010600030101010101" pitchFamily="2" charset="-122"/>
              </a:rPr>
              <a:t>1</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endParaRPr>
          </a:p>
        </p:txBody>
      </p:sp>
      <p:sp>
        <p:nvSpPr>
          <p:cNvPr id="225284" name="线形标注 2 225283"/>
          <p:cNvSpPr/>
          <p:nvPr/>
        </p:nvSpPr>
        <p:spPr>
          <a:xfrm>
            <a:off x="7131050" y="4746625"/>
            <a:ext cx="914400" cy="533400"/>
          </a:xfrm>
          <a:prstGeom prst="borderCallout2">
            <a:avLst>
              <a:gd name="adj1" fmla="val 21431"/>
              <a:gd name="adj2" fmla="val -8333"/>
              <a:gd name="adj3" fmla="val 21431"/>
              <a:gd name="adj4" fmla="val -42361"/>
              <a:gd name="adj5" fmla="val -46727"/>
              <a:gd name="adj6" fmla="val -78125"/>
            </a:avLst>
          </a:prstGeom>
          <a:solidFill>
            <a:srgbClr val="FFFF66"/>
          </a:solidFill>
          <a:ln w="9525" cap="flat" cmpd="sng">
            <a:solidFill>
              <a:srgbClr val="003366"/>
            </a:solidFill>
            <a:prstDash val="solid"/>
            <a:miter/>
            <a:headEnd type="none" w="med" len="med"/>
            <a:tailEnd type="none" w="med" len="med"/>
          </a:ln>
        </p:spPr>
        <p:txBody>
          <a:bodyPr anchor="t"/>
          <a:p>
            <a:pPr indent="0" algn="ctr"/>
            <a:r>
              <a:rPr lang="en-US" altLang="zh-CN" sz="2800" b="1" i="1">
                <a:latin typeface="Times New Roman" panose="02020803070505020304" pitchFamily="18" charset="0"/>
                <a:ea typeface="宋体" panose="02010600030101010101" pitchFamily="2" charset="-122"/>
              </a:rPr>
              <a:t>r</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endParaRPr lang="en-US" altLang="zh-CN" sz="2400" b="1">
              <a:latin typeface="Times New Roman" panose="02020803070505020304" pitchFamily="18" charset="0"/>
              <a:ea typeface="宋体" panose="02010600030101010101" pitchFamily="2" charset="-122"/>
            </a:endParaRPr>
          </a:p>
        </p:txBody>
      </p:sp>
      <p:sp>
        <p:nvSpPr>
          <p:cNvPr id="225285" name="线形标注 2 225284"/>
          <p:cNvSpPr/>
          <p:nvPr/>
        </p:nvSpPr>
        <p:spPr>
          <a:xfrm>
            <a:off x="5037138" y="4581525"/>
            <a:ext cx="914400" cy="523875"/>
          </a:xfrm>
          <a:prstGeom prst="borderCallout2">
            <a:avLst>
              <a:gd name="adj1" fmla="val 21819"/>
              <a:gd name="adj2" fmla="val -8333"/>
              <a:gd name="adj3" fmla="val 21819"/>
              <a:gd name="adj4" fmla="val -8333"/>
              <a:gd name="adj5" fmla="val 21819"/>
              <a:gd name="adj6" fmla="val -268056"/>
            </a:avLst>
          </a:prstGeom>
          <a:solidFill>
            <a:srgbClr val="FFFF66"/>
          </a:solidFill>
          <a:ln w="9525" cap="flat" cmpd="sng">
            <a:solidFill>
              <a:schemeClr val="tx1"/>
            </a:solidFill>
            <a:prstDash val="solid"/>
            <a:miter/>
            <a:headEnd type="none" w="med" len="med"/>
            <a:tailEnd type="none" w="med" len="med"/>
          </a:ln>
        </p:spPr>
        <p:txBody>
          <a:bodyPr anchor="t"/>
          <a:p>
            <a:pPr indent="0" algn="ctr"/>
            <a:r>
              <a:rPr lang="en-US" altLang="zh-CN" sz="2800" b="1" i="1">
                <a:latin typeface="Times New Roman" panose="02020803070505020304" pitchFamily="18" charset="0"/>
                <a:ea typeface="宋体" panose="02010600030101010101" pitchFamily="2" charset="-122"/>
              </a:rPr>
              <a:t>q</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endParaRPr>
          </a:p>
        </p:txBody>
      </p:sp>
      <p:sp>
        <p:nvSpPr>
          <p:cNvPr id="225286" name="矩形 225285"/>
          <p:cNvSpPr/>
          <p:nvPr/>
        </p:nvSpPr>
        <p:spPr>
          <a:xfrm>
            <a:off x="695325" y="5280025"/>
            <a:ext cx="8153400" cy="1082675"/>
          </a:xfrm>
          <a:prstGeom prst="rect">
            <a:avLst/>
          </a:prstGeom>
          <a:noFill/>
          <a:ln w="9525">
            <a:noFill/>
          </a:ln>
        </p:spPr>
        <p:txBody>
          <a:bodyPr anchor="t">
            <a:spAutoFit/>
          </a:bodyPr>
          <a:p>
            <a:pPr indent="0" fontAlgn="base">
              <a:spcBef>
                <a:spcPct val="50000"/>
              </a:spcBef>
              <a:buClr>
                <a:schemeClr val="folHlink"/>
              </a:buClr>
              <a:buSzPct val="75000"/>
              <a:buFont typeface="Wingdings" panose="05000000000000000000" pitchFamily="2" charset="2"/>
              <a:buNone/>
            </a:pPr>
            <a:r>
              <a:rPr lang="zh-CN" altLang="en-US" sz="2800" b="1" strike="noStrike" noProof="1" dirty="0">
                <a:latin typeface="Times New Roman" panose="02020803070505020304" pitchFamily="18" charset="0"/>
                <a:ea typeface="宋体" panose="02010600030101010101" pitchFamily="2" charset="-122"/>
                <a:cs typeface="+mn-cs"/>
              </a:rPr>
              <a:t>由归纳法原理，对任意的</a:t>
            </a:r>
            <a:r>
              <a:rPr lang="en-US" altLang="zh-CN" sz="2800" b="1" i="1" strike="noStrike" noProof="1">
                <a:latin typeface="Times New Roman" panose="02020803070505020304" pitchFamily="18" charset="0"/>
                <a:ea typeface="宋体" panose="02010600030101010101" pitchFamily="2" charset="-122"/>
                <a:cs typeface="+mn-cs"/>
              </a:rPr>
              <a:t>f </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a:latin typeface="Times New Roman" panose="02020803070505020304" pitchFamily="18" charset="0"/>
                <a:ea typeface="宋体" panose="02010600030101010101" pitchFamily="2" charset="-122"/>
                <a:cs typeface="+mn-cs"/>
              </a:rPr>
              <a:t>) , </a:t>
            </a:r>
            <a:r>
              <a:rPr lang="en-US" altLang="zh-CN" sz="2800" b="1" i="1" strike="noStrike" noProof="1">
                <a:latin typeface="Times New Roman" panose="02020803070505020304" pitchFamily="18" charset="0"/>
                <a:ea typeface="宋体" panose="02010600030101010101" pitchFamily="2" charset="-122"/>
                <a:cs typeface="+mn-cs"/>
              </a:rPr>
              <a:t>g</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a:latin typeface="Times New Roman" panose="02020803070505020304" pitchFamily="18" charset="0"/>
                <a:ea typeface="宋体" panose="02010600030101010101" pitchFamily="2" charset="-122"/>
                <a:cs typeface="+mn-cs"/>
              </a:rPr>
              <a:t>) </a:t>
            </a:r>
            <a:r>
              <a:rPr lang="en-US" altLang="zh-CN" sz="2800" b="1" strike="noStrike" noProof="1">
                <a:latin typeface="Times New Roman" panose="02020803070505020304" pitchFamily="18" charset="0"/>
                <a:ea typeface="宋体" panose="02010600030101010101" pitchFamily="2" charset="-122"/>
                <a:cs typeface="+mn-cs"/>
                <a:sym typeface="Symbol" pitchFamily="18" charset="2"/>
              </a:rPr>
              <a:t>0</a:t>
            </a:r>
            <a:r>
              <a:rPr lang="zh-CN" altLang="en-US" sz="2800" b="1" strike="noStrike" noProof="1">
                <a:latin typeface="Times New Roman" panose="02020803070505020304" pitchFamily="18" charset="0"/>
                <a:ea typeface="宋体" panose="02010600030101010101" pitchFamily="2" charset="-122"/>
                <a:cs typeface="+mn-cs"/>
                <a:sym typeface="Symbol" pitchFamily="18" charset="2"/>
              </a:rPr>
              <a:t>， </a:t>
            </a:r>
            <a:endParaRPr lang="zh-CN" altLang="en-US" sz="2800" b="1" strike="noStrike" noProof="1">
              <a:latin typeface="Times New Roman" panose="02020803070505020304" pitchFamily="18" charset="0"/>
              <a:ea typeface="宋体" panose="02010600030101010101" pitchFamily="2" charset="-122"/>
              <a:sym typeface="Symbol" pitchFamily="18" charset="2"/>
            </a:endParaRPr>
          </a:p>
          <a:p>
            <a:pPr marL="342900" indent="-342900" fontAlgn="base">
              <a:lnSpc>
                <a:spcPct val="80000"/>
              </a:lnSpc>
              <a:spcBef>
                <a:spcPct val="50000"/>
              </a:spcBef>
              <a:buClr>
                <a:schemeClr val="folHlink"/>
              </a:buClr>
              <a:buSzPct val="75000"/>
              <a:buFont typeface="Wingdings" panose="05000000000000000000" pitchFamily="2" charset="2"/>
              <a:buNone/>
            </a:pPr>
            <a:r>
              <a:rPr lang="zh-CN" altLang="en-US" sz="2800" b="1" strike="noStrike" noProof="1" dirty="0">
                <a:latin typeface="Times New Roman" panose="02020803070505020304" pitchFamily="18" charset="0"/>
                <a:ea typeface="宋体" panose="02010600030101010101" pitchFamily="2" charset="-122"/>
                <a:cs typeface="+mn-cs"/>
                <a:sym typeface="Symbol" pitchFamily="18" charset="2"/>
              </a:rPr>
              <a:t>多项式</a:t>
            </a:r>
            <a:r>
              <a:rPr lang="en-US" altLang="zh-CN" sz="2800" b="1" i="1" strike="noStrike" noProof="1">
                <a:latin typeface="Times New Roman" panose="02020803070505020304" pitchFamily="18" charset="0"/>
                <a:ea typeface="宋体" panose="02010600030101010101" pitchFamily="2" charset="-122"/>
                <a:cs typeface="+mn-cs"/>
              </a:rPr>
              <a:t>q</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a:latin typeface="Times New Roman" panose="02020803070505020304" pitchFamily="18" charset="0"/>
                <a:ea typeface="宋体" panose="02010600030101010101" pitchFamily="2" charset="-122"/>
                <a:cs typeface="+mn-cs"/>
              </a:rPr>
              <a:t>) </a:t>
            </a:r>
            <a:r>
              <a:rPr lang="en-US" altLang="zh-CN" sz="2800" b="1" i="1" strike="noStrike" noProof="1">
                <a:latin typeface="Times New Roman" panose="02020803070505020304" pitchFamily="18" charset="0"/>
                <a:ea typeface="宋体" panose="02010600030101010101" pitchFamily="2" charset="-122"/>
                <a:cs typeface="+mn-cs"/>
              </a:rPr>
              <a:t> ,</a:t>
            </a:r>
            <a:r>
              <a:rPr lang="en-US" altLang="zh-CN" sz="2800" b="1" strike="noStrike" noProof="1">
                <a:latin typeface="Times New Roman" panose="02020803070505020304" pitchFamily="18" charset="0"/>
                <a:ea typeface="宋体" panose="02010600030101010101" pitchFamily="2" charset="-122"/>
                <a:cs typeface="+mn-cs"/>
              </a:rPr>
              <a:t> </a:t>
            </a:r>
            <a:r>
              <a:rPr lang="en-US" altLang="zh-CN" sz="2800" b="1" i="1" strike="noStrike" noProof="1">
                <a:latin typeface="Times New Roman" panose="02020803070505020304" pitchFamily="18" charset="0"/>
                <a:ea typeface="宋体" panose="02010600030101010101" pitchFamily="2" charset="-122"/>
                <a:cs typeface="+mn-cs"/>
              </a:rPr>
              <a:t>r</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dirty="0">
                <a:latin typeface="Times New Roman" panose="02020803070505020304" pitchFamily="18" charset="0"/>
                <a:ea typeface="宋体" panose="02010600030101010101" pitchFamily="2" charset="-122"/>
                <a:cs typeface="+mn-cs"/>
              </a:rPr>
              <a:t>) </a:t>
            </a:r>
            <a:r>
              <a:rPr lang="zh-CN" altLang="en-US" sz="2800" b="1" strike="noStrike" noProof="1" dirty="0">
                <a:latin typeface="Times New Roman" panose="02020803070505020304" pitchFamily="18" charset="0"/>
                <a:ea typeface="宋体" panose="02010600030101010101" pitchFamily="2" charset="-122"/>
                <a:cs typeface="+mn-cs"/>
              </a:rPr>
              <a:t>的存在性证毕</a:t>
            </a:r>
            <a:r>
              <a:rPr lang="en-US" altLang="zh-CN" sz="2800" b="1" strike="noStrike" noProof="1">
                <a:latin typeface="Times New Roman" panose="02020803070505020304" pitchFamily="18" charset="0"/>
                <a:ea typeface="宋体" panose="02010600030101010101" pitchFamily="2" charset="-122"/>
                <a:cs typeface="+mn-cs"/>
              </a:rPr>
              <a:t>.</a:t>
            </a:r>
            <a:endParaRPr lang="en-US" altLang="zh-CN" sz="2800" b="1" strike="noStrike" noProof="1">
              <a:latin typeface="Times New Roman" panose="020208030705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5283">
                                            <p:txEl>
                                              <p:charRg st="0" end="39"/>
                                            </p:txEl>
                                          </p:spTgt>
                                        </p:tgtEl>
                                        <p:attrNameLst>
                                          <p:attrName>style.visibility</p:attrName>
                                        </p:attrNameLst>
                                      </p:cBhvr>
                                      <p:to>
                                        <p:strVal val="visible"/>
                                      </p:to>
                                    </p:set>
                                    <p:animEffect transition="in" filter="wipe(left)">
                                      <p:cBhvr>
                                        <p:cTn id="7" dur="500"/>
                                        <p:tgtEl>
                                          <p:spTgt spid="225283">
                                            <p:txEl>
                                              <p:charRg st="0" end="39"/>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5283">
                                            <p:txEl>
                                              <p:charRg st="39" end="92"/>
                                            </p:txEl>
                                          </p:spTgt>
                                        </p:tgtEl>
                                        <p:attrNameLst>
                                          <p:attrName>style.visibility</p:attrName>
                                        </p:attrNameLst>
                                      </p:cBhvr>
                                      <p:to>
                                        <p:strVal val="visible"/>
                                      </p:to>
                                    </p:set>
                                    <p:animEffect transition="in" filter="wipe(left)">
                                      <p:cBhvr>
                                        <p:cTn id="12" dur="500"/>
                                        <p:tgtEl>
                                          <p:spTgt spid="225283">
                                            <p:txEl>
                                              <p:charRg st="39" end="9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5283">
                                            <p:txEl>
                                              <p:charRg st="92" end="137"/>
                                            </p:txEl>
                                          </p:spTgt>
                                        </p:tgtEl>
                                        <p:attrNameLst>
                                          <p:attrName>style.visibility</p:attrName>
                                        </p:attrNameLst>
                                      </p:cBhvr>
                                      <p:to>
                                        <p:strVal val="visible"/>
                                      </p:to>
                                    </p:set>
                                    <p:animEffect transition="in" filter="wipe(left)">
                                      <p:cBhvr>
                                        <p:cTn id="17" dur="500"/>
                                        <p:tgtEl>
                                          <p:spTgt spid="225283">
                                            <p:txEl>
                                              <p:charRg st="92" end="13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25283">
                                            <p:txEl>
                                              <p:charRg st="137" end="201"/>
                                            </p:txEl>
                                          </p:spTgt>
                                        </p:tgtEl>
                                        <p:attrNameLst>
                                          <p:attrName>style.visibility</p:attrName>
                                        </p:attrNameLst>
                                      </p:cBhvr>
                                      <p:to>
                                        <p:strVal val="visible"/>
                                      </p:to>
                                    </p:set>
                                    <p:animEffect transition="in" filter="wipe(left)">
                                      <p:cBhvr>
                                        <p:cTn id="22" dur="500"/>
                                        <p:tgtEl>
                                          <p:spTgt spid="225283">
                                            <p:txEl>
                                              <p:charRg st="137" end="20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25283">
                                            <p:txEl>
                                              <p:charRg st="201" end="247"/>
                                            </p:txEl>
                                          </p:spTgt>
                                        </p:tgtEl>
                                        <p:attrNameLst>
                                          <p:attrName>style.visibility</p:attrName>
                                        </p:attrNameLst>
                                      </p:cBhvr>
                                      <p:to>
                                        <p:strVal val="visible"/>
                                      </p:to>
                                    </p:set>
                                    <p:animEffect transition="in" filter="wipe(left)">
                                      <p:cBhvr>
                                        <p:cTn id="27" dur="500"/>
                                        <p:tgtEl>
                                          <p:spTgt spid="225283">
                                            <p:txEl>
                                              <p:charRg st="201" end="24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25283">
                                            <p:txEl>
                                              <p:charRg st="239" end="254"/>
                                            </p:txEl>
                                          </p:spTgt>
                                        </p:tgtEl>
                                        <p:attrNameLst>
                                          <p:attrName>style.visibility</p:attrName>
                                        </p:attrNameLst>
                                      </p:cBhvr>
                                      <p:to>
                                        <p:strVal val="visible"/>
                                      </p:to>
                                    </p:set>
                                    <p:animEffect transition="in" filter="wipe(left)">
                                      <p:cBhvr>
                                        <p:cTn id="32" dur="500"/>
                                        <p:tgtEl>
                                          <p:spTgt spid="225283">
                                            <p:txEl>
                                              <p:charRg st="239" end="25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25283">
                                            <p:txEl>
                                              <p:charRg st="247" end="296"/>
                                            </p:txEl>
                                          </p:spTgt>
                                        </p:tgtEl>
                                        <p:attrNameLst>
                                          <p:attrName>style.visibility</p:attrName>
                                        </p:attrNameLst>
                                      </p:cBhvr>
                                      <p:to>
                                        <p:strVal val="visible"/>
                                      </p:to>
                                    </p:set>
                                    <p:animEffect transition="in" filter="wipe(left)">
                                      <p:cBhvr>
                                        <p:cTn id="37" dur="500"/>
                                        <p:tgtEl>
                                          <p:spTgt spid="225283">
                                            <p:txEl>
                                              <p:charRg st="247" end="29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225285"/>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225284"/>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225286">
                                            <p:txEl>
                                              <p:charRg st="0" end="39"/>
                                            </p:txEl>
                                          </p:spTgt>
                                        </p:tgtEl>
                                        <p:attrNameLst>
                                          <p:attrName>style.visibility</p:attrName>
                                        </p:attrNameLst>
                                      </p:cBhvr>
                                      <p:to>
                                        <p:strVal val="visible"/>
                                      </p:to>
                                    </p:set>
                                    <p:animEffect transition="in" filter="wipe(left)">
                                      <p:cBhvr>
                                        <p:cTn id="50" dur="500"/>
                                        <p:tgtEl>
                                          <p:spTgt spid="225286">
                                            <p:txEl>
                                              <p:charRg st="0" end="39"/>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1" nodeType="clickEffect">
                                  <p:stCondLst>
                                    <p:cond delay="0"/>
                                  </p:stCondLst>
                                  <p:childTnLst>
                                    <p:set>
                                      <p:cBhvr>
                                        <p:cTn id="54" dur="1" fill="hold">
                                          <p:stCondLst>
                                            <p:cond delay="0"/>
                                          </p:stCondLst>
                                        </p:cTn>
                                        <p:tgtEl>
                                          <p:spTgt spid="225286">
                                            <p:txEl>
                                              <p:charRg st="0" end="29"/>
                                            </p:txEl>
                                          </p:spTgt>
                                        </p:tgtEl>
                                        <p:attrNameLst>
                                          <p:attrName>style.visibility</p:attrName>
                                        </p:attrNameLst>
                                      </p:cBhvr>
                                      <p:to>
                                        <p:strVal val="visible"/>
                                      </p:to>
                                    </p:set>
                                    <p:animEffect transition="in" filter="wipe(down)">
                                      <p:cBhvr>
                                        <p:cTn id="55" dur="500"/>
                                        <p:tgtEl>
                                          <p:spTgt spid="225286">
                                            <p:txEl>
                                              <p:charRg st="0" end="29"/>
                                            </p:txEl>
                                          </p:spTgt>
                                        </p:tgtEl>
                                      </p:cBhvr>
                                    </p:animEffect>
                                  </p:childTnLst>
                                </p:cTn>
                              </p:par>
                              <p:par>
                                <p:cTn id="56" presetID="22" presetClass="entr" presetSubtype="4" fill="hold" grpId="1" nodeType="withEffect">
                                  <p:stCondLst>
                                    <p:cond delay="0"/>
                                  </p:stCondLst>
                                  <p:childTnLst>
                                    <p:set>
                                      <p:cBhvr>
                                        <p:cTn id="57" dur="1" fill="hold">
                                          <p:stCondLst>
                                            <p:cond delay="0"/>
                                          </p:stCondLst>
                                        </p:cTn>
                                        <p:tgtEl>
                                          <p:spTgt spid="225286">
                                            <p:txEl>
                                              <p:charRg st="29" end="53"/>
                                            </p:txEl>
                                          </p:spTgt>
                                        </p:tgtEl>
                                        <p:attrNameLst>
                                          <p:attrName>style.visibility</p:attrName>
                                        </p:attrNameLst>
                                      </p:cBhvr>
                                      <p:to>
                                        <p:strVal val="visible"/>
                                      </p:to>
                                    </p:set>
                                    <p:animEffect transition="in" filter="wipe(down)">
                                      <p:cBhvr>
                                        <p:cTn id="58" dur="500"/>
                                        <p:tgtEl>
                                          <p:spTgt spid="225286">
                                            <p:txEl>
                                              <p:charRg st="29" end="5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83" grpId="0" build="p"/>
      <p:bldP spid="225284" grpId="0" bldLvl="0" animBg="1"/>
      <p:bldP spid="225285" grpId="0" bldLvl="0" animBg="1"/>
      <p:bldP spid="225286" grpId="0" build="p"/>
      <p:bldP spid="225286" grpId="1" bldLvl="0" uiExpand="1" build="allAtOnce"/>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3553" name="标题 226305"/>
          <p:cNvSpPr>
            <a:spLocks noGrp="1"/>
          </p:cNvSpPr>
          <p:nvPr>
            <p:ph type="title"/>
          </p:nvPr>
        </p:nvSpPr>
        <p:spPr>
          <a:xfrm>
            <a:off x="263525" y="68263"/>
            <a:ext cx="6008688" cy="1384300"/>
          </a:xfrm>
        </p:spPr>
        <p:txBody>
          <a:bodyPr wrap="square" anchor="b">
            <a:spAutoFit/>
          </a:bodyPr>
          <a:p>
            <a:pPr marL="609600" indent="-609600">
              <a:buClr>
                <a:schemeClr val="tx2"/>
              </a:buClr>
              <a:buNone/>
            </a:pPr>
            <a:r>
              <a:rPr lang="en-US" altLang="zh-CN" sz="2800" b="1" dirty="0">
                <a:ea typeface="宋体" panose="02010600030101010101" pitchFamily="2" charset="-122"/>
              </a:rPr>
              <a:t>   </a:t>
            </a:r>
            <a:r>
              <a:rPr lang="zh-CN" altLang="en-US" sz="2800" b="1" dirty="0">
                <a:ea typeface="宋体" panose="02010600030101010101" pitchFamily="2" charset="-122"/>
              </a:rPr>
              <a:t>(</a:t>
            </a:r>
            <a:r>
              <a:rPr lang="zh-CN" altLang="en-US" sz="2800" b="1" dirty="0">
                <a:latin typeface="Times New Roman" panose="02020803070505020304" pitchFamily="18" charset="0"/>
                <a:ea typeface="宋体" panose="02010600030101010101" pitchFamily="2" charset="-122"/>
              </a:rPr>
              <a:t>带余</a:t>
            </a:r>
            <a:r>
              <a:rPr lang="zh-CN" altLang="en-US" sz="2800" b="1" dirty="0">
                <a:ea typeface="宋体" panose="02010600030101010101" pitchFamily="2" charset="-122"/>
              </a:rPr>
              <a:t>除法) 定理证明</a:t>
            </a:r>
            <a:r>
              <a:rPr lang="zh-CN" altLang="en-US" sz="2800" b="1" dirty="0">
                <a:solidFill>
                  <a:schemeClr val="tx1"/>
                </a:solidFill>
                <a:ea typeface="宋体" panose="02010600030101010101" pitchFamily="2" charset="-122"/>
              </a:rPr>
              <a:t>(续</a:t>
            </a:r>
            <a:r>
              <a:rPr lang="en-US" altLang="zh-CN" sz="2800" b="1">
                <a:solidFill>
                  <a:schemeClr val="tx1"/>
                </a:solidFill>
                <a:latin typeface="Times New Roman" panose="02020803070505020304" pitchFamily="18" charset="0"/>
                <a:ea typeface="宋体" panose="02010600030101010101" pitchFamily="2" charset="-122"/>
              </a:rPr>
              <a:t>2</a:t>
            </a:r>
            <a:r>
              <a:rPr lang="zh-CN" altLang="en-US" sz="2800" b="1" dirty="0">
                <a:solidFill>
                  <a:schemeClr val="tx1"/>
                </a:solidFill>
                <a:ea typeface="宋体" panose="02010600030101010101" pitchFamily="2" charset="-122"/>
              </a:rPr>
              <a:t>) </a:t>
            </a:r>
            <a:br>
              <a:rPr lang="zh-CN" altLang="en-US" sz="2800" b="1" dirty="0">
                <a:solidFill>
                  <a:schemeClr val="tx1"/>
                </a:solidFill>
                <a:ea typeface="宋体" panose="02010600030101010101" pitchFamily="2" charset="-122"/>
              </a:rPr>
            </a:br>
            <a:br>
              <a:rPr lang="zh-CN" altLang="en-US" sz="2800" b="1" dirty="0">
                <a:solidFill>
                  <a:schemeClr val="tx1"/>
                </a:solidFill>
                <a:ea typeface="宋体" panose="02010600030101010101" pitchFamily="2" charset="-122"/>
              </a:rPr>
            </a:br>
            <a:r>
              <a:rPr lang="zh-CN" altLang="en-US" sz="2800" b="1" dirty="0">
                <a:ea typeface="宋体" panose="02010600030101010101" pitchFamily="2" charset="-122"/>
              </a:rPr>
              <a:t>唯一性 </a:t>
            </a:r>
            <a:endParaRPr lang="zh-CN" altLang="en-US" sz="2800" b="1">
              <a:ea typeface="宋体" panose="02010600030101010101" pitchFamily="2" charset="-122"/>
            </a:endParaRPr>
          </a:p>
        </p:txBody>
      </p:sp>
      <p:sp>
        <p:nvSpPr>
          <p:cNvPr id="226307" name="矩形 226306"/>
          <p:cNvSpPr/>
          <p:nvPr/>
        </p:nvSpPr>
        <p:spPr>
          <a:xfrm>
            <a:off x="1054100" y="954088"/>
            <a:ext cx="7772400" cy="4800600"/>
          </a:xfrm>
          <a:prstGeom prst="rect">
            <a:avLst/>
          </a:prstGeom>
          <a:noFill/>
          <a:ln w="9525">
            <a:noFill/>
          </a:ln>
        </p:spPr>
        <p:txBody>
          <a:bodyPr anchor="t"/>
          <a:p>
            <a:pPr marL="342900" indent="-342900">
              <a:spcBef>
                <a:spcPct val="50000"/>
              </a:spcBef>
              <a:buClr>
                <a:schemeClr val="folHlink"/>
              </a:buClr>
              <a:buSzPct val="75000"/>
              <a:buFont typeface="Wingdings" panose="05000000000000000000" pitchFamily="2" charset="2"/>
              <a:buNone/>
            </a:pPr>
            <a:r>
              <a:rPr lang="en-US" altLang="zh-CN" sz="2800" b="1" dirty="0">
                <a:latin typeface="Verdana" panose="020B08040305040B0204" pitchFamily="34" charset="0"/>
                <a:ea typeface="宋体" panose="02010600030101010101" pitchFamily="2" charset="-122"/>
              </a:rPr>
              <a:t>         </a:t>
            </a:r>
            <a:r>
              <a:rPr lang="zh-CN" altLang="en-US" sz="2800" b="1" dirty="0">
                <a:latin typeface="Verdana" panose="020B08040305040B0204" pitchFamily="34" charset="0"/>
                <a:ea typeface="宋体" panose="02010600030101010101" pitchFamily="2" charset="-122"/>
              </a:rPr>
              <a:t>若还有</a:t>
            </a:r>
            <a:r>
              <a:rPr lang="en-US" altLang="zh-CN" sz="2800" b="1" i="1">
                <a:latin typeface="Times New Roman" panose="02020803070505020304" pitchFamily="18" charset="0"/>
                <a:ea typeface="宋体" panose="02010600030101010101" pitchFamily="2" charset="-122"/>
              </a:rPr>
              <a:t>q'</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r'</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华文行楷" panose="02010800040101010101" pitchFamily="2" charset="-122"/>
              </a:rPr>
              <a:t>P</a:t>
            </a:r>
            <a:r>
              <a:rPr lang="en-US" altLang="zh-CN" sz="2800" b="1">
                <a:latin typeface="Times New Roman" panose="02020803070505020304" pitchFamily="18" charset="0"/>
                <a:ea typeface="华文行楷" panose="02010800040101010101" pitchFamily="2" charset="-122"/>
              </a:rPr>
              <a:t>[</a:t>
            </a:r>
            <a:r>
              <a:rPr lang="en-US" altLang="zh-CN" sz="2800" b="1" i="1">
                <a:latin typeface="Times New Roman" panose="02020803070505020304" pitchFamily="18" charset="0"/>
                <a:ea typeface="华文行楷" panose="02010800040101010101" pitchFamily="2" charset="-122"/>
              </a:rPr>
              <a:t>x</a:t>
            </a:r>
            <a:r>
              <a:rPr lang="en-US" altLang="zh-CN" sz="2800" b="1">
                <a:latin typeface="Times New Roman" panose="02020803070505020304" pitchFamily="18" charset="0"/>
                <a:ea typeface="华文行楷" panose="02010800040101010101" pitchFamily="2" charset="-122"/>
              </a:rPr>
              <a:t>] </a:t>
            </a:r>
            <a:r>
              <a:rPr lang="en-US" altLang="zh-CN" sz="2800" b="1">
                <a:latin typeface="Times New Roman" panose="02020803070505020304" pitchFamily="18" charset="0"/>
                <a:ea typeface="宋体" panose="02010600030101010101" pitchFamily="2" charset="-122"/>
              </a:rPr>
              <a:t>,</a:t>
            </a:r>
            <a:r>
              <a:rPr lang="zh-CN" altLang="en-US" sz="2800" b="1">
                <a:latin typeface="Times New Roman" panose="02020803070505020304" pitchFamily="18" charset="0"/>
                <a:ea typeface="宋体" panose="02010600030101010101" pitchFamily="2" charset="-122"/>
              </a:rPr>
              <a:t>使</a:t>
            </a:r>
            <a:endParaRPr lang="zh-CN" altLang="en-US" sz="2800" b="1" baseline="30000">
              <a:latin typeface="Times New Roman" panose="02020803070505020304" pitchFamily="18" charset="0"/>
              <a:ea typeface="宋体" panose="02010600030101010101" pitchFamily="2" charset="-122"/>
            </a:endParaRPr>
          </a:p>
          <a:p>
            <a:pPr marL="342900" indent="-342900" algn="just">
              <a:lnSpc>
                <a:spcPct val="90000"/>
              </a:lnSpc>
              <a:spcBef>
                <a:spcPct val="20000"/>
              </a:spcBef>
              <a:buClr>
                <a:schemeClr val="folHlink"/>
              </a:buClr>
              <a:buSzPct val="75000"/>
              <a:buFont typeface="Wingdings" panose="05000000000000000000" pitchFamily="2" charset="2"/>
              <a:buNone/>
            </a:pPr>
            <a:r>
              <a:rPr lang="zh-CN" altLang="en-US" sz="2800" b="1" i="1" dirty="0">
                <a:latin typeface="Times New Roman" panose="02020803070505020304" pitchFamily="18" charset="0"/>
                <a:ea typeface="宋体" panose="02010600030101010101" pitchFamily="2" charset="-122"/>
              </a:rPr>
              <a:t>                          </a:t>
            </a:r>
            <a:r>
              <a:rPr lang="zh-CN" altLang="en-US" sz="2800" b="1" i="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f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 = q'</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r'</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 </a:t>
            </a:r>
            <a:endParaRPr lang="en-US" altLang="zh-CN" sz="2800" b="1" i="1">
              <a:latin typeface="Times New Roman" panose="02020803070505020304" pitchFamily="18" charset="0"/>
              <a:ea typeface="宋体" panose="02010600030101010101" pitchFamily="2" charset="-122"/>
            </a:endParaRPr>
          </a:p>
          <a:p>
            <a:pPr marL="342900" indent="-342900" algn="just">
              <a:lnSpc>
                <a:spcPct val="90000"/>
              </a:lnSpc>
              <a:spcBef>
                <a:spcPct val="20000"/>
              </a:spcBef>
              <a:buClr>
                <a:schemeClr val="folHlink"/>
              </a:buClr>
              <a:buSzPct val="75000"/>
              <a:buFont typeface="Wingdings" panose="05000000000000000000" pitchFamily="2" charset="2"/>
              <a:buNone/>
            </a:pPr>
            <a:r>
              <a:rPr lang="zh-CN" altLang="en-US" sz="2800" b="1" dirty="0">
                <a:latin typeface="Verdana" panose="020B08040305040B0204" pitchFamily="34" charset="0"/>
                <a:ea typeface="宋体" panose="02010600030101010101" pitchFamily="2" charset="-122"/>
                <a:sym typeface="Symbol" pitchFamily="18" charset="2"/>
              </a:rPr>
              <a:t>其中</a:t>
            </a:r>
            <a:r>
              <a:rPr lang="en-US" altLang="zh-CN" sz="2800" b="1">
                <a:latin typeface="Times New Roman Bold" panose="02020803070505020304" charset="0"/>
                <a:ea typeface="宋体" panose="02010600030101010101" pitchFamily="2" charset="-122"/>
                <a:sym typeface="Symbol" pitchFamily="18" charset="2"/>
              </a:rPr>
              <a:t>deg</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rPr>
              <a:t>r'</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&lt;</a:t>
            </a:r>
            <a:r>
              <a:rPr lang="en-US" altLang="zh-CN" sz="2800" b="1">
                <a:latin typeface="Times New Roman Bold" panose="02020803070505020304" charset="0"/>
                <a:ea typeface="宋体" panose="02010600030101010101" pitchFamily="2" charset="-122"/>
                <a:sym typeface="Symbol" pitchFamily="18" charset="2"/>
              </a:rPr>
              <a:t>deg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zh-CN" altLang="en-US" sz="2800" b="1">
                <a:latin typeface="Times New Roman" panose="02020803070505020304" pitchFamily="18" charset="0"/>
                <a:ea typeface="宋体" panose="02010600030101010101" pitchFamily="2" charset="-122"/>
              </a:rPr>
              <a:t>或 </a:t>
            </a:r>
            <a:r>
              <a:rPr lang="en-US" altLang="zh-CN" sz="2800" b="1" i="1">
                <a:latin typeface="Times New Roman" panose="02020803070505020304" pitchFamily="18" charset="0"/>
                <a:ea typeface="宋体" panose="02010600030101010101" pitchFamily="2" charset="-122"/>
              </a:rPr>
              <a:t>r'</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0</a:t>
            </a:r>
            <a:r>
              <a:rPr lang="en-US" altLang="zh-CN" sz="2800" b="1" i="1">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则</a:t>
            </a:r>
            <a:endParaRPr lang="zh-CN" altLang="en-US" sz="2800" b="1" dirty="0">
              <a:latin typeface="Times New Roman" panose="02020803070505020304" pitchFamily="18" charset="0"/>
              <a:ea typeface="宋体" panose="02010600030101010101" pitchFamily="2" charset="-122"/>
            </a:endParaRPr>
          </a:p>
          <a:p>
            <a:pPr marL="342900" indent="-342900" algn="just">
              <a:lnSpc>
                <a:spcPct val="90000"/>
              </a:lnSpc>
              <a:spcBef>
                <a:spcPct val="20000"/>
              </a:spcBef>
              <a:buClr>
                <a:schemeClr val="folHlink"/>
              </a:buClr>
              <a:buSzPct val="75000"/>
              <a:buFont typeface="Wingdings" panose="05000000000000000000" pitchFamily="2" charset="2"/>
              <a:buNone/>
            </a:pPr>
            <a:r>
              <a:rPr lang="zh-CN" altLang="en-US" sz="2800" b="1" i="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q</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 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r</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q'</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r'</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 </a:t>
            </a:r>
            <a:endParaRPr lang="en-US" altLang="zh-CN" sz="2800" b="1" i="1">
              <a:latin typeface="Times New Roman" panose="02020803070505020304" pitchFamily="18" charset="0"/>
              <a:ea typeface="宋体" panose="02010600030101010101" pitchFamily="2" charset="-122"/>
            </a:endParaRPr>
          </a:p>
          <a:p>
            <a:pPr marL="342900" indent="-342900" algn="just">
              <a:lnSpc>
                <a:spcPct val="90000"/>
              </a:lnSpc>
              <a:spcBef>
                <a:spcPct val="20000"/>
              </a:spcBef>
              <a:buClr>
                <a:schemeClr val="folHlink"/>
              </a:buClr>
              <a:buSzPct val="75000"/>
              <a:buFont typeface="Wingdings" panose="05000000000000000000" pitchFamily="2" charset="2"/>
              <a:buNone/>
            </a:pPr>
            <a:r>
              <a:rPr lang="zh-CN" altLang="en-US" sz="2800" b="1" dirty="0">
                <a:latin typeface="Times New Roman" panose="02020803070505020304" pitchFamily="18" charset="0"/>
                <a:ea typeface="宋体" panose="02010600030101010101" pitchFamily="2" charset="-122"/>
              </a:rPr>
              <a:t>即   </a:t>
            </a:r>
            <a:r>
              <a:rPr lang="zh-CN" altLang="en-US" sz="2800" b="1" i="1" dirty="0">
                <a:latin typeface="Times New Roman" panose="02020803070505020304" pitchFamily="18" charset="0"/>
                <a:ea typeface="宋体" panose="02010600030101010101" pitchFamily="2" charset="-122"/>
              </a:rPr>
              <a:t>  </a:t>
            </a:r>
            <a:endParaRPr lang="zh-CN" altLang="en-US" sz="2800" b="1">
              <a:latin typeface="Times New Roman" panose="02020803070505020304" pitchFamily="18" charset="0"/>
              <a:ea typeface="宋体" panose="02010600030101010101" pitchFamily="2" charset="-122"/>
              <a:sym typeface="Symbol" pitchFamily="18" charset="2"/>
            </a:endParaRPr>
          </a:p>
          <a:p>
            <a:pPr marL="342900" indent="-342900" algn="just">
              <a:lnSpc>
                <a:spcPct val="90000"/>
              </a:lnSpc>
              <a:spcBef>
                <a:spcPct val="20000"/>
              </a:spcBef>
              <a:buClr>
                <a:schemeClr val="folHlink"/>
              </a:buClr>
              <a:buSzPct val="75000"/>
              <a:buFont typeface="Wingdings" panose="05000000000000000000" pitchFamily="2" charset="2"/>
              <a:buNone/>
            </a:pPr>
            <a:r>
              <a:rPr lang="zh-CN" altLang="en-US" sz="2800" b="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q</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q'</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r'</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r</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endParaRPr lang="en-US" altLang="zh-CN" sz="2800" b="1" i="1">
              <a:latin typeface="Times New Roman" panose="02020803070505020304" pitchFamily="18" charset="0"/>
              <a:ea typeface="宋体" panose="02010600030101010101" pitchFamily="2" charset="-122"/>
            </a:endParaRPr>
          </a:p>
          <a:p>
            <a:pPr marL="342900" indent="-342900">
              <a:spcBef>
                <a:spcPct val="50000"/>
              </a:spcBef>
              <a:buClr>
                <a:schemeClr val="folHlink"/>
              </a:buClr>
              <a:buSzPct val="75000"/>
              <a:buFont typeface="Wingdings" panose="05000000000000000000" pitchFamily="2" charset="2"/>
              <a:buNone/>
            </a:pPr>
            <a:r>
              <a:rPr lang="en-US" altLang="zh-CN" sz="2800" b="1">
                <a:latin typeface="Times New Roman" panose="02020803070505020304" pitchFamily="18" charset="0"/>
                <a:ea typeface="宋体" panose="02010600030101010101" pitchFamily="2" charset="-122"/>
              </a:rPr>
              <a:t>(</a:t>
            </a:r>
            <a:r>
              <a:rPr lang="zh-CN" altLang="en-US" sz="2800" b="1">
                <a:latin typeface="Times New Roman" panose="02020803070505020304" pitchFamily="18" charset="0"/>
                <a:ea typeface="宋体" panose="02010600030101010101" pitchFamily="2" charset="-122"/>
              </a:rPr>
              <a:t>反证</a:t>
            </a:r>
            <a:r>
              <a:rPr lang="en-US" altLang="zh-CN" sz="2800" b="1">
                <a:latin typeface="Times New Roman" panose="02020803070505020304" pitchFamily="18" charset="0"/>
                <a:ea typeface="宋体" panose="02010600030101010101" pitchFamily="2" charset="-122"/>
              </a:rPr>
              <a:t>)  </a:t>
            </a:r>
            <a:r>
              <a:rPr lang="zh-CN" altLang="en-US" sz="2800" b="1">
                <a:latin typeface="Times New Roman" panose="02020803070505020304" pitchFamily="18" charset="0"/>
                <a:ea typeface="宋体" panose="02010600030101010101" pitchFamily="2" charset="-122"/>
              </a:rPr>
              <a:t>假设 </a:t>
            </a:r>
            <a:r>
              <a:rPr lang="en-US" altLang="zh-CN" sz="2800" b="1" i="1">
                <a:latin typeface="Times New Roman" panose="02020803070505020304" pitchFamily="18" charset="0"/>
                <a:ea typeface="宋体" panose="02010600030101010101" pitchFamily="2" charset="-122"/>
              </a:rPr>
              <a:t>q</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 </a:t>
            </a:r>
            <a:r>
              <a:rPr lang="en-US" altLang="zh-CN" sz="2800" b="1">
                <a:latin typeface="宋体" panose="02010600030101010101" pitchFamily="2" charset="-122"/>
                <a:ea typeface="宋体" panose="02010600030101010101" pitchFamily="2" charset="-122"/>
                <a:sym typeface="Symbol" pitchFamily="18" charset="2"/>
              </a:rPr>
              <a:t> </a:t>
            </a:r>
            <a:r>
              <a:rPr lang="en-US" altLang="zh-CN" sz="2800" b="1" i="1">
                <a:latin typeface="Times New Roman" panose="02020803070505020304" pitchFamily="18" charset="0"/>
                <a:ea typeface="宋体" panose="02010600030101010101" pitchFamily="2" charset="-122"/>
              </a:rPr>
              <a:t>q'</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endParaRPr lang="zh-CN" altLang="en-US" sz="2800" b="1" dirty="0">
              <a:latin typeface="Times New Roman" panose="02020803070505020304" pitchFamily="18" charset="0"/>
              <a:ea typeface="宋体" panose="02010600030101010101" pitchFamily="2" charset="-122"/>
            </a:endParaRPr>
          </a:p>
          <a:p>
            <a:pPr marL="342900" indent="-342900">
              <a:spcBef>
                <a:spcPct val="50000"/>
              </a:spcBef>
              <a:buClr>
                <a:schemeClr val="folHlink"/>
              </a:buClr>
              <a:buSzPct val="75000"/>
              <a:buFont typeface="Wingdings" panose="05000000000000000000" pitchFamily="2" charset="2"/>
              <a:buNone/>
            </a:pPr>
            <a:r>
              <a:rPr lang="zh-CN" altLang="en-US" sz="2800" b="1" dirty="0">
                <a:latin typeface="Times New Roman" panose="02020803070505020304" pitchFamily="18" charset="0"/>
                <a:ea typeface="宋体" panose="02010600030101010101" pitchFamily="2" charset="-122"/>
              </a:rPr>
              <a:t>由假设</a:t>
            </a:r>
            <a:r>
              <a:rPr lang="zh-CN" altLang="en-US"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sym typeface="Symbol" pitchFamily="18" charset="2"/>
              </a:rPr>
              <a:t>0 </a:t>
            </a:r>
            <a:r>
              <a:rPr lang="zh-CN" altLang="en-US" sz="2800" b="1">
                <a:latin typeface="Times New Roman" panose="02020803070505020304" pitchFamily="18" charset="0"/>
                <a:ea typeface="宋体" panose="02010600030101010101" pitchFamily="2" charset="-122"/>
                <a:sym typeface="Symbol" pitchFamily="18" charset="2"/>
              </a:rPr>
              <a:t>可知</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i="1">
                <a:latin typeface="Times New Roman" panose="02020803070505020304" pitchFamily="18" charset="0"/>
                <a:ea typeface="宋体" panose="02010600030101010101" pitchFamily="2" charset="-122"/>
              </a:rPr>
              <a:t>r'</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r</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dirty="0">
                <a:latin typeface="Times New Roman" panose="02020803070505020304" pitchFamily="18" charset="0"/>
                <a:ea typeface="宋体" panose="02010600030101010101" pitchFamily="2" charset="-122"/>
                <a:sym typeface="Symbol" pitchFamily="18" charset="2"/>
              </a:rPr>
              <a:t> 0</a:t>
            </a:r>
            <a:r>
              <a:rPr lang="zh-CN" altLang="en-US" sz="2800" b="1" dirty="0">
                <a:latin typeface="Times New Roman" panose="02020803070505020304" pitchFamily="18" charset="0"/>
                <a:ea typeface="宋体" panose="02010600030101010101" pitchFamily="2" charset="-122"/>
                <a:sym typeface="Symbol" pitchFamily="18" charset="2"/>
              </a:rPr>
              <a:t>且</a:t>
            </a:r>
            <a:r>
              <a:rPr lang="zh-CN" altLang="en-US" sz="2800" b="1" dirty="0">
                <a:latin typeface="Times New Roman" panose="02020803070505020304" pitchFamily="18" charset="0"/>
                <a:ea typeface="宋体" panose="02010600030101010101" pitchFamily="2" charset="-122"/>
              </a:rPr>
              <a:t> </a:t>
            </a:r>
            <a:endParaRPr lang="zh-CN" altLang="en-US" sz="2800" b="1" dirty="0">
              <a:latin typeface="Times New Roman" panose="02020803070505020304" pitchFamily="18" charset="0"/>
              <a:ea typeface="宋体" panose="02010600030101010101" pitchFamily="2" charset="-122"/>
            </a:endParaRPr>
          </a:p>
          <a:p>
            <a:pPr marL="342900" indent="-342900" algn="just">
              <a:lnSpc>
                <a:spcPct val="90000"/>
              </a:lnSpc>
              <a:spcBef>
                <a:spcPct val="20000"/>
              </a:spcBef>
              <a:buClr>
                <a:schemeClr val="folHlink"/>
              </a:buClr>
              <a:buSzPct val="75000"/>
              <a:buFont typeface="Wingdings" panose="05000000000000000000" pitchFamily="2" charset="2"/>
              <a:buNone/>
            </a:pPr>
            <a:r>
              <a:rPr lang="zh-CN" altLang="en-US" sz="2800" b="1">
                <a:latin typeface="Times New Roman" panose="02020803070505020304" pitchFamily="18" charset="0"/>
                <a:ea typeface="宋体" panose="02010600030101010101" pitchFamily="2" charset="-122"/>
                <a:sym typeface="Symbol" pitchFamily="18" charset="2"/>
              </a:rPr>
              <a:t>     </a:t>
            </a:r>
            <a:r>
              <a:rPr lang="en-US" altLang="zh-CN" sz="2800" b="1">
                <a:latin typeface="Times New Roman Bold" panose="02020803070505020304" charset="0"/>
                <a:ea typeface="宋体" panose="02010600030101010101" pitchFamily="2" charset="-122"/>
                <a:sym typeface="Symbol" pitchFamily="18" charset="2"/>
              </a:rPr>
              <a:t>deg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q</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q</a:t>
            </a:r>
            <a:r>
              <a:rPr lang="en-US" altLang="zh-CN" sz="2800" b="1" i="1">
                <a:latin typeface="Times New Roman" panose="02020803070505020304" pitchFamily="18" charset="0"/>
                <a:ea typeface="宋体" panose="02010600030101010101" pitchFamily="2" charset="-122"/>
                <a:sym typeface="宋体" panose="02010600030101010101" pitchFamily="2" charset="-122"/>
              </a:rPr>
              <a:t>'</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a:latin typeface="Times New Roman Bold" panose="02020803070505020304" charset="0"/>
                <a:ea typeface="宋体" panose="02010600030101010101" pitchFamily="2" charset="-122"/>
                <a:sym typeface="Symbol" pitchFamily="18" charset="2"/>
              </a:rPr>
              <a:t>deg</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a:latin typeface="Times New Roman Bold" panose="02020803070505020304" charset="0"/>
                <a:ea typeface="宋体" panose="02010600030101010101" pitchFamily="2" charset="-122"/>
                <a:sym typeface="Symbol" pitchFamily="18" charset="2"/>
              </a:rPr>
              <a:t>deg</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r</a:t>
            </a:r>
            <a:r>
              <a:rPr lang="en-US" altLang="zh-CN" sz="2800" b="1" i="1">
                <a:latin typeface="Times New Roman" panose="02020803070505020304" pitchFamily="18" charset="0"/>
                <a:ea typeface="宋体" panose="02010600030101010101" pitchFamily="2" charset="-122"/>
                <a:sym typeface="宋体" panose="02010600030101010101" pitchFamily="2" charset="-122"/>
              </a:rPr>
              <a:t>'</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r</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endParaRPr>
          </a:p>
          <a:p>
            <a:pPr marL="342900" indent="-342900" algn="just">
              <a:lnSpc>
                <a:spcPct val="90000"/>
              </a:lnSpc>
              <a:spcBef>
                <a:spcPct val="20000"/>
              </a:spcBef>
              <a:buClr>
                <a:schemeClr val="folHlink"/>
              </a:buClr>
              <a:buSzPct val="75000"/>
              <a:buFont typeface="Wingdings" panose="05000000000000000000" pitchFamily="2" charset="2"/>
              <a:buNone/>
            </a:pPr>
            <a:r>
              <a:rPr lang="zh-CN" altLang="en-US" sz="2800" b="1" dirty="0">
                <a:latin typeface="Times New Roman" panose="02020803070505020304" pitchFamily="18" charset="0"/>
                <a:ea typeface="宋体" panose="02010600030101010101" pitchFamily="2" charset="-122"/>
                <a:sym typeface="Symbol" pitchFamily="18" charset="2"/>
              </a:rPr>
              <a:t>但          </a:t>
            </a:r>
            <a:r>
              <a:rPr lang="en-US" altLang="zh-CN" sz="2800" b="1">
                <a:latin typeface="Times New Roman Bold" panose="02020803070505020304" charset="0"/>
                <a:ea typeface="宋体" panose="02010600030101010101" pitchFamily="2" charset="-122"/>
                <a:sym typeface="Symbol" pitchFamily="18" charset="2"/>
              </a:rPr>
              <a:t>deg</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a:t>
            </a:r>
            <a:r>
              <a:rPr lang="en-US" altLang="zh-CN" sz="2800" b="1">
                <a:latin typeface="Times New Roman" panose="02020803070505020304" pitchFamily="18" charset="0"/>
                <a:ea typeface="宋体" panose="02010600030101010101" pitchFamily="2" charset="-122"/>
                <a:sym typeface="Symbol" pitchFamily="18" charset="2"/>
              </a:rPr>
              <a:t>)  &gt; </a:t>
            </a:r>
            <a:r>
              <a:rPr lang="en-US" altLang="zh-CN" sz="2800" b="1">
                <a:latin typeface="Times New Roman Bold" panose="02020803070505020304" charset="0"/>
                <a:ea typeface="宋体" panose="02010600030101010101" pitchFamily="2" charset="-122"/>
                <a:sym typeface="Symbol" pitchFamily="18" charset="2"/>
              </a:rPr>
              <a:t>deg</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rPr>
              <a:t>r</a:t>
            </a:r>
            <a:r>
              <a:rPr lang="en-US" altLang="zh-CN" sz="2800" b="1" i="1">
                <a:latin typeface="Times New Roman" panose="02020803070505020304" pitchFamily="18" charset="0"/>
                <a:ea typeface="宋体" panose="02010600030101010101" pitchFamily="2" charset="-122"/>
                <a:sym typeface="宋体" panose="02010600030101010101" pitchFamily="2" charset="-122"/>
              </a:rPr>
              <a:t>'</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宋体" panose="02010600030101010101" pitchFamily="2" charset="-122"/>
                <a:ea typeface="宋体" panose="02010600030101010101" pitchFamily="2" charset="-122"/>
              </a:rPr>
              <a:t>-</a:t>
            </a:r>
            <a:r>
              <a:rPr lang="en-US" altLang="zh-CN" sz="2800" b="1" i="1">
                <a:latin typeface="宋体" panose="02010600030101010101" pitchFamily="2" charset="-122"/>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r</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a:t>
            </a:r>
            <a:r>
              <a:rPr lang="en-US" altLang="zh-CN" sz="2800" b="1" dirty="0">
                <a:latin typeface="Times New Roman" panose="02020803070505020304" pitchFamily="18" charset="0"/>
                <a:ea typeface="宋体" panose="02010600030101010101" pitchFamily="2" charset="-122"/>
                <a:sym typeface="Symbol" pitchFamily="18" charset="2"/>
              </a:rPr>
              <a:t>) ,   </a:t>
            </a:r>
            <a:r>
              <a:rPr lang="zh-CN" altLang="en-US" sz="2800" b="1" dirty="0">
                <a:latin typeface="Times New Roman" panose="02020803070505020304" pitchFamily="18" charset="0"/>
                <a:ea typeface="宋体" panose="02010600030101010101" pitchFamily="2" charset="-122"/>
                <a:sym typeface="Symbol" pitchFamily="18" charset="2"/>
              </a:rPr>
              <a:t>矛盾</a:t>
            </a:r>
            <a:r>
              <a:rPr lang="en-US" altLang="zh-CN" sz="2800" b="1">
                <a:latin typeface="Times New Roman" panose="02020803070505020304" pitchFamily="18" charset="0"/>
                <a:ea typeface="宋体" panose="02010600030101010101" pitchFamily="2" charset="-122"/>
                <a:sym typeface="Symbol" pitchFamily="18" charset="2"/>
              </a:rPr>
              <a:t>.</a:t>
            </a:r>
            <a:endParaRPr lang="en-US" altLang="zh-CN" sz="2800" b="1">
              <a:latin typeface="Times New Roman" panose="02020803070505020304" pitchFamily="18" charset="0"/>
              <a:ea typeface="宋体" panose="02010600030101010101" pitchFamily="2" charset="-122"/>
              <a:sym typeface="Symbol" pitchFamily="18" charset="2"/>
            </a:endParaRPr>
          </a:p>
          <a:p>
            <a:pPr marL="342900" indent="-342900" algn="just">
              <a:lnSpc>
                <a:spcPct val="90000"/>
              </a:lnSpc>
              <a:spcBef>
                <a:spcPct val="20000"/>
              </a:spcBef>
              <a:buClr>
                <a:schemeClr val="folHlink"/>
              </a:buClr>
              <a:buSzPct val="75000"/>
              <a:buFont typeface="Wingdings" panose="05000000000000000000" pitchFamily="2" charset="2"/>
              <a:buNone/>
            </a:pPr>
            <a:r>
              <a:rPr lang="zh-CN" altLang="en-US" sz="2800" b="1" dirty="0">
                <a:latin typeface="Times New Roman" panose="02020803070505020304" pitchFamily="18" charset="0"/>
                <a:ea typeface="宋体" panose="02010600030101010101" pitchFamily="2" charset="-122"/>
                <a:sym typeface="Symbol" pitchFamily="18" charset="2"/>
              </a:rPr>
              <a:t>因此  </a:t>
            </a:r>
            <a:r>
              <a:rPr lang="en-US" altLang="zh-CN" sz="2800" b="1" i="1">
                <a:latin typeface="Times New Roman" panose="02020803070505020304" pitchFamily="18" charset="0"/>
                <a:ea typeface="宋体" panose="02010600030101010101" pitchFamily="2" charset="-122"/>
              </a:rPr>
              <a:t>q</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宋体" panose="02010600030101010101" pitchFamily="2" charset="-122"/>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rPr>
              <a:t>q</a:t>
            </a:r>
            <a:r>
              <a:rPr lang="en-US" altLang="zh-CN" sz="2800" b="1" i="1">
                <a:latin typeface="Times New Roman" panose="02020803070505020304" pitchFamily="18" charset="0"/>
                <a:ea typeface="宋体" panose="02010600030101010101" pitchFamily="2" charset="-122"/>
                <a:sym typeface="宋体" panose="02010600030101010101" pitchFamily="2" charset="-122"/>
              </a:rPr>
              <a:t>'</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r</a:t>
            </a:r>
            <a:r>
              <a:rPr lang="en-US" altLang="zh-CN" sz="2800" b="1" i="1">
                <a:latin typeface="Times New Roman" panose="02020803070505020304" pitchFamily="18" charset="0"/>
                <a:ea typeface="宋体" panose="02010600030101010101" pitchFamily="2" charset="-122"/>
                <a:sym typeface="宋体" panose="02010600030101010101" pitchFamily="2" charset="-122"/>
              </a:rPr>
              <a:t>'</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r</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endParaRPr lang="en-US" altLang="zh-CN" sz="2800" b="1">
              <a:latin typeface="Times New Roman" panose="020208030705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6307">
                                            <p:txEl>
                                              <p:charRg st="0" end="35"/>
                                            </p:txEl>
                                          </p:spTgt>
                                        </p:tgtEl>
                                        <p:attrNameLst>
                                          <p:attrName>style.visibility</p:attrName>
                                        </p:attrNameLst>
                                      </p:cBhvr>
                                      <p:to>
                                        <p:strVal val="visible"/>
                                      </p:to>
                                    </p:set>
                                    <p:animEffect transition="in" filter="wipe(left)">
                                      <p:cBhvr>
                                        <p:cTn id="7" dur="500"/>
                                        <p:tgtEl>
                                          <p:spTgt spid="226307">
                                            <p:txEl>
                                              <p:charRg st="0" end="3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6307">
                                            <p:txEl>
                                              <p:charRg st="35" end="90"/>
                                            </p:txEl>
                                          </p:spTgt>
                                        </p:tgtEl>
                                        <p:attrNameLst>
                                          <p:attrName>style.visibility</p:attrName>
                                        </p:attrNameLst>
                                      </p:cBhvr>
                                      <p:to>
                                        <p:strVal val="visible"/>
                                      </p:to>
                                    </p:set>
                                    <p:animEffect transition="in" filter="wipe(left)">
                                      <p:cBhvr>
                                        <p:cTn id="12" dur="500"/>
                                        <p:tgtEl>
                                          <p:spTgt spid="226307">
                                            <p:txEl>
                                              <p:charRg st="35" end="9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6307">
                                            <p:txEl>
                                              <p:charRg st="90" end="123"/>
                                            </p:txEl>
                                          </p:spTgt>
                                        </p:tgtEl>
                                        <p:attrNameLst>
                                          <p:attrName>style.visibility</p:attrName>
                                        </p:attrNameLst>
                                      </p:cBhvr>
                                      <p:to>
                                        <p:strVal val="visible"/>
                                      </p:to>
                                    </p:set>
                                    <p:animEffect transition="in" filter="wipe(left)">
                                      <p:cBhvr>
                                        <p:cTn id="17" dur="500"/>
                                        <p:tgtEl>
                                          <p:spTgt spid="226307">
                                            <p:txEl>
                                              <p:charRg st="90" end="12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26307">
                                            <p:txEl>
                                              <p:charRg st="123" end="178"/>
                                            </p:txEl>
                                          </p:spTgt>
                                        </p:tgtEl>
                                        <p:attrNameLst>
                                          <p:attrName>style.visibility</p:attrName>
                                        </p:attrNameLst>
                                      </p:cBhvr>
                                      <p:to>
                                        <p:strVal val="visible"/>
                                      </p:to>
                                    </p:set>
                                    <p:animEffect transition="in" filter="wipe(left)">
                                      <p:cBhvr>
                                        <p:cTn id="22" dur="500"/>
                                        <p:tgtEl>
                                          <p:spTgt spid="226307">
                                            <p:txEl>
                                              <p:charRg st="123" end="17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26307">
                                            <p:txEl>
                                              <p:charRg st="178" end="185"/>
                                            </p:txEl>
                                          </p:spTgt>
                                        </p:tgtEl>
                                        <p:attrNameLst>
                                          <p:attrName>style.visibility</p:attrName>
                                        </p:attrNameLst>
                                      </p:cBhvr>
                                      <p:to>
                                        <p:strVal val="visible"/>
                                      </p:to>
                                    </p:set>
                                    <p:animEffect transition="in" filter="wipe(left)">
                                      <p:cBhvr>
                                        <p:cTn id="27" dur="500"/>
                                        <p:tgtEl>
                                          <p:spTgt spid="226307">
                                            <p:txEl>
                                              <p:charRg st="178" end="18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26307">
                                            <p:txEl>
                                              <p:charRg st="185" end="236"/>
                                            </p:txEl>
                                          </p:spTgt>
                                        </p:tgtEl>
                                        <p:attrNameLst>
                                          <p:attrName>style.visibility</p:attrName>
                                        </p:attrNameLst>
                                      </p:cBhvr>
                                      <p:to>
                                        <p:strVal val="visible"/>
                                      </p:to>
                                    </p:set>
                                    <p:animEffect transition="in" filter="wipe(left)">
                                      <p:cBhvr>
                                        <p:cTn id="32" dur="500"/>
                                        <p:tgtEl>
                                          <p:spTgt spid="226307">
                                            <p:txEl>
                                              <p:charRg st="185" end="23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26307">
                                            <p:txEl>
                                              <p:charRg st="236" end="280"/>
                                            </p:txEl>
                                          </p:spTgt>
                                        </p:tgtEl>
                                        <p:attrNameLst>
                                          <p:attrName>style.visibility</p:attrName>
                                        </p:attrNameLst>
                                      </p:cBhvr>
                                      <p:to>
                                        <p:strVal val="visible"/>
                                      </p:to>
                                    </p:set>
                                    <p:animEffect transition="in" filter="wipe(left)">
                                      <p:cBhvr>
                                        <p:cTn id="37" dur="500"/>
                                        <p:tgtEl>
                                          <p:spTgt spid="226307">
                                            <p:txEl>
                                              <p:charRg st="236" end="28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26307">
                                            <p:txEl>
                                              <p:charRg st="261" end="292"/>
                                            </p:txEl>
                                          </p:spTgt>
                                        </p:tgtEl>
                                        <p:attrNameLst>
                                          <p:attrName>style.visibility</p:attrName>
                                        </p:attrNameLst>
                                      </p:cBhvr>
                                      <p:to>
                                        <p:strVal val="visible"/>
                                      </p:to>
                                    </p:set>
                                    <p:animEffect transition="in" filter="wipe(left)">
                                      <p:cBhvr>
                                        <p:cTn id="42" dur="500"/>
                                        <p:tgtEl>
                                          <p:spTgt spid="226307">
                                            <p:txEl>
                                              <p:charRg st="261" end="29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26307">
                                            <p:txEl>
                                              <p:charRg st="280" end="335"/>
                                            </p:txEl>
                                          </p:spTgt>
                                        </p:tgtEl>
                                        <p:attrNameLst>
                                          <p:attrName>style.visibility</p:attrName>
                                        </p:attrNameLst>
                                      </p:cBhvr>
                                      <p:to>
                                        <p:strVal val="visible"/>
                                      </p:to>
                                    </p:set>
                                    <p:animEffect transition="in" filter="wipe(left)">
                                      <p:cBhvr>
                                        <p:cTn id="47" dur="500"/>
                                        <p:tgtEl>
                                          <p:spTgt spid="226307">
                                            <p:txEl>
                                              <p:charRg st="280" end="33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26307">
                                            <p:txEl>
                                              <p:charRg st="335" end="364"/>
                                            </p:txEl>
                                          </p:spTgt>
                                        </p:tgtEl>
                                        <p:attrNameLst>
                                          <p:attrName>style.visibility</p:attrName>
                                        </p:attrNameLst>
                                      </p:cBhvr>
                                      <p:to>
                                        <p:strVal val="visible"/>
                                      </p:to>
                                    </p:set>
                                    <p:animEffect transition="in" filter="wipe(left)">
                                      <p:cBhvr>
                                        <p:cTn id="52" dur="500"/>
                                        <p:tgtEl>
                                          <p:spTgt spid="226307">
                                            <p:txEl>
                                              <p:charRg st="335" end="36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26307">
                                            <p:txEl>
                                              <p:charRg st="364" end="411"/>
                                            </p:txEl>
                                          </p:spTgt>
                                        </p:tgtEl>
                                        <p:attrNameLst>
                                          <p:attrName>style.visibility</p:attrName>
                                        </p:attrNameLst>
                                      </p:cBhvr>
                                      <p:to>
                                        <p:strVal val="visible"/>
                                      </p:to>
                                    </p:set>
                                    <p:animEffect transition="in" filter="wipe(left)">
                                      <p:cBhvr>
                                        <p:cTn id="57" dur="500"/>
                                        <p:tgtEl>
                                          <p:spTgt spid="226307">
                                            <p:txEl>
                                              <p:charRg st="364" end="4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07"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6145" name="标题 167937"/>
          <p:cNvSpPr>
            <a:spLocks noGrp="1"/>
          </p:cNvSpPr>
          <p:nvPr>
            <p:ph type="title"/>
          </p:nvPr>
        </p:nvSpPr>
        <p:spPr>
          <a:xfrm>
            <a:off x="685800" y="533400"/>
            <a:ext cx="5943600" cy="1098550"/>
          </a:xfrm>
        </p:spPr>
        <p:txBody>
          <a:bodyPr wrap="square" anchor="b">
            <a:spAutoFit/>
          </a:bodyPr>
          <a:p>
            <a:pPr algn="ctr"/>
            <a:r>
              <a:rPr lang="zh-CN" altLang="en-US" sz="6600" dirty="0"/>
              <a:t>第</a:t>
            </a:r>
            <a:r>
              <a:rPr lang="en-US" altLang="zh-CN" sz="6600">
                <a:latin typeface="华文行楷" panose="02010800040101010101" pitchFamily="2" charset="-122"/>
              </a:rPr>
              <a:t>1</a:t>
            </a:r>
            <a:r>
              <a:rPr lang="zh-CN" altLang="en-US" sz="6600" dirty="0"/>
              <a:t>章  多项式</a:t>
            </a:r>
            <a:endParaRPr lang="zh-CN" altLang="en-US" sz="6600"/>
          </a:p>
        </p:txBody>
      </p:sp>
      <p:sp>
        <p:nvSpPr>
          <p:cNvPr id="6146" name="文本占位符 167939"/>
          <p:cNvSpPr>
            <a:spLocks noGrp="1"/>
          </p:cNvSpPr>
          <p:nvPr>
            <p:ph idx="1"/>
          </p:nvPr>
        </p:nvSpPr>
        <p:spPr>
          <a:xfrm>
            <a:off x="1674813" y="1905000"/>
            <a:ext cx="6173787" cy="4343400"/>
          </a:xfrm>
        </p:spPr>
        <p:txBody>
          <a:bodyPr vert="horz" wrap="square" lIns="91440" tIns="45720" rIns="91440" bIns="45720" anchor="t"/>
          <a:p>
            <a:pPr>
              <a:lnSpc>
                <a:spcPct val="90000"/>
              </a:lnSpc>
            </a:pPr>
            <a:r>
              <a:rPr lang="zh-CN" altLang="en-US" sz="2800" b="1" dirty="0"/>
              <a:t>数域</a:t>
            </a:r>
            <a:endParaRPr lang="zh-CN" altLang="en-US" sz="2800" b="1" dirty="0"/>
          </a:p>
          <a:p>
            <a:pPr>
              <a:lnSpc>
                <a:spcPct val="90000"/>
              </a:lnSpc>
            </a:pPr>
            <a:r>
              <a:rPr lang="zh-CN" altLang="en-US" sz="2800" b="1" dirty="0"/>
              <a:t>一元多项式</a:t>
            </a:r>
            <a:endParaRPr lang="zh-CN" altLang="en-US" sz="2800" b="1" dirty="0"/>
          </a:p>
          <a:p>
            <a:pPr>
              <a:lnSpc>
                <a:spcPct val="90000"/>
              </a:lnSpc>
            </a:pPr>
            <a:r>
              <a:rPr lang="zh-CN" altLang="en-US" sz="2800" b="1" dirty="0"/>
              <a:t>整除的概念</a:t>
            </a:r>
            <a:endParaRPr lang="zh-CN" altLang="en-US" sz="2800" b="1" dirty="0"/>
          </a:p>
          <a:p>
            <a:pPr>
              <a:lnSpc>
                <a:spcPct val="90000"/>
              </a:lnSpc>
            </a:pPr>
            <a:r>
              <a:rPr lang="zh-CN" altLang="en-US" sz="2800" b="1" dirty="0"/>
              <a:t>最大公因式</a:t>
            </a:r>
            <a:endParaRPr lang="zh-CN" altLang="en-US" sz="2800" b="1" dirty="0"/>
          </a:p>
          <a:p>
            <a:pPr>
              <a:lnSpc>
                <a:spcPct val="90000"/>
              </a:lnSpc>
            </a:pPr>
            <a:r>
              <a:rPr lang="zh-CN" altLang="en-US" sz="2800" b="1" dirty="0"/>
              <a:t>因式分解定理</a:t>
            </a:r>
            <a:endParaRPr lang="zh-CN" altLang="en-US" sz="2800" b="1" dirty="0"/>
          </a:p>
          <a:p>
            <a:pPr>
              <a:lnSpc>
                <a:spcPct val="90000"/>
              </a:lnSpc>
            </a:pPr>
            <a:r>
              <a:rPr lang="zh-CN" altLang="en-US" sz="2800" b="1" dirty="0"/>
              <a:t>重因式</a:t>
            </a:r>
            <a:endParaRPr lang="zh-CN" altLang="en-US" sz="2800" b="1" dirty="0"/>
          </a:p>
          <a:p>
            <a:pPr>
              <a:lnSpc>
                <a:spcPct val="90000"/>
              </a:lnSpc>
            </a:pPr>
            <a:r>
              <a:rPr lang="zh-CN" altLang="en-US" sz="2800" b="1" dirty="0"/>
              <a:t>多项式函数</a:t>
            </a:r>
            <a:endParaRPr lang="zh-CN" altLang="en-US" sz="2800" b="1" dirty="0"/>
          </a:p>
          <a:p>
            <a:pPr>
              <a:lnSpc>
                <a:spcPct val="90000"/>
              </a:lnSpc>
            </a:pPr>
            <a:r>
              <a:rPr lang="zh-CN" altLang="en-US" sz="2800" b="1" dirty="0"/>
              <a:t>复系数与实系数多项式的因式分解</a:t>
            </a:r>
            <a:endParaRPr lang="zh-CN" altLang="en-US" sz="2800" b="1" dirty="0"/>
          </a:p>
          <a:p>
            <a:pPr>
              <a:lnSpc>
                <a:spcPct val="90000"/>
              </a:lnSpc>
            </a:pPr>
            <a:r>
              <a:rPr lang="zh-CN" altLang="en-US" sz="2800" b="1" dirty="0"/>
              <a:t>有理系数多项式</a:t>
            </a:r>
            <a:endParaRPr lang="zh-CN" altLang="en-US" sz="2800" b="1" dirty="0"/>
          </a:p>
          <a:p>
            <a:pPr>
              <a:lnSpc>
                <a:spcPct val="90000"/>
              </a:lnSpc>
              <a:buNone/>
            </a:pPr>
            <a:endParaRPr lang="zh-CN" altLang="en-US" sz="28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4577" name="标题 227329"/>
          <p:cNvSpPr>
            <a:spLocks noGrp="1"/>
          </p:cNvSpPr>
          <p:nvPr>
            <p:ph type="title"/>
          </p:nvPr>
        </p:nvSpPr>
        <p:spPr>
          <a:xfrm>
            <a:off x="533400" y="419100"/>
            <a:ext cx="8153400" cy="952500"/>
          </a:xfrm>
        </p:spPr>
        <p:txBody>
          <a:bodyPr wrap="square" anchor="b">
            <a:spAutoFit/>
          </a:bodyPr>
          <a:p>
            <a:pPr marL="609600" indent="-609600">
              <a:buClr>
                <a:schemeClr val="tx2"/>
              </a:buClr>
              <a:buNone/>
            </a:pPr>
            <a:r>
              <a:rPr lang="zh-CN" altLang="en-US" sz="2800" b="1" dirty="0">
                <a:ea typeface="宋体" panose="02010600030101010101" pitchFamily="2" charset="-122"/>
              </a:rPr>
              <a:t>例</a:t>
            </a:r>
            <a:r>
              <a:rPr lang="en-US" altLang="zh-CN" sz="2800" b="1">
                <a:latin typeface="Times New Roman" panose="02020803070505020304" pitchFamily="18" charset="0"/>
                <a:ea typeface="宋体" panose="02010600030101010101" pitchFamily="2" charset="-122"/>
              </a:rPr>
              <a:t>2</a:t>
            </a:r>
            <a:r>
              <a:rPr lang="en-US" altLang="zh-CN" sz="2800" b="1" dirty="0">
                <a:solidFill>
                  <a:schemeClr val="tx1"/>
                </a:solidFill>
                <a:latin typeface="Times New Roman" panose="02020803070505020304" pitchFamily="18" charset="0"/>
                <a:ea typeface="宋体" panose="02010600030101010101" pitchFamily="2" charset="-122"/>
              </a:rPr>
              <a:t> </a:t>
            </a:r>
            <a:r>
              <a:rPr lang="zh-CN" altLang="en-US" sz="2800" b="1" dirty="0">
                <a:solidFill>
                  <a:schemeClr val="tx1"/>
                </a:solidFill>
                <a:latin typeface="Times New Roman" panose="02020803070505020304" pitchFamily="18" charset="0"/>
                <a:ea typeface="宋体" panose="02010600030101010101" pitchFamily="2" charset="-122"/>
              </a:rPr>
              <a:t>求</a:t>
            </a:r>
            <a:r>
              <a:rPr lang="en-US" altLang="zh-CN" sz="2800" b="1" i="1">
                <a:solidFill>
                  <a:schemeClr val="tx1"/>
                </a:solidFill>
                <a:latin typeface="Times New Roman" panose="02020803070505020304" pitchFamily="18" charset="0"/>
                <a:ea typeface="宋体" panose="02010600030101010101" pitchFamily="2" charset="-122"/>
              </a:rPr>
              <a:t>g</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a:solidFill>
                  <a:schemeClr val="tx1"/>
                </a:solidFill>
                <a:latin typeface="Times New Roman" panose="02020803070505020304" pitchFamily="18" charset="0"/>
                <a:ea typeface="宋体" panose="02010600030101010101" pitchFamily="2" charset="-122"/>
              </a:rPr>
              <a:t>)  </a:t>
            </a:r>
            <a:r>
              <a:rPr lang="zh-CN" altLang="en-US" sz="2800" b="1">
                <a:solidFill>
                  <a:schemeClr val="tx1"/>
                </a:solidFill>
                <a:latin typeface="Times New Roman" panose="02020803070505020304" pitchFamily="18" charset="0"/>
                <a:ea typeface="宋体" panose="02010600030101010101" pitchFamily="2" charset="-122"/>
              </a:rPr>
              <a:t>除</a:t>
            </a:r>
            <a:r>
              <a:rPr lang="en-US" altLang="zh-CN" sz="2800" b="1" i="1">
                <a:solidFill>
                  <a:schemeClr val="tx1"/>
                </a:solidFill>
                <a:latin typeface="Times New Roman" panose="02020803070505020304" pitchFamily="18" charset="0"/>
                <a:ea typeface="宋体" panose="02010600030101010101" pitchFamily="2" charset="-122"/>
              </a:rPr>
              <a:t>f </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a:solidFill>
                  <a:schemeClr val="tx1"/>
                </a:solidFill>
                <a:latin typeface="Times New Roman" panose="02020803070505020304" pitchFamily="18" charset="0"/>
                <a:ea typeface="宋体" panose="02010600030101010101" pitchFamily="2" charset="-122"/>
              </a:rPr>
              <a:t>) </a:t>
            </a:r>
            <a:r>
              <a:rPr lang="en-US" altLang="zh-CN" sz="2800" b="1" i="1">
                <a:solidFill>
                  <a:schemeClr val="tx1"/>
                </a:solidFill>
                <a:latin typeface="Times New Roman" panose="02020803070505020304" pitchFamily="18" charset="0"/>
                <a:ea typeface="宋体" panose="02010600030101010101" pitchFamily="2" charset="-122"/>
              </a:rPr>
              <a:t> </a:t>
            </a:r>
            <a:r>
              <a:rPr lang="zh-CN" altLang="en-US" sz="2800" b="1" dirty="0">
                <a:solidFill>
                  <a:schemeClr val="tx1"/>
                </a:solidFill>
                <a:latin typeface="Times New Roman" panose="02020803070505020304" pitchFamily="18" charset="0"/>
                <a:ea typeface="宋体" panose="02010600030101010101" pitchFamily="2" charset="-122"/>
              </a:rPr>
              <a:t>所得的商</a:t>
            </a:r>
            <a:r>
              <a:rPr lang="en-US" altLang="zh-CN" sz="2800" b="1" i="1">
                <a:solidFill>
                  <a:schemeClr val="tx1"/>
                </a:solidFill>
                <a:latin typeface="Times New Roman" panose="02020803070505020304" pitchFamily="18" charset="0"/>
                <a:ea typeface="宋体" panose="02010600030101010101" pitchFamily="2" charset="-122"/>
              </a:rPr>
              <a:t>q</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dirty="0">
                <a:solidFill>
                  <a:schemeClr val="tx1"/>
                </a:solidFill>
                <a:latin typeface="Times New Roman" panose="02020803070505020304" pitchFamily="18" charset="0"/>
                <a:ea typeface="宋体" panose="02010600030101010101" pitchFamily="2" charset="-122"/>
              </a:rPr>
              <a:t>) </a:t>
            </a:r>
            <a:r>
              <a:rPr lang="zh-CN" altLang="en-US" sz="2800" b="1" dirty="0">
                <a:solidFill>
                  <a:schemeClr val="tx1"/>
                </a:solidFill>
                <a:latin typeface="Times New Roman" panose="02020803070505020304" pitchFamily="18" charset="0"/>
                <a:ea typeface="宋体" panose="02010600030101010101" pitchFamily="2" charset="-122"/>
              </a:rPr>
              <a:t>和余式</a:t>
            </a:r>
            <a:r>
              <a:rPr lang="en-US" altLang="zh-CN" sz="2800" b="1" i="1">
                <a:solidFill>
                  <a:schemeClr val="tx1"/>
                </a:solidFill>
                <a:latin typeface="Times New Roman" panose="02020803070505020304" pitchFamily="18" charset="0"/>
                <a:ea typeface="宋体" panose="02010600030101010101" pitchFamily="2" charset="-122"/>
              </a:rPr>
              <a:t>r</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dirty="0">
                <a:solidFill>
                  <a:schemeClr val="tx1"/>
                </a:solidFill>
                <a:latin typeface="Times New Roman" panose="02020803070505020304" pitchFamily="18" charset="0"/>
                <a:ea typeface="宋体" panose="02010600030101010101" pitchFamily="2" charset="-122"/>
              </a:rPr>
              <a:t>) </a:t>
            </a:r>
            <a:r>
              <a:rPr lang="zh-CN" altLang="en-US" sz="2800" b="1" dirty="0">
                <a:solidFill>
                  <a:schemeClr val="tx1"/>
                </a:solidFill>
                <a:latin typeface="Times New Roman" panose="02020803070505020304" pitchFamily="18" charset="0"/>
                <a:ea typeface="宋体" panose="02010600030101010101" pitchFamily="2" charset="-122"/>
              </a:rPr>
              <a:t>，这里</a:t>
            </a:r>
            <a:br>
              <a:rPr lang="zh-CN" altLang="en-US" sz="2800" b="1" dirty="0">
                <a:solidFill>
                  <a:schemeClr val="tx1"/>
                </a:solidFill>
                <a:latin typeface="Times New Roman" panose="02020803070505020304" pitchFamily="18" charset="0"/>
                <a:ea typeface="宋体" panose="02010600030101010101" pitchFamily="2" charset="-122"/>
              </a:rPr>
            </a:br>
            <a:r>
              <a:rPr lang="zh-CN" altLang="en-US" sz="2800" b="1" dirty="0">
                <a:solidFill>
                  <a:schemeClr val="tx1"/>
                </a:solidFill>
                <a:latin typeface="Times New Roman" panose="02020803070505020304" pitchFamily="18" charset="0"/>
                <a:ea typeface="宋体" panose="02010600030101010101" pitchFamily="2" charset="-122"/>
              </a:rPr>
              <a:t> </a:t>
            </a:r>
            <a:r>
              <a:rPr lang="en-US" altLang="zh-CN" sz="2800" b="1" i="1">
                <a:solidFill>
                  <a:schemeClr val="tx1"/>
                </a:solidFill>
                <a:latin typeface="Times New Roman" panose="02020803070505020304" pitchFamily="18" charset="0"/>
              </a:rPr>
              <a:t>f</a:t>
            </a:r>
            <a:r>
              <a:rPr lang="en-US" altLang="zh-CN" sz="2800" b="1">
                <a:solidFill>
                  <a:schemeClr val="tx1"/>
                </a:solidFill>
                <a:latin typeface="Times New Roman" panose="02020803070505020304" pitchFamily="18" charset="0"/>
              </a:rPr>
              <a:t>(</a:t>
            </a:r>
            <a:r>
              <a:rPr lang="en-US" altLang="zh-CN" sz="2800" b="1" i="1">
                <a:solidFill>
                  <a:schemeClr val="tx1"/>
                </a:solidFill>
                <a:latin typeface="Times New Roman" panose="02020803070505020304" pitchFamily="18" charset="0"/>
              </a:rPr>
              <a:t>x</a:t>
            </a:r>
            <a:r>
              <a:rPr lang="en-US" altLang="zh-CN" sz="2800" b="1">
                <a:solidFill>
                  <a:schemeClr val="tx1"/>
                </a:solidFill>
                <a:latin typeface="Times New Roman" panose="02020803070505020304" pitchFamily="18" charset="0"/>
              </a:rPr>
              <a:t>) </a:t>
            </a:r>
            <a:r>
              <a:rPr lang="en-US" altLang="zh-CN" sz="2800" b="1" i="1">
                <a:solidFill>
                  <a:schemeClr val="tx1"/>
                </a:solidFill>
                <a:latin typeface="Times New Roman" panose="02020803070505020304" pitchFamily="18" charset="0"/>
              </a:rPr>
              <a:t>= x</a:t>
            </a:r>
            <a:r>
              <a:rPr lang="en-US" altLang="zh-CN" sz="2800" b="1" baseline="30000">
                <a:solidFill>
                  <a:schemeClr val="tx1"/>
                </a:solidFill>
                <a:latin typeface="Times New Roman" panose="02020803070505020304" pitchFamily="18" charset="0"/>
              </a:rPr>
              <a:t>5</a:t>
            </a:r>
            <a:r>
              <a:rPr lang="en-US" altLang="zh-CN" sz="2800" b="1" i="1">
                <a:solidFill>
                  <a:schemeClr val="tx1"/>
                </a:solidFill>
                <a:latin typeface="Times New Roman" panose="02020803070505020304" pitchFamily="18" charset="0"/>
              </a:rPr>
              <a:t>+</a:t>
            </a:r>
            <a:r>
              <a:rPr lang="en-US" altLang="zh-CN" sz="2800" b="1">
                <a:solidFill>
                  <a:schemeClr val="tx1"/>
                </a:solidFill>
                <a:latin typeface="Times New Roman" panose="02020803070505020304" pitchFamily="18" charset="0"/>
              </a:rPr>
              <a:t>3</a:t>
            </a:r>
            <a:r>
              <a:rPr lang="en-US" altLang="zh-CN" sz="2800" b="1" i="1">
                <a:solidFill>
                  <a:schemeClr val="tx1"/>
                </a:solidFill>
                <a:latin typeface="Times New Roman" panose="02020803070505020304" pitchFamily="18" charset="0"/>
              </a:rPr>
              <a:t>x</a:t>
            </a:r>
            <a:r>
              <a:rPr lang="en-US" altLang="zh-CN" sz="2800" b="1" baseline="30000">
                <a:solidFill>
                  <a:schemeClr val="tx1"/>
                </a:solidFill>
                <a:latin typeface="Times New Roman" panose="02020803070505020304" pitchFamily="18" charset="0"/>
              </a:rPr>
              <a:t>4</a:t>
            </a:r>
            <a:r>
              <a:rPr lang="en-US" altLang="zh-CN" sz="2800" b="1" i="1">
                <a:solidFill>
                  <a:schemeClr val="tx1"/>
                </a:solidFill>
                <a:latin typeface="Times New Roman" panose="02020803070505020304" pitchFamily="18" charset="0"/>
              </a:rPr>
              <a:t>+ x</a:t>
            </a:r>
            <a:r>
              <a:rPr lang="en-US" altLang="zh-CN" sz="2800" b="1" baseline="30000">
                <a:solidFill>
                  <a:schemeClr val="tx1"/>
                </a:solidFill>
                <a:latin typeface="Times New Roman" panose="02020803070505020304" pitchFamily="18" charset="0"/>
              </a:rPr>
              <a:t>3</a:t>
            </a:r>
            <a:r>
              <a:rPr lang="en-US" altLang="zh-CN" sz="2800" b="1" i="1">
                <a:solidFill>
                  <a:schemeClr val="tx1"/>
                </a:solidFill>
                <a:latin typeface="Times New Roman" panose="02020803070505020304" pitchFamily="18" charset="0"/>
              </a:rPr>
              <a:t>+x</a:t>
            </a:r>
            <a:r>
              <a:rPr lang="en-US" altLang="zh-CN" sz="2800" b="1" baseline="30000">
                <a:solidFill>
                  <a:schemeClr val="tx1"/>
                </a:solidFill>
                <a:latin typeface="Times New Roman" panose="02020803070505020304" pitchFamily="18" charset="0"/>
              </a:rPr>
              <a:t>2</a:t>
            </a:r>
            <a:r>
              <a:rPr lang="en-US" altLang="zh-CN" sz="2800" b="1" i="1">
                <a:solidFill>
                  <a:schemeClr val="tx1"/>
                </a:solidFill>
                <a:latin typeface="Times New Roman" panose="02020803070505020304" pitchFamily="18" charset="0"/>
              </a:rPr>
              <a:t>+ </a:t>
            </a:r>
            <a:r>
              <a:rPr lang="en-US" altLang="zh-CN" sz="2800" b="1">
                <a:solidFill>
                  <a:schemeClr val="tx1"/>
                </a:solidFill>
                <a:latin typeface="Times New Roman" panose="02020803070505020304" pitchFamily="18" charset="0"/>
              </a:rPr>
              <a:t>3</a:t>
            </a:r>
            <a:r>
              <a:rPr lang="en-US" altLang="zh-CN" sz="2800" b="1" i="1">
                <a:solidFill>
                  <a:schemeClr val="tx1"/>
                </a:solidFill>
                <a:latin typeface="Times New Roman" panose="02020803070505020304" pitchFamily="18" charset="0"/>
              </a:rPr>
              <a:t>x</a:t>
            </a:r>
            <a:r>
              <a:rPr lang="en-US" altLang="zh-CN" sz="2800" b="1">
                <a:solidFill>
                  <a:schemeClr val="tx1"/>
                </a:solidFill>
                <a:latin typeface="Times New Roman" panose="02020803070505020304" pitchFamily="18" charset="0"/>
              </a:rPr>
              <a:t>+1</a:t>
            </a:r>
            <a:r>
              <a:rPr lang="en-US" altLang="zh-CN" sz="2800" b="1">
                <a:solidFill>
                  <a:schemeClr val="tx1"/>
                </a:solidFill>
                <a:latin typeface="宋体" panose="02010600030101010101" pitchFamily="2" charset="-122"/>
                <a:ea typeface="宋体" panose="02010600030101010101" pitchFamily="2" charset="-122"/>
              </a:rPr>
              <a:t>,</a:t>
            </a:r>
            <a:r>
              <a:rPr lang="en-US" altLang="zh-CN" sz="2800" b="1" i="1">
                <a:solidFill>
                  <a:schemeClr val="tx1"/>
                </a:solidFill>
                <a:latin typeface="Times New Roman" panose="02020803070505020304" pitchFamily="18" charset="0"/>
              </a:rPr>
              <a:t>g</a:t>
            </a:r>
            <a:r>
              <a:rPr lang="en-US" altLang="zh-CN" sz="2800" b="1">
                <a:solidFill>
                  <a:schemeClr val="tx1"/>
                </a:solidFill>
                <a:latin typeface="Times New Roman" panose="02020803070505020304" pitchFamily="18" charset="0"/>
              </a:rPr>
              <a:t>(</a:t>
            </a:r>
            <a:r>
              <a:rPr lang="en-US" altLang="zh-CN" sz="2800" b="1" i="1">
                <a:solidFill>
                  <a:schemeClr val="tx1"/>
                </a:solidFill>
                <a:latin typeface="Times New Roman" panose="02020803070505020304" pitchFamily="18" charset="0"/>
              </a:rPr>
              <a:t>x</a:t>
            </a:r>
            <a:r>
              <a:rPr lang="en-US" altLang="zh-CN" sz="2800" b="1">
                <a:solidFill>
                  <a:schemeClr val="tx1"/>
                </a:solidFill>
                <a:latin typeface="Times New Roman" panose="02020803070505020304" pitchFamily="18" charset="0"/>
              </a:rPr>
              <a:t>) =</a:t>
            </a:r>
            <a:r>
              <a:rPr lang="en-US" altLang="zh-CN" sz="2800" b="1" i="1">
                <a:solidFill>
                  <a:schemeClr val="tx1"/>
                </a:solidFill>
                <a:latin typeface="Times New Roman" panose="02020803070505020304" pitchFamily="18" charset="0"/>
              </a:rPr>
              <a:t> x</a:t>
            </a:r>
            <a:r>
              <a:rPr lang="en-US" altLang="zh-CN" sz="2800" b="1" baseline="30000">
                <a:solidFill>
                  <a:schemeClr val="tx1"/>
                </a:solidFill>
                <a:latin typeface="Times New Roman" panose="02020803070505020304" pitchFamily="18" charset="0"/>
              </a:rPr>
              <a:t>4</a:t>
            </a:r>
            <a:r>
              <a:rPr lang="en-US" altLang="zh-CN" sz="2800" b="1" i="1">
                <a:solidFill>
                  <a:schemeClr val="tx1"/>
                </a:solidFill>
                <a:latin typeface="Times New Roman" panose="02020803070505020304" pitchFamily="18" charset="0"/>
              </a:rPr>
              <a:t>+</a:t>
            </a:r>
            <a:r>
              <a:rPr lang="en-US" altLang="zh-CN" sz="2800" b="1">
                <a:solidFill>
                  <a:schemeClr val="tx1"/>
                </a:solidFill>
                <a:latin typeface="Times New Roman" panose="02020803070505020304" pitchFamily="18" charset="0"/>
              </a:rPr>
              <a:t>2</a:t>
            </a:r>
            <a:r>
              <a:rPr lang="en-US" altLang="zh-CN" sz="2800" b="1" i="1">
                <a:solidFill>
                  <a:schemeClr val="tx1"/>
                </a:solidFill>
                <a:latin typeface="Times New Roman" panose="02020803070505020304" pitchFamily="18" charset="0"/>
              </a:rPr>
              <a:t>x</a:t>
            </a:r>
            <a:r>
              <a:rPr lang="en-US" altLang="zh-CN" sz="2800" b="1" baseline="30000">
                <a:solidFill>
                  <a:schemeClr val="tx1"/>
                </a:solidFill>
                <a:latin typeface="Times New Roman" panose="02020803070505020304" pitchFamily="18" charset="0"/>
              </a:rPr>
              <a:t>3</a:t>
            </a:r>
            <a:r>
              <a:rPr lang="en-US" altLang="zh-CN" sz="2800" b="1" i="1">
                <a:solidFill>
                  <a:schemeClr val="tx1"/>
                </a:solidFill>
                <a:latin typeface="Times New Roman" panose="02020803070505020304" pitchFamily="18" charset="0"/>
              </a:rPr>
              <a:t>+x</a:t>
            </a:r>
            <a:r>
              <a:rPr lang="en-US" altLang="zh-CN" sz="2800" b="1">
                <a:solidFill>
                  <a:schemeClr val="tx1"/>
                </a:solidFill>
                <a:latin typeface="Times New Roman" panose="02020803070505020304" pitchFamily="18" charset="0"/>
              </a:rPr>
              <a:t>+2.</a:t>
            </a:r>
            <a:endParaRPr lang="en-US" altLang="zh-CN" sz="2800" b="1">
              <a:solidFill>
                <a:schemeClr val="tx1"/>
              </a:solidFill>
              <a:latin typeface="Times New Roman" panose="02020803070505020304" pitchFamily="18" charset="0"/>
            </a:endParaRPr>
          </a:p>
        </p:txBody>
      </p:sp>
      <p:graphicFrame>
        <p:nvGraphicFramePr>
          <p:cNvPr id="227331" name="对象 227330"/>
          <p:cNvGraphicFramePr/>
          <p:nvPr/>
        </p:nvGraphicFramePr>
        <p:xfrm>
          <a:off x="685800" y="1676400"/>
          <a:ext cx="7067550" cy="3043238"/>
        </p:xfrm>
        <a:graphic>
          <a:graphicData uri="http://schemas.openxmlformats.org/presentationml/2006/ole">
            <mc:AlternateContent xmlns:mc="http://schemas.openxmlformats.org/markup-compatibility/2006">
              <mc:Choice xmlns:v="urn:schemas-microsoft-com:vml" Requires="v">
                <p:oleObj spid="_x0000_s3160" name="" r:id="rId1" imgW="3124200" imgH="1384300" progId="Equation.3">
                  <p:embed/>
                </p:oleObj>
              </mc:Choice>
              <mc:Fallback>
                <p:oleObj name="" r:id="rId1" imgW="3124200" imgH="1384300" progId="Equation.3">
                  <p:embed/>
                  <p:pic>
                    <p:nvPicPr>
                      <p:cNvPr id="0" name="图片 3159"/>
                      <p:cNvPicPr/>
                      <p:nvPr/>
                    </p:nvPicPr>
                    <p:blipFill>
                      <a:blip r:embed="rId2"/>
                      <a:stretch>
                        <a:fillRect/>
                      </a:stretch>
                    </p:blipFill>
                    <p:spPr>
                      <a:xfrm>
                        <a:off x="685800" y="1676400"/>
                        <a:ext cx="7067550" cy="3043238"/>
                      </a:xfrm>
                      <a:prstGeom prst="rect">
                        <a:avLst/>
                      </a:prstGeom>
                      <a:noFill/>
                      <a:ln w="38100">
                        <a:noFill/>
                        <a:miter/>
                      </a:ln>
                    </p:spPr>
                  </p:pic>
                </p:oleObj>
              </mc:Fallback>
            </mc:AlternateContent>
          </a:graphicData>
        </a:graphic>
      </p:graphicFrame>
      <p:sp>
        <p:nvSpPr>
          <p:cNvPr id="227332" name="线形标注 2 227331"/>
          <p:cNvSpPr/>
          <p:nvPr/>
        </p:nvSpPr>
        <p:spPr>
          <a:xfrm>
            <a:off x="8382000" y="1295400"/>
            <a:ext cx="533400" cy="533400"/>
          </a:xfrm>
          <a:prstGeom prst="borderCallout2">
            <a:avLst>
              <a:gd name="adj1" fmla="val 21431"/>
              <a:gd name="adj2" fmla="val -14287"/>
              <a:gd name="adj3" fmla="val 21431"/>
              <a:gd name="adj4" fmla="val -86903"/>
              <a:gd name="adj5" fmla="val 90773"/>
              <a:gd name="adj6" fmla="val -163986"/>
            </a:avLst>
          </a:prstGeom>
          <a:solidFill>
            <a:srgbClr val="FFFF66"/>
          </a:solidFill>
          <a:ln w="9525" cap="flat" cmpd="sng">
            <a:solidFill>
              <a:srgbClr val="003366"/>
            </a:solidFill>
            <a:prstDash val="solid"/>
            <a:miter/>
            <a:headEnd type="none" w="med" len="med"/>
            <a:tailEnd type="none" w="med" len="med"/>
          </a:ln>
        </p:spPr>
        <p:txBody>
          <a:bodyPr anchor="t"/>
          <a:p>
            <a:pPr indent="0" algn="ctr"/>
            <a:r>
              <a:rPr lang="zh-CN" altLang="en-US" sz="2400" b="1">
                <a:latin typeface="Times New Roman" panose="02020803070505020304" pitchFamily="18" charset="0"/>
                <a:ea typeface="宋体" panose="02010600030101010101" pitchFamily="2" charset="-122"/>
              </a:rPr>
              <a:t>商</a:t>
            </a:r>
            <a:endParaRPr lang="zh-CN" altLang="en-US" sz="2400" b="1">
              <a:latin typeface="Verdana" panose="020B08040305040B0204" pitchFamily="34" charset="0"/>
              <a:ea typeface="宋体" panose="02010600030101010101" pitchFamily="2" charset="-122"/>
            </a:endParaRPr>
          </a:p>
        </p:txBody>
      </p:sp>
      <p:sp>
        <p:nvSpPr>
          <p:cNvPr id="227333" name="线形标注 2 227332"/>
          <p:cNvSpPr/>
          <p:nvPr/>
        </p:nvSpPr>
        <p:spPr>
          <a:xfrm>
            <a:off x="7848600" y="4953000"/>
            <a:ext cx="914400" cy="533400"/>
          </a:xfrm>
          <a:prstGeom prst="borderCallout2">
            <a:avLst>
              <a:gd name="adj1" fmla="val 21431"/>
              <a:gd name="adj2" fmla="val -8333"/>
              <a:gd name="adj3" fmla="val 21431"/>
              <a:gd name="adj4" fmla="val -66495"/>
              <a:gd name="adj5" fmla="val -38097"/>
              <a:gd name="adj6" fmla="val -126736"/>
            </a:avLst>
          </a:prstGeom>
          <a:solidFill>
            <a:srgbClr val="FFFF66"/>
          </a:solidFill>
          <a:ln w="9525" cap="flat" cmpd="sng">
            <a:solidFill>
              <a:srgbClr val="003366"/>
            </a:solidFill>
            <a:prstDash val="solid"/>
            <a:miter/>
            <a:headEnd type="none" w="med" len="med"/>
            <a:tailEnd type="none" w="med" len="med"/>
          </a:ln>
        </p:spPr>
        <p:txBody>
          <a:bodyPr anchor="t"/>
          <a:p>
            <a:pPr indent="0" algn="ctr"/>
            <a:r>
              <a:rPr lang="zh-CN" altLang="en-US" sz="2400" b="1" dirty="0">
                <a:latin typeface="Times New Roman" panose="02020803070505020304" pitchFamily="18" charset="0"/>
                <a:ea typeface="宋体" panose="02010600030101010101" pitchFamily="2" charset="-122"/>
              </a:rPr>
              <a:t>余式</a:t>
            </a:r>
            <a:endParaRPr lang="zh-CN" altLang="en-US" sz="2400" b="1">
              <a:latin typeface="Verdana" panose="020B08040305040B0204" pitchFamily="34" charset="0"/>
              <a:ea typeface="宋体" panose="02010600030101010101" pitchFamily="2" charset="-122"/>
            </a:endParaRPr>
          </a:p>
        </p:txBody>
      </p:sp>
      <p:sp>
        <p:nvSpPr>
          <p:cNvPr id="227334" name="矩形 227333"/>
          <p:cNvSpPr/>
          <p:nvPr/>
        </p:nvSpPr>
        <p:spPr>
          <a:xfrm>
            <a:off x="685800" y="5562600"/>
            <a:ext cx="8458200" cy="990600"/>
          </a:xfrm>
          <a:prstGeom prst="rect">
            <a:avLst/>
          </a:prstGeom>
          <a:noFill/>
          <a:ln w="9525">
            <a:noFill/>
          </a:ln>
        </p:spPr>
        <p:txBody>
          <a:bodyPr anchor="t"/>
          <a:p>
            <a:pPr marL="342900" indent="-342900">
              <a:spcBef>
                <a:spcPct val="50000"/>
              </a:spcBef>
              <a:buClr>
                <a:schemeClr val="folHlink"/>
              </a:buClr>
              <a:buSzPct val="75000"/>
              <a:buFont typeface="Wingdings" panose="05000000000000000000" pitchFamily="2" charset="2"/>
              <a:buNone/>
            </a:pPr>
            <a:r>
              <a:rPr lang="zh-CN" altLang="en-US" sz="2800" b="1" dirty="0">
                <a:latin typeface="Times New Roman" panose="02020803070505020304" pitchFamily="18" charset="0"/>
                <a:ea typeface="宋体" panose="02010600030101010101" pitchFamily="2" charset="-122"/>
              </a:rPr>
              <a:t>即有 </a:t>
            </a:r>
            <a:r>
              <a:rPr lang="en-US" altLang="zh-CN" sz="2800" b="1" i="1">
                <a:latin typeface="Times New Roman" panose="02020803070505020304" pitchFamily="18" charset="0"/>
                <a:ea typeface="华文行楷" panose="02010800040101010101" pitchFamily="2" charset="-122"/>
              </a:rPr>
              <a:t>x</a:t>
            </a:r>
            <a:r>
              <a:rPr lang="en-US" altLang="zh-CN" sz="2800" b="1" baseline="30000">
                <a:latin typeface="Times New Roman" panose="02020803070505020304" pitchFamily="18" charset="0"/>
                <a:ea typeface="华文行楷" panose="02010800040101010101" pitchFamily="2" charset="-122"/>
              </a:rPr>
              <a:t>5</a:t>
            </a:r>
            <a:r>
              <a:rPr lang="en-US" altLang="zh-CN" sz="2800" b="1" i="1">
                <a:latin typeface="Times New Roman" panose="02020803070505020304" pitchFamily="18" charset="0"/>
                <a:ea typeface="华文行楷" panose="02010800040101010101" pitchFamily="2" charset="-122"/>
              </a:rPr>
              <a:t>+</a:t>
            </a:r>
            <a:r>
              <a:rPr lang="en-US" altLang="zh-CN" sz="2800" b="1">
                <a:latin typeface="Times New Roman" panose="02020803070505020304" pitchFamily="18" charset="0"/>
                <a:ea typeface="华文行楷" panose="02010800040101010101" pitchFamily="2" charset="-122"/>
              </a:rPr>
              <a:t>3</a:t>
            </a:r>
            <a:r>
              <a:rPr lang="en-US" altLang="zh-CN" sz="2800" b="1" i="1">
                <a:latin typeface="Times New Roman" panose="02020803070505020304" pitchFamily="18" charset="0"/>
                <a:ea typeface="华文行楷" panose="02010800040101010101" pitchFamily="2" charset="-122"/>
              </a:rPr>
              <a:t>x</a:t>
            </a:r>
            <a:r>
              <a:rPr lang="en-US" altLang="zh-CN" sz="2800" b="1" baseline="30000">
                <a:latin typeface="Times New Roman" panose="02020803070505020304" pitchFamily="18" charset="0"/>
                <a:ea typeface="华文行楷" panose="02010800040101010101" pitchFamily="2" charset="-122"/>
              </a:rPr>
              <a:t>4</a:t>
            </a:r>
            <a:r>
              <a:rPr lang="en-US" altLang="zh-CN" sz="2800" b="1" i="1">
                <a:latin typeface="Times New Roman" panose="02020803070505020304" pitchFamily="18" charset="0"/>
                <a:ea typeface="华文行楷" panose="02010800040101010101" pitchFamily="2" charset="-122"/>
              </a:rPr>
              <a:t>+ x</a:t>
            </a:r>
            <a:r>
              <a:rPr lang="en-US" altLang="zh-CN" sz="2800" b="1" baseline="30000">
                <a:latin typeface="Times New Roman" panose="02020803070505020304" pitchFamily="18" charset="0"/>
                <a:ea typeface="华文行楷" panose="02010800040101010101" pitchFamily="2" charset="-122"/>
              </a:rPr>
              <a:t>3</a:t>
            </a:r>
            <a:r>
              <a:rPr lang="en-US" altLang="zh-CN" sz="2800" b="1" i="1">
                <a:latin typeface="Times New Roman" panose="02020803070505020304" pitchFamily="18" charset="0"/>
                <a:ea typeface="华文行楷" panose="02010800040101010101" pitchFamily="2" charset="-122"/>
              </a:rPr>
              <a:t>+x</a:t>
            </a:r>
            <a:r>
              <a:rPr lang="en-US" altLang="zh-CN" sz="2800" b="1" baseline="30000">
                <a:latin typeface="Times New Roman" panose="02020803070505020304" pitchFamily="18" charset="0"/>
                <a:ea typeface="华文行楷" panose="02010800040101010101" pitchFamily="2" charset="-122"/>
              </a:rPr>
              <a:t>2</a:t>
            </a:r>
            <a:r>
              <a:rPr lang="en-US" altLang="zh-CN" sz="2800" b="1" i="1">
                <a:latin typeface="Times New Roman" panose="02020803070505020304" pitchFamily="18" charset="0"/>
                <a:ea typeface="华文行楷" panose="02010800040101010101" pitchFamily="2" charset="-122"/>
              </a:rPr>
              <a:t>+ </a:t>
            </a:r>
            <a:r>
              <a:rPr lang="en-US" altLang="zh-CN" sz="2800" b="1">
                <a:latin typeface="Times New Roman" panose="02020803070505020304" pitchFamily="18" charset="0"/>
                <a:ea typeface="华文行楷" panose="02010800040101010101" pitchFamily="2" charset="-122"/>
              </a:rPr>
              <a:t>3</a:t>
            </a:r>
            <a:r>
              <a:rPr lang="en-US" altLang="zh-CN" sz="2800" b="1" i="1">
                <a:latin typeface="Times New Roman" panose="02020803070505020304" pitchFamily="18" charset="0"/>
                <a:ea typeface="华文行楷" panose="02010800040101010101" pitchFamily="2" charset="-122"/>
              </a:rPr>
              <a:t>x</a:t>
            </a:r>
            <a:r>
              <a:rPr lang="en-US" altLang="zh-CN" sz="2800" b="1">
                <a:latin typeface="Times New Roman" panose="02020803070505020304" pitchFamily="18" charset="0"/>
                <a:ea typeface="华文行楷" panose="02010800040101010101" pitchFamily="2" charset="-122"/>
              </a:rPr>
              <a:t>+1</a:t>
            </a:r>
            <a:r>
              <a:rPr lang="en-US" altLang="zh-CN" sz="2800" b="1" i="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+1) (</a:t>
            </a:r>
            <a:r>
              <a:rPr lang="en-US" altLang="zh-CN" sz="2800" b="1" i="1">
                <a:latin typeface="Times New Roman" panose="02020803070505020304" pitchFamily="18" charset="0"/>
                <a:ea typeface="华文行楷" panose="02010800040101010101" pitchFamily="2" charset="-122"/>
              </a:rPr>
              <a:t>x</a:t>
            </a:r>
            <a:r>
              <a:rPr lang="en-US" altLang="zh-CN" sz="2800" b="1" baseline="30000">
                <a:latin typeface="Times New Roman" panose="02020803070505020304" pitchFamily="18" charset="0"/>
                <a:ea typeface="华文行楷" panose="02010800040101010101" pitchFamily="2" charset="-122"/>
              </a:rPr>
              <a:t>4</a:t>
            </a:r>
            <a:r>
              <a:rPr lang="en-US" altLang="zh-CN" sz="2800" b="1" i="1">
                <a:latin typeface="Times New Roman" panose="02020803070505020304" pitchFamily="18" charset="0"/>
                <a:ea typeface="华文行楷" panose="02010800040101010101" pitchFamily="2" charset="-122"/>
              </a:rPr>
              <a:t>+</a:t>
            </a:r>
            <a:r>
              <a:rPr lang="en-US" altLang="zh-CN" sz="2800" b="1">
                <a:latin typeface="Times New Roman" panose="02020803070505020304" pitchFamily="18" charset="0"/>
                <a:ea typeface="华文行楷" panose="02010800040101010101" pitchFamily="2" charset="-122"/>
              </a:rPr>
              <a:t>2</a:t>
            </a:r>
            <a:r>
              <a:rPr lang="en-US" altLang="zh-CN" sz="2800" b="1" i="1">
                <a:latin typeface="Times New Roman" panose="02020803070505020304" pitchFamily="18" charset="0"/>
                <a:ea typeface="华文行楷" panose="02010800040101010101" pitchFamily="2" charset="-122"/>
              </a:rPr>
              <a:t>x</a:t>
            </a:r>
            <a:r>
              <a:rPr lang="en-US" altLang="zh-CN" sz="2800" b="1" baseline="30000">
                <a:latin typeface="Times New Roman" panose="02020803070505020304" pitchFamily="18" charset="0"/>
                <a:ea typeface="华文行楷" panose="02010800040101010101" pitchFamily="2" charset="-122"/>
              </a:rPr>
              <a:t>3</a:t>
            </a:r>
            <a:r>
              <a:rPr lang="en-US" altLang="zh-CN" sz="2800" b="1" i="1">
                <a:latin typeface="Times New Roman" panose="02020803070505020304" pitchFamily="18" charset="0"/>
                <a:ea typeface="华文行楷" panose="02010800040101010101" pitchFamily="2" charset="-122"/>
              </a:rPr>
              <a:t>+x</a:t>
            </a:r>
            <a:r>
              <a:rPr lang="en-US" altLang="zh-CN" sz="2800" b="1">
                <a:latin typeface="Times New Roman" panose="02020803070505020304" pitchFamily="18" charset="0"/>
                <a:ea typeface="华文行楷" panose="02010800040101010101" pitchFamily="2" charset="-122"/>
              </a:rPr>
              <a:t>+2</a:t>
            </a:r>
            <a:r>
              <a:rPr lang="en-US" altLang="zh-CN" sz="2800" b="1">
                <a:latin typeface="Times New Roman" panose="02020803070505020304" pitchFamily="18" charset="0"/>
                <a:ea typeface="宋体" panose="02010600030101010101" pitchFamily="2" charset="-122"/>
              </a:rPr>
              <a:t>) +(</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baseline="30000">
                <a:latin typeface="Times New Roman" panose="02020803070505020304" pitchFamily="18" charset="0"/>
                <a:ea typeface="宋体" panose="02010600030101010101" pitchFamily="2" charset="-122"/>
              </a:rPr>
              <a:t>3</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803070505020304" pitchFamily="18" charset="0"/>
                <a:ea typeface="宋体" panose="02010600030101010101" pitchFamily="2" charset="-122"/>
              </a:rPr>
              <a:t>1) </a:t>
            </a:r>
            <a:endParaRPr lang="en-US" altLang="zh-CN" sz="2800" b="1">
              <a:latin typeface="Times New Roman" panose="02020803070505020304" pitchFamily="18" charset="0"/>
              <a:ea typeface="宋体" panose="02010600030101010101" pitchFamily="2" charset="-122"/>
            </a:endParaRPr>
          </a:p>
          <a:p>
            <a:pPr marL="342900" indent="-342900" algn="just">
              <a:lnSpc>
                <a:spcPct val="90000"/>
              </a:lnSpc>
              <a:spcBef>
                <a:spcPct val="20000"/>
              </a:spcBef>
              <a:buClr>
                <a:schemeClr val="folHlink"/>
              </a:buClr>
              <a:buSzPct val="75000"/>
              <a:buFont typeface="Wingdings" panose="05000000000000000000" pitchFamily="2" charset="2"/>
              <a:buNone/>
            </a:pPr>
            <a:r>
              <a:rPr lang="zh-CN" altLang="en-US" sz="2800" b="1" dirty="0">
                <a:latin typeface="Times New Roman" panose="02020803070505020304" pitchFamily="18" charset="0"/>
                <a:ea typeface="宋体" panose="02010600030101010101" pitchFamily="2" charset="-122"/>
              </a:rPr>
              <a:t>所求</a:t>
            </a:r>
            <a:r>
              <a:rPr lang="zh-CN" altLang="en-US" sz="2800" b="1" dirty="0">
                <a:solidFill>
                  <a:schemeClr val="tx2"/>
                </a:solidFill>
                <a:latin typeface="Times New Roman" panose="02020803070505020304" pitchFamily="18" charset="0"/>
                <a:ea typeface="宋体" panose="02010600030101010101" pitchFamily="2" charset="-122"/>
              </a:rPr>
              <a:t>商</a:t>
            </a:r>
            <a:r>
              <a:rPr lang="en-US" altLang="zh-CN" sz="2800" b="1" i="1">
                <a:latin typeface="Times New Roman" panose="02020803070505020304" pitchFamily="18" charset="0"/>
                <a:ea typeface="宋体" panose="02010600030101010101" pitchFamily="2" charset="-122"/>
              </a:rPr>
              <a:t>q</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+1</a:t>
            </a:r>
            <a:r>
              <a:rPr lang="zh-CN" altLang="en-US" sz="2800" b="1">
                <a:latin typeface="Times New Roman" panose="02020803070505020304" pitchFamily="18" charset="0"/>
                <a:ea typeface="宋体" panose="02010600030101010101" pitchFamily="2" charset="-122"/>
              </a:rPr>
              <a:t>，</a:t>
            </a:r>
            <a:r>
              <a:rPr lang="zh-CN" altLang="en-US" sz="2800" b="1" i="1">
                <a:latin typeface="Times New Roman" panose="02020803070505020304" pitchFamily="18" charset="0"/>
                <a:ea typeface="宋体" panose="02010600030101010101" pitchFamily="2" charset="-122"/>
              </a:rPr>
              <a:t> </a:t>
            </a:r>
            <a:r>
              <a:rPr lang="zh-CN" altLang="en-US" sz="2800" b="1" dirty="0">
                <a:solidFill>
                  <a:schemeClr val="tx2"/>
                </a:solidFill>
                <a:latin typeface="Times New Roman" panose="02020803070505020304" pitchFamily="18" charset="0"/>
                <a:ea typeface="宋体" panose="02010600030101010101" pitchFamily="2" charset="-122"/>
              </a:rPr>
              <a:t>余式</a:t>
            </a:r>
            <a:r>
              <a:rPr lang="zh-CN" altLang="en-US" sz="2400" b="1" dirty="0">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r</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baseline="30000">
                <a:latin typeface="Times New Roman" panose="02020803070505020304" pitchFamily="18" charset="0"/>
                <a:ea typeface="宋体" panose="02010600030101010101" pitchFamily="2" charset="-122"/>
              </a:rPr>
              <a:t>3</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803070505020304" pitchFamily="18" charset="0"/>
                <a:ea typeface="宋体" panose="02010600030101010101" pitchFamily="2" charset="-122"/>
              </a:rPr>
              <a:t>1.</a:t>
            </a:r>
            <a:endParaRPr lang="en-US" altLang="zh-CN" sz="2800" b="1">
              <a:latin typeface="Times New Roman" panose="02020803070505020304" pitchFamily="18" charset="0"/>
              <a:ea typeface="宋体" panose="02010600030101010101" pitchFamily="2" charset="-122"/>
            </a:endParaRPr>
          </a:p>
        </p:txBody>
      </p:sp>
      <p:sp>
        <p:nvSpPr>
          <p:cNvPr id="227335" name="矩形 227334"/>
          <p:cNvSpPr/>
          <p:nvPr/>
        </p:nvSpPr>
        <p:spPr>
          <a:xfrm>
            <a:off x="609600" y="1676400"/>
            <a:ext cx="685800" cy="685800"/>
          </a:xfrm>
          <a:prstGeom prst="rect">
            <a:avLst/>
          </a:prstGeom>
          <a:noFill/>
          <a:ln w="9525">
            <a:noFill/>
          </a:ln>
        </p:spPr>
        <p:txBody>
          <a:bodyPr anchor="t"/>
          <a:p>
            <a:pPr marL="342900" indent="-342900">
              <a:spcBef>
                <a:spcPct val="50000"/>
              </a:spcBef>
              <a:buClr>
                <a:schemeClr val="folHlink"/>
              </a:buClr>
              <a:buSzPct val="75000"/>
              <a:buFont typeface="Wingdings" panose="05000000000000000000" pitchFamily="2" charset="2"/>
              <a:buNone/>
            </a:pPr>
            <a:r>
              <a:rPr lang="zh-CN" altLang="en-US" sz="2800" b="1" dirty="0">
                <a:solidFill>
                  <a:schemeClr val="tx2"/>
                </a:solidFill>
                <a:latin typeface="Verdana" panose="020B08040305040B0204" pitchFamily="34" charset="0"/>
                <a:ea typeface="宋体" panose="02010600030101010101" pitchFamily="2" charset="-122"/>
              </a:rPr>
              <a:t>解：</a:t>
            </a:r>
            <a:endParaRPr lang="zh-CN" altLang="en-US" sz="2400">
              <a:latin typeface="Verdana" panose="020B08040305040B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7335">
                                            <p:txEl>
                                              <p:charRg st="0"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227331"/>
                                        </p:tgtEl>
                                        <p:attrNameLst>
                                          <p:attrName>style.visibility</p:attrName>
                                        </p:attrNameLst>
                                      </p:cBhvr>
                                      <p:to>
                                        <p:strVal val="visible"/>
                                      </p:to>
                                    </p:set>
                                    <p:animEffect transition="in" filter="wipe(up)">
                                      <p:cBhvr>
                                        <p:cTn id="11" dur="500"/>
                                        <p:tgtEl>
                                          <p:spTgt spid="227331"/>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22733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22733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2273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2" grpId="0" animBg="1"/>
      <p:bldP spid="227333" grpId="0" animBg="1"/>
      <p:bldP spid="227334" grpId="0"/>
      <p:bldP spid="227335" grpId="0" build="p"/>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5601" name="文本占位符 228354"/>
          <p:cNvSpPr>
            <a:spLocks noGrp="1"/>
          </p:cNvSpPr>
          <p:nvPr>
            <p:ph idx="1"/>
          </p:nvPr>
        </p:nvSpPr>
        <p:spPr>
          <a:xfrm>
            <a:off x="762000" y="1905000"/>
            <a:ext cx="7696200" cy="4191000"/>
          </a:xfrm>
        </p:spPr>
        <p:txBody>
          <a:bodyPr anchor="t"/>
          <a:p>
            <a:pPr algn="just">
              <a:lnSpc>
                <a:spcPct val="105000"/>
              </a:lnSpc>
              <a:buNone/>
            </a:pPr>
            <a:r>
              <a:rPr lang="zh-CN" altLang="en-US" sz="2800" b="1" dirty="0">
                <a:latin typeface="Times New Roman" panose="02020803070505020304" pitchFamily="18" charset="0"/>
              </a:rPr>
              <a:t>带余除法表明：    </a:t>
            </a:r>
            <a:r>
              <a:rPr lang="en-US" altLang="zh-CN" sz="2800" b="1" i="1">
                <a:latin typeface="Times New Roman" panose="02020803070505020304" pitchFamily="18" charset="0"/>
              </a:rPr>
              <a:t>f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 = q</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 </a:t>
            </a:r>
            <a:r>
              <a:rPr lang="en-US" altLang="zh-CN" sz="2800" b="1">
                <a:latin typeface="Times New Roman" panose="02020803070505020304" pitchFamily="18" charset="0"/>
              </a:rPr>
              <a:t>+ </a:t>
            </a:r>
            <a:r>
              <a:rPr lang="en-US" altLang="zh-CN" sz="2800" b="1" i="1">
                <a:latin typeface="Times New Roman" panose="02020803070505020304" pitchFamily="18" charset="0"/>
              </a:rPr>
              <a:t>r</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endParaRPr lang="en-US" altLang="zh-CN" sz="2800" b="1">
              <a:latin typeface="Times New Roman" panose="02020803070505020304" pitchFamily="18" charset="0"/>
            </a:endParaRPr>
          </a:p>
          <a:p>
            <a:pPr algn="just">
              <a:lnSpc>
                <a:spcPct val="105000"/>
              </a:lnSpc>
              <a:buNone/>
            </a:pPr>
            <a:r>
              <a:rPr lang="en-US" altLang="zh-CN" sz="2800" b="1" dirty="0">
                <a:latin typeface="Times New Roman" panose="02020803070505020304" pitchFamily="18" charset="0"/>
              </a:rPr>
              <a:t>         </a:t>
            </a:r>
            <a:r>
              <a:rPr lang="zh-CN" altLang="en-US" sz="2800" b="1" dirty="0">
                <a:latin typeface="Times New Roman" panose="02020803070505020304" pitchFamily="18" charset="0"/>
              </a:rPr>
              <a:t>用多项式</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sym typeface="Symbol" pitchFamily="18" charset="2"/>
              </a:rPr>
              <a:t> </a:t>
            </a:r>
            <a:r>
              <a:rPr lang="en-US" altLang="zh-CN" sz="2800" b="1" dirty="0">
                <a:latin typeface="Times New Roman" panose="02020803070505020304" pitchFamily="18" charset="0"/>
              </a:rPr>
              <a:t>0</a:t>
            </a:r>
            <a:r>
              <a:rPr lang="zh-CN" altLang="en-US" sz="2800" b="1" dirty="0">
                <a:latin typeface="Times New Roman" panose="02020803070505020304" pitchFamily="18" charset="0"/>
              </a:rPr>
              <a:t>去除多项式</a:t>
            </a:r>
            <a:r>
              <a:rPr lang="en-US" altLang="zh-CN" sz="2800" b="1" i="1">
                <a:latin typeface="Times New Roman" panose="02020803070505020304" pitchFamily="18" charset="0"/>
              </a:rPr>
              <a:t>f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，可以得到一个</a:t>
            </a:r>
            <a:r>
              <a:rPr lang="zh-CN" altLang="en-US" sz="2800" b="1" dirty="0">
                <a:solidFill>
                  <a:schemeClr val="tx2"/>
                </a:solidFill>
                <a:latin typeface="Times New Roman" panose="02020803070505020304" pitchFamily="18" charset="0"/>
              </a:rPr>
              <a:t>商</a:t>
            </a:r>
            <a:r>
              <a:rPr lang="en-US" altLang="zh-CN" sz="2800" b="1" i="1">
                <a:latin typeface="Times New Roman" panose="02020803070505020304" pitchFamily="18" charset="0"/>
              </a:rPr>
              <a:t>q</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及</a:t>
            </a:r>
            <a:r>
              <a:rPr lang="zh-CN" altLang="en-US" sz="2800" b="1" dirty="0">
                <a:solidFill>
                  <a:schemeClr val="tx2"/>
                </a:solidFill>
                <a:latin typeface="Times New Roman" panose="02020803070505020304" pitchFamily="18" charset="0"/>
              </a:rPr>
              <a:t>余式</a:t>
            </a:r>
            <a:r>
              <a:rPr lang="en-US" altLang="zh-CN" sz="2800" b="1" i="1">
                <a:latin typeface="Times New Roman" panose="02020803070505020304" pitchFamily="18" charset="0"/>
              </a:rPr>
              <a:t>r</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，余式一般不为零</a:t>
            </a:r>
            <a:r>
              <a:rPr lang="en-US" altLang="zh-CN" sz="2800" b="1" dirty="0">
                <a:latin typeface="Times New Roman" panose="02020803070505020304" pitchFamily="18" charset="0"/>
              </a:rPr>
              <a:t>.</a:t>
            </a:r>
            <a:r>
              <a:rPr lang="zh-CN" altLang="en-US" sz="2800" b="1" dirty="0">
                <a:latin typeface="Times New Roman" panose="02020803070505020304" pitchFamily="18" charset="0"/>
              </a:rPr>
              <a:t>当余式等于</a:t>
            </a:r>
            <a:r>
              <a:rPr lang="en-US" altLang="zh-CN" sz="2800" b="1" dirty="0">
                <a:latin typeface="Times New Roman" panose="02020803070505020304" pitchFamily="18" charset="0"/>
              </a:rPr>
              <a:t>0</a:t>
            </a:r>
            <a:r>
              <a:rPr lang="zh-CN" altLang="en-US" sz="2800" b="1" dirty="0">
                <a:latin typeface="Times New Roman" panose="02020803070505020304" pitchFamily="18" charset="0"/>
              </a:rPr>
              <a:t>时，得到两个多项式之间的一种关系</a:t>
            </a:r>
            <a:r>
              <a:rPr lang="en-US" altLang="zh-CN" sz="2800" b="1">
                <a:latin typeface="Times New Roman" panose="02020803070505020304" pitchFamily="18" charset="0"/>
              </a:rPr>
              <a:t>——</a:t>
            </a:r>
            <a:r>
              <a:rPr lang="zh-CN" altLang="en-US" sz="2800" b="1" dirty="0">
                <a:solidFill>
                  <a:schemeClr val="tx2"/>
                </a:solidFill>
                <a:latin typeface="Times New Roman" panose="02020803070505020304" pitchFamily="18" charset="0"/>
              </a:rPr>
              <a:t>整除</a:t>
            </a:r>
            <a:r>
              <a:rPr lang="en-US" altLang="zh-CN" sz="2800" b="1">
                <a:latin typeface="Times New Roman" panose="02020803070505020304" pitchFamily="18" charset="0"/>
              </a:rPr>
              <a:t>.</a:t>
            </a:r>
            <a:endParaRPr lang="en-US" altLang="zh-CN" sz="2800" b="1">
              <a:latin typeface="Times New Roman" panose="02020803070505020304" pitchFamily="18" charset="0"/>
            </a:endParaRPr>
          </a:p>
          <a:p>
            <a:pPr>
              <a:spcBef>
                <a:spcPct val="50000"/>
              </a:spcBef>
              <a:buNone/>
            </a:pPr>
            <a:r>
              <a:rPr lang="en-US" altLang="zh-CN" sz="2800" b="1">
                <a:latin typeface="Times New Roman" panose="02020803070505020304" pitchFamily="18" charset="0"/>
              </a:rPr>
              <a:t> </a:t>
            </a:r>
            <a:endParaRPr lang="en-US" altLang="zh-CN" sz="2800" b="1">
              <a:latin typeface="Times New Roman" panose="02020803070505020304" pitchFamily="18" charset="0"/>
            </a:endParaRPr>
          </a:p>
          <a:p>
            <a:endParaRPr lang="en-US" altLang="zh-C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6625" name="标题 229377"/>
          <p:cNvSpPr>
            <a:spLocks noGrp="1"/>
          </p:cNvSpPr>
          <p:nvPr>
            <p:ph type="title"/>
          </p:nvPr>
        </p:nvSpPr>
        <p:spPr>
          <a:xfrm>
            <a:off x="609600" y="990600"/>
            <a:ext cx="4038600" cy="519113"/>
          </a:xfrm>
        </p:spPr>
        <p:txBody>
          <a:bodyPr wrap="square" anchor="b">
            <a:spAutoFit/>
          </a:bodyPr>
          <a:p>
            <a:pPr marL="609600" indent="-609600">
              <a:buClr>
                <a:schemeClr val="tx2"/>
              </a:buClr>
              <a:buNone/>
            </a:pPr>
            <a:r>
              <a:rPr lang="en-US" altLang="zh-CN" sz="2800" b="1" dirty="0">
                <a:latin typeface="Times New Roman" panose="02020803070505020304" pitchFamily="18" charset="0"/>
                <a:ea typeface="宋体" panose="02010600030101010101" pitchFamily="2" charset="-122"/>
              </a:rPr>
              <a:t>2.</a:t>
            </a:r>
            <a:r>
              <a:rPr lang="zh-CN" altLang="en-US" sz="2800" b="1" dirty="0">
                <a:latin typeface="Times New Roman" panose="02020803070505020304" pitchFamily="18" charset="0"/>
                <a:ea typeface="宋体" panose="02010600030101010101" pitchFamily="2" charset="-122"/>
              </a:rPr>
              <a:t>整除的概念</a:t>
            </a:r>
            <a:endParaRPr lang="zh-CN" altLang="en-US" sz="2800" b="1">
              <a:ea typeface="宋体" panose="02010600030101010101" pitchFamily="2" charset="-122"/>
            </a:endParaRPr>
          </a:p>
        </p:txBody>
      </p:sp>
      <p:sp>
        <p:nvSpPr>
          <p:cNvPr id="229379" name="矩形 229378"/>
          <p:cNvSpPr/>
          <p:nvPr/>
        </p:nvSpPr>
        <p:spPr>
          <a:xfrm>
            <a:off x="609600" y="1828800"/>
            <a:ext cx="8534400" cy="3581400"/>
          </a:xfrm>
          <a:prstGeom prst="rect">
            <a:avLst/>
          </a:prstGeom>
          <a:noFill/>
          <a:ln w="9525">
            <a:noFill/>
          </a:ln>
        </p:spPr>
        <p:txBody>
          <a:bodyPr anchor="t"/>
          <a:p>
            <a:pPr marL="342900" indent="-342900">
              <a:spcBef>
                <a:spcPct val="50000"/>
              </a:spcBef>
              <a:buClr>
                <a:schemeClr val="folHlink"/>
              </a:buClr>
              <a:buSzPct val="75000"/>
              <a:buFont typeface="Wingdings" panose="05000000000000000000" pitchFamily="2" charset="2"/>
              <a:buNone/>
            </a:pPr>
            <a:r>
              <a:rPr lang="en-US" altLang="zh-CN" sz="2800" b="1">
                <a:solidFill>
                  <a:schemeClr val="tx2"/>
                </a:solidFill>
                <a:latin typeface="Times New Roman" panose="02020803070505020304" pitchFamily="18" charset="0"/>
                <a:ea typeface="宋体" panose="02010600030101010101" pitchFamily="2" charset="-122"/>
              </a:rPr>
              <a:t>(1) </a:t>
            </a:r>
            <a:r>
              <a:rPr lang="zh-CN" altLang="en-US" sz="2800" b="1" dirty="0">
                <a:solidFill>
                  <a:schemeClr val="tx2"/>
                </a:solidFill>
                <a:latin typeface="Verdana" panose="020B08040305040B0204" pitchFamily="34" charset="0"/>
                <a:ea typeface="宋体" panose="02010600030101010101" pitchFamily="2" charset="-122"/>
              </a:rPr>
              <a:t>定义</a:t>
            </a:r>
            <a:r>
              <a:rPr lang="zh-CN" altLang="en-US" sz="2800" b="1">
                <a:solidFill>
                  <a:schemeClr val="tx2"/>
                </a:solidFill>
                <a:latin typeface="宋体" panose="02010600030101010101" pitchFamily="2" charset="-122"/>
                <a:ea typeface="宋体" panose="02010600030101010101" pitchFamily="2" charset="-122"/>
              </a:rPr>
              <a:t> </a:t>
            </a:r>
            <a:r>
              <a:rPr lang="zh-CN" altLang="en-US" sz="2800" b="1" dirty="0">
                <a:latin typeface="Verdana" panose="020B08040305040B0204" pitchFamily="34" charset="0"/>
                <a:ea typeface="宋体" panose="02010600030101010101" pitchFamily="2" charset="-122"/>
              </a:rPr>
              <a:t>设</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Verdana" panose="020B08040305040B0204" pitchFamily="34"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华文行楷" panose="02010800040101010101" pitchFamily="2" charset="-122"/>
              </a:rPr>
              <a:t>P</a:t>
            </a:r>
            <a:r>
              <a:rPr lang="en-US" altLang="zh-CN" sz="2800" b="1">
                <a:latin typeface="Times New Roman" panose="02020803070505020304" pitchFamily="18" charset="0"/>
                <a:ea typeface="华文行楷" panose="02010800040101010101" pitchFamily="2" charset="-122"/>
              </a:rPr>
              <a:t>[</a:t>
            </a:r>
            <a:r>
              <a:rPr lang="en-US" altLang="zh-CN" sz="2800" b="1" i="1">
                <a:latin typeface="Times New Roman" panose="02020803070505020304" pitchFamily="18" charset="0"/>
                <a:ea typeface="华文行楷" panose="02010800040101010101" pitchFamily="2" charset="-122"/>
              </a:rPr>
              <a:t>x</a:t>
            </a:r>
            <a:r>
              <a:rPr lang="en-US" altLang="zh-CN" sz="2800" b="1">
                <a:latin typeface="Times New Roman" panose="02020803070505020304" pitchFamily="18" charset="0"/>
                <a:ea typeface="华文行楷" panose="02010800040101010101" pitchFamily="2" charset="-122"/>
              </a:rPr>
              <a:t>]</a:t>
            </a:r>
            <a:r>
              <a:rPr lang="en-US" altLang="zh-CN" sz="2800" b="1">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sym typeface="Symbol" pitchFamily="18" charset="2"/>
              </a:rPr>
              <a:t>如果存在多项式</a:t>
            </a:r>
            <a:r>
              <a:rPr lang="en-US" altLang="zh-CN" sz="2800" b="1" i="1">
                <a:latin typeface="Times New Roman" panose="02020803070505020304" pitchFamily="18" charset="0"/>
                <a:ea typeface="宋体" panose="02010600030101010101" pitchFamily="2" charset="-122"/>
              </a:rPr>
              <a:t>h</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华文行楷" panose="02010800040101010101" pitchFamily="2" charset="-122"/>
              </a:rPr>
              <a:t>P</a:t>
            </a:r>
            <a:r>
              <a:rPr lang="en-US" altLang="zh-CN" sz="2800" b="1">
                <a:latin typeface="Times New Roman" panose="02020803070505020304" pitchFamily="18" charset="0"/>
                <a:ea typeface="华文行楷" panose="02010800040101010101" pitchFamily="2" charset="-122"/>
              </a:rPr>
              <a:t>[</a:t>
            </a:r>
            <a:r>
              <a:rPr lang="en-US" altLang="zh-CN" sz="2800" b="1" i="1">
                <a:latin typeface="Times New Roman" panose="02020803070505020304" pitchFamily="18" charset="0"/>
                <a:ea typeface="华文行楷" panose="02010800040101010101" pitchFamily="2" charset="-122"/>
              </a:rPr>
              <a:t>x</a:t>
            </a:r>
            <a:r>
              <a:rPr lang="en-US" altLang="zh-CN" sz="2800" b="1">
                <a:latin typeface="Times New Roman" panose="02020803070505020304" pitchFamily="18" charset="0"/>
                <a:ea typeface="华文行楷" panose="02010800040101010101" pitchFamily="2" charset="-122"/>
              </a:rPr>
              <a:t>], </a:t>
            </a:r>
            <a:r>
              <a:rPr lang="zh-CN" altLang="en-US" sz="2800" b="1" dirty="0">
                <a:latin typeface="Times New Roman" panose="02020803070505020304" pitchFamily="18" charset="0"/>
                <a:ea typeface="宋体" panose="02010600030101010101" pitchFamily="2" charset="-122"/>
              </a:rPr>
              <a:t>使</a:t>
            </a:r>
            <a:endParaRPr lang="zh-CN" altLang="en-US" sz="2800" b="1" dirty="0">
              <a:latin typeface="Times New Roman" panose="02020803070505020304" pitchFamily="18" charset="0"/>
              <a:ea typeface="宋体" panose="02010600030101010101" pitchFamily="2" charset="-122"/>
            </a:endParaRPr>
          </a:p>
          <a:p>
            <a:pPr marL="342900" indent="-342900" algn="just">
              <a:lnSpc>
                <a:spcPct val="90000"/>
              </a:lnSpc>
              <a:spcBef>
                <a:spcPct val="20000"/>
              </a:spcBef>
              <a:buClr>
                <a:schemeClr val="folHlink"/>
              </a:buClr>
              <a:buSzPct val="75000"/>
              <a:buFont typeface="Wingdings" panose="05000000000000000000" pitchFamily="2" charset="2"/>
              <a:buNone/>
            </a:pPr>
            <a:r>
              <a:rPr lang="zh-CN" altLang="en-US" sz="2800" b="1" i="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f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 = h</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 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endParaRPr>
          </a:p>
          <a:p>
            <a:pPr marL="342900" indent="-342900">
              <a:spcBef>
                <a:spcPct val="50000"/>
              </a:spcBef>
              <a:buClr>
                <a:schemeClr val="folHlink"/>
              </a:buClr>
              <a:buSzPct val="75000"/>
              <a:buFont typeface="Wingdings" panose="05000000000000000000" pitchFamily="2" charset="2"/>
              <a:buNone/>
            </a:pPr>
            <a:r>
              <a:rPr lang="zh-CN" altLang="en-US" sz="2800" b="1">
                <a:latin typeface="Times New Roman" panose="02020803070505020304" pitchFamily="18" charset="0"/>
                <a:ea typeface="宋体" panose="02010600030101010101" pitchFamily="2" charset="-122"/>
              </a:rPr>
              <a:t>称</a:t>
            </a:r>
            <a:r>
              <a:rPr lang="en-US" altLang="zh-CN" sz="2800" b="1" i="1">
                <a:solidFill>
                  <a:schemeClr val="tx2"/>
                </a:solidFill>
                <a:latin typeface="Times New Roman" panose="02020803070505020304" pitchFamily="18" charset="0"/>
                <a:ea typeface="宋体" panose="02010600030101010101" pitchFamily="2" charset="-122"/>
              </a:rPr>
              <a:t>g</a:t>
            </a:r>
            <a:r>
              <a:rPr lang="en-US" altLang="zh-CN" sz="2800" b="1">
                <a:solidFill>
                  <a:schemeClr val="tx2"/>
                </a:solidFill>
                <a:latin typeface="Times New Roman" panose="02020803070505020304" pitchFamily="18" charset="0"/>
                <a:ea typeface="宋体" panose="02010600030101010101" pitchFamily="2" charset="-122"/>
              </a:rPr>
              <a:t>(</a:t>
            </a:r>
            <a:r>
              <a:rPr lang="en-US" altLang="zh-CN" sz="2800" b="1" i="1">
                <a:solidFill>
                  <a:schemeClr val="tx2"/>
                </a:solidFill>
                <a:latin typeface="Times New Roman" panose="02020803070505020304" pitchFamily="18" charset="0"/>
                <a:ea typeface="宋体" panose="02010600030101010101" pitchFamily="2" charset="-122"/>
              </a:rPr>
              <a:t>x</a:t>
            </a:r>
            <a:r>
              <a:rPr lang="en-US" altLang="zh-CN" sz="2800" b="1" dirty="0">
                <a:solidFill>
                  <a:schemeClr val="tx2"/>
                </a:solidFill>
                <a:latin typeface="Times New Roman" panose="02020803070505020304" pitchFamily="18" charset="0"/>
                <a:ea typeface="宋体" panose="02010600030101010101" pitchFamily="2" charset="-122"/>
              </a:rPr>
              <a:t>)  </a:t>
            </a:r>
            <a:r>
              <a:rPr lang="zh-CN" altLang="en-US" sz="2800" b="1" dirty="0">
                <a:solidFill>
                  <a:schemeClr val="tx2"/>
                </a:solidFill>
                <a:latin typeface="Times New Roman" panose="02020803070505020304" pitchFamily="18" charset="0"/>
                <a:ea typeface="宋体" panose="02010600030101010101" pitchFamily="2" charset="-122"/>
              </a:rPr>
              <a:t>整除</a:t>
            </a:r>
            <a:r>
              <a:rPr lang="en-US" altLang="zh-CN" sz="2800" b="1" i="1">
                <a:solidFill>
                  <a:schemeClr val="tx2"/>
                </a:solidFill>
                <a:latin typeface="Times New Roman" panose="02020803070505020304" pitchFamily="18" charset="0"/>
                <a:ea typeface="宋体" panose="02010600030101010101" pitchFamily="2" charset="-122"/>
              </a:rPr>
              <a:t>f </a:t>
            </a:r>
            <a:r>
              <a:rPr lang="en-US" altLang="zh-CN" sz="2800" b="1">
                <a:solidFill>
                  <a:schemeClr val="tx2"/>
                </a:solidFill>
                <a:latin typeface="Times New Roman" panose="02020803070505020304" pitchFamily="18" charset="0"/>
                <a:ea typeface="宋体" panose="02010600030101010101" pitchFamily="2" charset="-122"/>
              </a:rPr>
              <a:t>(</a:t>
            </a:r>
            <a:r>
              <a:rPr lang="en-US" altLang="zh-CN" sz="2800" b="1" i="1">
                <a:solidFill>
                  <a:schemeClr val="tx2"/>
                </a:solidFill>
                <a:latin typeface="Times New Roman" panose="02020803070505020304" pitchFamily="18" charset="0"/>
                <a:ea typeface="宋体" panose="02010600030101010101" pitchFamily="2" charset="-122"/>
              </a:rPr>
              <a:t>x</a:t>
            </a:r>
            <a:r>
              <a:rPr lang="en-US" altLang="zh-CN" sz="2800" b="1">
                <a:solidFill>
                  <a:schemeClr val="tx2"/>
                </a:solidFill>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a:t>
            </a:r>
            <a:r>
              <a:rPr lang="zh-CN" altLang="en-US" sz="2800" b="1">
                <a:latin typeface="Times New Roman" panose="02020803070505020304" pitchFamily="18" charset="0"/>
                <a:ea typeface="宋体" panose="02010600030101010101" pitchFamily="2" charset="-122"/>
              </a:rPr>
              <a:t>或</a:t>
            </a:r>
            <a:r>
              <a:rPr lang="en-US" altLang="zh-CN" sz="2800" b="1" i="1">
                <a:latin typeface="Times New Roman" panose="02020803070505020304" pitchFamily="18" charset="0"/>
                <a:ea typeface="宋体" panose="02010600030101010101" pitchFamily="2" charset="-122"/>
              </a:rPr>
              <a:t>f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能被</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整除</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，记为</a:t>
            </a:r>
            <a:r>
              <a:rPr lang="en-US" altLang="zh-CN" sz="2800" b="1" i="1">
                <a:solidFill>
                  <a:schemeClr val="tx2"/>
                </a:solidFill>
                <a:latin typeface="Times New Roman" panose="02020803070505020304" pitchFamily="18" charset="0"/>
                <a:ea typeface="宋体" panose="02010600030101010101" pitchFamily="2" charset="-122"/>
              </a:rPr>
              <a:t>g</a:t>
            </a:r>
            <a:r>
              <a:rPr lang="en-US" altLang="zh-CN" sz="2800" b="1">
                <a:solidFill>
                  <a:schemeClr val="tx2"/>
                </a:solidFill>
                <a:latin typeface="Times New Roman" panose="02020803070505020304" pitchFamily="18" charset="0"/>
                <a:ea typeface="宋体" panose="02010600030101010101" pitchFamily="2" charset="-122"/>
              </a:rPr>
              <a:t>(</a:t>
            </a:r>
            <a:r>
              <a:rPr lang="en-US" altLang="zh-CN" sz="2800" b="1" i="1">
                <a:solidFill>
                  <a:schemeClr val="tx2"/>
                </a:solidFill>
                <a:latin typeface="Times New Roman" panose="02020803070505020304" pitchFamily="18" charset="0"/>
                <a:ea typeface="宋体" panose="02010600030101010101" pitchFamily="2" charset="-122"/>
              </a:rPr>
              <a:t>x</a:t>
            </a:r>
            <a:r>
              <a:rPr lang="en-US" altLang="zh-CN" sz="2800" b="1">
                <a:solidFill>
                  <a:schemeClr val="tx2"/>
                </a:solidFill>
                <a:latin typeface="Times New Roman" panose="02020803070505020304" pitchFamily="18" charset="0"/>
                <a:ea typeface="宋体" panose="02010600030101010101" pitchFamily="2" charset="-122"/>
              </a:rPr>
              <a:t>) </a:t>
            </a:r>
            <a:r>
              <a:rPr lang="en-US" altLang="zh-CN" sz="2800" b="1">
                <a:solidFill>
                  <a:schemeClr val="tx2"/>
                </a:solidFill>
                <a:latin typeface="Times New Roman" panose="02020803070505020304" pitchFamily="18" charset="0"/>
                <a:ea typeface="宋体" panose="02010600030101010101" pitchFamily="2" charset="-122"/>
                <a:sym typeface="Symbol" pitchFamily="18" charset="2"/>
              </a:rPr>
              <a:t>| </a:t>
            </a:r>
            <a:r>
              <a:rPr lang="en-US" altLang="zh-CN" sz="2800" b="1" i="1">
                <a:solidFill>
                  <a:schemeClr val="tx2"/>
                </a:solidFill>
                <a:latin typeface="Times New Roman" panose="02020803070505020304" pitchFamily="18" charset="0"/>
                <a:ea typeface="宋体" panose="02010600030101010101" pitchFamily="2" charset="-122"/>
              </a:rPr>
              <a:t>f</a:t>
            </a:r>
            <a:r>
              <a:rPr lang="en-US" altLang="zh-CN" sz="2800" b="1">
                <a:solidFill>
                  <a:schemeClr val="tx2"/>
                </a:solidFill>
                <a:latin typeface="Times New Roman" panose="02020803070505020304" pitchFamily="18" charset="0"/>
                <a:ea typeface="宋体" panose="02010600030101010101" pitchFamily="2" charset="-122"/>
              </a:rPr>
              <a:t>(</a:t>
            </a:r>
            <a:r>
              <a:rPr lang="en-US" altLang="zh-CN" sz="2800" b="1" i="1">
                <a:solidFill>
                  <a:schemeClr val="tx2"/>
                </a:solidFill>
                <a:latin typeface="Times New Roman" panose="02020803070505020304" pitchFamily="18" charset="0"/>
                <a:ea typeface="宋体" panose="02010600030101010101" pitchFamily="2" charset="-122"/>
              </a:rPr>
              <a:t>x</a:t>
            </a:r>
            <a:r>
              <a:rPr lang="en-US" altLang="zh-CN" sz="2800" b="1">
                <a:solidFill>
                  <a:schemeClr val="tx2"/>
                </a:solidFill>
                <a:latin typeface="Times New Roman" panose="02020803070505020304" pitchFamily="18" charset="0"/>
                <a:ea typeface="宋体" panose="02010600030101010101" pitchFamily="2" charset="-122"/>
              </a:rPr>
              <a:t>) </a:t>
            </a:r>
            <a:r>
              <a:rPr lang="en-US" altLang="zh-CN" sz="2800" b="1">
                <a:latin typeface="Verdana" panose="020B08040305040B0204" pitchFamily="34"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a:t>
            </a:r>
            <a:endParaRPr lang="en-US" altLang="zh-CN" sz="2800" b="1">
              <a:latin typeface="Times New Roman" panose="02020803070505020304" pitchFamily="18" charset="0"/>
              <a:ea typeface="宋体" panose="02010600030101010101" pitchFamily="2" charset="-122"/>
            </a:endParaRPr>
          </a:p>
          <a:p>
            <a:pPr marL="342900" indent="-342900">
              <a:spcBef>
                <a:spcPct val="50000"/>
              </a:spcBef>
              <a:buClr>
                <a:schemeClr val="folHlink"/>
              </a:buClr>
              <a:buSzPct val="75000"/>
              <a:buFont typeface="Wingdings" panose="05000000000000000000" pitchFamily="2" charset="2"/>
              <a:buNone/>
            </a:pPr>
            <a:r>
              <a:rPr lang="zh-CN" altLang="en-US" sz="2800" b="1" dirty="0">
                <a:latin typeface="Times New Roman" panose="02020803070505020304" pitchFamily="18" charset="0"/>
                <a:ea typeface="宋体" panose="02010600030101010101" pitchFamily="2" charset="-122"/>
              </a:rPr>
              <a:t>此时称</a:t>
            </a:r>
            <a:r>
              <a:rPr lang="en-US" altLang="zh-CN" sz="2800" b="1" i="1">
                <a:solidFill>
                  <a:schemeClr val="tx2"/>
                </a:solidFill>
                <a:latin typeface="Times New Roman" panose="02020803070505020304" pitchFamily="18" charset="0"/>
                <a:ea typeface="宋体" panose="02010600030101010101" pitchFamily="2" charset="-122"/>
              </a:rPr>
              <a:t>g</a:t>
            </a:r>
            <a:r>
              <a:rPr lang="en-US" altLang="zh-CN" sz="2800" b="1">
                <a:solidFill>
                  <a:schemeClr val="tx2"/>
                </a:solidFill>
                <a:latin typeface="Times New Roman" panose="02020803070505020304" pitchFamily="18" charset="0"/>
                <a:ea typeface="宋体" panose="02010600030101010101" pitchFamily="2" charset="-122"/>
              </a:rPr>
              <a:t>(</a:t>
            </a:r>
            <a:r>
              <a:rPr lang="en-US" altLang="zh-CN" sz="2800" b="1" i="1">
                <a:solidFill>
                  <a:schemeClr val="tx2"/>
                </a:solidFill>
                <a:latin typeface="Times New Roman" panose="02020803070505020304" pitchFamily="18" charset="0"/>
                <a:ea typeface="宋体" panose="02010600030101010101" pitchFamily="2" charset="-122"/>
              </a:rPr>
              <a:t>x</a:t>
            </a:r>
            <a:r>
              <a:rPr lang="en-US" altLang="zh-CN" sz="2800" b="1">
                <a:solidFill>
                  <a:schemeClr val="tx2"/>
                </a:solidFill>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 </a:t>
            </a:r>
            <a:r>
              <a:rPr lang="zh-CN" altLang="en-US" sz="2800" b="1">
                <a:latin typeface="Times New Roman" panose="02020803070505020304" pitchFamily="18" charset="0"/>
                <a:ea typeface="宋体" panose="02010600030101010101" pitchFamily="2" charset="-122"/>
              </a:rPr>
              <a:t>为</a:t>
            </a:r>
            <a:r>
              <a:rPr lang="en-US" altLang="zh-CN" sz="2800" b="1" i="1">
                <a:latin typeface="Times New Roman" panose="02020803070505020304" pitchFamily="18" charset="0"/>
                <a:ea typeface="宋体" panose="02010600030101010101" pitchFamily="2" charset="-122"/>
              </a:rPr>
              <a:t>f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的</a:t>
            </a:r>
            <a:r>
              <a:rPr lang="zh-CN" altLang="en-US" sz="2800" b="1" dirty="0">
                <a:solidFill>
                  <a:schemeClr val="tx2"/>
                </a:solidFill>
                <a:latin typeface="Times New Roman" panose="02020803070505020304" pitchFamily="18" charset="0"/>
                <a:ea typeface="宋体" panose="02010600030101010101" pitchFamily="2" charset="-122"/>
              </a:rPr>
              <a:t>因式</a:t>
            </a:r>
            <a:r>
              <a:rPr lang="zh-CN" altLang="en-US" sz="2800" b="1" dirty="0">
                <a:latin typeface="Times New Roman" panose="02020803070505020304" pitchFamily="18" charset="0"/>
                <a:ea typeface="宋体" panose="02010600030101010101" pitchFamily="2" charset="-122"/>
              </a:rPr>
              <a:t>， </a:t>
            </a:r>
            <a:r>
              <a:rPr lang="en-US" altLang="zh-CN" sz="2800" b="1" i="1">
                <a:solidFill>
                  <a:schemeClr val="tx2"/>
                </a:solidFill>
                <a:latin typeface="Times New Roman" panose="02020803070505020304" pitchFamily="18" charset="0"/>
                <a:ea typeface="宋体" panose="02010600030101010101" pitchFamily="2" charset="-122"/>
              </a:rPr>
              <a:t>f </a:t>
            </a:r>
            <a:r>
              <a:rPr lang="en-US" altLang="zh-CN" sz="2800" b="1">
                <a:solidFill>
                  <a:schemeClr val="tx2"/>
                </a:solidFill>
                <a:latin typeface="Times New Roman" panose="02020803070505020304" pitchFamily="18" charset="0"/>
                <a:ea typeface="宋体" panose="02010600030101010101" pitchFamily="2" charset="-122"/>
              </a:rPr>
              <a:t>(</a:t>
            </a:r>
            <a:r>
              <a:rPr lang="en-US" altLang="zh-CN" sz="2800" b="1" i="1">
                <a:solidFill>
                  <a:schemeClr val="tx2"/>
                </a:solidFill>
                <a:latin typeface="Times New Roman" panose="02020803070505020304" pitchFamily="18" charset="0"/>
                <a:ea typeface="宋体" panose="02010600030101010101" pitchFamily="2" charset="-122"/>
              </a:rPr>
              <a:t>x</a:t>
            </a:r>
            <a:r>
              <a:rPr lang="en-US" altLang="zh-CN" sz="2800" b="1">
                <a:solidFill>
                  <a:schemeClr val="tx2"/>
                </a:solidFill>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为</a:t>
            </a:r>
            <a:r>
              <a:rPr lang="zh-CN" altLang="en-US" sz="2800" b="1" i="1" dirty="0">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的</a:t>
            </a:r>
            <a:r>
              <a:rPr lang="zh-CN" altLang="en-US" sz="2800" b="1" dirty="0">
                <a:solidFill>
                  <a:schemeClr val="tx2"/>
                </a:solidFill>
                <a:latin typeface="Times New Roman" panose="02020803070505020304" pitchFamily="18" charset="0"/>
                <a:ea typeface="宋体" panose="02010600030101010101" pitchFamily="2" charset="-122"/>
              </a:rPr>
              <a:t>倍式</a:t>
            </a:r>
            <a:r>
              <a:rPr lang="en-US" altLang="zh-CN" sz="2800" b="1">
                <a:latin typeface="Times New Roman" panose="02020803070505020304" pitchFamily="18" charset="0"/>
                <a:ea typeface="宋体" panose="02010600030101010101" pitchFamily="2" charset="-122"/>
              </a:rPr>
              <a:t>.</a:t>
            </a:r>
            <a:endParaRPr lang="en-US" altLang="zh-CN" sz="2800" b="1">
              <a:latin typeface="Times New Roman" panose="02020803070505020304" pitchFamily="18" charset="0"/>
              <a:ea typeface="宋体" panose="02010600030101010101" pitchFamily="2" charset="-122"/>
            </a:endParaRPr>
          </a:p>
        </p:txBody>
      </p:sp>
      <p:sp>
        <p:nvSpPr>
          <p:cNvPr id="229380" name="线形标注 2 229379"/>
          <p:cNvSpPr/>
          <p:nvPr/>
        </p:nvSpPr>
        <p:spPr>
          <a:xfrm>
            <a:off x="4114800" y="2438400"/>
            <a:ext cx="1981200" cy="457200"/>
          </a:xfrm>
          <a:prstGeom prst="borderCallout2">
            <a:avLst>
              <a:gd name="adj1" fmla="val 25000"/>
              <a:gd name="adj2" fmla="val -3847"/>
              <a:gd name="adj3" fmla="val 25000"/>
              <a:gd name="adj4" fmla="val -20431"/>
              <a:gd name="adj5" fmla="val 134375"/>
              <a:gd name="adj6" fmla="val -38060"/>
            </a:avLst>
          </a:prstGeom>
          <a:solidFill>
            <a:srgbClr val="FFFF66"/>
          </a:solidFill>
          <a:ln w="9525" cap="flat" cmpd="sng">
            <a:solidFill>
              <a:srgbClr val="003366"/>
            </a:solidFill>
            <a:prstDash val="solid"/>
            <a:miter/>
            <a:headEnd type="none" w="med" len="med"/>
            <a:tailEnd type="none" w="med" len="med"/>
          </a:ln>
        </p:spPr>
        <p:txBody>
          <a:bodyPr anchor="t"/>
          <a:p>
            <a:pPr indent="0" algn="ctr"/>
            <a:r>
              <a:rPr lang="en-US" altLang="zh-CN" sz="2400" b="1" i="1">
                <a:latin typeface="Times New Roman" panose="02020803070505020304" pitchFamily="18" charset="0"/>
                <a:ea typeface="宋体" panose="02010600030101010101" pitchFamily="2" charset="-122"/>
              </a:rPr>
              <a:t>g</a:t>
            </a:r>
            <a:r>
              <a:rPr lang="en-US" altLang="zh-CN" sz="2400" b="1">
                <a:latin typeface="Times New Roman" panose="02020803070505020304" pitchFamily="18" charset="0"/>
                <a:ea typeface="宋体" panose="02010600030101010101" pitchFamily="2" charset="-122"/>
              </a:rPr>
              <a:t>(</a:t>
            </a:r>
            <a:r>
              <a:rPr lang="en-US" altLang="zh-CN" sz="2400" b="1" i="1">
                <a:latin typeface="Times New Roman" panose="02020803070505020304" pitchFamily="18" charset="0"/>
                <a:ea typeface="宋体" panose="02010600030101010101" pitchFamily="2" charset="-122"/>
              </a:rPr>
              <a:t>x</a:t>
            </a:r>
            <a:r>
              <a:rPr lang="en-US" altLang="zh-CN" sz="2400" b="1" dirty="0">
                <a:latin typeface="Times New Roman" panose="02020803070505020304" pitchFamily="18" charset="0"/>
                <a:ea typeface="宋体" panose="02010600030101010101" pitchFamily="2" charset="-122"/>
              </a:rPr>
              <a:t>) </a:t>
            </a:r>
            <a:r>
              <a:rPr lang="zh-CN" altLang="en-US" sz="2400" b="1" dirty="0">
                <a:latin typeface="Times New Roman" panose="02020803070505020304" pitchFamily="18" charset="0"/>
                <a:ea typeface="宋体" panose="02010600030101010101" pitchFamily="2" charset="-122"/>
              </a:rPr>
              <a:t>的倍式</a:t>
            </a:r>
            <a:endParaRPr lang="zh-CN" altLang="en-US" sz="2400" b="1">
              <a:latin typeface="Times New Roman" panose="02020803070505020304" pitchFamily="18" charset="0"/>
              <a:ea typeface="宋体" panose="02010600030101010101" pitchFamily="2" charset="-122"/>
            </a:endParaRPr>
          </a:p>
        </p:txBody>
      </p:sp>
      <p:sp>
        <p:nvSpPr>
          <p:cNvPr id="229381" name="线形标注 2 229380"/>
          <p:cNvSpPr/>
          <p:nvPr/>
        </p:nvSpPr>
        <p:spPr>
          <a:xfrm>
            <a:off x="6019800" y="5029200"/>
            <a:ext cx="2057400" cy="533400"/>
          </a:xfrm>
          <a:prstGeom prst="borderCallout2">
            <a:avLst>
              <a:gd name="adj1" fmla="val 21431"/>
              <a:gd name="adj2" fmla="val -3704"/>
              <a:gd name="adj3" fmla="val 21431"/>
              <a:gd name="adj4" fmla="val -30787"/>
              <a:gd name="adj5" fmla="val -296130"/>
              <a:gd name="adj6" fmla="val -44366"/>
            </a:avLst>
          </a:prstGeom>
          <a:solidFill>
            <a:srgbClr val="FFFF66"/>
          </a:solidFill>
          <a:ln w="9525" cap="flat" cmpd="sng">
            <a:solidFill>
              <a:srgbClr val="003366"/>
            </a:solidFill>
            <a:prstDash val="solid"/>
            <a:miter/>
            <a:headEnd type="none" w="med" len="med"/>
            <a:tailEnd type="none" w="med" len="med"/>
          </a:ln>
        </p:spPr>
        <p:txBody>
          <a:bodyPr anchor="t"/>
          <a:p>
            <a:pPr indent="0" algn="ctr"/>
            <a:r>
              <a:rPr lang="en-US" altLang="zh-CN" sz="2400" b="1" i="1">
                <a:latin typeface="Times New Roman" panose="02020803070505020304" pitchFamily="18" charset="0"/>
                <a:ea typeface="宋体" panose="02010600030101010101" pitchFamily="2" charset="-122"/>
              </a:rPr>
              <a:t>f </a:t>
            </a:r>
            <a:r>
              <a:rPr lang="en-US" altLang="zh-CN" sz="2400" b="1">
                <a:latin typeface="Times New Roman" panose="02020803070505020304" pitchFamily="18" charset="0"/>
                <a:ea typeface="宋体" panose="02010600030101010101" pitchFamily="2" charset="-122"/>
              </a:rPr>
              <a:t>(</a:t>
            </a:r>
            <a:r>
              <a:rPr lang="en-US" altLang="zh-CN" sz="2400" b="1" i="1">
                <a:latin typeface="Times New Roman" panose="02020803070505020304" pitchFamily="18" charset="0"/>
                <a:ea typeface="宋体" panose="02010600030101010101" pitchFamily="2" charset="-122"/>
              </a:rPr>
              <a:t>x</a:t>
            </a:r>
            <a:r>
              <a:rPr lang="en-US" altLang="zh-CN" sz="2400" b="1" dirty="0">
                <a:latin typeface="Times New Roman" panose="02020803070505020304" pitchFamily="18" charset="0"/>
                <a:ea typeface="宋体" panose="02010600030101010101" pitchFamily="2" charset="-122"/>
              </a:rPr>
              <a:t>) </a:t>
            </a:r>
            <a:r>
              <a:rPr lang="zh-CN" altLang="en-US" sz="2400" b="1" dirty="0">
                <a:latin typeface="Times New Roman" panose="02020803070505020304" pitchFamily="18" charset="0"/>
                <a:ea typeface="宋体" panose="02010600030101010101" pitchFamily="2" charset="-122"/>
              </a:rPr>
              <a:t>的因式</a:t>
            </a:r>
            <a:endParaRPr lang="zh-CN" altLang="en-US" sz="2400" b="1">
              <a:latin typeface="Times New Roman" panose="02020803070505020304" pitchFamily="18" charset="0"/>
              <a:ea typeface="宋体" panose="02010600030101010101" pitchFamily="2" charset="-122"/>
            </a:endParaRPr>
          </a:p>
        </p:txBody>
      </p:sp>
      <p:graphicFrame>
        <p:nvGraphicFramePr>
          <p:cNvPr id="26629" name="对象 22938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3136" name="" r:id="rId1" imgW="114300" imgH="215265" progId="Equation.3">
                  <p:embed/>
                </p:oleObj>
              </mc:Choice>
              <mc:Fallback>
                <p:oleObj name="" r:id="rId1" imgW="114300" imgH="215265" progId="Equation.3">
                  <p:embed/>
                  <p:pic>
                    <p:nvPicPr>
                      <p:cNvPr id="0" name="图片 3135"/>
                      <p:cNvPicPr/>
                      <p:nvPr/>
                    </p:nvPicPr>
                    <p:blipFill>
                      <a:blip r:embed="rId2"/>
                      <a:stretch>
                        <a:fillRect/>
                      </a:stretch>
                    </p:blipFill>
                    <p:spPr>
                      <a:xfrm>
                        <a:off x="4514850" y="3321050"/>
                        <a:ext cx="114300" cy="215900"/>
                      </a:xfrm>
                      <a:prstGeom prst="rect">
                        <a:avLst/>
                      </a:prstGeom>
                      <a:noFill/>
                      <a:ln w="38100">
                        <a:noFill/>
                        <a:miter/>
                      </a:ln>
                    </p:spPr>
                  </p:pic>
                </p:oleObj>
              </mc:Fallback>
            </mc:AlternateContent>
          </a:graphicData>
        </a:graphic>
      </p:graphicFrame>
      <p:grpSp>
        <p:nvGrpSpPr>
          <p:cNvPr id="229383" name="组合 229382"/>
          <p:cNvGrpSpPr/>
          <p:nvPr/>
        </p:nvGrpSpPr>
        <p:grpSpPr>
          <a:xfrm>
            <a:off x="685800" y="5791200"/>
            <a:ext cx="8229600" cy="609600"/>
            <a:chOff x="432" y="3456"/>
            <a:chExt cx="5184" cy="384"/>
          </a:xfrm>
        </p:grpSpPr>
        <p:sp>
          <p:nvSpPr>
            <p:cNvPr id="26631" name="矩形 229383"/>
            <p:cNvSpPr/>
            <p:nvPr/>
          </p:nvSpPr>
          <p:spPr>
            <a:xfrm>
              <a:off x="432" y="3456"/>
              <a:ext cx="5184" cy="384"/>
            </a:xfrm>
            <a:prstGeom prst="rect">
              <a:avLst/>
            </a:prstGeom>
            <a:gradFill rotWithShape="0">
              <a:gsLst>
                <a:gs pos="0">
                  <a:schemeClr val="accent1"/>
                </a:gs>
                <a:gs pos="100000">
                  <a:srgbClr val="767676"/>
                </a:gs>
              </a:gsLst>
              <a:lin ang="5400000" scaled="1"/>
              <a:tileRect/>
            </a:gradFill>
            <a:ln w="9525">
              <a:noFill/>
            </a:ln>
          </p:spPr>
          <p:txBody>
            <a:bodyPr anchor="t"/>
            <a:p>
              <a:pPr marL="342900" indent="-342900">
                <a:spcBef>
                  <a:spcPct val="50000"/>
                </a:spcBef>
                <a:buClr>
                  <a:schemeClr val="folHlink"/>
                </a:buClr>
                <a:buSzPct val="75000"/>
                <a:buFont typeface="Wingdings" panose="05000000000000000000" pitchFamily="2" charset="2"/>
                <a:buNone/>
              </a:pPr>
              <a:r>
                <a:rPr lang="en-US" altLang="zh-CN" sz="2800" b="1" dirty="0">
                  <a:solidFill>
                    <a:schemeClr val="tx2"/>
                  </a:solidFill>
                  <a:latin typeface="Verdana" panose="020B08040305040B0204" pitchFamily="34" charset="0"/>
                  <a:ea typeface="宋体" panose="02010600030101010101" pitchFamily="2" charset="-122"/>
                </a:rPr>
                <a:t>  </a:t>
              </a:r>
              <a:r>
                <a:rPr lang="zh-CN" altLang="en-US" sz="2800" b="1" dirty="0">
                  <a:solidFill>
                    <a:schemeClr val="tx2"/>
                  </a:solidFill>
                  <a:latin typeface="Verdana" panose="020B08040305040B0204" pitchFamily="34" charset="0"/>
                  <a:ea typeface="宋体" panose="02010600030101010101" pitchFamily="2" charset="-122"/>
                </a:rPr>
                <a:t>特别地，</a:t>
              </a:r>
              <a:r>
                <a:rPr lang="zh-CN" altLang="en-US" sz="2800" b="1" i="1" dirty="0">
                  <a:latin typeface="Times New Roman" panose="02020803070505020304" pitchFamily="18" charset="0"/>
                  <a:ea typeface="宋体" panose="02010600030101010101" pitchFamily="2" charset="-122"/>
                </a:rPr>
                <a:t> </a:t>
              </a:r>
              <a:r>
                <a:rPr lang="zh-CN" altLang="en-US" sz="2800" b="1">
                  <a:latin typeface="Times New Roman" panose="02020803070505020304" pitchFamily="18" charset="0"/>
                  <a:ea typeface="宋体" panose="02010600030101010101" pitchFamily="2" charset="-122"/>
                </a:rPr>
                <a:t>当</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不能整除</a:t>
              </a:r>
              <a:r>
                <a:rPr lang="en-US" altLang="zh-CN" sz="2800" b="1" i="1">
                  <a:latin typeface="Times New Roman" panose="02020803070505020304" pitchFamily="18" charset="0"/>
                  <a:ea typeface="宋体" panose="02010600030101010101" pitchFamily="2" charset="-122"/>
                </a:rPr>
                <a:t>f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时，记为</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endParaRPr>
            </a:p>
          </p:txBody>
        </p:sp>
        <p:sp>
          <p:nvSpPr>
            <p:cNvPr id="26632" name="直接连接符 229384"/>
            <p:cNvSpPr/>
            <p:nvPr/>
          </p:nvSpPr>
          <p:spPr>
            <a:xfrm flipV="1">
              <a:off x="4848" y="3600"/>
              <a:ext cx="96" cy="48"/>
            </a:xfrm>
            <a:prstGeom prst="line">
              <a:avLst/>
            </a:prstGeom>
            <a:ln w="28575" cap="flat" cmpd="sng">
              <a:solidFill>
                <a:schemeClr val="tx1"/>
              </a:solidFill>
              <a:prstDash val="solid"/>
              <a:miter/>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9379">
                                            <p:txEl>
                                              <p:charRg st="0" end="46"/>
                                            </p:txEl>
                                          </p:spTgt>
                                        </p:tgtEl>
                                        <p:attrNameLst>
                                          <p:attrName>style.visibility</p:attrName>
                                        </p:attrNameLst>
                                      </p:cBhvr>
                                      <p:to>
                                        <p:strVal val="visible"/>
                                      </p:to>
                                    </p:set>
                                    <p:animEffect transition="in" filter="wipe(left)">
                                      <p:cBhvr>
                                        <p:cTn id="7" dur="500"/>
                                        <p:tgtEl>
                                          <p:spTgt spid="229379">
                                            <p:txEl>
                                              <p:charRg st="0" end="4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9379">
                                            <p:txEl>
                                              <p:charRg st="48" end="95"/>
                                            </p:txEl>
                                          </p:spTgt>
                                        </p:tgtEl>
                                        <p:attrNameLst>
                                          <p:attrName>style.visibility</p:attrName>
                                        </p:attrNameLst>
                                      </p:cBhvr>
                                      <p:to>
                                        <p:strVal val="visible"/>
                                      </p:to>
                                    </p:set>
                                    <p:animEffect transition="in" filter="wipe(left)">
                                      <p:cBhvr>
                                        <p:cTn id="12" dur="500"/>
                                        <p:tgtEl>
                                          <p:spTgt spid="229379">
                                            <p:txEl>
                                              <p:charRg st="48" end="9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9379">
                                            <p:txEl>
                                              <p:charRg st="95" end="140"/>
                                            </p:txEl>
                                          </p:spTgt>
                                        </p:tgtEl>
                                        <p:attrNameLst>
                                          <p:attrName>style.visibility</p:attrName>
                                        </p:attrNameLst>
                                      </p:cBhvr>
                                      <p:to>
                                        <p:strVal val="visible"/>
                                      </p:to>
                                    </p:set>
                                    <p:animEffect transition="in" filter="wipe(left)">
                                      <p:cBhvr>
                                        <p:cTn id="17" dur="500"/>
                                        <p:tgtEl>
                                          <p:spTgt spid="229379">
                                            <p:txEl>
                                              <p:charRg st="95" end="14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29379">
                                            <p:txEl>
                                              <p:charRg st="140" end="176"/>
                                            </p:txEl>
                                          </p:spTgt>
                                        </p:tgtEl>
                                        <p:attrNameLst>
                                          <p:attrName>style.visibility</p:attrName>
                                        </p:attrNameLst>
                                      </p:cBhvr>
                                      <p:to>
                                        <p:strVal val="visible"/>
                                      </p:to>
                                    </p:set>
                                    <p:animEffect transition="in" filter="wipe(left)">
                                      <p:cBhvr>
                                        <p:cTn id="22" dur="500"/>
                                        <p:tgtEl>
                                          <p:spTgt spid="229379">
                                            <p:txEl>
                                              <p:charRg st="140" end="17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2938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2938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2293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79" grpId="0" build="p"/>
      <p:bldP spid="229380" grpId="0" animBg="1"/>
      <p:bldP spid="229381"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30402" name="标题 230401"/>
          <p:cNvSpPr>
            <a:spLocks noGrp="1"/>
          </p:cNvSpPr>
          <p:nvPr>
            <p:ph type="title"/>
          </p:nvPr>
        </p:nvSpPr>
        <p:spPr>
          <a:xfrm>
            <a:off x="609600" y="125413"/>
            <a:ext cx="7848600" cy="1384300"/>
          </a:xfrm>
        </p:spPr>
        <p:txBody>
          <a:bodyPr wrap="square" anchor="b">
            <a:spAutoFit/>
          </a:bodyPr>
          <a:p>
            <a:pPr marL="609600" indent="-609600">
              <a:buClr>
                <a:schemeClr val="tx2"/>
              </a:buClr>
              <a:buNone/>
            </a:pPr>
            <a:r>
              <a:rPr lang="zh-CN" altLang="en-US" sz="2800" b="1" dirty="0">
                <a:latin typeface="Times New Roman" panose="02020803070505020304" pitchFamily="18" charset="0"/>
                <a:ea typeface="宋体" panose="02010600030101010101" pitchFamily="2" charset="-122"/>
              </a:rPr>
              <a:t>例如， </a:t>
            </a:r>
            <a:r>
              <a:rPr lang="en-US" altLang="zh-CN" sz="2800" b="1" i="1">
                <a:solidFill>
                  <a:schemeClr val="tx1"/>
                </a:solidFill>
                <a:latin typeface="Times New Roman" panose="02020803070505020304" pitchFamily="18" charset="0"/>
                <a:ea typeface="宋体" panose="02010600030101010101" pitchFamily="2" charset="-122"/>
              </a:rPr>
              <a:t>f</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a:solidFill>
                  <a:schemeClr val="tx1"/>
                </a:solidFill>
                <a:latin typeface="Times New Roman" panose="02020803070505020304" pitchFamily="18" charset="0"/>
                <a:ea typeface="宋体" panose="02010600030101010101" pitchFamily="2" charset="-122"/>
              </a:rPr>
              <a:t>)  </a:t>
            </a:r>
            <a:r>
              <a:rPr lang="en-US" altLang="zh-CN" sz="2800" b="1">
                <a:solidFill>
                  <a:schemeClr val="tx1"/>
                </a:solidFill>
                <a:latin typeface="Times New Roman" panose="02020803070505020304" pitchFamily="18" charset="0"/>
              </a:rPr>
              <a:t>=3</a:t>
            </a:r>
            <a:r>
              <a:rPr lang="en-US" altLang="zh-CN" sz="2800" b="1" i="1">
                <a:solidFill>
                  <a:schemeClr val="tx1"/>
                </a:solidFill>
                <a:latin typeface="Times New Roman" panose="02020803070505020304" pitchFamily="18" charset="0"/>
              </a:rPr>
              <a:t>x</a:t>
            </a:r>
            <a:r>
              <a:rPr lang="en-US" altLang="zh-CN" sz="2800" b="1" baseline="30000">
                <a:solidFill>
                  <a:schemeClr val="tx1"/>
                </a:solidFill>
                <a:latin typeface="Times New Roman" panose="02020803070505020304" pitchFamily="18" charset="0"/>
              </a:rPr>
              <a:t>3</a:t>
            </a:r>
            <a:r>
              <a:rPr lang="en-US" altLang="zh-CN" sz="2800" b="1">
                <a:solidFill>
                  <a:schemeClr val="tx1"/>
                </a:solidFill>
                <a:latin typeface="Times New Roman" panose="02020803070505020304" pitchFamily="18" charset="0"/>
              </a:rPr>
              <a:t>+4</a:t>
            </a:r>
            <a:r>
              <a:rPr lang="en-US" altLang="zh-CN" sz="2800" b="1" i="1">
                <a:solidFill>
                  <a:schemeClr val="tx1"/>
                </a:solidFill>
                <a:latin typeface="Times New Roman" panose="02020803070505020304" pitchFamily="18" charset="0"/>
              </a:rPr>
              <a:t>x</a:t>
            </a:r>
            <a:r>
              <a:rPr lang="en-US" altLang="zh-CN" sz="2800" b="1" baseline="30000">
                <a:solidFill>
                  <a:schemeClr val="tx1"/>
                </a:solidFill>
                <a:latin typeface="Times New Roman" panose="02020803070505020304" pitchFamily="18" charset="0"/>
              </a:rPr>
              <a:t>2</a:t>
            </a:r>
            <a:r>
              <a:rPr lang="en-US" altLang="zh-CN" sz="2800" b="1">
                <a:solidFill>
                  <a:schemeClr val="tx1"/>
                </a:solidFill>
                <a:latin typeface="宋体" panose="02010600030101010101" pitchFamily="2" charset="-122"/>
              </a:rPr>
              <a:t>-</a:t>
            </a:r>
            <a:r>
              <a:rPr lang="en-US" altLang="zh-CN" sz="2800" b="1" i="1">
                <a:solidFill>
                  <a:schemeClr val="tx1"/>
                </a:solidFill>
                <a:latin typeface="Times New Roman" panose="02020803070505020304" pitchFamily="18" charset="0"/>
              </a:rPr>
              <a:t>x</a:t>
            </a:r>
            <a:r>
              <a:rPr lang="en-US" altLang="zh-CN" sz="2800" b="1">
                <a:solidFill>
                  <a:schemeClr val="tx1"/>
                </a:solidFill>
                <a:latin typeface="Times New Roman" panose="02020803070505020304" pitchFamily="18" charset="0"/>
              </a:rPr>
              <a:t>, </a:t>
            </a:r>
            <a:r>
              <a:rPr lang="en-US" altLang="zh-CN" sz="2800" b="1" i="1">
                <a:solidFill>
                  <a:schemeClr val="tx1"/>
                </a:solidFill>
                <a:latin typeface="Times New Roman" panose="02020803070505020304" pitchFamily="18" charset="0"/>
              </a:rPr>
              <a:t>g</a:t>
            </a:r>
            <a:r>
              <a:rPr lang="en-US" altLang="zh-CN" sz="2800" b="1">
                <a:solidFill>
                  <a:schemeClr val="tx1"/>
                </a:solidFill>
                <a:latin typeface="Times New Roman" panose="02020803070505020304" pitchFamily="18" charset="0"/>
              </a:rPr>
              <a:t>(</a:t>
            </a:r>
            <a:r>
              <a:rPr lang="en-US" altLang="zh-CN" sz="2800" b="1" i="1">
                <a:solidFill>
                  <a:schemeClr val="tx1"/>
                </a:solidFill>
                <a:latin typeface="Times New Roman" panose="02020803070505020304" pitchFamily="18" charset="0"/>
              </a:rPr>
              <a:t>x</a:t>
            </a:r>
            <a:r>
              <a:rPr lang="en-US" altLang="zh-CN" sz="2800" b="1">
                <a:solidFill>
                  <a:schemeClr val="tx1"/>
                </a:solidFill>
                <a:latin typeface="Times New Roman" panose="02020803070505020304" pitchFamily="18" charset="0"/>
              </a:rPr>
              <a:t>) = 5</a:t>
            </a:r>
            <a:r>
              <a:rPr lang="en-US" altLang="zh-CN" sz="2800" b="1" i="1">
                <a:solidFill>
                  <a:schemeClr val="tx1"/>
                </a:solidFill>
                <a:latin typeface="Times New Roman" panose="02020803070505020304" pitchFamily="18" charset="0"/>
              </a:rPr>
              <a:t>x</a:t>
            </a:r>
            <a:r>
              <a:rPr lang="en-US" altLang="zh-CN" sz="2800" b="1">
                <a:solidFill>
                  <a:schemeClr val="tx1"/>
                </a:solidFill>
                <a:latin typeface="Times New Roman" panose="02020803070505020304" pitchFamily="18" charset="0"/>
              </a:rPr>
              <a:t>,</a:t>
            </a:r>
            <a:r>
              <a:rPr lang="zh-CN" altLang="en-US" sz="2800" b="1">
                <a:solidFill>
                  <a:schemeClr val="tx1"/>
                </a:solidFill>
                <a:latin typeface="Times New Roman" panose="02020803070505020304" pitchFamily="18" charset="0"/>
                <a:ea typeface="宋体" panose="02010600030101010101" pitchFamily="2" charset="-122"/>
              </a:rPr>
              <a:t>有</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solidFill>
                  <a:schemeClr val="tx1"/>
                </a:solidFill>
                <a:ea typeface="宋体" panose="02010600030101010101" pitchFamily="2" charset="-122"/>
              </a:rPr>
              <a:t> </a:t>
            </a:r>
            <a:r>
              <a:rPr lang="en-US" altLang="zh-CN" sz="2800" b="1">
                <a:solidFill>
                  <a:schemeClr val="tx1"/>
                </a:solidFill>
                <a:latin typeface="Times New Roman" panose="02020803070505020304" pitchFamily="18" charset="0"/>
                <a:ea typeface="宋体" panose="02010600030101010101" pitchFamily="2" charset="-122"/>
              </a:rPr>
              <a:t>.</a:t>
            </a:r>
            <a:br>
              <a:rPr lang="en-US" altLang="zh-CN" sz="2800" b="1">
                <a:solidFill>
                  <a:schemeClr val="tx1"/>
                </a:solidFill>
                <a:latin typeface="Times New Roman" panose="02020803070505020304" pitchFamily="18" charset="0"/>
                <a:ea typeface="宋体" panose="02010600030101010101" pitchFamily="2" charset="-122"/>
              </a:rPr>
            </a:br>
            <a:r>
              <a:rPr lang="en-US" altLang="zh-CN" sz="2800" b="1">
                <a:solidFill>
                  <a:schemeClr val="tx1"/>
                </a:solidFill>
                <a:latin typeface="Times New Roman" panose="02020803070505020304" pitchFamily="18" charset="0"/>
                <a:ea typeface="宋体" panose="02010600030101010101" pitchFamily="2" charset="-122"/>
              </a:rPr>
              <a:t>     </a:t>
            </a:r>
            <a:br>
              <a:rPr lang="en-US" altLang="zh-CN" sz="2800" b="1">
                <a:solidFill>
                  <a:schemeClr val="tx1"/>
                </a:solidFill>
                <a:latin typeface="Times New Roman" panose="02020803070505020304" pitchFamily="18" charset="0"/>
                <a:ea typeface="宋体" panose="02010600030101010101" pitchFamily="2" charset="-122"/>
              </a:rPr>
            </a:br>
            <a:r>
              <a:rPr lang="en-US" altLang="zh-CN" sz="2800" b="1">
                <a:solidFill>
                  <a:schemeClr val="tx1"/>
                </a:solidFill>
                <a:latin typeface="Times New Roman" panose="02020803070505020304" pitchFamily="18" charset="0"/>
                <a:ea typeface="宋体" panose="02010600030101010101" pitchFamily="2" charset="-122"/>
              </a:rPr>
              <a:t>     </a:t>
            </a:r>
            <a:r>
              <a:rPr lang="zh-CN" altLang="en-US" sz="2800" b="1">
                <a:solidFill>
                  <a:schemeClr val="tx1"/>
                </a:solidFill>
                <a:ea typeface="宋体" panose="02010600030101010101" pitchFamily="2" charset="-122"/>
              </a:rPr>
              <a:t>因</a:t>
            </a:r>
            <a:r>
              <a:rPr lang="zh-CN" altLang="en-US" sz="2800" b="1">
                <a:solidFill>
                  <a:schemeClr val="tx1"/>
                </a:solidFill>
                <a:latin typeface="Times New Roman" panose="02020803070505020304" pitchFamily="18" charset="0"/>
                <a:ea typeface="宋体" panose="02010600030101010101" pitchFamily="2" charset="-122"/>
              </a:rPr>
              <a:t>     </a:t>
            </a:r>
            <a:r>
              <a:rPr lang="en-US" altLang="zh-CN" sz="2800" b="1">
                <a:solidFill>
                  <a:schemeClr val="tx1"/>
                </a:solidFill>
                <a:latin typeface="Times New Roman" panose="02020803070505020304" pitchFamily="18" charset="0"/>
              </a:rPr>
              <a:t>3</a:t>
            </a:r>
            <a:r>
              <a:rPr lang="en-US" altLang="zh-CN" sz="2800" b="1" i="1">
                <a:solidFill>
                  <a:schemeClr val="tx1"/>
                </a:solidFill>
                <a:latin typeface="Times New Roman" panose="02020803070505020304" pitchFamily="18" charset="0"/>
              </a:rPr>
              <a:t>x</a:t>
            </a:r>
            <a:r>
              <a:rPr lang="en-US" altLang="zh-CN" sz="2800" b="1" baseline="30000">
                <a:solidFill>
                  <a:schemeClr val="tx1"/>
                </a:solidFill>
                <a:latin typeface="Times New Roman" panose="02020803070505020304" pitchFamily="18" charset="0"/>
              </a:rPr>
              <a:t>3</a:t>
            </a:r>
            <a:r>
              <a:rPr lang="en-US" altLang="zh-CN" sz="2800" b="1">
                <a:solidFill>
                  <a:schemeClr val="tx1"/>
                </a:solidFill>
                <a:latin typeface="Times New Roman" panose="02020803070505020304" pitchFamily="18" charset="0"/>
              </a:rPr>
              <a:t>+4</a:t>
            </a:r>
            <a:r>
              <a:rPr lang="en-US" altLang="zh-CN" sz="2800" b="1" i="1">
                <a:solidFill>
                  <a:schemeClr val="tx1"/>
                </a:solidFill>
                <a:latin typeface="Times New Roman" panose="02020803070505020304" pitchFamily="18" charset="0"/>
              </a:rPr>
              <a:t>x</a:t>
            </a:r>
            <a:r>
              <a:rPr lang="en-US" altLang="zh-CN" sz="2800" b="1" baseline="30000">
                <a:solidFill>
                  <a:schemeClr val="tx1"/>
                </a:solidFill>
                <a:latin typeface="Times New Roman" panose="02020803070505020304" pitchFamily="18" charset="0"/>
              </a:rPr>
              <a:t>2</a:t>
            </a:r>
            <a:r>
              <a:rPr lang="en-US" altLang="zh-CN" sz="2800" b="1">
                <a:solidFill>
                  <a:schemeClr val="tx1"/>
                </a:solidFill>
                <a:latin typeface="宋体" panose="02010600030101010101" pitchFamily="2" charset="-122"/>
              </a:rPr>
              <a:t>-</a:t>
            </a:r>
            <a:r>
              <a:rPr lang="en-US" altLang="zh-CN" sz="2800" b="1" i="1">
                <a:solidFill>
                  <a:schemeClr val="tx1"/>
                </a:solidFill>
                <a:latin typeface="Times New Roman" panose="02020803070505020304" pitchFamily="18" charset="0"/>
              </a:rPr>
              <a:t>x</a:t>
            </a:r>
            <a:r>
              <a:rPr lang="en-US" altLang="zh-CN" sz="2800" b="1">
                <a:solidFill>
                  <a:schemeClr val="tx1"/>
                </a:solidFill>
                <a:latin typeface="Times New Roman" panose="02020803070505020304" pitchFamily="18" charset="0"/>
              </a:rPr>
              <a:t> =</a:t>
            </a:r>
            <a:r>
              <a:rPr lang="en-US" altLang="zh-CN" sz="2800" b="1">
                <a:solidFill>
                  <a:schemeClr val="tx1"/>
                </a:solidFill>
                <a:latin typeface="Times New Roman" panose="02020803070505020304" pitchFamily="18" charset="0"/>
                <a:ea typeface="宋体" panose="02010600030101010101" pitchFamily="2" charset="-122"/>
              </a:rPr>
              <a:t> </a:t>
            </a:r>
            <a:endParaRPr lang="en-US" altLang="zh-CN" sz="2800" b="1">
              <a:solidFill>
                <a:schemeClr val="tx1"/>
              </a:solidFill>
              <a:latin typeface="Times New Roman" panose="02020803070505020304" pitchFamily="18" charset="0"/>
              <a:ea typeface="宋体" panose="02010600030101010101" pitchFamily="2" charset="-122"/>
            </a:endParaRPr>
          </a:p>
        </p:txBody>
      </p:sp>
      <p:sp>
        <p:nvSpPr>
          <p:cNvPr id="230403" name="矩形 230402"/>
          <p:cNvSpPr/>
          <p:nvPr/>
        </p:nvSpPr>
        <p:spPr>
          <a:xfrm>
            <a:off x="533400" y="2133600"/>
            <a:ext cx="8534400" cy="1219200"/>
          </a:xfrm>
          <a:prstGeom prst="rect">
            <a:avLst/>
          </a:prstGeom>
          <a:noFill/>
          <a:ln w="9525">
            <a:noFill/>
          </a:ln>
        </p:spPr>
        <p:txBody>
          <a:bodyPr anchor="t"/>
          <a:p>
            <a:pPr marL="342900" indent="-342900">
              <a:spcBef>
                <a:spcPct val="50000"/>
              </a:spcBef>
              <a:buClr>
                <a:schemeClr val="folHlink"/>
              </a:buClr>
              <a:buSzPct val="75000"/>
              <a:buFont typeface="Wingdings" panose="05000000000000000000" pitchFamily="2" charset="2"/>
              <a:buNone/>
            </a:pPr>
            <a:r>
              <a:rPr lang="en-US" altLang="zh-CN" sz="2800" b="1" dirty="0">
                <a:solidFill>
                  <a:schemeClr val="tx2"/>
                </a:solidFill>
                <a:latin typeface="Times New Roman" panose="02020803070505020304" pitchFamily="18" charset="0"/>
                <a:ea typeface="宋体" panose="02010600030101010101" pitchFamily="2" charset="-122"/>
              </a:rPr>
              <a:t>(2) </a:t>
            </a:r>
            <a:r>
              <a:rPr lang="zh-CN" altLang="en-US" sz="2800" b="1" dirty="0">
                <a:solidFill>
                  <a:schemeClr val="tx2"/>
                </a:solidFill>
                <a:latin typeface="Times New Roman" panose="02020803070505020304" pitchFamily="18" charset="0"/>
                <a:ea typeface="宋体" panose="02010600030101010101" pitchFamily="2" charset="-122"/>
              </a:rPr>
              <a:t>整除性判别</a:t>
            </a:r>
            <a:endParaRPr lang="zh-CN" altLang="en-US" sz="2800" b="1" dirty="0">
              <a:solidFill>
                <a:schemeClr val="tx2"/>
              </a:solidFill>
              <a:latin typeface="Times New Roman" panose="02020803070505020304" pitchFamily="18" charset="0"/>
              <a:ea typeface="宋体" panose="02010600030101010101" pitchFamily="2" charset="-122"/>
            </a:endParaRPr>
          </a:p>
          <a:p>
            <a:pPr marL="342900" indent="-342900">
              <a:spcBef>
                <a:spcPct val="50000"/>
              </a:spcBef>
              <a:buClr>
                <a:schemeClr val="folHlink"/>
              </a:buClr>
              <a:buSzPct val="75000"/>
              <a:buFont typeface="Wingdings" panose="05000000000000000000" pitchFamily="2" charset="2"/>
              <a:buNone/>
            </a:pPr>
            <a:r>
              <a:rPr lang="zh-CN" altLang="en-US" sz="2800" b="1" dirty="0">
                <a:solidFill>
                  <a:schemeClr val="tx2"/>
                </a:solidFill>
                <a:latin typeface="Verdana" panose="020B08040305040B0204" pitchFamily="34" charset="0"/>
                <a:ea typeface="宋体" panose="02010600030101010101" pitchFamily="2" charset="-122"/>
              </a:rPr>
              <a:t>   定理</a:t>
            </a:r>
            <a:r>
              <a:rPr lang="en-US" altLang="zh-CN" sz="2800" b="1" dirty="0">
                <a:solidFill>
                  <a:schemeClr val="tx2"/>
                </a:solidFill>
                <a:latin typeface="Times New Roman Bold" panose="02020803070505020304" charset="0"/>
                <a:ea typeface="宋体" panose="02010600030101010101" pitchFamily="2" charset="-122"/>
              </a:rPr>
              <a:t>1</a:t>
            </a:r>
            <a:r>
              <a:rPr lang="zh-CN" altLang="en-US" sz="2800" b="1">
                <a:solidFill>
                  <a:schemeClr val="tx2"/>
                </a:solidFill>
                <a:latin typeface="Times New Roman" panose="02020803070505020304" pitchFamily="18" charset="0"/>
                <a:ea typeface="宋体" panose="02010600030101010101" pitchFamily="2" charset="-122"/>
              </a:rPr>
              <a:t>   </a:t>
            </a:r>
            <a:r>
              <a:rPr lang="zh-CN" altLang="en-US" sz="2800" b="1" dirty="0">
                <a:latin typeface="Verdana" panose="020B08040305040B0204" pitchFamily="34" charset="0"/>
                <a:ea typeface="宋体" panose="02010600030101010101" pitchFamily="2" charset="-122"/>
              </a:rPr>
              <a:t>设</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华文行楷" panose="02010800040101010101" pitchFamily="2" charset="-122"/>
              </a:rPr>
              <a:t>P</a:t>
            </a:r>
            <a:r>
              <a:rPr lang="en-US" altLang="zh-CN" sz="2800" b="1">
                <a:latin typeface="Times New Roman" panose="02020803070505020304" pitchFamily="18" charset="0"/>
                <a:ea typeface="华文行楷" panose="02010800040101010101" pitchFamily="2" charset="-122"/>
              </a:rPr>
              <a:t>[</a:t>
            </a:r>
            <a:r>
              <a:rPr lang="en-US" altLang="zh-CN" sz="2800" b="1" i="1">
                <a:latin typeface="Times New Roman" panose="02020803070505020304" pitchFamily="18" charset="0"/>
                <a:ea typeface="华文行楷" panose="02010800040101010101" pitchFamily="2" charset="-122"/>
              </a:rPr>
              <a:t>x</a:t>
            </a:r>
            <a:r>
              <a:rPr lang="en-US" altLang="zh-CN" sz="2800" b="1">
                <a:latin typeface="Times New Roman" panose="02020803070505020304" pitchFamily="18" charset="0"/>
                <a:ea typeface="华文行楷" panose="02010800040101010101" pitchFamily="2" charset="-122"/>
              </a:rPr>
              <a:t>]</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sym typeface="Symbol" pitchFamily="18" charset="2"/>
              </a:rPr>
              <a:t>0, </a:t>
            </a:r>
            <a:r>
              <a:rPr lang="en-US" altLang="zh-CN" sz="2800" b="1" i="1">
                <a:solidFill>
                  <a:schemeClr val="tx2"/>
                </a:solidFill>
                <a:latin typeface="Times New Roman" panose="02020803070505020304" pitchFamily="18" charset="0"/>
                <a:ea typeface="宋体" panose="02010600030101010101" pitchFamily="2" charset="-122"/>
              </a:rPr>
              <a:t>g</a:t>
            </a:r>
            <a:r>
              <a:rPr lang="en-US" altLang="zh-CN" sz="2800" b="1">
                <a:solidFill>
                  <a:schemeClr val="tx2"/>
                </a:solidFill>
                <a:latin typeface="Times New Roman" panose="02020803070505020304" pitchFamily="18" charset="0"/>
                <a:ea typeface="宋体" panose="02010600030101010101" pitchFamily="2" charset="-122"/>
              </a:rPr>
              <a:t>(</a:t>
            </a:r>
            <a:r>
              <a:rPr lang="en-US" altLang="zh-CN" sz="2800" b="1" i="1">
                <a:solidFill>
                  <a:schemeClr val="tx2"/>
                </a:solidFill>
                <a:latin typeface="Times New Roman" panose="02020803070505020304" pitchFamily="18" charset="0"/>
                <a:ea typeface="宋体" panose="02010600030101010101" pitchFamily="2" charset="-122"/>
              </a:rPr>
              <a:t>x</a:t>
            </a:r>
            <a:r>
              <a:rPr lang="en-US" altLang="zh-CN" sz="2800" b="1">
                <a:solidFill>
                  <a:schemeClr val="tx2"/>
                </a:solidFill>
                <a:latin typeface="Times New Roman" panose="02020803070505020304" pitchFamily="18" charset="0"/>
                <a:ea typeface="宋体" panose="02010600030101010101" pitchFamily="2" charset="-122"/>
              </a:rPr>
              <a:t>) </a:t>
            </a:r>
            <a:r>
              <a:rPr lang="en-US" altLang="zh-CN" sz="2800" b="1">
                <a:solidFill>
                  <a:schemeClr val="tx2"/>
                </a:solidFill>
                <a:latin typeface="Times New Roman" panose="02020803070505020304" pitchFamily="18" charset="0"/>
                <a:ea typeface="宋体" panose="02010600030101010101" pitchFamily="2" charset="-122"/>
                <a:sym typeface="Symbol" pitchFamily="18" charset="2"/>
              </a:rPr>
              <a:t>| </a:t>
            </a:r>
            <a:r>
              <a:rPr lang="en-US" altLang="zh-CN" sz="2800" b="1" i="1">
                <a:solidFill>
                  <a:schemeClr val="tx2"/>
                </a:solidFill>
                <a:latin typeface="Times New Roman" panose="02020803070505020304" pitchFamily="18" charset="0"/>
                <a:ea typeface="宋体" panose="02010600030101010101" pitchFamily="2" charset="-122"/>
              </a:rPr>
              <a:t>f</a:t>
            </a:r>
            <a:r>
              <a:rPr lang="en-US" altLang="zh-CN" sz="2800" b="1">
                <a:solidFill>
                  <a:schemeClr val="tx2"/>
                </a:solidFill>
                <a:latin typeface="Times New Roman" panose="02020803070505020304" pitchFamily="18" charset="0"/>
                <a:ea typeface="宋体" panose="02010600030101010101" pitchFamily="2" charset="-122"/>
              </a:rPr>
              <a:t>(</a:t>
            </a:r>
            <a:r>
              <a:rPr lang="en-US" altLang="zh-CN" sz="2800" b="1" i="1">
                <a:solidFill>
                  <a:schemeClr val="tx2"/>
                </a:solidFill>
                <a:latin typeface="Times New Roman" panose="02020803070505020304" pitchFamily="18" charset="0"/>
                <a:ea typeface="宋体" panose="02010600030101010101" pitchFamily="2" charset="-122"/>
              </a:rPr>
              <a:t>x</a:t>
            </a:r>
            <a:r>
              <a:rPr lang="en-US" altLang="zh-CN" sz="2800" b="1">
                <a:solidFill>
                  <a:schemeClr val="tx2"/>
                </a:solidFill>
                <a:latin typeface="Times New Roman" panose="02020803070505020304" pitchFamily="18" charset="0"/>
                <a:ea typeface="宋体" panose="02010600030101010101" pitchFamily="2" charset="-122"/>
              </a:rPr>
              <a:t>) </a:t>
            </a:r>
            <a:endParaRPr lang="en-US" altLang="zh-CN" sz="2800" b="1">
              <a:solidFill>
                <a:schemeClr val="tx2"/>
              </a:solidFill>
              <a:latin typeface="Times New Roman" panose="02020803070505020304" pitchFamily="18" charset="0"/>
              <a:ea typeface="宋体" panose="02010600030101010101" pitchFamily="2" charset="-122"/>
            </a:endParaRPr>
          </a:p>
          <a:p>
            <a:pPr marL="342900" indent="-342900">
              <a:spcBef>
                <a:spcPct val="50000"/>
              </a:spcBef>
              <a:buClr>
                <a:schemeClr val="folHlink"/>
              </a:buClr>
              <a:buSzPct val="75000"/>
              <a:buFont typeface="Wingdings" panose="05000000000000000000" pitchFamily="2" charset="2"/>
              <a:buNone/>
            </a:pPr>
            <a:r>
              <a:rPr lang="en-US" altLang="zh-CN" sz="2800" b="1">
                <a:latin typeface="Times New Roman" panose="02020803070505020304" pitchFamily="18" charset="0"/>
                <a:ea typeface="宋体" panose="02010600030101010101" pitchFamily="2" charset="-122"/>
                <a:sym typeface="Symbol" pitchFamily="18" charset="2"/>
              </a:rPr>
              <a:t>                                  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zh-CN" altLang="en-US" sz="2800" b="1">
                <a:latin typeface="Times New Roman" panose="02020803070505020304" pitchFamily="18" charset="0"/>
                <a:ea typeface="宋体" panose="02010600030101010101" pitchFamily="2" charset="-122"/>
              </a:rPr>
              <a:t>除</a:t>
            </a:r>
            <a:r>
              <a:rPr lang="en-US" altLang="zh-CN" sz="2800" b="1" i="1">
                <a:latin typeface="Times New Roman" panose="02020803070505020304" pitchFamily="18" charset="0"/>
                <a:ea typeface="宋体" panose="02010600030101010101" pitchFamily="2" charset="-122"/>
              </a:rPr>
              <a:t>f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的</a:t>
            </a:r>
            <a:r>
              <a:rPr lang="zh-CN" altLang="en-US" sz="2800" b="1" dirty="0">
                <a:solidFill>
                  <a:schemeClr val="tx2"/>
                </a:solidFill>
                <a:latin typeface="Times New Roman" panose="02020803070505020304" pitchFamily="18" charset="0"/>
                <a:ea typeface="宋体" panose="02010600030101010101" pitchFamily="2" charset="-122"/>
              </a:rPr>
              <a:t>余式为零</a:t>
            </a:r>
            <a:r>
              <a:rPr lang="en-US" altLang="zh-CN" sz="2800" b="1">
                <a:solidFill>
                  <a:schemeClr val="tx2"/>
                </a:solidFill>
                <a:latin typeface="Times New Roman" panose="02020803070505020304" pitchFamily="18" charset="0"/>
                <a:ea typeface="宋体" panose="02010600030101010101" pitchFamily="2" charset="-122"/>
              </a:rPr>
              <a:t>.</a:t>
            </a:r>
            <a:endParaRPr lang="en-US" altLang="zh-CN" sz="2800" b="1">
              <a:solidFill>
                <a:schemeClr val="tx2"/>
              </a:solidFill>
              <a:latin typeface="Times New Roman" panose="02020803070505020304" pitchFamily="18" charset="0"/>
              <a:ea typeface="宋体" panose="02010600030101010101" pitchFamily="2" charset="-122"/>
            </a:endParaRPr>
          </a:p>
        </p:txBody>
      </p:sp>
      <p:sp>
        <p:nvSpPr>
          <p:cNvPr id="230404" name="矩形 230403"/>
          <p:cNvSpPr/>
          <p:nvPr/>
        </p:nvSpPr>
        <p:spPr>
          <a:xfrm>
            <a:off x="468313" y="4114800"/>
            <a:ext cx="8675687" cy="2590800"/>
          </a:xfrm>
          <a:prstGeom prst="rect">
            <a:avLst/>
          </a:prstGeom>
          <a:noFill/>
          <a:ln w="9525">
            <a:noFill/>
          </a:ln>
        </p:spPr>
        <p:txBody>
          <a:bodyPr anchor="t"/>
          <a:p>
            <a:pPr marL="342900" indent="-342900">
              <a:spcBef>
                <a:spcPct val="50000"/>
              </a:spcBef>
              <a:buClr>
                <a:schemeClr val="folHlink"/>
              </a:buClr>
              <a:buSzPct val="75000"/>
              <a:buFont typeface="Wingdings" panose="05000000000000000000" pitchFamily="2" charset="2"/>
              <a:buNone/>
            </a:pPr>
            <a:r>
              <a:rPr lang="en-US" altLang="zh-CN" sz="2800" b="1">
                <a:latin typeface="Times New Roman" panose="02020803070505020304" pitchFamily="18" charset="0"/>
                <a:ea typeface="宋体" panose="02010600030101010101" pitchFamily="2" charset="-122"/>
              </a:rPr>
              <a:t> </a:t>
            </a:r>
            <a:r>
              <a:rPr lang="en-US" altLang="zh-CN" sz="2800" b="1" dirty="0">
                <a:solidFill>
                  <a:schemeClr val="tx2"/>
                </a:solidFill>
                <a:latin typeface="Verdana" panose="020B08040305040B0204" pitchFamily="34" charset="0"/>
                <a:ea typeface="宋体" panose="02010600030101010101" pitchFamily="2" charset="-122"/>
              </a:rPr>
              <a:t> </a:t>
            </a:r>
            <a:r>
              <a:rPr lang="zh-CN" altLang="en-US" sz="2800" b="1" dirty="0">
                <a:solidFill>
                  <a:schemeClr val="tx2"/>
                </a:solidFill>
                <a:latin typeface="Verdana" panose="020B08040305040B0204" pitchFamily="34" charset="0"/>
                <a:ea typeface="宋体" panose="02010600030101010101" pitchFamily="2" charset="-122"/>
              </a:rPr>
              <a:t>证</a:t>
            </a:r>
            <a:r>
              <a:rPr lang="zh-CN" altLang="en-US" sz="2800" b="1">
                <a:solidFill>
                  <a:schemeClr val="tx2"/>
                </a:solidFill>
                <a:latin typeface="Times New Roman" panose="02020803070505020304" pitchFamily="18" charset="0"/>
                <a:ea typeface="宋体" panose="02010600030101010101" pitchFamily="2" charset="-122"/>
                <a:sym typeface="Wingdings" panose="05000000000000000000" pitchFamily="2" charset="2"/>
              </a:rPr>
              <a:t> </a:t>
            </a:r>
            <a:r>
              <a:rPr lang="en-US" altLang="zh-CN" sz="2800" b="1">
                <a:solidFill>
                  <a:schemeClr val="tx2"/>
                </a:solidFill>
                <a:latin typeface="Times New Roman" panose="02020803070505020304" pitchFamily="18" charset="0"/>
                <a:ea typeface="宋体" panose="02010600030101010101" pitchFamily="2" charset="-122"/>
                <a:sym typeface="Wingdings" panose="05000000000000000000" pitchFamily="2" charset="2"/>
              </a:rPr>
              <a:t>(</a:t>
            </a:r>
            <a:r>
              <a:rPr lang="en-US" altLang="zh-CN" sz="2800" b="1">
                <a:solidFill>
                  <a:schemeClr val="tx2"/>
                </a:solidFill>
                <a:latin typeface="Verdana" panose="020B08040305040B0204" pitchFamily="34" charset="0"/>
                <a:ea typeface="宋体" panose="02010600030101010101" pitchFamily="2" charset="-122"/>
                <a:sym typeface="Symbol" pitchFamily="18" charset="2"/>
              </a:rPr>
              <a:t></a:t>
            </a:r>
            <a:r>
              <a:rPr lang="en-US" altLang="zh-CN" sz="2800" b="1">
                <a:solidFill>
                  <a:schemeClr val="tx2"/>
                </a:solidFill>
                <a:latin typeface="Times New Roman" panose="02020803070505020304" pitchFamily="18" charset="0"/>
                <a:ea typeface="宋体" panose="02010600030101010101" pitchFamily="2" charset="-122"/>
                <a:sym typeface="Symbol" pitchFamily="18" charset="2"/>
              </a:rPr>
              <a:t>) </a:t>
            </a:r>
            <a:r>
              <a:rPr lang="zh-CN" altLang="en-US" sz="2800" b="1" dirty="0">
                <a:latin typeface="Verdana" panose="020B08040305040B0204" pitchFamily="34" charset="0"/>
                <a:ea typeface="宋体" panose="02010600030101010101" pitchFamily="2" charset="-122"/>
                <a:sym typeface="Symbol" pitchFamily="18" charset="2"/>
              </a:rPr>
              <a:t>若余式</a:t>
            </a:r>
            <a:r>
              <a:rPr lang="en-US" altLang="zh-CN" sz="2800" b="1" i="1">
                <a:latin typeface="Times New Roman" panose="02020803070505020304" pitchFamily="18" charset="0"/>
                <a:ea typeface="宋体" panose="02010600030101010101" pitchFamily="2" charset="-122"/>
              </a:rPr>
              <a:t>r</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=0</a:t>
            </a:r>
            <a:r>
              <a:rPr lang="zh-CN" altLang="en-US" sz="2800" b="1">
                <a:latin typeface="Times New Roman" panose="02020803070505020304" pitchFamily="18" charset="0"/>
                <a:ea typeface="宋体" panose="02010600030101010101" pitchFamily="2" charset="-122"/>
              </a:rPr>
              <a:t>，则</a:t>
            </a:r>
            <a:r>
              <a:rPr lang="en-US" altLang="zh-CN" sz="2800" b="1" i="1">
                <a:latin typeface="Times New Roman" panose="02020803070505020304" pitchFamily="18" charset="0"/>
                <a:ea typeface="宋体" panose="02010600030101010101" pitchFamily="2" charset="-122"/>
              </a:rPr>
              <a:t>f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q</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zh-CN" altLang="en-US" sz="2800" b="1">
                <a:latin typeface="Times New Roman" panose="02020803070505020304" pitchFamily="18" charset="0"/>
                <a:ea typeface="宋体" panose="02010600030101010101" pitchFamily="2" charset="-122"/>
              </a:rPr>
              <a:t>即</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a:t>
            </a:r>
            <a:endParaRPr lang="zh-CN" altLang="en-US" sz="2800" b="1">
              <a:latin typeface="Times New Roman" panose="02020803070505020304" pitchFamily="18" charset="0"/>
              <a:ea typeface="宋体" panose="02010600030101010101" pitchFamily="2" charset="-122"/>
            </a:endParaRPr>
          </a:p>
          <a:p>
            <a:pPr marL="342900" indent="-342900">
              <a:spcBef>
                <a:spcPct val="50000"/>
              </a:spcBef>
              <a:buClr>
                <a:schemeClr val="folHlink"/>
              </a:buClr>
              <a:buSzPct val="75000"/>
              <a:buFont typeface="Wingdings" panose="05000000000000000000" pitchFamily="2" charset="2"/>
              <a:buNone/>
            </a:pPr>
            <a:r>
              <a:rPr lang="zh-CN" altLang="en-US" sz="2800" b="1">
                <a:latin typeface="Times New Roman" panose="02020803070505020304" pitchFamily="18" charset="0"/>
                <a:ea typeface="宋体" panose="02010600030101010101" pitchFamily="2" charset="-122"/>
              </a:rPr>
              <a:t>        </a:t>
            </a:r>
            <a:r>
              <a:rPr lang="en-US" altLang="zh-CN" sz="2800" b="1">
                <a:solidFill>
                  <a:schemeClr val="tx2"/>
                </a:solidFill>
                <a:latin typeface="Times New Roman" panose="02020803070505020304" pitchFamily="18" charset="0"/>
                <a:ea typeface="宋体" panose="02010600030101010101" pitchFamily="2" charset="-122"/>
              </a:rPr>
              <a:t>(</a:t>
            </a:r>
            <a:r>
              <a:rPr lang="en-US" altLang="zh-CN" sz="2800" b="1">
                <a:solidFill>
                  <a:schemeClr val="tx2"/>
                </a:solidFill>
                <a:latin typeface="Verdana" panose="020B08040305040B0204" pitchFamily="34" charset="0"/>
                <a:ea typeface="宋体" panose="02010600030101010101" pitchFamily="2" charset="-122"/>
                <a:sym typeface="Symbol" pitchFamily="18" charset="2"/>
              </a:rPr>
              <a:t></a:t>
            </a:r>
            <a:r>
              <a:rPr lang="en-US" altLang="zh-CN" sz="2800" b="1">
                <a:solidFill>
                  <a:schemeClr val="tx2"/>
                </a:solidFill>
                <a:latin typeface="Times New Roman" panose="02020803070505020304" pitchFamily="18" charset="0"/>
                <a:ea typeface="宋体" panose="02010600030101010101" pitchFamily="2" charset="-122"/>
              </a:rPr>
              <a:t>) </a:t>
            </a:r>
            <a:r>
              <a:rPr lang="zh-CN" altLang="en-US" sz="2800" b="1">
                <a:latin typeface="Times New Roman" panose="02020803070505020304" pitchFamily="18" charset="0"/>
                <a:ea typeface="宋体" panose="02010600030101010101" pitchFamily="2" charset="-122"/>
              </a:rPr>
              <a:t>若</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，则</a:t>
            </a:r>
            <a:endParaRPr lang="zh-CN" altLang="en-US" sz="2800" b="1" dirty="0">
              <a:latin typeface="Times New Roman" panose="02020803070505020304" pitchFamily="18" charset="0"/>
              <a:ea typeface="宋体" panose="02010600030101010101" pitchFamily="2" charset="-122"/>
            </a:endParaRPr>
          </a:p>
          <a:p>
            <a:pPr marL="342900" indent="-342900">
              <a:spcBef>
                <a:spcPct val="50000"/>
              </a:spcBef>
              <a:buClr>
                <a:schemeClr val="folHlink"/>
              </a:buClr>
              <a:buSzPct val="75000"/>
              <a:buFont typeface="Wingdings" panose="05000000000000000000" pitchFamily="2" charset="2"/>
              <a:buNone/>
            </a:pPr>
            <a:r>
              <a:rPr lang="zh-CN" altLang="en-US" sz="2800" b="1" i="1" dirty="0">
                <a:latin typeface="Times New Roman" panose="02020803070505020304" pitchFamily="18" charset="0"/>
                <a:ea typeface="宋体" panose="02010600030101010101" pitchFamily="2" charset="-122"/>
              </a:rPr>
              <a:t>                       </a:t>
            </a:r>
            <a:r>
              <a:rPr lang="zh-CN" altLang="en-US" sz="2800" b="1" i="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q</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q</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+0</a:t>
            </a:r>
            <a:endParaRPr lang="en-US" altLang="zh-CN" sz="2800" b="1">
              <a:latin typeface="Times New Roman" panose="02020803070505020304" pitchFamily="18" charset="0"/>
              <a:ea typeface="宋体" panose="02010600030101010101" pitchFamily="2" charset="-122"/>
            </a:endParaRPr>
          </a:p>
          <a:p>
            <a:pPr marL="342900" indent="-342900">
              <a:spcBef>
                <a:spcPct val="50000"/>
              </a:spcBef>
              <a:buClr>
                <a:schemeClr val="folHlink"/>
              </a:buClr>
              <a:buSzPct val="75000"/>
              <a:buFont typeface="Wingdings" panose="05000000000000000000" pitchFamily="2" charset="2"/>
              <a:buNone/>
            </a:pPr>
            <a:r>
              <a:rPr lang="en-US" altLang="zh-CN" sz="2800" b="1">
                <a:latin typeface="Times New Roman" panose="02020803070505020304" pitchFamily="18" charset="0"/>
                <a:ea typeface="宋体" panose="02010600030101010101" pitchFamily="2" charset="-122"/>
              </a:rPr>
              <a:t>    </a:t>
            </a:r>
            <a:r>
              <a:rPr lang="zh-CN" altLang="en-US" sz="2800" b="1">
                <a:latin typeface="Times New Roman" panose="02020803070505020304" pitchFamily="18" charset="0"/>
                <a:ea typeface="宋体" panose="02010600030101010101" pitchFamily="2" charset="-122"/>
              </a:rPr>
              <a:t>即</a:t>
            </a:r>
            <a:r>
              <a:rPr lang="en-US" altLang="zh-CN" sz="2800" b="1" i="1">
                <a:latin typeface="Times New Roman" panose="02020803070505020304" pitchFamily="18" charset="0"/>
                <a:ea typeface="宋体" panose="02010600030101010101" pitchFamily="2" charset="-122"/>
              </a:rPr>
              <a:t>r</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=0.    </a:t>
            </a:r>
            <a:endParaRPr lang="en-US" altLang="zh-CN" sz="2800" b="1">
              <a:latin typeface="Times New Roman" panose="02020803070505020304" pitchFamily="18" charset="0"/>
              <a:ea typeface="宋体" panose="02010600030101010101" pitchFamily="2" charset="-122"/>
            </a:endParaRPr>
          </a:p>
        </p:txBody>
      </p:sp>
      <p:graphicFrame>
        <p:nvGraphicFramePr>
          <p:cNvPr id="230405" name="对象 230404"/>
          <p:cNvGraphicFramePr/>
          <p:nvPr/>
        </p:nvGraphicFramePr>
        <p:xfrm>
          <a:off x="4443413" y="685800"/>
          <a:ext cx="2566987" cy="1016000"/>
        </p:xfrm>
        <a:graphic>
          <a:graphicData uri="http://schemas.openxmlformats.org/presentationml/2006/ole">
            <mc:AlternateContent xmlns:mc="http://schemas.openxmlformats.org/markup-compatibility/2006">
              <mc:Choice xmlns:v="urn:schemas-microsoft-com:vml" Requires="v">
                <p:oleObj spid="_x0000_s3138" name="" r:id="rId1" imgW="1230630" imgH="405765" progId="Equation.3">
                  <p:embed/>
                </p:oleObj>
              </mc:Choice>
              <mc:Fallback>
                <p:oleObj name="" r:id="rId1" imgW="1230630" imgH="405765" progId="Equation.3">
                  <p:embed/>
                  <p:pic>
                    <p:nvPicPr>
                      <p:cNvPr id="0" name="图片 3137"/>
                      <p:cNvPicPr/>
                      <p:nvPr/>
                    </p:nvPicPr>
                    <p:blipFill>
                      <a:blip r:embed="rId2"/>
                      <a:stretch>
                        <a:fillRect/>
                      </a:stretch>
                    </p:blipFill>
                    <p:spPr>
                      <a:xfrm>
                        <a:off x="4443413" y="685800"/>
                        <a:ext cx="2566987" cy="1016000"/>
                      </a:xfrm>
                      <a:prstGeom prst="rect">
                        <a:avLst/>
                      </a:prstGeom>
                      <a:noFill/>
                      <a:ln w="38100">
                        <a:noFill/>
                        <a:miter/>
                      </a:ln>
                    </p:spPr>
                  </p:pic>
                </p:oleObj>
              </mc:Fallback>
            </mc:AlternateContent>
          </a:graphicData>
        </a:graphic>
      </p:graphicFrame>
      <p:sp>
        <p:nvSpPr>
          <p:cNvPr id="230406" name="线形标注 2 230405"/>
          <p:cNvSpPr/>
          <p:nvPr/>
        </p:nvSpPr>
        <p:spPr>
          <a:xfrm>
            <a:off x="6705600" y="1524000"/>
            <a:ext cx="914400" cy="523875"/>
          </a:xfrm>
          <a:prstGeom prst="borderCallout2">
            <a:avLst>
              <a:gd name="adj1" fmla="val 21819"/>
              <a:gd name="adj2" fmla="val -8333"/>
              <a:gd name="adj3" fmla="val 21819"/>
              <a:gd name="adj4" fmla="val -8333"/>
              <a:gd name="adj5" fmla="val 21819"/>
              <a:gd name="adj6" fmla="val -233162"/>
            </a:avLst>
          </a:prstGeom>
          <a:solidFill>
            <a:srgbClr val="FFFF66"/>
          </a:solidFill>
          <a:ln w="9525" cap="flat" cmpd="sng">
            <a:solidFill>
              <a:schemeClr val="tx1"/>
            </a:solidFill>
            <a:prstDash val="solid"/>
            <a:miter/>
            <a:headEnd type="none" w="med" len="med"/>
            <a:tailEnd type="none" w="med" len="med"/>
          </a:ln>
        </p:spPr>
        <p:txBody>
          <a:bodyPr anchor="t"/>
          <a:p>
            <a:pPr indent="0" algn="ctr"/>
            <a:r>
              <a:rPr lang="en-US" altLang="zh-CN" sz="2800" b="1" i="1">
                <a:latin typeface="Times New Roman" panose="02020803070505020304" pitchFamily="18" charset="0"/>
                <a:ea typeface="宋体" panose="02010600030101010101" pitchFamily="2" charset="-122"/>
              </a:rPr>
              <a:t>h</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0402"/>
                                        </p:tgtEl>
                                        <p:attrNameLst>
                                          <p:attrName>style.visibility</p:attrName>
                                        </p:attrNameLst>
                                      </p:cBhvr>
                                      <p:to>
                                        <p:strVal val="visible"/>
                                      </p:to>
                                    </p:set>
                                    <p:animEffect transition="in" filter="wipe(left)">
                                      <p:cBhvr>
                                        <p:cTn id="7" dur="500"/>
                                        <p:tgtEl>
                                          <p:spTgt spid="23040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30405"/>
                                        </p:tgtEl>
                                        <p:attrNameLst>
                                          <p:attrName>style.visibility</p:attrName>
                                        </p:attrNameLst>
                                      </p:cBhvr>
                                      <p:to>
                                        <p:strVal val="visible"/>
                                      </p:to>
                                    </p:set>
                                    <p:animEffect transition="in" filter="wipe(left)">
                                      <p:cBhvr>
                                        <p:cTn id="12" dur="500"/>
                                        <p:tgtEl>
                                          <p:spTgt spid="230405"/>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23040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30403">
                                            <p:txEl>
                                              <p:charRg st="0" end="9"/>
                                            </p:txEl>
                                          </p:spTgt>
                                        </p:tgtEl>
                                        <p:attrNameLst>
                                          <p:attrName>style.visibility</p:attrName>
                                        </p:attrNameLst>
                                      </p:cBhvr>
                                      <p:to>
                                        <p:strVal val="visible"/>
                                      </p:to>
                                    </p:set>
                                    <p:animEffect transition="in" filter="wipe(left)">
                                      <p:cBhvr>
                                        <p:cTn id="21" dur="500"/>
                                        <p:tgtEl>
                                          <p:spTgt spid="230403">
                                            <p:txEl>
                                              <p:charRg st="0" end="9"/>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30403">
                                            <p:txEl>
                                              <p:charRg st="9" end="56"/>
                                            </p:txEl>
                                          </p:spTgt>
                                        </p:tgtEl>
                                        <p:attrNameLst>
                                          <p:attrName>style.visibility</p:attrName>
                                        </p:attrNameLst>
                                      </p:cBhvr>
                                      <p:to>
                                        <p:strVal val="visible"/>
                                      </p:to>
                                    </p:set>
                                    <p:animEffect transition="in" filter="wipe(left)">
                                      <p:cBhvr>
                                        <p:cTn id="26" dur="500"/>
                                        <p:tgtEl>
                                          <p:spTgt spid="230403">
                                            <p:txEl>
                                              <p:charRg st="9" end="5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30403">
                                            <p:txEl>
                                              <p:charRg st="56" end="110"/>
                                            </p:txEl>
                                          </p:spTgt>
                                        </p:tgtEl>
                                        <p:attrNameLst>
                                          <p:attrName>style.visibility</p:attrName>
                                        </p:attrNameLst>
                                      </p:cBhvr>
                                      <p:to>
                                        <p:strVal val="visible"/>
                                      </p:to>
                                    </p:set>
                                    <p:animEffect transition="in" filter="wipe(left)">
                                      <p:cBhvr>
                                        <p:cTn id="31" dur="500"/>
                                        <p:tgtEl>
                                          <p:spTgt spid="230403">
                                            <p:txEl>
                                              <p:charRg st="56" end="11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30404">
                                            <p:txEl>
                                              <p:charRg st="0" end="50"/>
                                            </p:txEl>
                                          </p:spTgt>
                                        </p:tgtEl>
                                        <p:attrNameLst>
                                          <p:attrName>style.visibility</p:attrName>
                                        </p:attrNameLst>
                                      </p:cBhvr>
                                      <p:to>
                                        <p:strVal val="visible"/>
                                      </p:to>
                                    </p:set>
                                    <p:animEffect transition="in" filter="wipe(left)">
                                      <p:cBhvr>
                                        <p:cTn id="36" dur="500"/>
                                        <p:tgtEl>
                                          <p:spTgt spid="230404">
                                            <p:txEl>
                                              <p:charRg st="0" end="5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30404">
                                            <p:txEl>
                                              <p:charRg st="50" end="77"/>
                                            </p:txEl>
                                          </p:spTgt>
                                        </p:tgtEl>
                                        <p:attrNameLst>
                                          <p:attrName>style.visibility</p:attrName>
                                        </p:attrNameLst>
                                      </p:cBhvr>
                                      <p:to>
                                        <p:strVal val="visible"/>
                                      </p:to>
                                    </p:set>
                                    <p:animEffect transition="in" filter="wipe(left)">
                                      <p:cBhvr>
                                        <p:cTn id="41" dur="500"/>
                                        <p:tgtEl>
                                          <p:spTgt spid="230404">
                                            <p:txEl>
                                              <p:charRg st="50" end="77"/>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230404">
                                            <p:txEl>
                                              <p:charRg st="77" end="128"/>
                                            </p:txEl>
                                          </p:spTgt>
                                        </p:tgtEl>
                                        <p:attrNameLst>
                                          <p:attrName>style.visibility</p:attrName>
                                        </p:attrNameLst>
                                      </p:cBhvr>
                                      <p:to>
                                        <p:strVal val="visible"/>
                                      </p:to>
                                    </p:set>
                                    <p:animEffect transition="in" filter="wipe(left)">
                                      <p:cBhvr>
                                        <p:cTn id="46" dur="500"/>
                                        <p:tgtEl>
                                          <p:spTgt spid="230404">
                                            <p:txEl>
                                              <p:charRg st="77" end="128"/>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230404">
                                            <p:txEl>
                                              <p:charRg st="128" end="149"/>
                                            </p:txEl>
                                          </p:spTgt>
                                        </p:tgtEl>
                                        <p:attrNameLst>
                                          <p:attrName>style.visibility</p:attrName>
                                        </p:attrNameLst>
                                      </p:cBhvr>
                                      <p:to>
                                        <p:strVal val="visible"/>
                                      </p:to>
                                    </p:set>
                                    <p:animEffect transition="in" filter="wipe(left)">
                                      <p:cBhvr>
                                        <p:cTn id="51" dur="500"/>
                                        <p:tgtEl>
                                          <p:spTgt spid="230404">
                                            <p:txEl>
                                              <p:charRg st="128" end="14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2" grpId="0"/>
      <p:bldP spid="230403" grpId="0" uiExpand="1" build="p"/>
      <p:bldP spid="230404" grpId="0" uiExpand="1" build="p"/>
      <p:bldP spid="230406"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8673" name="标题 231425"/>
          <p:cNvSpPr>
            <a:spLocks noGrp="1"/>
          </p:cNvSpPr>
          <p:nvPr>
            <p:ph type="title"/>
          </p:nvPr>
        </p:nvSpPr>
        <p:spPr>
          <a:xfrm>
            <a:off x="533400" y="297815"/>
            <a:ext cx="7848600" cy="953135"/>
          </a:xfrm>
        </p:spPr>
        <p:txBody>
          <a:bodyPr wrap="square" anchor="b">
            <a:spAutoFit/>
          </a:bodyPr>
          <a:p>
            <a:pPr marL="609600" indent="-609600">
              <a:buClr>
                <a:schemeClr val="tx2"/>
              </a:buClr>
              <a:buNone/>
            </a:pPr>
            <a:r>
              <a:rPr lang="zh-CN" altLang="en-US" sz="2800" b="1" dirty="0">
                <a:latin typeface="Times New Roman" panose="02020803070505020304" pitchFamily="18" charset="0"/>
                <a:ea typeface="宋体" panose="02010600030101010101" pitchFamily="2" charset="-122"/>
              </a:rPr>
              <a:t>例</a:t>
            </a:r>
            <a:r>
              <a:rPr lang="en-US" altLang="zh-CN" sz="2800" b="1">
                <a:latin typeface="Times New Roman" panose="02020803070505020304" pitchFamily="18" charset="0"/>
                <a:ea typeface="宋体" panose="02010600030101010101" pitchFamily="2" charset="-122"/>
              </a:rPr>
              <a:t>3   </a:t>
            </a:r>
            <a:r>
              <a:rPr lang="zh-CN" altLang="en-US" sz="2800" b="1" dirty="0">
                <a:solidFill>
                  <a:schemeClr val="tx1"/>
                </a:solidFill>
                <a:latin typeface="Times New Roman" panose="02020803070505020304" pitchFamily="18" charset="0"/>
                <a:ea typeface="宋体" panose="02010600030101010101" pitchFamily="2" charset="-122"/>
              </a:rPr>
              <a:t>设</a:t>
            </a:r>
            <a:r>
              <a:rPr lang="en-US" altLang="zh-CN" sz="2800" b="1" i="1">
                <a:solidFill>
                  <a:schemeClr val="tx1"/>
                </a:solidFill>
                <a:latin typeface="Times New Roman" panose="02020803070505020304" pitchFamily="18" charset="0"/>
                <a:ea typeface="宋体" panose="02010600030101010101" pitchFamily="2" charset="-122"/>
              </a:rPr>
              <a:t>f</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a:solidFill>
                  <a:schemeClr val="tx1"/>
                </a:solidFill>
                <a:latin typeface="Times New Roman" panose="02020803070505020304" pitchFamily="18" charset="0"/>
                <a:ea typeface="宋体" panose="02010600030101010101" pitchFamily="2" charset="-122"/>
              </a:rPr>
              <a:t>)  </a:t>
            </a:r>
            <a:r>
              <a:rPr lang="en-US" altLang="zh-CN" sz="2800" b="1">
                <a:solidFill>
                  <a:schemeClr val="tx1"/>
                </a:solidFill>
                <a:latin typeface="Times New Roman" panose="02020803070505020304" pitchFamily="18" charset="0"/>
              </a:rPr>
              <a:t>=2</a:t>
            </a:r>
            <a:r>
              <a:rPr lang="en-US" altLang="zh-CN" sz="2800" b="1" i="1">
                <a:solidFill>
                  <a:schemeClr val="tx1"/>
                </a:solidFill>
                <a:latin typeface="Times New Roman" panose="02020803070505020304" pitchFamily="18" charset="0"/>
              </a:rPr>
              <a:t>x</a:t>
            </a:r>
            <a:r>
              <a:rPr lang="en-US" altLang="zh-CN" sz="2800" b="1" baseline="30000">
                <a:solidFill>
                  <a:schemeClr val="tx1"/>
                </a:solidFill>
                <a:latin typeface="Times New Roman" panose="02020803070505020304" pitchFamily="18" charset="0"/>
              </a:rPr>
              <a:t>4</a:t>
            </a:r>
            <a:r>
              <a:rPr lang="en-US" altLang="zh-CN" sz="2800" b="1">
                <a:solidFill>
                  <a:schemeClr val="tx1"/>
                </a:solidFill>
                <a:latin typeface="Times New Roman" panose="02020803070505020304" pitchFamily="18" charset="0"/>
              </a:rPr>
              <a:t>-3</a:t>
            </a:r>
            <a:r>
              <a:rPr lang="en-US" altLang="zh-CN" sz="2800" b="1" i="1">
                <a:solidFill>
                  <a:schemeClr val="tx1"/>
                </a:solidFill>
                <a:latin typeface="Times New Roman" panose="02020803070505020304" pitchFamily="18" charset="0"/>
              </a:rPr>
              <a:t>x</a:t>
            </a:r>
            <a:r>
              <a:rPr lang="en-US" altLang="zh-CN" sz="2800" b="1" baseline="30000">
                <a:solidFill>
                  <a:schemeClr val="tx1"/>
                </a:solidFill>
                <a:latin typeface="Times New Roman" panose="02020803070505020304" pitchFamily="18" charset="0"/>
              </a:rPr>
              <a:t>3</a:t>
            </a:r>
            <a:r>
              <a:rPr lang="en-US" altLang="zh-CN" sz="2800" b="1">
                <a:solidFill>
                  <a:schemeClr val="tx1"/>
                </a:solidFill>
                <a:latin typeface="Times New Roman" panose="02020803070505020304" pitchFamily="18" charset="0"/>
              </a:rPr>
              <a:t>+5</a:t>
            </a:r>
            <a:r>
              <a:rPr lang="en-US" altLang="zh-CN" sz="2800" b="1" i="1">
                <a:solidFill>
                  <a:schemeClr val="tx1"/>
                </a:solidFill>
                <a:latin typeface="Times New Roman" panose="02020803070505020304" pitchFamily="18" charset="0"/>
              </a:rPr>
              <a:t>x</a:t>
            </a:r>
            <a:r>
              <a:rPr lang="en-US" altLang="zh-CN" sz="2800" b="1" baseline="30000">
                <a:solidFill>
                  <a:schemeClr val="tx1"/>
                </a:solidFill>
                <a:latin typeface="Times New Roman" panose="02020803070505020304" pitchFamily="18" charset="0"/>
              </a:rPr>
              <a:t>2</a:t>
            </a:r>
            <a:r>
              <a:rPr lang="en-US" altLang="zh-CN" sz="2800" b="1">
                <a:solidFill>
                  <a:schemeClr val="tx1"/>
                </a:solidFill>
                <a:latin typeface="宋体" panose="02010600030101010101" pitchFamily="2" charset="-122"/>
              </a:rPr>
              <a:t>-</a:t>
            </a:r>
            <a:r>
              <a:rPr lang="en-US" altLang="zh-CN" sz="2800" b="1" i="1">
                <a:solidFill>
                  <a:schemeClr val="tx1"/>
                </a:solidFill>
                <a:latin typeface="Times New Roman" panose="02020803070505020304" pitchFamily="18" charset="0"/>
              </a:rPr>
              <a:t>6</a:t>
            </a:r>
            <a:r>
              <a:rPr lang="en-US" altLang="zh-CN" sz="2800" b="1">
                <a:solidFill>
                  <a:schemeClr val="tx1"/>
                </a:solidFill>
                <a:latin typeface="Times New Roman" panose="02020803070505020304" pitchFamily="18" charset="0"/>
              </a:rPr>
              <a:t>, </a:t>
            </a:r>
            <a:r>
              <a:rPr lang="en-US" altLang="zh-CN" sz="2800" b="1" i="1">
                <a:solidFill>
                  <a:schemeClr val="tx1"/>
                </a:solidFill>
                <a:latin typeface="Times New Roman" panose="02020803070505020304" pitchFamily="18" charset="0"/>
              </a:rPr>
              <a:t>g</a:t>
            </a:r>
            <a:r>
              <a:rPr lang="en-US" altLang="zh-CN" sz="2800" b="1">
                <a:solidFill>
                  <a:schemeClr val="tx1"/>
                </a:solidFill>
                <a:latin typeface="Times New Roman" panose="02020803070505020304" pitchFamily="18" charset="0"/>
              </a:rPr>
              <a:t>(</a:t>
            </a:r>
            <a:r>
              <a:rPr lang="en-US" altLang="zh-CN" sz="2800" b="1" i="1">
                <a:solidFill>
                  <a:schemeClr val="tx1"/>
                </a:solidFill>
                <a:latin typeface="Times New Roman" panose="02020803070505020304" pitchFamily="18" charset="0"/>
              </a:rPr>
              <a:t>x</a:t>
            </a:r>
            <a:r>
              <a:rPr lang="en-US" altLang="zh-CN" sz="2800" b="1">
                <a:solidFill>
                  <a:schemeClr val="tx1"/>
                </a:solidFill>
                <a:latin typeface="Times New Roman" panose="02020803070505020304" pitchFamily="18" charset="0"/>
              </a:rPr>
              <a:t>) = </a:t>
            </a:r>
            <a:r>
              <a:rPr lang="en-US" altLang="zh-CN" sz="2800" b="1" i="1">
                <a:solidFill>
                  <a:schemeClr val="tx1"/>
                </a:solidFill>
                <a:latin typeface="Times New Roman" panose="02020803070505020304" pitchFamily="18" charset="0"/>
              </a:rPr>
              <a:t>x</a:t>
            </a:r>
            <a:r>
              <a:rPr lang="en-US" altLang="zh-CN" sz="2800" b="1" baseline="30000">
                <a:solidFill>
                  <a:schemeClr val="tx1"/>
                </a:solidFill>
                <a:latin typeface="Times New Roman" panose="02020803070505020304" pitchFamily="18" charset="0"/>
              </a:rPr>
              <a:t>2</a:t>
            </a:r>
            <a:r>
              <a:rPr lang="en-US" altLang="zh-CN" sz="2800" b="1">
                <a:solidFill>
                  <a:schemeClr val="tx1"/>
                </a:solidFill>
                <a:latin typeface="Times New Roman" panose="02020803070505020304" pitchFamily="18" charset="0"/>
              </a:rPr>
              <a:t>-</a:t>
            </a:r>
            <a:r>
              <a:rPr lang="en-US" altLang="zh-CN" sz="2800" b="1" i="1">
                <a:solidFill>
                  <a:schemeClr val="tx1"/>
                </a:solidFill>
                <a:latin typeface="Times New Roman" panose="02020803070505020304" pitchFamily="18" charset="0"/>
              </a:rPr>
              <a:t>x</a:t>
            </a:r>
            <a:r>
              <a:rPr lang="en-US" altLang="zh-CN" sz="2800" b="1">
                <a:solidFill>
                  <a:schemeClr val="tx1"/>
                </a:solidFill>
                <a:latin typeface="Times New Roman" panose="02020803070505020304" pitchFamily="18" charset="0"/>
              </a:rPr>
              <a:t>-1,</a:t>
            </a:r>
            <a:r>
              <a:rPr lang="zh-CN" altLang="en-US" sz="2800" b="1" dirty="0">
                <a:solidFill>
                  <a:schemeClr val="tx1"/>
                </a:solidFill>
                <a:latin typeface="Times New Roman" panose="02020803070505020304" pitchFamily="18" charset="0"/>
                <a:ea typeface="宋体" panose="02010600030101010101" pitchFamily="2" charset="-122"/>
              </a:rPr>
              <a:t>判断</a:t>
            </a:r>
            <a:r>
              <a:rPr lang="en-US" altLang="zh-CN" sz="2800" b="1" i="1">
                <a:solidFill>
                  <a:schemeClr val="tx1"/>
                </a:solidFill>
                <a:latin typeface="Times New Roman" panose="02020803070505020304" pitchFamily="18" charset="0"/>
                <a:ea typeface="宋体" panose="02010600030101010101" pitchFamily="2" charset="-122"/>
              </a:rPr>
              <a:t>g</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dirty="0">
                <a:solidFill>
                  <a:schemeClr val="tx1"/>
                </a:solidFill>
                <a:latin typeface="Times New Roman" panose="02020803070505020304" pitchFamily="18" charset="0"/>
                <a:ea typeface="宋体" panose="02010600030101010101" pitchFamily="2" charset="-122"/>
              </a:rPr>
              <a:t>) </a:t>
            </a:r>
            <a:r>
              <a:rPr lang="zh-CN" altLang="en-US" sz="2800" b="1" dirty="0">
                <a:solidFill>
                  <a:schemeClr val="tx1"/>
                </a:solidFill>
                <a:latin typeface="Times New Roman" panose="02020803070505020304" pitchFamily="18" charset="0"/>
                <a:ea typeface="宋体" panose="02010600030101010101" pitchFamily="2" charset="-122"/>
              </a:rPr>
              <a:t>能否整除</a:t>
            </a:r>
            <a:r>
              <a:rPr lang="zh-CN" altLang="en-US" sz="2800" b="1" dirty="0">
                <a:latin typeface="Times New Roman" panose="02020803070505020304" pitchFamily="18" charset="0"/>
                <a:sym typeface="Symbol" pitchFamily="18" charset="2"/>
              </a:rPr>
              <a:t> </a:t>
            </a:r>
            <a:r>
              <a:rPr lang="en-US" altLang="zh-CN" sz="2800" b="1" i="1">
                <a:solidFill>
                  <a:schemeClr val="tx1"/>
                </a:solidFill>
                <a:latin typeface="Times New Roman" panose="02020803070505020304" pitchFamily="18" charset="0"/>
                <a:ea typeface="宋体" panose="02010600030101010101" pitchFamily="2" charset="-122"/>
              </a:rPr>
              <a:t>f</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a:solidFill>
                  <a:schemeClr val="tx1"/>
                </a:solidFill>
                <a:latin typeface="Times New Roman" panose="02020803070505020304" pitchFamily="18" charset="0"/>
                <a:ea typeface="宋体" panose="02010600030101010101" pitchFamily="2" charset="-122"/>
              </a:rPr>
              <a:t>).</a:t>
            </a:r>
            <a:endParaRPr lang="en-US" altLang="zh-CN" sz="2800" b="1">
              <a:solidFill>
                <a:schemeClr val="tx1"/>
              </a:solidFill>
              <a:latin typeface="Times New Roman" panose="02020803070505020304" pitchFamily="18" charset="0"/>
              <a:ea typeface="宋体" panose="02010600030101010101" pitchFamily="2" charset="-122"/>
            </a:endParaRPr>
          </a:p>
        </p:txBody>
      </p:sp>
      <p:sp>
        <p:nvSpPr>
          <p:cNvPr id="231427" name="线形标注 2 231426"/>
          <p:cNvSpPr/>
          <p:nvPr/>
        </p:nvSpPr>
        <p:spPr>
          <a:xfrm>
            <a:off x="5943600" y="5943600"/>
            <a:ext cx="1524000" cy="523875"/>
          </a:xfrm>
          <a:prstGeom prst="borderCallout2">
            <a:avLst>
              <a:gd name="adj1" fmla="val 21819"/>
              <a:gd name="adj2" fmla="val -5000"/>
              <a:gd name="adj3" fmla="val 21819"/>
              <a:gd name="adj4" fmla="val -5000"/>
              <a:gd name="adj5" fmla="val -20301"/>
              <a:gd name="adj6" fmla="val -39481"/>
            </a:avLst>
          </a:prstGeom>
          <a:solidFill>
            <a:srgbClr val="FFFF66"/>
          </a:solidFill>
          <a:ln w="9525" cap="flat" cmpd="sng">
            <a:solidFill>
              <a:schemeClr val="tx1"/>
            </a:solidFill>
            <a:prstDash val="solid"/>
            <a:miter/>
            <a:headEnd type="none" w="med" len="med"/>
            <a:tailEnd type="none" w="med" len="med"/>
          </a:ln>
        </p:spPr>
        <p:txBody>
          <a:bodyPr anchor="t"/>
          <a:p>
            <a:pPr indent="0" algn="ctr"/>
            <a:r>
              <a:rPr lang="en-US" altLang="zh-CN" sz="2800" b="1" i="1">
                <a:latin typeface="Times New Roman" panose="02020803070505020304" pitchFamily="18" charset="0"/>
                <a:ea typeface="宋体" panose="02010600030101010101" pitchFamily="2" charset="-122"/>
              </a:rPr>
              <a:t>r</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sym typeface="Symbol" pitchFamily="18" charset="2"/>
              </a:rPr>
              <a:t>0</a:t>
            </a:r>
            <a:endParaRPr lang="en-US" altLang="zh-CN" sz="2800" b="1">
              <a:latin typeface="Times New Roman" panose="02020803070505020304" pitchFamily="18" charset="0"/>
              <a:ea typeface="宋体" panose="02010600030101010101" pitchFamily="2" charset="-122"/>
            </a:endParaRPr>
          </a:p>
        </p:txBody>
      </p:sp>
      <p:graphicFrame>
        <p:nvGraphicFramePr>
          <p:cNvPr id="231428" name="对象 231427"/>
          <p:cNvGraphicFramePr/>
          <p:nvPr/>
        </p:nvGraphicFramePr>
        <p:xfrm>
          <a:off x="1066800" y="1752600"/>
          <a:ext cx="7205663" cy="4275138"/>
        </p:xfrm>
        <a:graphic>
          <a:graphicData uri="http://schemas.openxmlformats.org/presentationml/2006/ole">
            <mc:AlternateContent xmlns:mc="http://schemas.openxmlformats.org/markup-compatibility/2006">
              <mc:Choice xmlns:v="urn:schemas-microsoft-com:vml" Requires="v">
                <p:oleObj spid="_x0000_s3128" name="" r:id="rId1" imgW="3111500" imgH="1854200" progId="Equation.3">
                  <p:embed/>
                </p:oleObj>
              </mc:Choice>
              <mc:Fallback>
                <p:oleObj name="" r:id="rId1" imgW="3111500" imgH="1854200" progId="Equation.3">
                  <p:embed/>
                  <p:pic>
                    <p:nvPicPr>
                      <p:cNvPr id="0" name="图片 3127"/>
                      <p:cNvPicPr/>
                      <p:nvPr/>
                    </p:nvPicPr>
                    <p:blipFill>
                      <a:blip r:embed="rId2"/>
                      <a:stretch>
                        <a:fillRect/>
                      </a:stretch>
                    </p:blipFill>
                    <p:spPr>
                      <a:xfrm>
                        <a:off x="1066800" y="1752600"/>
                        <a:ext cx="7205663" cy="4275138"/>
                      </a:xfrm>
                      <a:prstGeom prst="rect">
                        <a:avLst/>
                      </a:prstGeom>
                      <a:noFill/>
                      <a:ln w="38100">
                        <a:noFill/>
                        <a:miter/>
                      </a:ln>
                    </p:spPr>
                  </p:pic>
                </p:oleObj>
              </mc:Fallback>
            </mc:AlternateContent>
          </a:graphicData>
        </a:graphic>
      </p:graphicFrame>
      <p:sp>
        <p:nvSpPr>
          <p:cNvPr id="231429" name="矩形 231428"/>
          <p:cNvSpPr/>
          <p:nvPr/>
        </p:nvSpPr>
        <p:spPr>
          <a:xfrm>
            <a:off x="615950" y="1317625"/>
            <a:ext cx="1165225" cy="519113"/>
          </a:xfrm>
          <a:prstGeom prst="rect">
            <a:avLst/>
          </a:prstGeom>
          <a:noFill/>
          <a:ln w="9525">
            <a:noFill/>
          </a:ln>
        </p:spPr>
        <p:txBody>
          <a:bodyPr wrap="none" anchor="t">
            <a:spAutoFit/>
          </a:bodyPr>
          <a:p>
            <a:pPr indent="0" algn="ctr"/>
            <a:r>
              <a:rPr lang="zh-CN" altLang="en-US" sz="2800" b="1" dirty="0">
                <a:solidFill>
                  <a:schemeClr val="tx2"/>
                </a:solidFill>
                <a:latin typeface="Times New Roman" panose="02020803070505020304" pitchFamily="18" charset="0"/>
                <a:ea typeface="宋体" panose="02010600030101010101" pitchFamily="2" charset="-122"/>
              </a:rPr>
              <a:t>解   </a:t>
            </a:r>
            <a:r>
              <a:rPr lang="zh-CN" altLang="en-US" sz="2800" b="1" dirty="0">
                <a:latin typeface="Times New Roman" panose="02020803070505020304" pitchFamily="18" charset="0"/>
                <a:ea typeface="宋体" panose="02010600030101010101" pitchFamily="2" charset="-122"/>
              </a:rPr>
              <a:t>由</a:t>
            </a:r>
            <a:endParaRPr lang="zh-CN" altLang="en-US" sz="2800" b="1" dirty="0">
              <a:latin typeface="Times New Roman" panose="02020803070505020304" pitchFamily="18" charset="0"/>
              <a:ea typeface="宋体" panose="02010600030101010101" pitchFamily="2" charset="-122"/>
            </a:endParaRPr>
          </a:p>
        </p:txBody>
      </p:sp>
      <p:grpSp>
        <p:nvGrpSpPr>
          <p:cNvPr id="231430" name="组合 231429"/>
          <p:cNvGrpSpPr/>
          <p:nvPr/>
        </p:nvGrpSpPr>
        <p:grpSpPr>
          <a:xfrm>
            <a:off x="1090613" y="6096000"/>
            <a:ext cx="2719387" cy="522288"/>
            <a:chOff x="687" y="3840"/>
            <a:chExt cx="1713" cy="329"/>
          </a:xfrm>
        </p:grpSpPr>
        <p:sp>
          <p:nvSpPr>
            <p:cNvPr id="28678" name="矩形 231430"/>
            <p:cNvSpPr/>
            <p:nvPr/>
          </p:nvSpPr>
          <p:spPr>
            <a:xfrm>
              <a:off x="687" y="3840"/>
              <a:ext cx="1713" cy="329"/>
            </a:xfrm>
            <a:prstGeom prst="rect">
              <a:avLst/>
            </a:prstGeom>
            <a:noFill/>
            <a:ln w="9525">
              <a:noFill/>
            </a:ln>
          </p:spPr>
          <p:txBody>
            <a:bodyPr anchor="t">
              <a:spAutoFit/>
            </a:bodyPr>
            <a:p>
              <a:pPr indent="0" algn="ctr"/>
              <a:r>
                <a:rPr lang="zh-CN" altLang="en-US" sz="2800" b="1" dirty="0">
                  <a:latin typeface="Times New Roman" panose="02020803070505020304" pitchFamily="18" charset="0"/>
                  <a:ea typeface="宋体" panose="02010600030101010101" pitchFamily="2" charset="-122"/>
                </a:rPr>
                <a:t>因此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endParaRPr>
            </a:p>
          </p:txBody>
        </p:sp>
        <p:sp>
          <p:nvSpPr>
            <p:cNvPr id="28679" name="直接连接符 231431"/>
            <p:cNvSpPr/>
            <p:nvPr/>
          </p:nvSpPr>
          <p:spPr>
            <a:xfrm flipV="1">
              <a:off x="1728" y="3984"/>
              <a:ext cx="96" cy="48"/>
            </a:xfrm>
            <a:prstGeom prst="line">
              <a:avLst/>
            </a:prstGeom>
            <a:ln w="28575" cap="flat" cmpd="sng">
              <a:solidFill>
                <a:schemeClr val="tx1"/>
              </a:solidFill>
              <a:prstDash val="solid"/>
              <a:miter/>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1429"/>
                                        </p:tgtEl>
                                        <p:attrNameLst>
                                          <p:attrName>style.visibility</p:attrName>
                                        </p:attrNameLst>
                                      </p:cBhvr>
                                      <p:to>
                                        <p:strVal val="visible"/>
                                      </p:to>
                                    </p:set>
                                    <p:animEffect transition="in" filter="wipe(left)">
                                      <p:cBhvr>
                                        <p:cTn id="7" dur="500"/>
                                        <p:tgtEl>
                                          <p:spTgt spid="23142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31428"/>
                                        </p:tgtEl>
                                        <p:attrNameLst>
                                          <p:attrName>style.visibility</p:attrName>
                                        </p:attrNameLst>
                                      </p:cBhvr>
                                      <p:to>
                                        <p:strVal val="visible"/>
                                      </p:to>
                                    </p:set>
                                    <p:animEffect transition="in" filter="wipe(up)">
                                      <p:cBhvr>
                                        <p:cTn id="12" dur="500"/>
                                        <p:tgtEl>
                                          <p:spTgt spid="231428"/>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23142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31430"/>
                                        </p:tgtEl>
                                        <p:attrNameLst>
                                          <p:attrName>style.visibility</p:attrName>
                                        </p:attrNameLst>
                                      </p:cBhvr>
                                      <p:to>
                                        <p:strVal val="visible"/>
                                      </p:to>
                                    </p:set>
                                    <p:animEffect transition="in" filter="wipe(left)">
                                      <p:cBhvr>
                                        <p:cTn id="21" dur="500"/>
                                        <p:tgtEl>
                                          <p:spTgt spid="2314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27" grpId="0" animBg="1"/>
      <p:bldP spid="231429" grpId="0" uiExpand="1"/>
    </p:bldLst>
  </p:timing>
</p:sld>
</file>

<file path=ppt/slides/slide25.xml><?xml version="1.0" encoding="utf-8"?>
<p:sld xmlns:a="http://schemas.openxmlformats.org/drawingml/2006/main" xmlns:r="http://schemas.openxmlformats.org/officeDocument/2006/relationships" xmlns:p="http://schemas.openxmlformats.org/presentationml/2006/main" show="0" showMasterSp="0">
  <p:cSld>
    <p:spTree>
      <p:nvGrpSpPr>
        <p:cNvPr id="1" name=""/>
        <p:cNvGrpSpPr/>
        <p:nvPr/>
      </p:nvGrpSpPr>
      <p:grpSpPr/>
      <p:sp>
        <p:nvSpPr>
          <p:cNvPr id="29697" name="标题 232449"/>
          <p:cNvSpPr>
            <a:spLocks noGrp="1"/>
          </p:cNvSpPr>
          <p:nvPr>
            <p:ph type="title"/>
          </p:nvPr>
        </p:nvSpPr>
        <p:spPr>
          <a:xfrm>
            <a:off x="533400" y="266700"/>
            <a:ext cx="7391400" cy="952500"/>
          </a:xfrm>
        </p:spPr>
        <p:txBody>
          <a:bodyPr wrap="square" anchor="b">
            <a:spAutoFit/>
          </a:bodyPr>
          <a:p>
            <a:pPr marL="609600" indent="-609600">
              <a:buClr>
                <a:schemeClr val="tx2"/>
              </a:buClr>
              <a:buNone/>
            </a:pPr>
            <a:r>
              <a:rPr lang="zh-CN" altLang="en-US" sz="2800" b="1" dirty="0">
                <a:latin typeface="Times New Roman" panose="02020803070505020304" pitchFamily="18" charset="0"/>
                <a:ea typeface="宋体" panose="02010600030101010101" pitchFamily="2" charset="-122"/>
              </a:rPr>
              <a:t>例</a:t>
            </a:r>
            <a:r>
              <a:rPr lang="en-US" altLang="zh-CN" sz="2800" b="1">
                <a:latin typeface="Times New Roman" panose="02020803070505020304" pitchFamily="18" charset="0"/>
                <a:ea typeface="宋体" panose="02010600030101010101" pitchFamily="2" charset="-122"/>
              </a:rPr>
              <a:t>4  </a:t>
            </a:r>
            <a:r>
              <a:rPr lang="en-US" altLang="zh-CN" sz="2800" b="1" i="1">
                <a:solidFill>
                  <a:schemeClr val="tx1"/>
                </a:solidFill>
                <a:latin typeface="Times New Roman" panose="02020803070505020304" pitchFamily="18" charset="0"/>
                <a:ea typeface="宋体" panose="02010600030101010101" pitchFamily="2" charset="-122"/>
              </a:rPr>
              <a:t>m,p,q </a:t>
            </a:r>
            <a:r>
              <a:rPr lang="zh-CN" altLang="en-US" sz="2800" b="1" dirty="0">
                <a:solidFill>
                  <a:schemeClr val="tx1"/>
                </a:solidFill>
                <a:latin typeface="Times New Roman" panose="02020803070505020304" pitchFamily="18" charset="0"/>
                <a:ea typeface="宋体" panose="02010600030101010101" pitchFamily="2" charset="-122"/>
              </a:rPr>
              <a:t>满足什么条件，</a:t>
            </a:r>
            <a:r>
              <a:rPr lang="zh-CN" altLang="en-US" sz="2800" b="1" i="1" dirty="0">
                <a:solidFill>
                  <a:schemeClr val="tx1"/>
                </a:solidFill>
                <a:latin typeface="Times New Roman" panose="02020803070505020304" pitchFamily="18" charset="0"/>
                <a:ea typeface="宋体" panose="02010600030101010101" pitchFamily="2" charset="-122"/>
              </a:rPr>
              <a:t> </a:t>
            </a:r>
            <a:r>
              <a:rPr lang="en-US" altLang="zh-CN" sz="2800" b="1" i="1">
                <a:solidFill>
                  <a:schemeClr val="tx1"/>
                </a:solidFill>
                <a:latin typeface="Times New Roman" panose="02020803070505020304" pitchFamily="18" charset="0"/>
                <a:ea typeface="宋体" panose="02010600030101010101" pitchFamily="2" charset="-122"/>
              </a:rPr>
              <a:t>g</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a:solidFill>
                  <a:schemeClr val="tx1"/>
                </a:solidFill>
                <a:latin typeface="Times New Roman" panose="02020803070505020304" pitchFamily="18" charset="0"/>
                <a:ea typeface="宋体" panose="02010600030101010101" pitchFamily="2" charset="-122"/>
              </a:rPr>
              <a:t>) = </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baseline="30000">
                <a:solidFill>
                  <a:schemeClr val="tx1"/>
                </a:solidFill>
                <a:latin typeface="Times New Roman" panose="02020803070505020304" pitchFamily="18" charset="0"/>
                <a:ea typeface="宋体" panose="02010600030101010101" pitchFamily="2" charset="-122"/>
              </a:rPr>
              <a:t>2 </a:t>
            </a:r>
            <a:r>
              <a:rPr lang="en-US" altLang="zh-CN" sz="2800" b="1">
                <a:solidFill>
                  <a:schemeClr val="tx1"/>
                </a:solidFill>
                <a:latin typeface="Times New Roman" panose="02020803070505020304" pitchFamily="18" charset="0"/>
                <a:ea typeface="宋体" panose="02010600030101010101" pitchFamily="2" charset="-122"/>
              </a:rPr>
              <a:t>+ </a:t>
            </a:r>
            <a:r>
              <a:rPr lang="en-US" altLang="zh-CN" sz="2800" b="1" i="1">
                <a:solidFill>
                  <a:schemeClr val="tx1"/>
                </a:solidFill>
                <a:latin typeface="Times New Roman" panose="02020803070505020304" pitchFamily="18" charset="0"/>
                <a:ea typeface="宋体" panose="02010600030101010101" pitchFamily="2" charset="-122"/>
              </a:rPr>
              <a:t>mx </a:t>
            </a:r>
            <a:r>
              <a:rPr lang="en-US" altLang="zh-CN" sz="2800" b="1">
                <a:solidFill>
                  <a:schemeClr val="tx1"/>
                </a:solidFill>
                <a:latin typeface="宋体" panose="02010600030101010101" pitchFamily="2" charset="-122"/>
                <a:ea typeface="宋体" panose="02010600030101010101" pitchFamily="2" charset="-122"/>
              </a:rPr>
              <a:t>-</a:t>
            </a:r>
            <a:r>
              <a:rPr lang="en-US" altLang="zh-CN" sz="2800" b="1" dirty="0">
                <a:solidFill>
                  <a:schemeClr val="tx1"/>
                </a:solidFill>
                <a:latin typeface="Times New Roman" panose="02020803070505020304" pitchFamily="18" charset="0"/>
                <a:ea typeface="宋体" panose="02010600030101010101" pitchFamily="2" charset="-122"/>
              </a:rPr>
              <a:t>1</a:t>
            </a:r>
            <a:r>
              <a:rPr lang="zh-CN" altLang="en-US" sz="2800" b="1" dirty="0">
                <a:solidFill>
                  <a:schemeClr val="tx1"/>
                </a:solidFill>
                <a:latin typeface="Times New Roman" panose="02020803070505020304" pitchFamily="18" charset="0"/>
                <a:ea typeface="宋体" panose="02010600030101010101" pitchFamily="2" charset="-122"/>
              </a:rPr>
              <a:t>能整除</a:t>
            </a:r>
            <a:r>
              <a:rPr lang="en-US" altLang="zh-CN" sz="2800" b="1" i="1">
                <a:solidFill>
                  <a:schemeClr val="tx1"/>
                </a:solidFill>
                <a:latin typeface="Times New Roman" panose="02020803070505020304" pitchFamily="18" charset="0"/>
                <a:ea typeface="宋体" panose="02010600030101010101" pitchFamily="2" charset="-122"/>
              </a:rPr>
              <a:t>f</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a:solidFill>
                  <a:schemeClr val="tx1"/>
                </a:solidFill>
                <a:latin typeface="Times New Roman" panose="02020803070505020304" pitchFamily="18" charset="0"/>
                <a:ea typeface="宋体" panose="02010600030101010101" pitchFamily="2" charset="-122"/>
              </a:rPr>
              <a:t>) = </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baseline="30000">
                <a:solidFill>
                  <a:schemeClr val="tx1"/>
                </a:solidFill>
                <a:latin typeface="Times New Roman" panose="02020803070505020304" pitchFamily="18" charset="0"/>
                <a:ea typeface="宋体" panose="02010600030101010101" pitchFamily="2" charset="-122"/>
              </a:rPr>
              <a:t>3</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px</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q</a:t>
            </a:r>
            <a:r>
              <a:rPr lang="zh-CN" altLang="en-US" sz="2800" b="1">
                <a:solidFill>
                  <a:schemeClr val="tx1"/>
                </a:solidFill>
                <a:latin typeface="Times New Roman" panose="02020803070505020304" pitchFamily="18" charset="0"/>
                <a:ea typeface="宋体" panose="02010600030101010101" pitchFamily="2" charset="-122"/>
              </a:rPr>
              <a:t>？</a:t>
            </a:r>
            <a:endParaRPr lang="zh-CN" altLang="en-US" sz="2800" b="1">
              <a:solidFill>
                <a:schemeClr val="tx1"/>
              </a:solidFill>
              <a:latin typeface="Times New Roman" panose="02020803070505020304" pitchFamily="18" charset="0"/>
              <a:ea typeface="宋体" panose="02010600030101010101" pitchFamily="2" charset="-122"/>
            </a:endParaRPr>
          </a:p>
        </p:txBody>
      </p:sp>
      <p:sp>
        <p:nvSpPr>
          <p:cNvPr id="232451" name="矩形 232450"/>
          <p:cNvSpPr/>
          <p:nvPr/>
        </p:nvSpPr>
        <p:spPr>
          <a:xfrm>
            <a:off x="592138" y="1233488"/>
            <a:ext cx="3827462" cy="519112"/>
          </a:xfrm>
          <a:prstGeom prst="rect">
            <a:avLst/>
          </a:prstGeom>
          <a:noFill/>
          <a:ln w="9525">
            <a:noFill/>
          </a:ln>
        </p:spPr>
        <p:txBody>
          <a:bodyPr anchor="t">
            <a:spAutoFit/>
          </a:bodyPr>
          <a:p>
            <a:pPr indent="0"/>
            <a:r>
              <a:rPr lang="zh-CN" altLang="en-US" sz="2800" b="1" dirty="0">
                <a:solidFill>
                  <a:schemeClr val="tx2"/>
                </a:solidFill>
                <a:latin typeface="Times New Roman" panose="02020803070505020304" pitchFamily="18" charset="0"/>
                <a:ea typeface="宋体" panose="02010600030101010101" pitchFamily="2" charset="-122"/>
              </a:rPr>
              <a:t>解   </a:t>
            </a:r>
            <a:r>
              <a:rPr lang="zh-CN" altLang="en-US" sz="2800" b="1" dirty="0">
                <a:latin typeface="Times New Roman" panose="02020803070505020304" pitchFamily="18" charset="0"/>
                <a:ea typeface="宋体" panose="02010600030101010101" pitchFamily="2" charset="-122"/>
              </a:rPr>
              <a:t>由带余除法，得</a:t>
            </a:r>
            <a:endParaRPr lang="zh-CN" altLang="en-US" sz="2800" b="1" dirty="0">
              <a:latin typeface="Times New Roman" panose="02020803070505020304" pitchFamily="18" charset="0"/>
              <a:ea typeface="宋体" panose="02010600030101010101" pitchFamily="2" charset="-122"/>
            </a:endParaRPr>
          </a:p>
        </p:txBody>
      </p:sp>
      <p:sp>
        <p:nvSpPr>
          <p:cNvPr id="232453" name="矩形 232452"/>
          <p:cNvSpPr/>
          <p:nvPr/>
        </p:nvSpPr>
        <p:spPr>
          <a:xfrm>
            <a:off x="742950" y="1828800"/>
            <a:ext cx="7791450" cy="2209800"/>
          </a:xfrm>
          <a:prstGeom prst="rect">
            <a:avLst/>
          </a:prstGeom>
          <a:noFill/>
          <a:ln w="9525">
            <a:noFill/>
          </a:ln>
        </p:spPr>
        <p:txBody>
          <a:bodyPr anchor="t"/>
          <a:p>
            <a:pPr indent="0">
              <a:spcBef>
                <a:spcPct val="20000"/>
              </a:spcBef>
              <a:buClr>
                <a:schemeClr val="folHlink"/>
              </a:buClr>
              <a:buSzPct val="75000"/>
              <a:buFont typeface="Wingdings" panose="05000000000000000000" pitchFamily="2" charset="2"/>
              <a:buNone/>
            </a:pPr>
            <a:r>
              <a:rPr lang="en-US" altLang="zh-CN" sz="2800" b="1" i="1">
                <a:latin typeface="Times New Roman" panose="02020803070505020304" pitchFamily="18" charset="0"/>
                <a:ea typeface="宋体" panose="02010600030101010101" pitchFamily="2" charset="-122"/>
              </a:rPr>
              <a:t>x</a:t>
            </a:r>
            <a:r>
              <a:rPr lang="en-US" altLang="zh-CN" sz="2800" b="1" baseline="30000">
                <a:latin typeface="Times New Roman" panose="02020803070505020304" pitchFamily="18" charset="0"/>
                <a:ea typeface="宋体" panose="02010600030101010101" pitchFamily="2" charset="-122"/>
              </a:rPr>
              <a:t>3</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px</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q</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m</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x</a:t>
            </a:r>
            <a:r>
              <a:rPr lang="en-US" altLang="zh-CN" sz="2800" b="1" baseline="30000">
                <a:latin typeface="Times New Roman" panose="02020803070505020304" pitchFamily="18" charset="0"/>
                <a:ea typeface="宋体" panose="02010600030101010101" pitchFamily="2" charset="-122"/>
              </a:rPr>
              <a:t>2</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mx</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803070505020304" pitchFamily="18" charset="0"/>
                <a:ea typeface="宋体" panose="02010600030101010101" pitchFamily="2" charset="-122"/>
              </a:rPr>
              <a:t>1) +( (</a:t>
            </a:r>
            <a:r>
              <a:rPr lang="en-US" altLang="zh-CN" sz="2800" b="1" i="1">
                <a:latin typeface="Times New Roman" panose="02020803070505020304" pitchFamily="18" charset="0"/>
                <a:ea typeface="宋体" panose="02010600030101010101" pitchFamily="2" charset="-122"/>
              </a:rPr>
              <a:t>m</a:t>
            </a:r>
            <a:r>
              <a:rPr lang="en-US" altLang="zh-CN" sz="2800" b="1" baseline="30000">
                <a:latin typeface="Times New Roman" panose="02020803070505020304" pitchFamily="18" charset="0"/>
                <a:ea typeface="宋体" panose="02010600030101010101" pitchFamily="2" charset="-122"/>
              </a:rPr>
              <a:t>2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p</a:t>
            </a:r>
            <a:r>
              <a:rPr lang="en-US" altLang="zh-CN" sz="2800" b="1">
                <a:latin typeface="Times New Roman" panose="02020803070505020304" pitchFamily="18" charset="0"/>
                <a:ea typeface="宋体" panose="02010600030101010101" pitchFamily="2" charset="-122"/>
              </a:rPr>
              <a:t>+1) </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q</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m</a:t>
            </a:r>
            <a:r>
              <a:rPr lang="en-US" altLang="zh-CN" sz="2800" b="1">
                <a:latin typeface="Times New Roman" panose="02020803070505020304" pitchFamily="18" charset="0"/>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endParaRPr>
          </a:p>
          <a:p>
            <a:pPr indent="0">
              <a:spcBef>
                <a:spcPct val="20000"/>
              </a:spcBef>
              <a:buClr>
                <a:schemeClr val="folHlink"/>
              </a:buClr>
              <a:buSzPct val="75000"/>
              <a:buFont typeface="Wingdings" panose="05000000000000000000" pitchFamily="2" charset="2"/>
              <a:buNone/>
            </a:pPr>
            <a:r>
              <a:rPr lang="en-US" altLang="zh-CN" sz="2800" b="1" i="1">
                <a:solidFill>
                  <a:schemeClr val="tx2"/>
                </a:solidFill>
                <a:latin typeface="Times New Roman" panose="02020803070505020304" pitchFamily="18" charset="0"/>
                <a:ea typeface="宋体" panose="02010600030101010101" pitchFamily="2" charset="-122"/>
              </a:rPr>
              <a:t> g</a:t>
            </a:r>
            <a:r>
              <a:rPr lang="en-US" altLang="zh-CN" sz="2800" b="1">
                <a:solidFill>
                  <a:schemeClr val="tx2"/>
                </a:solidFill>
                <a:latin typeface="Times New Roman" panose="02020803070505020304" pitchFamily="18" charset="0"/>
                <a:ea typeface="宋体" panose="02010600030101010101" pitchFamily="2" charset="-122"/>
              </a:rPr>
              <a:t>(</a:t>
            </a:r>
            <a:r>
              <a:rPr lang="en-US" altLang="zh-CN" sz="2800" b="1" i="1">
                <a:solidFill>
                  <a:schemeClr val="tx2"/>
                </a:solidFill>
                <a:latin typeface="Times New Roman" panose="02020803070505020304" pitchFamily="18" charset="0"/>
                <a:ea typeface="宋体" panose="02010600030101010101" pitchFamily="2" charset="-122"/>
              </a:rPr>
              <a:t>x</a:t>
            </a:r>
            <a:r>
              <a:rPr lang="en-US" altLang="zh-CN" sz="2800" b="1">
                <a:solidFill>
                  <a:schemeClr val="tx2"/>
                </a:solidFill>
                <a:latin typeface="Times New Roman" panose="02020803070505020304" pitchFamily="18" charset="0"/>
                <a:ea typeface="宋体" panose="02010600030101010101" pitchFamily="2" charset="-122"/>
              </a:rPr>
              <a:t>) </a:t>
            </a:r>
            <a:r>
              <a:rPr lang="en-US" altLang="zh-CN" sz="2800" b="1">
                <a:solidFill>
                  <a:schemeClr val="tx2"/>
                </a:solidFill>
                <a:latin typeface="Times New Roman" panose="02020803070505020304" pitchFamily="18" charset="0"/>
                <a:ea typeface="宋体" panose="02010600030101010101" pitchFamily="2" charset="-122"/>
                <a:sym typeface="Symbol" pitchFamily="18" charset="2"/>
              </a:rPr>
              <a:t>| </a:t>
            </a:r>
            <a:r>
              <a:rPr lang="en-US" altLang="zh-CN" sz="2800" b="1" i="1">
                <a:solidFill>
                  <a:schemeClr val="tx2"/>
                </a:solidFill>
                <a:latin typeface="Times New Roman" panose="02020803070505020304" pitchFamily="18" charset="0"/>
                <a:ea typeface="宋体" panose="02010600030101010101" pitchFamily="2" charset="-122"/>
              </a:rPr>
              <a:t>f</a:t>
            </a:r>
            <a:r>
              <a:rPr lang="en-US" altLang="zh-CN" sz="2800" b="1">
                <a:solidFill>
                  <a:schemeClr val="tx2"/>
                </a:solidFill>
                <a:latin typeface="Times New Roman" panose="02020803070505020304" pitchFamily="18" charset="0"/>
                <a:ea typeface="宋体" panose="02010600030101010101" pitchFamily="2" charset="-122"/>
              </a:rPr>
              <a:t>(</a:t>
            </a:r>
            <a:r>
              <a:rPr lang="en-US" altLang="zh-CN" sz="2800" b="1" i="1">
                <a:solidFill>
                  <a:schemeClr val="tx2"/>
                </a:solidFill>
                <a:latin typeface="Times New Roman" panose="02020803070505020304" pitchFamily="18" charset="0"/>
                <a:ea typeface="宋体" panose="02010600030101010101" pitchFamily="2" charset="-122"/>
              </a:rPr>
              <a:t>x</a:t>
            </a:r>
            <a:r>
              <a:rPr lang="en-US" altLang="zh-CN" sz="2800" b="1">
                <a:solidFill>
                  <a:schemeClr val="tx2"/>
                </a:solidFill>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m</a:t>
            </a:r>
            <a:r>
              <a:rPr lang="en-US" altLang="zh-CN" sz="2800" b="1" baseline="30000">
                <a:latin typeface="Times New Roman" panose="02020803070505020304" pitchFamily="18" charset="0"/>
                <a:ea typeface="宋体" panose="02010600030101010101" pitchFamily="2" charset="-122"/>
              </a:rPr>
              <a:t>2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p</a:t>
            </a:r>
            <a:r>
              <a:rPr lang="en-US" altLang="zh-CN" sz="2800" b="1">
                <a:latin typeface="Times New Roman" panose="02020803070505020304" pitchFamily="18" charset="0"/>
                <a:ea typeface="宋体" panose="02010600030101010101" pitchFamily="2" charset="-122"/>
              </a:rPr>
              <a:t>+1) </a:t>
            </a:r>
            <a:r>
              <a:rPr lang="en-US" altLang="zh-CN" sz="2800" b="1" i="1">
                <a:latin typeface="Times New Roman" panose="02020803070505020304" pitchFamily="18" charset="0"/>
                <a:ea typeface="宋体" panose="02010600030101010101" pitchFamily="2" charset="-122"/>
              </a:rPr>
              <a:t>x </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q</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m</a:t>
            </a:r>
            <a:r>
              <a:rPr lang="en-US" altLang="zh-CN" sz="2800" b="1">
                <a:latin typeface="Times New Roman" panose="02020803070505020304" pitchFamily="18" charset="0"/>
                <a:ea typeface="宋体" panose="02010600030101010101" pitchFamily="2" charset="-122"/>
              </a:rPr>
              <a:t>) =0 </a:t>
            </a:r>
            <a:endParaRPr lang="en-US" altLang="zh-CN" sz="2800" b="1">
              <a:latin typeface="Times New Roman" panose="02020803070505020304" pitchFamily="18" charset="0"/>
              <a:ea typeface="宋体" panose="02010600030101010101" pitchFamily="2" charset="-122"/>
            </a:endParaRPr>
          </a:p>
          <a:p>
            <a:pPr indent="0">
              <a:spcBef>
                <a:spcPct val="20000"/>
              </a:spcBef>
              <a:buClr>
                <a:schemeClr val="folHlink"/>
              </a:buClr>
              <a:buSzPct val="75000"/>
              <a:buFont typeface="Wingdings" panose="05000000000000000000" pitchFamily="2" charset="2"/>
              <a:buNone/>
            </a:pPr>
            <a:r>
              <a:rPr lang="en-US" altLang="zh-CN" sz="2800" b="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i="1">
                <a:latin typeface="Times New Roman" panose="02020803070505020304" pitchFamily="18" charset="0"/>
                <a:ea typeface="宋体" panose="02010600030101010101" pitchFamily="2" charset="-122"/>
              </a:rPr>
              <a:t>m</a:t>
            </a:r>
            <a:r>
              <a:rPr lang="en-US" altLang="zh-CN" sz="2800" b="1" baseline="30000">
                <a:latin typeface="Times New Roman" panose="02020803070505020304" pitchFamily="18" charset="0"/>
                <a:ea typeface="宋体" panose="02010600030101010101" pitchFamily="2" charset="-122"/>
              </a:rPr>
              <a:t>2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p</a:t>
            </a:r>
            <a:r>
              <a:rPr lang="en-US" altLang="zh-CN" sz="2800" b="1">
                <a:latin typeface="Times New Roman" panose="02020803070505020304" pitchFamily="18" charset="0"/>
                <a:ea typeface="宋体" panose="02010600030101010101" pitchFamily="2" charset="-122"/>
              </a:rPr>
              <a:t>+1=0 </a:t>
            </a:r>
            <a:r>
              <a:rPr lang="zh-CN" altLang="en-US" sz="2800" b="1">
                <a:latin typeface="Times New Roman" panose="02020803070505020304" pitchFamily="18" charset="0"/>
                <a:ea typeface="宋体" panose="02010600030101010101" pitchFamily="2" charset="-122"/>
              </a:rPr>
              <a:t>且 </a:t>
            </a:r>
            <a:r>
              <a:rPr lang="en-US" altLang="zh-CN" sz="2800" b="1" i="1">
                <a:latin typeface="Times New Roman" panose="02020803070505020304" pitchFamily="18" charset="0"/>
                <a:ea typeface="宋体" panose="02010600030101010101" pitchFamily="2" charset="-122"/>
              </a:rPr>
              <a:t>q</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m</a:t>
            </a:r>
            <a:r>
              <a:rPr lang="en-US" altLang="zh-CN" sz="2800" b="1">
                <a:latin typeface="Times New Roman" panose="02020803070505020304" pitchFamily="18" charset="0"/>
                <a:ea typeface="宋体" panose="02010600030101010101" pitchFamily="2" charset="-122"/>
              </a:rPr>
              <a:t>=0</a:t>
            </a:r>
            <a:endParaRPr lang="en-US" altLang="zh-CN" sz="2800" b="1">
              <a:latin typeface="Times New Roman" panose="02020803070505020304" pitchFamily="18" charset="0"/>
              <a:ea typeface="宋体" panose="02010600030101010101" pitchFamily="2" charset="-122"/>
            </a:endParaRPr>
          </a:p>
          <a:p>
            <a:pPr indent="0">
              <a:spcBef>
                <a:spcPct val="20000"/>
              </a:spcBef>
              <a:buClr>
                <a:schemeClr val="folHlink"/>
              </a:buClr>
              <a:buSzPct val="75000"/>
              <a:buFont typeface="Wingdings" panose="05000000000000000000" pitchFamily="2" charset="2"/>
              <a:buNone/>
            </a:pPr>
            <a:r>
              <a:rPr lang="en-US" altLang="zh-CN" sz="2800" b="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a:solidFill>
                  <a:schemeClr val="tx2"/>
                </a:solidFill>
                <a:latin typeface="Times New Roman" panose="02020803070505020304" pitchFamily="18" charset="0"/>
                <a:ea typeface="宋体" panose="02010600030101010101" pitchFamily="2" charset="-122"/>
                <a:sym typeface="Symbol" pitchFamily="18" charset="2"/>
              </a:rPr>
              <a:t> </a:t>
            </a:r>
            <a:r>
              <a:rPr lang="en-US" altLang="zh-CN" sz="2800" b="1" i="1">
                <a:solidFill>
                  <a:schemeClr val="tx2"/>
                </a:solidFill>
                <a:latin typeface="Times New Roman" panose="02020803070505020304" pitchFamily="18" charset="0"/>
                <a:ea typeface="宋体" panose="02010600030101010101" pitchFamily="2" charset="-122"/>
              </a:rPr>
              <a:t>p</a:t>
            </a:r>
            <a:r>
              <a:rPr lang="en-US" altLang="zh-CN" sz="2800" b="1">
                <a:solidFill>
                  <a:schemeClr val="tx2"/>
                </a:solidFill>
                <a:latin typeface="Times New Roman" panose="02020803070505020304" pitchFamily="18" charset="0"/>
                <a:ea typeface="宋体" panose="02010600030101010101" pitchFamily="2" charset="-122"/>
              </a:rPr>
              <a:t>= </a:t>
            </a:r>
            <a:r>
              <a:rPr lang="en-US" altLang="zh-CN" sz="2800" b="1">
                <a:solidFill>
                  <a:schemeClr val="tx2"/>
                </a:solidFill>
                <a:latin typeface="宋体" panose="02010600030101010101" pitchFamily="2" charset="-122"/>
                <a:ea typeface="宋体" panose="02010600030101010101" pitchFamily="2" charset="-122"/>
              </a:rPr>
              <a:t>-</a:t>
            </a:r>
            <a:r>
              <a:rPr lang="en-US" altLang="zh-CN" sz="2800" b="1">
                <a:solidFill>
                  <a:schemeClr val="tx2"/>
                </a:solidFill>
                <a:latin typeface="Times New Roman" panose="02020803070505020304" pitchFamily="18" charset="0"/>
                <a:ea typeface="宋体" panose="02010600030101010101" pitchFamily="2" charset="-122"/>
              </a:rPr>
              <a:t>1</a:t>
            </a:r>
            <a:r>
              <a:rPr lang="en-US" altLang="zh-CN" sz="2800" b="1">
                <a:solidFill>
                  <a:schemeClr val="tx2"/>
                </a:solidFill>
                <a:latin typeface="宋体" panose="02010600030101010101" pitchFamily="2" charset="-122"/>
                <a:ea typeface="宋体" panose="02010600030101010101" pitchFamily="2" charset="-122"/>
              </a:rPr>
              <a:t>-</a:t>
            </a:r>
            <a:r>
              <a:rPr lang="en-US" altLang="zh-CN" sz="2800" b="1" i="1">
                <a:solidFill>
                  <a:schemeClr val="tx2"/>
                </a:solidFill>
                <a:latin typeface="Times New Roman" panose="02020803070505020304" pitchFamily="18" charset="0"/>
                <a:ea typeface="宋体" panose="02010600030101010101" pitchFamily="2" charset="-122"/>
              </a:rPr>
              <a:t>m</a:t>
            </a:r>
            <a:r>
              <a:rPr lang="en-US" altLang="zh-CN" sz="2800" b="1" baseline="30000">
                <a:solidFill>
                  <a:schemeClr val="tx2"/>
                </a:solidFill>
                <a:latin typeface="Times New Roman" panose="02020803070505020304" pitchFamily="18" charset="0"/>
                <a:ea typeface="宋体" panose="02010600030101010101" pitchFamily="2" charset="-122"/>
              </a:rPr>
              <a:t>2  </a:t>
            </a:r>
            <a:r>
              <a:rPr lang="zh-CN" altLang="en-US" sz="2800" b="1">
                <a:solidFill>
                  <a:schemeClr val="tx2"/>
                </a:solidFill>
                <a:latin typeface="Times New Roman" panose="02020803070505020304" pitchFamily="18" charset="0"/>
                <a:ea typeface="宋体" panose="02010600030101010101" pitchFamily="2" charset="-122"/>
              </a:rPr>
              <a:t>且 </a:t>
            </a:r>
            <a:r>
              <a:rPr lang="en-US" altLang="zh-CN" sz="2800" b="1" i="1">
                <a:solidFill>
                  <a:schemeClr val="tx2"/>
                </a:solidFill>
                <a:latin typeface="Times New Roman" panose="02020803070505020304" pitchFamily="18" charset="0"/>
                <a:ea typeface="宋体" panose="02010600030101010101" pitchFamily="2" charset="-122"/>
              </a:rPr>
              <a:t>q</a:t>
            </a:r>
            <a:r>
              <a:rPr lang="en-US" altLang="zh-CN" sz="2800" b="1">
                <a:solidFill>
                  <a:schemeClr val="tx2"/>
                </a:solidFill>
                <a:latin typeface="Times New Roman" panose="02020803070505020304" pitchFamily="18" charset="0"/>
                <a:ea typeface="宋体" panose="02010600030101010101" pitchFamily="2" charset="-122"/>
              </a:rPr>
              <a:t>= </a:t>
            </a:r>
            <a:r>
              <a:rPr lang="en-US" altLang="zh-CN" sz="2800" b="1" i="1">
                <a:solidFill>
                  <a:schemeClr val="tx2"/>
                </a:solidFill>
                <a:latin typeface="Times New Roman" panose="02020803070505020304" pitchFamily="18" charset="0"/>
                <a:ea typeface="宋体" panose="02010600030101010101" pitchFamily="2" charset="-122"/>
              </a:rPr>
              <a:t>m</a:t>
            </a:r>
            <a:r>
              <a:rPr lang="en-US" altLang="zh-CN" sz="2800" b="1">
                <a:solidFill>
                  <a:schemeClr val="tx2"/>
                </a:solidFill>
                <a:latin typeface="Times New Roman" panose="02020803070505020304" pitchFamily="18" charset="0"/>
                <a:ea typeface="宋体" panose="02010600030101010101" pitchFamily="2" charset="-122"/>
              </a:rPr>
              <a:t>.</a:t>
            </a:r>
            <a:endParaRPr lang="en-US" altLang="zh-CN" sz="2800" b="1">
              <a:latin typeface="Times New Roman" panose="02020803070505020304" pitchFamily="18"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2451"/>
                                        </p:tgtEl>
                                        <p:attrNameLst>
                                          <p:attrName>style.visibility</p:attrName>
                                        </p:attrNameLst>
                                      </p:cBhvr>
                                      <p:to>
                                        <p:strVal val="visible"/>
                                      </p:to>
                                    </p:set>
                                    <p:animEffect transition="in" filter="wipe(left)">
                                      <p:cBhvr>
                                        <p:cTn id="7" dur="500"/>
                                        <p:tgtEl>
                                          <p:spTgt spid="23245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2453">
                                            <p:txEl>
                                              <p:charRg st="0" end="42"/>
                                            </p:txEl>
                                          </p:spTgt>
                                        </p:tgtEl>
                                        <p:attrNameLst>
                                          <p:attrName>style.visibility</p:attrName>
                                        </p:attrNameLst>
                                      </p:cBhvr>
                                      <p:to>
                                        <p:strVal val="visible"/>
                                      </p:to>
                                    </p:set>
                                    <p:animEffect transition="in" filter="wipe(left)">
                                      <p:cBhvr>
                                        <p:cTn id="12" dur="500"/>
                                        <p:tgtEl>
                                          <p:spTgt spid="232453">
                                            <p:txEl>
                                              <p:charRg st="0" end="4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2453">
                                            <p:txEl>
                                              <p:charRg st="42" end="75"/>
                                            </p:txEl>
                                          </p:spTgt>
                                        </p:tgtEl>
                                        <p:attrNameLst>
                                          <p:attrName>style.visibility</p:attrName>
                                        </p:attrNameLst>
                                      </p:cBhvr>
                                      <p:to>
                                        <p:strVal val="visible"/>
                                      </p:to>
                                    </p:set>
                                    <p:animEffect transition="in" filter="wipe(left)">
                                      <p:cBhvr>
                                        <p:cTn id="17" dur="500"/>
                                        <p:tgtEl>
                                          <p:spTgt spid="232453">
                                            <p:txEl>
                                              <p:charRg st="42" end="7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2453">
                                            <p:txEl>
                                              <p:charRg st="75" end="108"/>
                                            </p:txEl>
                                          </p:spTgt>
                                        </p:tgtEl>
                                        <p:attrNameLst>
                                          <p:attrName>style.visibility</p:attrName>
                                        </p:attrNameLst>
                                      </p:cBhvr>
                                      <p:to>
                                        <p:strVal val="visible"/>
                                      </p:to>
                                    </p:set>
                                    <p:animEffect transition="in" filter="wipe(left)">
                                      <p:cBhvr>
                                        <p:cTn id="22" dur="500"/>
                                        <p:tgtEl>
                                          <p:spTgt spid="232453">
                                            <p:txEl>
                                              <p:charRg st="75" end="10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32453">
                                            <p:txEl>
                                              <p:charRg st="108" end="143"/>
                                            </p:txEl>
                                          </p:spTgt>
                                        </p:tgtEl>
                                        <p:attrNameLst>
                                          <p:attrName>style.visibility</p:attrName>
                                        </p:attrNameLst>
                                      </p:cBhvr>
                                      <p:to>
                                        <p:strVal val="visible"/>
                                      </p:to>
                                    </p:set>
                                    <p:animEffect transition="in" filter="wipe(left)">
                                      <p:cBhvr>
                                        <p:cTn id="27" dur="500"/>
                                        <p:tgtEl>
                                          <p:spTgt spid="232453">
                                            <p:txEl>
                                              <p:charRg st="108" end="14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51" grpId="0"/>
      <p:bldP spid="232453" grpId="0" build="p"/>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0721" name="标题 233473"/>
          <p:cNvSpPr>
            <a:spLocks noGrp="1"/>
          </p:cNvSpPr>
          <p:nvPr>
            <p:ph type="title"/>
          </p:nvPr>
        </p:nvSpPr>
        <p:spPr>
          <a:xfrm>
            <a:off x="533400" y="172085"/>
            <a:ext cx="8305800" cy="1383665"/>
          </a:xfrm>
        </p:spPr>
        <p:txBody>
          <a:bodyPr wrap="square" anchor="b">
            <a:spAutoFit/>
          </a:bodyPr>
          <a:p>
            <a:pPr marL="609600" indent="-609600">
              <a:buClr>
                <a:schemeClr val="tx2"/>
              </a:buClr>
              <a:buNone/>
            </a:pPr>
            <a:r>
              <a:rPr lang="zh-CN" altLang="en-US" sz="2800" b="1" dirty="0">
                <a:latin typeface="Times New Roman" panose="02020803070505020304" pitchFamily="18" charset="0"/>
                <a:ea typeface="宋体" panose="02010600030101010101" pitchFamily="2" charset="-122"/>
              </a:rPr>
              <a:t>例</a:t>
            </a:r>
            <a:r>
              <a:rPr lang="en-US" altLang="zh-CN" sz="2800" b="1">
                <a:latin typeface="Times New Roman" panose="02020803070505020304" pitchFamily="18" charset="0"/>
                <a:ea typeface="宋体" panose="02010600030101010101" pitchFamily="2" charset="-122"/>
              </a:rPr>
              <a:t>4</a:t>
            </a:r>
            <a:r>
              <a:rPr lang="en-US" altLang="zh-CN" sz="2800" b="1" dirty="0">
                <a:solidFill>
                  <a:schemeClr val="tx1"/>
                </a:solidFill>
                <a:latin typeface="Times New Roman" panose="02020803070505020304" pitchFamily="18" charset="0"/>
                <a:ea typeface="宋体" panose="02010600030101010101" pitchFamily="2" charset="-122"/>
              </a:rPr>
              <a:t>   </a:t>
            </a:r>
            <a:r>
              <a:rPr lang="zh-CN" altLang="en-US" sz="2800" b="1" dirty="0">
                <a:solidFill>
                  <a:schemeClr val="tx1"/>
                </a:solidFill>
                <a:latin typeface="Times New Roman" panose="02020803070505020304" pitchFamily="18" charset="0"/>
                <a:ea typeface="宋体" panose="02010600030101010101" pitchFamily="2" charset="-122"/>
              </a:rPr>
              <a:t>证明：如果</a:t>
            </a:r>
            <a:r>
              <a:rPr lang="en-US" altLang="zh-CN" sz="2800" b="1" i="1">
                <a:solidFill>
                  <a:schemeClr val="tx1"/>
                </a:solidFill>
                <a:latin typeface="Times New Roman" panose="02020803070505020304" pitchFamily="18" charset="0"/>
                <a:ea typeface="宋体" panose="02010600030101010101" pitchFamily="2" charset="-122"/>
              </a:rPr>
              <a:t>g</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a:solidFill>
                  <a:schemeClr val="tx1"/>
                </a:solidFill>
                <a:latin typeface="Times New Roman" panose="02020803070505020304" pitchFamily="18" charset="0"/>
                <a:ea typeface="宋体" panose="02010600030101010101" pitchFamily="2" charset="-122"/>
              </a:rPr>
              <a:t>) </a:t>
            </a:r>
            <a:r>
              <a:rPr lang="en-US" altLang="zh-CN" sz="2800" b="1">
                <a:solidFill>
                  <a:schemeClr val="tx1"/>
                </a:solidFill>
                <a:latin typeface="Times New Roman" panose="02020803070505020304" pitchFamily="18" charset="0"/>
                <a:sym typeface="Symbol" pitchFamily="18" charset="2"/>
              </a:rPr>
              <a:t>| </a:t>
            </a:r>
            <a:r>
              <a:rPr lang="en-US" altLang="zh-CN" sz="2800" b="1" i="1">
                <a:solidFill>
                  <a:schemeClr val="tx1"/>
                </a:solidFill>
                <a:latin typeface="Times New Roman" panose="02020803070505020304" pitchFamily="18" charset="0"/>
                <a:ea typeface="宋体" panose="02010600030101010101" pitchFamily="2" charset="-122"/>
              </a:rPr>
              <a:t>f</a:t>
            </a:r>
            <a:r>
              <a:rPr lang="en-US" altLang="zh-CN" sz="2800" b="1" baseline="-25000">
                <a:solidFill>
                  <a:schemeClr val="tx1"/>
                </a:solidFill>
                <a:latin typeface="Times New Roman" panose="02020803070505020304" pitchFamily="18" charset="0"/>
                <a:ea typeface="宋体" panose="02010600030101010101" pitchFamily="2" charset="-122"/>
              </a:rPr>
              <a:t>1</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a:solidFill>
                  <a:schemeClr val="tx1"/>
                </a:solidFill>
                <a:latin typeface="Times New Roman" panose="02020803070505020304" pitchFamily="18" charset="0"/>
                <a:ea typeface="宋体" panose="02010600030101010101" pitchFamily="2" charset="-122"/>
              </a:rPr>
              <a:t>) +</a:t>
            </a:r>
            <a:r>
              <a:rPr lang="en-US" altLang="zh-CN" sz="2800" b="1">
                <a:solidFill>
                  <a:schemeClr val="tx1"/>
                </a:solidFill>
                <a:latin typeface="Times New Roman" panose="02020803070505020304" pitchFamily="18" charset="0"/>
                <a:sym typeface="Symbol" pitchFamily="18" charset="2"/>
              </a:rPr>
              <a:t> </a:t>
            </a:r>
            <a:r>
              <a:rPr lang="en-US" altLang="zh-CN" sz="2800" b="1" i="1">
                <a:solidFill>
                  <a:schemeClr val="tx1"/>
                </a:solidFill>
                <a:latin typeface="Times New Roman" panose="02020803070505020304" pitchFamily="18" charset="0"/>
                <a:ea typeface="宋体" panose="02010600030101010101" pitchFamily="2" charset="-122"/>
              </a:rPr>
              <a:t>f</a:t>
            </a:r>
            <a:r>
              <a:rPr lang="en-US" altLang="zh-CN" sz="2800" b="1" baseline="-25000">
                <a:solidFill>
                  <a:schemeClr val="tx1"/>
                </a:solidFill>
                <a:latin typeface="Times New Roman" panose="02020803070505020304" pitchFamily="18" charset="0"/>
                <a:ea typeface="宋体" panose="02010600030101010101" pitchFamily="2" charset="-122"/>
              </a:rPr>
              <a:t>2</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a:solidFill>
                  <a:schemeClr val="tx1"/>
                </a:solidFill>
                <a:latin typeface="Times New Roman" panose="02020803070505020304" pitchFamily="18" charset="0"/>
                <a:ea typeface="宋体" panose="02010600030101010101" pitchFamily="2" charset="-122"/>
              </a:rPr>
              <a:t>)</a:t>
            </a:r>
            <a:r>
              <a:rPr lang="zh-CN" altLang="en-US" sz="2800" b="1">
                <a:solidFill>
                  <a:schemeClr val="tx1"/>
                </a:solidFill>
                <a:latin typeface="Times New Roman" panose="02020803070505020304" pitchFamily="18" charset="0"/>
                <a:ea typeface="宋体" panose="02010600030101010101" pitchFamily="2" charset="-122"/>
              </a:rPr>
              <a:t>，</a:t>
            </a:r>
            <a:br>
              <a:rPr lang="zh-CN" altLang="en-US" sz="2800" b="1">
                <a:solidFill>
                  <a:schemeClr val="tx1"/>
                </a:solidFill>
                <a:latin typeface="Times New Roman" panose="02020803070505020304" pitchFamily="18" charset="0"/>
                <a:ea typeface="宋体" panose="02010600030101010101" pitchFamily="2" charset="-122"/>
              </a:rPr>
            </a:br>
            <a:r>
              <a:rPr lang="zh-CN" altLang="en-US" sz="2800" b="1">
                <a:solidFill>
                  <a:schemeClr val="tx1"/>
                </a:solidFill>
                <a:latin typeface="Times New Roman" panose="02020803070505020304" pitchFamily="18" charset="0"/>
                <a:ea typeface="宋体" panose="02010600030101010101" pitchFamily="2" charset="-122"/>
              </a:rPr>
              <a:t> </a:t>
            </a:r>
            <a:r>
              <a:rPr lang="en-US" altLang="zh-CN" sz="2800" b="1">
                <a:solidFill>
                  <a:schemeClr val="tx1"/>
                </a:solidFill>
                <a:latin typeface="Times New Roman" panose="02020803070505020304" pitchFamily="18" charset="0"/>
                <a:ea typeface="宋体" panose="02010600030101010101" pitchFamily="2" charset="-122"/>
              </a:rPr>
              <a:t>                    </a:t>
            </a:r>
            <a:r>
              <a:rPr lang="en-US" altLang="zh-CN" sz="2800" b="1" i="1">
                <a:solidFill>
                  <a:schemeClr val="tx1"/>
                </a:solidFill>
                <a:latin typeface="Times New Roman" panose="02020803070505020304" pitchFamily="18" charset="0"/>
                <a:ea typeface="宋体" panose="02010600030101010101" pitchFamily="2" charset="-122"/>
              </a:rPr>
              <a:t>g</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a:solidFill>
                  <a:schemeClr val="tx1"/>
                </a:solidFill>
                <a:latin typeface="Times New Roman" panose="02020803070505020304" pitchFamily="18" charset="0"/>
                <a:ea typeface="宋体" panose="02010600030101010101" pitchFamily="2" charset="-122"/>
              </a:rPr>
              <a:t>)  </a:t>
            </a:r>
            <a:r>
              <a:rPr lang="en-US" altLang="zh-CN" sz="2800" b="1">
                <a:solidFill>
                  <a:schemeClr val="tx1"/>
                </a:solidFill>
                <a:latin typeface="Times New Roman" panose="02020803070505020304" pitchFamily="18" charset="0"/>
                <a:sym typeface="Symbol" pitchFamily="18" charset="2"/>
              </a:rPr>
              <a:t>| </a:t>
            </a:r>
            <a:r>
              <a:rPr lang="en-US" altLang="zh-CN" sz="2800" b="1" i="1">
                <a:solidFill>
                  <a:schemeClr val="tx1"/>
                </a:solidFill>
                <a:latin typeface="Times New Roman" panose="02020803070505020304" pitchFamily="18" charset="0"/>
                <a:ea typeface="宋体" panose="02010600030101010101" pitchFamily="2" charset="-122"/>
              </a:rPr>
              <a:t>f</a:t>
            </a:r>
            <a:r>
              <a:rPr lang="en-US" altLang="zh-CN" sz="2800" b="1" baseline="-25000">
                <a:solidFill>
                  <a:schemeClr val="tx1"/>
                </a:solidFill>
                <a:latin typeface="Times New Roman" panose="02020803070505020304" pitchFamily="18" charset="0"/>
                <a:ea typeface="宋体" panose="02010600030101010101" pitchFamily="2" charset="-122"/>
              </a:rPr>
              <a:t>1</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a:solidFill>
                  <a:schemeClr val="tx1"/>
                </a:solidFill>
                <a:latin typeface="Times New Roman" panose="02020803070505020304" pitchFamily="18" charset="0"/>
                <a:ea typeface="宋体" panose="02010600030101010101" pitchFamily="2" charset="-122"/>
              </a:rPr>
              <a:t>) </a:t>
            </a:r>
            <a:r>
              <a:rPr lang="en-US" altLang="zh-CN" sz="2800" b="1">
                <a:solidFill>
                  <a:schemeClr val="tx1"/>
                </a:solidFill>
                <a:latin typeface="宋体" panose="02010600030101010101" pitchFamily="2" charset="-122"/>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f</a:t>
            </a:r>
            <a:r>
              <a:rPr lang="en-US" altLang="zh-CN" sz="2800" b="1" baseline="-25000">
                <a:solidFill>
                  <a:schemeClr val="tx1"/>
                </a:solidFill>
                <a:latin typeface="Times New Roman" panose="02020803070505020304" pitchFamily="18" charset="0"/>
                <a:ea typeface="宋体" panose="02010600030101010101" pitchFamily="2" charset="-122"/>
              </a:rPr>
              <a:t>2</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a:solidFill>
                  <a:schemeClr val="tx1"/>
                </a:solidFill>
                <a:latin typeface="Times New Roman" panose="02020803070505020304" pitchFamily="18" charset="0"/>
                <a:ea typeface="宋体" panose="02010600030101010101" pitchFamily="2" charset="-122"/>
              </a:rPr>
              <a:t>),</a:t>
            </a:r>
            <a:br>
              <a:rPr lang="en-US" altLang="zh-CN" sz="2800" b="1">
                <a:solidFill>
                  <a:schemeClr val="tx1"/>
                </a:solidFill>
                <a:latin typeface="Times New Roman" panose="02020803070505020304" pitchFamily="18" charset="0"/>
                <a:ea typeface="宋体" panose="02010600030101010101" pitchFamily="2" charset="-122"/>
              </a:rPr>
            </a:br>
            <a:r>
              <a:rPr lang="en-US" altLang="zh-CN" sz="2800" b="1">
                <a:solidFill>
                  <a:schemeClr val="tx1"/>
                </a:solidFill>
                <a:latin typeface="Times New Roman" panose="02020803070505020304" pitchFamily="18" charset="0"/>
                <a:ea typeface="宋体" panose="02010600030101010101" pitchFamily="2" charset="-122"/>
              </a:rPr>
              <a:t>  </a:t>
            </a:r>
            <a:r>
              <a:rPr lang="zh-CN" altLang="en-US" sz="2800" b="1">
                <a:solidFill>
                  <a:schemeClr val="tx1"/>
                </a:solidFill>
                <a:latin typeface="Times New Roman" panose="02020803070505020304" pitchFamily="18" charset="0"/>
                <a:ea typeface="宋体" panose="02010600030101010101" pitchFamily="2" charset="-122"/>
              </a:rPr>
              <a:t>那么</a:t>
            </a:r>
            <a:r>
              <a:rPr lang="en-US" altLang="zh-CN" sz="2800" b="1">
                <a:solidFill>
                  <a:schemeClr val="tx1"/>
                </a:solidFill>
                <a:latin typeface="Times New Roman" panose="02020803070505020304" pitchFamily="18" charset="0"/>
                <a:ea typeface="宋体" panose="02010600030101010101" pitchFamily="2" charset="-122"/>
              </a:rPr>
              <a:t>   </a:t>
            </a:r>
            <a:r>
              <a:rPr lang="en-US" altLang="zh-CN" sz="2800" b="1" i="1">
                <a:solidFill>
                  <a:schemeClr val="tx1"/>
                </a:solidFill>
                <a:latin typeface="Times New Roman" panose="02020803070505020304" pitchFamily="18" charset="0"/>
                <a:ea typeface="宋体" panose="02010600030101010101" pitchFamily="2" charset="-122"/>
              </a:rPr>
              <a:t>g</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a:solidFill>
                  <a:schemeClr val="tx1"/>
                </a:solidFill>
                <a:latin typeface="Times New Roman" panose="02020803070505020304" pitchFamily="18" charset="0"/>
                <a:ea typeface="宋体" panose="02010600030101010101" pitchFamily="2" charset="-122"/>
              </a:rPr>
              <a:t>) </a:t>
            </a:r>
            <a:r>
              <a:rPr lang="en-US" altLang="zh-CN" sz="2800" b="1">
                <a:solidFill>
                  <a:schemeClr val="tx1"/>
                </a:solidFill>
                <a:latin typeface="Times New Roman" panose="02020803070505020304" pitchFamily="18" charset="0"/>
                <a:sym typeface="Symbol" pitchFamily="18" charset="2"/>
              </a:rPr>
              <a:t>| </a:t>
            </a:r>
            <a:r>
              <a:rPr lang="en-US" altLang="zh-CN" sz="2800" b="1" i="1">
                <a:solidFill>
                  <a:schemeClr val="tx1"/>
                </a:solidFill>
                <a:latin typeface="Times New Roman" panose="02020803070505020304" pitchFamily="18" charset="0"/>
                <a:ea typeface="宋体" panose="02010600030101010101" pitchFamily="2" charset="-122"/>
              </a:rPr>
              <a:t>f</a:t>
            </a:r>
            <a:r>
              <a:rPr lang="en-US" altLang="zh-CN" sz="2800" b="1" baseline="-25000">
                <a:solidFill>
                  <a:schemeClr val="tx1"/>
                </a:solidFill>
                <a:latin typeface="Times New Roman" panose="02020803070505020304" pitchFamily="18" charset="0"/>
                <a:ea typeface="宋体" panose="02010600030101010101" pitchFamily="2" charset="-122"/>
              </a:rPr>
              <a:t>1</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a:solidFill>
                  <a:schemeClr val="tx1"/>
                </a:solidFill>
                <a:latin typeface="Times New Roman" panose="02020803070505020304" pitchFamily="18" charset="0"/>
                <a:ea typeface="宋体" panose="02010600030101010101" pitchFamily="2" charset="-122"/>
                <a:sym typeface="+mn-ea"/>
              </a:rPr>
              <a:t>, </a:t>
            </a:r>
            <a:r>
              <a:rPr lang="zh-CN" altLang="en-US" sz="2800" b="1">
                <a:solidFill>
                  <a:schemeClr val="tx1"/>
                </a:solidFill>
                <a:latin typeface="Times New Roman" panose="02020803070505020304" pitchFamily="18" charset="0"/>
                <a:ea typeface="宋体" panose="02010600030101010101" pitchFamily="2" charset="-122"/>
              </a:rPr>
              <a:t> </a:t>
            </a:r>
            <a:r>
              <a:rPr lang="en-US" altLang="zh-CN" sz="2800" b="1" i="1">
                <a:solidFill>
                  <a:schemeClr val="tx1"/>
                </a:solidFill>
                <a:latin typeface="Times New Roman" panose="02020803070505020304" pitchFamily="18" charset="0"/>
                <a:ea typeface="宋体" panose="02010600030101010101" pitchFamily="2" charset="-122"/>
              </a:rPr>
              <a:t>g</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a:solidFill>
                  <a:schemeClr val="tx1"/>
                </a:solidFill>
                <a:latin typeface="Times New Roman" panose="02020803070505020304" pitchFamily="18" charset="0"/>
                <a:ea typeface="宋体" panose="02010600030101010101" pitchFamily="2" charset="-122"/>
              </a:rPr>
              <a:t>) </a:t>
            </a:r>
            <a:r>
              <a:rPr lang="en-US" altLang="zh-CN" sz="2800" b="1">
                <a:solidFill>
                  <a:schemeClr val="tx1"/>
                </a:solidFill>
                <a:latin typeface="Times New Roman" panose="02020803070505020304" pitchFamily="18" charset="0"/>
                <a:sym typeface="Symbol" pitchFamily="18" charset="2"/>
              </a:rPr>
              <a:t>| </a:t>
            </a:r>
            <a:r>
              <a:rPr lang="en-US" altLang="zh-CN" sz="2800" b="1" i="1">
                <a:solidFill>
                  <a:schemeClr val="tx1"/>
                </a:solidFill>
                <a:latin typeface="Times New Roman" panose="02020803070505020304" pitchFamily="18" charset="0"/>
                <a:ea typeface="宋体" panose="02010600030101010101" pitchFamily="2" charset="-122"/>
              </a:rPr>
              <a:t>f</a:t>
            </a:r>
            <a:r>
              <a:rPr lang="en-US" altLang="zh-CN" sz="2800" b="1" baseline="-25000">
                <a:solidFill>
                  <a:schemeClr val="tx1"/>
                </a:solidFill>
                <a:latin typeface="Times New Roman" panose="02020803070505020304" pitchFamily="18" charset="0"/>
                <a:ea typeface="宋体" panose="02010600030101010101" pitchFamily="2" charset="-122"/>
              </a:rPr>
              <a:t>2</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a:t>
            </a:r>
            <a:endParaRPr lang="en-US" altLang="zh-CN" sz="2800" b="1">
              <a:solidFill>
                <a:schemeClr val="tx1"/>
              </a:solidFill>
              <a:latin typeface="Times New Roman" panose="02020803070505020304" pitchFamily="18" charset="0"/>
              <a:ea typeface="宋体" panose="02010600030101010101" pitchFamily="2" charset="-122"/>
            </a:endParaRPr>
          </a:p>
        </p:txBody>
      </p:sp>
      <p:sp>
        <p:nvSpPr>
          <p:cNvPr id="233475" name="矩形 233474"/>
          <p:cNvSpPr/>
          <p:nvPr/>
        </p:nvSpPr>
        <p:spPr>
          <a:xfrm>
            <a:off x="592138" y="1900238"/>
            <a:ext cx="5427662" cy="522287"/>
          </a:xfrm>
          <a:prstGeom prst="rect">
            <a:avLst/>
          </a:prstGeom>
          <a:noFill/>
          <a:ln w="9525">
            <a:noFill/>
          </a:ln>
        </p:spPr>
        <p:txBody>
          <a:bodyPr anchor="t">
            <a:spAutoFit/>
          </a:bodyPr>
          <a:p>
            <a:pPr indent="0"/>
            <a:r>
              <a:rPr lang="zh-CN" altLang="en-US" sz="2800" b="1" dirty="0">
                <a:solidFill>
                  <a:schemeClr val="tx2"/>
                </a:solidFill>
                <a:latin typeface="Times New Roman" panose="02020803070505020304" pitchFamily="18" charset="0"/>
                <a:ea typeface="宋体" panose="02010600030101010101" pitchFamily="2" charset="-122"/>
              </a:rPr>
              <a:t>证   </a:t>
            </a:r>
            <a:r>
              <a:rPr lang="zh-CN" altLang="en-US" sz="2800" b="1" dirty="0">
                <a:latin typeface="Times New Roman" panose="02020803070505020304" pitchFamily="18" charset="0"/>
                <a:ea typeface="宋体" panose="02010600030101010101" pitchFamily="2" charset="-122"/>
              </a:rPr>
              <a:t>由假设，有</a:t>
            </a:r>
            <a:r>
              <a:rPr lang="en-US" altLang="zh-CN" sz="2800" b="1" i="1">
                <a:latin typeface="Times New Roman" panose="02020803070505020304" pitchFamily="18" charset="0"/>
                <a:ea typeface="宋体" panose="02010600030101010101" pitchFamily="2" charset="-122"/>
              </a:rPr>
              <a:t>h</a:t>
            </a:r>
            <a:r>
              <a:rPr lang="en-US" altLang="zh-CN" sz="2800" b="1" baseline="-25000">
                <a:latin typeface="Times New Roman" panose="02020803070505020304" pitchFamily="18" charset="0"/>
                <a:ea typeface="宋体" panose="02010600030101010101" pitchFamily="2" charset="-122"/>
              </a:rPr>
              <a:t>1</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i="1">
                <a:latin typeface="Times New Roman" panose="02020803070505020304" pitchFamily="18" charset="0"/>
                <a:ea typeface="宋体" panose="02010600030101010101" pitchFamily="2" charset="-122"/>
              </a:rPr>
              <a:t>h</a:t>
            </a:r>
            <a:r>
              <a:rPr lang="en-US" altLang="zh-CN" sz="2800" b="1" baseline="-25000">
                <a:latin typeface="Times New Roman" panose="02020803070505020304" pitchFamily="18" charset="0"/>
                <a:ea typeface="宋体" panose="02010600030101010101" pitchFamily="2" charset="-122"/>
              </a:rPr>
              <a:t>2</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zh-CN" altLang="en-US" sz="2800" b="1">
                <a:latin typeface="Times New Roman" panose="02020803070505020304" pitchFamily="18" charset="0"/>
                <a:ea typeface="宋体" panose="02010600030101010101" pitchFamily="2" charset="-122"/>
              </a:rPr>
              <a:t>使</a:t>
            </a:r>
            <a:endParaRPr lang="zh-CN" altLang="en-US" sz="2800" b="1">
              <a:latin typeface="Times New Roman" panose="02020803070505020304" pitchFamily="18" charset="0"/>
              <a:ea typeface="宋体" panose="02010600030101010101" pitchFamily="2" charset="-122"/>
            </a:endParaRPr>
          </a:p>
        </p:txBody>
      </p:sp>
      <p:sp>
        <p:nvSpPr>
          <p:cNvPr id="233476" name="矩形 233475"/>
          <p:cNvSpPr/>
          <p:nvPr/>
        </p:nvSpPr>
        <p:spPr>
          <a:xfrm>
            <a:off x="609600" y="5553075"/>
            <a:ext cx="7350125" cy="522288"/>
          </a:xfrm>
          <a:prstGeom prst="rect">
            <a:avLst/>
          </a:prstGeom>
          <a:noFill/>
          <a:ln w="9525">
            <a:noFill/>
          </a:ln>
        </p:spPr>
        <p:txBody>
          <a:bodyPr wrap="square" anchor="t">
            <a:spAutoFit/>
          </a:bodyPr>
          <a:p>
            <a:pPr indent="0"/>
            <a:r>
              <a:rPr lang="zh-CN" altLang="en-US" sz="2800" b="1" dirty="0">
                <a:latin typeface="Times New Roman" panose="02020803070505020304" pitchFamily="18" charset="0"/>
                <a:ea typeface="宋体" panose="02010600030101010101" pitchFamily="2" charset="-122"/>
              </a:rPr>
              <a:t>由整除的定义，知 </a:t>
            </a:r>
            <a:r>
              <a:rPr lang="en-US" altLang="zh-CN" sz="2800" b="1" i="1">
                <a:solidFill>
                  <a:schemeClr val="tx2"/>
                </a:solidFill>
                <a:latin typeface="Times New Roman" panose="02020803070505020304" pitchFamily="18" charset="0"/>
                <a:ea typeface="宋体" panose="02010600030101010101" pitchFamily="2" charset="-122"/>
              </a:rPr>
              <a:t>g</a:t>
            </a:r>
            <a:r>
              <a:rPr lang="en-US" altLang="zh-CN" sz="2800" b="1">
                <a:solidFill>
                  <a:schemeClr val="tx2"/>
                </a:solidFill>
                <a:latin typeface="Times New Roman" panose="02020803070505020304" pitchFamily="18" charset="0"/>
                <a:ea typeface="宋体" panose="02010600030101010101" pitchFamily="2" charset="-122"/>
              </a:rPr>
              <a:t>(</a:t>
            </a:r>
            <a:r>
              <a:rPr lang="en-US" altLang="zh-CN" sz="2800" b="1" i="1">
                <a:solidFill>
                  <a:schemeClr val="tx2"/>
                </a:solidFill>
                <a:latin typeface="Times New Roman" panose="02020803070505020304" pitchFamily="18" charset="0"/>
                <a:ea typeface="宋体" panose="02010600030101010101" pitchFamily="2" charset="-122"/>
              </a:rPr>
              <a:t>x</a:t>
            </a:r>
            <a:r>
              <a:rPr lang="en-US" altLang="zh-CN" sz="2800" b="1">
                <a:solidFill>
                  <a:schemeClr val="tx2"/>
                </a:solidFill>
                <a:latin typeface="Times New Roman" panose="02020803070505020304" pitchFamily="18" charset="0"/>
                <a:ea typeface="宋体" panose="02010600030101010101" pitchFamily="2" charset="-122"/>
              </a:rPr>
              <a:t>) </a:t>
            </a:r>
            <a:r>
              <a:rPr lang="en-US" altLang="zh-CN" sz="2800" b="1">
                <a:solidFill>
                  <a:schemeClr val="tx2"/>
                </a:solidFill>
                <a:latin typeface="Times New Roman" panose="02020803070505020304" pitchFamily="18" charset="0"/>
                <a:ea typeface="宋体" panose="02010600030101010101" pitchFamily="2" charset="-122"/>
                <a:sym typeface="Symbol" pitchFamily="18" charset="2"/>
              </a:rPr>
              <a:t>| </a:t>
            </a:r>
            <a:r>
              <a:rPr lang="en-US" altLang="zh-CN" sz="2800" b="1" i="1">
                <a:solidFill>
                  <a:schemeClr val="tx2"/>
                </a:solidFill>
                <a:latin typeface="Times New Roman" panose="02020803070505020304" pitchFamily="18" charset="0"/>
                <a:ea typeface="宋体" panose="02010600030101010101" pitchFamily="2" charset="-122"/>
              </a:rPr>
              <a:t>f</a:t>
            </a:r>
            <a:r>
              <a:rPr lang="en-US" altLang="zh-CN" sz="2800" b="1" baseline="-25000">
                <a:solidFill>
                  <a:schemeClr val="tx2"/>
                </a:solidFill>
                <a:latin typeface="Times New Roman" panose="02020803070505020304" pitchFamily="18" charset="0"/>
                <a:ea typeface="宋体" panose="02010600030101010101" pitchFamily="2" charset="-122"/>
              </a:rPr>
              <a:t>1</a:t>
            </a:r>
            <a:r>
              <a:rPr lang="en-US" altLang="zh-CN" sz="2800" b="1">
                <a:solidFill>
                  <a:schemeClr val="tx2"/>
                </a:solidFill>
                <a:latin typeface="Times New Roman" panose="02020803070505020304" pitchFamily="18" charset="0"/>
                <a:ea typeface="宋体" panose="02010600030101010101" pitchFamily="2" charset="-122"/>
              </a:rPr>
              <a:t>(</a:t>
            </a:r>
            <a:r>
              <a:rPr lang="en-US" altLang="zh-CN" sz="2800" b="1" i="1">
                <a:solidFill>
                  <a:schemeClr val="tx2"/>
                </a:solidFill>
                <a:latin typeface="Times New Roman" panose="02020803070505020304" pitchFamily="18" charset="0"/>
                <a:ea typeface="宋体" panose="02010600030101010101" pitchFamily="2" charset="-122"/>
              </a:rPr>
              <a:t>x</a:t>
            </a:r>
            <a:r>
              <a:rPr lang="en-US" altLang="zh-CN" sz="2800" b="1">
                <a:solidFill>
                  <a:schemeClr val="tx2"/>
                </a:solidFill>
                <a:latin typeface="Times New Roman" panose="02020803070505020304" pitchFamily="18" charset="0"/>
                <a:ea typeface="宋体" panose="02010600030101010101" pitchFamily="2" charset="-122"/>
              </a:rPr>
              <a:t>) </a:t>
            </a:r>
            <a:r>
              <a:rPr lang="zh-CN" altLang="en-US" sz="2800" b="1">
                <a:solidFill>
                  <a:schemeClr val="tx2"/>
                </a:solidFill>
                <a:latin typeface="Times New Roman" panose="02020803070505020304" pitchFamily="18" charset="0"/>
                <a:ea typeface="宋体" panose="02010600030101010101" pitchFamily="2" charset="-122"/>
              </a:rPr>
              <a:t>， </a:t>
            </a:r>
            <a:r>
              <a:rPr lang="en-US" altLang="zh-CN" sz="2800" b="1" i="1">
                <a:solidFill>
                  <a:schemeClr val="tx2"/>
                </a:solidFill>
                <a:latin typeface="Times New Roman" panose="02020803070505020304" pitchFamily="18" charset="0"/>
                <a:ea typeface="宋体" panose="02010600030101010101" pitchFamily="2" charset="-122"/>
              </a:rPr>
              <a:t>g</a:t>
            </a:r>
            <a:r>
              <a:rPr lang="en-US" altLang="zh-CN" sz="2800" b="1">
                <a:solidFill>
                  <a:schemeClr val="tx2"/>
                </a:solidFill>
                <a:latin typeface="Times New Roman" panose="02020803070505020304" pitchFamily="18" charset="0"/>
                <a:ea typeface="宋体" panose="02010600030101010101" pitchFamily="2" charset="-122"/>
              </a:rPr>
              <a:t>(</a:t>
            </a:r>
            <a:r>
              <a:rPr lang="en-US" altLang="zh-CN" sz="2800" b="1" i="1">
                <a:solidFill>
                  <a:schemeClr val="tx2"/>
                </a:solidFill>
                <a:latin typeface="Times New Roman" panose="02020803070505020304" pitchFamily="18" charset="0"/>
                <a:ea typeface="宋体" panose="02010600030101010101" pitchFamily="2" charset="-122"/>
              </a:rPr>
              <a:t>x</a:t>
            </a:r>
            <a:r>
              <a:rPr lang="en-US" altLang="zh-CN" sz="2800" b="1">
                <a:solidFill>
                  <a:schemeClr val="tx2"/>
                </a:solidFill>
                <a:latin typeface="Times New Roman" panose="02020803070505020304" pitchFamily="18" charset="0"/>
                <a:ea typeface="宋体" panose="02010600030101010101" pitchFamily="2" charset="-122"/>
              </a:rPr>
              <a:t>) </a:t>
            </a:r>
            <a:r>
              <a:rPr lang="en-US" altLang="zh-CN" sz="2800" b="1">
                <a:solidFill>
                  <a:schemeClr val="tx2"/>
                </a:solidFill>
                <a:latin typeface="Times New Roman" panose="02020803070505020304" pitchFamily="18" charset="0"/>
                <a:ea typeface="宋体" panose="02010600030101010101" pitchFamily="2" charset="-122"/>
                <a:sym typeface="Symbol" pitchFamily="18" charset="2"/>
              </a:rPr>
              <a:t>| </a:t>
            </a:r>
            <a:r>
              <a:rPr lang="en-US" altLang="zh-CN" sz="2800" b="1" i="1">
                <a:solidFill>
                  <a:schemeClr val="tx2"/>
                </a:solidFill>
                <a:latin typeface="Times New Roman" panose="02020803070505020304" pitchFamily="18" charset="0"/>
                <a:ea typeface="宋体" panose="02010600030101010101" pitchFamily="2" charset="-122"/>
              </a:rPr>
              <a:t>f</a:t>
            </a:r>
            <a:r>
              <a:rPr lang="en-US" altLang="zh-CN" sz="2800" b="1" baseline="-25000">
                <a:solidFill>
                  <a:schemeClr val="tx2"/>
                </a:solidFill>
                <a:latin typeface="Times New Roman" panose="02020803070505020304" pitchFamily="18" charset="0"/>
                <a:ea typeface="宋体" panose="02010600030101010101" pitchFamily="2" charset="-122"/>
              </a:rPr>
              <a:t>2</a:t>
            </a:r>
            <a:r>
              <a:rPr lang="en-US" altLang="zh-CN" sz="2800" b="1">
                <a:solidFill>
                  <a:schemeClr val="tx2"/>
                </a:solidFill>
                <a:latin typeface="Times New Roman" panose="02020803070505020304" pitchFamily="18" charset="0"/>
                <a:ea typeface="宋体" panose="02010600030101010101" pitchFamily="2" charset="-122"/>
              </a:rPr>
              <a:t>(</a:t>
            </a:r>
            <a:r>
              <a:rPr lang="en-US" altLang="zh-CN" sz="2800" b="1" i="1">
                <a:solidFill>
                  <a:schemeClr val="tx2"/>
                </a:solidFill>
                <a:latin typeface="Times New Roman" panose="02020803070505020304" pitchFamily="18" charset="0"/>
                <a:ea typeface="宋体" panose="02010600030101010101" pitchFamily="2" charset="-122"/>
              </a:rPr>
              <a:t>x</a:t>
            </a:r>
            <a:r>
              <a:rPr lang="en-US" altLang="zh-CN" sz="2800" b="1">
                <a:solidFill>
                  <a:schemeClr val="tx2"/>
                </a:solidFill>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a:t>
            </a:r>
            <a:endParaRPr lang="en-US" altLang="zh-CN" sz="2800" b="1" i="1">
              <a:latin typeface="Times New Roman" panose="02020803070505020304" pitchFamily="18" charset="0"/>
              <a:ea typeface="宋体" panose="02010600030101010101" pitchFamily="2" charset="-122"/>
            </a:endParaRPr>
          </a:p>
        </p:txBody>
      </p:sp>
      <p:sp>
        <p:nvSpPr>
          <p:cNvPr id="233477" name="矩形 233476"/>
          <p:cNvSpPr/>
          <p:nvPr/>
        </p:nvSpPr>
        <p:spPr>
          <a:xfrm>
            <a:off x="1295400" y="2495550"/>
            <a:ext cx="7239000" cy="1524000"/>
          </a:xfrm>
          <a:prstGeom prst="rect">
            <a:avLst/>
          </a:prstGeom>
          <a:noFill/>
          <a:ln w="9525">
            <a:noFill/>
          </a:ln>
        </p:spPr>
        <p:txBody>
          <a:bodyPr anchor="t"/>
          <a:p>
            <a:pPr indent="0">
              <a:spcBef>
                <a:spcPct val="20000"/>
              </a:spcBef>
              <a:buClr>
                <a:schemeClr val="folHlink"/>
              </a:buClr>
              <a:buSzPct val="75000"/>
              <a:buFont typeface="Wingdings" panose="05000000000000000000" pitchFamily="2" charset="2"/>
              <a:buNone/>
            </a:pPr>
            <a:r>
              <a:rPr lang="en-US" altLang="zh-CN" sz="2800" b="1" i="1">
                <a:latin typeface="Times New Roman" panose="02020803070505020304" pitchFamily="18" charset="0"/>
                <a:ea typeface="宋体" panose="02010600030101010101" pitchFamily="2" charset="-122"/>
              </a:rPr>
              <a:t>             f</a:t>
            </a:r>
            <a:r>
              <a:rPr lang="en-US" altLang="zh-CN" sz="2800" b="1" baseline="-25000">
                <a:latin typeface="Times New Roman" panose="02020803070505020304" pitchFamily="18" charset="0"/>
                <a:ea typeface="宋体" panose="02010600030101010101" pitchFamily="2" charset="-122"/>
              </a:rPr>
              <a:t>1</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i="1">
                <a:latin typeface="Times New Roman" panose="02020803070505020304" pitchFamily="18" charset="0"/>
                <a:ea typeface="宋体" panose="02010600030101010101" pitchFamily="2" charset="-122"/>
              </a:rPr>
              <a:t>f</a:t>
            </a:r>
            <a:r>
              <a:rPr lang="en-US" altLang="zh-CN" sz="2800" b="1" baseline="-25000">
                <a:latin typeface="Times New Roman" panose="02020803070505020304" pitchFamily="18" charset="0"/>
                <a:ea typeface="宋体" panose="02010600030101010101" pitchFamily="2" charset="-122"/>
              </a:rPr>
              <a:t>2</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h</a:t>
            </a:r>
            <a:r>
              <a:rPr lang="en-US" altLang="zh-CN" sz="2800" b="1" baseline="-25000">
                <a:latin typeface="Times New Roman" panose="02020803070505020304" pitchFamily="18" charset="0"/>
                <a:ea typeface="宋体" panose="02010600030101010101" pitchFamily="2" charset="-122"/>
              </a:rPr>
              <a:t>1</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endParaRPr>
          </a:p>
          <a:p>
            <a:pPr indent="0">
              <a:spcBef>
                <a:spcPct val="20000"/>
              </a:spcBef>
              <a:buClr>
                <a:schemeClr val="folHlink"/>
              </a:buClr>
              <a:buSzPct val="75000"/>
              <a:buFont typeface="Wingdings" panose="05000000000000000000" pitchFamily="2" charset="2"/>
              <a:buNone/>
            </a:pPr>
            <a:r>
              <a:rPr lang="en-US" altLang="zh-CN" sz="2800" b="1" i="1">
                <a:latin typeface="Times New Roman" panose="02020803070505020304" pitchFamily="18" charset="0"/>
                <a:ea typeface="宋体" panose="02010600030101010101" pitchFamily="2" charset="-122"/>
              </a:rPr>
              <a:t>             f</a:t>
            </a:r>
            <a:r>
              <a:rPr lang="en-US" altLang="zh-CN" sz="2800" b="1" baseline="-25000">
                <a:latin typeface="Times New Roman" panose="02020803070505020304" pitchFamily="18" charset="0"/>
                <a:ea typeface="宋体" panose="02010600030101010101" pitchFamily="2" charset="-122"/>
              </a:rPr>
              <a:t>1</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宋体" panose="02010600030101010101" pitchFamily="2" charset="-122"/>
                <a:ea typeface="宋体" panose="02010600030101010101" pitchFamily="2" charset="-122"/>
              </a:rPr>
              <a:t>-</a:t>
            </a:r>
            <a:r>
              <a:rPr lang="en-US" altLang="zh-CN" sz="2800" b="1">
                <a:latin typeface="宋体" panose="02010600030101010101" pitchFamily="2" charset="-122"/>
                <a:ea typeface="宋体" panose="02010600030101010101" pitchFamily="2" charset="-122"/>
                <a:sym typeface="Symbol" pitchFamily="18" charset="2"/>
              </a:rPr>
              <a:t> </a:t>
            </a:r>
            <a:r>
              <a:rPr lang="en-US" altLang="zh-CN" sz="2800" b="1" i="1">
                <a:latin typeface="Times New Roman" panose="02020803070505020304" pitchFamily="18" charset="0"/>
                <a:ea typeface="宋体" panose="02010600030101010101" pitchFamily="2" charset="-122"/>
              </a:rPr>
              <a:t>f</a:t>
            </a:r>
            <a:r>
              <a:rPr lang="en-US" altLang="zh-CN" sz="2800" b="1" baseline="-25000">
                <a:latin typeface="Times New Roman" panose="02020803070505020304" pitchFamily="18" charset="0"/>
                <a:ea typeface="宋体" panose="02010600030101010101" pitchFamily="2" charset="-122"/>
              </a:rPr>
              <a:t>2</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h</a:t>
            </a:r>
            <a:r>
              <a:rPr lang="en-US" altLang="zh-CN" sz="2800" b="1" baseline="-25000">
                <a:latin typeface="Times New Roman" panose="02020803070505020304" pitchFamily="18" charset="0"/>
                <a:ea typeface="宋体" panose="02010600030101010101" pitchFamily="2" charset="-122"/>
              </a:rPr>
              <a:t>2</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br>
              <a:rPr lang="en-US" altLang="zh-CN" sz="2800" b="1" dirty="0">
                <a:latin typeface="Times New Roman" panose="02020803070505020304" pitchFamily="18" charset="0"/>
                <a:ea typeface="宋体" panose="02010600030101010101" pitchFamily="2" charset="-122"/>
              </a:rPr>
            </a:br>
            <a:r>
              <a:rPr lang="zh-CN" altLang="en-US" sz="2800" b="1" dirty="0">
                <a:latin typeface="Times New Roman" panose="02020803070505020304" pitchFamily="18" charset="0"/>
                <a:ea typeface="宋体" panose="02010600030101010101" pitchFamily="2" charset="-122"/>
              </a:rPr>
              <a:t>因此</a:t>
            </a:r>
            <a:endParaRPr lang="zh-CN" altLang="en-US" sz="2800" b="1" i="1">
              <a:latin typeface="Times New Roman" panose="02020803070505020304" pitchFamily="18" charset="0"/>
              <a:ea typeface="宋体" panose="02010600030101010101" pitchFamily="2" charset="-122"/>
            </a:endParaRPr>
          </a:p>
        </p:txBody>
      </p:sp>
      <p:graphicFrame>
        <p:nvGraphicFramePr>
          <p:cNvPr id="233478" name="对象 233477"/>
          <p:cNvGraphicFramePr/>
          <p:nvPr/>
        </p:nvGraphicFramePr>
        <p:xfrm>
          <a:off x="2312988" y="3867150"/>
          <a:ext cx="4627562" cy="1619250"/>
        </p:xfrm>
        <a:graphic>
          <a:graphicData uri="http://schemas.openxmlformats.org/presentationml/2006/ole">
            <mc:AlternateContent xmlns:mc="http://schemas.openxmlformats.org/markup-compatibility/2006">
              <mc:Choice xmlns:v="urn:schemas-microsoft-com:vml" Requires="v">
                <p:oleObj spid="_x0000_s3139" name="" r:id="rId1" imgW="1993265" imgH="761365" progId="Equation.3">
                  <p:embed/>
                </p:oleObj>
              </mc:Choice>
              <mc:Fallback>
                <p:oleObj name="" r:id="rId1" imgW="1993265" imgH="761365" progId="Equation.3">
                  <p:embed/>
                  <p:pic>
                    <p:nvPicPr>
                      <p:cNvPr id="0" name="图片 3138"/>
                      <p:cNvPicPr/>
                      <p:nvPr/>
                    </p:nvPicPr>
                    <p:blipFill>
                      <a:blip r:embed="rId2"/>
                      <a:stretch>
                        <a:fillRect/>
                      </a:stretch>
                    </p:blipFill>
                    <p:spPr>
                      <a:xfrm>
                        <a:off x="2312988" y="3867150"/>
                        <a:ext cx="4627562" cy="161925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3475"/>
                                        </p:tgtEl>
                                        <p:attrNameLst>
                                          <p:attrName>style.visibility</p:attrName>
                                        </p:attrNameLst>
                                      </p:cBhvr>
                                      <p:to>
                                        <p:strVal val="visible"/>
                                      </p:to>
                                    </p:set>
                                    <p:animEffect transition="in" filter="wipe(left)">
                                      <p:cBhvr>
                                        <p:cTn id="7" dur="500"/>
                                        <p:tgtEl>
                                          <p:spTgt spid="23347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3477">
                                            <p:txEl>
                                              <p:charRg st="0" end="41"/>
                                            </p:txEl>
                                          </p:spTgt>
                                        </p:tgtEl>
                                        <p:attrNameLst>
                                          <p:attrName>style.visibility</p:attrName>
                                        </p:attrNameLst>
                                      </p:cBhvr>
                                      <p:to>
                                        <p:strVal val="visible"/>
                                      </p:to>
                                    </p:set>
                                    <p:animEffect transition="in" filter="wipe(left)">
                                      <p:cBhvr>
                                        <p:cTn id="12" dur="500"/>
                                        <p:tgtEl>
                                          <p:spTgt spid="233477">
                                            <p:txEl>
                                              <p:charRg st="0" end="4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3477">
                                            <p:txEl>
                                              <p:charRg st="41" end="84"/>
                                            </p:txEl>
                                          </p:spTgt>
                                        </p:tgtEl>
                                        <p:attrNameLst>
                                          <p:attrName>style.visibility</p:attrName>
                                        </p:attrNameLst>
                                      </p:cBhvr>
                                      <p:to>
                                        <p:strVal val="visible"/>
                                      </p:to>
                                    </p:set>
                                    <p:animEffect transition="in" filter="wipe(left)">
                                      <p:cBhvr>
                                        <p:cTn id="17" dur="500"/>
                                        <p:tgtEl>
                                          <p:spTgt spid="233477">
                                            <p:txEl>
                                              <p:charRg st="41" end="8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33478"/>
                                        </p:tgtEl>
                                        <p:attrNameLst>
                                          <p:attrName>style.visibility</p:attrName>
                                        </p:attrNameLst>
                                      </p:cBhvr>
                                      <p:to>
                                        <p:strVal val="visible"/>
                                      </p:to>
                                    </p:set>
                                    <p:animEffect transition="in" filter="wipe(left)">
                                      <p:cBhvr>
                                        <p:cTn id="22" dur="500"/>
                                        <p:tgtEl>
                                          <p:spTgt spid="23347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33476">
                                            <p:txEl>
                                              <p:charRg st="0" end="37"/>
                                            </p:txEl>
                                          </p:spTgt>
                                        </p:tgtEl>
                                        <p:attrNameLst>
                                          <p:attrName>style.visibility</p:attrName>
                                        </p:attrNameLst>
                                      </p:cBhvr>
                                      <p:to>
                                        <p:strVal val="visible"/>
                                      </p:to>
                                    </p:set>
                                    <p:animEffect transition="in" filter="wipe(left)">
                                      <p:cBhvr>
                                        <p:cTn id="27" dur="500"/>
                                        <p:tgtEl>
                                          <p:spTgt spid="233476">
                                            <p:txEl>
                                              <p:charRg st="0" end="3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75" grpId="0"/>
      <p:bldP spid="233476" grpId="0" build="p"/>
      <p:bldP spid="233477" grpId="0" build="p"/>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1745" name="标题 234497"/>
          <p:cNvSpPr>
            <a:spLocks noGrp="1"/>
          </p:cNvSpPr>
          <p:nvPr>
            <p:ph type="title"/>
          </p:nvPr>
        </p:nvSpPr>
        <p:spPr>
          <a:xfrm>
            <a:off x="871538" y="544513"/>
            <a:ext cx="2557462" cy="522287"/>
          </a:xfrm>
        </p:spPr>
        <p:txBody>
          <a:bodyPr wrap="square" anchor="b">
            <a:spAutoFit/>
          </a:bodyPr>
          <a:p>
            <a:pPr>
              <a:buClr>
                <a:schemeClr val="tx2"/>
              </a:buClr>
              <a:buNone/>
            </a:pPr>
            <a:r>
              <a:rPr lang="en-US" altLang="zh-CN" sz="2800" b="1" dirty="0">
                <a:latin typeface="Times New Roman" panose="02020803070505020304" pitchFamily="18" charset="0"/>
                <a:ea typeface="宋体" panose="02010600030101010101" pitchFamily="2" charset="-122"/>
              </a:rPr>
              <a:t>(3) </a:t>
            </a:r>
            <a:r>
              <a:rPr lang="zh-CN" altLang="en-US" sz="2800" b="1" dirty="0">
                <a:latin typeface="Times New Roman" panose="02020803070505020304" pitchFamily="18" charset="0"/>
                <a:ea typeface="宋体" panose="02010600030101010101" pitchFamily="2" charset="-122"/>
              </a:rPr>
              <a:t>整除的性质</a:t>
            </a:r>
            <a:endParaRPr lang="zh-CN" altLang="en-US" sz="2800" b="1">
              <a:latin typeface="Times New Roman" panose="02020803070505020304" pitchFamily="18" charset="0"/>
              <a:ea typeface="宋体" panose="02010600030101010101" pitchFamily="2" charset="-122"/>
            </a:endParaRPr>
          </a:p>
        </p:txBody>
      </p:sp>
      <p:sp>
        <p:nvSpPr>
          <p:cNvPr id="234499" name="内容占位符 234498"/>
          <p:cNvSpPr>
            <a:spLocks noGrp="1"/>
          </p:cNvSpPr>
          <p:nvPr>
            <p:ph idx="1"/>
          </p:nvPr>
        </p:nvSpPr>
        <p:spPr>
          <a:xfrm>
            <a:off x="838200" y="1219200"/>
            <a:ext cx="8110538" cy="4191000"/>
          </a:xfrm>
        </p:spPr>
        <p:txBody>
          <a:bodyPr anchor="t"/>
          <a:p>
            <a:r>
              <a:rPr lang="en-US" altLang="zh-CN" sz="2800" b="1" i="1">
                <a:solidFill>
                  <a:schemeClr val="tx2"/>
                </a:solidFill>
                <a:latin typeface="Times New Roman" panose="02020803070505020304" pitchFamily="18" charset="0"/>
              </a:rPr>
              <a:t>f</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en-US" altLang="zh-CN" sz="2800" b="1">
                <a:solidFill>
                  <a:schemeClr val="tx2"/>
                </a:solidFill>
                <a:latin typeface="Times New Roman" panose="02020803070505020304" pitchFamily="18" charset="0"/>
                <a:sym typeface="Symbol" pitchFamily="18" charset="2"/>
              </a:rPr>
              <a:t>| </a:t>
            </a:r>
            <a:r>
              <a:rPr lang="en-US" altLang="zh-CN" sz="2800" b="1" i="1">
                <a:solidFill>
                  <a:schemeClr val="tx2"/>
                </a:solidFill>
                <a:latin typeface="Times New Roman" panose="02020803070505020304" pitchFamily="18" charset="0"/>
              </a:rPr>
              <a:t>f</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en-US" altLang="zh-CN" sz="2800" b="1">
                <a:latin typeface="Times New Roman" panose="02020803070505020304" pitchFamily="18" charset="0"/>
              </a:rPr>
              <a:t>——</a:t>
            </a:r>
            <a:r>
              <a:rPr lang="zh-CN" altLang="en-US" sz="2800" b="1" dirty="0">
                <a:latin typeface="Times New Roman" panose="02020803070505020304" pitchFamily="18" charset="0"/>
                <a:sym typeface="Symbol" pitchFamily="18" charset="2"/>
              </a:rPr>
              <a:t>任意一个多项式可整除其自身；</a:t>
            </a:r>
            <a:endParaRPr lang="zh-CN" altLang="en-US" sz="2800" b="1" dirty="0">
              <a:latin typeface="Times New Roman" panose="02020803070505020304" pitchFamily="18" charset="0"/>
              <a:sym typeface="Symbol" pitchFamily="18" charset="2"/>
            </a:endParaRPr>
          </a:p>
          <a:p>
            <a:r>
              <a:rPr lang="en-US" altLang="zh-CN" sz="2800" b="1" i="1">
                <a:solidFill>
                  <a:schemeClr val="tx2"/>
                </a:solidFill>
                <a:latin typeface="Times New Roman" panose="02020803070505020304" pitchFamily="18" charset="0"/>
              </a:rPr>
              <a:t>f</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en-US" altLang="zh-CN" sz="2800" b="1">
                <a:solidFill>
                  <a:schemeClr val="tx2"/>
                </a:solidFill>
                <a:latin typeface="Times New Roman" panose="02020803070505020304" pitchFamily="18" charset="0"/>
                <a:sym typeface="Symbol" pitchFamily="18" charset="2"/>
              </a:rPr>
              <a:t>| 0</a:t>
            </a:r>
            <a:r>
              <a:rPr lang="en-US" altLang="zh-CN" sz="2800" b="1">
                <a:solidFill>
                  <a:schemeClr val="tx2"/>
                </a:solidFill>
                <a:latin typeface="Times New Roman" panose="02020803070505020304" pitchFamily="18" charset="0"/>
              </a:rPr>
              <a:t> </a:t>
            </a:r>
            <a:r>
              <a:rPr lang="en-US" altLang="zh-CN" sz="2800" b="1">
                <a:latin typeface="Times New Roman" panose="02020803070505020304" pitchFamily="18" charset="0"/>
              </a:rPr>
              <a:t>——</a:t>
            </a:r>
            <a:r>
              <a:rPr lang="zh-CN" altLang="en-US" sz="2800" b="1" dirty="0">
                <a:latin typeface="Times New Roman" panose="02020803070505020304" pitchFamily="18" charset="0"/>
                <a:sym typeface="Symbol" pitchFamily="18" charset="2"/>
              </a:rPr>
              <a:t>任意一个多项式可整除零多项式；</a:t>
            </a:r>
            <a:endParaRPr lang="zh-CN" altLang="en-US" sz="2800" b="1" dirty="0">
              <a:latin typeface="Times New Roman" panose="02020803070505020304" pitchFamily="18" charset="0"/>
              <a:sym typeface="Symbol" pitchFamily="18" charset="2"/>
            </a:endParaRPr>
          </a:p>
          <a:p>
            <a:r>
              <a:rPr lang="en-US" altLang="zh-CN" sz="2800" b="1" i="1">
                <a:solidFill>
                  <a:schemeClr val="tx2"/>
                </a:solidFill>
                <a:latin typeface="Times New Roman" panose="02020803070505020304" pitchFamily="18" charset="0"/>
              </a:rPr>
              <a:t>c</a:t>
            </a:r>
            <a:r>
              <a:rPr lang="en-US" altLang="zh-CN" sz="2800" b="1">
                <a:solidFill>
                  <a:schemeClr val="tx2"/>
                </a:solidFill>
                <a:latin typeface="Times New Roman" panose="02020803070505020304" pitchFamily="18" charset="0"/>
                <a:sym typeface="Symbol" pitchFamily="18" charset="2"/>
              </a:rPr>
              <a:t>| </a:t>
            </a:r>
            <a:r>
              <a:rPr lang="en-US" altLang="zh-CN" sz="2800" b="1" i="1">
                <a:solidFill>
                  <a:schemeClr val="tx2"/>
                </a:solidFill>
                <a:latin typeface="Times New Roman" panose="02020803070505020304" pitchFamily="18" charset="0"/>
              </a:rPr>
              <a:t>f</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en-US" altLang="zh-CN" sz="2800" b="1">
                <a:latin typeface="Times New Roman" panose="02020803070505020304" pitchFamily="18" charset="0"/>
              </a:rPr>
              <a:t>——</a:t>
            </a:r>
            <a:r>
              <a:rPr lang="zh-CN" altLang="en-US" sz="2800" b="1" dirty="0">
                <a:latin typeface="Times New Roman" panose="02020803070505020304" pitchFamily="18" charset="0"/>
                <a:sym typeface="Symbol" pitchFamily="18" charset="2"/>
              </a:rPr>
              <a:t>零次多项式可整除任一多项式；</a:t>
            </a:r>
            <a:endParaRPr lang="zh-CN" altLang="en-US" sz="2800" b="1" dirty="0">
              <a:latin typeface="Times New Roman" panose="02020803070505020304" pitchFamily="18" charset="0"/>
              <a:sym typeface="Symbol" pitchFamily="18" charset="2"/>
            </a:endParaRPr>
          </a:p>
          <a:p>
            <a:r>
              <a:rPr lang="zh-CN" altLang="en-US" sz="2800" b="1">
                <a:latin typeface="Times New Roman" panose="02020803070505020304" pitchFamily="18" charset="0"/>
              </a:rPr>
              <a:t>若</a:t>
            </a:r>
            <a:r>
              <a:rPr lang="en-US" altLang="zh-CN" sz="2800" b="1" i="1">
                <a:solidFill>
                  <a:schemeClr val="tx2"/>
                </a:solidFill>
                <a:latin typeface="Times New Roman" panose="02020803070505020304" pitchFamily="18" charset="0"/>
              </a:rPr>
              <a:t>f</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en-US" altLang="zh-CN" sz="2800" b="1">
                <a:solidFill>
                  <a:schemeClr val="tx2"/>
                </a:solidFill>
                <a:latin typeface="Times New Roman" panose="02020803070505020304" pitchFamily="18" charset="0"/>
                <a:sym typeface="Symbol" pitchFamily="18" charset="2"/>
              </a:rPr>
              <a:t>| </a:t>
            </a:r>
            <a:r>
              <a:rPr lang="en-US" altLang="zh-CN" sz="2800" b="1" i="1">
                <a:solidFill>
                  <a:schemeClr val="tx2"/>
                </a:solidFill>
                <a:latin typeface="Times New Roman" panose="02020803070505020304" pitchFamily="18" charset="0"/>
              </a:rPr>
              <a:t>g</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a:t>
            </a:r>
            <a:r>
              <a:rPr lang="zh-CN" altLang="en-US" sz="2800" b="1">
                <a:solidFill>
                  <a:schemeClr val="tx2"/>
                </a:solidFill>
                <a:latin typeface="Times New Roman" panose="02020803070505020304" pitchFamily="18" charset="0"/>
              </a:rPr>
              <a:t>，</a:t>
            </a:r>
            <a:r>
              <a:rPr lang="zh-CN" altLang="en-US" sz="2800" b="1" dirty="0">
                <a:latin typeface="Times New Roman" panose="02020803070505020304" pitchFamily="18" charset="0"/>
              </a:rPr>
              <a:t>则 </a:t>
            </a:r>
            <a:r>
              <a:rPr lang="en-US" altLang="zh-CN" sz="2800" b="1" dirty="0">
                <a:latin typeface="Times New Roman" panose="02020803070505020304" pitchFamily="18" charset="0"/>
                <a:sym typeface="Symbol" pitchFamily="18" charset="2"/>
              </a:rPr>
              <a:t></a:t>
            </a:r>
            <a:r>
              <a:rPr lang="en-US" altLang="zh-CN" sz="2800" b="1" dirty="0">
                <a:latin typeface="Times New Roman" panose="02020803070505020304" pitchFamily="18" charset="0"/>
              </a:rPr>
              <a:t> </a:t>
            </a:r>
            <a:r>
              <a:rPr lang="en-US" altLang="zh-CN" sz="2800" b="1" i="1">
                <a:latin typeface="Times New Roman" panose="02020803070505020304" pitchFamily="18" charset="0"/>
              </a:rPr>
              <a:t>c</a:t>
            </a:r>
            <a:r>
              <a:rPr lang="en-US" altLang="zh-CN" sz="2800" b="1" i="1">
                <a:latin typeface="Times New Roman" panose="02020803070505020304" pitchFamily="18" charset="0"/>
                <a:sym typeface="Symbol" pitchFamily="18" charset="2"/>
              </a:rPr>
              <a:t> </a:t>
            </a:r>
            <a:r>
              <a:rPr lang="en-US" altLang="zh-CN" sz="2800" b="1">
                <a:latin typeface="Times New Roman" panose="02020803070505020304" pitchFamily="18" charset="0"/>
                <a:sym typeface="Symbol" pitchFamily="18" charset="2"/>
              </a:rPr>
              <a:t>0, </a:t>
            </a:r>
            <a:r>
              <a:rPr lang="en-US" altLang="zh-CN" sz="2800" b="1" i="1">
                <a:solidFill>
                  <a:schemeClr val="tx2"/>
                </a:solidFill>
                <a:latin typeface="Times New Roman" panose="02020803070505020304" pitchFamily="18" charset="0"/>
              </a:rPr>
              <a:t>cf</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en-US" altLang="zh-CN" sz="2800" b="1" i="1">
                <a:solidFill>
                  <a:schemeClr val="tx2"/>
                </a:solidFill>
                <a:latin typeface="Times New Roman" panose="02020803070505020304" pitchFamily="18" charset="0"/>
                <a:sym typeface="Symbol" pitchFamily="18" charset="2"/>
              </a:rPr>
              <a:t>g</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en-US" altLang="zh-CN" sz="2800" b="1">
                <a:latin typeface="Times New Roman" panose="02020803070505020304" pitchFamily="18" charset="0"/>
              </a:rPr>
              <a:t>;</a:t>
            </a:r>
            <a:endParaRPr lang="zh-CN" altLang="en-US" sz="2800" b="1" dirty="0">
              <a:latin typeface="Times New Roman" panose="02020803070505020304" pitchFamily="18" charset="0"/>
              <a:sym typeface="Symbol" pitchFamily="18" charset="2"/>
            </a:endParaRPr>
          </a:p>
          <a:p>
            <a:r>
              <a:rPr lang="zh-CN" altLang="en-US" sz="2800" b="1" dirty="0">
                <a:latin typeface="Times New Roman" panose="02020803070505020304" pitchFamily="18" charset="0"/>
              </a:rPr>
              <a:t>若</a:t>
            </a:r>
            <a:r>
              <a:rPr lang="en-US" altLang="zh-CN" sz="2800" b="1" i="1">
                <a:solidFill>
                  <a:schemeClr val="tx2"/>
                </a:solidFill>
                <a:latin typeface="Times New Roman" panose="02020803070505020304" pitchFamily="18" charset="0"/>
              </a:rPr>
              <a:t>f</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en-US" altLang="zh-CN" sz="2800" b="1">
                <a:solidFill>
                  <a:schemeClr val="tx2"/>
                </a:solidFill>
                <a:latin typeface="Times New Roman" panose="02020803070505020304" pitchFamily="18" charset="0"/>
                <a:sym typeface="Symbol" pitchFamily="18" charset="2"/>
              </a:rPr>
              <a:t>| </a:t>
            </a:r>
            <a:r>
              <a:rPr lang="en-US" altLang="zh-CN" sz="2800" b="1" i="1">
                <a:solidFill>
                  <a:schemeClr val="tx2"/>
                </a:solidFill>
                <a:latin typeface="Times New Roman" panose="02020803070505020304" pitchFamily="18" charset="0"/>
              </a:rPr>
              <a:t>g</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a:t>
            </a:r>
            <a:r>
              <a:rPr lang="zh-CN" altLang="en-US"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g</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en-US" altLang="zh-CN" sz="2800" b="1">
                <a:solidFill>
                  <a:schemeClr val="tx2"/>
                </a:solidFill>
                <a:latin typeface="Times New Roman" panose="02020803070505020304" pitchFamily="18" charset="0"/>
                <a:sym typeface="Symbol" pitchFamily="18" charset="2"/>
              </a:rPr>
              <a:t>|  </a:t>
            </a:r>
            <a:r>
              <a:rPr lang="en-US" altLang="zh-CN" sz="2800" b="1" i="1">
                <a:solidFill>
                  <a:schemeClr val="tx2"/>
                </a:solidFill>
                <a:latin typeface="Times New Roman" panose="02020803070505020304" pitchFamily="18" charset="0"/>
              </a:rPr>
              <a:t>f</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a:t>
            </a:r>
            <a:r>
              <a:rPr lang="zh-CN" altLang="en-US" sz="2800" b="1">
                <a:solidFill>
                  <a:schemeClr val="tx2"/>
                </a:solidFill>
                <a:latin typeface="Times New Roman" panose="02020803070505020304" pitchFamily="18" charset="0"/>
              </a:rPr>
              <a:t>，</a:t>
            </a:r>
            <a:r>
              <a:rPr lang="zh-CN" altLang="en-US" sz="2800" b="1" dirty="0">
                <a:latin typeface="Times New Roman" panose="02020803070505020304" pitchFamily="18" charset="0"/>
              </a:rPr>
              <a:t>则 </a:t>
            </a:r>
            <a:r>
              <a:rPr lang="en-US" altLang="zh-CN" sz="2800" b="1" i="1">
                <a:solidFill>
                  <a:schemeClr val="tx2"/>
                </a:solidFill>
                <a:latin typeface="Times New Roman" panose="02020803070505020304" pitchFamily="18" charset="0"/>
              </a:rPr>
              <a:t>f</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 </a:t>
            </a:r>
            <a:r>
              <a:rPr lang="en-US" altLang="zh-CN" sz="2800" b="1" i="1">
                <a:solidFill>
                  <a:schemeClr val="tx2"/>
                </a:solidFill>
                <a:latin typeface="Times New Roman" panose="02020803070505020304" pitchFamily="18" charset="0"/>
              </a:rPr>
              <a:t>c</a:t>
            </a:r>
            <a:r>
              <a:rPr lang="en-US" altLang="zh-CN" sz="2800" b="1" i="1">
                <a:solidFill>
                  <a:schemeClr val="tx2"/>
                </a:solidFill>
                <a:latin typeface="Times New Roman" panose="02020803070505020304" pitchFamily="18" charset="0"/>
                <a:sym typeface="Symbol" pitchFamily="18" charset="2"/>
              </a:rPr>
              <a:t>g</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en-US" altLang="zh-CN" sz="2800" b="1">
                <a:latin typeface="Times New Roman" panose="02020803070505020304" pitchFamily="18" charset="0"/>
              </a:rPr>
              <a:t>;</a:t>
            </a:r>
            <a:endParaRPr lang="en-US" altLang="zh-CN" sz="2800" b="1">
              <a:latin typeface="Times New Roman" panose="02020803070505020304" pitchFamily="18" charset="0"/>
            </a:endParaRPr>
          </a:p>
          <a:p>
            <a:r>
              <a:rPr lang="zh-CN" altLang="en-US" sz="2800" b="1">
                <a:latin typeface="Times New Roman" panose="02020803070505020304" pitchFamily="18" charset="0"/>
              </a:rPr>
              <a:t>若</a:t>
            </a:r>
            <a:r>
              <a:rPr lang="en-US" altLang="zh-CN" sz="2800" b="1" i="1">
                <a:solidFill>
                  <a:schemeClr val="tx2"/>
                </a:solidFill>
                <a:latin typeface="Times New Roman" panose="02020803070505020304" pitchFamily="18" charset="0"/>
              </a:rPr>
              <a:t>f</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en-US" altLang="zh-CN" sz="2800" b="1">
                <a:solidFill>
                  <a:schemeClr val="tx2"/>
                </a:solidFill>
                <a:latin typeface="Times New Roman" panose="02020803070505020304" pitchFamily="18" charset="0"/>
                <a:sym typeface="Symbol" pitchFamily="18" charset="2"/>
              </a:rPr>
              <a:t>| </a:t>
            </a:r>
            <a:r>
              <a:rPr lang="en-US" altLang="zh-CN" sz="2800" b="1" i="1">
                <a:solidFill>
                  <a:schemeClr val="tx2"/>
                </a:solidFill>
                <a:latin typeface="Times New Roman" panose="02020803070505020304" pitchFamily="18" charset="0"/>
              </a:rPr>
              <a:t>g</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a:t>
            </a:r>
            <a:r>
              <a:rPr lang="zh-CN" altLang="en-US"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g</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en-US" altLang="zh-CN" sz="2800" b="1">
                <a:solidFill>
                  <a:schemeClr val="tx2"/>
                </a:solidFill>
                <a:latin typeface="Times New Roman" panose="02020803070505020304" pitchFamily="18" charset="0"/>
                <a:sym typeface="Symbol" pitchFamily="18" charset="2"/>
              </a:rPr>
              <a:t>| </a:t>
            </a:r>
            <a:r>
              <a:rPr lang="en-US" altLang="zh-CN" sz="2800" b="1" i="1">
                <a:solidFill>
                  <a:schemeClr val="tx2"/>
                </a:solidFill>
                <a:latin typeface="Times New Roman" panose="02020803070505020304" pitchFamily="18" charset="0"/>
              </a:rPr>
              <a:t>h</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a:t>
            </a:r>
            <a:r>
              <a:rPr lang="zh-CN" altLang="en-US" sz="2800" b="1">
                <a:solidFill>
                  <a:schemeClr val="tx2"/>
                </a:solidFill>
                <a:latin typeface="Times New Roman" panose="02020803070505020304" pitchFamily="18" charset="0"/>
              </a:rPr>
              <a:t>，</a:t>
            </a:r>
            <a:r>
              <a:rPr lang="zh-CN" altLang="en-US" sz="2800" b="1" dirty="0">
                <a:latin typeface="Times New Roman" panose="02020803070505020304" pitchFamily="18" charset="0"/>
              </a:rPr>
              <a:t>则 </a:t>
            </a:r>
            <a:r>
              <a:rPr lang="en-US" altLang="zh-CN" sz="2800" b="1" i="1">
                <a:solidFill>
                  <a:schemeClr val="tx2"/>
                </a:solidFill>
                <a:latin typeface="Times New Roman" panose="02020803070505020304" pitchFamily="18" charset="0"/>
              </a:rPr>
              <a:t>f</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 </a:t>
            </a:r>
            <a:r>
              <a:rPr lang="en-US" altLang="zh-CN" sz="2800" b="1" i="1">
                <a:solidFill>
                  <a:schemeClr val="tx2"/>
                </a:solidFill>
                <a:latin typeface="Times New Roman" panose="02020803070505020304" pitchFamily="18" charset="0"/>
                <a:sym typeface="Symbol" pitchFamily="18" charset="2"/>
              </a:rPr>
              <a:t>h</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en-US" altLang="zh-CN" sz="2800" b="1" dirty="0">
                <a:latin typeface="Times New Roman" panose="02020803070505020304" pitchFamily="18" charset="0"/>
              </a:rPr>
              <a:t>;</a:t>
            </a:r>
            <a:r>
              <a:rPr lang="zh-CN" altLang="en-US" sz="2800" b="1" dirty="0">
                <a:latin typeface="Times New Roman" panose="02020803070505020304" pitchFamily="18" charset="0"/>
              </a:rPr>
              <a:t>(传递性) </a:t>
            </a:r>
            <a:endParaRPr lang="en-US" altLang="zh-CN" sz="2800" b="1">
              <a:latin typeface="Times New Roman" panose="02020803070505020304" pitchFamily="18" charset="0"/>
            </a:endParaRPr>
          </a:p>
          <a:p>
            <a:r>
              <a:rPr lang="zh-CN" altLang="en-US" sz="2800" b="1">
                <a:latin typeface="Times New Roman" panose="02020803070505020304" pitchFamily="18" charset="0"/>
              </a:rPr>
              <a:t>若</a:t>
            </a:r>
            <a:r>
              <a:rPr lang="en-US" altLang="zh-CN" sz="2800" b="1" i="1">
                <a:solidFill>
                  <a:schemeClr val="tx2"/>
                </a:solidFill>
                <a:latin typeface="Times New Roman" panose="02020803070505020304" pitchFamily="18" charset="0"/>
              </a:rPr>
              <a:t>f</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en-US" altLang="zh-CN" sz="2800" b="1">
                <a:solidFill>
                  <a:schemeClr val="tx2"/>
                </a:solidFill>
                <a:latin typeface="Times New Roman" panose="02020803070505020304" pitchFamily="18" charset="0"/>
                <a:sym typeface="Symbol" pitchFamily="18" charset="2"/>
              </a:rPr>
              <a:t>| </a:t>
            </a:r>
            <a:r>
              <a:rPr lang="en-US" altLang="zh-CN" sz="2800" b="1" i="1" err="1">
                <a:solidFill>
                  <a:schemeClr val="tx2"/>
                </a:solidFill>
                <a:latin typeface="Times New Roman" panose="02020803070505020304" pitchFamily="18" charset="0"/>
              </a:rPr>
              <a:t>g</a:t>
            </a:r>
            <a:r>
              <a:rPr lang="en-US" altLang="zh-CN" sz="2800" b="1" i="1" baseline="-25000" err="1">
                <a:solidFill>
                  <a:schemeClr val="tx2"/>
                </a:solidFill>
                <a:latin typeface="Times New Roman" panose="02020803070505020304" pitchFamily="18" charset="0"/>
              </a:rPr>
              <a:t>i</a:t>
            </a:r>
            <a:r>
              <a:rPr lang="en-US" altLang="zh-CN" sz="2800" b="1" err="1">
                <a:solidFill>
                  <a:schemeClr val="tx2"/>
                </a:solidFill>
                <a:latin typeface="Times New Roman" panose="02020803070505020304" pitchFamily="18" charset="0"/>
              </a:rPr>
              <a:t>(</a:t>
            </a:r>
            <a:r>
              <a:rPr lang="en-US" altLang="zh-CN" sz="2800" b="1" i="1" err="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 </a:t>
            </a:r>
            <a:r>
              <a:rPr lang="en-US" altLang="zh-CN" sz="2800" b="1" i="1">
                <a:solidFill>
                  <a:schemeClr val="tx2"/>
                </a:solidFill>
                <a:latin typeface="Times New Roman" panose="02020803070505020304" pitchFamily="18" charset="0"/>
              </a:rPr>
              <a:t>i=</a:t>
            </a:r>
            <a:r>
              <a:rPr lang="en-US" altLang="zh-CN" sz="2800" b="1">
                <a:solidFill>
                  <a:schemeClr val="tx2"/>
                </a:solidFill>
                <a:latin typeface="Times New Roman" panose="02020803070505020304" pitchFamily="18" charset="0"/>
              </a:rPr>
              <a:t>1,2,…,</a:t>
            </a:r>
            <a:r>
              <a:rPr lang="en-US" altLang="zh-CN" sz="2800" b="1" i="1">
                <a:solidFill>
                  <a:schemeClr val="tx2"/>
                </a:solidFill>
                <a:latin typeface="Times New Roman" panose="02020803070505020304" pitchFamily="18" charset="0"/>
              </a:rPr>
              <a:t>r</a:t>
            </a:r>
            <a:r>
              <a:rPr lang="en-US" altLang="zh-CN" sz="2800" b="1">
                <a:solidFill>
                  <a:schemeClr val="tx2"/>
                </a:solidFill>
                <a:latin typeface="Times New Roman" panose="02020803070505020304" pitchFamily="18" charset="0"/>
              </a:rPr>
              <a:t>)  ,</a:t>
            </a:r>
            <a:r>
              <a:rPr lang="zh-CN" altLang="en-US" sz="2800" b="1">
                <a:latin typeface="Times New Roman" panose="02020803070505020304" pitchFamily="18" charset="0"/>
              </a:rPr>
              <a:t>则</a:t>
            </a:r>
            <a:r>
              <a:rPr lang="en-US" altLang="zh-CN" sz="2800" b="1">
                <a:latin typeface="Times New Roman" panose="02020803070505020304" pitchFamily="18" charset="0"/>
                <a:sym typeface="Symbol" pitchFamily="18" charset="2"/>
              </a:rPr>
              <a:t></a:t>
            </a:r>
            <a:r>
              <a:rPr lang="en-US" altLang="zh-CN" sz="2800" b="1" i="1" err="1">
                <a:latin typeface="Times New Roman" panose="02020803070505020304" pitchFamily="18" charset="0"/>
              </a:rPr>
              <a:t>u</a:t>
            </a:r>
            <a:r>
              <a:rPr lang="en-US" altLang="zh-CN" sz="2800" b="1" i="1" baseline="-25000" err="1">
                <a:latin typeface="Times New Roman" panose="02020803070505020304" pitchFamily="18" charset="0"/>
              </a:rPr>
              <a:t>i</a:t>
            </a:r>
            <a:r>
              <a:rPr lang="en-US" altLang="zh-CN" sz="2800" b="1" err="1">
                <a:latin typeface="Times New Roman" panose="02020803070505020304" pitchFamily="18" charset="0"/>
              </a:rPr>
              <a:t>(</a:t>
            </a:r>
            <a:r>
              <a:rPr lang="en-US" altLang="zh-CN" sz="2800" b="1" i="1" err="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ea typeface="华文行楷" panose="02010800040101010101" pitchFamily="2" charset="-122"/>
              </a:rPr>
              <a:t>P</a:t>
            </a:r>
            <a:r>
              <a:rPr lang="en-US" altLang="zh-CN" sz="2800" b="1">
                <a:latin typeface="Times New Roman" panose="02020803070505020304" pitchFamily="18" charset="0"/>
                <a:ea typeface="华文行楷" panose="02010800040101010101" pitchFamily="2" charset="-122"/>
              </a:rPr>
              <a:t>[</a:t>
            </a:r>
            <a:r>
              <a:rPr lang="en-US" altLang="zh-CN" sz="2800" b="1" i="1">
                <a:latin typeface="Times New Roman" panose="02020803070505020304" pitchFamily="18" charset="0"/>
                <a:ea typeface="华文行楷" panose="02010800040101010101" pitchFamily="2" charset="-122"/>
              </a:rPr>
              <a:t>x</a:t>
            </a:r>
            <a:r>
              <a:rPr lang="en-US" altLang="zh-CN" sz="2800" b="1">
                <a:latin typeface="Times New Roman" panose="02020803070505020304" pitchFamily="18" charset="0"/>
                <a:ea typeface="华文行楷" panose="02010800040101010101" pitchFamily="2" charset="-122"/>
              </a:rPr>
              <a:t>]</a:t>
            </a:r>
            <a:endParaRPr lang="en-US" altLang="zh-CN" sz="2800" b="1">
              <a:latin typeface="Times New Roman" panose="02020803070505020304" pitchFamily="18" charset="0"/>
            </a:endParaRPr>
          </a:p>
          <a:p>
            <a:pPr>
              <a:buNone/>
            </a:pPr>
            <a:r>
              <a:rPr lang="en-US" altLang="zh-CN" sz="2800" b="1" i="1">
                <a:solidFill>
                  <a:schemeClr val="tx2"/>
                </a:solidFill>
                <a:latin typeface="Times New Roman" panose="02020803070505020304" pitchFamily="18" charset="0"/>
              </a:rPr>
              <a:t>    f</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en-US" altLang="zh-CN" sz="2800" b="1">
                <a:solidFill>
                  <a:schemeClr val="tx2"/>
                </a:solidFill>
                <a:latin typeface="Times New Roman" panose="02020803070505020304" pitchFamily="18" charset="0"/>
                <a:sym typeface="Symbol" pitchFamily="18" charset="2"/>
              </a:rPr>
              <a:t>| (</a:t>
            </a:r>
            <a:r>
              <a:rPr lang="en-US" altLang="zh-CN" sz="2800" b="1" i="1">
                <a:solidFill>
                  <a:schemeClr val="tx2"/>
                </a:solidFill>
                <a:latin typeface="Times New Roman" panose="02020803070505020304" pitchFamily="18" charset="0"/>
                <a:sym typeface="Symbol" pitchFamily="18" charset="2"/>
              </a:rPr>
              <a:t>u</a:t>
            </a:r>
            <a:r>
              <a:rPr lang="en-US" altLang="zh-CN" sz="2800" b="1" baseline="-25000">
                <a:solidFill>
                  <a:schemeClr val="tx2"/>
                </a:solidFill>
                <a:latin typeface="Times New Roman" panose="02020803070505020304" pitchFamily="18" charset="0"/>
                <a:sym typeface="Symbol" pitchFamily="18" charset="2"/>
              </a:rPr>
              <a:t>1</a:t>
            </a:r>
            <a:r>
              <a:rPr lang="en-US" altLang="zh-CN" sz="2800" b="1">
                <a:solidFill>
                  <a:schemeClr val="tx2"/>
                </a:solidFill>
                <a:latin typeface="Times New Roman" panose="02020803070505020304" pitchFamily="18" charset="0"/>
                <a:sym typeface="Symbol" pitchFamily="18" charset="2"/>
              </a:rPr>
              <a:t>(</a:t>
            </a:r>
            <a:r>
              <a:rPr lang="en-US" altLang="zh-CN" sz="2800" b="1" i="1">
                <a:solidFill>
                  <a:schemeClr val="tx2"/>
                </a:solidFill>
                <a:latin typeface="Times New Roman" panose="02020803070505020304" pitchFamily="18" charset="0"/>
                <a:sym typeface="Symbol" pitchFamily="18" charset="2"/>
              </a:rPr>
              <a:t>x</a:t>
            </a:r>
            <a:r>
              <a:rPr lang="en-US" altLang="zh-CN" sz="2800" b="1">
                <a:solidFill>
                  <a:schemeClr val="tx2"/>
                </a:solidFill>
                <a:latin typeface="Times New Roman" panose="02020803070505020304" pitchFamily="18" charset="0"/>
                <a:sym typeface="Symbol" pitchFamily="18" charset="2"/>
              </a:rPr>
              <a:t>) </a:t>
            </a:r>
            <a:r>
              <a:rPr lang="en-US" altLang="zh-CN" sz="2800" b="1" i="1">
                <a:solidFill>
                  <a:schemeClr val="tx2"/>
                </a:solidFill>
                <a:latin typeface="Times New Roman" panose="02020803070505020304" pitchFamily="18" charset="0"/>
              </a:rPr>
              <a:t>g</a:t>
            </a:r>
            <a:r>
              <a:rPr lang="en-US" altLang="zh-CN" sz="2800" b="1" baseline="-25000">
                <a:solidFill>
                  <a:schemeClr val="tx2"/>
                </a:solidFill>
                <a:latin typeface="Times New Roman" panose="02020803070505020304" pitchFamily="18" charset="0"/>
              </a:rPr>
              <a:t>1</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 </a:t>
            </a:r>
            <a:r>
              <a:rPr lang="en-US" altLang="zh-CN" sz="2800" b="1" i="1">
                <a:solidFill>
                  <a:schemeClr val="tx2"/>
                </a:solidFill>
                <a:latin typeface="Times New Roman" panose="02020803070505020304" pitchFamily="18" charset="0"/>
                <a:sym typeface="Symbol" pitchFamily="18" charset="2"/>
              </a:rPr>
              <a:t>u</a:t>
            </a:r>
            <a:r>
              <a:rPr lang="en-US" altLang="zh-CN" sz="2800" b="1" baseline="-25000">
                <a:solidFill>
                  <a:schemeClr val="tx2"/>
                </a:solidFill>
                <a:latin typeface="Times New Roman" panose="02020803070505020304" pitchFamily="18" charset="0"/>
                <a:sym typeface="Symbol" pitchFamily="18" charset="2"/>
              </a:rPr>
              <a:t>2</a:t>
            </a:r>
            <a:r>
              <a:rPr lang="en-US" altLang="zh-CN" sz="2800" b="1">
                <a:solidFill>
                  <a:schemeClr val="tx2"/>
                </a:solidFill>
                <a:latin typeface="Times New Roman" panose="02020803070505020304" pitchFamily="18" charset="0"/>
                <a:sym typeface="Symbol" pitchFamily="18" charset="2"/>
              </a:rPr>
              <a:t>(</a:t>
            </a:r>
            <a:r>
              <a:rPr lang="en-US" altLang="zh-CN" sz="2800" b="1" i="1">
                <a:solidFill>
                  <a:schemeClr val="tx2"/>
                </a:solidFill>
                <a:latin typeface="Times New Roman" panose="02020803070505020304" pitchFamily="18" charset="0"/>
                <a:sym typeface="Symbol" pitchFamily="18" charset="2"/>
              </a:rPr>
              <a:t>x</a:t>
            </a:r>
            <a:r>
              <a:rPr lang="en-US" altLang="zh-CN" sz="2800" b="1">
                <a:solidFill>
                  <a:schemeClr val="tx2"/>
                </a:solidFill>
                <a:latin typeface="Times New Roman" panose="02020803070505020304" pitchFamily="18" charset="0"/>
                <a:sym typeface="Symbol" pitchFamily="18" charset="2"/>
              </a:rPr>
              <a:t>) </a:t>
            </a:r>
            <a:r>
              <a:rPr lang="en-US" altLang="zh-CN" sz="2800" b="1" i="1">
                <a:solidFill>
                  <a:schemeClr val="tx2"/>
                </a:solidFill>
                <a:latin typeface="Times New Roman" panose="02020803070505020304" pitchFamily="18" charset="0"/>
              </a:rPr>
              <a:t>g</a:t>
            </a:r>
            <a:r>
              <a:rPr lang="en-US" altLang="zh-CN" sz="2800" b="1" baseline="-25000">
                <a:solidFill>
                  <a:schemeClr val="tx2"/>
                </a:solidFill>
                <a:latin typeface="Times New Roman" panose="02020803070505020304" pitchFamily="18" charset="0"/>
              </a:rPr>
              <a:t>2</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en-US" altLang="zh-CN" sz="2800" b="1">
                <a:solidFill>
                  <a:schemeClr val="tx2"/>
                </a:solidFill>
                <a:latin typeface="Times New Roman" panose="02020803070505020304" pitchFamily="18" charset="0"/>
                <a:sym typeface="Symbol" pitchFamily="18" charset="2"/>
              </a:rPr>
              <a:t>+ </a:t>
            </a:r>
            <a:r>
              <a:rPr lang="en-US" altLang="zh-CN" sz="2800" b="1" i="1" err="1">
                <a:solidFill>
                  <a:schemeClr val="tx2"/>
                </a:solidFill>
                <a:latin typeface="Times New Roman" panose="02020803070505020304" pitchFamily="18" charset="0"/>
                <a:sym typeface="Symbol" pitchFamily="18" charset="2"/>
              </a:rPr>
              <a:t>u</a:t>
            </a:r>
            <a:r>
              <a:rPr lang="en-US" altLang="zh-CN" sz="2800" b="1" i="1" baseline="-25000" err="1">
                <a:solidFill>
                  <a:schemeClr val="tx2"/>
                </a:solidFill>
                <a:latin typeface="Times New Roman" panose="02020803070505020304" pitchFamily="18" charset="0"/>
                <a:sym typeface="Symbol" pitchFamily="18" charset="2"/>
              </a:rPr>
              <a:t>r</a:t>
            </a:r>
            <a:r>
              <a:rPr lang="en-US" altLang="zh-CN" sz="2800" b="1" err="1">
                <a:solidFill>
                  <a:schemeClr val="tx2"/>
                </a:solidFill>
                <a:latin typeface="Times New Roman" panose="02020803070505020304" pitchFamily="18" charset="0"/>
                <a:sym typeface="Symbol" pitchFamily="18" charset="2"/>
              </a:rPr>
              <a:t>(</a:t>
            </a:r>
            <a:r>
              <a:rPr lang="en-US" altLang="zh-CN" sz="2800" b="1" i="1" err="1">
                <a:solidFill>
                  <a:schemeClr val="tx2"/>
                </a:solidFill>
                <a:latin typeface="Times New Roman" panose="02020803070505020304" pitchFamily="18" charset="0"/>
                <a:sym typeface="Symbol" pitchFamily="18" charset="2"/>
              </a:rPr>
              <a:t>x</a:t>
            </a:r>
            <a:r>
              <a:rPr lang="en-US" altLang="zh-CN" sz="2800" b="1" err="1">
                <a:solidFill>
                  <a:schemeClr val="tx2"/>
                </a:solidFill>
                <a:latin typeface="Times New Roman" panose="02020803070505020304" pitchFamily="18" charset="0"/>
                <a:sym typeface="Symbol" pitchFamily="18" charset="2"/>
              </a:rPr>
              <a:t>) </a:t>
            </a:r>
            <a:r>
              <a:rPr lang="en-US" altLang="zh-CN" sz="2800" b="1" i="1" err="1">
                <a:solidFill>
                  <a:schemeClr val="tx2"/>
                </a:solidFill>
                <a:latin typeface="Times New Roman" panose="02020803070505020304" pitchFamily="18" charset="0"/>
              </a:rPr>
              <a:t>g</a:t>
            </a:r>
            <a:r>
              <a:rPr lang="en-US" altLang="zh-CN" sz="2800" b="1" i="1" baseline="-25000" err="1">
                <a:solidFill>
                  <a:schemeClr val="tx2"/>
                </a:solidFill>
                <a:latin typeface="Times New Roman" panose="02020803070505020304" pitchFamily="18" charset="0"/>
              </a:rPr>
              <a:t>r</a:t>
            </a:r>
            <a:r>
              <a:rPr lang="en-US" altLang="zh-CN" sz="2800" b="1" err="1">
                <a:solidFill>
                  <a:schemeClr val="tx2"/>
                </a:solidFill>
                <a:latin typeface="Times New Roman" panose="02020803070505020304" pitchFamily="18" charset="0"/>
              </a:rPr>
              <a:t>(</a:t>
            </a:r>
            <a:r>
              <a:rPr lang="en-US" altLang="zh-CN" sz="2800" b="1" i="1" err="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 </a:t>
            </a:r>
            <a:endParaRPr lang="en-US" altLang="zh-CN" sz="2800" b="1">
              <a:latin typeface="Times New Roman" panose="02020803070505020304" pitchFamily="18" charset="0"/>
              <a:sym typeface="Symbol" pitchFamily="18" charset="2"/>
            </a:endParaRPr>
          </a:p>
        </p:txBody>
      </p:sp>
      <p:sp>
        <p:nvSpPr>
          <p:cNvPr id="234500" name="线形标注 2 234499"/>
          <p:cNvSpPr/>
          <p:nvPr/>
        </p:nvSpPr>
        <p:spPr>
          <a:xfrm>
            <a:off x="7239000" y="5334000"/>
            <a:ext cx="1752600" cy="838200"/>
          </a:xfrm>
          <a:prstGeom prst="borderCallout2">
            <a:avLst>
              <a:gd name="adj1" fmla="val 13634"/>
              <a:gd name="adj2" fmla="val -4347"/>
              <a:gd name="adj3" fmla="val 13634"/>
              <a:gd name="adj4" fmla="val -4347"/>
              <a:gd name="adj5" fmla="val 13634"/>
              <a:gd name="adj6" fmla="val -291486"/>
            </a:avLst>
          </a:prstGeom>
          <a:solidFill>
            <a:srgbClr val="FFFF66"/>
          </a:solidFill>
          <a:ln w="9525" cap="flat" cmpd="sng">
            <a:solidFill>
              <a:schemeClr val="tx1"/>
            </a:solidFill>
            <a:prstDash val="solid"/>
            <a:miter/>
            <a:headEnd type="none" w="med" len="med"/>
            <a:tailEnd type="none" w="med" len="med"/>
          </a:ln>
        </p:spPr>
        <p:txBody>
          <a:bodyPr anchor="t"/>
          <a:p>
            <a:pPr indent="0" algn="ctr"/>
            <a:r>
              <a:rPr lang="en-US" altLang="zh-CN" sz="2400" b="1" i="1" err="1">
                <a:latin typeface="Times New Roman" panose="02020803070505020304" pitchFamily="18" charset="0"/>
                <a:ea typeface="宋体" panose="02010600030101010101" pitchFamily="2" charset="-122"/>
              </a:rPr>
              <a:t>g</a:t>
            </a:r>
            <a:r>
              <a:rPr lang="en-US" altLang="zh-CN" sz="2400" b="1" i="1" baseline="-25000" err="1">
                <a:latin typeface="Times New Roman" panose="02020803070505020304" pitchFamily="18" charset="0"/>
                <a:ea typeface="宋体" panose="02010600030101010101" pitchFamily="2" charset="-122"/>
              </a:rPr>
              <a:t>i</a:t>
            </a:r>
            <a:r>
              <a:rPr lang="en-US" altLang="zh-CN" sz="2400" b="1" err="1">
                <a:latin typeface="Times New Roman" panose="02020803070505020304" pitchFamily="18" charset="0"/>
                <a:ea typeface="宋体" panose="02010600030101010101" pitchFamily="2" charset="-122"/>
              </a:rPr>
              <a:t>(</a:t>
            </a:r>
            <a:r>
              <a:rPr lang="en-US" altLang="zh-CN" sz="2400" b="1" i="1" err="1">
                <a:latin typeface="Times New Roman" panose="02020803070505020304" pitchFamily="18" charset="0"/>
                <a:ea typeface="宋体" panose="02010600030101010101" pitchFamily="2" charset="-122"/>
              </a:rPr>
              <a:t>x</a:t>
            </a:r>
            <a:r>
              <a:rPr lang="en-US" altLang="zh-CN" sz="2400" b="1" dirty="0">
                <a:latin typeface="Times New Roman" panose="02020803070505020304" pitchFamily="18" charset="0"/>
                <a:ea typeface="宋体" panose="02010600030101010101" pitchFamily="2" charset="-122"/>
              </a:rPr>
              <a:t>) </a:t>
            </a:r>
            <a:r>
              <a:rPr lang="zh-CN" altLang="en-US" sz="2400" b="1" dirty="0">
                <a:latin typeface="Times New Roman" panose="02020803070505020304" pitchFamily="18" charset="0"/>
                <a:ea typeface="宋体" panose="02010600030101010101" pitchFamily="2" charset="-122"/>
              </a:rPr>
              <a:t>的组合</a:t>
            </a:r>
            <a:endParaRPr lang="zh-CN" altLang="en-US" sz="2400" b="1" dirty="0">
              <a:latin typeface="Times New Roman" panose="02020803070505020304" pitchFamily="18" charset="0"/>
              <a:ea typeface="宋体" panose="02010600030101010101" pitchFamily="2" charset="-122"/>
            </a:endParaRPr>
          </a:p>
          <a:p>
            <a:pPr indent="0" algn="ctr"/>
            <a:r>
              <a:rPr lang="en-US" altLang="zh-CN" sz="2400" b="1" i="1">
                <a:latin typeface="Times New Roman" panose="02020803070505020304" pitchFamily="18" charset="0"/>
                <a:ea typeface="宋体" panose="02010600030101010101" pitchFamily="2" charset="-122"/>
              </a:rPr>
              <a:t>i=</a:t>
            </a:r>
            <a:r>
              <a:rPr lang="en-US" altLang="zh-CN" sz="2400" b="1">
                <a:latin typeface="Times New Roman" panose="02020803070505020304" pitchFamily="18" charset="0"/>
                <a:ea typeface="宋体" panose="02010600030101010101" pitchFamily="2" charset="-122"/>
              </a:rPr>
              <a:t>1,2,…,</a:t>
            </a:r>
            <a:r>
              <a:rPr lang="en-US" altLang="zh-CN" sz="2400" b="1" i="1">
                <a:latin typeface="Times New Roman" panose="02020803070505020304" pitchFamily="18" charset="0"/>
                <a:ea typeface="宋体" panose="02010600030101010101" pitchFamily="2" charset="-122"/>
              </a:rPr>
              <a:t>r</a:t>
            </a:r>
            <a:endParaRPr lang="en-US" altLang="zh-CN" sz="2400" b="1" i="1">
              <a:latin typeface="Times New Roman" panose="020208030705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4499">
                                            <p:txEl>
                                              <p:charRg st="0" end="28"/>
                                            </p:txEl>
                                          </p:spTgt>
                                        </p:tgtEl>
                                        <p:attrNameLst>
                                          <p:attrName>style.visibility</p:attrName>
                                        </p:attrNameLst>
                                      </p:cBhvr>
                                      <p:to>
                                        <p:strVal val="visible"/>
                                      </p:to>
                                    </p:set>
                                    <p:animEffect transition="in" filter="wipe(left)">
                                      <p:cBhvr>
                                        <p:cTn id="7" dur="500"/>
                                        <p:tgtEl>
                                          <p:spTgt spid="234499">
                                            <p:txEl>
                                              <p:charRg st="0" end="28"/>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4499">
                                            <p:txEl>
                                              <p:charRg st="28" end="54"/>
                                            </p:txEl>
                                          </p:spTgt>
                                        </p:tgtEl>
                                        <p:attrNameLst>
                                          <p:attrName>style.visibility</p:attrName>
                                        </p:attrNameLst>
                                      </p:cBhvr>
                                      <p:to>
                                        <p:strVal val="visible"/>
                                      </p:to>
                                    </p:set>
                                    <p:animEffect transition="in" filter="wipe(left)">
                                      <p:cBhvr>
                                        <p:cTn id="12" dur="500"/>
                                        <p:tgtEl>
                                          <p:spTgt spid="234499">
                                            <p:txEl>
                                              <p:charRg st="28" end="5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4499">
                                            <p:txEl>
                                              <p:charRg st="54" end="79"/>
                                            </p:txEl>
                                          </p:spTgt>
                                        </p:tgtEl>
                                        <p:attrNameLst>
                                          <p:attrName>style.visibility</p:attrName>
                                        </p:attrNameLst>
                                      </p:cBhvr>
                                      <p:to>
                                        <p:strVal val="visible"/>
                                      </p:to>
                                    </p:set>
                                    <p:animEffect transition="in" filter="wipe(left)">
                                      <p:cBhvr>
                                        <p:cTn id="17" dur="500"/>
                                        <p:tgtEl>
                                          <p:spTgt spid="234499">
                                            <p:txEl>
                                              <p:charRg st="54" end="7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4499">
                                            <p:txEl>
                                              <p:charRg st="79" end="114"/>
                                            </p:txEl>
                                          </p:spTgt>
                                        </p:tgtEl>
                                        <p:attrNameLst>
                                          <p:attrName>style.visibility</p:attrName>
                                        </p:attrNameLst>
                                      </p:cBhvr>
                                      <p:to>
                                        <p:strVal val="visible"/>
                                      </p:to>
                                    </p:set>
                                    <p:animEffect transition="in" filter="wipe(left)">
                                      <p:cBhvr>
                                        <p:cTn id="22" dur="500"/>
                                        <p:tgtEl>
                                          <p:spTgt spid="234499">
                                            <p:txEl>
                                              <p:charRg st="79" end="11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34499">
                                            <p:txEl>
                                              <p:charRg st="79" end="119"/>
                                            </p:txEl>
                                          </p:spTgt>
                                        </p:tgtEl>
                                        <p:attrNameLst>
                                          <p:attrName>style.visibility</p:attrName>
                                        </p:attrNameLst>
                                      </p:cBhvr>
                                      <p:to>
                                        <p:strVal val="visible"/>
                                      </p:to>
                                    </p:set>
                                    <p:animEffect transition="in" filter="wipe(left)">
                                      <p:cBhvr>
                                        <p:cTn id="27" dur="500"/>
                                        <p:tgtEl>
                                          <p:spTgt spid="234499">
                                            <p:txEl>
                                              <p:charRg st="79" end="11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34499">
                                            <p:txEl>
                                              <p:charRg st="119" end="163"/>
                                            </p:txEl>
                                          </p:spTgt>
                                        </p:tgtEl>
                                        <p:attrNameLst>
                                          <p:attrName>style.visibility</p:attrName>
                                        </p:attrNameLst>
                                      </p:cBhvr>
                                      <p:to>
                                        <p:strVal val="visible"/>
                                      </p:to>
                                    </p:set>
                                    <p:animEffect transition="in" filter="wipe(left)">
                                      <p:cBhvr>
                                        <p:cTn id="32" dur="500"/>
                                        <p:tgtEl>
                                          <p:spTgt spid="234499">
                                            <p:txEl>
                                              <p:charRg st="119" end="16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34499">
                                            <p:txEl>
                                              <p:charRg st="198" end="239"/>
                                            </p:txEl>
                                          </p:spTgt>
                                        </p:tgtEl>
                                        <p:attrNameLst>
                                          <p:attrName>style.visibility</p:attrName>
                                        </p:attrNameLst>
                                      </p:cBhvr>
                                      <p:to>
                                        <p:strVal val="visible"/>
                                      </p:to>
                                    </p:set>
                                    <p:animEffect transition="in" filter="wipe(left)">
                                      <p:cBhvr>
                                        <p:cTn id="37" dur="500"/>
                                        <p:tgtEl>
                                          <p:spTgt spid="234499">
                                            <p:txEl>
                                              <p:charRg st="198" end="23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34499">
                                            <p:txEl>
                                              <p:charRg st="239" end="290"/>
                                            </p:txEl>
                                          </p:spTgt>
                                        </p:tgtEl>
                                        <p:attrNameLst>
                                          <p:attrName>style.visibility</p:attrName>
                                        </p:attrNameLst>
                                      </p:cBhvr>
                                      <p:to>
                                        <p:strVal val="visible"/>
                                      </p:to>
                                    </p:set>
                                    <p:animEffect transition="in" filter="wipe(left)">
                                      <p:cBhvr>
                                        <p:cTn id="42" dur="500"/>
                                        <p:tgtEl>
                                          <p:spTgt spid="234499">
                                            <p:txEl>
                                              <p:charRg st="239" end="29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2345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499" grpId="0" build="p"/>
      <p:bldP spid="234500"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2769" name="标题 235521"/>
          <p:cNvSpPr>
            <a:spLocks noGrp="1"/>
          </p:cNvSpPr>
          <p:nvPr>
            <p:ph type="title"/>
          </p:nvPr>
        </p:nvSpPr>
        <p:spPr>
          <a:xfrm>
            <a:off x="871538" y="547688"/>
            <a:ext cx="2709862" cy="519112"/>
          </a:xfrm>
        </p:spPr>
        <p:txBody>
          <a:bodyPr wrap="square" anchor="b">
            <a:spAutoFit/>
          </a:bodyPr>
          <a:p>
            <a:pPr>
              <a:buClr>
                <a:schemeClr val="tx2"/>
              </a:buClr>
              <a:buNone/>
            </a:pPr>
            <a:r>
              <a:rPr lang="zh-CN" altLang="en-US" sz="2800" b="1" dirty="0">
                <a:latin typeface="Times New Roman" panose="02020803070505020304" pitchFamily="18" charset="0"/>
                <a:ea typeface="宋体" panose="02010600030101010101" pitchFamily="2" charset="-122"/>
              </a:rPr>
              <a:t>整除性质的证明</a:t>
            </a:r>
            <a:endParaRPr lang="zh-CN" altLang="en-US" sz="2800" b="1">
              <a:latin typeface="Times New Roman" panose="02020803070505020304" pitchFamily="18" charset="0"/>
              <a:ea typeface="宋体" panose="02010600030101010101" pitchFamily="2" charset="-122"/>
            </a:endParaRPr>
          </a:p>
        </p:txBody>
      </p:sp>
      <p:sp>
        <p:nvSpPr>
          <p:cNvPr id="235523" name="内容占位符 235522"/>
          <p:cNvSpPr>
            <a:spLocks noGrp="1"/>
          </p:cNvSpPr>
          <p:nvPr>
            <p:ph idx="1"/>
          </p:nvPr>
        </p:nvSpPr>
        <p:spPr>
          <a:xfrm>
            <a:off x="838200" y="1143000"/>
            <a:ext cx="8305800" cy="5638800"/>
          </a:xfrm>
        </p:spPr>
        <p:txBody>
          <a:bodyPr anchor="t"/>
          <a:p>
            <a:pPr marL="0" indent="0" fontAlgn="base">
              <a:lnSpc>
                <a:spcPct val="90000"/>
              </a:lnSpc>
              <a:buNone/>
            </a:pPr>
            <a:r>
              <a:rPr lang="zh-CN" altLang="en-US" sz="2800" b="1" strike="noStrike" noProof="1" dirty="0">
                <a:solidFill>
                  <a:srgbClr val="C00000"/>
                </a:solidFill>
                <a:latin typeface="Times New Roman" panose="02020803070505020304" pitchFamily="18" charset="0"/>
                <a:ea typeface="宋体" panose="02010600030101010101" pitchFamily="2" charset="-122"/>
                <a:sym typeface="+mn-ea"/>
              </a:rPr>
              <a:t>性质</a:t>
            </a:r>
            <a:r>
              <a:rPr lang="zh-CN" altLang="en-US" sz="2800" b="1" strike="noStrike" noProof="1" dirty="0">
                <a:latin typeface="Times New Roman" panose="02020803070505020304" pitchFamily="18" charset="0"/>
                <a:ea typeface="宋体" panose="02010600030101010101" pitchFamily="2" charset="-122"/>
                <a:sym typeface="+mn-ea"/>
              </a:rPr>
              <a:t>  </a:t>
            </a:r>
            <a:r>
              <a:rPr lang="zh-CN" altLang="en-US" sz="2800" b="1" strike="noStrike" noProof="1" dirty="0">
                <a:latin typeface="Times New Roman" panose="02020803070505020304" pitchFamily="18" charset="0"/>
                <a:sym typeface="+mn-ea"/>
              </a:rPr>
              <a:t>若</a:t>
            </a:r>
            <a:r>
              <a:rPr lang="en-US" altLang="zh-CN" sz="2800" b="1" i="1" strike="noStrike" noProof="1">
                <a:solidFill>
                  <a:schemeClr val="tx2"/>
                </a:solidFill>
                <a:latin typeface="Times New Roman" panose="02020803070505020304" pitchFamily="18" charset="0"/>
                <a:sym typeface="+mn-ea"/>
              </a:rPr>
              <a:t>f</a:t>
            </a:r>
            <a:r>
              <a:rPr lang="en-US" altLang="zh-CN" sz="2800" b="1" strike="noStrike" noProof="1">
                <a:solidFill>
                  <a:schemeClr val="tx2"/>
                </a:solidFill>
                <a:latin typeface="Times New Roman" panose="02020803070505020304" pitchFamily="18" charset="0"/>
                <a:sym typeface="+mn-ea"/>
              </a:rPr>
              <a:t>(</a:t>
            </a:r>
            <a:r>
              <a:rPr lang="en-US" altLang="zh-CN" sz="2800" b="1" i="1" strike="noStrike" noProof="1">
                <a:solidFill>
                  <a:schemeClr val="tx2"/>
                </a:solidFill>
                <a:latin typeface="Times New Roman" panose="02020803070505020304" pitchFamily="18" charset="0"/>
                <a:sym typeface="+mn-ea"/>
              </a:rPr>
              <a:t>x</a:t>
            </a:r>
            <a:r>
              <a:rPr lang="en-US" altLang="zh-CN" sz="2800" b="1" strike="noStrike" noProof="1">
                <a:solidFill>
                  <a:schemeClr val="tx2"/>
                </a:solidFill>
                <a:latin typeface="Times New Roman" panose="02020803070505020304" pitchFamily="18" charset="0"/>
                <a:sym typeface="+mn-ea"/>
              </a:rPr>
              <a:t>) </a:t>
            </a:r>
            <a:r>
              <a:rPr lang="en-US" altLang="zh-CN" sz="2800" b="1" strike="noStrike" noProof="1">
                <a:solidFill>
                  <a:schemeClr val="tx2"/>
                </a:solidFill>
                <a:latin typeface="Times New Roman" panose="02020803070505020304" pitchFamily="18" charset="0"/>
                <a:sym typeface="Symbol" pitchFamily="18" charset="2"/>
              </a:rPr>
              <a:t>| </a:t>
            </a:r>
            <a:r>
              <a:rPr lang="en-US" altLang="zh-CN" sz="2800" b="1" i="1" strike="noStrike" noProof="1">
                <a:solidFill>
                  <a:schemeClr val="tx2"/>
                </a:solidFill>
                <a:latin typeface="Times New Roman" panose="02020803070505020304" pitchFamily="18" charset="0"/>
                <a:sym typeface="+mn-ea"/>
              </a:rPr>
              <a:t>g</a:t>
            </a:r>
            <a:r>
              <a:rPr lang="en-US" altLang="zh-CN" sz="2800" b="1" strike="noStrike" noProof="1">
                <a:solidFill>
                  <a:schemeClr val="tx2"/>
                </a:solidFill>
                <a:latin typeface="Times New Roman" panose="02020803070505020304" pitchFamily="18" charset="0"/>
                <a:sym typeface="+mn-ea"/>
              </a:rPr>
              <a:t>(</a:t>
            </a:r>
            <a:r>
              <a:rPr lang="en-US" altLang="zh-CN" sz="2800" b="1" i="1" strike="noStrike" noProof="1">
                <a:solidFill>
                  <a:schemeClr val="tx2"/>
                </a:solidFill>
                <a:latin typeface="Times New Roman" panose="02020803070505020304" pitchFamily="18" charset="0"/>
                <a:sym typeface="+mn-ea"/>
              </a:rPr>
              <a:t>x</a:t>
            </a:r>
            <a:r>
              <a:rPr lang="en-US" altLang="zh-CN" sz="2800" b="1" strike="noStrike" noProof="1">
                <a:solidFill>
                  <a:schemeClr val="tx2"/>
                </a:solidFill>
                <a:latin typeface="Times New Roman" panose="02020803070505020304" pitchFamily="18" charset="0"/>
                <a:sym typeface="+mn-ea"/>
              </a:rPr>
              <a:t>)  </a:t>
            </a:r>
            <a:r>
              <a:rPr lang="zh-CN" altLang="en-US" sz="2800" b="1" strike="noStrike" noProof="1">
                <a:solidFill>
                  <a:schemeClr val="tx2"/>
                </a:solidFill>
                <a:latin typeface="Times New Roman" panose="02020803070505020304" pitchFamily="18" charset="0"/>
                <a:sym typeface="+mn-ea"/>
              </a:rPr>
              <a:t>， </a:t>
            </a:r>
            <a:r>
              <a:rPr lang="en-US" altLang="zh-CN" sz="2800" b="1" i="1" strike="noStrike" noProof="1">
                <a:solidFill>
                  <a:schemeClr val="tx2"/>
                </a:solidFill>
                <a:latin typeface="Times New Roman" panose="02020803070505020304" pitchFamily="18" charset="0"/>
                <a:sym typeface="+mn-ea"/>
              </a:rPr>
              <a:t>g</a:t>
            </a:r>
            <a:r>
              <a:rPr lang="en-US" altLang="zh-CN" sz="2800" b="1" strike="noStrike" noProof="1">
                <a:solidFill>
                  <a:schemeClr val="tx2"/>
                </a:solidFill>
                <a:latin typeface="Times New Roman" panose="02020803070505020304" pitchFamily="18" charset="0"/>
                <a:sym typeface="+mn-ea"/>
              </a:rPr>
              <a:t>(</a:t>
            </a:r>
            <a:r>
              <a:rPr lang="en-US" altLang="zh-CN" sz="2800" b="1" i="1" strike="noStrike" noProof="1">
                <a:solidFill>
                  <a:schemeClr val="tx2"/>
                </a:solidFill>
                <a:latin typeface="Times New Roman" panose="02020803070505020304" pitchFamily="18" charset="0"/>
                <a:sym typeface="+mn-ea"/>
              </a:rPr>
              <a:t>x</a:t>
            </a:r>
            <a:r>
              <a:rPr lang="en-US" altLang="zh-CN" sz="2800" b="1" strike="noStrike" noProof="1">
                <a:solidFill>
                  <a:schemeClr val="tx2"/>
                </a:solidFill>
                <a:latin typeface="Times New Roman" panose="02020803070505020304" pitchFamily="18" charset="0"/>
                <a:sym typeface="+mn-ea"/>
              </a:rPr>
              <a:t>) </a:t>
            </a:r>
            <a:r>
              <a:rPr lang="en-US" altLang="zh-CN" sz="2800" b="1" strike="noStrike" noProof="1">
                <a:solidFill>
                  <a:schemeClr val="tx2"/>
                </a:solidFill>
                <a:latin typeface="Times New Roman" panose="02020803070505020304" pitchFamily="18" charset="0"/>
                <a:sym typeface="Symbol" pitchFamily="18" charset="2"/>
              </a:rPr>
              <a:t>| </a:t>
            </a:r>
            <a:r>
              <a:rPr lang="en-US" altLang="zh-CN" sz="2800" b="1" i="1" strike="noStrike" noProof="1">
                <a:solidFill>
                  <a:schemeClr val="tx2"/>
                </a:solidFill>
                <a:latin typeface="Times New Roman" panose="02020803070505020304" pitchFamily="18" charset="0"/>
                <a:sym typeface="+mn-ea"/>
              </a:rPr>
              <a:t>f</a:t>
            </a:r>
            <a:r>
              <a:rPr lang="en-US" altLang="zh-CN" sz="2800" b="1" strike="noStrike" noProof="1">
                <a:solidFill>
                  <a:schemeClr val="tx2"/>
                </a:solidFill>
                <a:latin typeface="Times New Roman" panose="02020803070505020304" pitchFamily="18" charset="0"/>
                <a:sym typeface="+mn-ea"/>
              </a:rPr>
              <a:t>(</a:t>
            </a:r>
            <a:r>
              <a:rPr lang="en-US" altLang="zh-CN" sz="2800" b="1" i="1" strike="noStrike" noProof="1">
                <a:solidFill>
                  <a:schemeClr val="tx2"/>
                </a:solidFill>
                <a:latin typeface="Times New Roman" panose="02020803070505020304" pitchFamily="18" charset="0"/>
                <a:sym typeface="+mn-ea"/>
              </a:rPr>
              <a:t>x</a:t>
            </a:r>
            <a:r>
              <a:rPr lang="en-US" altLang="zh-CN" sz="2800" b="1" strike="noStrike" noProof="1">
                <a:solidFill>
                  <a:schemeClr val="tx2"/>
                </a:solidFill>
                <a:latin typeface="Times New Roman" panose="02020803070505020304" pitchFamily="18" charset="0"/>
                <a:sym typeface="+mn-ea"/>
              </a:rPr>
              <a:t>) </a:t>
            </a:r>
            <a:r>
              <a:rPr lang="zh-CN" altLang="en-US" sz="2800" b="1" strike="noStrike" noProof="1">
                <a:solidFill>
                  <a:schemeClr val="tx2"/>
                </a:solidFill>
                <a:latin typeface="Times New Roman" panose="02020803070505020304" pitchFamily="18" charset="0"/>
                <a:sym typeface="+mn-ea"/>
              </a:rPr>
              <a:t>，</a:t>
            </a:r>
            <a:r>
              <a:rPr lang="zh-CN" altLang="en-US" sz="2800" b="1" strike="noStrike" noProof="1" dirty="0">
                <a:latin typeface="Times New Roman" panose="02020803070505020304" pitchFamily="18" charset="0"/>
                <a:sym typeface="+mn-ea"/>
              </a:rPr>
              <a:t>则 </a:t>
            </a:r>
            <a:r>
              <a:rPr lang="en-US" altLang="zh-CN" sz="2800" b="1" i="1" strike="noStrike" noProof="1">
                <a:solidFill>
                  <a:schemeClr val="tx2"/>
                </a:solidFill>
                <a:latin typeface="Times New Roman" panose="02020803070505020304" pitchFamily="18" charset="0"/>
                <a:sym typeface="+mn-ea"/>
              </a:rPr>
              <a:t>f</a:t>
            </a:r>
            <a:r>
              <a:rPr lang="en-US" altLang="zh-CN" sz="2800" b="1" strike="noStrike" noProof="1">
                <a:solidFill>
                  <a:schemeClr val="tx2"/>
                </a:solidFill>
                <a:latin typeface="Times New Roman" panose="02020803070505020304" pitchFamily="18" charset="0"/>
                <a:sym typeface="+mn-ea"/>
              </a:rPr>
              <a:t>(</a:t>
            </a:r>
            <a:r>
              <a:rPr lang="en-US" altLang="zh-CN" sz="2800" b="1" i="1" strike="noStrike" noProof="1">
                <a:solidFill>
                  <a:schemeClr val="tx2"/>
                </a:solidFill>
                <a:latin typeface="Times New Roman" panose="02020803070505020304" pitchFamily="18" charset="0"/>
                <a:sym typeface="+mn-ea"/>
              </a:rPr>
              <a:t>x</a:t>
            </a:r>
            <a:r>
              <a:rPr lang="en-US" altLang="zh-CN" sz="2800" b="1" strike="noStrike" noProof="1">
                <a:solidFill>
                  <a:schemeClr val="tx2"/>
                </a:solidFill>
                <a:latin typeface="Times New Roman" panose="02020803070505020304" pitchFamily="18" charset="0"/>
                <a:sym typeface="+mn-ea"/>
              </a:rPr>
              <a:t>) = </a:t>
            </a:r>
            <a:r>
              <a:rPr lang="en-US" altLang="zh-CN" sz="2800" b="1" i="1" strike="noStrike" noProof="1">
                <a:solidFill>
                  <a:schemeClr val="tx2"/>
                </a:solidFill>
                <a:latin typeface="Times New Roman" panose="02020803070505020304" pitchFamily="18" charset="0"/>
                <a:sym typeface="+mn-ea"/>
              </a:rPr>
              <a:t>c</a:t>
            </a:r>
            <a:r>
              <a:rPr lang="en-US" altLang="zh-CN" sz="2800" b="1" i="1" strike="noStrike" noProof="1">
                <a:solidFill>
                  <a:schemeClr val="tx2"/>
                </a:solidFill>
                <a:latin typeface="Times New Roman" panose="02020803070505020304" pitchFamily="18" charset="0"/>
                <a:sym typeface="Symbol" pitchFamily="18" charset="2"/>
              </a:rPr>
              <a:t>g</a:t>
            </a:r>
            <a:r>
              <a:rPr lang="en-US" altLang="zh-CN" sz="2800" b="1" strike="noStrike" noProof="1">
                <a:solidFill>
                  <a:schemeClr val="tx2"/>
                </a:solidFill>
                <a:latin typeface="Times New Roman" panose="02020803070505020304" pitchFamily="18" charset="0"/>
                <a:sym typeface="+mn-ea"/>
              </a:rPr>
              <a:t>(</a:t>
            </a:r>
            <a:r>
              <a:rPr lang="en-US" altLang="zh-CN" sz="2800" b="1" i="1" strike="noStrike" noProof="1">
                <a:solidFill>
                  <a:schemeClr val="tx2"/>
                </a:solidFill>
                <a:latin typeface="Times New Roman" panose="02020803070505020304" pitchFamily="18" charset="0"/>
                <a:sym typeface="+mn-ea"/>
              </a:rPr>
              <a:t>x</a:t>
            </a:r>
            <a:r>
              <a:rPr lang="en-US" altLang="zh-CN" sz="2800" b="1" strike="noStrike" noProof="1">
                <a:solidFill>
                  <a:schemeClr val="tx2"/>
                </a:solidFill>
                <a:latin typeface="Times New Roman" panose="02020803070505020304" pitchFamily="18" charset="0"/>
                <a:sym typeface="+mn-ea"/>
              </a:rPr>
              <a:t>)  .</a:t>
            </a:r>
            <a:endParaRPr lang="en-US" altLang="zh-CN" sz="2800" b="1" strike="noStrike" noProof="1">
              <a:solidFill>
                <a:schemeClr val="tx2"/>
              </a:solidFill>
              <a:latin typeface="Times New Roman" panose="02020803070505020304" pitchFamily="18" charset="0"/>
              <a:sym typeface="+mn-ea"/>
            </a:endParaRPr>
          </a:p>
          <a:p>
            <a:pPr marL="0" indent="0" fontAlgn="base">
              <a:lnSpc>
                <a:spcPct val="90000"/>
              </a:lnSpc>
              <a:buNone/>
            </a:pPr>
            <a:endParaRPr lang="en-US" altLang="zh-CN" sz="2800" b="1" strike="noStrike" noProof="1">
              <a:solidFill>
                <a:schemeClr val="tx2"/>
              </a:solidFill>
              <a:latin typeface="Times New Roman" panose="02020803070505020304" pitchFamily="18" charset="0"/>
              <a:sym typeface="+mn-ea"/>
            </a:endParaRPr>
          </a:p>
          <a:p>
            <a:pPr marL="0" indent="0" fontAlgn="base">
              <a:lnSpc>
                <a:spcPct val="90000"/>
              </a:lnSpc>
              <a:buNone/>
            </a:pPr>
            <a:r>
              <a:rPr lang="zh-CN" altLang="en-US" sz="2800" b="1" strike="noStrike" noProof="1">
                <a:solidFill>
                  <a:schemeClr val="tx2"/>
                </a:solidFill>
                <a:latin typeface="Times New Roman" panose="02020803070505020304" pitchFamily="18" charset="0"/>
                <a:sym typeface="+mn-ea"/>
              </a:rPr>
              <a:t>证： </a:t>
            </a:r>
            <a:r>
              <a:rPr lang="zh-CN" altLang="en-US" sz="2800" b="1" strike="noStrike" noProof="1">
                <a:latin typeface="Times New Roman" panose="02020803070505020304" pitchFamily="18" charset="0"/>
              </a:rPr>
              <a:t>设</a:t>
            </a:r>
            <a:r>
              <a:rPr lang="en-US" altLang="zh-CN" sz="2800" b="1" i="1" strike="noStrike" noProof="1">
                <a:latin typeface="Times New Roman" panose="02020803070505020304" pitchFamily="18" charset="0"/>
              </a:rPr>
              <a:t>f</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en-US" altLang="zh-CN" sz="2800" b="1" strike="noStrike" noProof="1">
                <a:latin typeface="Times New Roman" panose="02020803070505020304" pitchFamily="18" charset="0"/>
                <a:sym typeface="Symbol" pitchFamily="18" charset="2"/>
              </a:rPr>
              <a:t>| </a:t>
            </a:r>
            <a:r>
              <a:rPr lang="en-US" altLang="zh-CN" sz="2800" b="1" i="1" strike="noStrike" noProof="1">
                <a:latin typeface="Times New Roman" panose="02020803070505020304" pitchFamily="18" charset="0"/>
              </a:rPr>
              <a:t>g</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en-US" altLang="zh-CN" sz="2800" b="1" strike="noStrike" noProof="1">
                <a:latin typeface="Times New Roman" panose="02020803070505020304" pitchFamily="18" charset="0"/>
                <a:sym typeface="Symbol" pitchFamily="18" charset="2"/>
              </a:rPr>
              <a:t> </a:t>
            </a:r>
            <a:r>
              <a:rPr lang="zh-CN" altLang="en-US" sz="2800" b="1" strike="noStrike" noProof="1">
                <a:latin typeface="Times New Roman" panose="02020803070505020304" pitchFamily="18" charset="0"/>
              </a:rPr>
              <a:t>， </a:t>
            </a:r>
            <a:r>
              <a:rPr lang="en-US" altLang="zh-CN" sz="2800" b="1" i="1" strike="noStrike" noProof="1">
                <a:latin typeface="Times New Roman" panose="02020803070505020304" pitchFamily="18" charset="0"/>
              </a:rPr>
              <a:t>g</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en-US" altLang="zh-CN" sz="2800" b="1" strike="noStrike" noProof="1">
                <a:latin typeface="Times New Roman" panose="02020803070505020304" pitchFamily="18" charset="0"/>
                <a:sym typeface="Symbol" pitchFamily="18" charset="2"/>
              </a:rPr>
              <a:t>| </a:t>
            </a:r>
            <a:r>
              <a:rPr lang="en-US" altLang="zh-CN" sz="2800" b="1" i="1" strike="noStrike" noProof="1">
                <a:latin typeface="Times New Roman" panose="02020803070505020304" pitchFamily="18" charset="0"/>
              </a:rPr>
              <a:t>f</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dirty="0">
                <a:latin typeface="Times New Roman" panose="02020803070505020304" pitchFamily="18" charset="0"/>
              </a:rPr>
              <a:t>) , </a:t>
            </a:r>
            <a:r>
              <a:rPr lang="zh-CN" altLang="en-US" sz="2800" b="1" strike="noStrike" noProof="1" dirty="0">
                <a:latin typeface="Times New Roman" panose="02020803070505020304" pitchFamily="18" charset="0"/>
              </a:rPr>
              <a:t>有</a:t>
            </a:r>
            <a:endParaRPr lang="zh-CN" altLang="en-US" sz="2800" b="1" strike="noStrike" noProof="1" dirty="0">
              <a:latin typeface="Times New Roman" panose="02020803070505020304" pitchFamily="18" charset="0"/>
            </a:endParaRPr>
          </a:p>
          <a:p>
            <a:pPr fontAlgn="base">
              <a:lnSpc>
                <a:spcPct val="90000"/>
              </a:lnSpc>
              <a:buNone/>
            </a:pPr>
            <a:r>
              <a:rPr lang="zh-CN" altLang="en-US" sz="2800" b="1" i="1" strike="noStrike" noProof="1">
                <a:latin typeface="Times New Roman" panose="02020803070505020304" pitchFamily="18" charset="0"/>
              </a:rPr>
              <a:t>                 </a:t>
            </a:r>
            <a:r>
              <a:rPr lang="en-US" altLang="zh-CN" sz="2800" b="1" i="1" strike="noStrike" noProof="1">
                <a:latin typeface="Times New Roman" panose="02020803070505020304" pitchFamily="18" charset="0"/>
              </a:rPr>
              <a:t>f</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 </a:t>
            </a:r>
            <a:r>
              <a:rPr lang="en-US" altLang="zh-CN" sz="2800" b="1" i="1" strike="noStrike" noProof="1">
                <a:latin typeface="Times New Roman" panose="02020803070505020304" pitchFamily="18" charset="0"/>
              </a:rPr>
              <a:t>h</a:t>
            </a:r>
            <a:r>
              <a:rPr lang="en-US" altLang="zh-CN" sz="2800" b="1" strike="noStrike" baseline="-25000" noProof="1">
                <a:latin typeface="Times New Roman" panose="02020803070505020304" pitchFamily="18" charset="0"/>
              </a:rPr>
              <a:t>1</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en-US" altLang="zh-CN" sz="2800" b="1" strike="noStrike" noProof="1">
                <a:latin typeface="Times New Roman" panose="02020803070505020304" pitchFamily="18" charset="0"/>
                <a:sym typeface="Symbol" pitchFamily="18" charset="2"/>
              </a:rPr>
              <a:t> </a:t>
            </a:r>
            <a:r>
              <a:rPr lang="en-US" altLang="zh-CN" sz="2800" b="1" i="1" strike="noStrike" noProof="1">
                <a:latin typeface="Times New Roman" panose="02020803070505020304" pitchFamily="18" charset="0"/>
                <a:sym typeface="Symbol" pitchFamily="18" charset="2"/>
              </a:rPr>
              <a:t>g</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zh-CN" altLang="en-US" sz="2800" b="1" strike="noStrike" noProof="1">
                <a:latin typeface="Times New Roman" panose="02020803070505020304" pitchFamily="18" charset="0"/>
              </a:rPr>
              <a:t>， </a:t>
            </a:r>
            <a:r>
              <a:rPr lang="en-US" altLang="zh-CN" sz="2800" b="1" i="1" strike="noStrike" noProof="1">
                <a:latin typeface="Times New Roman" panose="02020803070505020304" pitchFamily="18" charset="0"/>
              </a:rPr>
              <a:t>g</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 </a:t>
            </a:r>
            <a:r>
              <a:rPr lang="en-US" altLang="zh-CN" sz="2800" b="1" i="1" strike="noStrike" noProof="1">
                <a:latin typeface="Times New Roman" panose="02020803070505020304" pitchFamily="18" charset="0"/>
              </a:rPr>
              <a:t>h</a:t>
            </a:r>
            <a:r>
              <a:rPr lang="en-US" altLang="zh-CN" sz="2800" b="1" strike="noStrike" baseline="-25000" noProof="1">
                <a:latin typeface="Times New Roman" panose="02020803070505020304" pitchFamily="18" charset="0"/>
              </a:rPr>
              <a:t>2</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en-US" altLang="zh-CN" sz="2800" b="1" strike="noStrike" noProof="1">
                <a:latin typeface="Times New Roman" panose="02020803070505020304" pitchFamily="18" charset="0"/>
                <a:sym typeface="Symbol" pitchFamily="18" charset="2"/>
              </a:rPr>
              <a:t> </a:t>
            </a:r>
            <a:r>
              <a:rPr lang="en-US" altLang="zh-CN" sz="2800" b="1" i="1" strike="noStrike" noProof="1">
                <a:latin typeface="Times New Roman" panose="02020803070505020304" pitchFamily="18" charset="0"/>
              </a:rPr>
              <a:t>f</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zh-CN" altLang="en-US" sz="2800" b="1" strike="noStrike" noProof="1">
                <a:latin typeface="Times New Roman" panose="02020803070505020304" pitchFamily="18" charset="0"/>
              </a:rPr>
              <a:t>；</a:t>
            </a:r>
            <a:endParaRPr lang="zh-CN" altLang="en-US" sz="2800" b="1" strike="noStrike" noProof="1">
              <a:latin typeface="Times New Roman" panose="02020803070505020304" pitchFamily="18" charset="0"/>
            </a:endParaRPr>
          </a:p>
          <a:p>
            <a:pPr fontAlgn="base">
              <a:lnSpc>
                <a:spcPct val="90000"/>
              </a:lnSpc>
              <a:buNone/>
            </a:pPr>
            <a:r>
              <a:rPr lang="zh-CN" altLang="en-US" sz="2800" b="1" strike="noStrike" noProof="1" dirty="0">
                <a:latin typeface="Times New Roman" panose="02020803070505020304" pitchFamily="18" charset="0"/>
              </a:rPr>
              <a:t>    </a:t>
            </a:r>
            <a:r>
              <a:rPr lang="zh-CN" altLang="en-US" sz="2800" b="1" strike="noStrike" noProof="1">
                <a:latin typeface="Times New Roman" panose="02020803070505020304" pitchFamily="18" charset="0"/>
              </a:rPr>
              <a:t>若</a:t>
            </a:r>
            <a:r>
              <a:rPr lang="en-US" altLang="zh-CN" sz="2800" b="1" i="1" strike="noStrike" noProof="1">
                <a:latin typeface="Times New Roman" panose="02020803070505020304" pitchFamily="18" charset="0"/>
              </a:rPr>
              <a:t>f</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 </a:t>
            </a:r>
            <a:r>
              <a:rPr lang="zh-CN" altLang="en-US" sz="2800" b="1" strike="noStrike" noProof="1">
                <a:latin typeface="Times New Roman" panose="02020803070505020304" pitchFamily="18" charset="0"/>
                <a:sym typeface="Symbol" pitchFamily="18" charset="2"/>
              </a:rPr>
              <a:t> </a:t>
            </a:r>
            <a:r>
              <a:rPr lang="en-US" altLang="zh-CN" sz="2800" b="1" i="1" strike="noStrike" noProof="1">
                <a:latin typeface="Times New Roman" panose="02020803070505020304" pitchFamily="18" charset="0"/>
                <a:sym typeface="Symbol" pitchFamily="18" charset="2"/>
              </a:rPr>
              <a:t>g</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dirty="0">
                <a:latin typeface="Times New Roman" panose="02020803070505020304" pitchFamily="18" charset="0"/>
              </a:rPr>
              <a:t>)  </a:t>
            </a:r>
            <a:r>
              <a:rPr lang="zh-CN" altLang="en-US" sz="2800" b="1" strike="noStrike" noProof="1" dirty="0">
                <a:latin typeface="Times New Roman" panose="02020803070505020304" pitchFamily="18" charset="0"/>
              </a:rPr>
              <a:t>有一个是</a:t>
            </a:r>
            <a:r>
              <a:rPr lang="en-US" altLang="zh-CN" sz="2800" b="1" strike="noStrike" noProof="1" dirty="0">
                <a:latin typeface="Times New Roman" panose="02020803070505020304" pitchFamily="18" charset="0"/>
              </a:rPr>
              <a:t>0</a:t>
            </a:r>
            <a:r>
              <a:rPr lang="zh-CN" altLang="en-US" sz="2800" b="1" strike="noStrike" noProof="1" dirty="0">
                <a:latin typeface="Times New Roman" panose="02020803070505020304" pitchFamily="18" charset="0"/>
              </a:rPr>
              <a:t>多项式，则另一个必为</a:t>
            </a:r>
            <a:r>
              <a:rPr lang="en-US" altLang="zh-CN" sz="2800" b="1" strike="noStrike" noProof="1" dirty="0">
                <a:latin typeface="Times New Roman" panose="02020803070505020304" pitchFamily="18" charset="0"/>
              </a:rPr>
              <a:t>0</a:t>
            </a:r>
            <a:r>
              <a:rPr lang="zh-CN" altLang="en-US" sz="2800" b="1" strike="noStrike" noProof="1" dirty="0">
                <a:latin typeface="Times New Roman" panose="02020803070505020304" pitchFamily="18" charset="0"/>
              </a:rPr>
              <a:t>，</a:t>
            </a:r>
            <a:endParaRPr lang="zh-CN" altLang="en-US" sz="2800" b="1" strike="noStrike" noProof="1" dirty="0">
              <a:latin typeface="Times New Roman" panose="02020803070505020304" pitchFamily="18" charset="0"/>
            </a:endParaRPr>
          </a:p>
          <a:p>
            <a:pPr fontAlgn="base">
              <a:lnSpc>
                <a:spcPct val="90000"/>
              </a:lnSpc>
              <a:buNone/>
            </a:pPr>
            <a:r>
              <a:rPr lang="zh-CN" altLang="en-US" sz="2800" b="1" strike="noStrike" noProof="1" dirty="0">
                <a:latin typeface="Times New Roman" panose="02020803070505020304" pitchFamily="18" charset="0"/>
              </a:rPr>
              <a:t>因此任取非零常数</a:t>
            </a:r>
            <a:r>
              <a:rPr lang="en-US" altLang="zh-CN" sz="2800" b="1" strike="noStrike" noProof="1" dirty="0">
                <a:latin typeface="Times New Roman" panose="02020803070505020304" pitchFamily="18" charset="0"/>
              </a:rPr>
              <a:t>c</a:t>
            </a:r>
            <a:r>
              <a:rPr lang="zh-CN" altLang="en-US" sz="2800" b="1" strike="noStrike" noProof="1" dirty="0">
                <a:latin typeface="Times New Roman" panose="02020803070505020304" pitchFamily="18" charset="0"/>
              </a:rPr>
              <a:t>，即有</a:t>
            </a:r>
            <a:r>
              <a:rPr lang="en-US" altLang="zh-CN" sz="2800" b="1" i="1" strike="noStrike" noProof="1">
                <a:solidFill>
                  <a:schemeClr val="tx2"/>
                </a:solidFill>
                <a:latin typeface="Times New Roman" panose="02020803070505020304" pitchFamily="18" charset="0"/>
              </a:rPr>
              <a:t>f</a:t>
            </a:r>
            <a:r>
              <a:rPr lang="en-US" altLang="zh-CN" sz="2800" b="1" strike="noStrike" noProof="1">
                <a:solidFill>
                  <a:schemeClr val="tx2"/>
                </a:solidFill>
                <a:latin typeface="Times New Roman" panose="02020803070505020304" pitchFamily="18" charset="0"/>
              </a:rPr>
              <a:t>(</a:t>
            </a:r>
            <a:r>
              <a:rPr lang="en-US" altLang="zh-CN" sz="2800" b="1" i="1" strike="noStrike" noProof="1">
                <a:solidFill>
                  <a:schemeClr val="tx2"/>
                </a:solidFill>
                <a:latin typeface="Times New Roman" panose="02020803070505020304" pitchFamily="18" charset="0"/>
              </a:rPr>
              <a:t>x</a:t>
            </a:r>
            <a:r>
              <a:rPr lang="en-US" altLang="zh-CN" sz="2800" b="1" strike="noStrike" noProof="1">
                <a:solidFill>
                  <a:schemeClr val="tx2"/>
                </a:solidFill>
                <a:latin typeface="Times New Roman" panose="02020803070505020304" pitchFamily="18" charset="0"/>
              </a:rPr>
              <a:t>) = </a:t>
            </a:r>
            <a:r>
              <a:rPr lang="en-US" altLang="zh-CN" sz="2800" b="1" i="1" strike="noStrike" noProof="1">
                <a:solidFill>
                  <a:schemeClr val="tx2"/>
                </a:solidFill>
                <a:latin typeface="Times New Roman" panose="02020803070505020304" pitchFamily="18" charset="0"/>
              </a:rPr>
              <a:t>c</a:t>
            </a:r>
            <a:r>
              <a:rPr lang="en-US" altLang="zh-CN" sz="2800" b="1" i="1" strike="noStrike" noProof="1">
                <a:latin typeface="Times New Roman" panose="02020803070505020304" pitchFamily="18" charset="0"/>
                <a:sym typeface="Symbol" pitchFamily="18" charset="2"/>
              </a:rPr>
              <a:t> </a:t>
            </a:r>
            <a:r>
              <a:rPr lang="en-US" altLang="zh-CN" sz="2800" b="1" i="1" strike="noStrike" noProof="1">
                <a:solidFill>
                  <a:schemeClr val="tx2"/>
                </a:solidFill>
                <a:latin typeface="Times New Roman" panose="02020803070505020304" pitchFamily="18" charset="0"/>
                <a:sym typeface="Symbol" pitchFamily="18" charset="2"/>
              </a:rPr>
              <a:t>g</a:t>
            </a:r>
            <a:r>
              <a:rPr lang="en-US" altLang="zh-CN" sz="2800" b="1" strike="noStrike" noProof="1">
                <a:solidFill>
                  <a:schemeClr val="tx2"/>
                </a:solidFill>
                <a:latin typeface="Times New Roman" panose="02020803070505020304" pitchFamily="18" charset="0"/>
              </a:rPr>
              <a:t>(</a:t>
            </a:r>
            <a:r>
              <a:rPr lang="en-US" altLang="zh-CN" sz="2800" b="1" i="1" strike="noStrike" noProof="1">
                <a:solidFill>
                  <a:schemeClr val="tx2"/>
                </a:solidFill>
                <a:latin typeface="Times New Roman" panose="02020803070505020304" pitchFamily="18" charset="0"/>
              </a:rPr>
              <a:t>x</a:t>
            </a:r>
            <a:r>
              <a:rPr lang="en-US" altLang="zh-CN" sz="2800" b="1" strike="noStrike" noProof="1">
                <a:solidFill>
                  <a:schemeClr val="tx2"/>
                </a:solidFill>
                <a:latin typeface="Times New Roman" panose="02020803070505020304" pitchFamily="18" charset="0"/>
              </a:rPr>
              <a:t>) .</a:t>
            </a:r>
            <a:endParaRPr lang="en-US" altLang="zh-CN" sz="2800" b="1" strike="noStrike" noProof="1">
              <a:solidFill>
                <a:schemeClr val="tx2"/>
              </a:solidFill>
              <a:latin typeface="Times New Roman" panose="02020803070505020304" pitchFamily="18" charset="0"/>
            </a:endParaRPr>
          </a:p>
          <a:p>
            <a:pPr fontAlgn="base">
              <a:lnSpc>
                <a:spcPct val="90000"/>
              </a:lnSpc>
              <a:buNone/>
            </a:pPr>
            <a:r>
              <a:rPr lang="en-US" altLang="zh-CN" sz="2800" b="1" strike="noStrike" noProof="1">
                <a:latin typeface="Times New Roman" panose="02020803070505020304" pitchFamily="18" charset="0"/>
                <a:sym typeface="Symbol" pitchFamily="18" charset="2"/>
              </a:rPr>
              <a:t>     </a:t>
            </a:r>
            <a:r>
              <a:rPr lang="zh-CN" altLang="en-US" sz="2800" b="1" strike="noStrike" noProof="1">
                <a:latin typeface="Times New Roman" panose="02020803070505020304" pitchFamily="18" charset="0"/>
                <a:sym typeface="Symbol" pitchFamily="18" charset="2"/>
              </a:rPr>
              <a:t>若</a:t>
            </a:r>
            <a:r>
              <a:rPr lang="en-US" altLang="zh-CN" sz="2800" b="1" i="1" strike="noStrike" noProof="1">
                <a:solidFill>
                  <a:schemeClr val="tx2"/>
                </a:solidFill>
                <a:latin typeface="Times New Roman" panose="02020803070505020304" pitchFamily="18" charset="0"/>
              </a:rPr>
              <a:t>f</a:t>
            </a:r>
            <a:r>
              <a:rPr lang="en-US" altLang="zh-CN" sz="2800" b="1" strike="noStrike" noProof="1">
                <a:solidFill>
                  <a:schemeClr val="tx2"/>
                </a:solidFill>
                <a:latin typeface="Times New Roman" panose="02020803070505020304" pitchFamily="18" charset="0"/>
              </a:rPr>
              <a:t>(</a:t>
            </a:r>
            <a:r>
              <a:rPr lang="en-US" altLang="zh-CN" sz="2800" b="1" i="1" strike="noStrike" noProof="1">
                <a:solidFill>
                  <a:schemeClr val="tx2"/>
                </a:solidFill>
                <a:latin typeface="Times New Roman" panose="02020803070505020304" pitchFamily="18" charset="0"/>
              </a:rPr>
              <a:t>x</a:t>
            </a:r>
            <a:r>
              <a:rPr lang="en-US" altLang="zh-CN" sz="2800" b="1" strike="noStrike" noProof="1">
                <a:solidFill>
                  <a:schemeClr val="tx2"/>
                </a:solidFill>
                <a:latin typeface="Times New Roman" panose="02020803070505020304" pitchFamily="18" charset="0"/>
              </a:rPr>
              <a:t>) </a:t>
            </a:r>
            <a:r>
              <a:rPr lang="zh-CN" altLang="en-US" sz="2800" b="1" strike="noStrike" noProof="1">
                <a:solidFill>
                  <a:schemeClr val="tx2"/>
                </a:solidFill>
                <a:latin typeface="Times New Roman" panose="02020803070505020304" pitchFamily="18" charset="0"/>
              </a:rPr>
              <a:t>、</a:t>
            </a:r>
            <a:r>
              <a:rPr lang="zh-CN" altLang="en-US" sz="2800" b="1" strike="noStrike" noProof="1">
                <a:latin typeface="Times New Roman" panose="02020803070505020304" pitchFamily="18" charset="0"/>
                <a:sym typeface="Symbol" pitchFamily="18" charset="2"/>
              </a:rPr>
              <a:t> </a:t>
            </a:r>
            <a:r>
              <a:rPr lang="en-US" altLang="zh-CN" sz="2800" b="1" i="1" strike="noStrike" noProof="1">
                <a:solidFill>
                  <a:schemeClr val="tx2"/>
                </a:solidFill>
                <a:latin typeface="Times New Roman" panose="02020803070505020304" pitchFamily="18" charset="0"/>
                <a:sym typeface="Symbol" pitchFamily="18" charset="2"/>
              </a:rPr>
              <a:t>g</a:t>
            </a:r>
            <a:r>
              <a:rPr lang="en-US" altLang="zh-CN" sz="2800" b="1" strike="noStrike" noProof="1">
                <a:solidFill>
                  <a:schemeClr val="tx2"/>
                </a:solidFill>
                <a:latin typeface="Times New Roman" panose="02020803070505020304" pitchFamily="18" charset="0"/>
              </a:rPr>
              <a:t>(</a:t>
            </a:r>
            <a:r>
              <a:rPr lang="en-US" altLang="zh-CN" sz="2800" b="1" i="1" strike="noStrike" noProof="1">
                <a:solidFill>
                  <a:schemeClr val="tx2"/>
                </a:solidFill>
                <a:latin typeface="Times New Roman" panose="02020803070505020304" pitchFamily="18" charset="0"/>
              </a:rPr>
              <a:t>x</a:t>
            </a:r>
            <a:r>
              <a:rPr lang="en-US" altLang="zh-CN" sz="2800" b="1" strike="noStrike" noProof="1" dirty="0">
                <a:solidFill>
                  <a:schemeClr val="tx2"/>
                </a:solidFill>
                <a:latin typeface="Times New Roman" panose="02020803070505020304" pitchFamily="18" charset="0"/>
              </a:rPr>
              <a:t>) </a:t>
            </a:r>
            <a:r>
              <a:rPr lang="zh-CN" altLang="en-US" sz="2800" b="1" strike="noStrike" noProof="1" dirty="0">
                <a:solidFill>
                  <a:schemeClr val="tx2"/>
                </a:solidFill>
                <a:latin typeface="Times New Roman" panose="02020803070505020304" pitchFamily="18" charset="0"/>
              </a:rPr>
              <a:t>均不为</a:t>
            </a:r>
            <a:r>
              <a:rPr lang="en-US" altLang="zh-CN" sz="2800" b="1" strike="noStrike" noProof="1" dirty="0">
                <a:solidFill>
                  <a:schemeClr val="tx2"/>
                </a:solidFill>
                <a:latin typeface="Times New Roman" panose="02020803070505020304" pitchFamily="18" charset="0"/>
              </a:rPr>
              <a:t>0 </a:t>
            </a:r>
            <a:r>
              <a:rPr lang="zh-CN" altLang="en-US" sz="2800" b="1" strike="noStrike" noProof="1" dirty="0">
                <a:solidFill>
                  <a:schemeClr val="tx2"/>
                </a:solidFill>
                <a:latin typeface="Times New Roman" panose="02020803070505020304" pitchFamily="18" charset="0"/>
              </a:rPr>
              <a:t>，有</a:t>
            </a:r>
            <a:r>
              <a:rPr lang="zh-CN" altLang="en-US" sz="2800" b="1" strike="noStrike" noProof="1">
                <a:latin typeface="Times New Roman" panose="02020803070505020304" pitchFamily="18" charset="0"/>
                <a:sym typeface="Symbol" pitchFamily="18" charset="2"/>
              </a:rPr>
              <a:t> </a:t>
            </a:r>
            <a:endParaRPr lang="zh-CN" altLang="en-US" sz="2800" b="1" strike="noStrike" noProof="1">
              <a:latin typeface="Times New Roman" panose="02020803070505020304" pitchFamily="18" charset="0"/>
              <a:sym typeface="Symbol" pitchFamily="18" charset="2"/>
            </a:endParaRPr>
          </a:p>
          <a:p>
            <a:pPr fontAlgn="base">
              <a:lnSpc>
                <a:spcPct val="90000"/>
              </a:lnSpc>
              <a:buNone/>
            </a:pPr>
            <a:r>
              <a:rPr lang="zh-CN" altLang="en-US" sz="2800" b="1" i="1" strike="noStrike" noProof="1">
                <a:latin typeface="Times New Roman" panose="02020803070505020304" pitchFamily="18" charset="0"/>
              </a:rPr>
              <a:t>                      </a:t>
            </a:r>
            <a:r>
              <a:rPr lang="en-US" altLang="zh-CN" sz="2800" b="1" i="1" strike="noStrike" noProof="1">
                <a:latin typeface="Times New Roman" panose="02020803070505020304" pitchFamily="18" charset="0"/>
              </a:rPr>
              <a:t>f</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 </a:t>
            </a:r>
            <a:r>
              <a:rPr lang="en-US" altLang="zh-CN" sz="2800" b="1" i="1" strike="noStrike" noProof="1">
                <a:latin typeface="Times New Roman" panose="02020803070505020304" pitchFamily="18" charset="0"/>
              </a:rPr>
              <a:t>h</a:t>
            </a:r>
            <a:r>
              <a:rPr lang="en-US" altLang="zh-CN" sz="2800" b="1" strike="noStrike" baseline="-25000" noProof="1">
                <a:latin typeface="Times New Roman" panose="02020803070505020304" pitchFamily="18" charset="0"/>
              </a:rPr>
              <a:t>1</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a:t>
            </a:r>
            <a:r>
              <a:rPr lang="en-US" altLang="zh-CN" sz="2800" b="1" strike="noStrike" noProof="1">
                <a:latin typeface="Times New Roman" panose="02020803070505020304" pitchFamily="18" charset="0"/>
                <a:sym typeface="Symbol" pitchFamily="18" charset="2"/>
              </a:rPr>
              <a:t> </a:t>
            </a:r>
            <a:r>
              <a:rPr lang="en-US" altLang="zh-CN" sz="2800" b="1" i="1" strike="noStrike" noProof="1">
                <a:latin typeface="Times New Roman" panose="02020803070505020304" pitchFamily="18" charset="0"/>
              </a:rPr>
              <a:t>h</a:t>
            </a:r>
            <a:r>
              <a:rPr lang="en-US" altLang="zh-CN" sz="2800" b="1" strike="noStrike" baseline="-25000" noProof="1">
                <a:latin typeface="Times New Roman" panose="02020803070505020304" pitchFamily="18" charset="0"/>
              </a:rPr>
              <a:t>2</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en-US" altLang="zh-CN" sz="2800" b="1" i="1" strike="noStrike" noProof="1">
                <a:latin typeface="Times New Roman" panose="02020803070505020304" pitchFamily="18" charset="0"/>
              </a:rPr>
              <a:t>f</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en-US" altLang="zh-CN" sz="2800" b="1" strike="noStrike" noProof="1">
                <a:latin typeface="Times New Roman" panose="02020803070505020304" pitchFamily="18" charset="0"/>
                <a:sym typeface="Symbol" pitchFamily="18" charset="2"/>
              </a:rPr>
              <a:t> </a:t>
            </a:r>
            <a:endParaRPr lang="en-US" altLang="zh-CN" sz="2800" b="1" strike="noStrike" noProof="1">
              <a:latin typeface="Times New Roman" panose="02020803070505020304" pitchFamily="18" charset="0"/>
              <a:sym typeface="Symbol" pitchFamily="18" charset="2"/>
            </a:endParaRPr>
          </a:p>
          <a:p>
            <a:pPr fontAlgn="base">
              <a:lnSpc>
                <a:spcPct val="90000"/>
              </a:lnSpc>
              <a:buNone/>
            </a:pPr>
            <a:r>
              <a:rPr lang="en-US" altLang="zh-CN" sz="2800" b="1" strike="noStrike" noProof="1">
                <a:latin typeface="Times New Roman" panose="02020803070505020304" pitchFamily="18" charset="0"/>
                <a:sym typeface="Symbol" pitchFamily="18" charset="2"/>
              </a:rPr>
              <a:t> </a:t>
            </a:r>
            <a:r>
              <a:rPr lang="zh-CN" altLang="en-US" sz="2800" b="1" strike="noStrike" noProof="1">
                <a:latin typeface="Times New Roman" panose="02020803070505020304" pitchFamily="18" charset="0"/>
                <a:sym typeface="Symbol" pitchFamily="18" charset="2"/>
              </a:rPr>
              <a:t>所以</a:t>
            </a:r>
            <a:r>
              <a:rPr lang="en-US" altLang="zh-CN" sz="2800" b="1" strike="noStrike" noProof="1">
                <a:latin typeface="Times New Roman" panose="02020803070505020304" pitchFamily="18" charset="0"/>
                <a:sym typeface="Symbol" pitchFamily="18" charset="2"/>
              </a:rPr>
              <a:t>,</a:t>
            </a:r>
            <a:r>
              <a:rPr lang="en-US" altLang="zh-CN" sz="2800" b="1" strike="noStrike" noProof="1">
                <a:latin typeface="Times New Roman" panose="02020803070505020304" pitchFamily="18" charset="0"/>
              </a:rPr>
              <a:t> </a:t>
            </a:r>
            <a:r>
              <a:rPr lang="en-US" altLang="zh-CN" sz="2800" b="1" i="1" strike="noStrike" noProof="1">
                <a:latin typeface="Times New Roman" panose="02020803070505020304" pitchFamily="18" charset="0"/>
              </a:rPr>
              <a:t>h</a:t>
            </a:r>
            <a:r>
              <a:rPr lang="en-US" altLang="zh-CN" sz="2800" b="1" strike="noStrike" baseline="-25000" noProof="1">
                <a:latin typeface="Times New Roman" panose="02020803070505020304" pitchFamily="18" charset="0"/>
              </a:rPr>
              <a:t>1</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en-US" altLang="zh-CN" sz="2800" b="1" i="1" strike="noStrike" noProof="1">
                <a:latin typeface="Times New Roman" panose="02020803070505020304" pitchFamily="18" charset="0"/>
              </a:rPr>
              <a:t>h</a:t>
            </a:r>
            <a:r>
              <a:rPr lang="en-US" altLang="zh-CN" sz="2800" b="1" strike="noStrike" baseline="-25000" noProof="1">
                <a:latin typeface="Times New Roman" panose="02020803070505020304" pitchFamily="18" charset="0"/>
              </a:rPr>
              <a:t>2</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en-US" altLang="zh-CN" sz="2800" b="1" strike="noStrike" noProof="1">
                <a:latin typeface="Times New Roman" panose="02020803070505020304" pitchFamily="18" charset="0"/>
                <a:sym typeface="Symbol" pitchFamily="18" charset="2"/>
              </a:rPr>
              <a:t>=1.</a:t>
            </a:r>
            <a:endParaRPr lang="en-US" altLang="zh-CN" sz="2800" b="1" strike="noStrike" noProof="1">
              <a:latin typeface="Times New Roman" panose="02020803070505020304" pitchFamily="18" charset="0"/>
              <a:sym typeface="Symbol" pitchFamily="18" charset="2"/>
            </a:endParaRPr>
          </a:p>
          <a:p>
            <a:pPr fontAlgn="base">
              <a:lnSpc>
                <a:spcPct val="90000"/>
              </a:lnSpc>
              <a:buNone/>
            </a:pPr>
            <a:r>
              <a:rPr lang="en-US" altLang="zh-CN" sz="2800" b="1" strike="noStrike" noProof="1">
                <a:latin typeface="Times New Roman" panose="02020803070505020304" pitchFamily="18" charset="0"/>
                <a:sym typeface="Symbol" pitchFamily="18" charset="2"/>
              </a:rPr>
              <a:t> </a:t>
            </a:r>
            <a:r>
              <a:rPr lang="zh-CN" altLang="en-US" sz="2800" b="1" strike="noStrike" noProof="1">
                <a:latin typeface="Times New Roman" panose="02020803070505020304" pitchFamily="18" charset="0"/>
                <a:sym typeface="Symbol" pitchFamily="18" charset="2"/>
              </a:rPr>
              <a:t>于是</a:t>
            </a:r>
            <a:r>
              <a:rPr lang="en-US" altLang="zh-CN" sz="2800" b="1" strike="noStrike" noProof="1">
                <a:latin typeface="Times New Roman" panose="02020803070505020304" pitchFamily="18" charset="0"/>
                <a:sym typeface="Symbol" pitchFamily="18" charset="2"/>
              </a:rPr>
              <a:t>,</a:t>
            </a:r>
            <a:r>
              <a:rPr lang="en-US" altLang="zh-CN" sz="2800" b="1" strike="noStrike" noProof="1">
                <a:latin typeface="Times New Roman" panose="02020803070505020304" pitchFamily="18" charset="0"/>
              </a:rPr>
              <a:t> deg(</a:t>
            </a:r>
            <a:r>
              <a:rPr lang="en-US" altLang="zh-CN" sz="2800" b="1" i="1" strike="noStrike" noProof="1">
                <a:latin typeface="Times New Roman" panose="02020803070505020304" pitchFamily="18" charset="0"/>
              </a:rPr>
              <a:t>h</a:t>
            </a:r>
            <a:r>
              <a:rPr lang="en-US" altLang="zh-CN" sz="2800" b="1" strike="noStrike" baseline="-25000" noProof="1">
                <a:latin typeface="Times New Roman" panose="02020803070505020304" pitchFamily="18" charset="0"/>
              </a:rPr>
              <a:t>1</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en-US" altLang="zh-CN" sz="2800" b="1" i="1" strike="noStrike" noProof="1">
                <a:latin typeface="Times New Roman" panose="02020803070505020304" pitchFamily="18" charset="0"/>
              </a:rPr>
              <a:t>h</a:t>
            </a:r>
            <a:r>
              <a:rPr lang="en-US" altLang="zh-CN" sz="2800" b="1" strike="noStrike" baseline="-25000" noProof="1">
                <a:latin typeface="Times New Roman" panose="02020803070505020304" pitchFamily="18" charset="0"/>
              </a:rPr>
              <a:t>2</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=deg(</a:t>
            </a:r>
            <a:r>
              <a:rPr lang="en-US" altLang="zh-CN" sz="2800" b="1" i="1" strike="noStrike" noProof="1">
                <a:latin typeface="Times New Roman" panose="02020803070505020304" pitchFamily="18" charset="0"/>
              </a:rPr>
              <a:t>h</a:t>
            </a:r>
            <a:r>
              <a:rPr lang="en-US" altLang="zh-CN" sz="2800" b="1" strike="noStrike" baseline="-25000" noProof="1">
                <a:latin typeface="Times New Roman" panose="02020803070505020304" pitchFamily="18" charset="0"/>
              </a:rPr>
              <a:t>1</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+deg(</a:t>
            </a:r>
            <a:r>
              <a:rPr lang="en-US" altLang="zh-CN" sz="2800" b="1" i="1" strike="noStrike" noProof="1">
                <a:latin typeface="Times New Roman" panose="02020803070505020304" pitchFamily="18" charset="0"/>
              </a:rPr>
              <a:t>h</a:t>
            </a:r>
            <a:r>
              <a:rPr lang="en-US" altLang="zh-CN" sz="2800" b="1" strike="noStrike" baseline="-25000" noProof="1">
                <a:latin typeface="Times New Roman" panose="02020803070505020304" pitchFamily="18" charset="0"/>
              </a:rPr>
              <a:t>2</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=0.</a:t>
            </a:r>
            <a:endParaRPr lang="en-US" altLang="zh-CN" sz="2800" b="1" strike="noStrike" noProof="1">
              <a:latin typeface="Times New Roman" panose="02020803070505020304" pitchFamily="18" charset="0"/>
            </a:endParaRPr>
          </a:p>
          <a:p>
            <a:pPr fontAlgn="base">
              <a:lnSpc>
                <a:spcPct val="90000"/>
              </a:lnSpc>
              <a:buNone/>
            </a:pPr>
            <a:r>
              <a:rPr lang="en-US" altLang="zh-CN" sz="2800" b="1" strike="noStrike" noProof="1">
                <a:latin typeface="Times New Roman" panose="02020803070505020304" pitchFamily="18" charset="0"/>
                <a:sym typeface="Symbol" pitchFamily="18" charset="2"/>
              </a:rPr>
              <a:t> </a:t>
            </a:r>
            <a:r>
              <a:rPr lang="zh-CN" altLang="en-US" sz="2800" b="1" strike="noStrike" noProof="1" dirty="0">
                <a:latin typeface="Times New Roman" panose="02020803070505020304" pitchFamily="18" charset="0"/>
                <a:sym typeface="+mn-ea"/>
              </a:rPr>
              <a:t>因此</a:t>
            </a:r>
            <a:r>
              <a:rPr lang="en-US" altLang="zh-CN" sz="2800" b="1" strike="noStrike" noProof="1" dirty="0">
                <a:latin typeface="Times New Roman" panose="02020803070505020304" pitchFamily="18" charset="0"/>
                <a:sym typeface="+mn-ea"/>
              </a:rPr>
              <a:t>, </a:t>
            </a:r>
            <a:r>
              <a:rPr lang="en-US" altLang="zh-CN" sz="2800" b="1" strike="noStrike" noProof="1">
                <a:latin typeface="Times New Roman" panose="02020803070505020304" pitchFamily="18" charset="0"/>
              </a:rPr>
              <a:t>deg(</a:t>
            </a:r>
            <a:r>
              <a:rPr lang="en-US" altLang="zh-CN" sz="2800" b="1" i="1" strike="noStrike" noProof="1">
                <a:latin typeface="Times New Roman" panose="02020803070505020304" pitchFamily="18" charset="0"/>
              </a:rPr>
              <a:t>h</a:t>
            </a:r>
            <a:r>
              <a:rPr lang="en-US" altLang="zh-CN" sz="2800" b="1" strike="noStrike" baseline="-25000" noProof="1">
                <a:latin typeface="Times New Roman" panose="02020803070505020304" pitchFamily="18" charset="0"/>
              </a:rPr>
              <a:t>1</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 =deg(</a:t>
            </a:r>
            <a:r>
              <a:rPr lang="en-US" altLang="zh-CN" sz="2800" b="1" i="1" strike="noStrike" noProof="1">
                <a:latin typeface="Times New Roman" panose="02020803070505020304" pitchFamily="18" charset="0"/>
              </a:rPr>
              <a:t>h</a:t>
            </a:r>
            <a:r>
              <a:rPr lang="en-US" altLang="zh-CN" sz="2800" b="1" strike="noStrike" baseline="-25000" noProof="1">
                <a:latin typeface="Times New Roman" panose="02020803070505020304" pitchFamily="18" charset="0"/>
              </a:rPr>
              <a:t>2</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en-US" altLang="zh-CN" sz="2800" b="1" strike="noStrike" noProof="1">
                <a:latin typeface="Times New Roman" panose="02020803070505020304" pitchFamily="18" charset="0"/>
                <a:sym typeface="Symbol" pitchFamily="18" charset="2"/>
              </a:rPr>
              <a:t> </a:t>
            </a:r>
            <a:r>
              <a:rPr lang="en-US" altLang="zh-CN" sz="2800" b="1" strike="noStrike" noProof="1">
                <a:latin typeface="Times New Roman" panose="02020803070505020304" pitchFamily="18" charset="0"/>
              </a:rPr>
              <a:t>) =0.</a:t>
            </a:r>
            <a:r>
              <a:rPr lang="zh-CN" altLang="en-US" sz="2800" b="1" strike="noStrike" noProof="1">
                <a:latin typeface="Times New Roman" panose="02020803070505020304" pitchFamily="18" charset="0"/>
              </a:rPr>
              <a:t>即</a:t>
            </a:r>
            <a:r>
              <a:rPr lang="en-US" altLang="zh-CN" sz="2800" b="1" i="1" strike="noStrike" noProof="1">
                <a:latin typeface="Times New Roman" panose="02020803070505020304" pitchFamily="18" charset="0"/>
              </a:rPr>
              <a:t>h</a:t>
            </a:r>
            <a:r>
              <a:rPr lang="en-US" altLang="zh-CN" sz="2800" b="1" strike="noStrike" baseline="-25000" noProof="1">
                <a:latin typeface="Times New Roman" panose="02020803070505020304" pitchFamily="18" charset="0"/>
              </a:rPr>
              <a:t>1</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dirty="0">
                <a:latin typeface="Times New Roman" panose="02020803070505020304" pitchFamily="18" charset="0"/>
              </a:rPr>
              <a:t>) </a:t>
            </a:r>
            <a:r>
              <a:rPr lang="zh-CN" altLang="en-US" sz="2800" b="1" strike="noStrike" noProof="1" dirty="0">
                <a:latin typeface="Times New Roman" panose="02020803070505020304" pitchFamily="18" charset="0"/>
              </a:rPr>
              <a:t>为非</a:t>
            </a:r>
            <a:r>
              <a:rPr lang="en-US" altLang="zh-CN" sz="2800" b="1" strike="noStrike" noProof="1" dirty="0">
                <a:latin typeface="Times New Roman" panose="02020803070505020304" pitchFamily="18" charset="0"/>
              </a:rPr>
              <a:t>0</a:t>
            </a:r>
            <a:r>
              <a:rPr lang="zh-CN" altLang="en-US" sz="2800" b="1" strike="noStrike" noProof="1" dirty="0">
                <a:latin typeface="Times New Roman" panose="02020803070505020304" pitchFamily="18" charset="0"/>
              </a:rPr>
              <a:t>常数</a:t>
            </a:r>
            <a:r>
              <a:rPr lang="en-US" altLang="zh-CN" sz="2800" b="1" strike="noStrike" noProof="1">
                <a:latin typeface="Times New Roman" panose="02020803070505020304" pitchFamily="18" charset="0"/>
              </a:rPr>
              <a:t>.</a:t>
            </a:r>
            <a:endParaRPr lang="en-US" altLang="zh-CN" sz="2800" b="1" strike="noStrike" noProof="1">
              <a:latin typeface="Times New Roman" panose="02020803070505020304" pitchFamily="18" charset="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5523">
                                            <p:txEl>
                                              <p:charRg st="50" end="78"/>
                                            </p:txEl>
                                          </p:spTgt>
                                        </p:tgtEl>
                                        <p:attrNameLst>
                                          <p:attrName>style.visibility</p:attrName>
                                        </p:attrNameLst>
                                      </p:cBhvr>
                                      <p:to>
                                        <p:strVal val="visible"/>
                                      </p:to>
                                    </p:set>
                                    <p:animEffect transition="in" filter="wipe(left)">
                                      <p:cBhvr>
                                        <p:cTn id="7" dur="500"/>
                                        <p:tgtEl>
                                          <p:spTgt spid="235523">
                                            <p:txEl>
                                              <p:charRg st="50" end="78"/>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5523">
                                            <p:txEl>
                                              <p:charRg st="44" end="45"/>
                                            </p:txEl>
                                          </p:spTgt>
                                        </p:tgtEl>
                                        <p:attrNameLst>
                                          <p:attrName>style.visibility</p:attrName>
                                        </p:attrNameLst>
                                      </p:cBhvr>
                                      <p:to>
                                        <p:strVal val="visible"/>
                                      </p:to>
                                    </p:set>
                                    <p:animEffect transition="in" filter="wipe(left)">
                                      <p:cBhvr>
                                        <p:cTn id="12" dur="500"/>
                                        <p:tgtEl>
                                          <p:spTgt spid="235523">
                                            <p:txEl>
                                              <p:charRg st="44" end="4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5523">
                                            <p:txEl>
                                              <p:charRg st="78" end="132"/>
                                            </p:txEl>
                                          </p:spTgt>
                                        </p:tgtEl>
                                        <p:attrNameLst>
                                          <p:attrName>style.visibility</p:attrName>
                                        </p:attrNameLst>
                                      </p:cBhvr>
                                      <p:to>
                                        <p:strVal val="visible"/>
                                      </p:to>
                                    </p:set>
                                    <p:animEffect transition="in" filter="wipe(left)">
                                      <p:cBhvr>
                                        <p:cTn id="17" dur="500"/>
                                        <p:tgtEl>
                                          <p:spTgt spid="235523">
                                            <p:txEl>
                                              <p:charRg st="78" end="13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5523">
                                            <p:txEl>
                                              <p:charRg st="132" end="166"/>
                                            </p:txEl>
                                          </p:spTgt>
                                        </p:tgtEl>
                                        <p:attrNameLst>
                                          <p:attrName>style.visibility</p:attrName>
                                        </p:attrNameLst>
                                      </p:cBhvr>
                                      <p:to>
                                        <p:strVal val="visible"/>
                                      </p:to>
                                    </p:set>
                                    <p:animEffect transition="in" filter="wipe(left)">
                                      <p:cBhvr>
                                        <p:cTn id="22" dur="500"/>
                                        <p:tgtEl>
                                          <p:spTgt spid="235523">
                                            <p:txEl>
                                              <p:charRg st="132" end="16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35523">
                                            <p:txEl>
                                              <p:charRg st="166" end="192"/>
                                            </p:txEl>
                                          </p:spTgt>
                                        </p:tgtEl>
                                        <p:attrNameLst>
                                          <p:attrName>style.visibility</p:attrName>
                                        </p:attrNameLst>
                                      </p:cBhvr>
                                      <p:to>
                                        <p:strVal val="visible"/>
                                      </p:to>
                                    </p:set>
                                    <p:animEffect transition="in" filter="wipe(left)">
                                      <p:cBhvr>
                                        <p:cTn id="27" dur="500"/>
                                        <p:tgtEl>
                                          <p:spTgt spid="235523">
                                            <p:txEl>
                                              <p:charRg st="166" end="19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35523">
                                            <p:txEl>
                                              <p:charRg st="192" end="217"/>
                                            </p:txEl>
                                          </p:spTgt>
                                        </p:tgtEl>
                                        <p:attrNameLst>
                                          <p:attrName>style.visibility</p:attrName>
                                        </p:attrNameLst>
                                      </p:cBhvr>
                                      <p:to>
                                        <p:strVal val="visible"/>
                                      </p:to>
                                    </p:set>
                                    <p:animEffect transition="in" filter="wipe(left)">
                                      <p:cBhvr>
                                        <p:cTn id="32" dur="500"/>
                                        <p:tgtEl>
                                          <p:spTgt spid="235523">
                                            <p:txEl>
                                              <p:charRg st="192" end="21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35523">
                                            <p:txEl>
                                              <p:charRg st="217" end="263"/>
                                            </p:txEl>
                                          </p:spTgt>
                                        </p:tgtEl>
                                        <p:attrNameLst>
                                          <p:attrName>style.visibility</p:attrName>
                                        </p:attrNameLst>
                                      </p:cBhvr>
                                      <p:to>
                                        <p:strVal val="visible"/>
                                      </p:to>
                                    </p:set>
                                    <p:animEffect transition="in" filter="wipe(left)">
                                      <p:cBhvr>
                                        <p:cTn id="37" dur="500"/>
                                        <p:tgtEl>
                                          <p:spTgt spid="235523">
                                            <p:txEl>
                                              <p:charRg st="217" end="26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35523">
                                            <p:txEl>
                                              <p:charRg st="263" end="281"/>
                                            </p:txEl>
                                          </p:spTgt>
                                        </p:tgtEl>
                                        <p:attrNameLst>
                                          <p:attrName>style.visibility</p:attrName>
                                        </p:attrNameLst>
                                      </p:cBhvr>
                                      <p:to>
                                        <p:strVal val="visible"/>
                                      </p:to>
                                    </p:set>
                                    <p:animEffect transition="in" filter="wipe(left)">
                                      <p:cBhvr>
                                        <p:cTn id="42" dur="500"/>
                                        <p:tgtEl>
                                          <p:spTgt spid="235523">
                                            <p:txEl>
                                              <p:charRg st="263" end="28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35523">
                                            <p:txEl>
                                              <p:charRg st="281" end="327"/>
                                            </p:txEl>
                                          </p:spTgt>
                                        </p:tgtEl>
                                        <p:attrNameLst>
                                          <p:attrName>style.visibility</p:attrName>
                                        </p:attrNameLst>
                                      </p:cBhvr>
                                      <p:to>
                                        <p:strVal val="visible"/>
                                      </p:to>
                                    </p:set>
                                    <p:animEffect transition="in" filter="wipe(left)">
                                      <p:cBhvr>
                                        <p:cTn id="47" dur="500"/>
                                        <p:tgtEl>
                                          <p:spTgt spid="235523">
                                            <p:txEl>
                                              <p:charRg st="281" end="32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35523">
                                            <p:txEl>
                                              <p:charRg st="327" end="367"/>
                                            </p:txEl>
                                          </p:spTgt>
                                        </p:tgtEl>
                                        <p:attrNameLst>
                                          <p:attrName>style.visibility</p:attrName>
                                        </p:attrNameLst>
                                      </p:cBhvr>
                                      <p:to>
                                        <p:strVal val="visible"/>
                                      </p:to>
                                    </p:set>
                                    <p:animEffect transition="in" filter="wipe(left)">
                                      <p:cBhvr>
                                        <p:cTn id="52" dur="500"/>
                                        <p:tgtEl>
                                          <p:spTgt spid="235523">
                                            <p:txEl>
                                              <p:charRg st="327" end="36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23" grpId="0" build="p"/>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36547" name="内容占位符 236546"/>
          <p:cNvSpPr>
            <a:spLocks noGrp="1"/>
          </p:cNvSpPr>
          <p:nvPr>
            <p:ph idx="1"/>
          </p:nvPr>
        </p:nvSpPr>
        <p:spPr>
          <a:xfrm>
            <a:off x="749300" y="558800"/>
            <a:ext cx="8305800" cy="5257800"/>
          </a:xfrm>
        </p:spPr>
        <p:txBody>
          <a:bodyPr anchor="t"/>
          <a:p>
            <a:pPr marL="0" indent="0" fontAlgn="base">
              <a:buNone/>
            </a:pPr>
            <a:r>
              <a:rPr lang="zh-CN" altLang="en-US" sz="2800" b="1" strike="noStrike" noProof="1" dirty="0">
                <a:solidFill>
                  <a:srgbClr val="C00000"/>
                </a:solidFill>
                <a:latin typeface="Times New Roman" panose="02020803070505020304" pitchFamily="18" charset="0"/>
                <a:ea typeface="宋体" panose="02010600030101010101" pitchFamily="2" charset="-122"/>
                <a:sym typeface="+mn-ea"/>
              </a:rPr>
              <a:t>性质</a:t>
            </a:r>
            <a:r>
              <a:rPr lang="zh-CN" altLang="en-US" sz="2800" b="1" strike="noStrike" noProof="1" dirty="0">
                <a:solidFill>
                  <a:schemeClr val="tx2"/>
                </a:solidFill>
                <a:latin typeface="Times New Roman" panose="02020803070505020304" pitchFamily="18" charset="0"/>
                <a:ea typeface="宋体" panose="02010600030101010101" pitchFamily="2" charset="-122"/>
                <a:sym typeface="+mn-ea"/>
              </a:rPr>
              <a:t>  </a:t>
            </a:r>
            <a:r>
              <a:rPr lang="zh-CN" altLang="en-US" sz="2800" b="1" strike="noStrike" noProof="1">
                <a:latin typeface="Times New Roman" panose="02020803070505020304" pitchFamily="18" charset="0"/>
                <a:sym typeface="+mn-ea"/>
              </a:rPr>
              <a:t>若</a:t>
            </a:r>
            <a:r>
              <a:rPr lang="en-US" altLang="zh-CN" sz="2800" b="1" i="1" strike="noStrike" noProof="1">
                <a:solidFill>
                  <a:schemeClr val="tx2"/>
                </a:solidFill>
                <a:latin typeface="Times New Roman" panose="02020803070505020304" pitchFamily="18" charset="0"/>
                <a:sym typeface="+mn-ea"/>
              </a:rPr>
              <a:t>f</a:t>
            </a:r>
            <a:r>
              <a:rPr lang="en-US" altLang="zh-CN" sz="2800" b="1" strike="noStrike" noProof="1">
                <a:solidFill>
                  <a:schemeClr val="tx2"/>
                </a:solidFill>
                <a:latin typeface="Times New Roman" panose="02020803070505020304" pitchFamily="18" charset="0"/>
                <a:sym typeface="+mn-ea"/>
              </a:rPr>
              <a:t>(</a:t>
            </a:r>
            <a:r>
              <a:rPr lang="en-US" altLang="zh-CN" sz="2800" b="1" i="1" strike="noStrike" noProof="1">
                <a:solidFill>
                  <a:schemeClr val="tx2"/>
                </a:solidFill>
                <a:latin typeface="Times New Roman" panose="02020803070505020304" pitchFamily="18" charset="0"/>
                <a:sym typeface="+mn-ea"/>
              </a:rPr>
              <a:t>x</a:t>
            </a:r>
            <a:r>
              <a:rPr lang="en-US" altLang="zh-CN" sz="2800" b="1" strike="noStrike" noProof="1">
                <a:solidFill>
                  <a:schemeClr val="tx2"/>
                </a:solidFill>
                <a:latin typeface="Times New Roman" panose="02020803070505020304" pitchFamily="18" charset="0"/>
                <a:sym typeface="+mn-ea"/>
              </a:rPr>
              <a:t>) </a:t>
            </a:r>
            <a:r>
              <a:rPr lang="en-US" altLang="zh-CN" sz="2800" b="1" strike="noStrike" noProof="1">
                <a:solidFill>
                  <a:schemeClr val="tx2"/>
                </a:solidFill>
                <a:latin typeface="Times New Roman" panose="02020803070505020304" pitchFamily="18" charset="0"/>
                <a:sym typeface="Symbol" pitchFamily="18" charset="2"/>
              </a:rPr>
              <a:t>| </a:t>
            </a:r>
            <a:r>
              <a:rPr lang="en-US" altLang="zh-CN" sz="2800" b="1" i="1" strike="noStrike" noProof="1" err="1">
                <a:solidFill>
                  <a:schemeClr val="tx2"/>
                </a:solidFill>
                <a:latin typeface="Times New Roman" panose="02020803070505020304" pitchFamily="18" charset="0"/>
                <a:sym typeface="+mn-ea"/>
              </a:rPr>
              <a:t>g</a:t>
            </a:r>
            <a:r>
              <a:rPr lang="en-US" altLang="zh-CN" sz="2800" b="1" i="1" strike="noStrike" baseline="-25000" noProof="1" err="1">
                <a:solidFill>
                  <a:schemeClr val="tx2"/>
                </a:solidFill>
                <a:latin typeface="Times New Roman" panose="02020803070505020304" pitchFamily="18" charset="0"/>
                <a:sym typeface="+mn-ea"/>
              </a:rPr>
              <a:t>i</a:t>
            </a:r>
            <a:r>
              <a:rPr lang="en-US" altLang="zh-CN" sz="2800" b="1" strike="noStrike" noProof="1" err="1">
                <a:solidFill>
                  <a:schemeClr val="tx2"/>
                </a:solidFill>
                <a:latin typeface="Times New Roman" panose="02020803070505020304" pitchFamily="18" charset="0"/>
                <a:sym typeface="+mn-ea"/>
              </a:rPr>
              <a:t>(</a:t>
            </a:r>
            <a:r>
              <a:rPr lang="en-US" altLang="zh-CN" sz="2800" b="1" i="1" strike="noStrike" noProof="1" err="1">
                <a:solidFill>
                  <a:schemeClr val="tx2"/>
                </a:solidFill>
                <a:latin typeface="Times New Roman" panose="02020803070505020304" pitchFamily="18" charset="0"/>
                <a:sym typeface="+mn-ea"/>
              </a:rPr>
              <a:t>x</a:t>
            </a:r>
            <a:r>
              <a:rPr lang="en-US" altLang="zh-CN" sz="2800" b="1" strike="noStrike" noProof="1">
                <a:solidFill>
                  <a:schemeClr val="tx2"/>
                </a:solidFill>
                <a:latin typeface="Times New Roman" panose="02020803070505020304" pitchFamily="18" charset="0"/>
                <a:sym typeface="+mn-ea"/>
              </a:rPr>
              <a:t>)  ( </a:t>
            </a:r>
            <a:r>
              <a:rPr lang="en-US" altLang="zh-CN" sz="2800" b="1" i="1" strike="noStrike" noProof="1">
                <a:solidFill>
                  <a:schemeClr val="tx2"/>
                </a:solidFill>
                <a:latin typeface="Times New Roman" panose="02020803070505020304" pitchFamily="18" charset="0"/>
                <a:sym typeface="+mn-ea"/>
              </a:rPr>
              <a:t>i=</a:t>
            </a:r>
            <a:r>
              <a:rPr lang="en-US" altLang="zh-CN" sz="2800" b="1" strike="noStrike" noProof="1">
                <a:solidFill>
                  <a:schemeClr val="tx2"/>
                </a:solidFill>
                <a:latin typeface="Times New Roman" panose="02020803070505020304" pitchFamily="18" charset="0"/>
                <a:sym typeface="+mn-ea"/>
              </a:rPr>
              <a:t>1,2,…,</a:t>
            </a:r>
            <a:r>
              <a:rPr lang="en-US" altLang="zh-CN" sz="2800" b="1" i="1" strike="noStrike" noProof="1">
                <a:solidFill>
                  <a:schemeClr val="tx2"/>
                </a:solidFill>
                <a:latin typeface="Times New Roman" panose="02020803070505020304" pitchFamily="18" charset="0"/>
                <a:sym typeface="+mn-ea"/>
              </a:rPr>
              <a:t>r</a:t>
            </a:r>
            <a:r>
              <a:rPr lang="en-US" altLang="zh-CN" sz="2800" b="1" strike="noStrike" noProof="1">
                <a:solidFill>
                  <a:schemeClr val="tx2"/>
                </a:solidFill>
                <a:latin typeface="Times New Roman" panose="02020803070505020304" pitchFamily="18" charset="0"/>
                <a:sym typeface="+mn-ea"/>
              </a:rPr>
              <a:t>)  ,</a:t>
            </a:r>
            <a:r>
              <a:rPr lang="zh-CN" altLang="en-US" sz="2800" b="1" strike="noStrike" noProof="1">
                <a:latin typeface="Times New Roman" panose="02020803070505020304" pitchFamily="18" charset="0"/>
                <a:sym typeface="+mn-ea"/>
              </a:rPr>
              <a:t>则</a:t>
            </a:r>
            <a:r>
              <a:rPr lang="en-US" altLang="zh-CN" sz="2800" b="1" strike="noStrike" noProof="1">
                <a:latin typeface="Times New Roman" panose="02020803070505020304" pitchFamily="18" charset="0"/>
                <a:sym typeface="Symbol" pitchFamily="18" charset="2"/>
              </a:rPr>
              <a:t></a:t>
            </a:r>
            <a:r>
              <a:rPr lang="en-US" altLang="zh-CN" sz="2800" b="1" i="1" strike="noStrike" noProof="1" err="1">
                <a:latin typeface="Times New Roman" panose="02020803070505020304" pitchFamily="18" charset="0"/>
                <a:sym typeface="+mn-ea"/>
              </a:rPr>
              <a:t>u</a:t>
            </a:r>
            <a:r>
              <a:rPr lang="en-US" altLang="zh-CN" sz="2800" b="1" i="1" strike="noStrike" baseline="-25000" noProof="1" err="1">
                <a:latin typeface="Times New Roman" panose="02020803070505020304" pitchFamily="18" charset="0"/>
                <a:sym typeface="+mn-ea"/>
              </a:rPr>
              <a:t>i</a:t>
            </a:r>
            <a:r>
              <a:rPr lang="en-US" altLang="zh-CN" sz="2800" b="1" strike="noStrike" noProof="1" err="1">
                <a:latin typeface="Times New Roman" panose="02020803070505020304" pitchFamily="18" charset="0"/>
                <a:sym typeface="+mn-ea"/>
              </a:rPr>
              <a:t>(</a:t>
            </a:r>
            <a:r>
              <a:rPr lang="en-US" altLang="zh-CN" sz="2800" b="1" i="1" strike="noStrike" noProof="1" err="1">
                <a:latin typeface="Times New Roman" panose="02020803070505020304" pitchFamily="18" charset="0"/>
                <a:sym typeface="+mn-ea"/>
              </a:rPr>
              <a:t>x</a:t>
            </a:r>
            <a:r>
              <a:rPr lang="en-US" altLang="zh-CN" sz="2800" b="1" strike="noStrike" noProof="1">
                <a:latin typeface="Times New Roman" panose="02020803070505020304" pitchFamily="18" charset="0"/>
                <a:sym typeface="+mn-ea"/>
              </a:rPr>
              <a:t>)  </a:t>
            </a:r>
            <a:r>
              <a:rPr lang="en-US" altLang="zh-CN" sz="2800" b="1" strike="noStrike" noProof="1">
                <a:latin typeface="Times New Roman" panose="02020803070505020304" pitchFamily="18" charset="0"/>
                <a:sym typeface="Symbol" pitchFamily="18" charset="2"/>
              </a:rPr>
              <a:t></a:t>
            </a:r>
            <a:r>
              <a:rPr lang="en-US" altLang="zh-CN" sz="2800" b="1" i="1" strike="noStrike" noProof="1">
                <a:latin typeface="Times New Roman" panose="02020803070505020304" pitchFamily="18" charset="0"/>
                <a:ea typeface="华文行楷" panose="02010800040101010101" pitchFamily="2" charset="-122"/>
                <a:sym typeface="+mn-ea"/>
              </a:rPr>
              <a:t>P</a:t>
            </a:r>
            <a:r>
              <a:rPr lang="en-US" altLang="zh-CN" sz="2800" b="1" strike="noStrike" noProof="1">
                <a:latin typeface="Times New Roman" panose="02020803070505020304" pitchFamily="18" charset="0"/>
                <a:ea typeface="华文行楷" panose="02010800040101010101" pitchFamily="2" charset="-122"/>
                <a:sym typeface="+mn-ea"/>
              </a:rPr>
              <a:t>[</a:t>
            </a:r>
            <a:r>
              <a:rPr lang="en-US" altLang="zh-CN" sz="2800" b="1" i="1" strike="noStrike" noProof="1">
                <a:latin typeface="Times New Roman" panose="02020803070505020304" pitchFamily="18" charset="0"/>
                <a:ea typeface="华文行楷" panose="02010800040101010101" pitchFamily="2" charset="-122"/>
                <a:sym typeface="+mn-ea"/>
              </a:rPr>
              <a:t>x</a:t>
            </a:r>
            <a:r>
              <a:rPr lang="en-US" altLang="zh-CN" sz="2800" b="1" strike="noStrike" noProof="1">
                <a:latin typeface="Times New Roman" panose="02020803070505020304" pitchFamily="18" charset="0"/>
                <a:ea typeface="华文行楷" panose="02010800040101010101" pitchFamily="2" charset="-122"/>
                <a:sym typeface="+mn-ea"/>
              </a:rPr>
              <a:t>]</a:t>
            </a:r>
            <a:endParaRPr lang="en-US" altLang="zh-CN" sz="2800" b="1" strike="noStrike" noProof="1">
              <a:latin typeface="Times New Roman" panose="02020803070505020304" pitchFamily="18" charset="0"/>
            </a:endParaRPr>
          </a:p>
          <a:p>
            <a:pPr fontAlgn="base">
              <a:buNone/>
            </a:pPr>
            <a:r>
              <a:rPr lang="en-US" altLang="zh-CN" sz="2800" b="1" i="1" strike="noStrike" noProof="1">
                <a:solidFill>
                  <a:schemeClr val="tx2"/>
                </a:solidFill>
                <a:latin typeface="Times New Roman" panose="02020803070505020304" pitchFamily="18" charset="0"/>
                <a:sym typeface="+mn-ea"/>
              </a:rPr>
              <a:t>    f</a:t>
            </a:r>
            <a:r>
              <a:rPr lang="en-US" altLang="zh-CN" sz="2800" b="1" strike="noStrike" noProof="1">
                <a:solidFill>
                  <a:schemeClr val="tx2"/>
                </a:solidFill>
                <a:latin typeface="Times New Roman" panose="02020803070505020304" pitchFamily="18" charset="0"/>
                <a:sym typeface="+mn-ea"/>
              </a:rPr>
              <a:t>(</a:t>
            </a:r>
            <a:r>
              <a:rPr lang="en-US" altLang="zh-CN" sz="2800" b="1" i="1" strike="noStrike" noProof="1">
                <a:solidFill>
                  <a:schemeClr val="tx2"/>
                </a:solidFill>
                <a:latin typeface="Times New Roman" panose="02020803070505020304" pitchFamily="18" charset="0"/>
                <a:sym typeface="+mn-ea"/>
              </a:rPr>
              <a:t>x</a:t>
            </a:r>
            <a:r>
              <a:rPr lang="en-US" altLang="zh-CN" sz="2800" b="1" strike="noStrike" noProof="1">
                <a:solidFill>
                  <a:schemeClr val="tx2"/>
                </a:solidFill>
                <a:latin typeface="Times New Roman" panose="02020803070505020304" pitchFamily="18" charset="0"/>
                <a:sym typeface="+mn-ea"/>
              </a:rPr>
              <a:t>) </a:t>
            </a:r>
            <a:r>
              <a:rPr lang="en-US" altLang="zh-CN" sz="2800" b="1" strike="noStrike" noProof="1">
                <a:solidFill>
                  <a:schemeClr val="tx2"/>
                </a:solidFill>
                <a:latin typeface="Times New Roman" panose="02020803070505020304" pitchFamily="18" charset="0"/>
                <a:sym typeface="Symbol" pitchFamily="18" charset="2"/>
              </a:rPr>
              <a:t>| (</a:t>
            </a:r>
            <a:r>
              <a:rPr lang="en-US" altLang="zh-CN" sz="2800" b="1" i="1" strike="noStrike" noProof="1">
                <a:solidFill>
                  <a:schemeClr val="tx2"/>
                </a:solidFill>
                <a:latin typeface="Times New Roman" panose="02020803070505020304" pitchFamily="18" charset="0"/>
                <a:sym typeface="Symbol" pitchFamily="18" charset="2"/>
              </a:rPr>
              <a:t>u</a:t>
            </a:r>
            <a:r>
              <a:rPr lang="en-US" altLang="zh-CN" sz="2800" b="1" strike="noStrike" baseline="-25000" noProof="1">
                <a:solidFill>
                  <a:schemeClr val="tx2"/>
                </a:solidFill>
                <a:latin typeface="Times New Roman" panose="02020803070505020304" pitchFamily="18" charset="0"/>
                <a:sym typeface="Symbol" pitchFamily="18" charset="2"/>
              </a:rPr>
              <a:t>1</a:t>
            </a:r>
            <a:r>
              <a:rPr lang="en-US" altLang="zh-CN" sz="2800" b="1" strike="noStrike" noProof="1">
                <a:solidFill>
                  <a:schemeClr val="tx2"/>
                </a:solidFill>
                <a:latin typeface="Times New Roman" panose="02020803070505020304" pitchFamily="18" charset="0"/>
                <a:sym typeface="Symbol" pitchFamily="18" charset="2"/>
              </a:rPr>
              <a:t>(</a:t>
            </a:r>
            <a:r>
              <a:rPr lang="en-US" altLang="zh-CN" sz="2800" b="1" i="1" strike="noStrike" noProof="1">
                <a:solidFill>
                  <a:schemeClr val="tx2"/>
                </a:solidFill>
                <a:latin typeface="Times New Roman" panose="02020803070505020304" pitchFamily="18" charset="0"/>
                <a:sym typeface="Symbol" pitchFamily="18" charset="2"/>
              </a:rPr>
              <a:t>x</a:t>
            </a:r>
            <a:r>
              <a:rPr lang="en-US" altLang="zh-CN" sz="2800" b="1" strike="noStrike" noProof="1">
                <a:solidFill>
                  <a:schemeClr val="tx2"/>
                </a:solidFill>
                <a:latin typeface="Times New Roman" panose="02020803070505020304" pitchFamily="18" charset="0"/>
                <a:sym typeface="Symbol" pitchFamily="18" charset="2"/>
              </a:rPr>
              <a:t>) </a:t>
            </a:r>
            <a:r>
              <a:rPr lang="en-US" altLang="zh-CN" sz="2800" b="1" i="1" strike="noStrike" noProof="1">
                <a:solidFill>
                  <a:schemeClr val="tx2"/>
                </a:solidFill>
                <a:latin typeface="Times New Roman" panose="02020803070505020304" pitchFamily="18" charset="0"/>
                <a:sym typeface="+mn-ea"/>
              </a:rPr>
              <a:t>g</a:t>
            </a:r>
            <a:r>
              <a:rPr lang="en-US" altLang="zh-CN" sz="2800" b="1" strike="noStrike" baseline="-25000" noProof="1">
                <a:solidFill>
                  <a:schemeClr val="tx2"/>
                </a:solidFill>
                <a:latin typeface="Times New Roman" panose="02020803070505020304" pitchFamily="18" charset="0"/>
                <a:sym typeface="+mn-ea"/>
              </a:rPr>
              <a:t>1</a:t>
            </a:r>
            <a:r>
              <a:rPr lang="en-US" altLang="zh-CN" sz="2800" b="1" strike="noStrike" noProof="1">
                <a:solidFill>
                  <a:schemeClr val="tx2"/>
                </a:solidFill>
                <a:latin typeface="Times New Roman" panose="02020803070505020304" pitchFamily="18" charset="0"/>
                <a:sym typeface="+mn-ea"/>
              </a:rPr>
              <a:t>(</a:t>
            </a:r>
            <a:r>
              <a:rPr lang="en-US" altLang="zh-CN" sz="2800" b="1" i="1" strike="noStrike" noProof="1">
                <a:solidFill>
                  <a:schemeClr val="tx2"/>
                </a:solidFill>
                <a:latin typeface="Times New Roman" panose="02020803070505020304" pitchFamily="18" charset="0"/>
                <a:sym typeface="+mn-ea"/>
              </a:rPr>
              <a:t>x</a:t>
            </a:r>
            <a:r>
              <a:rPr lang="en-US" altLang="zh-CN" sz="2800" b="1" strike="noStrike" noProof="1">
                <a:solidFill>
                  <a:schemeClr val="tx2"/>
                </a:solidFill>
                <a:latin typeface="Times New Roman" panose="02020803070505020304" pitchFamily="18" charset="0"/>
                <a:sym typeface="+mn-ea"/>
              </a:rPr>
              <a:t>) + </a:t>
            </a:r>
            <a:r>
              <a:rPr lang="en-US" altLang="zh-CN" sz="2800" b="1" i="1" strike="noStrike" noProof="1">
                <a:solidFill>
                  <a:schemeClr val="tx2"/>
                </a:solidFill>
                <a:latin typeface="Times New Roman" panose="02020803070505020304" pitchFamily="18" charset="0"/>
                <a:sym typeface="Symbol" pitchFamily="18" charset="2"/>
              </a:rPr>
              <a:t>u</a:t>
            </a:r>
            <a:r>
              <a:rPr lang="en-US" altLang="zh-CN" sz="2800" b="1" strike="noStrike" baseline="-25000" noProof="1">
                <a:solidFill>
                  <a:schemeClr val="tx2"/>
                </a:solidFill>
                <a:latin typeface="Times New Roman" panose="02020803070505020304" pitchFamily="18" charset="0"/>
                <a:sym typeface="Symbol" pitchFamily="18" charset="2"/>
              </a:rPr>
              <a:t>2</a:t>
            </a:r>
            <a:r>
              <a:rPr lang="en-US" altLang="zh-CN" sz="2800" b="1" strike="noStrike" noProof="1">
                <a:solidFill>
                  <a:schemeClr val="tx2"/>
                </a:solidFill>
                <a:latin typeface="Times New Roman" panose="02020803070505020304" pitchFamily="18" charset="0"/>
                <a:sym typeface="Symbol" pitchFamily="18" charset="2"/>
              </a:rPr>
              <a:t>(</a:t>
            </a:r>
            <a:r>
              <a:rPr lang="en-US" altLang="zh-CN" sz="2800" b="1" i="1" strike="noStrike" noProof="1">
                <a:solidFill>
                  <a:schemeClr val="tx2"/>
                </a:solidFill>
                <a:latin typeface="Times New Roman" panose="02020803070505020304" pitchFamily="18" charset="0"/>
                <a:sym typeface="Symbol" pitchFamily="18" charset="2"/>
              </a:rPr>
              <a:t>x</a:t>
            </a:r>
            <a:r>
              <a:rPr lang="en-US" altLang="zh-CN" sz="2800" b="1" strike="noStrike" noProof="1">
                <a:solidFill>
                  <a:schemeClr val="tx2"/>
                </a:solidFill>
                <a:latin typeface="Times New Roman" panose="02020803070505020304" pitchFamily="18" charset="0"/>
                <a:sym typeface="Symbol" pitchFamily="18" charset="2"/>
              </a:rPr>
              <a:t>) </a:t>
            </a:r>
            <a:r>
              <a:rPr lang="en-US" altLang="zh-CN" sz="2800" b="1" i="1" strike="noStrike" noProof="1">
                <a:solidFill>
                  <a:schemeClr val="tx2"/>
                </a:solidFill>
                <a:latin typeface="Times New Roman" panose="02020803070505020304" pitchFamily="18" charset="0"/>
                <a:sym typeface="+mn-ea"/>
              </a:rPr>
              <a:t>g</a:t>
            </a:r>
            <a:r>
              <a:rPr lang="en-US" altLang="zh-CN" sz="2800" b="1" strike="noStrike" baseline="-25000" noProof="1">
                <a:solidFill>
                  <a:schemeClr val="tx2"/>
                </a:solidFill>
                <a:latin typeface="Times New Roman" panose="02020803070505020304" pitchFamily="18" charset="0"/>
                <a:sym typeface="+mn-ea"/>
              </a:rPr>
              <a:t>2</a:t>
            </a:r>
            <a:r>
              <a:rPr lang="en-US" altLang="zh-CN" sz="2800" b="1" strike="noStrike" noProof="1">
                <a:solidFill>
                  <a:schemeClr val="tx2"/>
                </a:solidFill>
                <a:latin typeface="Times New Roman" panose="02020803070505020304" pitchFamily="18" charset="0"/>
                <a:sym typeface="+mn-ea"/>
              </a:rPr>
              <a:t>(</a:t>
            </a:r>
            <a:r>
              <a:rPr lang="en-US" altLang="zh-CN" sz="2800" b="1" i="1" strike="noStrike" noProof="1">
                <a:solidFill>
                  <a:schemeClr val="tx2"/>
                </a:solidFill>
                <a:latin typeface="Times New Roman" panose="02020803070505020304" pitchFamily="18" charset="0"/>
                <a:sym typeface="+mn-ea"/>
              </a:rPr>
              <a:t>x</a:t>
            </a:r>
            <a:r>
              <a:rPr lang="en-US" altLang="zh-CN" sz="2800" b="1" strike="noStrike" noProof="1">
                <a:solidFill>
                  <a:schemeClr val="tx2"/>
                </a:solidFill>
                <a:latin typeface="Times New Roman" panose="02020803070505020304" pitchFamily="18" charset="0"/>
                <a:sym typeface="+mn-ea"/>
              </a:rPr>
              <a:t>) +</a:t>
            </a:r>
            <a:r>
              <a:rPr lang="en-US" altLang="zh-CN" sz="2800" b="1" strike="noStrike" noProof="1">
                <a:solidFill>
                  <a:schemeClr val="tx2"/>
                </a:solidFill>
                <a:latin typeface="Times New Roman" panose="02020803070505020304" pitchFamily="18" charset="0"/>
                <a:sym typeface="Symbol" pitchFamily="18" charset="2"/>
              </a:rPr>
              <a:t>+ </a:t>
            </a:r>
            <a:r>
              <a:rPr lang="en-US" altLang="zh-CN" sz="2800" b="1" i="1" strike="noStrike" noProof="1" err="1">
                <a:solidFill>
                  <a:schemeClr val="tx2"/>
                </a:solidFill>
                <a:latin typeface="Times New Roman" panose="02020803070505020304" pitchFamily="18" charset="0"/>
                <a:sym typeface="Symbol" pitchFamily="18" charset="2"/>
              </a:rPr>
              <a:t>u</a:t>
            </a:r>
            <a:r>
              <a:rPr lang="en-US" altLang="zh-CN" sz="2800" b="1" i="1" strike="noStrike" baseline="-25000" noProof="1" err="1">
                <a:solidFill>
                  <a:schemeClr val="tx2"/>
                </a:solidFill>
                <a:latin typeface="Times New Roman" panose="02020803070505020304" pitchFamily="18" charset="0"/>
                <a:sym typeface="Symbol" pitchFamily="18" charset="2"/>
              </a:rPr>
              <a:t>r</a:t>
            </a:r>
            <a:r>
              <a:rPr lang="en-US" altLang="zh-CN" sz="2800" b="1" strike="noStrike" noProof="1" err="1">
                <a:solidFill>
                  <a:schemeClr val="tx2"/>
                </a:solidFill>
                <a:latin typeface="Times New Roman" panose="02020803070505020304" pitchFamily="18" charset="0"/>
                <a:sym typeface="Symbol" pitchFamily="18" charset="2"/>
              </a:rPr>
              <a:t>(</a:t>
            </a:r>
            <a:r>
              <a:rPr lang="en-US" altLang="zh-CN" sz="2800" b="1" i="1" strike="noStrike" noProof="1" err="1">
                <a:solidFill>
                  <a:schemeClr val="tx2"/>
                </a:solidFill>
                <a:latin typeface="Times New Roman" panose="02020803070505020304" pitchFamily="18" charset="0"/>
                <a:sym typeface="Symbol" pitchFamily="18" charset="2"/>
              </a:rPr>
              <a:t>x</a:t>
            </a:r>
            <a:r>
              <a:rPr lang="en-US" altLang="zh-CN" sz="2800" b="1" strike="noStrike" noProof="1" err="1">
                <a:solidFill>
                  <a:schemeClr val="tx2"/>
                </a:solidFill>
                <a:latin typeface="Times New Roman" panose="02020803070505020304" pitchFamily="18" charset="0"/>
                <a:sym typeface="Symbol" pitchFamily="18" charset="2"/>
              </a:rPr>
              <a:t>) </a:t>
            </a:r>
            <a:r>
              <a:rPr lang="en-US" altLang="zh-CN" sz="2800" b="1" i="1" strike="noStrike" noProof="1" err="1">
                <a:solidFill>
                  <a:schemeClr val="tx2"/>
                </a:solidFill>
                <a:latin typeface="Times New Roman" panose="02020803070505020304" pitchFamily="18" charset="0"/>
                <a:sym typeface="+mn-ea"/>
              </a:rPr>
              <a:t>g</a:t>
            </a:r>
            <a:r>
              <a:rPr lang="en-US" altLang="zh-CN" sz="2800" b="1" i="1" strike="noStrike" baseline="-25000" noProof="1" err="1">
                <a:solidFill>
                  <a:schemeClr val="tx2"/>
                </a:solidFill>
                <a:latin typeface="Times New Roman" panose="02020803070505020304" pitchFamily="18" charset="0"/>
                <a:sym typeface="+mn-ea"/>
              </a:rPr>
              <a:t>r</a:t>
            </a:r>
            <a:r>
              <a:rPr lang="en-US" altLang="zh-CN" sz="2800" b="1" strike="noStrike" noProof="1" err="1">
                <a:solidFill>
                  <a:schemeClr val="tx2"/>
                </a:solidFill>
                <a:latin typeface="Times New Roman" panose="02020803070505020304" pitchFamily="18" charset="0"/>
                <a:sym typeface="+mn-ea"/>
              </a:rPr>
              <a:t>(</a:t>
            </a:r>
            <a:r>
              <a:rPr lang="en-US" altLang="zh-CN" sz="2800" b="1" i="1" strike="noStrike" noProof="1" err="1">
                <a:solidFill>
                  <a:schemeClr val="tx2"/>
                </a:solidFill>
                <a:latin typeface="Times New Roman" panose="02020803070505020304" pitchFamily="18" charset="0"/>
                <a:sym typeface="+mn-ea"/>
              </a:rPr>
              <a:t>x</a:t>
            </a:r>
            <a:r>
              <a:rPr lang="en-US" altLang="zh-CN" sz="2800" b="1" strike="noStrike" noProof="1">
                <a:solidFill>
                  <a:schemeClr val="tx2"/>
                </a:solidFill>
                <a:latin typeface="Times New Roman" panose="02020803070505020304" pitchFamily="18" charset="0"/>
                <a:sym typeface="+mn-ea"/>
              </a:rPr>
              <a:t>) ) </a:t>
            </a:r>
            <a:endParaRPr lang="en-US" altLang="zh-CN" sz="2800" b="1" strike="noStrike" noProof="1">
              <a:solidFill>
                <a:schemeClr val="tx2"/>
              </a:solidFill>
              <a:latin typeface="Times New Roman" panose="02020803070505020304" pitchFamily="18" charset="0"/>
              <a:sym typeface="+mn-ea"/>
            </a:endParaRPr>
          </a:p>
          <a:p>
            <a:pPr fontAlgn="base">
              <a:buNone/>
            </a:pPr>
            <a:endParaRPr lang="en-US" altLang="zh-CN" sz="2800" b="1" strike="noStrike" noProof="1">
              <a:latin typeface="Times New Roman" panose="02020803070505020304" pitchFamily="18" charset="0"/>
              <a:sym typeface="Symbol" pitchFamily="18" charset="2"/>
            </a:endParaRPr>
          </a:p>
          <a:p>
            <a:pPr marL="0" indent="0" fontAlgn="base">
              <a:buNone/>
            </a:pPr>
            <a:r>
              <a:rPr lang="zh-CN" altLang="en-US" sz="2800" b="1" strike="noStrike" noProof="1">
                <a:solidFill>
                  <a:schemeClr val="tx2"/>
                </a:solidFill>
                <a:latin typeface="Times New Roman" panose="02020803070505020304" pitchFamily="18" charset="0"/>
                <a:sym typeface="+mn-ea"/>
              </a:rPr>
              <a:t>证： </a:t>
            </a:r>
            <a:r>
              <a:rPr lang="zh-CN" altLang="en-US" sz="2800" b="1" strike="noStrike" noProof="1" dirty="0">
                <a:latin typeface="Times New Roman" panose="02020803070505020304" pitchFamily="18" charset="0"/>
              </a:rPr>
              <a:t>由</a:t>
            </a:r>
            <a:r>
              <a:rPr lang="en-US" altLang="zh-CN" sz="2800" b="1" i="1" strike="noStrike" noProof="1">
                <a:solidFill>
                  <a:schemeClr val="tx2"/>
                </a:solidFill>
                <a:latin typeface="Times New Roman" panose="02020803070505020304" pitchFamily="18" charset="0"/>
              </a:rPr>
              <a:t>f</a:t>
            </a:r>
            <a:r>
              <a:rPr lang="en-US" altLang="zh-CN" sz="2800" b="1" strike="noStrike" noProof="1">
                <a:solidFill>
                  <a:schemeClr val="tx2"/>
                </a:solidFill>
                <a:latin typeface="Times New Roman" panose="02020803070505020304" pitchFamily="18" charset="0"/>
              </a:rPr>
              <a:t>(</a:t>
            </a:r>
            <a:r>
              <a:rPr lang="en-US" altLang="zh-CN" sz="2800" b="1" i="1" strike="noStrike" noProof="1">
                <a:solidFill>
                  <a:schemeClr val="tx2"/>
                </a:solidFill>
                <a:latin typeface="Times New Roman" panose="02020803070505020304" pitchFamily="18" charset="0"/>
              </a:rPr>
              <a:t>x</a:t>
            </a:r>
            <a:r>
              <a:rPr lang="en-US" altLang="zh-CN" sz="2800" b="1" strike="noStrike" noProof="1">
                <a:solidFill>
                  <a:schemeClr val="tx2"/>
                </a:solidFill>
                <a:latin typeface="Times New Roman" panose="02020803070505020304" pitchFamily="18" charset="0"/>
              </a:rPr>
              <a:t>) </a:t>
            </a:r>
            <a:r>
              <a:rPr lang="en-US" altLang="zh-CN" sz="2800" b="1" strike="noStrike" noProof="1">
                <a:solidFill>
                  <a:schemeClr val="tx2"/>
                </a:solidFill>
                <a:latin typeface="Times New Roman" panose="02020803070505020304" pitchFamily="18" charset="0"/>
                <a:sym typeface="Symbol" pitchFamily="18" charset="2"/>
              </a:rPr>
              <a:t>| </a:t>
            </a:r>
            <a:r>
              <a:rPr lang="en-US" altLang="zh-CN" sz="2800" b="1" i="1" strike="noStrike" noProof="1" err="1">
                <a:solidFill>
                  <a:schemeClr val="tx2"/>
                </a:solidFill>
                <a:latin typeface="Times New Roman" panose="02020803070505020304" pitchFamily="18" charset="0"/>
              </a:rPr>
              <a:t>g</a:t>
            </a:r>
            <a:r>
              <a:rPr lang="en-US" altLang="zh-CN" sz="2800" b="1" i="1" strike="noStrike" baseline="-25000" noProof="1" err="1">
                <a:solidFill>
                  <a:schemeClr val="tx2"/>
                </a:solidFill>
                <a:latin typeface="Times New Roman" panose="02020803070505020304" pitchFamily="18" charset="0"/>
              </a:rPr>
              <a:t>i</a:t>
            </a:r>
            <a:r>
              <a:rPr lang="en-US" altLang="zh-CN" sz="2800" b="1" strike="noStrike" noProof="1" err="1">
                <a:solidFill>
                  <a:schemeClr val="tx2"/>
                </a:solidFill>
                <a:latin typeface="Times New Roman" panose="02020803070505020304" pitchFamily="18" charset="0"/>
              </a:rPr>
              <a:t>(</a:t>
            </a:r>
            <a:r>
              <a:rPr lang="en-US" altLang="zh-CN" sz="2800" b="1" i="1" strike="noStrike" noProof="1" err="1">
                <a:solidFill>
                  <a:schemeClr val="tx2"/>
                </a:solidFill>
                <a:latin typeface="Times New Roman" panose="02020803070505020304" pitchFamily="18" charset="0"/>
              </a:rPr>
              <a:t>x</a:t>
            </a:r>
            <a:r>
              <a:rPr lang="en-US" altLang="zh-CN" sz="2800" b="1" strike="noStrike" noProof="1">
                <a:solidFill>
                  <a:schemeClr val="tx2"/>
                </a:solidFill>
                <a:latin typeface="Times New Roman" panose="02020803070505020304" pitchFamily="18" charset="0"/>
              </a:rPr>
              <a:t>)  ( </a:t>
            </a:r>
            <a:r>
              <a:rPr lang="en-US" altLang="zh-CN" sz="2800" b="1" i="1" strike="noStrike" noProof="1">
                <a:solidFill>
                  <a:schemeClr val="tx2"/>
                </a:solidFill>
                <a:latin typeface="Times New Roman" panose="02020803070505020304" pitchFamily="18" charset="0"/>
              </a:rPr>
              <a:t>i=</a:t>
            </a:r>
            <a:r>
              <a:rPr lang="en-US" altLang="zh-CN" sz="2800" b="1" strike="noStrike" noProof="1">
                <a:solidFill>
                  <a:schemeClr val="tx2"/>
                </a:solidFill>
                <a:latin typeface="Times New Roman" panose="02020803070505020304" pitchFamily="18" charset="0"/>
              </a:rPr>
              <a:t>1,2,…,</a:t>
            </a:r>
            <a:r>
              <a:rPr lang="en-US" altLang="zh-CN" sz="2800" b="1" i="1" strike="noStrike" noProof="1">
                <a:solidFill>
                  <a:schemeClr val="tx2"/>
                </a:solidFill>
                <a:latin typeface="Times New Roman" panose="02020803070505020304" pitchFamily="18" charset="0"/>
              </a:rPr>
              <a:t>r</a:t>
            </a:r>
            <a:r>
              <a:rPr lang="en-US" altLang="zh-CN" sz="2800" b="1" strike="noStrike" noProof="1">
                <a:solidFill>
                  <a:schemeClr val="tx2"/>
                </a:solidFill>
                <a:latin typeface="Times New Roman" panose="02020803070505020304" pitchFamily="18" charset="0"/>
              </a:rPr>
              <a:t>)  ,</a:t>
            </a:r>
            <a:r>
              <a:rPr lang="zh-CN" altLang="en-US" sz="2800" b="1" strike="noStrike" noProof="1">
                <a:latin typeface="Times New Roman" panose="02020803070505020304" pitchFamily="18" charset="0"/>
              </a:rPr>
              <a:t>有</a:t>
            </a:r>
            <a:endParaRPr lang="zh-CN" altLang="en-US" sz="2800" b="1" strike="noStrike" noProof="1">
              <a:latin typeface="Times New Roman" panose="02020803070505020304" pitchFamily="18" charset="0"/>
            </a:endParaRPr>
          </a:p>
          <a:p>
            <a:pPr marL="0" indent="0" fontAlgn="base">
              <a:buNone/>
            </a:pPr>
            <a:r>
              <a:rPr lang="zh-CN" altLang="en-US" sz="2800" b="1" strike="noStrike" noProof="1">
                <a:latin typeface="Times New Roman" panose="02020803070505020304" pitchFamily="18" charset="0"/>
              </a:rPr>
              <a:t> </a:t>
            </a:r>
            <a:r>
              <a:rPr lang="en-US" altLang="zh-CN" sz="2800" b="1" i="1" strike="noStrike" noProof="1">
                <a:latin typeface="Times New Roman" panose="02020803070505020304" pitchFamily="18" charset="0"/>
              </a:rPr>
              <a:t>h</a:t>
            </a:r>
            <a:r>
              <a:rPr lang="en-US" altLang="zh-CN" sz="2800" b="1" i="1" strike="noStrike" baseline="-25000" noProof="1">
                <a:latin typeface="Times New Roman" panose="02020803070505020304" pitchFamily="18" charset="0"/>
              </a:rPr>
              <a:t>i</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en-US" altLang="zh-CN" sz="2800" b="1" strike="noStrike" noProof="1">
                <a:solidFill>
                  <a:schemeClr val="tx2"/>
                </a:solidFill>
                <a:latin typeface="Times New Roman" panose="02020803070505020304" pitchFamily="18" charset="0"/>
              </a:rPr>
              <a:t>( </a:t>
            </a:r>
            <a:r>
              <a:rPr lang="en-US" altLang="zh-CN" sz="2800" b="1" i="1" strike="noStrike" noProof="1">
                <a:solidFill>
                  <a:schemeClr val="tx2"/>
                </a:solidFill>
                <a:latin typeface="Times New Roman" panose="02020803070505020304" pitchFamily="18" charset="0"/>
              </a:rPr>
              <a:t>i=</a:t>
            </a:r>
            <a:r>
              <a:rPr lang="en-US" altLang="zh-CN" sz="2800" b="1" strike="noStrike" noProof="1">
                <a:solidFill>
                  <a:schemeClr val="tx2"/>
                </a:solidFill>
                <a:latin typeface="Times New Roman" panose="02020803070505020304" pitchFamily="18" charset="0"/>
              </a:rPr>
              <a:t>1,2,…,</a:t>
            </a:r>
            <a:r>
              <a:rPr lang="en-US" altLang="zh-CN" sz="2800" b="1" i="1" strike="noStrike" noProof="1">
                <a:solidFill>
                  <a:schemeClr val="tx2"/>
                </a:solidFill>
                <a:latin typeface="Times New Roman" panose="02020803070505020304" pitchFamily="18" charset="0"/>
              </a:rPr>
              <a:t>r</a:t>
            </a:r>
            <a:r>
              <a:rPr lang="en-US" altLang="zh-CN" sz="2800" b="1" strike="noStrike" noProof="1">
                <a:solidFill>
                  <a:schemeClr val="tx2"/>
                </a:solidFill>
                <a:latin typeface="Times New Roman" panose="02020803070505020304" pitchFamily="18" charset="0"/>
              </a:rPr>
              <a:t>)  </a:t>
            </a:r>
            <a:r>
              <a:rPr lang="en-US" altLang="zh-CN" sz="2800" b="1" strike="noStrike" noProof="1">
                <a:latin typeface="Times New Roman" panose="02020803070505020304" pitchFamily="18" charset="0"/>
                <a:sym typeface="Symbol" pitchFamily="18" charset="2"/>
              </a:rPr>
              <a:t> </a:t>
            </a:r>
            <a:r>
              <a:rPr lang="en-US" altLang="zh-CN" sz="2800" b="1" i="1" strike="noStrike" noProof="1">
                <a:latin typeface="Times New Roman" panose="02020803070505020304" pitchFamily="18" charset="0"/>
                <a:ea typeface="华文行楷" panose="02010800040101010101" pitchFamily="2" charset="-122"/>
              </a:rPr>
              <a:t>P</a:t>
            </a:r>
            <a:r>
              <a:rPr lang="en-US" altLang="zh-CN" sz="2800" b="1" strike="noStrike" noProof="1">
                <a:latin typeface="Times New Roman" panose="02020803070505020304" pitchFamily="18" charset="0"/>
                <a:ea typeface="华文行楷" panose="02010800040101010101" pitchFamily="2" charset="-122"/>
              </a:rPr>
              <a:t>[</a:t>
            </a:r>
            <a:r>
              <a:rPr lang="en-US" altLang="zh-CN" sz="2800" b="1" i="1" strike="noStrike" noProof="1">
                <a:latin typeface="Times New Roman" panose="02020803070505020304" pitchFamily="18" charset="0"/>
                <a:ea typeface="华文行楷" panose="02010800040101010101" pitchFamily="2" charset="-122"/>
              </a:rPr>
              <a:t>x</a:t>
            </a:r>
            <a:r>
              <a:rPr lang="en-US" altLang="zh-CN" sz="2800" b="1" strike="noStrike" noProof="1">
                <a:latin typeface="Times New Roman" panose="02020803070505020304" pitchFamily="18" charset="0"/>
                <a:ea typeface="华文行楷" panose="02010800040101010101" pitchFamily="2" charset="-122"/>
              </a:rPr>
              <a:t>]</a:t>
            </a:r>
            <a:r>
              <a:rPr lang="en-US" altLang="zh-CN" sz="2800" b="1" strike="noStrike" noProof="1">
                <a:latin typeface="Times New Roman" panose="02020803070505020304" pitchFamily="18" charset="0"/>
                <a:sym typeface="Symbol" pitchFamily="18" charset="2"/>
              </a:rPr>
              <a:t> </a:t>
            </a:r>
            <a:r>
              <a:rPr lang="zh-CN" altLang="en-US" sz="2800" b="1" strike="noStrike" noProof="1">
                <a:latin typeface="Times New Roman" panose="02020803070505020304" pitchFamily="18" charset="0"/>
                <a:sym typeface="Symbol" pitchFamily="18" charset="2"/>
              </a:rPr>
              <a:t>使</a:t>
            </a:r>
            <a:endParaRPr lang="zh-CN" altLang="en-US" sz="2800" b="1" strike="noStrike" noProof="1">
              <a:latin typeface="Times New Roman" panose="02020803070505020304" pitchFamily="18" charset="0"/>
            </a:endParaRPr>
          </a:p>
          <a:p>
            <a:pPr fontAlgn="base">
              <a:buNone/>
            </a:pPr>
            <a:r>
              <a:rPr lang="zh-CN" altLang="en-US" sz="2800" b="1" i="1" strike="noStrike" noProof="1" err="1">
                <a:latin typeface="Times New Roman" panose="02020803070505020304" pitchFamily="18" charset="0"/>
                <a:sym typeface="Symbol" pitchFamily="18" charset="2"/>
              </a:rPr>
              <a:t>                     </a:t>
            </a:r>
            <a:r>
              <a:rPr lang="en-US" altLang="zh-CN" sz="2800" b="1" i="1" strike="noStrike" noProof="1" err="1">
                <a:latin typeface="Times New Roman" panose="02020803070505020304" pitchFamily="18" charset="0"/>
                <a:sym typeface="Symbol" pitchFamily="18" charset="2"/>
              </a:rPr>
              <a:t>g</a:t>
            </a:r>
            <a:r>
              <a:rPr lang="en-US" altLang="zh-CN" sz="2800" b="1" i="1" strike="noStrike" baseline="-25000" noProof="1" err="1">
                <a:latin typeface="Times New Roman" panose="02020803070505020304" pitchFamily="18" charset="0"/>
                <a:sym typeface="Symbol" pitchFamily="18" charset="2"/>
              </a:rPr>
              <a:t>i</a:t>
            </a:r>
            <a:r>
              <a:rPr lang="en-US" altLang="zh-CN" sz="2800" b="1" strike="noStrike" noProof="1" err="1">
                <a:latin typeface="Times New Roman" panose="02020803070505020304" pitchFamily="18" charset="0"/>
              </a:rPr>
              <a:t>(</a:t>
            </a:r>
            <a:r>
              <a:rPr lang="en-US" altLang="zh-CN" sz="2800" b="1" i="1" strike="noStrike" noProof="1" err="1">
                <a:latin typeface="Times New Roman" panose="02020803070505020304" pitchFamily="18" charset="0"/>
              </a:rPr>
              <a:t>x</a:t>
            </a:r>
            <a:r>
              <a:rPr lang="en-US" altLang="zh-CN" sz="2800" b="1" strike="noStrike" noProof="1">
                <a:latin typeface="Times New Roman" panose="02020803070505020304" pitchFamily="18" charset="0"/>
              </a:rPr>
              <a:t>) </a:t>
            </a:r>
            <a:r>
              <a:rPr lang="en-US" altLang="zh-CN" sz="2800" b="1" i="1" strike="noStrike" noProof="1">
                <a:latin typeface="Times New Roman" panose="02020803070505020304" pitchFamily="18" charset="0"/>
              </a:rPr>
              <a:t> </a:t>
            </a:r>
            <a:r>
              <a:rPr lang="en-US" altLang="zh-CN" sz="2800" b="1" strike="noStrike" noProof="1">
                <a:latin typeface="Times New Roman" panose="02020803070505020304" pitchFamily="18" charset="0"/>
              </a:rPr>
              <a:t>= </a:t>
            </a:r>
            <a:r>
              <a:rPr lang="en-US" altLang="zh-CN" sz="2800" b="1" i="1" strike="noStrike" noProof="1">
                <a:latin typeface="Times New Roman" panose="02020803070505020304" pitchFamily="18" charset="0"/>
              </a:rPr>
              <a:t>h</a:t>
            </a:r>
            <a:r>
              <a:rPr lang="en-US" altLang="zh-CN" sz="2800" b="1" i="1" strike="noStrike" baseline="-25000" noProof="1">
                <a:latin typeface="Times New Roman" panose="02020803070505020304" pitchFamily="18" charset="0"/>
              </a:rPr>
              <a:t>i</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en-US" altLang="zh-CN" sz="2800" b="1" strike="noStrike" noProof="1">
                <a:latin typeface="Times New Roman" panose="02020803070505020304" pitchFamily="18" charset="0"/>
                <a:sym typeface="Symbol" pitchFamily="18" charset="2"/>
              </a:rPr>
              <a:t> </a:t>
            </a:r>
            <a:r>
              <a:rPr lang="en-US" altLang="zh-CN" sz="2800" b="1" i="1" strike="noStrike" noProof="1">
                <a:latin typeface="Times New Roman" panose="02020803070505020304" pitchFamily="18" charset="0"/>
              </a:rPr>
              <a:t>f</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en-US" altLang="zh-CN" sz="2800" b="1" strike="noStrike" noProof="1">
                <a:solidFill>
                  <a:schemeClr val="tx2"/>
                </a:solidFill>
                <a:latin typeface="Times New Roman" panose="02020803070505020304" pitchFamily="18" charset="0"/>
              </a:rPr>
              <a:t> </a:t>
            </a:r>
            <a:r>
              <a:rPr lang="en-US" altLang="zh-CN" sz="2800" b="1" i="1" strike="noStrike" noProof="1">
                <a:solidFill>
                  <a:schemeClr val="tx2"/>
                </a:solidFill>
                <a:latin typeface="Times New Roman" panose="02020803070505020304" pitchFamily="18" charset="0"/>
              </a:rPr>
              <a:t>i=</a:t>
            </a:r>
            <a:r>
              <a:rPr lang="en-US" altLang="zh-CN" sz="2800" b="1" strike="noStrike" noProof="1">
                <a:solidFill>
                  <a:schemeClr val="tx2"/>
                </a:solidFill>
                <a:latin typeface="Times New Roman" panose="02020803070505020304" pitchFamily="18" charset="0"/>
              </a:rPr>
              <a:t>1,2,…,</a:t>
            </a:r>
            <a:r>
              <a:rPr lang="en-US" altLang="zh-CN" sz="2800" b="1" i="1" strike="noStrike" noProof="1">
                <a:solidFill>
                  <a:schemeClr val="tx2"/>
                </a:solidFill>
                <a:latin typeface="Times New Roman" panose="02020803070505020304" pitchFamily="18" charset="0"/>
              </a:rPr>
              <a:t>r</a:t>
            </a:r>
            <a:endParaRPr lang="en-US" altLang="zh-CN" sz="2800" b="1" strike="noStrike" noProof="1">
              <a:latin typeface="Times New Roman" panose="02020803070505020304" pitchFamily="18" charset="0"/>
            </a:endParaRPr>
          </a:p>
          <a:p>
            <a:pPr fontAlgn="base">
              <a:buNone/>
            </a:pPr>
            <a:r>
              <a:rPr lang="en-US" altLang="zh-CN" sz="2800" b="1" strike="noStrike" noProof="1" dirty="0">
                <a:latin typeface="Times New Roman" panose="02020803070505020304" pitchFamily="18" charset="0"/>
              </a:rPr>
              <a:t> </a:t>
            </a:r>
            <a:r>
              <a:rPr lang="zh-CN" altLang="en-US" sz="2800" b="1" strike="noStrike" noProof="1" dirty="0">
                <a:latin typeface="Times New Roman" panose="02020803070505020304" pitchFamily="18" charset="0"/>
              </a:rPr>
              <a:t>而</a:t>
            </a:r>
            <a:r>
              <a:rPr lang="en-US" altLang="zh-CN" sz="2800" b="1" strike="noStrike" noProof="1" dirty="0">
                <a:latin typeface="Times New Roman" panose="02020803070505020304" pitchFamily="18" charset="0"/>
                <a:sym typeface="Symbol" pitchFamily="18" charset="2"/>
              </a:rPr>
              <a:t></a:t>
            </a:r>
            <a:r>
              <a:rPr lang="en-US" altLang="zh-CN" sz="2800" b="1" i="1" strike="noStrike" noProof="1" err="1">
                <a:latin typeface="Times New Roman" panose="02020803070505020304" pitchFamily="18" charset="0"/>
              </a:rPr>
              <a:t>u</a:t>
            </a:r>
            <a:r>
              <a:rPr lang="en-US" altLang="zh-CN" sz="2800" b="1" i="1" strike="noStrike" baseline="-25000" noProof="1" err="1">
                <a:latin typeface="Times New Roman" panose="02020803070505020304" pitchFamily="18" charset="0"/>
              </a:rPr>
              <a:t>i</a:t>
            </a:r>
            <a:r>
              <a:rPr lang="en-US" altLang="zh-CN" sz="2800" b="1" strike="noStrike" noProof="1" err="1">
                <a:latin typeface="Times New Roman" panose="02020803070505020304" pitchFamily="18" charset="0"/>
              </a:rPr>
              <a:t>(</a:t>
            </a:r>
            <a:r>
              <a:rPr lang="en-US" altLang="zh-CN" sz="2800" b="1" i="1" strike="noStrike" noProof="1" err="1">
                <a:latin typeface="Times New Roman" panose="02020803070505020304" pitchFamily="18" charset="0"/>
              </a:rPr>
              <a:t>x</a:t>
            </a:r>
            <a:r>
              <a:rPr lang="en-US" altLang="zh-CN" sz="2800" b="1" strike="noStrike" noProof="1">
                <a:latin typeface="Times New Roman" panose="02020803070505020304" pitchFamily="18" charset="0"/>
              </a:rPr>
              <a:t>)  </a:t>
            </a:r>
            <a:r>
              <a:rPr lang="en-US" altLang="zh-CN" sz="2800" b="1" strike="noStrike" noProof="1">
                <a:latin typeface="Times New Roman" panose="02020803070505020304" pitchFamily="18" charset="0"/>
                <a:sym typeface="Symbol" pitchFamily="18" charset="2"/>
              </a:rPr>
              <a:t></a:t>
            </a:r>
            <a:r>
              <a:rPr lang="en-US" altLang="zh-CN" sz="2800" b="1" i="1" strike="noStrike" noProof="1">
                <a:latin typeface="Times New Roman" panose="02020803070505020304" pitchFamily="18" charset="0"/>
                <a:ea typeface="华文行楷" panose="02010800040101010101" pitchFamily="2" charset="-122"/>
              </a:rPr>
              <a:t>P</a:t>
            </a:r>
            <a:r>
              <a:rPr lang="en-US" altLang="zh-CN" sz="2800" b="1" strike="noStrike" noProof="1">
                <a:latin typeface="Times New Roman" panose="02020803070505020304" pitchFamily="18" charset="0"/>
                <a:ea typeface="华文行楷" panose="02010800040101010101" pitchFamily="2" charset="-122"/>
              </a:rPr>
              <a:t>[</a:t>
            </a:r>
            <a:r>
              <a:rPr lang="en-US" altLang="zh-CN" sz="2800" b="1" i="1" strike="noStrike" noProof="1">
                <a:latin typeface="Times New Roman" panose="02020803070505020304" pitchFamily="18" charset="0"/>
                <a:ea typeface="华文行楷" panose="02010800040101010101" pitchFamily="2" charset="-122"/>
              </a:rPr>
              <a:t>x</a:t>
            </a:r>
            <a:r>
              <a:rPr lang="en-US" altLang="zh-CN" sz="2800" b="1" strike="noStrike" noProof="1">
                <a:latin typeface="Times New Roman" panose="02020803070505020304" pitchFamily="18" charset="0"/>
                <a:ea typeface="华文行楷" panose="02010800040101010101" pitchFamily="2" charset="-122"/>
              </a:rPr>
              <a:t>]</a:t>
            </a:r>
            <a:r>
              <a:rPr lang="zh-CN" altLang="en-US" sz="2800" b="1" strike="noStrike" noProof="1" dirty="0">
                <a:latin typeface="Times New Roman" panose="02020803070505020304" pitchFamily="18" charset="0"/>
              </a:rPr>
              <a:t>，有</a:t>
            </a:r>
            <a:endParaRPr lang="zh-CN" altLang="en-US" sz="2800" b="1" strike="noStrike" noProof="1" dirty="0">
              <a:latin typeface="Times New Roman" panose="02020803070505020304" pitchFamily="18" charset="0"/>
            </a:endParaRPr>
          </a:p>
          <a:p>
            <a:pPr fontAlgn="base">
              <a:buNone/>
            </a:pPr>
            <a:r>
              <a:rPr lang="zh-CN" altLang="en-US" sz="2800" b="1" i="1" strike="noStrike" noProof="1">
                <a:solidFill>
                  <a:schemeClr val="tx2"/>
                </a:solidFill>
                <a:latin typeface="Times New Roman" panose="02020803070505020304" pitchFamily="18" charset="0"/>
                <a:sym typeface="Symbol" pitchFamily="18" charset="2"/>
              </a:rPr>
              <a:t>            </a:t>
            </a:r>
            <a:r>
              <a:rPr lang="en-US" altLang="zh-CN" sz="2800" b="1" i="1" strike="noStrike" noProof="1">
                <a:solidFill>
                  <a:schemeClr val="tx2"/>
                </a:solidFill>
                <a:latin typeface="Times New Roman" panose="02020803070505020304" pitchFamily="18" charset="0"/>
                <a:sym typeface="Symbol" pitchFamily="18" charset="2"/>
              </a:rPr>
              <a:t>u</a:t>
            </a:r>
            <a:r>
              <a:rPr lang="en-US" altLang="zh-CN" sz="2800" b="1" strike="noStrike" baseline="-25000" noProof="1">
                <a:solidFill>
                  <a:schemeClr val="tx2"/>
                </a:solidFill>
                <a:latin typeface="Times New Roman" panose="02020803070505020304" pitchFamily="18" charset="0"/>
                <a:sym typeface="Symbol" pitchFamily="18" charset="2"/>
              </a:rPr>
              <a:t>1</a:t>
            </a:r>
            <a:r>
              <a:rPr lang="en-US" altLang="zh-CN" sz="2800" b="1" strike="noStrike" noProof="1">
                <a:solidFill>
                  <a:schemeClr val="tx2"/>
                </a:solidFill>
                <a:latin typeface="Times New Roman" panose="02020803070505020304" pitchFamily="18" charset="0"/>
                <a:sym typeface="Symbol" pitchFamily="18" charset="2"/>
              </a:rPr>
              <a:t>(</a:t>
            </a:r>
            <a:r>
              <a:rPr lang="en-US" altLang="zh-CN" sz="2800" b="1" i="1" strike="noStrike" noProof="1">
                <a:solidFill>
                  <a:schemeClr val="tx2"/>
                </a:solidFill>
                <a:latin typeface="Times New Roman" panose="02020803070505020304" pitchFamily="18" charset="0"/>
                <a:sym typeface="Symbol" pitchFamily="18" charset="2"/>
              </a:rPr>
              <a:t>x</a:t>
            </a:r>
            <a:r>
              <a:rPr lang="en-US" altLang="zh-CN" sz="2800" b="1" strike="noStrike" noProof="1">
                <a:solidFill>
                  <a:schemeClr val="tx2"/>
                </a:solidFill>
                <a:latin typeface="Times New Roman" panose="02020803070505020304" pitchFamily="18" charset="0"/>
                <a:sym typeface="Symbol" pitchFamily="18" charset="2"/>
              </a:rPr>
              <a:t>) </a:t>
            </a:r>
            <a:r>
              <a:rPr lang="en-US" altLang="zh-CN" sz="2800" b="1" i="1" strike="noStrike" noProof="1">
                <a:solidFill>
                  <a:schemeClr val="tx2"/>
                </a:solidFill>
                <a:latin typeface="Times New Roman" panose="02020803070505020304" pitchFamily="18" charset="0"/>
              </a:rPr>
              <a:t>g</a:t>
            </a:r>
            <a:r>
              <a:rPr lang="en-US" altLang="zh-CN" sz="2800" b="1" strike="noStrike" baseline="-25000" noProof="1">
                <a:solidFill>
                  <a:schemeClr val="tx2"/>
                </a:solidFill>
                <a:latin typeface="Times New Roman" panose="02020803070505020304" pitchFamily="18" charset="0"/>
              </a:rPr>
              <a:t>1</a:t>
            </a:r>
            <a:r>
              <a:rPr lang="en-US" altLang="zh-CN" sz="2800" b="1" strike="noStrike" noProof="1">
                <a:solidFill>
                  <a:schemeClr val="tx2"/>
                </a:solidFill>
                <a:latin typeface="Times New Roman" panose="02020803070505020304" pitchFamily="18" charset="0"/>
              </a:rPr>
              <a:t>(</a:t>
            </a:r>
            <a:r>
              <a:rPr lang="en-US" altLang="zh-CN" sz="2800" b="1" i="1" strike="noStrike" noProof="1">
                <a:solidFill>
                  <a:schemeClr val="tx2"/>
                </a:solidFill>
                <a:latin typeface="Times New Roman" panose="02020803070505020304" pitchFamily="18" charset="0"/>
              </a:rPr>
              <a:t>x</a:t>
            </a:r>
            <a:r>
              <a:rPr lang="en-US" altLang="zh-CN" sz="2800" b="1" strike="noStrike" noProof="1">
                <a:solidFill>
                  <a:schemeClr val="tx2"/>
                </a:solidFill>
                <a:latin typeface="Times New Roman" panose="02020803070505020304" pitchFamily="18" charset="0"/>
              </a:rPr>
              <a:t>) + </a:t>
            </a:r>
            <a:r>
              <a:rPr lang="en-US" altLang="zh-CN" sz="2800" b="1" i="1" strike="noStrike" noProof="1">
                <a:solidFill>
                  <a:schemeClr val="tx2"/>
                </a:solidFill>
                <a:latin typeface="Times New Roman" panose="02020803070505020304" pitchFamily="18" charset="0"/>
                <a:sym typeface="Symbol" pitchFamily="18" charset="2"/>
              </a:rPr>
              <a:t>u</a:t>
            </a:r>
            <a:r>
              <a:rPr lang="en-US" altLang="zh-CN" sz="2800" b="1" strike="noStrike" baseline="-25000" noProof="1">
                <a:solidFill>
                  <a:schemeClr val="tx2"/>
                </a:solidFill>
                <a:latin typeface="Times New Roman" panose="02020803070505020304" pitchFamily="18" charset="0"/>
                <a:sym typeface="Symbol" pitchFamily="18" charset="2"/>
              </a:rPr>
              <a:t>2</a:t>
            </a:r>
            <a:r>
              <a:rPr lang="en-US" altLang="zh-CN" sz="2800" b="1" strike="noStrike" noProof="1">
                <a:solidFill>
                  <a:schemeClr val="tx2"/>
                </a:solidFill>
                <a:latin typeface="Times New Roman" panose="02020803070505020304" pitchFamily="18" charset="0"/>
                <a:sym typeface="Symbol" pitchFamily="18" charset="2"/>
              </a:rPr>
              <a:t>(</a:t>
            </a:r>
            <a:r>
              <a:rPr lang="en-US" altLang="zh-CN" sz="2800" b="1" i="1" strike="noStrike" noProof="1">
                <a:solidFill>
                  <a:schemeClr val="tx2"/>
                </a:solidFill>
                <a:latin typeface="Times New Roman" panose="02020803070505020304" pitchFamily="18" charset="0"/>
                <a:sym typeface="Symbol" pitchFamily="18" charset="2"/>
              </a:rPr>
              <a:t>x</a:t>
            </a:r>
            <a:r>
              <a:rPr lang="en-US" altLang="zh-CN" sz="2800" b="1" strike="noStrike" noProof="1">
                <a:solidFill>
                  <a:schemeClr val="tx2"/>
                </a:solidFill>
                <a:latin typeface="Times New Roman" panose="02020803070505020304" pitchFamily="18" charset="0"/>
                <a:sym typeface="Symbol" pitchFamily="18" charset="2"/>
              </a:rPr>
              <a:t>) </a:t>
            </a:r>
            <a:r>
              <a:rPr lang="en-US" altLang="zh-CN" sz="2800" b="1" i="1" strike="noStrike" noProof="1">
                <a:solidFill>
                  <a:schemeClr val="tx2"/>
                </a:solidFill>
                <a:latin typeface="Times New Roman" panose="02020803070505020304" pitchFamily="18" charset="0"/>
              </a:rPr>
              <a:t>g</a:t>
            </a:r>
            <a:r>
              <a:rPr lang="en-US" altLang="zh-CN" sz="2800" b="1" strike="noStrike" baseline="-25000" noProof="1">
                <a:solidFill>
                  <a:schemeClr val="tx2"/>
                </a:solidFill>
                <a:latin typeface="Times New Roman" panose="02020803070505020304" pitchFamily="18" charset="0"/>
              </a:rPr>
              <a:t>2</a:t>
            </a:r>
            <a:r>
              <a:rPr lang="en-US" altLang="zh-CN" sz="2800" b="1" strike="noStrike" noProof="1">
                <a:solidFill>
                  <a:schemeClr val="tx2"/>
                </a:solidFill>
                <a:latin typeface="Times New Roman" panose="02020803070505020304" pitchFamily="18" charset="0"/>
              </a:rPr>
              <a:t>(</a:t>
            </a:r>
            <a:r>
              <a:rPr lang="en-US" altLang="zh-CN" sz="2800" b="1" i="1" strike="noStrike" noProof="1">
                <a:solidFill>
                  <a:schemeClr val="tx2"/>
                </a:solidFill>
                <a:latin typeface="Times New Roman" panose="02020803070505020304" pitchFamily="18" charset="0"/>
              </a:rPr>
              <a:t>x</a:t>
            </a:r>
            <a:r>
              <a:rPr lang="en-US" altLang="zh-CN" sz="2800" b="1" strike="noStrike" noProof="1">
                <a:solidFill>
                  <a:schemeClr val="tx2"/>
                </a:solidFill>
                <a:latin typeface="Times New Roman" panose="02020803070505020304" pitchFamily="18" charset="0"/>
              </a:rPr>
              <a:t>) +</a:t>
            </a:r>
            <a:r>
              <a:rPr lang="en-US" altLang="zh-CN" sz="2800" b="1" strike="noStrike" noProof="1">
                <a:solidFill>
                  <a:schemeClr val="tx2"/>
                </a:solidFill>
                <a:latin typeface="Times New Roman" panose="02020803070505020304" pitchFamily="18" charset="0"/>
                <a:sym typeface="Symbol" pitchFamily="18" charset="2"/>
              </a:rPr>
              <a:t>+ </a:t>
            </a:r>
            <a:r>
              <a:rPr lang="en-US" altLang="zh-CN" sz="2800" b="1" i="1" strike="noStrike" noProof="1" err="1">
                <a:solidFill>
                  <a:schemeClr val="tx2"/>
                </a:solidFill>
                <a:latin typeface="Times New Roman" panose="02020803070505020304" pitchFamily="18" charset="0"/>
                <a:sym typeface="Symbol" pitchFamily="18" charset="2"/>
              </a:rPr>
              <a:t>u</a:t>
            </a:r>
            <a:r>
              <a:rPr lang="en-US" altLang="zh-CN" sz="2800" b="1" i="1" strike="noStrike" baseline="-25000" noProof="1" err="1">
                <a:solidFill>
                  <a:schemeClr val="tx2"/>
                </a:solidFill>
                <a:latin typeface="Times New Roman" panose="02020803070505020304" pitchFamily="18" charset="0"/>
                <a:sym typeface="Symbol" pitchFamily="18" charset="2"/>
              </a:rPr>
              <a:t>r</a:t>
            </a:r>
            <a:r>
              <a:rPr lang="en-US" altLang="zh-CN" sz="2800" b="1" strike="noStrike" noProof="1" err="1">
                <a:solidFill>
                  <a:schemeClr val="tx2"/>
                </a:solidFill>
                <a:latin typeface="Times New Roman" panose="02020803070505020304" pitchFamily="18" charset="0"/>
                <a:sym typeface="Symbol" pitchFamily="18" charset="2"/>
              </a:rPr>
              <a:t>(</a:t>
            </a:r>
            <a:r>
              <a:rPr lang="en-US" altLang="zh-CN" sz="2800" b="1" i="1" strike="noStrike" noProof="1" err="1">
                <a:solidFill>
                  <a:schemeClr val="tx2"/>
                </a:solidFill>
                <a:latin typeface="Times New Roman" panose="02020803070505020304" pitchFamily="18" charset="0"/>
                <a:sym typeface="Symbol" pitchFamily="18" charset="2"/>
              </a:rPr>
              <a:t>x</a:t>
            </a:r>
            <a:r>
              <a:rPr lang="en-US" altLang="zh-CN" sz="2800" b="1" strike="noStrike" noProof="1" err="1">
                <a:solidFill>
                  <a:schemeClr val="tx2"/>
                </a:solidFill>
                <a:latin typeface="Times New Roman" panose="02020803070505020304" pitchFamily="18" charset="0"/>
                <a:sym typeface="Symbol" pitchFamily="18" charset="2"/>
              </a:rPr>
              <a:t>) </a:t>
            </a:r>
            <a:r>
              <a:rPr lang="en-US" altLang="zh-CN" sz="2800" b="1" i="1" strike="noStrike" noProof="1" err="1">
                <a:solidFill>
                  <a:schemeClr val="tx2"/>
                </a:solidFill>
                <a:latin typeface="Times New Roman" panose="02020803070505020304" pitchFamily="18" charset="0"/>
              </a:rPr>
              <a:t>g</a:t>
            </a:r>
            <a:r>
              <a:rPr lang="en-US" altLang="zh-CN" sz="2800" b="1" i="1" strike="noStrike" baseline="-25000" noProof="1" err="1">
                <a:solidFill>
                  <a:schemeClr val="tx2"/>
                </a:solidFill>
                <a:latin typeface="Times New Roman" panose="02020803070505020304" pitchFamily="18" charset="0"/>
              </a:rPr>
              <a:t>r</a:t>
            </a:r>
            <a:r>
              <a:rPr lang="en-US" altLang="zh-CN" sz="2800" b="1" strike="noStrike" noProof="1" err="1">
                <a:solidFill>
                  <a:schemeClr val="tx2"/>
                </a:solidFill>
                <a:latin typeface="Times New Roman" panose="02020803070505020304" pitchFamily="18" charset="0"/>
              </a:rPr>
              <a:t>(</a:t>
            </a:r>
            <a:r>
              <a:rPr lang="en-US" altLang="zh-CN" sz="2800" b="1" i="1" strike="noStrike" noProof="1" err="1">
                <a:solidFill>
                  <a:schemeClr val="tx2"/>
                </a:solidFill>
                <a:latin typeface="Times New Roman" panose="02020803070505020304" pitchFamily="18" charset="0"/>
              </a:rPr>
              <a:t>x</a:t>
            </a:r>
            <a:r>
              <a:rPr lang="en-US" altLang="zh-CN" sz="2800" b="1" strike="noStrike" noProof="1">
                <a:solidFill>
                  <a:schemeClr val="tx2"/>
                </a:solidFill>
                <a:latin typeface="Times New Roman" panose="02020803070505020304" pitchFamily="18" charset="0"/>
              </a:rPr>
              <a:t>) </a:t>
            </a:r>
            <a:endParaRPr lang="en-US" altLang="zh-CN" sz="2800" b="1" strike="noStrike" noProof="1">
              <a:solidFill>
                <a:schemeClr val="tx2"/>
              </a:solidFill>
              <a:latin typeface="Times New Roman" panose="02020803070505020304" pitchFamily="18" charset="0"/>
            </a:endParaRPr>
          </a:p>
          <a:p>
            <a:pPr fontAlgn="base">
              <a:buNone/>
            </a:pPr>
            <a:r>
              <a:rPr lang="en-US" altLang="zh-CN" sz="2800" b="1" strike="noStrike" noProof="1">
                <a:solidFill>
                  <a:schemeClr val="tx2"/>
                </a:solidFill>
                <a:latin typeface="Times New Roman" panose="02020803070505020304" pitchFamily="18" charset="0"/>
              </a:rPr>
              <a:t>         =</a:t>
            </a:r>
            <a:r>
              <a:rPr lang="en-US" altLang="zh-CN" sz="2800" b="1" i="1" strike="noStrike" noProof="1">
                <a:latin typeface="Times New Roman" panose="02020803070505020304" pitchFamily="18" charset="0"/>
                <a:sym typeface="Symbol" pitchFamily="18" charset="2"/>
              </a:rPr>
              <a:t> </a:t>
            </a:r>
            <a:r>
              <a:rPr lang="en-US" altLang="zh-CN" sz="2800" b="1" strike="noStrike" noProof="1">
                <a:solidFill>
                  <a:schemeClr val="tx2"/>
                </a:solidFill>
                <a:latin typeface="Times New Roman" panose="02020803070505020304" pitchFamily="18" charset="0"/>
                <a:sym typeface="Symbol" pitchFamily="18" charset="2"/>
              </a:rPr>
              <a:t>(</a:t>
            </a:r>
            <a:r>
              <a:rPr lang="en-US" altLang="zh-CN" sz="2800" b="1" i="1" strike="noStrike" noProof="1">
                <a:solidFill>
                  <a:schemeClr val="tx2"/>
                </a:solidFill>
                <a:latin typeface="Times New Roman" panose="02020803070505020304" pitchFamily="18" charset="0"/>
                <a:sym typeface="Symbol" pitchFamily="18" charset="2"/>
              </a:rPr>
              <a:t>u</a:t>
            </a:r>
            <a:r>
              <a:rPr lang="en-US" altLang="zh-CN" sz="2800" b="1" strike="noStrike" baseline="-25000" noProof="1">
                <a:solidFill>
                  <a:schemeClr val="tx2"/>
                </a:solidFill>
                <a:latin typeface="Times New Roman" panose="02020803070505020304" pitchFamily="18" charset="0"/>
                <a:sym typeface="Symbol" pitchFamily="18" charset="2"/>
              </a:rPr>
              <a:t>1</a:t>
            </a:r>
            <a:r>
              <a:rPr lang="en-US" altLang="zh-CN" sz="2800" b="1" strike="noStrike" noProof="1">
                <a:solidFill>
                  <a:schemeClr val="tx2"/>
                </a:solidFill>
                <a:latin typeface="Times New Roman" panose="02020803070505020304" pitchFamily="18" charset="0"/>
                <a:sym typeface="Symbol" pitchFamily="18" charset="2"/>
              </a:rPr>
              <a:t>(</a:t>
            </a:r>
            <a:r>
              <a:rPr lang="en-US" altLang="zh-CN" sz="2800" b="1" i="1" strike="noStrike" noProof="1">
                <a:solidFill>
                  <a:schemeClr val="tx2"/>
                </a:solidFill>
                <a:latin typeface="Times New Roman" panose="02020803070505020304" pitchFamily="18" charset="0"/>
                <a:sym typeface="Symbol" pitchFamily="18" charset="2"/>
              </a:rPr>
              <a:t>x</a:t>
            </a:r>
            <a:r>
              <a:rPr lang="en-US" altLang="zh-CN" sz="2800" b="1" strike="noStrike" noProof="1">
                <a:solidFill>
                  <a:schemeClr val="tx2"/>
                </a:solidFill>
                <a:latin typeface="Times New Roman" panose="02020803070505020304" pitchFamily="18" charset="0"/>
                <a:sym typeface="Symbol" pitchFamily="18" charset="2"/>
              </a:rPr>
              <a:t>) </a:t>
            </a:r>
            <a:r>
              <a:rPr lang="en-US" altLang="zh-CN" sz="2800" b="1" i="1" strike="noStrike" noProof="1">
                <a:solidFill>
                  <a:schemeClr val="tx2"/>
                </a:solidFill>
                <a:latin typeface="Times New Roman" panose="02020803070505020304" pitchFamily="18" charset="0"/>
              </a:rPr>
              <a:t>h</a:t>
            </a:r>
            <a:r>
              <a:rPr lang="en-US" altLang="zh-CN" sz="2800" b="1" strike="noStrike" baseline="-25000" noProof="1">
                <a:solidFill>
                  <a:schemeClr val="tx2"/>
                </a:solidFill>
                <a:latin typeface="Times New Roman" panose="02020803070505020304" pitchFamily="18" charset="0"/>
              </a:rPr>
              <a:t>1</a:t>
            </a:r>
            <a:r>
              <a:rPr lang="en-US" altLang="zh-CN" sz="2800" b="1" strike="noStrike" noProof="1">
                <a:solidFill>
                  <a:schemeClr val="tx2"/>
                </a:solidFill>
                <a:latin typeface="Times New Roman" panose="02020803070505020304" pitchFamily="18" charset="0"/>
              </a:rPr>
              <a:t>(</a:t>
            </a:r>
            <a:r>
              <a:rPr lang="en-US" altLang="zh-CN" sz="2800" b="1" i="1" strike="noStrike" noProof="1">
                <a:solidFill>
                  <a:schemeClr val="tx2"/>
                </a:solidFill>
                <a:latin typeface="Times New Roman" panose="02020803070505020304" pitchFamily="18" charset="0"/>
              </a:rPr>
              <a:t>x</a:t>
            </a:r>
            <a:r>
              <a:rPr lang="en-US" altLang="zh-CN" sz="2800" b="1" strike="noStrike" noProof="1">
                <a:solidFill>
                  <a:schemeClr val="tx2"/>
                </a:solidFill>
                <a:latin typeface="Times New Roman" panose="02020803070505020304" pitchFamily="18" charset="0"/>
              </a:rPr>
              <a:t>) + </a:t>
            </a:r>
            <a:r>
              <a:rPr lang="en-US" altLang="zh-CN" sz="2800" b="1" i="1" strike="noStrike" noProof="1">
                <a:solidFill>
                  <a:schemeClr val="tx2"/>
                </a:solidFill>
                <a:latin typeface="Times New Roman" panose="02020803070505020304" pitchFamily="18" charset="0"/>
                <a:sym typeface="Symbol" pitchFamily="18" charset="2"/>
              </a:rPr>
              <a:t>u</a:t>
            </a:r>
            <a:r>
              <a:rPr lang="en-US" altLang="zh-CN" sz="2800" b="1" strike="noStrike" baseline="-25000" noProof="1">
                <a:solidFill>
                  <a:schemeClr val="tx2"/>
                </a:solidFill>
                <a:latin typeface="Times New Roman" panose="02020803070505020304" pitchFamily="18" charset="0"/>
                <a:sym typeface="Symbol" pitchFamily="18" charset="2"/>
              </a:rPr>
              <a:t>2</a:t>
            </a:r>
            <a:r>
              <a:rPr lang="en-US" altLang="zh-CN" sz="2800" b="1" strike="noStrike" noProof="1">
                <a:solidFill>
                  <a:schemeClr val="tx2"/>
                </a:solidFill>
                <a:latin typeface="Times New Roman" panose="02020803070505020304" pitchFamily="18" charset="0"/>
                <a:sym typeface="Symbol" pitchFamily="18" charset="2"/>
              </a:rPr>
              <a:t>(</a:t>
            </a:r>
            <a:r>
              <a:rPr lang="en-US" altLang="zh-CN" sz="2800" b="1" i="1" strike="noStrike" noProof="1">
                <a:solidFill>
                  <a:schemeClr val="tx2"/>
                </a:solidFill>
                <a:latin typeface="Times New Roman" panose="02020803070505020304" pitchFamily="18" charset="0"/>
                <a:sym typeface="Symbol" pitchFamily="18" charset="2"/>
              </a:rPr>
              <a:t>x</a:t>
            </a:r>
            <a:r>
              <a:rPr lang="en-US" altLang="zh-CN" sz="2800" b="1" strike="noStrike" noProof="1">
                <a:solidFill>
                  <a:schemeClr val="tx2"/>
                </a:solidFill>
                <a:latin typeface="Times New Roman" panose="02020803070505020304" pitchFamily="18" charset="0"/>
                <a:sym typeface="Symbol" pitchFamily="18" charset="2"/>
              </a:rPr>
              <a:t>) </a:t>
            </a:r>
            <a:r>
              <a:rPr lang="en-US" altLang="zh-CN" sz="2800" b="1" i="1" strike="noStrike" noProof="1">
                <a:solidFill>
                  <a:schemeClr val="tx2"/>
                </a:solidFill>
                <a:latin typeface="Times New Roman" panose="02020803070505020304" pitchFamily="18" charset="0"/>
              </a:rPr>
              <a:t>h</a:t>
            </a:r>
            <a:r>
              <a:rPr lang="en-US" altLang="zh-CN" sz="2800" b="1" strike="noStrike" baseline="-25000" noProof="1">
                <a:solidFill>
                  <a:schemeClr val="tx2"/>
                </a:solidFill>
                <a:latin typeface="Times New Roman" panose="02020803070505020304" pitchFamily="18" charset="0"/>
              </a:rPr>
              <a:t>2</a:t>
            </a:r>
            <a:r>
              <a:rPr lang="en-US" altLang="zh-CN" sz="2800" b="1" strike="noStrike" noProof="1">
                <a:solidFill>
                  <a:schemeClr val="tx2"/>
                </a:solidFill>
                <a:latin typeface="Times New Roman" panose="02020803070505020304" pitchFamily="18" charset="0"/>
              </a:rPr>
              <a:t>(</a:t>
            </a:r>
            <a:r>
              <a:rPr lang="en-US" altLang="zh-CN" sz="2800" b="1" i="1" strike="noStrike" noProof="1">
                <a:solidFill>
                  <a:schemeClr val="tx2"/>
                </a:solidFill>
                <a:latin typeface="Times New Roman" panose="02020803070505020304" pitchFamily="18" charset="0"/>
              </a:rPr>
              <a:t>x</a:t>
            </a:r>
            <a:r>
              <a:rPr lang="en-US" altLang="zh-CN" sz="2800" b="1" strike="noStrike" noProof="1">
                <a:solidFill>
                  <a:schemeClr val="tx2"/>
                </a:solidFill>
                <a:latin typeface="Times New Roman" panose="02020803070505020304" pitchFamily="18" charset="0"/>
              </a:rPr>
              <a:t>) +</a:t>
            </a:r>
            <a:r>
              <a:rPr lang="en-US" altLang="zh-CN" sz="2800" b="1" strike="noStrike" noProof="1">
                <a:solidFill>
                  <a:schemeClr val="tx2"/>
                </a:solidFill>
                <a:latin typeface="Times New Roman" panose="02020803070505020304" pitchFamily="18" charset="0"/>
                <a:sym typeface="Symbol" pitchFamily="18" charset="2"/>
              </a:rPr>
              <a:t>+ </a:t>
            </a:r>
            <a:r>
              <a:rPr lang="en-US" altLang="zh-CN" sz="2800" b="1" i="1" strike="noStrike" noProof="1" err="1">
                <a:solidFill>
                  <a:schemeClr val="tx2"/>
                </a:solidFill>
                <a:latin typeface="Times New Roman" panose="02020803070505020304" pitchFamily="18" charset="0"/>
                <a:sym typeface="Symbol" pitchFamily="18" charset="2"/>
              </a:rPr>
              <a:t>u</a:t>
            </a:r>
            <a:r>
              <a:rPr lang="en-US" altLang="zh-CN" sz="2800" b="1" i="1" strike="noStrike" baseline="-25000" noProof="1" err="1">
                <a:solidFill>
                  <a:schemeClr val="tx2"/>
                </a:solidFill>
                <a:latin typeface="Times New Roman" panose="02020803070505020304" pitchFamily="18" charset="0"/>
                <a:sym typeface="Symbol" pitchFamily="18" charset="2"/>
              </a:rPr>
              <a:t>r</a:t>
            </a:r>
            <a:r>
              <a:rPr lang="en-US" altLang="zh-CN" sz="2800" b="1" strike="noStrike" noProof="1" err="1">
                <a:solidFill>
                  <a:schemeClr val="tx2"/>
                </a:solidFill>
                <a:latin typeface="Times New Roman" panose="02020803070505020304" pitchFamily="18" charset="0"/>
                <a:sym typeface="Symbol" pitchFamily="18" charset="2"/>
              </a:rPr>
              <a:t>(</a:t>
            </a:r>
            <a:r>
              <a:rPr lang="en-US" altLang="zh-CN" sz="2800" b="1" i="1" strike="noStrike" noProof="1" err="1">
                <a:solidFill>
                  <a:schemeClr val="tx2"/>
                </a:solidFill>
                <a:latin typeface="Times New Roman" panose="02020803070505020304" pitchFamily="18" charset="0"/>
                <a:sym typeface="Symbol" pitchFamily="18" charset="2"/>
              </a:rPr>
              <a:t>x</a:t>
            </a:r>
            <a:r>
              <a:rPr lang="en-US" altLang="zh-CN" sz="2800" b="1" strike="noStrike" noProof="1" err="1">
                <a:solidFill>
                  <a:schemeClr val="tx2"/>
                </a:solidFill>
                <a:latin typeface="Times New Roman" panose="02020803070505020304" pitchFamily="18" charset="0"/>
                <a:sym typeface="Symbol" pitchFamily="18" charset="2"/>
              </a:rPr>
              <a:t>) </a:t>
            </a:r>
            <a:r>
              <a:rPr lang="en-US" altLang="zh-CN" sz="2800" b="1" i="1" strike="noStrike" noProof="1" err="1">
                <a:solidFill>
                  <a:schemeClr val="tx2"/>
                </a:solidFill>
                <a:latin typeface="Times New Roman" panose="02020803070505020304" pitchFamily="18" charset="0"/>
              </a:rPr>
              <a:t>h</a:t>
            </a:r>
            <a:r>
              <a:rPr lang="en-US" altLang="zh-CN" sz="2800" b="1" i="1" strike="noStrike" baseline="-25000" noProof="1" err="1">
                <a:solidFill>
                  <a:schemeClr val="tx2"/>
                </a:solidFill>
                <a:latin typeface="Times New Roman" panose="02020803070505020304" pitchFamily="18" charset="0"/>
              </a:rPr>
              <a:t>r</a:t>
            </a:r>
            <a:r>
              <a:rPr lang="en-US" altLang="zh-CN" sz="2800" b="1" strike="noStrike" noProof="1" err="1">
                <a:solidFill>
                  <a:schemeClr val="tx2"/>
                </a:solidFill>
                <a:latin typeface="Times New Roman" panose="02020803070505020304" pitchFamily="18" charset="0"/>
              </a:rPr>
              <a:t>(</a:t>
            </a:r>
            <a:r>
              <a:rPr lang="en-US" altLang="zh-CN" sz="2800" b="1" i="1" strike="noStrike" noProof="1" err="1">
                <a:solidFill>
                  <a:schemeClr val="tx2"/>
                </a:solidFill>
                <a:latin typeface="Times New Roman" panose="02020803070505020304" pitchFamily="18" charset="0"/>
              </a:rPr>
              <a:t>x</a:t>
            </a:r>
            <a:r>
              <a:rPr lang="en-US" altLang="zh-CN" sz="2800" b="1" strike="noStrike" noProof="1">
                <a:solidFill>
                  <a:schemeClr val="tx2"/>
                </a:solidFill>
                <a:latin typeface="Times New Roman" panose="02020803070505020304" pitchFamily="18" charset="0"/>
              </a:rPr>
              <a:t>) </a:t>
            </a:r>
            <a:r>
              <a:rPr lang="en-US" altLang="zh-CN" sz="2800" b="1" strike="noStrike" noProof="1">
                <a:solidFill>
                  <a:schemeClr val="tx2"/>
                </a:solidFill>
                <a:latin typeface="Times New Roman" panose="02020803070505020304" pitchFamily="18" charset="0"/>
                <a:sym typeface="+mn-ea"/>
              </a:rPr>
              <a:t>) </a:t>
            </a:r>
            <a:r>
              <a:rPr lang="en-US" altLang="zh-CN" sz="2800" b="1" i="1" strike="noStrike" noProof="1">
                <a:solidFill>
                  <a:schemeClr val="tx2"/>
                </a:solidFill>
                <a:latin typeface="Times New Roman" panose="02020803070505020304" pitchFamily="18" charset="0"/>
                <a:sym typeface="Symbol" pitchFamily="18" charset="2"/>
              </a:rPr>
              <a:t>f</a:t>
            </a:r>
            <a:r>
              <a:rPr lang="en-US" altLang="zh-CN" sz="2800" b="1" strike="noStrike" noProof="1">
                <a:solidFill>
                  <a:schemeClr val="tx2"/>
                </a:solidFill>
                <a:latin typeface="Times New Roman" panose="02020803070505020304" pitchFamily="18" charset="0"/>
              </a:rPr>
              <a:t>(</a:t>
            </a:r>
            <a:r>
              <a:rPr lang="en-US" altLang="zh-CN" sz="2800" b="1" i="1" strike="noStrike" noProof="1">
                <a:solidFill>
                  <a:schemeClr val="tx2"/>
                </a:solidFill>
                <a:latin typeface="Times New Roman" panose="02020803070505020304" pitchFamily="18" charset="0"/>
              </a:rPr>
              <a:t>x</a:t>
            </a:r>
            <a:r>
              <a:rPr lang="en-US" altLang="zh-CN" sz="2800" b="1" strike="noStrike" noProof="1">
                <a:solidFill>
                  <a:schemeClr val="tx2"/>
                </a:solidFill>
                <a:latin typeface="Times New Roman" panose="02020803070505020304" pitchFamily="18" charset="0"/>
              </a:rPr>
              <a:t>) </a:t>
            </a:r>
            <a:endParaRPr lang="en-US" altLang="zh-CN" sz="2800" b="1" strike="noStrike" noProof="1">
              <a:solidFill>
                <a:schemeClr val="tx2"/>
              </a:solidFill>
              <a:latin typeface="Times New Roman" panose="02020803070505020304" pitchFamily="18" charset="0"/>
            </a:endParaRPr>
          </a:p>
          <a:p>
            <a:pPr fontAlgn="base">
              <a:buNone/>
            </a:pPr>
            <a:r>
              <a:rPr lang="zh-CN" altLang="en-US" sz="2800" b="1" strike="noStrike" noProof="1" dirty="0">
                <a:latin typeface="Times New Roman" panose="02020803070505020304" pitchFamily="18" charset="0"/>
              </a:rPr>
              <a:t>由整除的定义， 知</a:t>
            </a:r>
            <a:endParaRPr lang="zh-CN" altLang="en-US" sz="2800" b="1" strike="noStrike" noProof="1">
              <a:latin typeface="Times New Roman" panose="02020803070505020304" pitchFamily="18" charset="0"/>
              <a:sym typeface="Symbol" pitchFamily="18" charset="2"/>
            </a:endParaRPr>
          </a:p>
          <a:p>
            <a:pPr fontAlgn="base">
              <a:buNone/>
            </a:pPr>
            <a:r>
              <a:rPr lang="zh-CN" altLang="en-US" sz="2800" b="1" strike="noStrike" noProof="1">
                <a:latin typeface="Times New Roman" panose="02020803070505020304" pitchFamily="18" charset="0"/>
                <a:sym typeface="Symbol" pitchFamily="18" charset="2"/>
              </a:rPr>
              <a:t>       </a:t>
            </a:r>
            <a:r>
              <a:rPr lang="en-US" altLang="zh-CN" sz="2800" b="1" i="1" strike="noStrike" noProof="1">
                <a:solidFill>
                  <a:schemeClr val="tx2"/>
                </a:solidFill>
                <a:latin typeface="Times New Roman" panose="02020803070505020304" pitchFamily="18" charset="0"/>
              </a:rPr>
              <a:t>f</a:t>
            </a:r>
            <a:r>
              <a:rPr lang="en-US" altLang="zh-CN" sz="2800" b="1" strike="noStrike" noProof="1">
                <a:solidFill>
                  <a:schemeClr val="tx2"/>
                </a:solidFill>
                <a:latin typeface="Times New Roman" panose="02020803070505020304" pitchFamily="18" charset="0"/>
              </a:rPr>
              <a:t>(</a:t>
            </a:r>
            <a:r>
              <a:rPr lang="en-US" altLang="zh-CN" sz="2800" b="1" i="1" strike="noStrike" noProof="1">
                <a:solidFill>
                  <a:schemeClr val="tx2"/>
                </a:solidFill>
                <a:latin typeface="Times New Roman" panose="02020803070505020304" pitchFamily="18" charset="0"/>
              </a:rPr>
              <a:t>x</a:t>
            </a:r>
            <a:r>
              <a:rPr lang="en-US" altLang="zh-CN" sz="2800" b="1" strike="noStrike" noProof="1">
                <a:solidFill>
                  <a:schemeClr val="tx2"/>
                </a:solidFill>
                <a:latin typeface="Times New Roman" panose="02020803070505020304" pitchFamily="18" charset="0"/>
              </a:rPr>
              <a:t>) </a:t>
            </a:r>
            <a:r>
              <a:rPr lang="en-US" altLang="zh-CN" sz="2800" b="1" strike="noStrike" noProof="1">
                <a:solidFill>
                  <a:schemeClr val="tx2"/>
                </a:solidFill>
                <a:latin typeface="Times New Roman" panose="02020803070505020304" pitchFamily="18" charset="0"/>
                <a:sym typeface="Symbol" pitchFamily="18" charset="2"/>
              </a:rPr>
              <a:t>| (</a:t>
            </a:r>
            <a:r>
              <a:rPr lang="en-US" altLang="zh-CN" sz="2800" b="1" i="1" strike="noStrike" noProof="1">
                <a:solidFill>
                  <a:schemeClr val="tx2"/>
                </a:solidFill>
                <a:latin typeface="Times New Roman" panose="02020803070505020304" pitchFamily="18" charset="0"/>
                <a:sym typeface="Symbol" pitchFamily="18" charset="2"/>
              </a:rPr>
              <a:t>u</a:t>
            </a:r>
            <a:r>
              <a:rPr lang="en-US" altLang="zh-CN" sz="2800" b="1" strike="noStrike" baseline="-25000" noProof="1">
                <a:solidFill>
                  <a:schemeClr val="tx2"/>
                </a:solidFill>
                <a:latin typeface="Times New Roman" panose="02020803070505020304" pitchFamily="18" charset="0"/>
                <a:sym typeface="Symbol" pitchFamily="18" charset="2"/>
              </a:rPr>
              <a:t>1</a:t>
            </a:r>
            <a:r>
              <a:rPr lang="en-US" altLang="zh-CN" sz="2800" b="1" strike="noStrike" noProof="1">
                <a:solidFill>
                  <a:schemeClr val="tx2"/>
                </a:solidFill>
                <a:latin typeface="Times New Roman" panose="02020803070505020304" pitchFamily="18" charset="0"/>
                <a:sym typeface="Symbol" pitchFamily="18" charset="2"/>
              </a:rPr>
              <a:t>(</a:t>
            </a:r>
            <a:r>
              <a:rPr lang="en-US" altLang="zh-CN" sz="2800" b="1" i="1" strike="noStrike" noProof="1">
                <a:solidFill>
                  <a:schemeClr val="tx2"/>
                </a:solidFill>
                <a:latin typeface="Times New Roman" panose="02020803070505020304" pitchFamily="18" charset="0"/>
                <a:sym typeface="Symbol" pitchFamily="18" charset="2"/>
              </a:rPr>
              <a:t>x</a:t>
            </a:r>
            <a:r>
              <a:rPr lang="en-US" altLang="zh-CN" sz="2800" b="1" strike="noStrike" noProof="1">
                <a:solidFill>
                  <a:schemeClr val="tx2"/>
                </a:solidFill>
                <a:latin typeface="Times New Roman" panose="02020803070505020304" pitchFamily="18" charset="0"/>
                <a:sym typeface="Symbol" pitchFamily="18" charset="2"/>
              </a:rPr>
              <a:t>) </a:t>
            </a:r>
            <a:r>
              <a:rPr lang="en-US" altLang="zh-CN" sz="2800" b="1" i="1" strike="noStrike" noProof="1">
                <a:solidFill>
                  <a:schemeClr val="tx2"/>
                </a:solidFill>
                <a:latin typeface="Times New Roman" panose="02020803070505020304" pitchFamily="18" charset="0"/>
              </a:rPr>
              <a:t>g</a:t>
            </a:r>
            <a:r>
              <a:rPr lang="en-US" altLang="zh-CN" sz="2800" b="1" strike="noStrike" baseline="-25000" noProof="1">
                <a:solidFill>
                  <a:schemeClr val="tx2"/>
                </a:solidFill>
                <a:latin typeface="Times New Roman" panose="02020803070505020304" pitchFamily="18" charset="0"/>
              </a:rPr>
              <a:t>1</a:t>
            </a:r>
            <a:r>
              <a:rPr lang="en-US" altLang="zh-CN" sz="2800" b="1" strike="noStrike" noProof="1">
                <a:solidFill>
                  <a:schemeClr val="tx2"/>
                </a:solidFill>
                <a:latin typeface="Times New Roman" panose="02020803070505020304" pitchFamily="18" charset="0"/>
              </a:rPr>
              <a:t>(</a:t>
            </a:r>
            <a:r>
              <a:rPr lang="en-US" altLang="zh-CN" sz="2800" b="1" i="1" strike="noStrike" noProof="1">
                <a:solidFill>
                  <a:schemeClr val="tx2"/>
                </a:solidFill>
                <a:latin typeface="Times New Roman" panose="02020803070505020304" pitchFamily="18" charset="0"/>
              </a:rPr>
              <a:t>x</a:t>
            </a:r>
            <a:r>
              <a:rPr lang="en-US" altLang="zh-CN" sz="2800" b="1" strike="noStrike" noProof="1">
                <a:solidFill>
                  <a:schemeClr val="tx2"/>
                </a:solidFill>
                <a:latin typeface="Times New Roman" panose="02020803070505020304" pitchFamily="18" charset="0"/>
              </a:rPr>
              <a:t>) + </a:t>
            </a:r>
            <a:r>
              <a:rPr lang="en-US" altLang="zh-CN" sz="2800" b="1" i="1" strike="noStrike" noProof="1">
                <a:solidFill>
                  <a:schemeClr val="tx2"/>
                </a:solidFill>
                <a:latin typeface="Times New Roman" panose="02020803070505020304" pitchFamily="18" charset="0"/>
                <a:sym typeface="Symbol" pitchFamily="18" charset="2"/>
              </a:rPr>
              <a:t>u</a:t>
            </a:r>
            <a:r>
              <a:rPr lang="en-US" altLang="zh-CN" sz="2800" b="1" strike="noStrike" baseline="-25000" noProof="1">
                <a:solidFill>
                  <a:schemeClr val="tx2"/>
                </a:solidFill>
                <a:latin typeface="Times New Roman" panose="02020803070505020304" pitchFamily="18" charset="0"/>
                <a:sym typeface="Symbol" pitchFamily="18" charset="2"/>
              </a:rPr>
              <a:t>2</a:t>
            </a:r>
            <a:r>
              <a:rPr lang="en-US" altLang="zh-CN" sz="2800" b="1" strike="noStrike" noProof="1">
                <a:solidFill>
                  <a:schemeClr val="tx2"/>
                </a:solidFill>
                <a:latin typeface="Times New Roman" panose="02020803070505020304" pitchFamily="18" charset="0"/>
                <a:sym typeface="Symbol" pitchFamily="18" charset="2"/>
              </a:rPr>
              <a:t>(</a:t>
            </a:r>
            <a:r>
              <a:rPr lang="en-US" altLang="zh-CN" sz="2800" b="1" i="1" strike="noStrike" noProof="1">
                <a:solidFill>
                  <a:schemeClr val="tx2"/>
                </a:solidFill>
                <a:latin typeface="Times New Roman" panose="02020803070505020304" pitchFamily="18" charset="0"/>
                <a:sym typeface="Symbol" pitchFamily="18" charset="2"/>
              </a:rPr>
              <a:t>x</a:t>
            </a:r>
            <a:r>
              <a:rPr lang="en-US" altLang="zh-CN" sz="2800" b="1" strike="noStrike" noProof="1">
                <a:solidFill>
                  <a:schemeClr val="tx2"/>
                </a:solidFill>
                <a:latin typeface="Times New Roman" panose="02020803070505020304" pitchFamily="18" charset="0"/>
                <a:sym typeface="Symbol" pitchFamily="18" charset="2"/>
              </a:rPr>
              <a:t>) </a:t>
            </a:r>
            <a:r>
              <a:rPr lang="en-US" altLang="zh-CN" sz="2800" b="1" i="1" strike="noStrike" noProof="1">
                <a:solidFill>
                  <a:schemeClr val="tx2"/>
                </a:solidFill>
                <a:latin typeface="Times New Roman" panose="02020803070505020304" pitchFamily="18" charset="0"/>
              </a:rPr>
              <a:t>g</a:t>
            </a:r>
            <a:r>
              <a:rPr lang="en-US" altLang="zh-CN" sz="2800" b="1" strike="noStrike" baseline="-25000" noProof="1">
                <a:solidFill>
                  <a:schemeClr val="tx2"/>
                </a:solidFill>
                <a:latin typeface="Times New Roman" panose="02020803070505020304" pitchFamily="18" charset="0"/>
              </a:rPr>
              <a:t>2</a:t>
            </a:r>
            <a:r>
              <a:rPr lang="en-US" altLang="zh-CN" sz="2800" b="1" strike="noStrike" noProof="1">
                <a:solidFill>
                  <a:schemeClr val="tx2"/>
                </a:solidFill>
                <a:latin typeface="Times New Roman" panose="02020803070505020304" pitchFamily="18" charset="0"/>
              </a:rPr>
              <a:t>(</a:t>
            </a:r>
            <a:r>
              <a:rPr lang="en-US" altLang="zh-CN" sz="2800" b="1" i="1" strike="noStrike" noProof="1">
                <a:solidFill>
                  <a:schemeClr val="tx2"/>
                </a:solidFill>
                <a:latin typeface="Times New Roman" panose="02020803070505020304" pitchFamily="18" charset="0"/>
              </a:rPr>
              <a:t>x</a:t>
            </a:r>
            <a:r>
              <a:rPr lang="en-US" altLang="zh-CN" sz="2800" b="1" strike="noStrike" noProof="1">
                <a:solidFill>
                  <a:schemeClr val="tx2"/>
                </a:solidFill>
                <a:latin typeface="Times New Roman" panose="02020803070505020304" pitchFamily="18" charset="0"/>
              </a:rPr>
              <a:t>) +</a:t>
            </a:r>
            <a:r>
              <a:rPr lang="en-US" altLang="zh-CN" sz="2800" b="1" strike="noStrike" noProof="1">
                <a:solidFill>
                  <a:schemeClr val="tx2"/>
                </a:solidFill>
                <a:latin typeface="Times New Roman" panose="02020803070505020304" pitchFamily="18" charset="0"/>
                <a:sym typeface="Symbol" pitchFamily="18" charset="2"/>
              </a:rPr>
              <a:t>+ </a:t>
            </a:r>
            <a:r>
              <a:rPr lang="en-US" altLang="zh-CN" sz="2800" b="1" i="1" strike="noStrike" noProof="1" err="1">
                <a:solidFill>
                  <a:schemeClr val="tx2"/>
                </a:solidFill>
                <a:latin typeface="Times New Roman" panose="02020803070505020304" pitchFamily="18" charset="0"/>
                <a:sym typeface="Symbol" pitchFamily="18" charset="2"/>
              </a:rPr>
              <a:t>u</a:t>
            </a:r>
            <a:r>
              <a:rPr lang="en-US" altLang="zh-CN" sz="2800" b="1" i="1" strike="noStrike" baseline="-25000" noProof="1" err="1">
                <a:solidFill>
                  <a:schemeClr val="tx2"/>
                </a:solidFill>
                <a:latin typeface="Times New Roman" panose="02020803070505020304" pitchFamily="18" charset="0"/>
                <a:sym typeface="Symbol" pitchFamily="18" charset="2"/>
              </a:rPr>
              <a:t>r</a:t>
            </a:r>
            <a:r>
              <a:rPr lang="en-US" altLang="zh-CN" sz="2800" b="1" strike="noStrike" noProof="1" err="1">
                <a:solidFill>
                  <a:schemeClr val="tx2"/>
                </a:solidFill>
                <a:latin typeface="Times New Roman" panose="02020803070505020304" pitchFamily="18" charset="0"/>
                <a:sym typeface="Symbol" pitchFamily="18" charset="2"/>
              </a:rPr>
              <a:t>(</a:t>
            </a:r>
            <a:r>
              <a:rPr lang="en-US" altLang="zh-CN" sz="2800" b="1" i="1" strike="noStrike" noProof="1" err="1">
                <a:solidFill>
                  <a:schemeClr val="tx2"/>
                </a:solidFill>
                <a:latin typeface="Times New Roman" panose="02020803070505020304" pitchFamily="18" charset="0"/>
                <a:sym typeface="Symbol" pitchFamily="18" charset="2"/>
              </a:rPr>
              <a:t>x</a:t>
            </a:r>
            <a:r>
              <a:rPr lang="en-US" altLang="zh-CN" sz="2800" b="1" strike="noStrike" noProof="1" err="1">
                <a:solidFill>
                  <a:schemeClr val="tx2"/>
                </a:solidFill>
                <a:latin typeface="Times New Roman" panose="02020803070505020304" pitchFamily="18" charset="0"/>
                <a:sym typeface="Symbol" pitchFamily="18" charset="2"/>
              </a:rPr>
              <a:t>) </a:t>
            </a:r>
            <a:r>
              <a:rPr lang="en-US" altLang="zh-CN" sz="2800" b="1" i="1" strike="noStrike" noProof="1" err="1">
                <a:solidFill>
                  <a:schemeClr val="tx2"/>
                </a:solidFill>
                <a:latin typeface="Times New Roman" panose="02020803070505020304" pitchFamily="18" charset="0"/>
              </a:rPr>
              <a:t>g</a:t>
            </a:r>
            <a:r>
              <a:rPr lang="en-US" altLang="zh-CN" sz="2800" b="1" i="1" strike="noStrike" baseline="-25000" noProof="1" err="1">
                <a:solidFill>
                  <a:schemeClr val="tx2"/>
                </a:solidFill>
                <a:latin typeface="Times New Roman" panose="02020803070505020304" pitchFamily="18" charset="0"/>
              </a:rPr>
              <a:t>r</a:t>
            </a:r>
            <a:r>
              <a:rPr lang="en-US" altLang="zh-CN" sz="2800" b="1" strike="noStrike" noProof="1" err="1">
                <a:solidFill>
                  <a:schemeClr val="tx2"/>
                </a:solidFill>
                <a:latin typeface="Times New Roman" panose="02020803070505020304" pitchFamily="18" charset="0"/>
              </a:rPr>
              <a:t>(</a:t>
            </a:r>
            <a:r>
              <a:rPr lang="en-US" altLang="zh-CN" sz="2800" b="1" i="1" strike="noStrike" noProof="1" err="1">
                <a:solidFill>
                  <a:schemeClr val="tx2"/>
                </a:solidFill>
                <a:latin typeface="Times New Roman" panose="02020803070505020304" pitchFamily="18" charset="0"/>
              </a:rPr>
              <a:t>x</a:t>
            </a:r>
            <a:r>
              <a:rPr lang="en-US" altLang="zh-CN" sz="2800" b="1" strike="noStrike" noProof="1">
                <a:solidFill>
                  <a:schemeClr val="tx2"/>
                </a:solidFill>
                <a:latin typeface="Times New Roman" panose="02020803070505020304" pitchFamily="18" charset="0"/>
              </a:rPr>
              <a:t>) )        </a:t>
            </a:r>
            <a:endParaRPr lang="en-US" altLang="zh-CN" sz="2800" b="1" strike="noStrike" noProof="1">
              <a:solidFill>
                <a:schemeClr val="tx2"/>
              </a:solidFill>
              <a:latin typeface="Times New Roman" panose="020208030705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6547">
                                            <p:txEl>
                                              <p:charRg st="0" end="45"/>
                                            </p:txEl>
                                          </p:spTgt>
                                        </p:tgtEl>
                                        <p:attrNameLst>
                                          <p:attrName>style.visibility</p:attrName>
                                        </p:attrNameLst>
                                      </p:cBhvr>
                                      <p:to>
                                        <p:strVal val="visible"/>
                                      </p:to>
                                    </p:set>
                                    <p:animEffect transition="in" filter="blinds(horizontal)">
                                      <p:cBhvr>
                                        <p:cTn id="7" dur="500"/>
                                        <p:tgtEl>
                                          <p:spTgt spid="236547">
                                            <p:txEl>
                                              <p:charRg st="0" end="4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6547">
                                            <p:txEl>
                                              <p:charRg st="45" end="96"/>
                                            </p:txEl>
                                          </p:spTgt>
                                        </p:tgtEl>
                                        <p:attrNameLst>
                                          <p:attrName>style.visibility</p:attrName>
                                        </p:attrNameLst>
                                      </p:cBhvr>
                                      <p:to>
                                        <p:strVal val="visible"/>
                                      </p:to>
                                    </p:set>
                                    <p:animEffect transition="in" filter="blinds(horizontal)">
                                      <p:cBhvr>
                                        <p:cTn id="12" dur="500"/>
                                        <p:tgtEl>
                                          <p:spTgt spid="236547">
                                            <p:txEl>
                                              <p:charRg st="45" end="9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36547">
                                            <p:txEl>
                                              <p:charRg st="97" end="129"/>
                                            </p:txEl>
                                          </p:spTgt>
                                        </p:tgtEl>
                                        <p:attrNameLst>
                                          <p:attrName>style.visibility</p:attrName>
                                        </p:attrNameLst>
                                      </p:cBhvr>
                                      <p:to>
                                        <p:strVal val="visible"/>
                                      </p:to>
                                    </p:set>
                                    <p:animEffect transition="in" filter="blinds(horizontal)">
                                      <p:cBhvr>
                                        <p:cTn id="17" dur="500"/>
                                        <p:tgtEl>
                                          <p:spTgt spid="236547">
                                            <p:txEl>
                                              <p:charRg st="97" end="12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36547">
                                            <p:txEl>
                                              <p:charRg st="129" end="158"/>
                                            </p:txEl>
                                          </p:spTgt>
                                        </p:tgtEl>
                                        <p:attrNameLst>
                                          <p:attrName>style.visibility</p:attrName>
                                        </p:attrNameLst>
                                      </p:cBhvr>
                                      <p:to>
                                        <p:strVal val="visible"/>
                                      </p:to>
                                    </p:set>
                                    <p:animEffect transition="in" filter="blinds(horizontal)">
                                      <p:cBhvr>
                                        <p:cTn id="22" dur="500"/>
                                        <p:tgtEl>
                                          <p:spTgt spid="236547">
                                            <p:txEl>
                                              <p:charRg st="129" end="15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36547">
                                            <p:txEl>
                                              <p:charRg st="158" end="211"/>
                                            </p:txEl>
                                          </p:spTgt>
                                        </p:tgtEl>
                                        <p:attrNameLst>
                                          <p:attrName>style.visibility</p:attrName>
                                        </p:attrNameLst>
                                      </p:cBhvr>
                                      <p:to>
                                        <p:strVal val="visible"/>
                                      </p:to>
                                    </p:set>
                                    <p:animEffect transition="in" filter="blinds(horizontal)">
                                      <p:cBhvr>
                                        <p:cTn id="27" dur="500"/>
                                        <p:tgtEl>
                                          <p:spTgt spid="236547">
                                            <p:txEl>
                                              <p:charRg st="158" end="21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36547">
                                            <p:txEl>
                                              <p:charRg st="211" end="228"/>
                                            </p:txEl>
                                          </p:spTgt>
                                        </p:tgtEl>
                                        <p:attrNameLst>
                                          <p:attrName>style.visibility</p:attrName>
                                        </p:attrNameLst>
                                      </p:cBhvr>
                                      <p:to>
                                        <p:strVal val="visible"/>
                                      </p:to>
                                    </p:set>
                                    <p:animEffect transition="in" filter="blinds(horizontal)">
                                      <p:cBhvr>
                                        <p:cTn id="32" dur="500"/>
                                        <p:tgtEl>
                                          <p:spTgt spid="236547">
                                            <p:txEl>
                                              <p:charRg st="211" end="22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36547">
                                            <p:txEl>
                                              <p:charRg st="228" end="279"/>
                                            </p:txEl>
                                          </p:spTgt>
                                        </p:tgtEl>
                                        <p:attrNameLst>
                                          <p:attrName>style.visibility</p:attrName>
                                        </p:attrNameLst>
                                      </p:cBhvr>
                                      <p:to>
                                        <p:strVal val="visible"/>
                                      </p:to>
                                    </p:set>
                                    <p:animEffect transition="in" filter="blinds(horizontal)">
                                      <p:cBhvr>
                                        <p:cTn id="37" dur="500"/>
                                        <p:tgtEl>
                                          <p:spTgt spid="236547">
                                            <p:txEl>
                                              <p:charRg st="228" end="27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36547">
                                            <p:txEl>
                                              <p:charRg st="279" end="335"/>
                                            </p:txEl>
                                          </p:spTgt>
                                        </p:tgtEl>
                                        <p:attrNameLst>
                                          <p:attrName>style.visibility</p:attrName>
                                        </p:attrNameLst>
                                      </p:cBhvr>
                                      <p:to>
                                        <p:strVal val="visible"/>
                                      </p:to>
                                    </p:set>
                                    <p:animEffect transition="in" filter="blinds(horizontal)">
                                      <p:cBhvr>
                                        <p:cTn id="42" dur="500"/>
                                        <p:tgtEl>
                                          <p:spTgt spid="236547">
                                            <p:txEl>
                                              <p:charRg st="279" end="33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36547">
                                            <p:txEl>
                                              <p:charRg st="335" end="345"/>
                                            </p:txEl>
                                          </p:spTgt>
                                        </p:tgtEl>
                                        <p:attrNameLst>
                                          <p:attrName>style.visibility</p:attrName>
                                        </p:attrNameLst>
                                      </p:cBhvr>
                                      <p:to>
                                        <p:strVal val="visible"/>
                                      </p:to>
                                    </p:set>
                                    <p:animEffect transition="in" filter="blinds(horizontal)">
                                      <p:cBhvr>
                                        <p:cTn id="47" dur="500"/>
                                        <p:tgtEl>
                                          <p:spTgt spid="236547">
                                            <p:txEl>
                                              <p:charRg st="335" end="34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36547">
                                            <p:txEl>
                                              <p:charRg st="345" end="406"/>
                                            </p:txEl>
                                          </p:spTgt>
                                        </p:tgtEl>
                                        <p:attrNameLst>
                                          <p:attrName>style.visibility</p:attrName>
                                        </p:attrNameLst>
                                      </p:cBhvr>
                                      <p:to>
                                        <p:strVal val="visible"/>
                                      </p:to>
                                    </p:set>
                                    <p:animEffect transition="in" filter="blinds(horizontal)">
                                      <p:cBhvr>
                                        <p:cTn id="52" dur="500"/>
                                        <p:tgtEl>
                                          <p:spTgt spid="236547">
                                            <p:txEl>
                                              <p:charRg st="345" end="40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47"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7169" name="标题 171009"/>
          <p:cNvSpPr>
            <a:spLocks noGrp="1"/>
          </p:cNvSpPr>
          <p:nvPr>
            <p:ph type="title"/>
          </p:nvPr>
        </p:nvSpPr>
        <p:spPr>
          <a:xfrm>
            <a:off x="457200" y="808038"/>
            <a:ext cx="3124200" cy="701675"/>
          </a:xfrm>
        </p:spPr>
        <p:txBody>
          <a:bodyPr wrap="square" anchor="b">
            <a:spAutoFit/>
          </a:bodyPr>
          <a:p>
            <a:pPr marL="609600" indent="-609600">
              <a:buClr>
                <a:schemeClr val="tx2"/>
              </a:buClr>
              <a:buChar char="§"/>
            </a:pPr>
            <a:r>
              <a:rPr lang="en-US" altLang="zh-CN" sz="4000" b="1" dirty="0">
                <a:latin typeface="宋体" panose="02010600030101010101" pitchFamily="2" charset="-122"/>
                <a:ea typeface="宋体" panose="02010600030101010101" pitchFamily="2" charset="-122"/>
              </a:rPr>
              <a:t>1  </a:t>
            </a:r>
            <a:r>
              <a:rPr lang="zh-CN" altLang="en-US" sz="4000" b="1" dirty="0">
                <a:latin typeface="宋体" panose="02010600030101010101" pitchFamily="2" charset="-122"/>
                <a:ea typeface="宋体" panose="02010600030101010101" pitchFamily="2" charset="-122"/>
              </a:rPr>
              <a:t>数域</a:t>
            </a:r>
            <a:endParaRPr lang="zh-CN" altLang="en-US" sz="4000" b="1">
              <a:latin typeface="宋体" panose="02010600030101010101" pitchFamily="2" charset="-122"/>
              <a:ea typeface="宋体" panose="02010600030101010101" pitchFamily="2" charset="-122"/>
            </a:endParaRPr>
          </a:p>
        </p:txBody>
      </p:sp>
      <p:sp>
        <p:nvSpPr>
          <p:cNvPr id="171011" name="内容占位符 171010"/>
          <p:cNvSpPr>
            <a:spLocks noGrp="1"/>
          </p:cNvSpPr>
          <p:nvPr>
            <p:ph idx="1"/>
          </p:nvPr>
        </p:nvSpPr>
        <p:spPr>
          <a:xfrm>
            <a:off x="533400" y="1752600"/>
            <a:ext cx="8229600" cy="4953000"/>
          </a:xfrm>
        </p:spPr>
        <p:txBody>
          <a:bodyPr anchor="t"/>
          <a:p>
            <a:pPr algn="just"/>
            <a:r>
              <a:rPr lang="zh-CN" altLang="en-US" sz="2800" b="1" dirty="0">
                <a:solidFill>
                  <a:schemeClr val="tx2"/>
                </a:solidFill>
                <a:latin typeface="宋体" panose="02010600030101010101" pitchFamily="2" charset="-122"/>
              </a:rPr>
              <a:t>要说的话</a:t>
            </a:r>
            <a:r>
              <a:rPr lang="zh-CN" altLang="en-US" sz="2800" b="1" dirty="0">
                <a:latin typeface="宋体" panose="02010600030101010101" pitchFamily="2" charset="-122"/>
              </a:rPr>
              <a:t>：对所要讨论的问题，通常要明确所考虑的数的范围，不同范围内同一问题的回答可能是不同的。例如，</a:t>
            </a:r>
            <a:r>
              <a:rPr lang="en-US" altLang="zh-CN" sz="2800" b="1" i="1">
                <a:latin typeface="Times New Roman" panose="02020803070505020304" pitchFamily="18" charset="0"/>
              </a:rPr>
              <a:t>x</a:t>
            </a:r>
            <a:r>
              <a:rPr lang="en-US" altLang="zh-CN" sz="2800" baseline="30000">
                <a:latin typeface="Times New Roman" panose="02020803070505020304" pitchFamily="18" charset="0"/>
              </a:rPr>
              <a:t>2</a:t>
            </a:r>
            <a:r>
              <a:rPr lang="en-US" altLang="zh-CN" sz="2800">
                <a:latin typeface="Times New Roman" panose="02020803070505020304" pitchFamily="18" charset="0"/>
              </a:rPr>
              <a:t>+1=0</a:t>
            </a:r>
            <a:r>
              <a:rPr lang="zh-CN" altLang="en-US" sz="2800" b="1" dirty="0">
                <a:latin typeface="Times New Roman" panose="02020803070505020304" pitchFamily="18" charset="0"/>
              </a:rPr>
              <a:t>在实数范围与复数范围内解的情形不同。</a:t>
            </a:r>
            <a:endParaRPr lang="zh-CN" altLang="en-US" sz="2800" b="1" dirty="0">
              <a:latin typeface="Times New Roman" panose="02020803070505020304" pitchFamily="18" charset="0"/>
            </a:endParaRPr>
          </a:p>
          <a:p>
            <a:pPr algn="just"/>
            <a:r>
              <a:rPr lang="zh-CN" altLang="en-US" sz="2800" b="1" dirty="0">
                <a:solidFill>
                  <a:schemeClr val="tx2"/>
                </a:solidFill>
                <a:latin typeface="Times New Roman" panose="02020803070505020304" pitchFamily="18" charset="0"/>
              </a:rPr>
              <a:t>常遇到的数的范围</a:t>
            </a:r>
            <a:r>
              <a:rPr lang="zh-CN" altLang="en-US" sz="2800" b="1" dirty="0">
                <a:latin typeface="Times New Roman" panose="02020803070505020304" pitchFamily="18" charset="0"/>
              </a:rPr>
              <a:t>：有理数集 、实数集、复数集</a:t>
            </a:r>
            <a:endParaRPr lang="zh-CN" altLang="en-US" sz="2800" b="1" dirty="0">
              <a:latin typeface="Times New Roman" panose="02020803070505020304" pitchFamily="18" charset="0"/>
            </a:endParaRPr>
          </a:p>
          <a:p>
            <a:pPr algn="just">
              <a:buNone/>
            </a:pPr>
            <a:r>
              <a:rPr lang="zh-CN" altLang="en-US" sz="2800" b="1" dirty="0">
                <a:latin typeface="Times New Roman" panose="02020803070505020304" pitchFamily="18" charset="0"/>
              </a:rPr>
              <a:t>    共性(代数性质) ：加、减、乘、除运算性质</a:t>
            </a:r>
            <a:endParaRPr lang="zh-CN" altLang="en-US" sz="2800" b="1" dirty="0">
              <a:latin typeface="Times New Roman" panose="02020803070505020304" pitchFamily="18" charset="0"/>
            </a:endParaRPr>
          </a:p>
          <a:p>
            <a:pPr algn="just"/>
            <a:r>
              <a:rPr lang="zh-CN" altLang="en-US" sz="2800" b="1" dirty="0">
                <a:latin typeface="Times New Roman" panose="02020803070505020304" pitchFamily="18" charset="0"/>
              </a:rPr>
              <a:t>有些数集也有与有理数集 、实数集、复数集相同的代数性质  </a:t>
            </a:r>
            <a:endParaRPr lang="zh-CN" altLang="en-US" sz="2800" b="1" dirty="0">
              <a:latin typeface="Times New Roman" panose="02020803070505020304" pitchFamily="18" charset="0"/>
            </a:endParaRPr>
          </a:p>
          <a:p>
            <a:pPr algn="just">
              <a:buNone/>
            </a:pPr>
            <a:r>
              <a:rPr lang="zh-CN" altLang="en-US" sz="2800" b="1" dirty="0">
                <a:latin typeface="Times New Roman" panose="02020803070505020304" pitchFamily="18" charset="0"/>
              </a:rPr>
              <a:t>          为在讨论中将其统一起来，引入一个一般的概念</a:t>
            </a:r>
            <a:r>
              <a:rPr lang="en-US" altLang="zh-CN" sz="2800" b="1">
                <a:latin typeface="Times New Roman" panose="02020803070505020304" pitchFamily="18" charset="0"/>
              </a:rPr>
              <a:t>——</a:t>
            </a:r>
            <a:r>
              <a:rPr lang="zh-CN" altLang="en-US" sz="2800" b="1" dirty="0">
                <a:solidFill>
                  <a:schemeClr val="tx2"/>
                </a:solidFill>
                <a:latin typeface="Times New Roman" panose="02020803070505020304" pitchFamily="18" charset="0"/>
              </a:rPr>
              <a:t>数域</a:t>
            </a:r>
            <a:r>
              <a:rPr lang="zh-CN" altLang="en-US" sz="2800" b="1" dirty="0">
                <a:latin typeface="Times New Roman" panose="02020803070505020304" pitchFamily="18" charset="0"/>
              </a:rPr>
              <a:t>。</a:t>
            </a:r>
            <a:endParaRPr lang="zh-CN" altLang="en-US" sz="2800" b="1" dirty="0">
              <a:latin typeface="Times New Roman" panose="020208030705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1011">
                                            <p:txEl>
                                              <p:charRg st="0" end="75"/>
                                            </p:txEl>
                                          </p:spTgt>
                                        </p:tgtEl>
                                        <p:attrNameLst>
                                          <p:attrName>style.visibility</p:attrName>
                                        </p:attrNameLst>
                                      </p:cBhvr>
                                      <p:to>
                                        <p:strVal val="visible"/>
                                      </p:to>
                                    </p:set>
                                    <p:animEffect transition="in" filter="wipe(left)">
                                      <p:cBhvr>
                                        <p:cTn id="7" dur="500"/>
                                        <p:tgtEl>
                                          <p:spTgt spid="171011">
                                            <p:txEl>
                                              <p:charRg st="0" end="7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1011">
                                            <p:txEl>
                                              <p:charRg st="75" end="98"/>
                                            </p:txEl>
                                          </p:spTgt>
                                        </p:tgtEl>
                                        <p:attrNameLst>
                                          <p:attrName>style.visibility</p:attrName>
                                        </p:attrNameLst>
                                      </p:cBhvr>
                                      <p:to>
                                        <p:strVal val="visible"/>
                                      </p:to>
                                    </p:set>
                                    <p:animEffect transition="in" filter="wipe(left)">
                                      <p:cBhvr>
                                        <p:cTn id="12" dur="500"/>
                                        <p:tgtEl>
                                          <p:spTgt spid="171011">
                                            <p:txEl>
                                              <p:charRg st="75" end="9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1011">
                                            <p:txEl>
                                              <p:charRg st="98" end="123"/>
                                            </p:txEl>
                                          </p:spTgt>
                                        </p:tgtEl>
                                        <p:attrNameLst>
                                          <p:attrName>style.visibility</p:attrName>
                                        </p:attrNameLst>
                                      </p:cBhvr>
                                      <p:to>
                                        <p:strVal val="visible"/>
                                      </p:to>
                                    </p:set>
                                    <p:animEffect transition="in" filter="wipe(left)">
                                      <p:cBhvr>
                                        <p:cTn id="17" dur="500"/>
                                        <p:tgtEl>
                                          <p:spTgt spid="171011">
                                            <p:txEl>
                                              <p:charRg st="98" end="12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1011">
                                            <p:txEl>
                                              <p:charRg st="123" end="153"/>
                                            </p:txEl>
                                          </p:spTgt>
                                        </p:tgtEl>
                                        <p:attrNameLst>
                                          <p:attrName>style.visibility</p:attrName>
                                        </p:attrNameLst>
                                      </p:cBhvr>
                                      <p:to>
                                        <p:strVal val="visible"/>
                                      </p:to>
                                    </p:set>
                                    <p:animEffect transition="in" filter="wipe(left)">
                                      <p:cBhvr>
                                        <p:cTn id="22" dur="500"/>
                                        <p:tgtEl>
                                          <p:spTgt spid="171011">
                                            <p:txEl>
                                              <p:charRg st="123" end="15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1011">
                                            <p:txEl>
                                              <p:charRg st="153" end="190"/>
                                            </p:txEl>
                                          </p:spTgt>
                                        </p:tgtEl>
                                        <p:attrNameLst>
                                          <p:attrName>style.visibility</p:attrName>
                                        </p:attrNameLst>
                                      </p:cBhvr>
                                      <p:to>
                                        <p:strVal val="visible"/>
                                      </p:to>
                                    </p:set>
                                    <p:animEffect transition="in" filter="wipe(left)">
                                      <p:cBhvr>
                                        <p:cTn id="27" dur="500"/>
                                        <p:tgtEl>
                                          <p:spTgt spid="171011">
                                            <p:txEl>
                                              <p:charRg st="153" end="19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1" grpId="0" build="p"/>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 name="内容占位符 2"/>
          <p:cNvSpPr>
            <a:spLocks noGrp="1"/>
          </p:cNvSpPr>
          <p:nvPr>
            <p:ph idx="1"/>
          </p:nvPr>
        </p:nvSpPr>
        <p:spPr/>
        <p:txBody>
          <a:bodyPr anchor="t"/>
          <a:p>
            <a:r>
              <a:rPr lang="zh-CN" altLang="en-US">
                <a:latin typeface="Times New Roman Regular" panose="02020803070505020304" charset="0"/>
              </a:rPr>
              <a:t>由以上的性质可以看出,多项式 </a:t>
            </a:r>
            <a:r>
              <a:rPr lang="zh-CN" altLang="en-US"/>
              <a:t> </a:t>
            </a:r>
            <a:r>
              <a:rPr lang="en-US" altLang="zh-CN" b="1" i="1">
                <a:latin typeface="Times New Roman" panose="02020803070505020304" pitchFamily="18" charset="0"/>
                <a:sym typeface="宋体" panose="02010600030101010101" pitchFamily="2" charset="-122"/>
              </a:rPr>
              <a:t>f</a:t>
            </a:r>
            <a:r>
              <a:rPr lang="en-US" altLang="zh-CN" b="1">
                <a:latin typeface="Times New Roman" panose="02020803070505020304" pitchFamily="18" charset="0"/>
                <a:sym typeface="宋体" panose="02010600030101010101" pitchFamily="2" charset="-122"/>
              </a:rPr>
              <a:t>(</a:t>
            </a:r>
            <a:r>
              <a:rPr lang="en-US" altLang="zh-CN" b="1" i="1">
                <a:latin typeface="Times New Roman" panose="02020803070505020304" pitchFamily="18" charset="0"/>
                <a:sym typeface="宋体" panose="02010600030101010101" pitchFamily="2" charset="-122"/>
              </a:rPr>
              <a:t>x</a:t>
            </a:r>
            <a:r>
              <a:rPr lang="en-US" altLang="zh-CN" b="1">
                <a:latin typeface="Times New Roman" panose="02020803070505020304" pitchFamily="18" charset="0"/>
                <a:sym typeface="宋体" panose="02010600030101010101" pitchFamily="2" charset="-122"/>
              </a:rPr>
              <a:t>) </a:t>
            </a:r>
            <a:r>
              <a:rPr lang="zh-CN" altLang="en-US">
                <a:latin typeface="Times New Roman Regular" panose="02020803070505020304" charset="0"/>
              </a:rPr>
              <a:t> 与它的任一个非零常数倍 </a:t>
            </a:r>
            <a:r>
              <a:rPr lang="en-US" altLang="zh-CN" b="1" i="1">
                <a:latin typeface="Times New Roman" panose="02020803070505020304" pitchFamily="18" charset="0"/>
              </a:rPr>
              <a:t>c</a:t>
            </a:r>
            <a:r>
              <a:rPr lang="zh-CN" altLang="en-US">
                <a:latin typeface="Times New Roman Regular" panose="02020803070505020304" charset="0"/>
              </a:rPr>
              <a:t> </a:t>
            </a:r>
            <a:r>
              <a:rPr lang="en-US" altLang="zh-CN" b="1" i="1">
                <a:latin typeface="Times New Roman" panose="02020803070505020304" pitchFamily="18" charset="0"/>
                <a:sym typeface="宋体" panose="02010600030101010101" pitchFamily="2" charset="-122"/>
              </a:rPr>
              <a:t>f</a:t>
            </a:r>
            <a:r>
              <a:rPr lang="en-US" altLang="zh-CN" b="1">
                <a:latin typeface="Times New Roman" panose="02020803070505020304" pitchFamily="18" charset="0"/>
                <a:sym typeface="宋体" panose="02010600030101010101" pitchFamily="2" charset="-122"/>
              </a:rPr>
              <a:t>(</a:t>
            </a:r>
            <a:r>
              <a:rPr lang="en-US" altLang="zh-CN" b="1" i="1">
                <a:latin typeface="Times New Roman" panose="02020803070505020304" pitchFamily="18" charset="0"/>
                <a:sym typeface="宋体" panose="02010600030101010101" pitchFamily="2" charset="-122"/>
              </a:rPr>
              <a:t>x</a:t>
            </a:r>
            <a:r>
              <a:rPr lang="en-US" altLang="zh-CN" b="1">
                <a:latin typeface="Times New Roman" panose="02020803070505020304" pitchFamily="18" charset="0"/>
                <a:sym typeface="宋体" panose="02010600030101010101" pitchFamily="2" charset="-122"/>
              </a:rPr>
              <a:t>) </a:t>
            </a:r>
            <a:r>
              <a:rPr lang="zh-CN" altLang="en-US">
                <a:latin typeface="Times New Roman Regular" panose="02020803070505020304" charset="0"/>
              </a:rPr>
              <a:t>(</a:t>
            </a:r>
            <a:r>
              <a:rPr lang="en-US" altLang="zh-CN" b="1" i="1">
                <a:latin typeface="Times New Roman" panose="02020803070505020304" pitchFamily="18" charset="0"/>
              </a:rPr>
              <a:t>c</a:t>
            </a:r>
            <a:r>
              <a:rPr lang="zh-CN" altLang="en-US">
                <a:latin typeface="Times New Roman Regular" panose="02020803070505020304" charset="0"/>
              </a:rPr>
              <a:t> 不为 0)  有相 同的因式,也有相同的倍式.</a:t>
            </a:r>
            <a:endParaRPr lang="zh-CN" altLang="en-US">
              <a:latin typeface="Times New Roman Regular" panose="02020803070505020304" charset="0"/>
            </a:endParaRPr>
          </a:p>
          <a:p>
            <a:r>
              <a:rPr lang="zh-CN" altLang="en-US">
                <a:latin typeface="Times New Roman Regular" panose="02020803070505020304" charset="0"/>
              </a:rPr>
              <a:t>因之,在多项式整除性的讨论中, </a:t>
            </a:r>
            <a:r>
              <a:rPr lang="zh-CN" altLang="en-US"/>
              <a:t> </a:t>
            </a:r>
            <a:r>
              <a:rPr lang="en-US" altLang="zh-CN" b="1" i="1">
                <a:latin typeface="Times New Roman" panose="02020803070505020304" pitchFamily="18" charset="0"/>
                <a:sym typeface="宋体" panose="02010600030101010101" pitchFamily="2" charset="-122"/>
              </a:rPr>
              <a:t>f</a:t>
            </a:r>
            <a:r>
              <a:rPr lang="en-US" altLang="zh-CN" b="1">
                <a:latin typeface="Times New Roman" panose="02020803070505020304" pitchFamily="18" charset="0"/>
                <a:sym typeface="宋体" panose="02010600030101010101" pitchFamily="2" charset="-122"/>
              </a:rPr>
              <a:t>(</a:t>
            </a:r>
            <a:r>
              <a:rPr lang="en-US" altLang="zh-CN" b="1" i="1">
                <a:latin typeface="Times New Roman" panose="02020803070505020304" pitchFamily="18" charset="0"/>
                <a:sym typeface="宋体" panose="02010600030101010101" pitchFamily="2" charset="-122"/>
              </a:rPr>
              <a:t>x</a:t>
            </a:r>
            <a:r>
              <a:rPr lang="en-US" altLang="zh-CN" b="1">
                <a:latin typeface="Times New Roman" panose="02020803070505020304" pitchFamily="18" charset="0"/>
                <a:sym typeface="宋体" panose="02010600030101010101" pitchFamily="2" charset="-122"/>
              </a:rPr>
              <a:t>) </a:t>
            </a:r>
            <a:r>
              <a:rPr lang="zh-CN" altLang="en-US">
                <a:latin typeface="Times New Roman Regular" panose="02020803070505020304" charset="0"/>
              </a:rPr>
              <a:t>常常可以用 </a:t>
            </a:r>
            <a:r>
              <a:rPr lang="en-US" altLang="zh-CN" b="1" i="1">
                <a:latin typeface="Times New Roman" panose="02020803070505020304" pitchFamily="18" charset="0"/>
              </a:rPr>
              <a:t>c </a:t>
            </a:r>
            <a:r>
              <a:rPr lang="en-US" altLang="zh-CN" b="1" i="1">
                <a:latin typeface="Times New Roman" panose="02020803070505020304" pitchFamily="18" charset="0"/>
                <a:sym typeface="宋体" panose="02010600030101010101" pitchFamily="2" charset="-122"/>
              </a:rPr>
              <a:t>f</a:t>
            </a:r>
            <a:r>
              <a:rPr lang="en-US" altLang="zh-CN" b="1">
                <a:latin typeface="Times New Roman" panose="02020803070505020304" pitchFamily="18" charset="0"/>
                <a:sym typeface="宋体" panose="02010600030101010101" pitchFamily="2" charset="-122"/>
              </a:rPr>
              <a:t>(</a:t>
            </a:r>
            <a:r>
              <a:rPr lang="en-US" altLang="zh-CN" b="1" i="1">
                <a:latin typeface="Times New Roman" panose="02020803070505020304" pitchFamily="18" charset="0"/>
                <a:sym typeface="宋体" panose="02010600030101010101" pitchFamily="2" charset="-122"/>
              </a:rPr>
              <a:t>x</a:t>
            </a:r>
            <a:r>
              <a:rPr lang="en-US" altLang="zh-CN" b="1">
                <a:latin typeface="Times New Roman" panose="02020803070505020304" pitchFamily="18" charset="0"/>
                <a:sym typeface="宋体" panose="02010600030101010101" pitchFamily="2" charset="-122"/>
              </a:rPr>
              <a:t>) </a:t>
            </a:r>
            <a:r>
              <a:rPr lang="zh-CN" altLang="en-US">
                <a:latin typeface="Times New Roman Regular" panose="02020803070505020304" charset="0"/>
              </a:rPr>
              <a:t> 来 代替.</a:t>
            </a:r>
            <a:endParaRPr lang="zh-CN" altLang="en-US">
              <a:latin typeface="Times New Roman Regular" panose="020208030705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charRg st="0" end="64"/>
                                            </p:txEl>
                                          </p:spTgt>
                                        </p:tgtEl>
                                        <p:attrNameLst>
                                          <p:attrName>style.visibility</p:attrName>
                                        </p:attrNameLst>
                                      </p:cBhvr>
                                      <p:to>
                                        <p:strVal val="visible"/>
                                      </p:to>
                                    </p:set>
                                    <p:animEffect transition="in" filter="blinds(horizontal)">
                                      <p:cBhvr>
                                        <p:cTn id="7" dur="500"/>
                                        <p:tgtEl>
                                          <p:spTgt spid="3">
                                            <p:txEl>
                                              <p:charRg st="0" end="6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charRg st="64" end="104"/>
                                            </p:txEl>
                                          </p:spTgt>
                                        </p:tgtEl>
                                        <p:attrNameLst>
                                          <p:attrName>style.visibility</p:attrName>
                                        </p:attrNameLst>
                                      </p:cBhvr>
                                      <p:to>
                                        <p:strVal val="visible"/>
                                      </p:to>
                                    </p:set>
                                    <p:animEffect transition="in" filter="blinds(horizontal)">
                                      <p:cBhvr>
                                        <p:cTn id="12" dur="500"/>
                                        <p:tgtEl>
                                          <p:spTgt spid="3">
                                            <p:txEl>
                                              <p:charRg st="64" end="10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 name="内容占位符 2"/>
          <p:cNvSpPr>
            <a:spLocks noGrp="1"/>
          </p:cNvSpPr>
          <p:nvPr>
            <p:ph idx="1"/>
          </p:nvPr>
        </p:nvSpPr>
        <p:spPr>
          <a:xfrm>
            <a:off x="885825" y="762000"/>
            <a:ext cx="8110538" cy="4191000"/>
          </a:xfrm>
        </p:spPr>
        <p:txBody>
          <a:bodyPr anchor="t"/>
          <a:p>
            <a:r>
              <a:rPr lang="zh-CN" altLang="en-US" sz="2800"/>
              <a:t>最后我们指出,两个多项式之间的整除关系不因为系数域的扩大而改变.</a:t>
            </a:r>
            <a:endParaRPr lang="zh-CN" altLang="en-US" sz="2800"/>
          </a:p>
          <a:p>
            <a:r>
              <a:rPr lang="zh-CN" altLang="en-US" sz="2800"/>
              <a:t>也就是说,如果 </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a:t>, </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a:t> 是 </a:t>
            </a:r>
            <a:r>
              <a:rPr lang="en-US" altLang="zh-CN" sz="2800" b="1" i="1">
                <a:latin typeface="Times New Roman" panose="02020803070505020304" pitchFamily="18" charset="0"/>
                <a:ea typeface="华文行楷" panose="02010800040101010101" pitchFamily="2" charset="-122"/>
              </a:rPr>
              <a:t>P</a:t>
            </a:r>
            <a:r>
              <a:rPr lang="en-US" altLang="zh-CN" sz="2800" b="1">
                <a:latin typeface="Times New Roman" panose="02020803070505020304" pitchFamily="18" charset="0"/>
                <a:ea typeface="华文行楷" panose="02010800040101010101" pitchFamily="2" charset="-122"/>
              </a:rPr>
              <a:t>[</a:t>
            </a:r>
            <a:r>
              <a:rPr lang="en-US" altLang="zh-CN" sz="2800" b="1" i="1">
                <a:latin typeface="Times New Roman" panose="02020803070505020304" pitchFamily="18" charset="0"/>
                <a:ea typeface="华文行楷" panose="02010800040101010101" pitchFamily="2" charset="-122"/>
              </a:rPr>
              <a:t>x</a:t>
            </a:r>
            <a:r>
              <a:rPr lang="en-US" altLang="zh-CN" sz="2800" b="1">
                <a:latin typeface="Times New Roman" panose="02020803070505020304" pitchFamily="18" charset="0"/>
                <a:ea typeface="华文行楷" panose="02010800040101010101" pitchFamily="2" charset="-122"/>
              </a:rPr>
              <a:t>]</a:t>
            </a:r>
            <a:r>
              <a:rPr lang="zh-CN" altLang="en-US" sz="2800"/>
              <a:t> 中两个多项式, </a:t>
            </a:r>
            <a:r>
              <a:rPr lang="en-US" altLang="zh-CN" sz="2800" b="1" i="1">
                <a:latin typeface="Times New Roman" panose="02020803070505020304" pitchFamily="18" charset="0"/>
                <a:ea typeface="华文行楷" panose="02010800040101010101" pitchFamily="2" charset="-122"/>
                <a:sym typeface="宋体" panose="02010600030101010101" pitchFamily="2" charset="-122"/>
              </a:rPr>
              <a:t>F</a:t>
            </a:r>
            <a:r>
              <a:rPr lang="zh-CN" altLang="en-US" sz="2800"/>
              <a:t>是包含 </a:t>
            </a:r>
            <a:r>
              <a:rPr lang="en-US" altLang="zh-CN" sz="2800" b="1" i="1">
                <a:latin typeface="Times New Roman" panose="02020803070505020304" pitchFamily="18" charset="0"/>
                <a:ea typeface="华文行楷" panose="02010800040101010101" pitchFamily="2" charset="-122"/>
              </a:rPr>
              <a:t>P</a:t>
            </a:r>
            <a:r>
              <a:rPr lang="zh-CN" altLang="en-US" sz="2800"/>
              <a:t> 的一个较大的数域.</a:t>
            </a:r>
            <a:endParaRPr lang="zh-CN" altLang="en-US" sz="2800"/>
          </a:p>
          <a:p>
            <a:r>
              <a:rPr lang="zh-CN" altLang="en-US" sz="2800"/>
              <a:t>当然, </a:t>
            </a:r>
            <a:r>
              <a:rPr lang="en-US" altLang="zh-CN" sz="2800" b="1" i="1">
                <a:latin typeface="Times New Roman" panose="02020803070505020304" pitchFamily="18" charset="0"/>
                <a:sym typeface="宋体" panose="02010600030101010101" pitchFamily="2" charset="-122"/>
              </a:rPr>
              <a:t>f</a:t>
            </a:r>
            <a:r>
              <a:rPr lang="en-US" altLang="zh-CN" sz="2800" b="1">
                <a:latin typeface="Times New Roman" panose="02020803070505020304" pitchFamily="18" charset="0"/>
                <a:sym typeface="宋体" panose="02010600030101010101" pitchFamily="2" charset="-122"/>
              </a:rPr>
              <a:t>(</a:t>
            </a:r>
            <a:r>
              <a:rPr lang="en-US" altLang="zh-CN" sz="2800" b="1" i="1">
                <a:latin typeface="Times New Roman" panose="02020803070505020304" pitchFamily="18" charset="0"/>
                <a:sym typeface="宋体" panose="02010600030101010101" pitchFamily="2" charset="-122"/>
              </a:rPr>
              <a:t>x</a:t>
            </a:r>
            <a:r>
              <a:rPr lang="en-US" altLang="zh-CN" sz="2800" b="1">
                <a:latin typeface="Times New Roman" panose="02020803070505020304" pitchFamily="18" charset="0"/>
                <a:sym typeface="宋体" panose="02010600030101010101" pitchFamily="2" charset="-122"/>
              </a:rPr>
              <a:t>) </a:t>
            </a:r>
            <a:r>
              <a:rPr lang="zh-CN" altLang="en-US" sz="2800"/>
              <a:t>, </a:t>
            </a:r>
            <a:r>
              <a:rPr lang="en-US" altLang="zh-CN" sz="2800" b="1" i="1">
                <a:latin typeface="Times New Roman" panose="02020803070505020304" pitchFamily="18" charset="0"/>
                <a:sym typeface="宋体" panose="02010600030101010101" pitchFamily="2" charset="-122"/>
              </a:rPr>
              <a:t>g</a:t>
            </a:r>
            <a:r>
              <a:rPr lang="en-US" altLang="zh-CN" sz="2800" b="1">
                <a:latin typeface="Times New Roman" panose="02020803070505020304" pitchFamily="18" charset="0"/>
                <a:sym typeface="宋体" panose="02010600030101010101" pitchFamily="2" charset="-122"/>
              </a:rPr>
              <a:t>(</a:t>
            </a:r>
            <a:r>
              <a:rPr lang="en-US" altLang="zh-CN" sz="2800" b="1" i="1">
                <a:latin typeface="Times New Roman" panose="02020803070505020304" pitchFamily="18" charset="0"/>
                <a:sym typeface="宋体" panose="02010600030101010101" pitchFamily="2" charset="-122"/>
              </a:rPr>
              <a:t>x</a:t>
            </a:r>
            <a:r>
              <a:rPr lang="en-US" altLang="zh-CN" sz="2800" b="1">
                <a:latin typeface="Times New Roman" panose="02020803070505020304" pitchFamily="18" charset="0"/>
                <a:sym typeface="宋体" panose="02010600030101010101" pitchFamily="2" charset="-122"/>
              </a:rPr>
              <a:t>) </a:t>
            </a:r>
            <a:r>
              <a:rPr lang="zh-CN" altLang="en-US" sz="2800"/>
              <a:t>也可以看成是</a:t>
            </a:r>
            <a:r>
              <a:rPr lang="en-US" altLang="zh-CN" sz="2800" b="1" i="1">
                <a:latin typeface="Times New Roman" panose="02020803070505020304" pitchFamily="18" charset="0"/>
                <a:ea typeface="华文行楷" panose="02010800040101010101" pitchFamily="2" charset="-122"/>
                <a:sym typeface="宋体" panose="02010600030101010101" pitchFamily="2" charset="-122"/>
              </a:rPr>
              <a:t>F</a:t>
            </a:r>
            <a:r>
              <a:rPr lang="en-US" altLang="zh-CN" sz="2800" b="1">
                <a:latin typeface="Times New Roman" panose="02020803070505020304" pitchFamily="18" charset="0"/>
                <a:ea typeface="华文行楷" panose="02010800040101010101" pitchFamily="2" charset="-122"/>
                <a:sym typeface="宋体" panose="02010600030101010101" pitchFamily="2" charset="-122"/>
              </a:rPr>
              <a:t>[</a:t>
            </a:r>
            <a:r>
              <a:rPr lang="en-US" altLang="zh-CN" sz="2800" b="1" i="1">
                <a:latin typeface="Times New Roman" panose="02020803070505020304" pitchFamily="18" charset="0"/>
                <a:ea typeface="华文行楷" panose="02010800040101010101" pitchFamily="2" charset="-122"/>
                <a:sym typeface="宋体" panose="02010600030101010101" pitchFamily="2" charset="-122"/>
              </a:rPr>
              <a:t>x</a:t>
            </a:r>
            <a:r>
              <a:rPr lang="en-US" altLang="zh-CN" sz="2800" b="1">
                <a:latin typeface="Times New Roman" panose="02020803070505020304" pitchFamily="18" charset="0"/>
                <a:ea typeface="华文行楷" panose="02010800040101010101" pitchFamily="2" charset="-122"/>
                <a:sym typeface="宋体" panose="02010600030101010101" pitchFamily="2" charset="-122"/>
              </a:rPr>
              <a:t>]</a:t>
            </a:r>
            <a:r>
              <a:rPr lang="zh-CN" altLang="en-US" sz="2800"/>
              <a:t>中的多项式.</a:t>
            </a:r>
            <a:endParaRPr lang="zh-CN" altLang="en-US" sz="2800"/>
          </a:p>
          <a:p>
            <a:r>
              <a:rPr lang="zh-CN" altLang="en-US" sz="2800"/>
              <a:t>从带余除法可以看出,不论把 </a:t>
            </a:r>
            <a:r>
              <a:rPr lang="en-US" altLang="zh-CN" sz="2800" b="1" i="1">
                <a:latin typeface="Times New Roman" panose="02020803070505020304" pitchFamily="18" charset="0"/>
                <a:sym typeface="宋体" panose="02010600030101010101" pitchFamily="2" charset="-122"/>
              </a:rPr>
              <a:t>f</a:t>
            </a:r>
            <a:r>
              <a:rPr lang="en-US" altLang="zh-CN" sz="2800" b="1">
                <a:latin typeface="Times New Roman" panose="02020803070505020304" pitchFamily="18" charset="0"/>
                <a:sym typeface="宋体" panose="02010600030101010101" pitchFamily="2" charset="-122"/>
              </a:rPr>
              <a:t>(</a:t>
            </a:r>
            <a:r>
              <a:rPr lang="en-US" altLang="zh-CN" sz="2800" b="1" i="1">
                <a:latin typeface="Times New Roman" panose="02020803070505020304" pitchFamily="18" charset="0"/>
                <a:sym typeface="宋体" panose="02010600030101010101" pitchFamily="2" charset="-122"/>
              </a:rPr>
              <a:t>x</a:t>
            </a:r>
            <a:r>
              <a:rPr lang="en-US" altLang="zh-CN" sz="2800" b="1">
                <a:latin typeface="Times New Roman" panose="02020803070505020304" pitchFamily="18" charset="0"/>
                <a:sym typeface="宋体" panose="02010600030101010101" pitchFamily="2" charset="-122"/>
              </a:rPr>
              <a:t>) </a:t>
            </a:r>
            <a:r>
              <a:rPr lang="zh-CN" altLang="en-US" sz="2800"/>
              <a:t>, </a:t>
            </a:r>
            <a:r>
              <a:rPr lang="en-US" altLang="zh-CN" sz="2800" b="1" i="1">
                <a:latin typeface="Times New Roman" panose="02020803070505020304" pitchFamily="18" charset="0"/>
                <a:sym typeface="宋体" panose="02010600030101010101" pitchFamily="2" charset="-122"/>
              </a:rPr>
              <a:t>g</a:t>
            </a:r>
            <a:r>
              <a:rPr lang="en-US" altLang="zh-CN" sz="2800" b="1">
                <a:latin typeface="Times New Roman" panose="02020803070505020304" pitchFamily="18" charset="0"/>
                <a:sym typeface="宋体" panose="02010600030101010101" pitchFamily="2" charset="-122"/>
              </a:rPr>
              <a:t>(</a:t>
            </a:r>
            <a:r>
              <a:rPr lang="en-US" altLang="zh-CN" sz="2800" b="1" i="1">
                <a:latin typeface="Times New Roman" panose="02020803070505020304" pitchFamily="18" charset="0"/>
                <a:sym typeface="宋体" panose="02010600030101010101" pitchFamily="2" charset="-122"/>
              </a:rPr>
              <a:t>x</a:t>
            </a:r>
            <a:r>
              <a:rPr lang="en-US" altLang="zh-CN" sz="2800" b="1">
                <a:latin typeface="Times New Roman" panose="02020803070505020304" pitchFamily="18" charset="0"/>
                <a:sym typeface="宋体" panose="02010600030101010101" pitchFamily="2" charset="-122"/>
              </a:rPr>
              <a:t>) </a:t>
            </a:r>
            <a:r>
              <a:rPr lang="zh-CN" altLang="en-US" sz="2800"/>
              <a:t> 看成是 </a:t>
            </a:r>
            <a:r>
              <a:rPr lang="en-US" altLang="zh-CN" sz="2800" b="1" i="1">
                <a:latin typeface="Times New Roman" panose="02020803070505020304" pitchFamily="18" charset="0"/>
                <a:ea typeface="华文行楷" panose="02010800040101010101" pitchFamily="2" charset="-122"/>
                <a:sym typeface="宋体" panose="02010600030101010101" pitchFamily="2" charset="-122"/>
              </a:rPr>
              <a:t>P</a:t>
            </a:r>
            <a:r>
              <a:rPr lang="en-US" altLang="zh-CN" sz="2800" b="1">
                <a:latin typeface="Times New Roman" panose="02020803070505020304" pitchFamily="18" charset="0"/>
                <a:ea typeface="华文行楷" panose="02010800040101010101" pitchFamily="2" charset="-122"/>
                <a:sym typeface="宋体" panose="02010600030101010101" pitchFamily="2" charset="-122"/>
              </a:rPr>
              <a:t>[</a:t>
            </a:r>
            <a:r>
              <a:rPr lang="en-US" altLang="zh-CN" sz="2800" b="1" i="1">
                <a:latin typeface="Times New Roman" panose="02020803070505020304" pitchFamily="18" charset="0"/>
                <a:ea typeface="华文行楷" panose="02010800040101010101" pitchFamily="2" charset="-122"/>
                <a:sym typeface="宋体" panose="02010600030101010101" pitchFamily="2" charset="-122"/>
              </a:rPr>
              <a:t>x</a:t>
            </a:r>
            <a:r>
              <a:rPr lang="en-US" altLang="zh-CN" sz="2800" b="1">
                <a:latin typeface="Times New Roman" panose="02020803070505020304" pitchFamily="18" charset="0"/>
                <a:ea typeface="华文行楷" panose="02010800040101010101" pitchFamily="2" charset="-122"/>
                <a:sym typeface="宋体" panose="02010600030101010101" pitchFamily="2" charset="-122"/>
              </a:rPr>
              <a:t>]</a:t>
            </a:r>
            <a:r>
              <a:rPr lang="zh-CN" altLang="en-US" sz="2800"/>
              <a:t> 中或者是 </a:t>
            </a:r>
            <a:r>
              <a:rPr lang="en-US" altLang="zh-CN" sz="2800" b="1" i="1">
                <a:latin typeface="Times New Roman" panose="02020803070505020304" pitchFamily="18" charset="0"/>
                <a:ea typeface="华文行楷" panose="02010800040101010101" pitchFamily="2" charset="-122"/>
                <a:sym typeface="宋体" panose="02010600030101010101" pitchFamily="2" charset="-122"/>
              </a:rPr>
              <a:t>F</a:t>
            </a:r>
            <a:r>
              <a:rPr lang="en-US" altLang="zh-CN" sz="2800" b="1">
                <a:latin typeface="Times New Roman" panose="02020803070505020304" pitchFamily="18" charset="0"/>
                <a:ea typeface="华文行楷" panose="02010800040101010101" pitchFamily="2" charset="-122"/>
                <a:sym typeface="宋体" panose="02010600030101010101" pitchFamily="2" charset="-122"/>
              </a:rPr>
              <a:t>[</a:t>
            </a:r>
            <a:r>
              <a:rPr lang="en-US" altLang="zh-CN" sz="2800" b="1" i="1">
                <a:latin typeface="Times New Roman" panose="02020803070505020304" pitchFamily="18" charset="0"/>
                <a:ea typeface="华文行楷" panose="02010800040101010101" pitchFamily="2" charset="-122"/>
                <a:sym typeface="宋体" panose="02010600030101010101" pitchFamily="2" charset="-122"/>
              </a:rPr>
              <a:t>x</a:t>
            </a:r>
            <a:r>
              <a:rPr lang="en-US" altLang="zh-CN" sz="2800" b="1">
                <a:latin typeface="Times New Roman" panose="02020803070505020304" pitchFamily="18" charset="0"/>
                <a:ea typeface="华文行楷" panose="02010800040101010101" pitchFamily="2" charset="-122"/>
                <a:sym typeface="宋体" panose="02010600030101010101" pitchFamily="2" charset="-122"/>
              </a:rPr>
              <a:t>]</a:t>
            </a:r>
            <a:r>
              <a:rPr lang="zh-CN" altLang="en-US" sz="2800"/>
              <a:t> 中的多项式，用 </a:t>
            </a:r>
            <a:r>
              <a:rPr lang="en-US" altLang="zh-CN" sz="2800" b="1" i="1">
                <a:latin typeface="Times New Roman" panose="02020803070505020304" pitchFamily="18" charset="0"/>
                <a:sym typeface="宋体" panose="02010600030101010101" pitchFamily="2" charset="-122"/>
              </a:rPr>
              <a:t>g</a:t>
            </a:r>
            <a:r>
              <a:rPr lang="en-US" altLang="zh-CN" sz="2800" b="1">
                <a:latin typeface="Times New Roman" panose="02020803070505020304" pitchFamily="18" charset="0"/>
                <a:sym typeface="宋体" panose="02010600030101010101" pitchFamily="2" charset="-122"/>
              </a:rPr>
              <a:t>(</a:t>
            </a:r>
            <a:r>
              <a:rPr lang="en-US" altLang="zh-CN" sz="2800" b="1" i="1">
                <a:latin typeface="Times New Roman" panose="02020803070505020304" pitchFamily="18" charset="0"/>
                <a:sym typeface="宋体" panose="02010600030101010101" pitchFamily="2" charset="-122"/>
              </a:rPr>
              <a:t>x</a:t>
            </a:r>
            <a:r>
              <a:rPr lang="en-US" altLang="zh-CN" sz="2800" b="1">
                <a:latin typeface="Times New Roman" panose="02020803070505020304" pitchFamily="18" charset="0"/>
                <a:sym typeface="宋体" panose="02010600030101010101" pitchFamily="2" charset="-122"/>
              </a:rPr>
              <a:t>) </a:t>
            </a:r>
            <a:r>
              <a:rPr lang="zh-CN" altLang="en-US" sz="2800"/>
              <a:t> 去除  </a:t>
            </a:r>
            <a:r>
              <a:rPr lang="en-US" altLang="zh-CN" sz="2800" b="1" i="1">
                <a:latin typeface="Times New Roman" panose="02020803070505020304" pitchFamily="18" charset="0"/>
                <a:sym typeface="宋体" panose="02010600030101010101" pitchFamily="2" charset="-122"/>
              </a:rPr>
              <a:t>f</a:t>
            </a:r>
            <a:r>
              <a:rPr lang="en-US" altLang="zh-CN" sz="2800" b="1">
                <a:latin typeface="Times New Roman" panose="02020803070505020304" pitchFamily="18" charset="0"/>
                <a:sym typeface="宋体" panose="02010600030101010101" pitchFamily="2" charset="-122"/>
              </a:rPr>
              <a:t>(</a:t>
            </a:r>
            <a:r>
              <a:rPr lang="en-US" altLang="zh-CN" sz="2800" b="1" i="1">
                <a:latin typeface="Times New Roman" panose="02020803070505020304" pitchFamily="18" charset="0"/>
                <a:sym typeface="宋体" panose="02010600030101010101" pitchFamily="2" charset="-122"/>
              </a:rPr>
              <a:t>x</a:t>
            </a:r>
            <a:r>
              <a:rPr lang="en-US" altLang="zh-CN" sz="2800" b="1">
                <a:latin typeface="Times New Roman" panose="02020803070505020304" pitchFamily="18" charset="0"/>
                <a:sym typeface="宋体" panose="02010600030101010101" pitchFamily="2" charset="-122"/>
              </a:rPr>
              <a:t>) </a:t>
            </a:r>
            <a:r>
              <a:rPr lang="zh-CN" altLang="en-US" sz="2800"/>
              <a:t> 所得的商式及余式都是一样的.</a:t>
            </a:r>
            <a:endParaRPr lang="zh-CN" altLang="en-US" sz="2800"/>
          </a:p>
          <a:p>
            <a:r>
              <a:rPr lang="zh-CN" altLang="en-US" sz="2800"/>
              <a:t>因此, 如果在 </a:t>
            </a:r>
            <a:r>
              <a:rPr lang="en-US" altLang="zh-CN" sz="2800" b="1" i="1">
                <a:latin typeface="Times New Roman" panose="02020803070505020304" pitchFamily="18" charset="0"/>
                <a:ea typeface="华文行楷" panose="02010800040101010101" pitchFamily="2" charset="-122"/>
                <a:sym typeface="宋体" panose="02010600030101010101" pitchFamily="2" charset="-122"/>
              </a:rPr>
              <a:t>P</a:t>
            </a:r>
            <a:r>
              <a:rPr lang="en-US" altLang="zh-CN" sz="2800" b="1">
                <a:latin typeface="Times New Roman" panose="02020803070505020304" pitchFamily="18" charset="0"/>
                <a:ea typeface="华文行楷" panose="02010800040101010101" pitchFamily="2" charset="-122"/>
                <a:sym typeface="宋体" panose="02010600030101010101" pitchFamily="2" charset="-122"/>
              </a:rPr>
              <a:t>[</a:t>
            </a:r>
            <a:r>
              <a:rPr lang="en-US" altLang="zh-CN" sz="2800" b="1" i="1">
                <a:latin typeface="Times New Roman" panose="02020803070505020304" pitchFamily="18" charset="0"/>
                <a:ea typeface="华文行楷" panose="02010800040101010101" pitchFamily="2" charset="-122"/>
                <a:sym typeface="宋体" panose="02010600030101010101" pitchFamily="2" charset="-122"/>
              </a:rPr>
              <a:t>x</a:t>
            </a:r>
            <a:r>
              <a:rPr lang="en-US" altLang="zh-CN" sz="2800" b="1">
                <a:latin typeface="Times New Roman" panose="02020803070505020304" pitchFamily="18" charset="0"/>
                <a:ea typeface="华文行楷" panose="02010800040101010101" pitchFamily="2" charset="-122"/>
                <a:sym typeface="宋体" panose="02010600030101010101" pitchFamily="2" charset="-122"/>
              </a:rPr>
              <a:t>]</a:t>
            </a:r>
            <a:r>
              <a:rPr lang="zh-CN" altLang="en-US" sz="2800"/>
              <a:t> 中 </a:t>
            </a:r>
            <a:r>
              <a:rPr lang="en-US" altLang="zh-CN" sz="2800" b="1" i="1">
                <a:latin typeface="Times New Roman" panose="02020803070505020304" pitchFamily="18" charset="0"/>
                <a:sym typeface="宋体" panose="02010600030101010101" pitchFamily="2" charset="-122"/>
              </a:rPr>
              <a:t>g</a:t>
            </a:r>
            <a:r>
              <a:rPr lang="en-US" altLang="zh-CN" sz="2800" b="1">
                <a:latin typeface="Times New Roman" panose="02020803070505020304" pitchFamily="18" charset="0"/>
                <a:sym typeface="宋体" panose="02010600030101010101" pitchFamily="2" charset="-122"/>
              </a:rPr>
              <a:t>(</a:t>
            </a:r>
            <a:r>
              <a:rPr lang="en-US" altLang="zh-CN" sz="2800" b="1" i="1">
                <a:latin typeface="Times New Roman" panose="02020803070505020304" pitchFamily="18" charset="0"/>
                <a:sym typeface="宋体" panose="02010600030101010101" pitchFamily="2" charset="-122"/>
              </a:rPr>
              <a:t>x</a:t>
            </a:r>
            <a:r>
              <a:rPr lang="en-US" altLang="zh-CN" sz="2800" b="1">
                <a:latin typeface="Times New Roman" panose="02020803070505020304" pitchFamily="18" charset="0"/>
                <a:sym typeface="宋体" panose="02010600030101010101" pitchFamily="2" charset="-122"/>
              </a:rPr>
              <a:t>) </a:t>
            </a:r>
            <a:r>
              <a:rPr lang="zh-CN" altLang="en-US" sz="2800"/>
              <a:t> 不能整除 </a:t>
            </a:r>
            <a:r>
              <a:rPr lang="en-US" altLang="zh-CN" sz="2800" b="1" i="1">
                <a:latin typeface="Times New Roman" panose="02020803070505020304" pitchFamily="18" charset="0"/>
                <a:sym typeface="宋体" panose="02010600030101010101" pitchFamily="2" charset="-122"/>
              </a:rPr>
              <a:t>f</a:t>
            </a:r>
            <a:r>
              <a:rPr lang="en-US" altLang="zh-CN" sz="2800" b="1">
                <a:latin typeface="Times New Roman" panose="02020803070505020304" pitchFamily="18" charset="0"/>
                <a:sym typeface="宋体" panose="02010600030101010101" pitchFamily="2" charset="-122"/>
              </a:rPr>
              <a:t>(</a:t>
            </a:r>
            <a:r>
              <a:rPr lang="en-US" altLang="zh-CN" sz="2800" b="1" i="1">
                <a:latin typeface="Times New Roman" panose="02020803070505020304" pitchFamily="18" charset="0"/>
                <a:sym typeface="宋体" panose="02010600030101010101" pitchFamily="2" charset="-122"/>
              </a:rPr>
              <a:t>x</a:t>
            </a:r>
            <a:r>
              <a:rPr lang="en-US" altLang="zh-CN" sz="2800" b="1">
                <a:latin typeface="Times New Roman" panose="02020803070505020304" pitchFamily="18" charset="0"/>
                <a:sym typeface="宋体" panose="02010600030101010101" pitchFamily="2" charset="-122"/>
              </a:rPr>
              <a:t>) </a:t>
            </a:r>
            <a:r>
              <a:rPr lang="zh-CN" altLang="en-US" sz="2800"/>
              <a:t>, 那么在 </a:t>
            </a:r>
            <a:r>
              <a:rPr lang="en-US" altLang="zh-CN" sz="2800" b="1" i="1">
                <a:latin typeface="Times New Roman" panose="02020803070505020304" pitchFamily="18" charset="0"/>
                <a:ea typeface="华文行楷" panose="02010800040101010101" pitchFamily="2" charset="-122"/>
                <a:sym typeface="宋体" panose="02010600030101010101" pitchFamily="2" charset="-122"/>
              </a:rPr>
              <a:t>F</a:t>
            </a:r>
            <a:r>
              <a:rPr lang="en-US" altLang="zh-CN" sz="2800" b="1">
                <a:latin typeface="Times New Roman" panose="02020803070505020304" pitchFamily="18" charset="0"/>
                <a:ea typeface="华文行楷" panose="02010800040101010101" pitchFamily="2" charset="-122"/>
                <a:sym typeface="宋体" panose="02010600030101010101" pitchFamily="2" charset="-122"/>
              </a:rPr>
              <a:t>[</a:t>
            </a:r>
            <a:r>
              <a:rPr lang="en-US" altLang="zh-CN" sz="2800" b="1" i="1">
                <a:latin typeface="Times New Roman" panose="02020803070505020304" pitchFamily="18" charset="0"/>
                <a:ea typeface="华文行楷" panose="02010800040101010101" pitchFamily="2" charset="-122"/>
                <a:sym typeface="宋体" panose="02010600030101010101" pitchFamily="2" charset="-122"/>
              </a:rPr>
              <a:t>x</a:t>
            </a:r>
            <a:r>
              <a:rPr lang="en-US" altLang="zh-CN" sz="2800" b="1">
                <a:latin typeface="Times New Roman" panose="02020803070505020304" pitchFamily="18" charset="0"/>
                <a:ea typeface="华文行楷" panose="02010800040101010101" pitchFamily="2" charset="-122"/>
                <a:sym typeface="宋体" panose="02010600030101010101" pitchFamily="2" charset="-122"/>
              </a:rPr>
              <a:t>]</a:t>
            </a:r>
            <a:r>
              <a:rPr lang="zh-CN" altLang="en-US" sz="2800"/>
              <a:t> 中, </a:t>
            </a:r>
            <a:r>
              <a:rPr lang="en-US" altLang="zh-CN" sz="2800" b="1" i="1">
                <a:latin typeface="Times New Roman" panose="02020803070505020304" pitchFamily="18" charset="0"/>
                <a:sym typeface="宋体" panose="02010600030101010101" pitchFamily="2" charset="-122"/>
              </a:rPr>
              <a:t>g</a:t>
            </a:r>
            <a:r>
              <a:rPr lang="en-US" altLang="zh-CN" sz="2800" b="1">
                <a:latin typeface="Times New Roman" panose="02020803070505020304" pitchFamily="18" charset="0"/>
                <a:sym typeface="宋体" panose="02010600030101010101" pitchFamily="2" charset="-122"/>
              </a:rPr>
              <a:t>(</a:t>
            </a:r>
            <a:r>
              <a:rPr lang="en-US" altLang="zh-CN" sz="2800" b="1" i="1">
                <a:latin typeface="Times New Roman" panose="02020803070505020304" pitchFamily="18" charset="0"/>
                <a:sym typeface="宋体" panose="02010600030101010101" pitchFamily="2" charset="-122"/>
              </a:rPr>
              <a:t>x</a:t>
            </a:r>
            <a:r>
              <a:rPr lang="en-US" altLang="zh-CN" sz="2800" b="1">
                <a:latin typeface="Times New Roman" panose="02020803070505020304" pitchFamily="18" charset="0"/>
                <a:sym typeface="宋体" panose="02010600030101010101" pitchFamily="2" charset="-122"/>
              </a:rPr>
              <a:t>) </a:t>
            </a:r>
            <a:r>
              <a:rPr lang="zh-CN" altLang="en-US" sz="2800"/>
              <a:t> 也不能整除 </a:t>
            </a:r>
            <a:r>
              <a:rPr lang="en-US" altLang="zh-CN" sz="2800" b="1" i="1">
                <a:latin typeface="Times New Roman" panose="02020803070505020304" pitchFamily="18" charset="0"/>
                <a:sym typeface="宋体" panose="02010600030101010101" pitchFamily="2" charset="-122"/>
              </a:rPr>
              <a:t>f</a:t>
            </a:r>
            <a:r>
              <a:rPr lang="en-US" altLang="zh-CN" sz="2800" b="1">
                <a:latin typeface="Times New Roman" panose="02020803070505020304" pitchFamily="18" charset="0"/>
                <a:sym typeface="宋体" panose="02010600030101010101" pitchFamily="2" charset="-122"/>
              </a:rPr>
              <a:t>(</a:t>
            </a:r>
            <a:r>
              <a:rPr lang="en-US" altLang="zh-CN" sz="2800" b="1" i="1">
                <a:latin typeface="Times New Roman" panose="02020803070505020304" pitchFamily="18" charset="0"/>
                <a:sym typeface="宋体" panose="02010600030101010101" pitchFamily="2" charset="-122"/>
              </a:rPr>
              <a:t>x</a:t>
            </a:r>
            <a:r>
              <a:rPr lang="en-US" altLang="zh-CN" sz="2800" b="1">
                <a:latin typeface="Times New Roman" panose="02020803070505020304" pitchFamily="18" charset="0"/>
                <a:sym typeface="宋体" panose="02010600030101010101" pitchFamily="2" charset="-122"/>
              </a:rPr>
              <a:t>) </a:t>
            </a:r>
            <a:r>
              <a:rPr lang="zh-CN" altLang="en-US" sz="2800"/>
              <a:t>.</a:t>
            </a: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charRg st="0" end="33"/>
                                            </p:txEl>
                                          </p:spTgt>
                                        </p:tgtEl>
                                        <p:attrNameLst>
                                          <p:attrName>style.visibility</p:attrName>
                                        </p:attrNameLst>
                                      </p:cBhvr>
                                      <p:to>
                                        <p:strVal val="visible"/>
                                      </p:to>
                                    </p:set>
                                    <p:animEffect transition="in" filter="blinds(horizontal)">
                                      <p:cBhvr>
                                        <p:cTn id="7" dur="500"/>
                                        <p:tgtEl>
                                          <p:spTgt spid="3">
                                            <p:txEl>
                                              <p:charRg st="0" end="3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charRg st="33" end="84"/>
                                            </p:txEl>
                                          </p:spTgt>
                                        </p:tgtEl>
                                        <p:attrNameLst>
                                          <p:attrName>style.visibility</p:attrName>
                                        </p:attrNameLst>
                                      </p:cBhvr>
                                      <p:to>
                                        <p:strVal val="visible"/>
                                      </p:to>
                                    </p:set>
                                    <p:animEffect transition="in" filter="blinds(horizontal)">
                                      <p:cBhvr>
                                        <p:cTn id="12" dur="500"/>
                                        <p:tgtEl>
                                          <p:spTgt spid="3">
                                            <p:txEl>
                                              <p:charRg st="33" end="8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charRg st="84" end="118"/>
                                            </p:txEl>
                                          </p:spTgt>
                                        </p:tgtEl>
                                        <p:attrNameLst>
                                          <p:attrName>style.visibility</p:attrName>
                                        </p:attrNameLst>
                                      </p:cBhvr>
                                      <p:to>
                                        <p:strVal val="visible"/>
                                      </p:to>
                                    </p:set>
                                    <p:animEffect transition="in" filter="blinds(horizontal)">
                                      <p:cBhvr>
                                        <p:cTn id="17" dur="500"/>
                                        <p:tgtEl>
                                          <p:spTgt spid="3">
                                            <p:txEl>
                                              <p:charRg st="84" end="11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charRg st="118" end="198"/>
                                            </p:txEl>
                                          </p:spTgt>
                                        </p:tgtEl>
                                        <p:attrNameLst>
                                          <p:attrName>style.visibility</p:attrName>
                                        </p:attrNameLst>
                                      </p:cBhvr>
                                      <p:to>
                                        <p:strVal val="visible"/>
                                      </p:to>
                                    </p:set>
                                    <p:animEffect transition="in" filter="blinds(horizontal)">
                                      <p:cBhvr>
                                        <p:cTn id="22" dur="500"/>
                                        <p:tgtEl>
                                          <p:spTgt spid="3">
                                            <p:txEl>
                                              <p:charRg st="118" end="19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charRg st="198" end="257"/>
                                            </p:txEl>
                                          </p:spTgt>
                                        </p:tgtEl>
                                        <p:attrNameLst>
                                          <p:attrName>style.visibility</p:attrName>
                                        </p:attrNameLst>
                                      </p:cBhvr>
                                      <p:to>
                                        <p:strVal val="visible"/>
                                      </p:to>
                                    </p:set>
                                    <p:animEffect transition="in" filter="blinds(horizontal)">
                                      <p:cBhvr>
                                        <p:cTn id="27" dur="500"/>
                                        <p:tgtEl>
                                          <p:spTgt spid="3">
                                            <p:txEl>
                                              <p:charRg st="198" end="25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6865" name="标题 237569"/>
          <p:cNvSpPr>
            <a:spLocks noGrp="1"/>
          </p:cNvSpPr>
          <p:nvPr>
            <p:ph type="title"/>
          </p:nvPr>
        </p:nvSpPr>
        <p:spPr>
          <a:xfrm>
            <a:off x="633413" y="933450"/>
            <a:ext cx="2024062" cy="522288"/>
          </a:xfrm>
          <a:gradFill rotWithShape="0">
            <a:gsLst>
              <a:gs pos="0">
                <a:srgbClr val="5E7676"/>
              </a:gs>
              <a:gs pos="50000">
                <a:srgbClr val="CCFFFF"/>
              </a:gs>
              <a:gs pos="100000">
                <a:srgbClr val="5E7676"/>
              </a:gs>
            </a:gsLst>
            <a:lin ang="2700000" scaled="1"/>
            <a:tileRect/>
          </a:gradFill>
          <a:ln>
            <a:solidFill>
              <a:schemeClr val="tx2"/>
            </a:solidFill>
            <a:miter/>
          </a:ln>
        </p:spPr>
        <p:txBody>
          <a:bodyPr wrap="square" anchor="b">
            <a:spAutoFit/>
          </a:bodyPr>
          <a:p>
            <a:pPr>
              <a:buClr>
                <a:schemeClr val="tx2"/>
              </a:buClr>
              <a:buNone/>
            </a:pPr>
            <a:r>
              <a:rPr lang="zh-CN" altLang="en-US" sz="2800" b="1" dirty="0">
                <a:solidFill>
                  <a:schemeClr val="tx1"/>
                </a:solidFill>
                <a:ea typeface="宋体" panose="02010600030101010101" pitchFamily="2" charset="-122"/>
              </a:rPr>
              <a:t>练习</a:t>
            </a:r>
            <a:endParaRPr lang="zh-CN" altLang="en-US" sz="2800" b="1">
              <a:solidFill>
                <a:schemeClr val="tx1"/>
              </a:solidFill>
              <a:ea typeface="宋体" panose="02010600030101010101" pitchFamily="2" charset="-122"/>
            </a:endParaRPr>
          </a:p>
        </p:txBody>
      </p:sp>
      <p:sp>
        <p:nvSpPr>
          <p:cNvPr id="36866" name="文本占位符 237570"/>
          <p:cNvSpPr>
            <a:spLocks noGrp="1"/>
          </p:cNvSpPr>
          <p:nvPr>
            <p:ph idx="1"/>
          </p:nvPr>
        </p:nvSpPr>
        <p:spPr>
          <a:xfrm>
            <a:off x="600075" y="823913"/>
            <a:ext cx="8305800" cy="3962400"/>
          </a:xfrm>
        </p:spPr>
        <p:txBody>
          <a:bodyPr anchor="t"/>
          <a:p>
            <a:endParaRPr lang="en-US" altLang="zh-CN" sz="2800" b="1">
              <a:latin typeface="Times New Roman" panose="02020803070505020304" pitchFamily="18" charset="0"/>
            </a:endParaRPr>
          </a:p>
          <a:p>
            <a:pPr>
              <a:buNone/>
            </a:pPr>
            <a:endParaRPr lang="en-US" altLang="zh-CN" sz="2800" b="1">
              <a:latin typeface="Times New Roman" panose="02020803070505020304" pitchFamily="18" charset="0"/>
              <a:sym typeface="Symbol" pitchFamily="18" charset="2"/>
            </a:endParaRPr>
          </a:p>
          <a:p>
            <a:r>
              <a:rPr lang="zh-CN" altLang="en-US" sz="2800" b="1" dirty="0">
                <a:latin typeface="Times New Roman" panose="02020803070505020304" pitchFamily="18" charset="0"/>
                <a:sym typeface="Symbol" pitchFamily="18" charset="2"/>
              </a:rPr>
              <a:t>证明： </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rPr>
              <a:t>f</a:t>
            </a:r>
            <a:r>
              <a:rPr lang="en-US" altLang="zh-CN" sz="2800" b="1" baseline="-25000">
                <a:latin typeface="Times New Roman" panose="02020803070505020304" pitchFamily="18" charset="0"/>
              </a:rPr>
              <a:t>1</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+2</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rPr>
              <a:t>f</a:t>
            </a:r>
            <a:r>
              <a:rPr lang="en-US" altLang="zh-CN" sz="2800" b="1" baseline="-25000">
                <a:latin typeface="Times New Roman" panose="02020803070505020304" pitchFamily="18" charset="0"/>
              </a:rPr>
              <a:t>2</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Times New Roman" panose="02020803070505020304" pitchFamily="18" charset="0"/>
              </a:rPr>
              <a:t>，</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 3</a:t>
            </a:r>
            <a:r>
              <a:rPr lang="en-US" altLang="zh-CN" sz="2800" b="1" i="1">
                <a:latin typeface="Times New Roman" panose="02020803070505020304" pitchFamily="18" charset="0"/>
              </a:rPr>
              <a:t>f</a:t>
            </a:r>
            <a:r>
              <a:rPr lang="en-US" altLang="zh-CN" sz="2800" b="1" baseline="-25000">
                <a:latin typeface="Times New Roman" panose="02020803070505020304" pitchFamily="18" charset="0"/>
              </a:rPr>
              <a:t>1</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r>
              <a:rPr lang="en-US" altLang="zh-CN" sz="2800" b="1">
                <a:latin typeface="Times New Roman" panose="02020803070505020304" pitchFamily="18" charset="0"/>
              </a:rPr>
              <a:t>4</a:t>
            </a:r>
            <a:r>
              <a:rPr lang="en-US" altLang="zh-CN" sz="2800" b="1" i="1">
                <a:latin typeface="Times New Roman" panose="02020803070505020304" pitchFamily="18" charset="0"/>
              </a:rPr>
              <a:t>f</a:t>
            </a:r>
            <a:r>
              <a:rPr lang="en-US" altLang="zh-CN" sz="2800" b="1" baseline="-25000">
                <a:latin typeface="Times New Roman" panose="02020803070505020304" pitchFamily="18" charset="0"/>
              </a:rPr>
              <a:t>2</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br>
              <a:rPr lang="en-US" altLang="zh-CN" sz="2800" b="1">
                <a:latin typeface="Times New Roman" panose="02020803070505020304" pitchFamily="18" charset="0"/>
              </a:rPr>
            </a:br>
            <a:r>
              <a:rPr lang="en-US" altLang="zh-CN" sz="2800" b="1">
                <a:latin typeface="Times New Roman" panose="02020803070505020304" pitchFamily="18" charset="0"/>
              </a:rPr>
              <a:t> </a:t>
            </a:r>
            <a:r>
              <a:rPr lang="zh-CN" altLang="en-US" sz="2800" b="1">
                <a:latin typeface="Times New Roman" panose="02020803070505020304" pitchFamily="18" charset="0"/>
              </a:rPr>
              <a:t>则</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rPr>
              <a:t>f</a:t>
            </a:r>
            <a:r>
              <a:rPr lang="en-US" altLang="zh-CN" sz="2800" b="1" baseline="-25000">
                <a:latin typeface="Times New Roman" panose="02020803070505020304" pitchFamily="18" charset="0"/>
              </a:rPr>
              <a:t>1</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Times New Roman" panose="02020803070505020304" pitchFamily="18" charset="0"/>
              </a:rPr>
              <a:t>， </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rPr>
              <a:t>f</a:t>
            </a:r>
            <a:r>
              <a:rPr lang="en-US" altLang="zh-CN" sz="2800" b="1" baseline="-25000">
                <a:latin typeface="Times New Roman" panose="02020803070505020304" pitchFamily="18" charset="0"/>
              </a:rPr>
              <a:t>2</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a:t>
            </a:r>
            <a:endParaRPr lang="en-US" altLang="zh-CN" sz="2800" b="1">
              <a:latin typeface="Times New Roman" panose="02020803070505020304" pitchFamily="18" charset="0"/>
              <a:sym typeface="Symbol" pitchFamily="18" charset="2"/>
            </a:endParaRPr>
          </a:p>
          <a:p>
            <a:r>
              <a:rPr lang="zh-CN" altLang="en-US" sz="2800" b="1" dirty="0">
                <a:latin typeface="Times New Roman" panose="02020803070505020304" pitchFamily="18" charset="0"/>
              </a:rPr>
              <a:t>证明：</a:t>
            </a:r>
            <a:endParaRPr lang="zh-CN" altLang="en-US" sz="2800" b="1" dirty="0">
              <a:latin typeface="Times New Roman" panose="02020803070505020304" pitchFamily="18" charset="0"/>
            </a:endParaRPr>
          </a:p>
          <a:p>
            <a:pPr>
              <a:buNone/>
            </a:pPr>
            <a:r>
              <a:rPr lang="zh-CN" altLang="en-US" sz="2800" b="1" dirty="0">
                <a:latin typeface="Times New Roman" panose="02020803070505020304" pitchFamily="18" charset="0"/>
              </a:rPr>
              <a:t>      </a:t>
            </a:r>
            <a:r>
              <a:rPr lang="en-US" altLang="zh-CN" sz="2800" b="1">
                <a:latin typeface="Times New Roman" panose="02020803070505020304" pitchFamily="18" charset="0"/>
              </a:rPr>
              <a:t>(1)  </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rPr>
              <a:t>g</a:t>
            </a:r>
            <a:r>
              <a:rPr lang="en-US" altLang="zh-CN" sz="2800" b="1" baseline="-25000">
                <a:latin typeface="Times New Roman" panose="02020803070505020304" pitchFamily="18" charset="0"/>
              </a:rPr>
              <a:t>1</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zh-CN" altLang="en-US" sz="2800" b="1">
                <a:latin typeface="Times New Roman" panose="02020803070505020304" pitchFamily="18" charset="0"/>
              </a:rPr>
              <a:t> </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rPr>
              <a:t>g</a:t>
            </a:r>
            <a:r>
              <a:rPr lang="en-US" altLang="zh-CN" sz="2800" b="1" baseline="-25000">
                <a:latin typeface="Times New Roman" panose="02020803070505020304" pitchFamily="18" charset="0"/>
              </a:rPr>
              <a:t>2</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Times New Roman" panose="02020803070505020304" pitchFamily="18" charset="0"/>
              </a:rPr>
              <a:t>则</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rPr>
              <a:t>g</a:t>
            </a:r>
            <a:r>
              <a:rPr lang="en-US" altLang="zh-CN" sz="2800" b="1" baseline="-25000">
                <a:latin typeface="Times New Roman" panose="02020803070505020304" pitchFamily="18" charset="0"/>
              </a:rPr>
              <a:t>1</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rPr>
              <a:t>g</a:t>
            </a:r>
            <a:r>
              <a:rPr lang="en-US" altLang="zh-CN" sz="2800" b="1" baseline="-25000">
                <a:latin typeface="Times New Roman" panose="02020803070505020304" pitchFamily="18" charset="0"/>
              </a:rPr>
              <a:t>2</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Times New Roman" panose="02020803070505020304" pitchFamily="18" charset="0"/>
              </a:rPr>
              <a:t>；</a:t>
            </a:r>
            <a:endParaRPr lang="zh-CN" altLang="en-US" sz="2800" b="1">
              <a:latin typeface="Times New Roman" panose="02020803070505020304" pitchFamily="18" charset="0"/>
            </a:endParaRPr>
          </a:p>
          <a:p>
            <a:pPr>
              <a:buNone/>
            </a:pPr>
            <a:r>
              <a:rPr lang="zh-CN" altLang="en-US" sz="2800" b="1" i="1">
                <a:latin typeface="Times New Roman" panose="02020803070505020304" pitchFamily="18" charset="0"/>
                <a:sym typeface="Symbol" pitchFamily="18" charset="2"/>
              </a:rPr>
              <a:t>      </a:t>
            </a:r>
            <a:r>
              <a:rPr lang="en-US" altLang="zh-CN" sz="2800" b="1">
                <a:latin typeface="Times New Roman" panose="02020803070505020304" pitchFamily="18" charset="0"/>
                <a:sym typeface="Symbol" pitchFamily="18" charset="2"/>
              </a:rPr>
              <a:t>(2) </a:t>
            </a:r>
            <a:r>
              <a:rPr lang="zh-CN" altLang="en-US" sz="2800" b="1">
                <a:latin typeface="Times New Roman" panose="02020803070505020304" pitchFamily="18" charset="0"/>
                <a:sym typeface="Symbol" pitchFamily="18" charset="2"/>
              </a:rPr>
              <a:t>若</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rPr>
              <a:t>g</a:t>
            </a:r>
            <a:r>
              <a:rPr lang="en-US" altLang="zh-CN" sz="2800" b="1" baseline="-25000">
                <a:latin typeface="Times New Roman" panose="02020803070505020304" pitchFamily="18" charset="0"/>
              </a:rPr>
              <a:t>1</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rPr>
              <a:t>g</a:t>
            </a:r>
            <a:r>
              <a:rPr lang="en-US" altLang="zh-CN" sz="2800" b="1" baseline="-25000">
                <a:latin typeface="Times New Roman" panose="02020803070505020304" pitchFamily="18" charset="0"/>
              </a:rPr>
              <a:t>2</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Times New Roman" panose="02020803070505020304" pitchFamily="18" charset="0"/>
              </a:rPr>
              <a:t>， </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能否整除</a:t>
            </a:r>
            <a:r>
              <a:rPr lang="zh-CN" altLang="en-US" sz="2800" b="1" dirty="0">
                <a:latin typeface="Times New Roman" panose="02020803070505020304" pitchFamily="18" charset="0"/>
                <a:sym typeface="Symbol" pitchFamily="18" charset="2"/>
              </a:rPr>
              <a:t> </a:t>
            </a:r>
            <a:r>
              <a:rPr lang="en-US" altLang="zh-CN" sz="2800" b="1" i="1">
                <a:latin typeface="Times New Roman" panose="02020803070505020304" pitchFamily="18" charset="0"/>
              </a:rPr>
              <a:t>g</a:t>
            </a:r>
            <a:r>
              <a:rPr lang="en-US" altLang="zh-CN" sz="2800" b="1" baseline="-25000">
                <a:latin typeface="Times New Roman" panose="02020803070505020304" pitchFamily="18" charset="0"/>
              </a:rPr>
              <a:t>1</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rPr>
              <a:t>g</a:t>
            </a:r>
            <a:r>
              <a:rPr lang="en-US" altLang="zh-CN" sz="2800" b="1" baseline="-25000">
                <a:latin typeface="Times New Roman" panose="02020803070505020304" pitchFamily="18" charset="0"/>
              </a:rPr>
              <a:t>2</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？举例说明</a:t>
            </a:r>
            <a:r>
              <a:rPr lang="en-US" altLang="zh-CN" sz="2800" b="1">
                <a:latin typeface="Times New Roman" panose="02020803070505020304" pitchFamily="18" charset="0"/>
              </a:rPr>
              <a:t>. </a:t>
            </a:r>
            <a:endParaRPr lang="en-US" altLang="zh-CN" sz="2800" b="1">
              <a:latin typeface="Times New Roman" panose="02020803070505020304" pitchFamily="18" charset="0"/>
            </a:endParaRPr>
          </a:p>
        </p:txBody>
      </p:sp>
      <p:sp>
        <p:nvSpPr>
          <p:cNvPr id="36867" name="直接连接符 237571"/>
          <p:cNvSpPr/>
          <p:nvPr/>
        </p:nvSpPr>
        <p:spPr>
          <a:xfrm flipV="1">
            <a:off x="4254500" y="4024313"/>
            <a:ext cx="152400" cy="76200"/>
          </a:xfrm>
          <a:prstGeom prst="line">
            <a:avLst/>
          </a:prstGeom>
          <a:ln w="28575" cap="flat" cmpd="sng">
            <a:solidFill>
              <a:schemeClr val="tx1"/>
            </a:solidFill>
            <a:prstDash val="solid"/>
            <a:miter/>
            <a:headEnd type="none" w="med" len="med"/>
            <a:tailEnd type="none" w="med" len="med"/>
          </a:ln>
        </p:spPr>
      </p:sp>
      <p:sp>
        <p:nvSpPr>
          <p:cNvPr id="237573" name="文本框 237572"/>
          <p:cNvSpPr txBox="1"/>
          <p:nvPr/>
        </p:nvSpPr>
        <p:spPr>
          <a:xfrm>
            <a:off x="4029075" y="4252913"/>
            <a:ext cx="1371600" cy="519112"/>
          </a:xfrm>
          <a:prstGeom prst="rect">
            <a:avLst/>
          </a:prstGeom>
          <a:noFill/>
          <a:ln w="9525">
            <a:noFill/>
          </a:ln>
        </p:spPr>
        <p:txBody>
          <a:bodyPr anchor="t">
            <a:spAutoFit/>
          </a:bodyPr>
          <a:p>
            <a:pPr indent="0">
              <a:spcBef>
                <a:spcPct val="50000"/>
              </a:spcBef>
            </a:pPr>
            <a:r>
              <a:rPr lang="zh-CN" altLang="en-US" sz="2800" b="1" dirty="0">
                <a:solidFill>
                  <a:schemeClr val="tx2"/>
                </a:solidFill>
                <a:latin typeface="Verdana" panose="020B08040305040B0204" pitchFamily="34" charset="0"/>
                <a:ea typeface="宋体" panose="02010600030101010101" pitchFamily="2" charset="-122"/>
              </a:rPr>
              <a:t>不一定</a:t>
            </a:r>
            <a:r>
              <a:rPr lang="en-US" altLang="zh-CN" sz="2800" b="1">
                <a:solidFill>
                  <a:schemeClr val="tx2"/>
                </a:solidFill>
                <a:latin typeface="Verdana" panose="020B08040305040B0204" pitchFamily="34" charset="0"/>
                <a:ea typeface="宋体" panose="02010600030101010101" pitchFamily="2" charset="-122"/>
              </a:rPr>
              <a:t>.</a:t>
            </a:r>
            <a:endParaRPr lang="en-US" altLang="zh-CN" sz="2800" b="1">
              <a:solidFill>
                <a:schemeClr val="tx2"/>
              </a:solidFill>
              <a:latin typeface="Verdana" panose="020B08040305040B0204" pitchFamily="34" charset="0"/>
              <a:ea typeface="宋体" panose="02010600030101010101" pitchFamily="2" charset="-122"/>
            </a:endParaRPr>
          </a:p>
        </p:txBody>
      </p:sp>
      <p:sp>
        <p:nvSpPr>
          <p:cNvPr id="36869" name="直接连接符 237573"/>
          <p:cNvSpPr/>
          <p:nvPr/>
        </p:nvSpPr>
        <p:spPr>
          <a:xfrm flipV="1">
            <a:off x="2578100" y="4024313"/>
            <a:ext cx="152400" cy="76200"/>
          </a:xfrm>
          <a:prstGeom prst="line">
            <a:avLst/>
          </a:prstGeom>
          <a:ln w="28575" cap="flat" cmpd="sng">
            <a:solidFill>
              <a:schemeClr val="tx1"/>
            </a:solidFill>
            <a:prstDash val="solid"/>
            <a:miter/>
            <a:headEnd type="none" w="med" len="med"/>
            <a:tailEnd type="non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75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3" grpId="0"/>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7889" name="标题 238593"/>
          <p:cNvSpPr>
            <a:spLocks noGrp="1"/>
          </p:cNvSpPr>
          <p:nvPr>
            <p:ph type="title"/>
          </p:nvPr>
        </p:nvSpPr>
        <p:spPr>
          <a:xfrm>
            <a:off x="533400" y="498475"/>
            <a:ext cx="7705725" cy="706438"/>
          </a:xfrm>
        </p:spPr>
        <p:txBody>
          <a:bodyPr wrap="square" anchor="b">
            <a:spAutoFit/>
          </a:bodyPr>
          <a:p>
            <a:pPr marL="609600" indent="-609600">
              <a:buClr>
                <a:schemeClr val="tx2"/>
              </a:buClr>
              <a:buChar char="§"/>
            </a:pPr>
            <a:r>
              <a:rPr lang="en-US" altLang="zh-CN" sz="4000">
                <a:latin typeface="Times New Roman" panose="02020803070505020304" pitchFamily="18" charset="0"/>
                <a:ea typeface="宋体" panose="02010600030101010101" pitchFamily="2" charset="-122"/>
              </a:rPr>
              <a:t>3    </a:t>
            </a:r>
            <a:r>
              <a:rPr lang="zh-CN" altLang="en-US" sz="4000" b="1" dirty="0">
                <a:latin typeface="Times New Roman" panose="02020803070505020304" pitchFamily="18" charset="0"/>
                <a:ea typeface="宋体" panose="02010600030101010101" pitchFamily="2" charset="-122"/>
              </a:rPr>
              <a:t>整除的概念</a:t>
            </a:r>
            <a:r>
              <a:rPr lang="zh-CN" altLang="en-US" sz="2800" b="1" dirty="0">
                <a:solidFill>
                  <a:schemeClr val="tx1"/>
                </a:solidFill>
                <a:latin typeface="Times New Roman" panose="02020803070505020304" pitchFamily="18" charset="0"/>
                <a:ea typeface="宋体" panose="02010600030101010101" pitchFamily="2" charset="-122"/>
              </a:rPr>
              <a:t>(小结) </a:t>
            </a:r>
            <a:endParaRPr lang="zh-CN" altLang="en-US" sz="2800" b="1">
              <a:solidFill>
                <a:schemeClr val="tx1"/>
              </a:solidFill>
              <a:latin typeface="Times New Roman" panose="02020803070505020304" pitchFamily="18" charset="0"/>
              <a:ea typeface="宋体" panose="02010600030101010101" pitchFamily="2" charset="-122"/>
            </a:endParaRPr>
          </a:p>
        </p:txBody>
      </p:sp>
      <p:sp>
        <p:nvSpPr>
          <p:cNvPr id="238595" name="内容占位符 238594"/>
          <p:cNvSpPr>
            <a:spLocks noGrp="1"/>
          </p:cNvSpPr>
          <p:nvPr>
            <p:ph idx="1"/>
          </p:nvPr>
        </p:nvSpPr>
        <p:spPr>
          <a:xfrm>
            <a:off x="381000" y="1371600"/>
            <a:ext cx="8534400" cy="3886200"/>
          </a:xfrm>
        </p:spPr>
        <p:txBody>
          <a:bodyPr anchor="t"/>
          <a:p>
            <a:pPr algn="just">
              <a:lnSpc>
                <a:spcPct val="80000"/>
              </a:lnSpc>
            </a:pPr>
            <a:r>
              <a:rPr lang="zh-CN" altLang="en-US" sz="2400" b="1" dirty="0">
                <a:solidFill>
                  <a:schemeClr val="tx2"/>
                </a:solidFill>
                <a:latin typeface="Times New Roman" panose="02020803070505020304" pitchFamily="18" charset="0"/>
              </a:rPr>
              <a:t>带余</a:t>
            </a:r>
            <a:r>
              <a:rPr lang="zh-CN" altLang="en-US" sz="2400" b="1" dirty="0">
                <a:solidFill>
                  <a:schemeClr val="tx2"/>
                </a:solidFill>
              </a:rPr>
              <a:t>除法</a:t>
            </a:r>
            <a:r>
              <a:rPr lang="zh-CN" altLang="en-US" sz="2400" b="1">
                <a:solidFill>
                  <a:schemeClr val="tx2"/>
                </a:solidFill>
                <a:latin typeface="Times New Roman" panose="02020803070505020304" pitchFamily="18" charset="0"/>
              </a:rPr>
              <a:t>  </a:t>
            </a:r>
            <a:r>
              <a:rPr lang="zh-CN" altLang="en-US" sz="2400" b="1" dirty="0"/>
              <a:t>设</a:t>
            </a:r>
            <a:r>
              <a:rPr lang="en-US" altLang="zh-CN" sz="2400" b="1" i="1">
                <a:latin typeface="Times New Roman" panose="02020803070505020304" pitchFamily="18" charset="0"/>
              </a:rPr>
              <a:t>f</a:t>
            </a:r>
            <a:r>
              <a:rPr lang="en-US" altLang="zh-CN" sz="2400" b="1">
                <a:latin typeface="Times New Roman" panose="02020803070505020304" pitchFamily="18" charset="0"/>
              </a:rPr>
              <a:t>(</a:t>
            </a:r>
            <a:r>
              <a:rPr lang="en-US" altLang="zh-CN" sz="2400" b="1" i="1">
                <a:latin typeface="Times New Roman" panose="02020803070505020304" pitchFamily="18" charset="0"/>
              </a:rPr>
              <a:t>x</a:t>
            </a:r>
            <a:r>
              <a:rPr lang="en-US" altLang="zh-CN" sz="2400" b="1">
                <a:latin typeface="Times New Roman" panose="02020803070505020304" pitchFamily="18" charset="0"/>
              </a:rPr>
              <a:t>) </a:t>
            </a:r>
            <a:r>
              <a:rPr lang="en-US" altLang="zh-CN" sz="2400" b="1"/>
              <a:t> </a:t>
            </a:r>
            <a:r>
              <a:rPr lang="en-US" altLang="zh-CN" sz="2400" b="1">
                <a:latin typeface="Times New Roman" panose="02020803070505020304" pitchFamily="18" charset="0"/>
              </a:rPr>
              <a:t>, </a:t>
            </a:r>
            <a:r>
              <a:rPr lang="en-US" altLang="zh-CN" sz="2400" b="1" i="1">
                <a:latin typeface="Times New Roman" panose="02020803070505020304" pitchFamily="18" charset="0"/>
              </a:rPr>
              <a:t>g</a:t>
            </a:r>
            <a:r>
              <a:rPr lang="en-US" altLang="zh-CN" sz="2400" b="1">
                <a:latin typeface="Times New Roman" panose="02020803070505020304" pitchFamily="18" charset="0"/>
              </a:rPr>
              <a:t>(</a:t>
            </a:r>
            <a:r>
              <a:rPr lang="en-US" altLang="zh-CN" sz="2400" b="1" i="1">
                <a:latin typeface="Times New Roman" panose="02020803070505020304" pitchFamily="18" charset="0"/>
              </a:rPr>
              <a:t>x</a:t>
            </a:r>
            <a:r>
              <a:rPr lang="en-US" altLang="zh-CN" sz="2400" b="1">
                <a:latin typeface="Times New Roman" panose="02020803070505020304" pitchFamily="18" charset="0"/>
              </a:rPr>
              <a:t>)  </a:t>
            </a:r>
            <a:r>
              <a:rPr lang="en-US" altLang="zh-CN" sz="2400" b="1">
                <a:latin typeface="Times New Roman" panose="02020803070505020304" pitchFamily="18" charset="0"/>
                <a:sym typeface="Symbol" pitchFamily="18" charset="2"/>
              </a:rPr>
              <a:t></a:t>
            </a:r>
            <a:r>
              <a:rPr lang="en-US" altLang="zh-CN" sz="2400" b="1" i="1">
                <a:latin typeface="Times New Roman" panose="02020803070505020304" pitchFamily="18" charset="0"/>
                <a:ea typeface="华文行楷" panose="02010800040101010101" pitchFamily="2" charset="-122"/>
              </a:rPr>
              <a:t>P</a:t>
            </a:r>
            <a:r>
              <a:rPr lang="en-US" altLang="zh-CN" sz="2400" b="1">
                <a:latin typeface="Times New Roman" panose="02020803070505020304" pitchFamily="18" charset="0"/>
                <a:ea typeface="华文行楷" panose="02010800040101010101" pitchFamily="2" charset="-122"/>
              </a:rPr>
              <a:t>[</a:t>
            </a:r>
            <a:r>
              <a:rPr lang="en-US" altLang="zh-CN" sz="2400" b="1" i="1">
                <a:latin typeface="Times New Roman" panose="02020803070505020304" pitchFamily="18" charset="0"/>
                <a:ea typeface="华文行楷" panose="02010800040101010101" pitchFamily="2" charset="-122"/>
              </a:rPr>
              <a:t>x</a:t>
            </a:r>
            <a:r>
              <a:rPr lang="en-US" altLang="zh-CN" sz="2400" b="1">
                <a:latin typeface="Times New Roman" panose="02020803070505020304" pitchFamily="18" charset="0"/>
                <a:ea typeface="华文行楷" panose="02010800040101010101" pitchFamily="2" charset="-122"/>
              </a:rPr>
              <a:t>]</a:t>
            </a:r>
            <a:r>
              <a:rPr lang="en-US" altLang="zh-CN" sz="2400" b="1">
                <a:latin typeface="Times New Roman" panose="02020803070505020304" pitchFamily="18" charset="0"/>
              </a:rPr>
              <a:t>, </a:t>
            </a:r>
            <a:r>
              <a:rPr lang="en-US" altLang="zh-CN" sz="2400" b="1" i="1">
                <a:latin typeface="Times New Roman" panose="02020803070505020304" pitchFamily="18" charset="0"/>
              </a:rPr>
              <a:t>g</a:t>
            </a:r>
            <a:r>
              <a:rPr lang="en-US" altLang="zh-CN" sz="2400" b="1">
                <a:latin typeface="Times New Roman" panose="02020803070505020304" pitchFamily="18" charset="0"/>
              </a:rPr>
              <a:t>(</a:t>
            </a:r>
            <a:r>
              <a:rPr lang="en-US" altLang="zh-CN" sz="2400" b="1" i="1">
                <a:latin typeface="Times New Roman" panose="02020803070505020304" pitchFamily="18" charset="0"/>
              </a:rPr>
              <a:t>x</a:t>
            </a:r>
            <a:r>
              <a:rPr lang="en-US" altLang="zh-CN" sz="2400" b="1">
                <a:latin typeface="Times New Roman" panose="02020803070505020304" pitchFamily="18" charset="0"/>
              </a:rPr>
              <a:t>)  </a:t>
            </a:r>
            <a:r>
              <a:rPr lang="en-US" altLang="zh-CN" sz="2400" b="1" dirty="0">
                <a:latin typeface="Times New Roman" panose="02020803070505020304" pitchFamily="18" charset="0"/>
                <a:sym typeface="Symbol" pitchFamily="18" charset="2"/>
              </a:rPr>
              <a:t>0,</a:t>
            </a:r>
            <a:r>
              <a:rPr lang="zh-CN" altLang="en-US" sz="2400" b="1" dirty="0">
                <a:latin typeface="Times New Roman" panose="02020803070505020304" pitchFamily="18" charset="0"/>
                <a:sym typeface="Symbol" pitchFamily="18" charset="2"/>
              </a:rPr>
              <a:t>则存在唯一的多项式</a:t>
            </a:r>
            <a:endParaRPr lang="zh-CN" altLang="en-US" sz="2400" b="1" dirty="0">
              <a:latin typeface="Times New Roman" panose="02020803070505020304" pitchFamily="18" charset="0"/>
              <a:sym typeface="Symbol" pitchFamily="18" charset="2"/>
            </a:endParaRPr>
          </a:p>
          <a:p>
            <a:pPr>
              <a:lnSpc>
                <a:spcPct val="80000"/>
              </a:lnSpc>
              <a:spcBef>
                <a:spcPct val="50000"/>
              </a:spcBef>
              <a:buNone/>
            </a:pPr>
            <a:r>
              <a:rPr lang="en-US" altLang="zh-CN" sz="2400" b="1" i="1">
                <a:latin typeface="Times New Roman" panose="02020803070505020304" pitchFamily="18" charset="0"/>
              </a:rPr>
              <a:t>q</a:t>
            </a:r>
            <a:r>
              <a:rPr lang="en-US" altLang="zh-CN" sz="2400" b="1">
                <a:latin typeface="Times New Roman" panose="02020803070505020304" pitchFamily="18" charset="0"/>
              </a:rPr>
              <a:t>(</a:t>
            </a:r>
            <a:r>
              <a:rPr lang="en-US" altLang="zh-CN" sz="2400" b="1" i="1">
                <a:latin typeface="Times New Roman" panose="02020803070505020304" pitchFamily="18" charset="0"/>
              </a:rPr>
              <a:t>x</a:t>
            </a:r>
            <a:r>
              <a:rPr lang="en-US" altLang="zh-CN" sz="2400" b="1">
                <a:latin typeface="Times New Roman" panose="02020803070505020304" pitchFamily="18" charset="0"/>
              </a:rPr>
              <a:t>) </a:t>
            </a:r>
            <a:r>
              <a:rPr lang="en-US" altLang="zh-CN" sz="2400" b="1" i="1">
                <a:latin typeface="Times New Roman" panose="02020803070505020304" pitchFamily="18" charset="0"/>
              </a:rPr>
              <a:t> </a:t>
            </a:r>
            <a:r>
              <a:rPr lang="en-US" altLang="zh-CN" sz="2400" b="1">
                <a:latin typeface="Times New Roman" panose="02020803070505020304" pitchFamily="18" charset="0"/>
              </a:rPr>
              <a:t>, </a:t>
            </a:r>
            <a:r>
              <a:rPr lang="en-US" altLang="zh-CN" sz="2400" b="1" i="1">
                <a:latin typeface="Times New Roman" panose="02020803070505020304" pitchFamily="18" charset="0"/>
              </a:rPr>
              <a:t>r</a:t>
            </a:r>
            <a:r>
              <a:rPr lang="en-US" altLang="zh-CN" sz="2400" b="1">
                <a:latin typeface="Times New Roman" panose="02020803070505020304" pitchFamily="18" charset="0"/>
              </a:rPr>
              <a:t>(</a:t>
            </a:r>
            <a:r>
              <a:rPr lang="en-US" altLang="zh-CN" sz="2400" b="1" i="1">
                <a:latin typeface="Times New Roman" panose="02020803070505020304" pitchFamily="18" charset="0"/>
              </a:rPr>
              <a:t>x</a:t>
            </a:r>
            <a:r>
              <a:rPr lang="en-US" altLang="zh-CN" sz="2400" b="1">
                <a:latin typeface="Times New Roman" panose="02020803070505020304" pitchFamily="18" charset="0"/>
              </a:rPr>
              <a:t>)  </a:t>
            </a:r>
            <a:r>
              <a:rPr lang="en-US" altLang="zh-CN" sz="2400" b="1">
                <a:latin typeface="Times New Roman" panose="02020803070505020304" pitchFamily="18" charset="0"/>
                <a:sym typeface="Symbol" pitchFamily="18" charset="2"/>
              </a:rPr>
              <a:t></a:t>
            </a:r>
            <a:r>
              <a:rPr lang="en-US" altLang="zh-CN" sz="2400" b="1" i="1">
                <a:latin typeface="Times New Roman" panose="02020803070505020304" pitchFamily="18" charset="0"/>
                <a:ea typeface="华文行楷" panose="02010800040101010101" pitchFamily="2" charset="-122"/>
              </a:rPr>
              <a:t>P</a:t>
            </a:r>
            <a:r>
              <a:rPr lang="en-US" altLang="zh-CN" sz="2400" b="1">
                <a:latin typeface="Times New Roman" panose="02020803070505020304" pitchFamily="18" charset="0"/>
                <a:ea typeface="华文行楷" panose="02010800040101010101" pitchFamily="2" charset="-122"/>
              </a:rPr>
              <a:t>[</a:t>
            </a:r>
            <a:r>
              <a:rPr lang="en-US" altLang="zh-CN" sz="2400" b="1" i="1">
                <a:latin typeface="Times New Roman" panose="02020803070505020304" pitchFamily="18" charset="0"/>
                <a:ea typeface="华文行楷" panose="02010800040101010101" pitchFamily="2" charset="-122"/>
              </a:rPr>
              <a:t>x</a:t>
            </a:r>
            <a:r>
              <a:rPr lang="en-US" altLang="zh-CN" sz="2400" b="1">
                <a:latin typeface="Times New Roman" panose="02020803070505020304" pitchFamily="18" charset="0"/>
                <a:ea typeface="华文行楷" panose="02010800040101010101" pitchFamily="2" charset="-122"/>
              </a:rPr>
              <a:t>], </a:t>
            </a:r>
            <a:r>
              <a:rPr lang="zh-CN" altLang="en-US" sz="2400" b="1" dirty="0">
                <a:latin typeface="Times New Roman" panose="02020803070505020304" pitchFamily="18" charset="0"/>
              </a:rPr>
              <a:t>使</a:t>
            </a:r>
            <a:r>
              <a:rPr lang="zh-CN" altLang="en-US" sz="2400" b="1" i="1" dirty="0">
                <a:latin typeface="Times New Roman" panose="02020803070505020304" pitchFamily="18" charset="0"/>
              </a:rPr>
              <a:t> </a:t>
            </a:r>
            <a:endParaRPr lang="zh-CN" altLang="en-US" sz="2400" b="1" i="1" dirty="0">
              <a:latin typeface="Times New Roman" panose="02020803070505020304" pitchFamily="18" charset="0"/>
            </a:endParaRPr>
          </a:p>
          <a:p>
            <a:pPr>
              <a:lnSpc>
                <a:spcPct val="80000"/>
              </a:lnSpc>
              <a:spcBef>
                <a:spcPct val="50000"/>
              </a:spcBef>
              <a:buNone/>
            </a:pPr>
            <a:r>
              <a:rPr lang="zh-CN" altLang="en-US" sz="2400" b="1" i="1" dirty="0">
                <a:latin typeface="Times New Roman" panose="02020803070505020304" pitchFamily="18" charset="0"/>
              </a:rPr>
              <a:t>                                     </a:t>
            </a:r>
            <a:r>
              <a:rPr lang="en-US" altLang="zh-CN" sz="2400" b="1" i="1">
                <a:latin typeface="Times New Roman" panose="02020803070505020304" pitchFamily="18" charset="0"/>
              </a:rPr>
              <a:t>f </a:t>
            </a:r>
            <a:r>
              <a:rPr lang="en-US" altLang="zh-CN" sz="2400" b="1">
                <a:latin typeface="Times New Roman" panose="02020803070505020304" pitchFamily="18" charset="0"/>
              </a:rPr>
              <a:t>(</a:t>
            </a:r>
            <a:r>
              <a:rPr lang="en-US" altLang="zh-CN" sz="2400" b="1" i="1">
                <a:latin typeface="Times New Roman" panose="02020803070505020304" pitchFamily="18" charset="0"/>
              </a:rPr>
              <a:t>x</a:t>
            </a:r>
            <a:r>
              <a:rPr lang="en-US" altLang="zh-CN" sz="2400" b="1">
                <a:latin typeface="Times New Roman" panose="02020803070505020304" pitchFamily="18" charset="0"/>
              </a:rPr>
              <a:t>) </a:t>
            </a:r>
            <a:r>
              <a:rPr lang="en-US" altLang="zh-CN" sz="2400" b="1" i="1">
                <a:latin typeface="Times New Roman" panose="02020803070505020304" pitchFamily="18" charset="0"/>
              </a:rPr>
              <a:t> = q</a:t>
            </a:r>
            <a:r>
              <a:rPr lang="en-US" altLang="zh-CN" sz="2400" b="1">
                <a:latin typeface="Times New Roman" panose="02020803070505020304" pitchFamily="18" charset="0"/>
              </a:rPr>
              <a:t>(</a:t>
            </a:r>
            <a:r>
              <a:rPr lang="en-US" altLang="zh-CN" sz="2400" b="1" i="1">
                <a:latin typeface="Times New Roman" panose="02020803070505020304" pitchFamily="18" charset="0"/>
              </a:rPr>
              <a:t>x</a:t>
            </a:r>
            <a:r>
              <a:rPr lang="en-US" altLang="zh-CN" sz="2400" b="1">
                <a:latin typeface="Times New Roman" panose="02020803070505020304" pitchFamily="18" charset="0"/>
              </a:rPr>
              <a:t>) </a:t>
            </a:r>
            <a:r>
              <a:rPr lang="en-US" altLang="zh-CN" sz="2400" b="1" i="1">
                <a:latin typeface="Times New Roman" panose="02020803070505020304" pitchFamily="18" charset="0"/>
              </a:rPr>
              <a:t> g</a:t>
            </a:r>
            <a:r>
              <a:rPr lang="en-US" altLang="zh-CN" sz="2400" b="1">
                <a:latin typeface="Times New Roman" panose="02020803070505020304" pitchFamily="18" charset="0"/>
              </a:rPr>
              <a:t>(</a:t>
            </a:r>
            <a:r>
              <a:rPr lang="en-US" altLang="zh-CN" sz="2400" b="1" i="1">
                <a:latin typeface="Times New Roman" panose="02020803070505020304" pitchFamily="18" charset="0"/>
              </a:rPr>
              <a:t>x</a:t>
            </a:r>
            <a:r>
              <a:rPr lang="en-US" altLang="zh-CN" sz="2400" b="1">
                <a:latin typeface="Times New Roman" panose="02020803070505020304" pitchFamily="18" charset="0"/>
              </a:rPr>
              <a:t>)  + </a:t>
            </a:r>
            <a:r>
              <a:rPr lang="en-US" altLang="zh-CN" sz="2400" b="1" i="1">
                <a:latin typeface="Times New Roman" panose="02020803070505020304" pitchFamily="18" charset="0"/>
              </a:rPr>
              <a:t>r</a:t>
            </a:r>
            <a:r>
              <a:rPr lang="en-US" altLang="zh-CN" sz="2400" b="1">
                <a:latin typeface="Times New Roman" panose="02020803070505020304" pitchFamily="18" charset="0"/>
              </a:rPr>
              <a:t>(</a:t>
            </a:r>
            <a:r>
              <a:rPr lang="en-US" altLang="zh-CN" sz="2400" b="1" i="1">
                <a:latin typeface="Times New Roman" panose="02020803070505020304" pitchFamily="18" charset="0"/>
              </a:rPr>
              <a:t>x</a:t>
            </a:r>
            <a:r>
              <a:rPr lang="en-US" altLang="zh-CN" sz="2400" b="1">
                <a:latin typeface="Times New Roman" panose="02020803070505020304" pitchFamily="18" charset="0"/>
              </a:rPr>
              <a:t>)     </a:t>
            </a:r>
            <a:r>
              <a:rPr lang="zh-CN" altLang="en-US" sz="2400" b="1">
                <a:latin typeface="Times New Roman" panose="02020803070505020304" pitchFamily="18" charset="0"/>
              </a:rPr>
              <a:t>(</a:t>
            </a:r>
            <a:r>
              <a:rPr lang="en-US" altLang="zh-CN" sz="2400" b="1">
                <a:latin typeface="宋体" panose="02010600030101010101" pitchFamily="2" charset="-122"/>
              </a:rPr>
              <a:t>*</a:t>
            </a:r>
            <a:r>
              <a:rPr lang="zh-CN" altLang="en-US" sz="2400" b="1">
                <a:latin typeface="Times New Roman" panose="02020803070505020304" pitchFamily="18" charset="0"/>
              </a:rPr>
              <a:t>)       </a:t>
            </a:r>
            <a:endParaRPr lang="zh-CN" altLang="en-US" sz="2400" b="1">
              <a:latin typeface="Times New Roman" panose="02020803070505020304" pitchFamily="18" charset="0"/>
            </a:endParaRPr>
          </a:p>
          <a:p>
            <a:pPr>
              <a:lnSpc>
                <a:spcPct val="80000"/>
              </a:lnSpc>
              <a:spcBef>
                <a:spcPct val="50000"/>
              </a:spcBef>
              <a:buNone/>
            </a:pPr>
            <a:r>
              <a:rPr lang="zh-CN" altLang="en-US" sz="2400" b="1" dirty="0">
                <a:latin typeface="Times New Roman" panose="02020803070505020304" pitchFamily="18" charset="0"/>
              </a:rPr>
              <a:t>其中</a:t>
            </a:r>
            <a:r>
              <a:rPr lang="en-US" altLang="zh-CN" sz="2400" b="1" i="1">
                <a:latin typeface="Times New Roman" panose="02020803070505020304" pitchFamily="18" charset="0"/>
              </a:rPr>
              <a:t>r</a:t>
            </a:r>
            <a:r>
              <a:rPr lang="en-US" altLang="zh-CN" sz="2400" b="1">
                <a:latin typeface="Times New Roman" panose="02020803070505020304" pitchFamily="18" charset="0"/>
              </a:rPr>
              <a:t>(</a:t>
            </a:r>
            <a:r>
              <a:rPr lang="en-US" altLang="zh-CN" sz="2400" b="1" i="1">
                <a:latin typeface="Times New Roman" panose="02020803070505020304" pitchFamily="18" charset="0"/>
              </a:rPr>
              <a:t>x</a:t>
            </a:r>
            <a:r>
              <a:rPr lang="en-US" altLang="zh-CN" sz="2400" b="1" dirty="0">
                <a:latin typeface="Times New Roman" panose="02020803070505020304" pitchFamily="18" charset="0"/>
              </a:rPr>
              <a:t>) =0</a:t>
            </a:r>
            <a:r>
              <a:rPr lang="zh-CN" altLang="en-US" sz="2400" b="1" dirty="0">
                <a:latin typeface="Times New Roman" panose="02020803070505020304" pitchFamily="18" charset="0"/>
              </a:rPr>
              <a:t>或</a:t>
            </a:r>
            <a:r>
              <a:rPr lang="zh-CN" altLang="en-US" sz="2400" b="1" i="1" dirty="0">
                <a:latin typeface="Times New Roman" panose="02020803070505020304" pitchFamily="18" charset="0"/>
              </a:rPr>
              <a:t> </a:t>
            </a:r>
            <a:r>
              <a:rPr lang="en-US" altLang="zh-CN" sz="2400" b="1">
                <a:latin typeface="Times New Roman Bold" panose="02020803070505020304" charset="0"/>
                <a:sym typeface="Symbol" pitchFamily="18" charset="2"/>
              </a:rPr>
              <a:t>deg</a:t>
            </a:r>
            <a:r>
              <a:rPr lang="en-US" altLang="zh-CN" sz="2400" b="1">
                <a:latin typeface="Times New Roman" panose="02020803070505020304" pitchFamily="18" charset="0"/>
                <a:sym typeface="Symbol" pitchFamily="18" charset="2"/>
              </a:rPr>
              <a:t>(</a:t>
            </a:r>
            <a:r>
              <a:rPr lang="en-US" altLang="zh-CN" sz="2400" b="1" i="1">
                <a:latin typeface="Times New Roman" panose="02020803070505020304" pitchFamily="18" charset="0"/>
              </a:rPr>
              <a:t>r</a:t>
            </a:r>
            <a:r>
              <a:rPr lang="en-US" altLang="zh-CN" sz="2400" b="1">
                <a:latin typeface="Times New Roman" panose="02020803070505020304" pitchFamily="18" charset="0"/>
              </a:rPr>
              <a:t>(</a:t>
            </a:r>
            <a:r>
              <a:rPr lang="en-US" altLang="zh-CN" sz="2400" b="1" i="1">
                <a:latin typeface="Times New Roman" panose="02020803070505020304" pitchFamily="18" charset="0"/>
              </a:rPr>
              <a:t>x</a:t>
            </a:r>
            <a:r>
              <a:rPr lang="en-US" altLang="zh-CN" sz="2400" b="1">
                <a:latin typeface="Times New Roman" panose="02020803070505020304" pitchFamily="18" charset="0"/>
              </a:rPr>
              <a:t>) ) &lt; </a:t>
            </a:r>
            <a:r>
              <a:rPr lang="en-US" altLang="zh-CN" sz="2400" b="1">
                <a:latin typeface="Times New Roman Bold" panose="02020803070505020304" charset="0"/>
                <a:sym typeface="Symbol" pitchFamily="18" charset="2"/>
              </a:rPr>
              <a:t>deg</a:t>
            </a:r>
            <a:r>
              <a:rPr lang="en-US" altLang="zh-CN" sz="2400" b="1">
                <a:latin typeface="Times New Roman" panose="02020803070505020304" pitchFamily="18" charset="0"/>
              </a:rPr>
              <a:t>(</a:t>
            </a:r>
            <a:r>
              <a:rPr lang="en-US" altLang="zh-CN" sz="2400" b="1" i="1">
                <a:latin typeface="Times New Roman" panose="02020803070505020304" pitchFamily="18" charset="0"/>
              </a:rPr>
              <a:t> g</a:t>
            </a:r>
            <a:r>
              <a:rPr lang="en-US" altLang="zh-CN" sz="2400" b="1">
                <a:latin typeface="Times New Roman" panose="02020803070505020304" pitchFamily="18" charset="0"/>
              </a:rPr>
              <a:t>(</a:t>
            </a:r>
            <a:r>
              <a:rPr lang="en-US" altLang="zh-CN" sz="2400" b="1" i="1">
                <a:latin typeface="Times New Roman" panose="02020803070505020304" pitchFamily="18" charset="0"/>
              </a:rPr>
              <a:t>x</a:t>
            </a:r>
            <a:r>
              <a:rPr lang="en-US" altLang="zh-CN" sz="2400" b="1">
                <a:latin typeface="Times New Roman" panose="02020803070505020304" pitchFamily="18" charset="0"/>
              </a:rPr>
              <a:t>)  ) .</a:t>
            </a:r>
            <a:endParaRPr lang="en-US" altLang="zh-CN" sz="2400" b="1">
              <a:latin typeface="宋体" panose="02010600030101010101" pitchFamily="2" charset="-122"/>
            </a:endParaRPr>
          </a:p>
          <a:p>
            <a:pPr algn="just">
              <a:lnSpc>
                <a:spcPct val="90000"/>
              </a:lnSpc>
            </a:pPr>
            <a:r>
              <a:rPr lang="zh-CN" altLang="en-US" sz="2400" b="1" dirty="0">
                <a:solidFill>
                  <a:schemeClr val="tx2"/>
                </a:solidFill>
                <a:latin typeface="Times New Roman" panose="02020803070505020304" pitchFamily="18" charset="0"/>
              </a:rPr>
              <a:t>整除性</a:t>
            </a:r>
            <a:endParaRPr lang="zh-CN" altLang="en-US" sz="2400" b="1" dirty="0">
              <a:solidFill>
                <a:schemeClr val="tx2"/>
              </a:solidFill>
              <a:latin typeface="Times New Roman" panose="02020803070505020304" pitchFamily="18" charset="0"/>
            </a:endParaRPr>
          </a:p>
          <a:p>
            <a:pPr algn="just">
              <a:lnSpc>
                <a:spcPct val="90000"/>
              </a:lnSpc>
              <a:buNone/>
            </a:pPr>
            <a:r>
              <a:rPr lang="zh-CN" altLang="en-US" sz="2400" b="1" dirty="0">
                <a:solidFill>
                  <a:schemeClr val="tx2"/>
                </a:solidFill>
              </a:rPr>
              <a:t>   </a:t>
            </a:r>
            <a:r>
              <a:rPr lang="en-US" altLang="zh-CN" sz="2400" b="1">
                <a:solidFill>
                  <a:schemeClr val="tx2"/>
                </a:solidFill>
                <a:latin typeface="Times New Roman" panose="02020803070505020304" pitchFamily="18" charset="0"/>
              </a:rPr>
              <a:t>1.</a:t>
            </a:r>
            <a:r>
              <a:rPr lang="zh-CN" altLang="en-US" sz="2400" b="1" dirty="0">
                <a:solidFill>
                  <a:schemeClr val="tx2"/>
                </a:solidFill>
              </a:rPr>
              <a:t>定义</a:t>
            </a:r>
            <a:r>
              <a:rPr lang="zh-CN" altLang="en-US" sz="2400" b="1">
                <a:solidFill>
                  <a:schemeClr val="tx2"/>
                </a:solidFill>
                <a:latin typeface="宋体" panose="02010600030101010101" pitchFamily="2" charset="-122"/>
              </a:rPr>
              <a:t> </a:t>
            </a:r>
            <a:r>
              <a:rPr lang="zh-CN" altLang="en-US" sz="2400" b="1" dirty="0"/>
              <a:t>设</a:t>
            </a:r>
            <a:r>
              <a:rPr lang="en-US" altLang="zh-CN" sz="2400" b="1" i="1">
                <a:latin typeface="Times New Roman" panose="02020803070505020304" pitchFamily="18" charset="0"/>
              </a:rPr>
              <a:t>f</a:t>
            </a:r>
            <a:r>
              <a:rPr lang="en-US" altLang="zh-CN" sz="2400" b="1">
                <a:latin typeface="Times New Roman" panose="02020803070505020304" pitchFamily="18" charset="0"/>
              </a:rPr>
              <a:t>(</a:t>
            </a:r>
            <a:r>
              <a:rPr lang="en-US" altLang="zh-CN" sz="2400" b="1" i="1">
                <a:latin typeface="Times New Roman" panose="02020803070505020304" pitchFamily="18" charset="0"/>
              </a:rPr>
              <a:t>x</a:t>
            </a:r>
            <a:r>
              <a:rPr lang="en-US" altLang="zh-CN" sz="2400" b="1">
                <a:latin typeface="Times New Roman" panose="02020803070505020304" pitchFamily="18" charset="0"/>
              </a:rPr>
              <a:t>) ,</a:t>
            </a:r>
            <a:r>
              <a:rPr lang="en-US" altLang="zh-CN" sz="2400" b="1" i="1">
                <a:latin typeface="Times New Roman" panose="02020803070505020304" pitchFamily="18" charset="0"/>
              </a:rPr>
              <a:t>g</a:t>
            </a:r>
            <a:r>
              <a:rPr lang="en-US" altLang="zh-CN" sz="2400" b="1">
                <a:latin typeface="Times New Roman" panose="02020803070505020304" pitchFamily="18" charset="0"/>
              </a:rPr>
              <a:t>(</a:t>
            </a:r>
            <a:r>
              <a:rPr lang="en-US" altLang="zh-CN" sz="2400" b="1" i="1">
                <a:latin typeface="Times New Roman" panose="02020803070505020304" pitchFamily="18" charset="0"/>
              </a:rPr>
              <a:t>x</a:t>
            </a:r>
            <a:r>
              <a:rPr lang="en-US" altLang="zh-CN" sz="2400" b="1">
                <a:latin typeface="Times New Roman" panose="02020803070505020304" pitchFamily="18" charset="0"/>
              </a:rPr>
              <a:t>)  </a:t>
            </a:r>
            <a:r>
              <a:rPr lang="en-US" altLang="zh-CN" sz="2400" b="1">
                <a:latin typeface="Times New Roman" panose="02020803070505020304" pitchFamily="18" charset="0"/>
                <a:sym typeface="Symbol" pitchFamily="18" charset="2"/>
              </a:rPr>
              <a:t></a:t>
            </a:r>
            <a:r>
              <a:rPr lang="en-US" altLang="zh-CN" sz="2400" b="1" i="1">
                <a:latin typeface="Times New Roman" panose="02020803070505020304" pitchFamily="18" charset="0"/>
                <a:ea typeface="华文行楷" panose="02010800040101010101" pitchFamily="2" charset="-122"/>
              </a:rPr>
              <a:t>P</a:t>
            </a:r>
            <a:r>
              <a:rPr lang="en-US" altLang="zh-CN" sz="2400" b="1">
                <a:latin typeface="Times New Roman" panose="02020803070505020304" pitchFamily="18" charset="0"/>
                <a:ea typeface="华文行楷" panose="02010800040101010101" pitchFamily="2" charset="-122"/>
              </a:rPr>
              <a:t>[</a:t>
            </a:r>
            <a:r>
              <a:rPr lang="en-US" altLang="zh-CN" sz="2400" b="1" i="1">
                <a:latin typeface="Times New Roman" panose="02020803070505020304" pitchFamily="18" charset="0"/>
                <a:ea typeface="华文行楷" panose="02010800040101010101" pitchFamily="2" charset="-122"/>
              </a:rPr>
              <a:t>x</a:t>
            </a:r>
            <a:r>
              <a:rPr lang="en-US" altLang="zh-CN" sz="2400" b="1">
                <a:latin typeface="Times New Roman" panose="02020803070505020304" pitchFamily="18" charset="0"/>
                <a:ea typeface="华文行楷" panose="02010800040101010101" pitchFamily="2" charset="-122"/>
              </a:rPr>
              <a:t>]</a:t>
            </a:r>
            <a:r>
              <a:rPr lang="en-US" altLang="zh-CN" sz="2400" b="1">
                <a:latin typeface="Times New Roman" panose="02020803070505020304" pitchFamily="18" charset="0"/>
              </a:rPr>
              <a:t>, </a:t>
            </a:r>
            <a:r>
              <a:rPr lang="zh-CN" altLang="en-US" sz="2400" b="1" dirty="0">
                <a:latin typeface="Times New Roman" panose="02020803070505020304" pitchFamily="18" charset="0"/>
                <a:sym typeface="Symbol" pitchFamily="18" charset="2"/>
              </a:rPr>
              <a:t>如果存在多项式</a:t>
            </a:r>
            <a:r>
              <a:rPr lang="en-US" altLang="zh-CN" sz="2400" b="1" i="1">
                <a:latin typeface="Times New Roman" panose="02020803070505020304" pitchFamily="18" charset="0"/>
              </a:rPr>
              <a:t>h</a:t>
            </a:r>
            <a:r>
              <a:rPr lang="en-US" altLang="zh-CN" sz="2400" b="1">
                <a:latin typeface="Times New Roman" panose="02020803070505020304" pitchFamily="18" charset="0"/>
              </a:rPr>
              <a:t>(</a:t>
            </a:r>
            <a:r>
              <a:rPr lang="en-US" altLang="zh-CN" sz="2400" b="1" i="1">
                <a:latin typeface="Times New Roman" panose="02020803070505020304" pitchFamily="18" charset="0"/>
              </a:rPr>
              <a:t>x</a:t>
            </a:r>
            <a:r>
              <a:rPr lang="en-US" altLang="zh-CN" sz="2400" b="1">
                <a:latin typeface="Times New Roman" panose="02020803070505020304" pitchFamily="18" charset="0"/>
              </a:rPr>
              <a:t>)  </a:t>
            </a:r>
            <a:r>
              <a:rPr lang="en-US" altLang="zh-CN" sz="2400" b="1">
                <a:latin typeface="Times New Roman" panose="02020803070505020304" pitchFamily="18" charset="0"/>
                <a:sym typeface="Symbol" pitchFamily="18" charset="2"/>
              </a:rPr>
              <a:t></a:t>
            </a:r>
            <a:r>
              <a:rPr lang="en-US" altLang="zh-CN" sz="2400" b="1" i="1">
                <a:latin typeface="Times New Roman" panose="02020803070505020304" pitchFamily="18" charset="0"/>
                <a:ea typeface="华文行楷" panose="02010800040101010101" pitchFamily="2" charset="-122"/>
              </a:rPr>
              <a:t>P</a:t>
            </a:r>
            <a:r>
              <a:rPr lang="en-US" altLang="zh-CN" sz="2400" b="1">
                <a:latin typeface="Times New Roman" panose="02020803070505020304" pitchFamily="18" charset="0"/>
                <a:ea typeface="华文行楷" panose="02010800040101010101" pitchFamily="2" charset="-122"/>
              </a:rPr>
              <a:t>[</a:t>
            </a:r>
            <a:r>
              <a:rPr lang="en-US" altLang="zh-CN" sz="2400" b="1" i="1">
                <a:latin typeface="Times New Roman" panose="02020803070505020304" pitchFamily="18" charset="0"/>
                <a:ea typeface="华文行楷" panose="02010800040101010101" pitchFamily="2" charset="-122"/>
              </a:rPr>
              <a:t>x</a:t>
            </a:r>
            <a:r>
              <a:rPr lang="en-US" altLang="zh-CN" sz="2400" b="1">
                <a:latin typeface="Times New Roman" panose="02020803070505020304" pitchFamily="18" charset="0"/>
                <a:ea typeface="华文行楷" panose="02010800040101010101" pitchFamily="2" charset="-122"/>
              </a:rPr>
              <a:t>], </a:t>
            </a:r>
            <a:r>
              <a:rPr lang="zh-CN" altLang="en-US" sz="2400" b="1" dirty="0">
                <a:latin typeface="Times New Roman" panose="02020803070505020304" pitchFamily="18" charset="0"/>
              </a:rPr>
              <a:t>使</a:t>
            </a:r>
            <a:endParaRPr lang="zh-CN" altLang="en-US" sz="2400" b="1" dirty="0">
              <a:latin typeface="Times New Roman" panose="02020803070505020304" pitchFamily="18" charset="0"/>
            </a:endParaRPr>
          </a:p>
          <a:p>
            <a:pPr algn="just">
              <a:lnSpc>
                <a:spcPct val="90000"/>
              </a:lnSpc>
              <a:buNone/>
            </a:pPr>
            <a:r>
              <a:rPr lang="zh-CN" altLang="en-US" sz="2400" b="1" i="1" dirty="0">
                <a:latin typeface="Times New Roman" panose="02020803070505020304" pitchFamily="18" charset="0"/>
              </a:rPr>
              <a:t>    </a:t>
            </a:r>
            <a:r>
              <a:rPr lang="en-US" altLang="zh-CN" sz="2400" b="1" i="1">
                <a:latin typeface="Times New Roman" panose="02020803070505020304" pitchFamily="18" charset="0"/>
              </a:rPr>
              <a:t>f </a:t>
            </a:r>
            <a:r>
              <a:rPr lang="en-US" altLang="zh-CN" sz="2400" b="1">
                <a:latin typeface="Times New Roman" panose="02020803070505020304" pitchFamily="18" charset="0"/>
              </a:rPr>
              <a:t>(</a:t>
            </a:r>
            <a:r>
              <a:rPr lang="en-US" altLang="zh-CN" sz="2400" b="1" i="1">
                <a:latin typeface="Times New Roman" panose="02020803070505020304" pitchFamily="18" charset="0"/>
              </a:rPr>
              <a:t>x</a:t>
            </a:r>
            <a:r>
              <a:rPr lang="en-US" altLang="zh-CN" sz="2400" b="1">
                <a:latin typeface="Times New Roman" panose="02020803070505020304" pitchFamily="18" charset="0"/>
              </a:rPr>
              <a:t>) </a:t>
            </a:r>
            <a:r>
              <a:rPr lang="en-US" altLang="zh-CN" sz="2400" b="1" i="1">
                <a:latin typeface="Times New Roman" panose="02020803070505020304" pitchFamily="18" charset="0"/>
              </a:rPr>
              <a:t> = h</a:t>
            </a:r>
            <a:r>
              <a:rPr lang="en-US" altLang="zh-CN" sz="2400" b="1">
                <a:latin typeface="Times New Roman" panose="02020803070505020304" pitchFamily="18" charset="0"/>
              </a:rPr>
              <a:t>(</a:t>
            </a:r>
            <a:r>
              <a:rPr lang="en-US" altLang="zh-CN" sz="2400" b="1" i="1">
                <a:latin typeface="Times New Roman" panose="02020803070505020304" pitchFamily="18" charset="0"/>
              </a:rPr>
              <a:t>x</a:t>
            </a:r>
            <a:r>
              <a:rPr lang="en-US" altLang="zh-CN" sz="2400" b="1">
                <a:latin typeface="Times New Roman" panose="02020803070505020304" pitchFamily="18" charset="0"/>
              </a:rPr>
              <a:t>) </a:t>
            </a:r>
            <a:r>
              <a:rPr lang="en-US" altLang="zh-CN" sz="2400" b="1" i="1">
                <a:latin typeface="Times New Roman" panose="02020803070505020304" pitchFamily="18" charset="0"/>
              </a:rPr>
              <a:t> g</a:t>
            </a:r>
            <a:r>
              <a:rPr lang="en-US" altLang="zh-CN" sz="2400" b="1">
                <a:latin typeface="Times New Roman" panose="02020803070505020304" pitchFamily="18" charset="0"/>
              </a:rPr>
              <a:t>(</a:t>
            </a:r>
            <a:r>
              <a:rPr lang="en-US" altLang="zh-CN" sz="2400" b="1" i="1">
                <a:latin typeface="Times New Roman" panose="02020803070505020304" pitchFamily="18" charset="0"/>
              </a:rPr>
              <a:t>x</a:t>
            </a:r>
            <a:r>
              <a:rPr lang="en-US" altLang="zh-CN" sz="2400" b="1">
                <a:latin typeface="Times New Roman" panose="02020803070505020304" pitchFamily="18" charset="0"/>
              </a:rPr>
              <a:t>)  </a:t>
            </a:r>
            <a:r>
              <a:rPr lang="zh-CN" altLang="en-US" sz="2400" b="1">
                <a:latin typeface="Times New Roman" panose="02020803070505020304" pitchFamily="18" charset="0"/>
              </a:rPr>
              <a:t>，称</a:t>
            </a:r>
            <a:r>
              <a:rPr lang="en-US" altLang="zh-CN" sz="2400" b="1" i="1">
                <a:solidFill>
                  <a:schemeClr val="tx2"/>
                </a:solidFill>
                <a:latin typeface="Times New Roman" panose="02020803070505020304" pitchFamily="18" charset="0"/>
              </a:rPr>
              <a:t>g</a:t>
            </a:r>
            <a:r>
              <a:rPr lang="en-US" altLang="zh-CN" sz="2400" b="1">
                <a:solidFill>
                  <a:schemeClr val="tx2"/>
                </a:solidFill>
                <a:latin typeface="Times New Roman" panose="02020803070505020304" pitchFamily="18" charset="0"/>
              </a:rPr>
              <a:t>(</a:t>
            </a:r>
            <a:r>
              <a:rPr lang="en-US" altLang="zh-CN" sz="2400" b="1" i="1">
                <a:solidFill>
                  <a:schemeClr val="tx2"/>
                </a:solidFill>
                <a:latin typeface="Times New Roman" panose="02020803070505020304" pitchFamily="18" charset="0"/>
              </a:rPr>
              <a:t>x</a:t>
            </a:r>
            <a:r>
              <a:rPr lang="en-US" altLang="zh-CN" sz="2400" b="1">
                <a:solidFill>
                  <a:schemeClr val="tx2"/>
                </a:solidFill>
                <a:latin typeface="Times New Roman" panose="02020803070505020304" pitchFamily="18" charset="0"/>
              </a:rPr>
              <a:t>) </a:t>
            </a:r>
            <a:r>
              <a:rPr lang="en-US" altLang="zh-CN" sz="2400" b="1">
                <a:solidFill>
                  <a:schemeClr val="tx2"/>
                </a:solidFill>
                <a:latin typeface="Times New Roman" panose="02020803070505020304" pitchFamily="18" charset="0"/>
                <a:sym typeface="Symbol" pitchFamily="18" charset="2"/>
              </a:rPr>
              <a:t>| </a:t>
            </a:r>
            <a:r>
              <a:rPr lang="en-US" altLang="zh-CN" sz="2400" b="1" i="1">
                <a:solidFill>
                  <a:schemeClr val="tx2"/>
                </a:solidFill>
                <a:latin typeface="Times New Roman" panose="02020803070505020304" pitchFamily="18" charset="0"/>
              </a:rPr>
              <a:t>f</a:t>
            </a:r>
            <a:r>
              <a:rPr lang="en-US" altLang="zh-CN" sz="2400" b="1">
                <a:solidFill>
                  <a:schemeClr val="tx2"/>
                </a:solidFill>
                <a:latin typeface="Times New Roman" panose="02020803070505020304" pitchFamily="18" charset="0"/>
              </a:rPr>
              <a:t>(</a:t>
            </a:r>
            <a:r>
              <a:rPr lang="en-US" altLang="zh-CN" sz="2400" b="1" i="1">
                <a:solidFill>
                  <a:schemeClr val="tx2"/>
                </a:solidFill>
                <a:latin typeface="Times New Roman" panose="02020803070505020304" pitchFamily="18" charset="0"/>
              </a:rPr>
              <a:t>x</a:t>
            </a:r>
            <a:r>
              <a:rPr lang="en-US" altLang="zh-CN" sz="2400" b="1">
                <a:solidFill>
                  <a:schemeClr val="tx2"/>
                </a:solidFill>
                <a:latin typeface="Times New Roman" panose="02020803070505020304" pitchFamily="18" charset="0"/>
              </a:rPr>
              <a:t>) .</a:t>
            </a:r>
            <a:endParaRPr lang="en-US" altLang="zh-CN" sz="2400" b="1">
              <a:solidFill>
                <a:schemeClr val="tx2"/>
              </a:solidFill>
              <a:latin typeface="Times New Roman" panose="02020803070505020304" pitchFamily="18" charset="0"/>
            </a:endParaRPr>
          </a:p>
          <a:p>
            <a:pPr algn="just">
              <a:lnSpc>
                <a:spcPct val="90000"/>
              </a:lnSpc>
              <a:buNone/>
            </a:pPr>
            <a:r>
              <a:rPr lang="en-US" altLang="zh-CN" sz="2400" b="1" dirty="0">
                <a:solidFill>
                  <a:schemeClr val="tx2"/>
                </a:solidFill>
                <a:latin typeface="Times New Roman" panose="02020803070505020304" pitchFamily="18" charset="0"/>
              </a:rPr>
              <a:t>    2.</a:t>
            </a:r>
            <a:r>
              <a:rPr lang="zh-CN" altLang="en-US" sz="2400" b="1" dirty="0">
                <a:solidFill>
                  <a:schemeClr val="tx2"/>
                </a:solidFill>
                <a:latin typeface="Times New Roman" panose="02020803070505020304" pitchFamily="18" charset="0"/>
              </a:rPr>
              <a:t>整除性判别</a:t>
            </a:r>
            <a:r>
              <a:rPr lang="zh-CN" altLang="en-US" sz="2400" b="1">
                <a:solidFill>
                  <a:schemeClr val="tx2"/>
                </a:solidFill>
                <a:latin typeface="宋体" panose="02010600030101010101" pitchFamily="2" charset="-122"/>
              </a:rPr>
              <a:t>  </a:t>
            </a:r>
            <a:r>
              <a:rPr lang="en-US" altLang="zh-CN" sz="2400" b="1" i="1">
                <a:solidFill>
                  <a:schemeClr val="tx2"/>
                </a:solidFill>
                <a:latin typeface="Times New Roman" panose="02020803070505020304" pitchFamily="18" charset="0"/>
              </a:rPr>
              <a:t>g</a:t>
            </a:r>
            <a:r>
              <a:rPr lang="en-US" altLang="zh-CN" sz="2400" b="1">
                <a:solidFill>
                  <a:schemeClr val="tx2"/>
                </a:solidFill>
                <a:latin typeface="Times New Roman" panose="02020803070505020304" pitchFamily="18" charset="0"/>
              </a:rPr>
              <a:t>(</a:t>
            </a:r>
            <a:r>
              <a:rPr lang="en-US" altLang="zh-CN" sz="2400" b="1" i="1">
                <a:solidFill>
                  <a:schemeClr val="tx2"/>
                </a:solidFill>
                <a:latin typeface="Times New Roman" panose="02020803070505020304" pitchFamily="18" charset="0"/>
              </a:rPr>
              <a:t>x</a:t>
            </a:r>
            <a:r>
              <a:rPr lang="en-US" altLang="zh-CN" sz="2400" b="1">
                <a:solidFill>
                  <a:schemeClr val="tx2"/>
                </a:solidFill>
                <a:latin typeface="Times New Roman" panose="02020803070505020304" pitchFamily="18" charset="0"/>
              </a:rPr>
              <a:t>) </a:t>
            </a:r>
            <a:r>
              <a:rPr lang="en-US" altLang="zh-CN" sz="2400" b="1">
                <a:solidFill>
                  <a:schemeClr val="tx2"/>
                </a:solidFill>
                <a:latin typeface="Times New Roman" panose="02020803070505020304" pitchFamily="18" charset="0"/>
                <a:sym typeface="Symbol" pitchFamily="18" charset="2"/>
              </a:rPr>
              <a:t>| </a:t>
            </a:r>
            <a:r>
              <a:rPr lang="en-US" altLang="zh-CN" sz="2400" b="1" i="1">
                <a:solidFill>
                  <a:schemeClr val="tx2"/>
                </a:solidFill>
                <a:latin typeface="Times New Roman" panose="02020803070505020304" pitchFamily="18" charset="0"/>
              </a:rPr>
              <a:t>f</a:t>
            </a:r>
            <a:r>
              <a:rPr lang="en-US" altLang="zh-CN" sz="2400" b="1">
                <a:solidFill>
                  <a:schemeClr val="tx2"/>
                </a:solidFill>
                <a:latin typeface="Times New Roman" panose="02020803070505020304" pitchFamily="18" charset="0"/>
              </a:rPr>
              <a:t>(</a:t>
            </a:r>
            <a:r>
              <a:rPr lang="en-US" altLang="zh-CN" sz="2400" b="1" i="1">
                <a:solidFill>
                  <a:schemeClr val="tx2"/>
                </a:solidFill>
                <a:latin typeface="Times New Roman" panose="02020803070505020304" pitchFamily="18" charset="0"/>
              </a:rPr>
              <a:t>x</a:t>
            </a:r>
            <a:r>
              <a:rPr lang="en-US" altLang="zh-CN" sz="2400" b="1">
                <a:solidFill>
                  <a:schemeClr val="tx2"/>
                </a:solidFill>
                <a:latin typeface="Times New Roman" panose="02020803070505020304" pitchFamily="18" charset="0"/>
              </a:rPr>
              <a:t>)  (</a:t>
            </a:r>
            <a:r>
              <a:rPr lang="en-US" altLang="zh-CN" sz="2400" b="1" i="1">
                <a:latin typeface="Times New Roman" panose="02020803070505020304" pitchFamily="18" charset="0"/>
              </a:rPr>
              <a:t>g</a:t>
            </a:r>
            <a:r>
              <a:rPr lang="en-US" altLang="zh-CN" sz="2400" b="1">
                <a:latin typeface="Times New Roman" panose="02020803070505020304" pitchFamily="18" charset="0"/>
              </a:rPr>
              <a:t> </a:t>
            </a:r>
            <a:r>
              <a:rPr lang="en-US" altLang="zh-CN" sz="2400" b="1">
                <a:latin typeface="Times New Roman" panose="02020803070505020304" pitchFamily="18" charset="0"/>
                <a:sym typeface="Symbol" pitchFamily="18" charset="2"/>
              </a:rPr>
              <a:t>0</a:t>
            </a:r>
            <a:r>
              <a:rPr lang="en-US" altLang="zh-CN" sz="2400" b="1">
                <a:solidFill>
                  <a:schemeClr val="tx2"/>
                </a:solidFill>
                <a:latin typeface="Times New Roman" panose="02020803070505020304" pitchFamily="18" charset="0"/>
              </a:rPr>
              <a:t> ) </a:t>
            </a:r>
            <a:r>
              <a:rPr lang="en-US" altLang="zh-CN" sz="2400" b="1">
                <a:solidFill>
                  <a:schemeClr val="tx2"/>
                </a:solidFill>
                <a:latin typeface="Times New Roman" panose="02020803070505020304" pitchFamily="18" charset="0"/>
                <a:sym typeface="Symbol" pitchFamily="18" charset="2"/>
              </a:rPr>
              <a:t></a:t>
            </a:r>
            <a:r>
              <a:rPr lang="en-US" altLang="zh-CN" sz="2400" b="1">
                <a:solidFill>
                  <a:schemeClr val="tx2"/>
                </a:solidFill>
                <a:latin typeface="宋体" panose="02010600030101010101" pitchFamily="2" charset="-122"/>
              </a:rPr>
              <a:t> </a:t>
            </a:r>
            <a:r>
              <a:rPr lang="zh-CN" altLang="en-US" sz="2400" b="1">
                <a:latin typeface="Times New Roman" panose="02020803070505020304" pitchFamily="18" charset="0"/>
              </a:rPr>
              <a:t>(</a:t>
            </a:r>
            <a:r>
              <a:rPr lang="en-US" altLang="zh-CN" sz="2400" b="1">
                <a:latin typeface="宋体" panose="02010600030101010101" pitchFamily="2" charset="-122"/>
              </a:rPr>
              <a:t>*</a:t>
            </a:r>
            <a:r>
              <a:rPr lang="zh-CN" altLang="en-US" sz="2400" b="1" dirty="0">
                <a:latin typeface="Times New Roman" panose="02020803070505020304" pitchFamily="18" charset="0"/>
              </a:rPr>
              <a:t>) 式中</a:t>
            </a:r>
            <a:r>
              <a:rPr lang="en-US" altLang="zh-CN" sz="2400" b="1" i="1">
                <a:latin typeface="Times New Roman" panose="02020803070505020304" pitchFamily="18" charset="0"/>
              </a:rPr>
              <a:t>r</a:t>
            </a:r>
            <a:r>
              <a:rPr lang="en-US" altLang="zh-CN" sz="2400" b="1">
                <a:latin typeface="Times New Roman" panose="02020803070505020304" pitchFamily="18" charset="0"/>
              </a:rPr>
              <a:t>(</a:t>
            </a:r>
            <a:r>
              <a:rPr lang="en-US" altLang="zh-CN" sz="2400" b="1" i="1">
                <a:latin typeface="Times New Roman" panose="02020803070505020304" pitchFamily="18" charset="0"/>
              </a:rPr>
              <a:t>x</a:t>
            </a:r>
            <a:r>
              <a:rPr lang="en-US" altLang="zh-CN" sz="2400" b="1">
                <a:latin typeface="Times New Roman" panose="02020803070505020304" pitchFamily="18" charset="0"/>
              </a:rPr>
              <a:t>) =0</a:t>
            </a:r>
            <a:r>
              <a:rPr lang="en-US" altLang="zh-CN" sz="2400" b="1">
                <a:solidFill>
                  <a:schemeClr val="tx2"/>
                </a:solidFill>
                <a:latin typeface="Times New Roman" panose="02020803070505020304" pitchFamily="18" charset="0"/>
              </a:rPr>
              <a:t>.</a:t>
            </a:r>
            <a:endParaRPr lang="en-US" altLang="zh-CN" sz="2400" b="1">
              <a:solidFill>
                <a:schemeClr val="tx2"/>
              </a:solidFill>
              <a:latin typeface="Times New Roman" panose="02020803070505020304" pitchFamily="18" charset="0"/>
            </a:endParaRPr>
          </a:p>
          <a:p>
            <a:pPr algn="just">
              <a:lnSpc>
                <a:spcPct val="90000"/>
              </a:lnSpc>
              <a:buNone/>
            </a:pPr>
            <a:r>
              <a:rPr lang="en-US" altLang="zh-CN" sz="2400" b="1">
                <a:latin typeface="Times New Roman" panose="02020803070505020304" pitchFamily="18" charset="0"/>
              </a:rPr>
              <a:t>    </a:t>
            </a:r>
            <a:r>
              <a:rPr lang="en-US" altLang="zh-CN" sz="2400" b="1" dirty="0">
                <a:solidFill>
                  <a:schemeClr val="tx2"/>
                </a:solidFill>
                <a:latin typeface="Times New Roman" panose="02020803070505020304" pitchFamily="18" charset="0"/>
              </a:rPr>
              <a:t>3.</a:t>
            </a:r>
            <a:r>
              <a:rPr lang="zh-CN" altLang="en-US" sz="2400" b="1" dirty="0">
                <a:solidFill>
                  <a:schemeClr val="tx2"/>
                </a:solidFill>
                <a:latin typeface="Times New Roman" panose="02020803070505020304" pitchFamily="18" charset="0"/>
              </a:rPr>
              <a:t>整除的性质</a:t>
            </a:r>
            <a:r>
              <a:rPr lang="zh-CN" altLang="en-US" sz="2400" b="1" dirty="0">
                <a:solidFill>
                  <a:schemeClr val="tx2"/>
                </a:solidFill>
                <a:latin typeface="Times New Roman" panose="02020803070505020304" pitchFamily="18" charset="0"/>
                <a:sym typeface="Wingdings" panose="05000000000000000000" pitchFamily="2" charset="2"/>
              </a:rPr>
              <a:t>    </a:t>
            </a:r>
            <a:endParaRPr lang="zh-CN" altLang="en-US" sz="2400" b="1">
              <a:latin typeface="Times New Roman" panose="02020803070505020304" pitchFamily="18" charset="0"/>
              <a:sym typeface="Wingdings" panose="05000000000000000000" pitchFamily="2" charset="2"/>
            </a:endParaRPr>
          </a:p>
        </p:txBody>
      </p:sp>
      <p:grpSp>
        <p:nvGrpSpPr>
          <p:cNvPr id="238596" name="组合 238595"/>
          <p:cNvGrpSpPr/>
          <p:nvPr/>
        </p:nvGrpSpPr>
        <p:grpSpPr>
          <a:xfrm>
            <a:off x="685800" y="5257800"/>
            <a:ext cx="8229600" cy="1524000"/>
            <a:chOff x="432" y="3264"/>
            <a:chExt cx="5184" cy="960"/>
          </a:xfrm>
        </p:grpSpPr>
        <p:sp>
          <p:nvSpPr>
            <p:cNvPr id="37892" name="矩形 238596"/>
            <p:cNvSpPr/>
            <p:nvPr/>
          </p:nvSpPr>
          <p:spPr>
            <a:xfrm>
              <a:off x="432" y="3264"/>
              <a:ext cx="5184" cy="960"/>
            </a:xfrm>
            <a:prstGeom prst="rect">
              <a:avLst/>
            </a:prstGeom>
            <a:solidFill>
              <a:srgbClr val="FFFF66"/>
            </a:solidFill>
            <a:ln w="12700" cap="flat" cmpd="sng">
              <a:solidFill>
                <a:schemeClr val="tx2"/>
              </a:solidFill>
              <a:prstDash val="solid"/>
              <a:miter/>
              <a:headEnd type="none" w="med" len="med"/>
              <a:tailEnd type="none" w="med" len="med"/>
            </a:ln>
          </p:spPr>
          <p:txBody>
            <a:bodyPr anchor="t"/>
            <a:p>
              <a:pPr marL="342900" indent="-342900">
                <a:lnSpc>
                  <a:spcPct val="85000"/>
                </a:lnSpc>
                <a:spcBef>
                  <a:spcPct val="50000"/>
                </a:spcBef>
                <a:buClr>
                  <a:schemeClr val="folHlink"/>
                </a:buClr>
                <a:buSzPct val="75000"/>
                <a:buFont typeface="Wingdings" panose="05000000000000000000" pitchFamily="2" charset="2"/>
                <a:buNone/>
              </a:pPr>
              <a:r>
                <a:rPr lang="zh-CN" altLang="en-US" sz="2800" b="1" dirty="0">
                  <a:solidFill>
                    <a:schemeClr val="tx2"/>
                  </a:solidFill>
                  <a:latin typeface="Verdana" panose="020B08040305040B0204" pitchFamily="34" charset="0"/>
                  <a:ea typeface="宋体" panose="02010600030101010101" pitchFamily="2" charset="-122"/>
                </a:rPr>
                <a:t>特别提醒</a:t>
              </a:r>
              <a:r>
                <a:rPr lang="en-US" altLang="zh-CN" sz="2800" b="1">
                  <a:solidFill>
                    <a:schemeClr val="tx2"/>
                  </a:solidFill>
                  <a:latin typeface="Times New Roman" panose="02020803070505020304" pitchFamily="18" charset="0"/>
                  <a:ea typeface="宋体" panose="02010600030101010101" pitchFamily="2" charset="-122"/>
                </a:rPr>
                <a:t>:</a:t>
              </a:r>
              <a:r>
                <a:rPr lang="en-US" altLang="zh-CN" sz="2400" b="1" i="1">
                  <a:latin typeface="Times New Roman" panose="02020803070505020304" pitchFamily="18" charset="0"/>
                  <a:ea typeface="华文行楷" panose="02010800040101010101" pitchFamily="2" charset="-122"/>
                </a:rPr>
                <a:t>P</a:t>
              </a:r>
              <a:r>
                <a:rPr lang="en-US" altLang="zh-CN" sz="2400" b="1">
                  <a:latin typeface="Times New Roman" panose="02020803070505020304" pitchFamily="18" charset="0"/>
                  <a:ea typeface="华文行楷" panose="02010800040101010101" pitchFamily="2" charset="-122"/>
                </a:rPr>
                <a:t>[</a:t>
              </a:r>
              <a:r>
                <a:rPr lang="en-US" altLang="zh-CN" sz="2400" b="1" i="1">
                  <a:latin typeface="Times New Roman" panose="02020803070505020304" pitchFamily="18" charset="0"/>
                  <a:ea typeface="华文行楷" panose="02010800040101010101" pitchFamily="2" charset="-122"/>
                </a:rPr>
                <a:t>x</a:t>
              </a:r>
              <a:r>
                <a:rPr lang="en-US" altLang="zh-CN" sz="2400" b="1">
                  <a:latin typeface="Times New Roman" panose="02020803070505020304" pitchFamily="18" charset="0"/>
                  <a:ea typeface="华文行楷" panose="02010800040101010101" pitchFamily="2" charset="-122"/>
                </a:rPr>
                <a:t>]</a:t>
              </a:r>
              <a:r>
                <a:rPr lang="zh-CN" altLang="en-US" sz="2400" b="1" dirty="0">
                  <a:latin typeface="Times New Roman" panose="02020803070505020304" pitchFamily="18" charset="0"/>
                  <a:ea typeface="宋体" panose="02010600030101010101" pitchFamily="2" charset="-122"/>
                </a:rPr>
                <a:t>中的多项式不能做除法</a:t>
              </a:r>
              <a:r>
                <a:rPr lang="en-US" altLang="zh-CN" sz="2400" b="1">
                  <a:latin typeface="Times New Roman" panose="02020803070505020304" pitchFamily="18" charset="0"/>
                  <a:ea typeface="宋体" panose="02010600030101010101" pitchFamily="2" charset="-122"/>
                </a:rPr>
                <a:t>,</a:t>
              </a:r>
              <a:r>
                <a:rPr lang="zh-CN" altLang="en-US" sz="2400" b="1" dirty="0">
                  <a:solidFill>
                    <a:schemeClr val="tx2"/>
                  </a:solidFill>
                  <a:latin typeface="Times New Roman" panose="02020803070505020304" pitchFamily="18" charset="0"/>
                  <a:ea typeface="宋体" panose="02010600030101010101" pitchFamily="2" charset="-122"/>
                </a:rPr>
                <a:t>整除性</a:t>
              </a:r>
              <a:r>
                <a:rPr lang="zh-CN" altLang="en-US" sz="2400" b="1" dirty="0">
                  <a:latin typeface="Times New Roman" panose="02020803070505020304" pitchFamily="18" charset="0"/>
                  <a:ea typeface="宋体" panose="02010600030101010101" pitchFamily="2" charset="-122"/>
                </a:rPr>
                <a:t>不是多项式的</a:t>
              </a:r>
              <a:endParaRPr lang="zh-CN" altLang="en-US" sz="2400" b="1" dirty="0">
                <a:latin typeface="Times New Roman" panose="02020803070505020304" pitchFamily="18" charset="0"/>
                <a:ea typeface="宋体" panose="02010600030101010101" pitchFamily="2" charset="-122"/>
              </a:endParaRPr>
            </a:p>
            <a:p>
              <a:pPr marL="342900" indent="-342900">
                <a:lnSpc>
                  <a:spcPct val="85000"/>
                </a:lnSpc>
                <a:spcBef>
                  <a:spcPct val="50000"/>
                </a:spcBef>
                <a:buClr>
                  <a:schemeClr val="folHlink"/>
                </a:buClr>
                <a:buSzPct val="75000"/>
                <a:buFont typeface="Wingdings" panose="05000000000000000000" pitchFamily="2" charset="2"/>
                <a:buNone/>
              </a:pPr>
              <a:r>
                <a:rPr lang="zh-CN" altLang="en-US" sz="2400" b="1" dirty="0">
                  <a:latin typeface="Times New Roman" panose="02020803070505020304" pitchFamily="18" charset="0"/>
                  <a:ea typeface="宋体" panose="02010600030101010101" pitchFamily="2" charset="-122"/>
                </a:rPr>
                <a:t>运算</a:t>
              </a:r>
              <a:r>
                <a:rPr lang="en-US" altLang="zh-CN" sz="2400" b="1" dirty="0">
                  <a:latin typeface="Times New Roman" panose="02020803070505020304" pitchFamily="18" charset="0"/>
                  <a:ea typeface="宋体" panose="02010600030101010101" pitchFamily="2" charset="-122"/>
                </a:rPr>
                <a:t>,</a:t>
              </a:r>
              <a:r>
                <a:rPr lang="zh-CN" altLang="en-US" sz="2400" b="1" dirty="0">
                  <a:latin typeface="Times New Roman" panose="02020803070505020304" pitchFamily="18" charset="0"/>
                  <a:ea typeface="宋体" panose="02010600030101010101" pitchFamily="2" charset="-122"/>
                </a:rPr>
                <a:t>它</a:t>
              </a:r>
              <a:r>
                <a:rPr lang="zh-CN" altLang="en-US" sz="2400" b="1" dirty="0">
                  <a:solidFill>
                    <a:schemeClr val="tx2"/>
                  </a:solidFill>
                  <a:latin typeface="Times New Roman" panose="02020803070505020304" pitchFamily="18" charset="0"/>
                  <a:ea typeface="宋体" panose="02010600030101010101" pitchFamily="2" charset="-122"/>
                </a:rPr>
                <a:t>是</a:t>
              </a:r>
              <a:r>
                <a:rPr lang="en-US" altLang="zh-CN" sz="2400" b="1" i="1">
                  <a:solidFill>
                    <a:schemeClr val="tx2"/>
                  </a:solidFill>
                  <a:latin typeface="Times New Roman" panose="02020803070505020304" pitchFamily="18" charset="0"/>
                  <a:ea typeface="华文行楷" panose="02010800040101010101" pitchFamily="2" charset="-122"/>
                </a:rPr>
                <a:t>P</a:t>
              </a:r>
              <a:r>
                <a:rPr lang="en-US" altLang="zh-CN" sz="2400" b="1">
                  <a:solidFill>
                    <a:schemeClr val="tx2"/>
                  </a:solidFill>
                  <a:latin typeface="Times New Roman" panose="02020803070505020304" pitchFamily="18" charset="0"/>
                  <a:ea typeface="华文行楷" panose="02010800040101010101" pitchFamily="2" charset="-122"/>
                </a:rPr>
                <a:t>[</a:t>
              </a:r>
              <a:r>
                <a:rPr lang="en-US" altLang="zh-CN" sz="2400" b="1" i="1">
                  <a:solidFill>
                    <a:schemeClr val="tx2"/>
                  </a:solidFill>
                  <a:latin typeface="Times New Roman" panose="02020803070505020304" pitchFamily="18" charset="0"/>
                  <a:ea typeface="华文行楷" panose="02010800040101010101" pitchFamily="2" charset="-122"/>
                </a:rPr>
                <a:t>x</a:t>
              </a:r>
              <a:r>
                <a:rPr lang="en-US" altLang="zh-CN" sz="2400" b="1">
                  <a:solidFill>
                    <a:schemeClr val="tx2"/>
                  </a:solidFill>
                  <a:latin typeface="Times New Roman" panose="02020803070505020304" pitchFamily="18" charset="0"/>
                  <a:ea typeface="华文行楷" panose="02010800040101010101" pitchFamily="2" charset="-122"/>
                </a:rPr>
                <a:t>]</a:t>
              </a:r>
              <a:r>
                <a:rPr lang="zh-CN" altLang="en-US" sz="2400" b="1" dirty="0">
                  <a:solidFill>
                    <a:schemeClr val="tx2"/>
                  </a:solidFill>
                  <a:latin typeface="Times New Roman" panose="02020803070505020304" pitchFamily="18" charset="0"/>
                  <a:ea typeface="宋体" panose="02010600030101010101" pitchFamily="2" charset="-122"/>
                </a:rPr>
                <a:t>中元素间的一种关系</a:t>
              </a:r>
              <a:r>
                <a:rPr lang="en-US" altLang="zh-CN" sz="2400" b="1" dirty="0">
                  <a:latin typeface="Times New Roman" panose="02020803070505020304" pitchFamily="18" charset="0"/>
                  <a:ea typeface="宋体" panose="02010600030101010101" pitchFamily="2" charset="-122"/>
                </a:rPr>
                <a:t>,</a:t>
              </a:r>
              <a:r>
                <a:rPr lang="zh-CN" altLang="en-US" sz="2400" b="1" dirty="0">
                  <a:latin typeface="Times New Roman" panose="02020803070505020304" pitchFamily="18" charset="0"/>
                  <a:ea typeface="宋体" panose="02010600030101010101" pitchFamily="2" charset="-122"/>
                </a:rPr>
                <a:t>即任给</a:t>
              </a:r>
              <a:r>
                <a:rPr lang="en-US" altLang="zh-CN" sz="2400" b="1" i="1">
                  <a:latin typeface="Times New Roman" panose="02020803070505020304" pitchFamily="18" charset="0"/>
                  <a:ea typeface="宋体" panose="02010600030101010101" pitchFamily="2" charset="-122"/>
                </a:rPr>
                <a:t>f</a:t>
              </a:r>
              <a:r>
                <a:rPr lang="en-US" altLang="zh-CN" sz="2400" b="1">
                  <a:latin typeface="Times New Roman" panose="02020803070505020304" pitchFamily="18" charset="0"/>
                  <a:ea typeface="宋体" panose="02010600030101010101" pitchFamily="2" charset="-122"/>
                </a:rPr>
                <a:t>(</a:t>
              </a:r>
              <a:r>
                <a:rPr lang="en-US" altLang="zh-CN" sz="2400" b="1" i="1">
                  <a:latin typeface="Times New Roman" panose="02020803070505020304" pitchFamily="18" charset="0"/>
                  <a:ea typeface="宋体" panose="02010600030101010101" pitchFamily="2" charset="-122"/>
                </a:rPr>
                <a:t>x</a:t>
              </a:r>
              <a:r>
                <a:rPr lang="en-US" altLang="zh-CN" sz="2400" b="1">
                  <a:latin typeface="Times New Roman" panose="02020803070505020304" pitchFamily="18" charset="0"/>
                  <a:ea typeface="宋体" panose="02010600030101010101" pitchFamily="2" charset="-122"/>
                </a:rPr>
                <a:t>) </a:t>
              </a:r>
              <a:r>
                <a:rPr lang="en-US" altLang="zh-CN" sz="2400" b="1">
                  <a:latin typeface="Verdana" panose="020B08040305040B0204" pitchFamily="34" charset="0"/>
                  <a:ea typeface="宋体" panose="02010600030101010101" pitchFamily="2" charset="-122"/>
                </a:rPr>
                <a:t> </a:t>
              </a:r>
              <a:r>
                <a:rPr lang="en-US" altLang="zh-CN" sz="2400" b="1">
                  <a:latin typeface="Times New Roman" panose="02020803070505020304" pitchFamily="18" charset="0"/>
                  <a:ea typeface="宋体" panose="02010600030101010101" pitchFamily="2" charset="-122"/>
                </a:rPr>
                <a:t>, </a:t>
              </a:r>
              <a:r>
                <a:rPr lang="en-US" altLang="zh-CN" sz="2400" b="1" i="1">
                  <a:latin typeface="Times New Roman" panose="02020803070505020304" pitchFamily="18" charset="0"/>
                  <a:ea typeface="宋体" panose="02010600030101010101" pitchFamily="2" charset="-122"/>
                </a:rPr>
                <a:t>g</a:t>
              </a:r>
              <a:r>
                <a:rPr lang="en-US" altLang="zh-CN" sz="2400" b="1">
                  <a:latin typeface="Times New Roman" panose="02020803070505020304" pitchFamily="18" charset="0"/>
                  <a:ea typeface="宋体" panose="02010600030101010101" pitchFamily="2" charset="-122"/>
                </a:rPr>
                <a:t>(</a:t>
              </a:r>
              <a:r>
                <a:rPr lang="en-US" altLang="zh-CN" sz="2400" b="1" i="1">
                  <a:latin typeface="Times New Roman" panose="02020803070505020304" pitchFamily="18" charset="0"/>
                  <a:ea typeface="宋体" panose="02010600030101010101" pitchFamily="2" charset="-122"/>
                </a:rPr>
                <a:t>x</a:t>
              </a:r>
              <a:r>
                <a:rPr lang="en-US" altLang="zh-CN" sz="2400" b="1">
                  <a:latin typeface="Times New Roman" panose="02020803070505020304" pitchFamily="18" charset="0"/>
                  <a:ea typeface="宋体" panose="02010600030101010101" pitchFamily="2" charset="-122"/>
                </a:rPr>
                <a:t>)  </a:t>
              </a:r>
              <a:r>
                <a:rPr lang="en-US" altLang="zh-CN" sz="2400" b="1">
                  <a:latin typeface="Times New Roman" panose="02020803070505020304" pitchFamily="18" charset="0"/>
                  <a:ea typeface="宋体" panose="02010600030101010101" pitchFamily="2" charset="-122"/>
                  <a:sym typeface="Symbol" pitchFamily="18" charset="2"/>
                </a:rPr>
                <a:t></a:t>
              </a:r>
              <a:r>
                <a:rPr lang="en-US" altLang="zh-CN" sz="2400" b="1" i="1">
                  <a:latin typeface="Times New Roman" panose="02020803070505020304" pitchFamily="18" charset="0"/>
                  <a:ea typeface="华文行楷" panose="02010800040101010101" pitchFamily="2" charset="-122"/>
                </a:rPr>
                <a:t>P</a:t>
              </a:r>
              <a:r>
                <a:rPr lang="en-US" altLang="zh-CN" sz="2400" b="1">
                  <a:latin typeface="Times New Roman" panose="02020803070505020304" pitchFamily="18" charset="0"/>
                  <a:ea typeface="华文行楷" panose="02010800040101010101" pitchFamily="2" charset="-122"/>
                </a:rPr>
                <a:t>[</a:t>
              </a:r>
              <a:r>
                <a:rPr lang="en-US" altLang="zh-CN" sz="2400" b="1" i="1">
                  <a:latin typeface="Times New Roman" panose="02020803070505020304" pitchFamily="18" charset="0"/>
                  <a:ea typeface="华文行楷" panose="02010800040101010101" pitchFamily="2" charset="-122"/>
                </a:rPr>
                <a:t>x</a:t>
              </a:r>
              <a:r>
                <a:rPr lang="en-US" altLang="zh-CN" sz="2400" b="1">
                  <a:latin typeface="Times New Roman" panose="02020803070505020304" pitchFamily="18" charset="0"/>
                  <a:ea typeface="华文行楷" panose="02010800040101010101" pitchFamily="2" charset="-122"/>
                </a:rPr>
                <a:t>]</a:t>
              </a:r>
              <a:r>
                <a:rPr lang="zh-CN" altLang="en-US" sz="2400" b="1">
                  <a:latin typeface="Times New Roman" panose="02020803070505020304" pitchFamily="18" charset="0"/>
                  <a:ea typeface="华文行楷" panose="02010800040101010101" pitchFamily="2" charset="-122"/>
                </a:rPr>
                <a:t>，</a:t>
              </a:r>
              <a:endParaRPr lang="zh-CN" altLang="en-US" sz="2400" b="1">
                <a:latin typeface="Times New Roman" panose="02020803070505020304" pitchFamily="18" charset="0"/>
                <a:ea typeface="华文行楷" panose="02010800040101010101" pitchFamily="2" charset="-122"/>
              </a:endParaRPr>
            </a:p>
            <a:p>
              <a:pPr marL="342900" indent="-342900">
                <a:lnSpc>
                  <a:spcPct val="85000"/>
                </a:lnSpc>
                <a:spcBef>
                  <a:spcPct val="50000"/>
                </a:spcBef>
                <a:buClr>
                  <a:schemeClr val="folHlink"/>
                </a:buClr>
                <a:buSzPct val="75000"/>
                <a:buFont typeface="Wingdings" panose="05000000000000000000" pitchFamily="2" charset="2"/>
                <a:buNone/>
              </a:pPr>
              <a:r>
                <a:rPr lang="zh-CN" altLang="en-US" sz="2400" b="1" dirty="0">
                  <a:latin typeface="Times New Roman" panose="02020803070505020304" pitchFamily="18" charset="0"/>
                  <a:ea typeface="宋体" panose="02010600030101010101" pitchFamily="2" charset="-122"/>
                </a:rPr>
                <a:t>可以判断 </a:t>
              </a:r>
              <a:r>
                <a:rPr lang="en-US" altLang="zh-CN" sz="2400" b="1" i="1">
                  <a:latin typeface="Times New Roman" panose="02020803070505020304" pitchFamily="18" charset="0"/>
                  <a:ea typeface="宋体" panose="02010600030101010101" pitchFamily="2" charset="-122"/>
                </a:rPr>
                <a:t>g</a:t>
              </a:r>
              <a:r>
                <a:rPr lang="en-US" altLang="zh-CN" sz="2400" b="1">
                  <a:latin typeface="Times New Roman" panose="02020803070505020304" pitchFamily="18" charset="0"/>
                  <a:ea typeface="宋体" panose="02010600030101010101" pitchFamily="2" charset="-122"/>
                </a:rPr>
                <a:t>(</a:t>
              </a:r>
              <a:r>
                <a:rPr lang="en-US" altLang="zh-CN" sz="2400" b="1" i="1">
                  <a:latin typeface="Times New Roman" panose="02020803070505020304" pitchFamily="18" charset="0"/>
                  <a:ea typeface="宋体" panose="02010600030101010101" pitchFamily="2" charset="-122"/>
                </a:rPr>
                <a:t>x</a:t>
              </a:r>
              <a:r>
                <a:rPr lang="en-US" altLang="zh-CN" sz="2400" b="1">
                  <a:latin typeface="Times New Roman" panose="02020803070505020304" pitchFamily="18" charset="0"/>
                  <a:ea typeface="宋体" panose="02010600030101010101" pitchFamily="2" charset="-122"/>
                </a:rPr>
                <a:t>)  </a:t>
              </a:r>
              <a:r>
                <a:rPr lang="en-US" altLang="zh-CN" sz="2400" b="1">
                  <a:latin typeface="Times New Roman" panose="02020803070505020304" pitchFamily="18" charset="0"/>
                  <a:ea typeface="宋体" panose="02010600030101010101" pitchFamily="2" charset="-122"/>
                  <a:sym typeface="Symbol" pitchFamily="18" charset="2"/>
                </a:rPr>
                <a:t>| </a:t>
              </a:r>
              <a:r>
                <a:rPr lang="en-US" altLang="zh-CN" sz="2400" b="1" i="1">
                  <a:latin typeface="Times New Roman" panose="02020803070505020304" pitchFamily="18" charset="0"/>
                  <a:ea typeface="宋体" panose="02010600030101010101" pitchFamily="2" charset="-122"/>
                </a:rPr>
                <a:t>f</a:t>
              </a:r>
              <a:r>
                <a:rPr lang="en-US" altLang="zh-CN" sz="2400" b="1">
                  <a:latin typeface="Times New Roman" panose="02020803070505020304" pitchFamily="18" charset="0"/>
                  <a:ea typeface="宋体" panose="02010600030101010101" pitchFamily="2" charset="-122"/>
                </a:rPr>
                <a:t>(</a:t>
              </a:r>
              <a:r>
                <a:rPr lang="en-US" altLang="zh-CN" sz="2400" b="1" i="1">
                  <a:latin typeface="Times New Roman" panose="02020803070505020304" pitchFamily="18" charset="0"/>
                  <a:ea typeface="宋体" panose="02010600030101010101" pitchFamily="2" charset="-122"/>
                </a:rPr>
                <a:t>x</a:t>
              </a:r>
              <a:r>
                <a:rPr lang="en-US" altLang="zh-CN" sz="2400" b="1" dirty="0">
                  <a:latin typeface="Times New Roman" panose="02020803070505020304" pitchFamily="18" charset="0"/>
                  <a:ea typeface="宋体" panose="02010600030101010101" pitchFamily="2" charset="-122"/>
                </a:rPr>
                <a:t>)  </a:t>
              </a:r>
              <a:r>
                <a:rPr lang="zh-CN" altLang="en-US" sz="2400" b="1" dirty="0">
                  <a:latin typeface="Times New Roman" panose="02020803070505020304" pitchFamily="18" charset="0"/>
                  <a:ea typeface="宋体" panose="02010600030101010101" pitchFamily="2" charset="-122"/>
                </a:rPr>
                <a:t>或 </a:t>
              </a:r>
              <a:r>
                <a:rPr lang="en-US" altLang="zh-CN" sz="2400" b="1" i="1">
                  <a:latin typeface="Times New Roman" panose="02020803070505020304" pitchFamily="18" charset="0"/>
                  <a:ea typeface="宋体" panose="02010600030101010101" pitchFamily="2" charset="-122"/>
                </a:rPr>
                <a:t>g</a:t>
              </a:r>
              <a:r>
                <a:rPr lang="en-US" altLang="zh-CN" sz="2400" b="1">
                  <a:latin typeface="Times New Roman" panose="02020803070505020304" pitchFamily="18" charset="0"/>
                  <a:ea typeface="宋体" panose="02010600030101010101" pitchFamily="2" charset="-122"/>
                </a:rPr>
                <a:t>(</a:t>
              </a:r>
              <a:r>
                <a:rPr lang="en-US" altLang="zh-CN" sz="2400" b="1" i="1">
                  <a:latin typeface="Times New Roman" panose="02020803070505020304" pitchFamily="18" charset="0"/>
                  <a:ea typeface="宋体" panose="02010600030101010101" pitchFamily="2" charset="-122"/>
                </a:rPr>
                <a:t>x</a:t>
              </a:r>
              <a:r>
                <a:rPr lang="en-US" altLang="zh-CN" sz="2400" b="1">
                  <a:latin typeface="Times New Roman" panose="02020803070505020304" pitchFamily="18" charset="0"/>
                  <a:ea typeface="宋体" panose="02010600030101010101" pitchFamily="2" charset="-122"/>
                </a:rPr>
                <a:t>)   </a:t>
              </a:r>
              <a:r>
                <a:rPr lang="en-US" altLang="zh-CN" sz="2400" b="1">
                  <a:latin typeface="Times New Roman" panose="02020803070505020304" pitchFamily="18" charset="0"/>
                  <a:ea typeface="宋体" panose="02010600030101010101" pitchFamily="2" charset="-122"/>
                  <a:sym typeface="Symbol" pitchFamily="18" charset="2"/>
                </a:rPr>
                <a:t>| </a:t>
              </a:r>
              <a:r>
                <a:rPr lang="en-US" altLang="zh-CN" sz="2400" b="1" i="1">
                  <a:latin typeface="Times New Roman" panose="02020803070505020304" pitchFamily="18" charset="0"/>
                  <a:ea typeface="宋体" panose="02010600030101010101" pitchFamily="2" charset="-122"/>
                </a:rPr>
                <a:t>f</a:t>
              </a:r>
              <a:r>
                <a:rPr lang="en-US" altLang="zh-CN" sz="2400" b="1">
                  <a:latin typeface="Times New Roman" panose="02020803070505020304" pitchFamily="18" charset="0"/>
                  <a:ea typeface="宋体" panose="02010600030101010101" pitchFamily="2" charset="-122"/>
                </a:rPr>
                <a:t>(</a:t>
              </a:r>
              <a:r>
                <a:rPr lang="en-US" altLang="zh-CN" sz="2400" b="1" i="1">
                  <a:latin typeface="Times New Roman" panose="02020803070505020304" pitchFamily="18" charset="0"/>
                  <a:ea typeface="宋体" panose="02010600030101010101" pitchFamily="2" charset="-122"/>
                </a:rPr>
                <a:t>x</a:t>
              </a:r>
              <a:r>
                <a:rPr lang="en-US" altLang="zh-CN" sz="2400" b="1">
                  <a:latin typeface="Times New Roman" panose="02020803070505020304" pitchFamily="18" charset="0"/>
                  <a:ea typeface="宋体" panose="02010600030101010101" pitchFamily="2" charset="-122"/>
                </a:rPr>
                <a:t>) .</a:t>
              </a:r>
              <a:endParaRPr lang="en-US" altLang="zh-CN" sz="2400" b="1">
                <a:latin typeface="Times New Roman" panose="02020803070505020304" pitchFamily="18" charset="0"/>
                <a:ea typeface="宋体" panose="02010600030101010101" pitchFamily="2" charset="-122"/>
              </a:endParaRPr>
            </a:p>
          </p:txBody>
        </p:sp>
        <p:sp>
          <p:nvSpPr>
            <p:cNvPr id="37893" name="直接连接符 238597"/>
            <p:cNvSpPr/>
            <p:nvPr/>
          </p:nvSpPr>
          <p:spPr>
            <a:xfrm flipV="1">
              <a:off x="2736" y="4032"/>
              <a:ext cx="96" cy="48"/>
            </a:xfrm>
            <a:prstGeom prst="line">
              <a:avLst/>
            </a:prstGeom>
            <a:ln w="12700" cap="flat" cmpd="sng">
              <a:solidFill>
                <a:schemeClr val="tx2"/>
              </a:solidFill>
              <a:prstDash val="solid"/>
              <a:miter/>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8595">
                                            <p:txEl>
                                              <p:charRg st="0" end="4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38595">
                                            <p:txEl>
                                              <p:charRg st="44" end="6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38595">
                                            <p:txEl>
                                              <p:charRg st="66" end="14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38595">
                                            <p:txEl>
                                              <p:charRg st="141" end="17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38595">
                                            <p:txEl>
                                              <p:charRg st="171" end="17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38595">
                                            <p:txEl>
                                              <p:charRg st="175" end="22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38595">
                                            <p:txEl>
                                              <p:charRg st="222" end="25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38595">
                                            <p:txEl>
                                              <p:charRg st="258" end="30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238595">
                                            <p:txEl>
                                              <p:charRg st="304" end="32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3" presetClass="entr" presetSubtype="5" fill="hold" nodeType="clickEffect">
                                  <p:stCondLst>
                                    <p:cond delay="0"/>
                                  </p:stCondLst>
                                  <p:childTnLst>
                                    <p:set>
                                      <p:cBhvr>
                                        <p:cTn id="42" dur="1" fill="hold">
                                          <p:stCondLst>
                                            <p:cond delay="0"/>
                                          </p:stCondLst>
                                        </p:cTn>
                                        <p:tgtEl>
                                          <p:spTgt spid="238596"/>
                                        </p:tgtEl>
                                        <p:attrNameLst>
                                          <p:attrName>style.visibility</p:attrName>
                                        </p:attrNameLst>
                                      </p:cBhvr>
                                      <p:to>
                                        <p:strVal val="visible"/>
                                      </p:to>
                                    </p:set>
                                    <p:animEffect transition="in" filter="blinds(vertical)">
                                      <p:cBhvr>
                                        <p:cTn id="43" dur="500"/>
                                        <p:tgtEl>
                                          <p:spTgt spid="2385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5" grpId="0" build="p"/>
    </p:bld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8913" name="标题 240641"/>
          <p:cNvSpPr>
            <a:spLocks noGrp="1"/>
          </p:cNvSpPr>
          <p:nvPr>
            <p:ph type="title"/>
          </p:nvPr>
        </p:nvSpPr>
        <p:spPr>
          <a:xfrm>
            <a:off x="609600" y="930275"/>
            <a:ext cx="4419600" cy="701675"/>
          </a:xfrm>
        </p:spPr>
        <p:txBody>
          <a:bodyPr wrap="square" anchor="b">
            <a:spAutoFit/>
          </a:bodyPr>
          <a:p>
            <a:pPr marL="609600" indent="-609600">
              <a:buClr>
                <a:schemeClr val="tx2"/>
              </a:buClr>
              <a:buChar char="§"/>
            </a:pPr>
            <a:r>
              <a:rPr lang="en-US" altLang="zh-CN" sz="4000" b="1" dirty="0">
                <a:latin typeface="Times New Roman" panose="02020803070505020304" pitchFamily="18" charset="0"/>
                <a:ea typeface="宋体" panose="02010600030101010101" pitchFamily="2" charset="-122"/>
              </a:rPr>
              <a:t>4    </a:t>
            </a:r>
            <a:r>
              <a:rPr lang="zh-CN" altLang="en-US" sz="4000" b="1" dirty="0">
                <a:latin typeface="Times New Roman" panose="02020803070505020304" pitchFamily="18" charset="0"/>
                <a:ea typeface="宋体" panose="02010600030101010101" pitchFamily="2" charset="-122"/>
              </a:rPr>
              <a:t>最大公因式</a:t>
            </a:r>
            <a:endParaRPr lang="zh-CN" altLang="en-US" sz="4000" b="1">
              <a:latin typeface="Times New Roman" panose="02020803070505020304" pitchFamily="18" charset="0"/>
              <a:ea typeface="宋体" panose="02010600030101010101" pitchFamily="2" charset="-122"/>
            </a:endParaRPr>
          </a:p>
        </p:txBody>
      </p:sp>
      <p:sp>
        <p:nvSpPr>
          <p:cNvPr id="38914" name="文本占位符 240642"/>
          <p:cNvSpPr>
            <a:spLocks noGrp="1"/>
          </p:cNvSpPr>
          <p:nvPr>
            <p:ph idx="1"/>
          </p:nvPr>
        </p:nvSpPr>
        <p:spPr>
          <a:xfrm>
            <a:off x="728663" y="1905000"/>
            <a:ext cx="8110537" cy="4343400"/>
          </a:xfrm>
        </p:spPr>
        <p:txBody>
          <a:bodyPr anchor="t"/>
          <a:p>
            <a:pPr algn="just"/>
            <a:r>
              <a:rPr lang="en-US" altLang="zh-CN" b="1" i="1">
                <a:solidFill>
                  <a:schemeClr val="tx2"/>
                </a:solidFill>
                <a:latin typeface="Times New Roman" panose="02020803070505020304" pitchFamily="18" charset="0"/>
              </a:rPr>
              <a:t>f</a:t>
            </a:r>
            <a:r>
              <a:rPr lang="en-US" altLang="zh-CN" b="1">
                <a:solidFill>
                  <a:schemeClr val="tx2"/>
                </a:solidFill>
                <a:latin typeface="宋体" panose="02010600030101010101" pitchFamily="2" charset="-122"/>
              </a:rPr>
              <a:t>(</a:t>
            </a:r>
            <a:r>
              <a:rPr lang="en-US" altLang="zh-CN" b="1" i="1">
                <a:solidFill>
                  <a:schemeClr val="tx2"/>
                </a:solidFill>
                <a:latin typeface="Times New Roman" panose="02020803070505020304" pitchFamily="18" charset="0"/>
              </a:rPr>
              <a:t>x</a:t>
            </a:r>
            <a:r>
              <a:rPr lang="en-US" altLang="zh-CN" b="1">
                <a:solidFill>
                  <a:schemeClr val="tx2"/>
                </a:solidFill>
                <a:latin typeface="宋体" panose="02010600030101010101" pitchFamily="2" charset="-122"/>
              </a:rPr>
              <a:t>) </a:t>
            </a:r>
            <a:r>
              <a:rPr lang="zh-CN" altLang="en-US" b="1">
                <a:solidFill>
                  <a:schemeClr val="tx2"/>
                </a:solidFill>
                <a:latin typeface="宋体" panose="02010600030101010101" pitchFamily="2" charset="-122"/>
              </a:rPr>
              <a:t>与</a:t>
            </a:r>
            <a:r>
              <a:rPr lang="en-US" altLang="zh-CN" b="1" i="1">
                <a:solidFill>
                  <a:schemeClr val="tx2"/>
                </a:solidFill>
                <a:latin typeface="Times New Roman" panose="02020803070505020304" pitchFamily="18" charset="0"/>
              </a:rPr>
              <a:t>g</a:t>
            </a:r>
            <a:r>
              <a:rPr lang="en-US" altLang="zh-CN" b="1">
                <a:solidFill>
                  <a:schemeClr val="tx2"/>
                </a:solidFill>
                <a:latin typeface="宋体" panose="02010600030101010101" pitchFamily="2" charset="-122"/>
              </a:rPr>
              <a:t>(</a:t>
            </a:r>
            <a:r>
              <a:rPr lang="en-US" altLang="zh-CN" b="1" i="1">
                <a:solidFill>
                  <a:schemeClr val="tx2"/>
                </a:solidFill>
                <a:latin typeface="Times New Roman" panose="02020803070505020304" pitchFamily="18" charset="0"/>
              </a:rPr>
              <a:t>x</a:t>
            </a:r>
            <a:r>
              <a:rPr lang="en-US" altLang="zh-CN" b="1" dirty="0">
                <a:solidFill>
                  <a:schemeClr val="tx2"/>
                </a:solidFill>
                <a:latin typeface="宋体" panose="02010600030101010101" pitchFamily="2" charset="-122"/>
              </a:rPr>
              <a:t>) </a:t>
            </a:r>
            <a:r>
              <a:rPr lang="zh-CN" altLang="en-US" b="1" dirty="0">
                <a:solidFill>
                  <a:schemeClr val="tx2"/>
                </a:solidFill>
                <a:latin typeface="宋体" panose="02010600030101010101" pitchFamily="2" charset="-122"/>
              </a:rPr>
              <a:t>的最大公因式</a:t>
            </a:r>
            <a:endParaRPr lang="zh-CN" altLang="en-US" b="1" dirty="0">
              <a:solidFill>
                <a:schemeClr val="tx2"/>
              </a:solidFill>
              <a:latin typeface="宋体" panose="02010600030101010101" pitchFamily="2" charset="-122"/>
            </a:endParaRPr>
          </a:p>
          <a:p>
            <a:pPr algn="just">
              <a:buNone/>
            </a:pPr>
            <a:r>
              <a:rPr lang="zh-CN" altLang="en-US" sz="2800" b="1" dirty="0">
                <a:latin typeface="宋体" panose="02010600030101010101" pitchFamily="2" charset="-122"/>
              </a:rPr>
              <a:t>  定义、存在性与唯一性及其性质、最大公因式的求法(展转相除法) </a:t>
            </a:r>
            <a:endParaRPr lang="zh-CN" altLang="en-US" sz="2800" b="1" dirty="0">
              <a:latin typeface="宋体" panose="02010600030101010101" pitchFamily="2" charset="-122"/>
            </a:endParaRPr>
          </a:p>
          <a:p>
            <a:pPr algn="just">
              <a:buNone/>
            </a:pPr>
            <a:endParaRPr lang="zh-CN" altLang="en-US" sz="2800" b="1" dirty="0">
              <a:latin typeface="宋体" panose="02010600030101010101" pitchFamily="2" charset="-122"/>
            </a:endParaRPr>
          </a:p>
          <a:p>
            <a:pPr algn="just"/>
            <a:r>
              <a:rPr lang="zh-CN" altLang="en-US" b="1" dirty="0">
                <a:solidFill>
                  <a:schemeClr val="tx2"/>
                </a:solidFill>
                <a:latin typeface="宋体" panose="02010600030101010101" pitchFamily="2" charset="-122"/>
              </a:rPr>
              <a:t>互素</a:t>
            </a:r>
            <a:endParaRPr lang="zh-CN" altLang="en-US" b="1" dirty="0">
              <a:solidFill>
                <a:schemeClr val="tx2"/>
              </a:solidFill>
              <a:latin typeface="宋体" panose="02010600030101010101" pitchFamily="2" charset="-122"/>
            </a:endParaRPr>
          </a:p>
          <a:p>
            <a:pPr algn="just">
              <a:buNone/>
            </a:pPr>
            <a:r>
              <a:rPr lang="zh-CN" altLang="en-US" sz="2800" b="1" dirty="0">
                <a:latin typeface="宋体" panose="02010600030101010101" pitchFamily="2" charset="-122"/>
              </a:rPr>
              <a:t>  定义、判定定理、性质</a:t>
            </a:r>
            <a:endParaRPr lang="zh-CN" altLang="en-US" sz="2800" b="1" dirty="0">
              <a:latin typeface="宋体" panose="02010600030101010101" pitchFamily="2" charset="-122"/>
            </a:endParaRPr>
          </a:p>
          <a:p>
            <a:pPr algn="just">
              <a:buNone/>
            </a:pPr>
            <a:endParaRPr lang="zh-CN" altLang="en-US" sz="2800" b="1" dirty="0">
              <a:latin typeface="宋体" panose="02010600030101010101" pitchFamily="2" charset="-122"/>
            </a:endParaRPr>
          </a:p>
          <a:p>
            <a:pPr algn="just"/>
            <a:r>
              <a:rPr lang="en-US" altLang="zh-CN" b="1" i="1">
                <a:solidFill>
                  <a:schemeClr val="tx2"/>
                </a:solidFill>
                <a:latin typeface="Times New Roman" panose="02020803070505020304" pitchFamily="18" charset="0"/>
              </a:rPr>
              <a:t>n</a:t>
            </a:r>
            <a:r>
              <a:rPr lang="zh-CN" altLang="en-US" b="1" dirty="0">
                <a:solidFill>
                  <a:schemeClr val="tx2"/>
                </a:solidFill>
                <a:latin typeface="宋体" panose="02010600030101010101" pitchFamily="2" charset="-122"/>
              </a:rPr>
              <a:t>个多项式的最大公因式</a:t>
            </a:r>
            <a:endParaRPr lang="zh-CN" altLang="en-US" sz="2800" b="1">
              <a:solidFill>
                <a:schemeClr val="tx2"/>
              </a:solidFill>
              <a:latin typeface="宋体" panose="0201060003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41666" name="内容占位符 241665"/>
          <p:cNvSpPr>
            <a:spLocks noGrp="1"/>
          </p:cNvSpPr>
          <p:nvPr>
            <p:ph idx="1"/>
          </p:nvPr>
        </p:nvSpPr>
        <p:spPr>
          <a:xfrm>
            <a:off x="685800" y="1219200"/>
            <a:ext cx="8077200" cy="5181600"/>
          </a:xfrm>
        </p:spPr>
        <p:txBody>
          <a:bodyPr anchor="t"/>
          <a:p>
            <a:pPr algn="just">
              <a:lnSpc>
                <a:spcPct val="90000"/>
              </a:lnSpc>
              <a:buNone/>
            </a:pPr>
            <a:r>
              <a:rPr lang="en-US" altLang="zh-CN" sz="2800" b="1" dirty="0">
                <a:solidFill>
                  <a:schemeClr val="tx2"/>
                </a:solidFill>
                <a:latin typeface="Times New Roman" panose="02020803070505020304" pitchFamily="18" charset="0"/>
              </a:rPr>
              <a:t>(1) </a:t>
            </a:r>
            <a:r>
              <a:rPr lang="zh-CN" altLang="en-US" sz="2800" b="1" dirty="0">
                <a:solidFill>
                  <a:schemeClr val="tx2"/>
                </a:solidFill>
                <a:latin typeface="Times New Roman" panose="02020803070505020304" pitchFamily="18" charset="0"/>
              </a:rPr>
              <a:t>公因式</a:t>
            </a:r>
            <a:r>
              <a:rPr lang="zh-CN" altLang="en-US" sz="2800" b="1" dirty="0">
                <a:solidFill>
                  <a:schemeClr val="tx2"/>
                </a:solidFill>
                <a:latin typeface="宋体" panose="02010600030101010101" pitchFamily="2" charset="-122"/>
              </a:rPr>
              <a:t>  </a:t>
            </a:r>
            <a:r>
              <a:rPr lang="zh-CN" altLang="en-US" sz="2800" b="1" dirty="0">
                <a:latin typeface="Times New Roman" panose="02020803070505020304" pitchFamily="18" charset="0"/>
              </a:rPr>
              <a:t>设</a:t>
            </a:r>
            <a:r>
              <a:rPr lang="en-US" altLang="zh-CN" sz="2800" b="1" i="1">
                <a:latin typeface="Times New Roman" panose="02020803070505020304" pitchFamily="18" charset="0"/>
              </a:rPr>
              <a:t>f</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a:latin typeface="宋体" panose="02010600030101010101" pitchFamily="2" charset="-122"/>
              </a:rPr>
              <a:t>) ,</a:t>
            </a:r>
            <a:r>
              <a:rPr lang="en-US" altLang="zh-CN" sz="2800" b="1" i="1">
                <a:latin typeface="Times New Roman" panose="02020803070505020304" pitchFamily="18" charset="0"/>
              </a:rPr>
              <a:t>g</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a:latin typeface="宋体" panose="02010600030101010101" pitchFamily="2" charset="-122"/>
              </a:rPr>
              <a:t>) </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rPr>
              <a:t>P</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dirty="0">
                <a:latin typeface="宋体" panose="02010600030101010101" pitchFamily="2" charset="-122"/>
              </a:rPr>
              <a:t>],</a:t>
            </a:r>
            <a:r>
              <a:rPr lang="zh-CN" altLang="en-US" sz="2800" b="1" dirty="0">
                <a:latin typeface="宋体" panose="02010600030101010101" pitchFamily="2" charset="-122"/>
              </a:rPr>
              <a:t>若有</a:t>
            </a:r>
            <a:r>
              <a:rPr lang="en-US" altLang="zh-CN" sz="2800" b="1" dirty="0">
                <a:latin typeface="宋体" panose="02010600030101010101" pitchFamily="2" charset="-122"/>
                <a:sym typeface="Symbol" pitchFamily="18" charset="2"/>
              </a:rPr>
              <a:t></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宋体" panose="02010600030101010101" pitchFamily="2" charset="-122"/>
                <a:sym typeface="Symbol" pitchFamily="18" charset="2"/>
              </a:rPr>
              <a:t>) </a:t>
            </a:r>
            <a:r>
              <a:rPr lang="en-US" altLang="zh-CN" sz="2800" b="1" i="1">
                <a:latin typeface="Times New Roman" panose="02020803070505020304" pitchFamily="18" charset="0"/>
              </a:rPr>
              <a:t>P</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a:latin typeface="宋体" panose="02010600030101010101" pitchFamily="2" charset="-122"/>
              </a:rPr>
              <a:t>]</a:t>
            </a:r>
            <a:r>
              <a:rPr lang="zh-CN" altLang="en-US" sz="2800" b="1">
                <a:latin typeface="Times New Roman" panose="02020803070505020304" pitchFamily="18" charset="0"/>
              </a:rPr>
              <a:t>，</a:t>
            </a:r>
            <a:endParaRPr lang="zh-CN" altLang="en-US" sz="2800" b="1">
              <a:latin typeface="Times New Roman" panose="02020803070505020304" pitchFamily="18" charset="0"/>
            </a:endParaRPr>
          </a:p>
          <a:p>
            <a:pPr algn="just">
              <a:lnSpc>
                <a:spcPct val="90000"/>
              </a:lnSpc>
              <a:buNone/>
            </a:pPr>
            <a:r>
              <a:rPr lang="zh-CN" altLang="en-US" sz="2800" b="1" dirty="0">
                <a:latin typeface="宋体" panose="02010600030101010101" pitchFamily="2" charset="-122"/>
              </a:rPr>
              <a:t>           使</a:t>
            </a:r>
            <a:r>
              <a:rPr lang="zh-CN" altLang="en-US" sz="2800" b="1" dirty="0">
                <a:latin typeface="宋体" panose="02010600030101010101" pitchFamily="2" charset="-122"/>
                <a:sym typeface="Symbol" pitchFamily="18" charset="2"/>
              </a:rPr>
              <a:t> </a:t>
            </a:r>
            <a:r>
              <a:rPr lang="en-US" altLang="zh-CN" sz="2800" b="1" dirty="0">
                <a:latin typeface="宋体" panose="02010600030101010101" pitchFamily="2" charset="-122"/>
                <a:sym typeface="Symbol" pitchFamily="18" charset="2"/>
              </a:rPr>
              <a:t></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宋体" panose="02010600030101010101" pitchFamily="2" charset="-122"/>
                <a:sym typeface="Symbol" pitchFamily="18" charset="2"/>
              </a:rPr>
              <a:t>) </a:t>
            </a:r>
            <a:r>
              <a:rPr lang="en-US" altLang="zh-CN" sz="2400" b="1">
                <a:latin typeface="Times New Roman" panose="02020803070505020304" pitchFamily="18" charset="0"/>
              </a:rPr>
              <a:t> </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400" b="1">
                <a:latin typeface="Times New Roman" panose="02020803070505020304" pitchFamily="18" charset="0"/>
              </a:rPr>
              <a:t>， </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宋体" panose="02010600030101010101" pitchFamily="2" charset="-122"/>
                <a:sym typeface="Symbol" pitchFamily="18" charset="2"/>
              </a:rPr>
              <a:t>) </a:t>
            </a:r>
            <a:r>
              <a:rPr lang="en-US" altLang="zh-CN" sz="2400" b="1">
                <a:latin typeface="Times New Roman" panose="02020803070505020304" pitchFamily="18" charset="0"/>
              </a:rPr>
              <a:t> </a:t>
            </a:r>
            <a:r>
              <a:rPr lang="en-US" altLang="zh-CN" sz="2800" b="1">
                <a:latin typeface="Times New Roman" panose="02020803070505020304" pitchFamily="18" charset="0"/>
                <a:sym typeface="Symbol" pitchFamily="18" charset="2"/>
              </a:rPr>
              <a:t>| </a:t>
            </a:r>
            <a:r>
              <a:rPr lang="en-US" altLang="zh-CN" sz="2800" b="1">
                <a:latin typeface="Times New Roman" panose="02020803070505020304" pitchFamily="18" charset="0"/>
              </a:rPr>
              <a:t> </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，称</a:t>
            </a:r>
            <a:r>
              <a:rPr lang="zh-CN" altLang="en-US" sz="2400" b="1" dirty="0">
                <a:latin typeface="Times New Roman" panose="02020803070505020304" pitchFamily="18" charset="0"/>
              </a:rPr>
              <a:t> </a:t>
            </a:r>
            <a:r>
              <a:rPr lang="en-US" altLang="zh-CN" sz="2800" b="1" dirty="0">
                <a:latin typeface="宋体" panose="02010600030101010101" pitchFamily="2" charset="-122"/>
                <a:sym typeface="Symbol" pitchFamily="18" charset="2"/>
              </a:rPr>
              <a:t></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宋体" panose="02010600030101010101" pitchFamily="2" charset="-122"/>
                <a:sym typeface="Symbol" pitchFamily="18" charset="2"/>
              </a:rPr>
              <a:t>) </a:t>
            </a:r>
            <a:r>
              <a:rPr lang="en-US" altLang="zh-CN" sz="2400" b="1">
                <a:latin typeface="Times New Roman" panose="02020803070505020304" pitchFamily="18" charset="0"/>
              </a:rPr>
              <a:t> </a:t>
            </a:r>
            <a:endParaRPr lang="en-US" altLang="zh-CN" sz="2400" b="1">
              <a:latin typeface="Times New Roman" panose="02020803070505020304" pitchFamily="18" charset="0"/>
            </a:endParaRPr>
          </a:p>
          <a:p>
            <a:pPr algn="just">
              <a:lnSpc>
                <a:spcPct val="90000"/>
              </a:lnSpc>
              <a:buNone/>
            </a:pPr>
            <a:r>
              <a:rPr lang="en-US" altLang="zh-CN" sz="2800" b="1">
                <a:latin typeface="Times New Roman" panose="02020803070505020304" pitchFamily="18" charset="0"/>
              </a:rPr>
              <a:t>                      </a:t>
            </a:r>
            <a:r>
              <a:rPr lang="zh-CN" altLang="en-US" sz="2800" b="1">
                <a:latin typeface="Times New Roman" panose="02020803070505020304" pitchFamily="18" charset="0"/>
              </a:rPr>
              <a:t>为</a:t>
            </a:r>
            <a:r>
              <a:rPr lang="en-US" altLang="zh-CN" sz="2800" b="1" i="1">
                <a:latin typeface="Times New Roman" panose="02020803070505020304" pitchFamily="18" charset="0"/>
              </a:rPr>
              <a:t>f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宋体" panose="02010600030101010101" pitchFamily="2" charset="-122"/>
              </a:rPr>
              <a:t>) </a:t>
            </a:r>
            <a:r>
              <a:rPr lang="zh-CN" altLang="en-US" sz="2800" b="1">
                <a:latin typeface="宋体" panose="02010600030101010101" pitchFamily="2" charset="-122"/>
              </a:rPr>
              <a:t>与</a:t>
            </a:r>
            <a:r>
              <a:rPr lang="en-US" altLang="zh-CN" sz="2800" b="1" i="1">
                <a:latin typeface="Times New Roman" panose="02020803070505020304" pitchFamily="18" charset="0"/>
              </a:rPr>
              <a:t>g</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dirty="0">
                <a:latin typeface="宋体" panose="02010600030101010101" pitchFamily="2" charset="-122"/>
              </a:rPr>
              <a:t>) </a:t>
            </a:r>
            <a:r>
              <a:rPr lang="zh-CN" altLang="en-US" sz="2800" b="1" dirty="0">
                <a:latin typeface="宋体" panose="02010600030101010101" pitchFamily="2" charset="-122"/>
              </a:rPr>
              <a:t>的一个</a:t>
            </a:r>
            <a:r>
              <a:rPr lang="zh-CN" altLang="en-US" sz="2800" b="1" dirty="0">
                <a:solidFill>
                  <a:schemeClr val="tx2"/>
                </a:solidFill>
                <a:latin typeface="宋体" panose="02010600030101010101" pitchFamily="2" charset="-122"/>
              </a:rPr>
              <a:t>公因式</a:t>
            </a:r>
            <a:r>
              <a:rPr lang="en-US" altLang="zh-CN" sz="2800" b="1">
                <a:solidFill>
                  <a:schemeClr val="tx2"/>
                </a:solidFill>
                <a:latin typeface="宋体" panose="02010600030101010101" pitchFamily="2" charset="-122"/>
              </a:rPr>
              <a:t>.</a:t>
            </a:r>
            <a:endParaRPr lang="en-US" altLang="zh-CN" sz="2800" b="1">
              <a:solidFill>
                <a:schemeClr val="tx2"/>
              </a:solidFill>
              <a:latin typeface="宋体" panose="02010600030101010101" pitchFamily="2" charset="-122"/>
            </a:endParaRPr>
          </a:p>
          <a:p>
            <a:pPr algn="just">
              <a:lnSpc>
                <a:spcPct val="90000"/>
              </a:lnSpc>
              <a:buNone/>
            </a:pPr>
            <a:r>
              <a:rPr lang="en-US" altLang="zh-CN" sz="2800" b="1">
                <a:solidFill>
                  <a:schemeClr val="tx2"/>
                </a:solidFill>
                <a:latin typeface="Times New Roman" panose="02020803070505020304" pitchFamily="18" charset="0"/>
              </a:rPr>
              <a:t>        </a:t>
            </a:r>
            <a:endParaRPr lang="en-US" altLang="zh-CN" sz="2800" b="1">
              <a:solidFill>
                <a:schemeClr val="tx2"/>
              </a:solidFill>
              <a:latin typeface="Times New Roman" panose="02020803070505020304" pitchFamily="18" charset="0"/>
            </a:endParaRPr>
          </a:p>
          <a:p>
            <a:pPr algn="just">
              <a:lnSpc>
                <a:spcPct val="90000"/>
              </a:lnSpc>
              <a:buNone/>
            </a:pPr>
            <a:r>
              <a:rPr lang="en-US" altLang="zh-CN" sz="2800" b="1" dirty="0">
                <a:latin typeface="Times New Roman" panose="02020803070505020304" pitchFamily="18" charset="0"/>
              </a:rPr>
              <a:t>        </a:t>
            </a:r>
            <a:r>
              <a:rPr lang="zh-CN" altLang="en-US" sz="2800" b="1" dirty="0">
                <a:latin typeface="Times New Roman" panose="02020803070505020304" pitchFamily="18" charset="0"/>
              </a:rPr>
              <a:t>由于任意两个多项式总有公因式</a:t>
            </a:r>
            <a:r>
              <a:rPr lang="en-US" altLang="zh-CN" sz="2800" b="1" dirty="0">
                <a:latin typeface="Times New Roman" panose="02020803070505020304" pitchFamily="18" charset="0"/>
              </a:rPr>
              <a:t>(</a:t>
            </a:r>
            <a:r>
              <a:rPr lang="zh-CN" altLang="en-US" sz="2800" b="1" dirty="0">
                <a:latin typeface="Times New Roman" panose="02020803070505020304" pitchFamily="18" charset="0"/>
              </a:rPr>
              <a:t>非</a:t>
            </a:r>
            <a:r>
              <a:rPr lang="en-US" altLang="zh-CN" sz="2800" b="1" dirty="0">
                <a:latin typeface="Times New Roman" panose="02020803070505020304" pitchFamily="18" charset="0"/>
              </a:rPr>
              <a:t>0</a:t>
            </a:r>
            <a:r>
              <a:rPr lang="zh-CN" altLang="en-US" sz="2800" b="1" dirty="0">
                <a:latin typeface="Times New Roman" panose="02020803070505020304" pitchFamily="18" charset="0"/>
              </a:rPr>
              <a:t>常数</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a:t>
            </a:r>
            <a:endParaRPr lang="zh-CN" altLang="en-US" sz="2800" b="1" dirty="0">
              <a:latin typeface="Times New Roman" panose="02020803070505020304" pitchFamily="18" charset="0"/>
            </a:endParaRPr>
          </a:p>
          <a:p>
            <a:pPr algn="just">
              <a:lnSpc>
                <a:spcPct val="90000"/>
              </a:lnSpc>
              <a:buNone/>
            </a:pPr>
            <a:r>
              <a:rPr lang="zh-CN" altLang="en-US" sz="2800" b="1" dirty="0">
                <a:latin typeface="Times New Roman" panose="02020803070505020304" pitchFamily="18" charset="0"/>
              </a:rPr>
              <a:t>因此公因式中占有重要地位的</a:t>
            </a:r>
            <a:r>
              <a:rPr lang="en-US" altLang="zh-CN" sz="2800" b="1">
                <a:latin typeface="Times New Roman" panose="02020803070505020304" pitchFamily="18" charset="0"/>
              </a:rPr>
              <a:t>——</a:t>
            </a:r>
            <a:r>
              <a:rPr lang="zh-CN" altLang="en-US" sz="2800" b="1" dirty="0">
                <a:solidFill>
                  <a:schemeClr val="tx2"/>
                </a:solidFill>
                <a:latin typeface="宋体" panose="02010600030101010101" pitchFamily="2" charset="-122"/>
              </a:rPr>
              <a:t>最大公因式</a:t>
            </a:r>
            <a:r>
              <a:rPr lang="en-US" altLang="zh-CN" sz="2800" b="1">
                <a:latin typeface="宋体" panose="02010600030101010101" pitchFamily="2" charset="-122"/>
              </a:rPr>
              <a:t>.</a:t>
            </a:r>
            <a:endParaRPr lang="en-US" altLang="zh-CN" sz="2800" b="1">
              <a:latin typeface="宋体" panose="02010600030101010101" pitchFamily="2" charset="-122"/>
            </a:endParaRPr>
          </a:p>
          <a:p>
            <a:pPr algn="just">
              <a:lnSpc>
                <a:spcPct val="90000"/>
              </a:lnSpc>
              <a:buNone/>
            </a:pPr>
            <a:r>
              <a:rPr lang="en-US" altLang="zh-CN" sz="2800" b="1" dirty="0">
                <a:solidFill>
                  <a:schemeClr val="tx2"/>
                </a:solidFill>
                <a:latin typeface="Times New Roman" panose="02020803070505020304" pitchFamily="18" charset="0"/>
              </a:rPr>
              <a:t>(2) </a:t>
            </a:r>
            <a:r>
              <a:rPr lang="zh-CN" altLang="en-US" sz="2800" b="1" dirty="0">
                <a:solidFill>
                  <a:schemeClr val="tx2"/>
                </a:solidFill>
                <a:latin typeface="Times New Roman" panose="02020803070505020304" pitchFamily="18" charset="0"/>
              </a:rPr>
              <a:t>最大公因式</a:t>
            </a:r>
            <a:endParaRPr lang="zh-CN" altLang="en-US" sz="2800" b="1" dirty="0">
              <a:solidFill>
                <a:schemeClr val="tx2"/>
              </a:solidFill>
              <a:latin typeface="Times New Roman" panose="02020803070505020304" pitchFamily="18" charset="0"/>
            </a:endParaRPr>
          </a:p>
          <a:p>
            <a:pPr algn="just">
              <a:lnSpc>
                <a:spcPct val="90000"/>
              </a:lnSpc>
              <a:buNone/>
            </a:pPr>
            <a:r>
              <a:rPr lang="zh-CN" altLang="en-US" sz="2800" b="1" dirty="0">
                <a:solidFill>
                  <a:schemeClr val="tx2"/>
                </a:solidFill>
                <a:latin typeface="Times New Roman" panose="02020803070505020304" pitchFamily="18" charset="0"/>
              </a:rPr>
              <a:t>定义</a:t>
            </a:r>
            <a:r>
              <a:rPr lang="en-US" altLang="zh-CN" sz="2800" b="1" dirty="0">
                <a:solidFill>
                  <a:schemeClr val="tx2"/>
                </a:solidFill>
                <a:latin typeface="Times New Roman" panose="02020803070505020304" pitchFamily="18" charset="0"/>
              </a:rPr>
              <a:t>6</a:t>
            </a:r>
            <a:r>
              <a:rPr lang="zh-CN" altLang="en-US" sz="2800" b="1" dirty="0">
                <a:solidFill>
                  <a:schemeClr val="tx2"/>
                </a:solidFill>
                <a:latin typeface="Times New Roman" panose="02020803070505020304" pitchFamily="18" charset="0"/>
              </a:rPr>
              <a:t> </a:t>
            </a:r>
            <a:r>
              <a:rPr lang="zh-CN" altLang="en-US" sz="2800" b="1">
                <a:solidFill>
                  <a:schemeClr val="tx2"/>
                </a:solidFill>
                <a:latin typeface="Times New Roman" panose="02020803070505020304" pitchFamily="18" charset="0"/>
              </a:rPr>
              <a:t>   </a:t>
            </a:r>
            <a:r>
              <a:rPr lang="zh-CN" altLang="en-US" sz="2800" b="1" dirty="0">
                <a:latin typeface="Times New Roman" panose="02020803070505020304" pitchFamily="18" charset="0"/>
              </a:rPr>
              <a:t>设</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rPr>
              <a:t>P</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dirty="0">
                <a:latin typeface="宋体" panose="02010600030101010101" pitchFamily="2" charset="-122"/>
              </a:rPr>
              <a:t>].</a:t>
            </a:r>
            <a:r>
              <a:rPr lang="zh-CN" altLang="en-US" sz="2800" b="1" dirty="0">
                <a:latin typeface="宋体" panose="02010600030101010101" pitchFamily="2" charset="-122"/>
              </a:rPr>
              <a:t>若有</a:t>
            </a:r>
            <a:r>
              <a:rPr lang="en-US" altLang="zh-CN" sz="2800" b="1" i="1">
                <a:latin typeface="Times New Roman" panose="02020803070505020304" pitchFamily="18" charset="0"/>
              </a:rPr>
              <a:t>d</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a:latin typeface="宋体" panose="02010600030101010101" pitchFamily="2" charset="-122"/>
              </a:rPr>
              <a:t>) </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rPr>
              <a:t>P</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dirty="0">
                <a:latin typeface="宋体" panose="02010600030101010101" pitchFamily="2" charset="-122"/>
              </a:rPr>
              <a:t>]</a:t>
            </a:r>
            <a:r>
              <a:rPr lang="zh-CN" altLang="en-US" sz="2800" b="1" dirty="0">
                <a:latin typeface="宋体" panose="02010600030101010101" pitchFamily="2" charset="-122"/>
              </a:rPr>
              <a:t>满足</a:t>
            </a:r>
            <a:endParaRPr lang="zh-CN" altLang="en-US" sz="2800" b="1" dirty="0">
              <a:latin typeface="宋体" panose="02010600030101010101" pitchFamily="2" charset="-122"/>
            </a:endParaRPr>
          </a:p>
          <a:p>
            <a:pPr algn="just">
              <a:lnSpc>
                <a:spcPct val="90000"/>
              </a:lnSpc>
              <a:buNone/>
            </a:pPr>
            <a:r>
              <a:rPr lang="zh-CN" altLang="en-US" sz="2800" b="1" dirty="0">
                <a:latin typeface="宋体" panose="02010600030101010101" pitchFamily="2" charset="-122"/>
              </a:rPr>
              <a:t>    </a:t>
            </a:r>
            <a:r>
              <a:rPr lang="en-US" altLang="zh-CN" sz="2800" b="1">
                <a:latin typeface="宋体" panose="02010600030101010101" pitchFamily="2" charset="-122"/>
              </a:rPr>
              <a:t>(</a:t>
            </a:r>
            <a:r>
              <a:rPr lang="en-US" altLang="zh-CN" sz="2800" b="1">
                <a:latin typeface="Times New Roman" panose="02020803070505020304" pitchFamily="18" charset="0"/>
              </a:rPr>
              <a:t>i</a:t>
            </a:r>
            <a:r>
              <a:rPr lang="en-US" altLang="zh-CN" sz="2800" b="1">
                <a:latin typeface="宋体" panose="02010600030101010101" pitchFamily="2" charset="-122"/>
              </a:rPr>
              <a:t>)  </a:t>
            </a:r>
            <a:r>
              <a:rPr lang="en-US" altLang="zh-CN" sz="2800" b="1" i="1">
                <a:latin typeface="Times New Roman" panose="02020803070505020304" pitchFamily="18" charset="0"/>
              </a:rPr>
              <a:t>d</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a:latin typeface="宋体" panose="02010600030101010101" pitchFamily="2" charset="-122"/>
              </a:rPr>
              <a:t>) </a:t>
            </a:r>
            <a:r>
              <a:rPr lang="zh-CN" altLang="en-US" sz="2800" b="1">
                <a:latin typeface="宋体" panose="02010600030101010101" pitchFamily="2" charset="-122"/>
              </a:rPr>
              <a:t>是</a:t>
            </a:r>
            <a:r>
              <a:rPr lang="en-US" altLang="zh-CN" sz="2800" b="1" i="1">
                <a:latin typeface="Times New Roman" panose="02020803070505020304" pitchFamily="18" charset="0"/>
              </a:rPr>
              <a:t>f</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a:latin typeface="宋体" panose="02010600030101010101" pitchFamily="2" charset="-122"/>
              </a:rPr>
              <a:t>) </a:t>
            </a:r>
            <a:r>
              <a:rPr lang="zh-CN" altLang="en-US" sz="2800" b="1">
                <a:latin typeface="Times New Roman" panose="02020803070505020304" pitchFamily="18" charset="0"/>
              </a:rPr>
              <a:t>，</a:t>
            </a:r>
            <a:r>
              <a:rPr lang="en-US" altLang="zh-CN" sz="2800" b="1" i="1">
                <a:latin typeface="Times New Roman" panose="02020803070505020304" pitchFamily="18" charset="0"/>
              </a:rPr>
              <a:t>g</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dirty="0">
                <a:latin typeface="宋体" panose="02010600030101010101" pitchFamily="2" charset="-122"/>
              </a:rPr>
              <a:t>) </a:t>
            </a:r>
            <a:r>
              <a:rPr lang="zh-CN" altLang="en-US" sz="2800" b="1" dirty="0">
                <a:latin typeface="宋体" panose="02010600030101010101" pitchFamily="2" charset="-122"/>
              </a:rPr>
              <a:t>的公因式；</a:t>
            </a:r>
            <a:endParaRPr lang="zh-CN" altLang="en-US" sz="2800" b="1" dirty="0">
              <a:latin typeface="宋体" panose="02010600030101010101" pitchFamily="2" charset="-122"/>
            </a:endParaRPr>
          </a:p>
          <a:p>
            <a:pPr algn="just">
              <a:lnSpc>
                <a:spcPct val="90000"/>
              </a:lnSpc>
              <a:buNone/>
            </a:pPr>
            <a:r>
              <a:rPr lang="zh-CN" altLang="en-US" sz="2800" b="1" dirty="0">
                <a:latin typeface="宋体" panose="02010600030101010101" pitchFamily="2" charset="-122"/>
              </a:rPr>
              <a:t>    </a:t>
            </a:r>
            <a:r>
              <a:rPr lang="en-US" altLang="zh-CN" sz="2800" b="1">
                <a:latin typeface="宋体" panose="02010600030101010101" pitchFamily="2" charset="-122"/>
              </a:rPr>
              <a:t>(</a:t>
            </a:r>
            <a:r>
              <a:rPr lang="en-US" altLang="zh-CN" sz="2800" b="1">
                <a:latin typeface="Times New Roman" panose="02020803070505020304" pitchFamily="18" charset="0"/>
              </a:rPr>
              <a:t>ii</a:t>
            </a:r>
            <a:r>
              <a:rPr lang="en-US" altLang="zh-CN" sz="2800" b="1">
                <a:latin typeface="宋体" panose="02010600030101010101" pitchFamily="2" charset="-122"/>
              </a:rPr>
              <a:t>)  </a:t>
            </a:r>
            <a:r>
              <a:rPr lang="en-US" altLang="zh-CN" sz="2800" b="1" i="1">
                <a:latin typeface="Times New Roman" panose="02020803070505020304" pitchFamily="18" charset="0"/>
              </a:rPr>
              <a:t>f</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a:latin typeface="宋体" panose="02010600030101010101" pitchFamily="2" charset="-122"/>
              </a:rPr>
              <a:t>) </a:t>
            </a:r>
            <a:r>
              <a:rPr lang="zh-CN" altLang="en-US" sz="2800" b="1" i="1">
                <a:latin typeface="Times New Roman" panose="02020803070505020304" pitchFamily="18" charset="0"/>
              </a:rPr>
              <a:t>，</a:t>
            </a:r>
            <a:r>
              <a:rPr lang="en-US" altLang="zh-CN" sz="2800" b="1" i="1">
                <a:latin typeface="Times New Roman" panose="02020803070505020304" pitchFamily="18" charset="0"/>
              </a:rPr>
              <a:t>g</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dirty="0">
                <a:latin typeface="宋体" panose="02010600030101010101" pitchFamily="2" charset="-122"/>
              </a:rPr>
              <a:t>) </a:t>
            </a:r>
            <a:r>
              <a:rPr lang="zh-CN" altLang="en-US" sz="2800" b="1" dirty="0">
                <a:latin typeface="宋体" panose="02010600030101010101" pitchFamily="2" charset="-122"/>
              </a:rPr>
              <a:t>的公因式全是</a:t>
            </a:r>
            <a:r>
              <a:rPr lang="en-US" altLang="zh-CN" sz="2800" b="1" i="1">
                <a:latin typeface="Times New Roman" panose="02020803070505020304" pitchFamily="18" charset="0"/>
              </a:rPr>
              <a:t>d</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dirty="0">
                <a:latin typeface="宋体" panose="02010600030101010101" pitchFamily="2" charset="-122"/>
              </a:rPr>
              <a:t>) </a:t>
            </a:r>
            <a:r>
              <a:rPr lang="zh-CN" altLang="en-US" sz="2800" b="1" dirty="0">
                <a:latin typeface="宋体" panose="02010600030101010101" pitchFamily="2" charset="-122"/>
              </a:rPr>
              <a:t>的因式</a:t>
            </a:r>
            <a:r>
              <a:rPr lang="en-US" altLang="zh-CN" sz="2800" b="1">
                <a:latin typeface="宋体" panose="02010600030101010101" pitchFamily="2" charset="-122"/>
              </a:rPr>
              <a:t>.</a:t>
            </a:r>
            <a:endParaRPr lang="en-US" altLang="zh-CN" sz="2800" b="1">
              <a:latin typeface="宋体" panose="02010600030101010101" pitchFamily="2" charset="-122"/>
            </a:endParaRPr>
          </a:p>
          <a:p>
            <a:pPr algn="just">
              <a:lnSpc>
                <a:spcPct val="90000"/>
              </a:lnSpc>
              <a:buNone/>
            </a:pPr>
            <a:r>
              <a:rPr lang="zh-CN" altLang="en-US" sz="2800" b="1" dirty="0">
                <a:latin typeface="宋体" panose="02010600030101010101" pitchFamily="2" charset="-122"/>
              </a:rPr>
              <a:t>则称</a:t>
            </a:r>
            <a:r>
              <a:rPr lang="en-US" altLang="zh-CN" sz="2800" b="1" i="1">
                <a:latin typeface="Times New Roman" panose="02020803070505020304" pitchFamily="18" charset="0"/>
              </a:rPr>
              <a:t>d</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宋体" panose="02010600030101010101" pitchFamily="2" charset="-122"/>
              </a:rPr>
              <a:t>为</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宋体" panose="02010600030101010101" pitchFamily="2" charset="-122"/>
              </a:rPr>
              <a:t>与</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dirty="0">
                <a:latin typeface="宋体" panose="02010600030101010101" pitchFamily="2" charset="-122"/>
              </a:rPr>
              <a:t>的一个</a:t>
            </a:r>
            <a:r>
              <a:rPr lang="zh-CN" altLang="en-US" sz="2800" b="1" dirty="0">
                <a:solidFill>
                  <a:schemeClr val="tx2"/>
                </a:solidFill>
                <a:latin typeface="黑体" panose="02010600030101010101" pitchFamily="2" charset="-122"/>
                <a:ea typeface="黑体" panose="02010600030101010101" pitchFamily="2" charset="-122"/>
              </a:rPr>
              <a:t>最大公因式</a:t>
            </a:r>
            <a:r>
              <a:rPr lang="en-US" altLang="zh-CN" sz="2800" b="1">
                <a:solidFill>
                  <a:schemeClr val="tx2"/>
                </a:solidFill>
                <a:latin typeface="黑体" panose="02010600030101010101" pitchFamily="2" charset="-122"/>
                <a:ea typeface="黑体" panose="02010600030101010101" pitchFamily="2" charset="-122"/>
              </a:rPr>
              <a:t>.</a:t>
            </a:r>
            <a:endParaRPr lang="en-US" altLang="zh-CN" sz="2800" b="1">
              <a:solidFill>
                <a:schemeClr val="tx2"/>
              </a:solidFill>
              <a:latin typeface="黑体" panose="02010600030101010101" pitchFamily="2" charset="-122"/>
              <a:ea typeface="黑体" panose="02010600030101010101" pitchFamily="2" charset="-122"/>
            </a:endParaRPr>
          </a:p>
          <a:p>
            <a:pPr algn="just">
              <a:lnSpc>
                <a:spcPct val="90000"/>
              </a:lnSpc>
              <a:buNone/>
            </a:pPr>
            <a:endParaRPr lang="en-US" altLang="zh-CN" sz="2800" b="1" dirty="0">
              <a:solidFill>
                <a:schemeClr val="tx2"/>
              </a:solidFill>
              <a:latin typeface="宋体" panose="02010600030101010101" pitchFamily="2" charset="-122"/>
            </a:endParaRPr>
          </a:p>
        </p:txBody>
      </p:sp>
      <p:sp>
        <p:nvSpPr>
          <p:cNvPr id="39938" name="标题 241666"/>
          <p:cNvSpPr>
            <a:spLocks noGrp="1"/>
          </p:cNvSpPr>
          <p:nvPr>
            <p:ph type="title"/>
          </p:nvPr>
        </p:nvSpPr>
        <p:spPr>
          <a:xfrm>
            <a:off x="609600" y="23813"/>
            <a:ext cx="4343400" cy="952500"/>
          </a:xfrm>
        </p:spPr>
        <p:txBody>
          <a:bodyPr vert="horz" wrap="square" lIns="91440" tIns="45720" rIns="91440" bIns="45720" anchor="b">
            <a:spAutoFit/>
          </a:bodyPr>
          <a:p>
            <a:pPr marL="609600" indent="-609600">
              <a:buClr>
                <a:schemeClr val="tx2"/>
              </a:buClr>
              <a:buNone/>
            </a:pPr>
            <a:r>
              <a:rPr lang="en-US" altLang="zh-CN" sz="2800" b="1">
                <a:latin typeface="Times New Roman" panose="02020803070505020304" pitchFamily="18" charset="0"/>
                <a:ea typeface="宋体" panose="02010600030101010101" pitchFamily="2" charset="-122"/>
              </a:rPr>
              <a:t>1. </a:t>
            </a:r>
            <a:r>
              <a:rPr lang="en-US" altLang="zh-CN" sz="2800" b="1" i="1">
                <a:latin typeface="Times New Roman" panose="02020803070505020304" pitchFamily="18" charset="0"/>
                <a:ea typeface="宋体" panose="02010600030101010101" pitchFamily="2" charset="-122"/>
              </a:rPr>
              <a:t>f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zh-CN" altLang="en-US" sz="2800" b="1">
                <a:latin typeface="Times New Roman" panose="02020803070505020304" pitchFamily="18" charset="0"/>
                <a:ea typeface="宋体" panose="02010600030101010101" pitchFamily="2" charset="-122"/>
              </a:rPr>
              <a:t>与</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的最大公因式</a:t>
            </a:r>
            <a:endParaRPr lang="zh-CN" altLang="en-US" sz="2800" b="1">
              <a:latin typeface="Times New Roman" panose="020208030705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1666">
                                            <p:txEl>
                                              <p:charRg st="0" end="37"/>
                                            </p:txEl>
                                          </p:spTgt>
                                        </p:tgtEl>
                                        <p:attrNameLst>
                                          <p:attrName>style.visibility</p:attrName>
                                        </p:attrNameLst>
                                      </p:cBhvr>
                                      <p:to>
                                        <p:strVal val="visible"/>
                                      </p:to>
                                    </p:set>
                                    <p:animEffect transition="in" filter="wipe(left)">
                                      <p:cBhvr>
                                        <p:cTn id="7" dur="500"/>
                                        <p:tgtEl>
                                          <p:spTgt spid="241666">
                                            <p:txEl>
                                              <p:charRg st="0" end="37"/>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1666">
                                            <p:txEl>
                                              <p:charRg st="37" end="84"/>
                                            </p:txEl>
                                          </p:spTgt>
                                        </p:tgtEl>
                                        <p:attrNameLst>
                                          <p:attrName>style.visibility</p:attrName>
                                        </p:attrNameLst>
                                      </p:cBhvr>
                                      <p:to>
                                        <p:strVal val="visible"/>
                                      </p:to>
                                    </p:set>
                                    <p:animEffect transition="in" filter="wipe(left)">
                                      <p:cBhvr>
                                        <p:cTn id="12" dur="500"/>
                                        <p:tgtEl>
                                          <p:spTgt spid="241666">
                                            <p:txEl>
                                              <p:charRg st="37" end="8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1666">
                                            <p:txEl>
                                              <p:charRg st="84" end="126"/>
                                            </p:txEl>
                                          </p:spTgt>
                                        </p:tgtEl>
                                        <p:attrNameLst>
                                          <p:attrName>style.visibility</p:attrName>
                                        </p:attrNameLst>
                                      </p:cBhvr>
                                      <p:to>
                                        <p:strVal val="visible"/>
                                      </p:to>
                                    </p:set>
                                    <p:animEffect transition="in" filter="wipe(left)">
                                      <p:cBhvr>
                                        <p:cTn id="17" dur="500"/>
                                        <p:tgtEl>
                                          <p:spTgt spid="241666">
                                            <p:txEl>
                                              <p:charRg st="84" end="12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1666">
                                            <p:txEl>
                                              <p:charRg st="126" end="135"/>
                                            </p:txEl>
                                          </p:spTgt>
                                        </p:tgtEl>
                                        <p:attrNameLst>
                                          <p:attrName>style.visibility</p:attrName>
                                        </p:attrNameLst>
                                      </p:cBhvr>
                                      <p:to>
                                        <p:strVal val="visible"/>
                                      </p:to>
                                    </p:set>
                                    <p:animEffect transition="in" filter="wipe(left)">
                                      <p:cBhvr>
                                        <p:cTn id="22" dur="500"/>
                                        <p:tgtEl>
                                          <p:spTgt spid="241666">
                                            <p:txEl>
                                              <p:charRg st="126" end="13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41666">
                                            <p:txEl>
                                              <p:charRg st="135" end="165"/>
                                            </p:txEl>
                                          </p:spTgt>
                                        </p:tgtEl>
                                        <p:attrNameLst>
                                          <p:attrName>style.visibility</p:attrName>
                                        </p:attrNameLst>
                                      </p:cBhvr>
                                      <p:to>
                                        <p:strVal val="visible"/>
                                      </p:to>
                                    </p:set>
                                    <p:animEffect transition="in" filter="wipe(left)">
                                      <p:cBhvr>
                                        <p:cTn id="27" dur="500"/>
                                        <p:tgtEl>
                                          <p:spTgt spid="241666">
                                            <p:txEl>
                                              <p:charRg st="135" end="16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41666">
                                            <p:txEl>
                                              <p:charRg st="165" end="187"/>
                                            </p:txEl>
                                          </p:spTgt>
                                        </p:tgtEl>
                                        <p:attrNameLst>
                                          <p:attrName>style.visibility</p:attrName>
                                        </p:attrNameLst>
                                      </p:cBhvr>
                                      <p:to>
                                        <p:strVal val="visible"/>
                                      </p:to>
                                    </p:set>
                                    <p:animEffect transition="in" filter="wipe(left)">
                                      <p:cBhvr>
                                        <p:cTn id="32" dur="500"/>
                                        <p:tgtEl>
                                          <p:spTgt spid="241666">
                                            <p:txEl>
                                              <p:charRg st="165" end="18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41666">
                                            <p:txEl>
                                              <p:charRg st="187" end="196"/>
                                            </p:txEl>
                                          </p:spTgt>
                                        </p:tgtEl>
                                        <p:attrNameLst>
                                          <p:attrName>style.visibility</p:attrName>
                                        </p:attrNameLst>
                                      </p:cBhvr>
                                      <p:to>
                                        <p:strVal val="visible"/>
                                      </p:to>
                                    </p:set>
                                    <p:animEffect transition="in" filter="wipe(left)">
                                      <p:cBhvr>
                                        <p:cTn id="37" dur="500"/>
                                        <p:tgtEl>
                                          <p:spTgt spid="241666">
                                            <p:txEl>
                                              <p:charRg st="187" end="19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41666">
                                            <p:txEl>
                                              <p:charRg st="196" end="233"/>
                                            </p:txEl>
                                          </p:spTgt>
                                        </p:tgtEl>
                                        <p:attrNameLst>
                                          <p:attrName>style.visibility</p:attrName>
                                        </p:attrNameLst>
                                      </p:cBhvr>
                                      <p:to>
                                        <p:strVal val="visible"/>
                                      </p:to>
                                    </p:set>
                                    <p:animEffect transition="in" filter="wipe(left)">
                                      <p:cBhvr>
                                        <p:cTn id="42" dur="500"/>
                                        <p:tgtEl>
                                          <p:spTgt spid="241666">
                                            <p:txEl>
                                              <p:charRg st="196" end="23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41666">
                                            <p:txEl>
                                              <p:charRg st="233" end="261"/>
                                            </p:txEl>
                                          </p:spTgt>
                                        </p:tgtEl>
                                        <p:attrNameLst>
                                          <p:attrName>style.visibility</p:attrName>
                                        </p:attrNameLst>
                                      </p:cBhvr>
                                      <p:to>
                                        <p:strVal val="visible"/>
                                      </p:to>
                                    </p:set>
                                    <p:animEffect transition="in" filter="wipe(left)">
                                      <p:cBhvr>
                                        <p:cTn id="47" dur="500"/>
                                        <p:tgtEl>
                                          <p:spTgt spid="241666">
                                            <p:txEl>
                                              <p:charRg st="233" end="26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41666">
                                            <p:txEl>
                                              <p:charRg st="261" end="294"/>
                                            </p:txEl>
                                          </p:spTgt>
                                        </p:tgtEl>
                                        <p:attrNameLst>
                                          <p:attrName>style.visibility</p:attrName>
                                        </p:attrNameLst>
                                      </p:cBhvr>
                                      <p:to>
                                        <p:strVal val="visible"/>
                                      </p:to>
                                    </p:set>
                                    <p:animEffect transition="in" filter="wipe(left)">
                                      <p:cBhvr>
                                        <p:cTn id="52" dur="500"/>
                                        <p:tgtEl>
                                          <p:spTgt spid="241666">
                                            <p:txEl>
                                              <p:charRg st="261" end="29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41666">
                                            <p:txEl>
                                              <p:charRg st="294" end="320"/>
                                            </p:txEl>
                                          </p:spTgt>
                                        </p:tgtEl>
                                        <p:attrNameLst>
                                          <p:attrName>style.visibility</p:attrName>
                                        </p:attrNameLst>
                                      </p:cBhvr>
                                      <p:to>
                                        <p:strVal val="visible"/>
                                      </p:to>
                                    </p:set>
                                    <p:animEffect transition="in" filter="wipe(left)">
                                      <p:cBhvr>
                                        <p:cTn id="57" dur="500"/>
                                        <p:tgtEl>
                                          <p:spTgt spid="241666">
                                            <p:txEl>
                                              <p:charRg st="294" end="3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66" grpId="0" build="p"/>
    </p:bld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0961" name="标题 243713"/>
          <p:cNvSpPr>
            <a:spLocks noGrp="1"/>
          </p:cNvSpPr>
          <p:nvPr>
            <p:ph type="title"/>
          </p:nvPr>
        </p:nvSpPr>
        <p:spPr>
          <a:xfrm>
            <a:off x="609600" y="228600"/>
            <a:ext cx="4953000" cy="519113"/>
          </a:xfrm>
        </p:spPr>
        <p:txBody>
          <a:bodyPr wrap="square" anchor="b">
            <a:spAutoFit/>
          </a:bodyPr>
          <a:p>
            <a:pPr marL="609600" indent="-609600">
              <a:buClr>
                <a:schemeClr val="tx2"/>
              </a:buClr>
              <a:buNone/>
            </a:pPr>
            <a:r>
              <a:rPr lang="zh-CN" altLang="en-US" sz="2800" b="1" dirty="0">
                <a:latin typeface="宋体" panose="02010600030101010101" pitchFamily="2" charset="-122"/>
                <a:ea typeface="宋体" panose="02010600030101010101" pitchFamily="2" charset="-122"/>
              </a:rPr>
              <a:t>最大公因式的存在性及其求法</a:t>
            </a:r>
            <a:endParaRPr lang="zh-CN" altLang="en-US" sz="2800" b="1">
              <a:latin typeface="宋体" panose="02010600030101010101" pitchFamily="2" charset="-122"/>
              <a:ea typeface="宋体" panose="02010600030101010101" pitchFamily="2" charset="-122"/>
            </a:endParaRPr>
          </a:p>
        </p:txBody>
      </p:sp>
      <p:sp>
        <p:nvSpPr>
          <p:cNvPr id="243715" name="内容占位符 243714"/>
          <p:cNvSpPr>
            <a:spLocks noGrp="1"/>
          </p:cNvSpPr>
          <p:nvPr>
            <p:ph idx="1"/>
          </p:nvPr>
        </p:nvSpPr>
        <p:spPr>
          <a:xfrm>
            <a:off x="609600" y="838200"/>
            <a:ext cx="8534400" cy="5791200"/>
          </a:xfrm>
        </p:spPr>
        <p:txBody>
          <a:bodyPr anchor="t"/>
          <a:p>
            <a:pPr algn="just">
              <a:lnSpc>
                <a:spcPct val="90000"/>
              </a:lnSpc>
            </a:pPr>
            <a:r>
              <a:rPr lang="zh-CN" altLang="en-US" sz="2800" b="1" dirty="0">
                <a:solidFill>
                  <a:schemeClr val="tx2"/>
                </a:solidFill>
                <a:latin typeface="宋体" panose="02010600030101010101" pitchFamily="2" charset="-122"/>
              </a:rPr>
              <a:t>引理  </a:t>
            </a:r>
            <a:r>
              <a:rPr lang="zh-CN" altLang="en-US" sz="2800" b="1" dirty="0">
                <a:latin typeface="宋体" panose="02010600030101010101" pitchFamily="2" charset="-122"/>
              </a:rPr>
              <a:t>设</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rPr>
              <a:t>P</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dirty="0">
                <a:latin typeface="宋体" panose="02010600030101010101" pitchFamily="2" charset="-122"/>
              </a:rPr>
              <a:t>].</a:t>
            </a:r>
            <a:r>
              <a:rPr lang="zh-CN" altLang="en-US" sz="2800" b="1" dirty="0">
                <a:latin typeface="宋体" panose="02010600030101010101" pitchFamily="2" charset="-122"/>
              </a:rPr>
              <a:t>如果等式</a:t>
            </a:r>
            <a:endParaRPr lang="zh-CN" altLang="en-US" sz="2800" b="1" dirty="0">
              <a:latin typeface="宋体" panose="02010600030101010101" pitchFamily="2" charset="-122"/>
            </a:endParaRPr>
          </a:p>
          <a:p>
            <a:pPr algn="just">
              <a:lnSpc>
                <a:spcPct val="90000"/>
              </a:lnSpc>
              <a:buNone/>
            </a:pPr>
            <a:r>
              <a:rPr lang="zh-CN" altLang="en-US" sz="2800" b="1" i="1">
                <a:latin typeface="Times New Roman" panose="02020803070505020304" pitchFamily="18" charset="0"/>
              </a:rPr>
              <a:t>                            </a:t>
            </a:r>
            <a:r>
              <a:rPr lang="en-US" altLang="zh-CN" sz="2800" b="1" i="1">
                <a:latin typeface="Times New Roman" panose="02020803070505020304" pitchFamily="18" charset="0"/>
              </a:rPr>
              <a:t>f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 = q</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 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r</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solidFill>
                  <a:schemeClr val="tx2"/>
                </a:solidFill>
                <a:latin typeface="宋体" panose="02010600030101010101" pitchFamily="2" charset="-122"/>
              </a:rPr>
              <a:t>*</a:t>
            </a:r>
            <a:r>
              <a:rPr lang="en-US" altLang="zh-CN" sz="2800" b="1">
                <a:latin typeface="Times New Roman" panose="02020803070505020304" pitchFamily="18" charset="0"/>
              </a:rPr>
              <a:t>) </a:t>
            </a:r>
            <a:endParaRPr lang="en-US" altLang="zh-CN" sz="2800" b="1">
              <a:latin typeface="Times New Roman" panose="02020803070505020304" pitchFamily="18" charset="0"/>
            </a:endParaRPr>
          </a:p>
          <a:p>
            <a:pPr algn="just">
              <a:lnSpc>
                <a:spcPct val="90000"/>
              </a:lnSpc>
              <a:buNone/>
            </a:pPr>
            <a:r>
              <a:rPr lang="zh-CN" altLang="en-US" sz="2800" b="1" dirty="0">
                <a:latin typeface="宋体" panose="02010600030101010101" pitchFamily="2" charset="-122"/>
              </a:rPr>
              <a:t>成立，则</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Times New Roman" panose="02020803070505020304" pitchFamily="18" charset="0"/>
              </a:rPr>
              <a:t>和</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r</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有相同的</a:t>
            </a:r>
            <a:r>
              <a:rPr lang="zh-CN" altLang="en-US" sz="2800" b="1" dirty="0">
                <a:latin typeface="宋体" panose="02010600030101010101" pitchFamily="2" charset="-122"/>
              </a:rPr>
              <a:t>公因式</a:t>
            </a:r>
            <a:r>
              <a:rPr lang="en-US" altLang="zh-CN" sz="2800" b="1">
                <a:latin typeface="宋体" panose="02010600030101010101" pitchFamily="2" charset="-122"/>
              </a:rPr>
              <a:t>.</a:t>
            </a:r>
            <a:endParaRPr lang="en-US" altLang="zh-CN" sz="2800" b="1">
              <a:latin typeface="宋体" panose="02010600030101010101" pitchFamily="2" charset="-122"/>
            </a:endParaRPr>
          </a:p>
          <a:p>
            <a:pPr algn="just">
              <a:lnSpc>
                <a:spcPct val="90000"/>
              </a:lnSpc>
              <a:buNone/>
            </a:pPr>
            <a:endParaRPr lang="en-US" altLang="zh-CN" sz="2800" b="1">
              <a:solidFill>
                <a:schemeClr val="tx2"/>
              </a:solidFill>
              <a:latin typeface="宋体" panose="02010600030101010101" pitchFamily="2" charset="-122"/>
            </a:endParaRPr>
          </a:p>
          <a:p>
            <a:pPr algn="just">
              <a:lnSpc>
                <a:spcPct val="90000"/>
              </a:lnSpc>
              <a:buNone/>
            </a:pPr>
            <a:r>
              <a:rPr lang="en-US" altLang="zh-CN" sz="2800" b="1" dirty="0">
                <a:solidFill>
                  <a:schemeClr val="tx2"/>
                </a:solidFill>
                <a:latin typeface="宋体" panose="02010600030101010101" pitchFamily="2" charset="-122"/>
              </a:rPr>
              <a:t>  </a:t>
            </a:r>
            <a:r>
              <a:rPr lang="zh-CN" altLang="en-US" sz="2800" b="1" dirty="0">
                <a:solidFill>
                  <a:schemeClr val="tx2"/>
                </a:solidFill>
                <a:latin typeface="宋体" panose="02010600030101010101" pitchFamily="2" charset="-122"/>
              </a:rPr>
              <a:t>证明  </a:t>
            </a:r>
            <a:r>
              <a:rPr lang="zh-CN" altLang="en-US" sz="2800" b="1" dirty="0">
                <a:latin typeface="宋体" panose="02010600030101010101" pitchFamily="2" charset="-122"/>
              </a:rPr>
              <a:t>由</a:t>
            </a:r>
            <a:r>
              <a:rPr lang="en-US" altLang="zh-CN" sz="2800" b="1">
                <a:latin typeface="Times New Roman" panose="02020803070505020304" pitchFamily="18" charset="0"/>
              </a:rPr>
              <a:t>(</a:t>
            </a:r>
            <a:r>
              <a:rPr lang="en-US" altLang="zh-CN" sz="2800" b="1">
                <a:solidFill>
                  <a:schemeClr val="tx2"/>
                </a:solidFill>
                <a:latin typeface="宋体" panose="02010600030101010101" pitchFamily="2" charset="-122"/>
              </a:rPr>
              <a:t>*</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知</a:t>
            </a:r>
            <a:r>
              <a:rPr lang="en-US" altLang="zh-CN" sz="2800" b="1">
                <a:latin typeface="Times New Roman" panose="02020803070505020304" pitchFamily="18" charset="0"/>
              </a:rPr>
              <a:t>, </a:t>
            </a:r>
            <a:r>
              <a:rPr lang="en-US" altLang="zh-CN" sz="2800" b="1" i="1">
                <a:latin typeface="Times New Roman" panose="02020803070505020304" pitchFamily="18" charset="0"/>
              </a:rPr>
              <a:t>f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Times New Roman" panose="02020803070505020304" pitchFamily="18" charset="0"/>
              </a:rPr>
              <a:t>是</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Times New Roman" panose="02020803070505020304" pitchFamily="18" charset="0"/>
              </a:rPr>
              <a:t>与</a:t>
            </a:r>
            <a:r>
              <a:rPr lang="en-US" altLang="zh-CN" sz="2800" b="1" i="1">
                <a:latin typeface="Times New Roman" panose="02020803070505020304" pitchFamily="18" charset="0"/>
              </a:rPr>
              <a:t>r</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的一个组合</a:t>
            </a:r>
            <a:r>
              <a:rPr lang="en-US" altLang="zh-CN" sz="2800" b="1" dirty="0">
                <a:latin typeface="Times New Roman" panose="02020803070505020304" pitchFamily="18" charset="0"/>
              </a:rPr>
              <a:t>,</a:t>
            </a:r>
            <a:r>
              <a:rPr lang="zh-CN" altLang="en-US" sz="2800" b="1" dirty="0">
                <a:latin typeface="Times New Roman" panose="02020803070505020304" pitchFamily="18" charset="0"/>
              </a:rPr>
              <a:t>故若</a:t>
            </a:r>
            <a:endParaRPr lang="zh-CN" altLang="en-US" sz="2800" b="1" dirty="0">
              <a:latin typeface="Times New Roman" panose="02020803070505020304" pitchFamily="18" charset="0"/>
            </a:endParaRPr>
          </a:p>
          <a:p>
            <a:pPr algn="just">
              <a:lnSpc>
                <a:spcPct val="90000"/>
              </a:lnSpc>
              <a:buNone/>
            </a:pPr>
            <a:r>
              <a:rPr lang="zh-CN" altLang="en-US" sz="2800" b="1">
                <a:latin typeface="Times New Roman" panose="02020803070505020304" pitchFamily="18" charset="0"/>
              </a:rPr>
              <a:t> </a:t>
            </a:r>
            <a:r>
              <a:rPr lang="en-US" altLang="zh-CN" sz="2800" b="1" dirty="0">
                <a:latin typeface="宋体" panose="02010600030101010101" pitchFamily="2" charset="-122"/>
                <a:sym typeface="Symbol" pitchFamily="18" charset="2"/>
              </a:rPr>
              <a:t></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 </a:t>
            </a:r>
            <a:r>
              <a:rPr lang="en-US" altLang="zh-CN" sz="2800" b="1">
                <a:latin typeface="Times New Roman" panose="02020803070505020304" pitchFamily="18" charset="0"/>
              </a:rPr>
              <a:t> </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sym typeface="Symbol" pitchFamily="18" charset="2"/>
              </a:rPr>
              <a:t></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rPr>
              <a:t>r</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必有</a:t>
            </a:r>
            <a:r>
              <a:rPr lang="en-US" altLang="zh-CN" sz="2800" b="1" dirty="0">
                <a:latin typeface="宋体" panose="02010600030101010101" pitchFamily="2" charset="-122"/>
                <a:sym typeface="Symbol" pitchFamily="18" charset="2"/>
              </a:rPr>
              <a:t></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a:t>
            </a:r>
            <a:r>
              <a:rPr lang="en-US" altLang="zh-CN" sz="2800" b="1">
                <a:latin typeface="Times New Roman" panose="02020803070505020304" pitchFamily="18" charset="0"/>
              </a:rPr>
              <a:t> </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，此即</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r</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endParaRPr lang="en-US" altLang="zh-CN" sz="2800" b="1">
              <a:latin typeface="Times New Roman" panose="02020803070505020304" pitchFamily="18" charset="0"/>
            </a:endParaRPr>
          </a:p>
          <a:p>
            <a:pPr algn="just">
              <a:lnSpc>
                <a:spcPct val="90000"/>
              </a:lnSpc>
              <a:buNone/>
            </a:pPr>
            <a:r>
              <a:rPr lang="zh-CN" altLang="en-US" sz="2800" b="1" dirty="0">
                <a:latin typeface="Times New Roman" panose="02020803070505020304" pitchFamily="18" charset="0"/>
              </a:rPr>
              <a:t>的</a:t>
            </a:r>
            <a:r>
              <a:rPr lang="zh-CN" altLang="en-US" sz="2800" b="1" dirty="0">
                <a:latin typeface="宋体" panose="02010600030101010101" pitchFamily="2" charset="-122"/>
              </a:rPr>
              <a:t>公因式都是</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的</a:t>
            </a:r>
            <a:r>
              <a:rPr lang="zh-CN" altLang="en-US" sz="2800" b="1" dirty="0">
                <a:latin typeface="宋体" panose="02010600030101010101" pitchFamily="2" charset="-122"/>
              </a:rPr>
              <a:t>公因式；</a:t>
            </a:r>
            <a:endParaRPr lang="zh-CN" altLang="en-US" sz="2800" b="1">
              <a:latin typeface="Times New Roman" panose="02020803070505020304" pitchFamily="18" charset="0"/>
            </a:endParaRPr>
          </a:p>
          <a:p>
            <a:pPr algn="just">
              <a:lnSpc>
                <a:spcPct val="90000"/>
              </a:lnSpc>
              <a:buNone/>
            </a:pPr>
            <a:r>
              <a:rPr lang="zh-CN" altLang="en-US" sz="2800" b="1">
                <a:latin typeface="Times New Roman" panose="02020803070505020304" pitchFamily="18" charset="0"/>
              </a:rPr>
              <a:t>         又</a:t>
            </a:r>
            <a:r>
              <a:rPr lang="zh-CN" altLang="en-US" sz="2800" b="1">
                <a:latin typeface="宋体" panose="02010600030101010101" pitchFamily="2" charset="-122"/>
              </a:rPr>
              <a:t>由</a:t>
            </a:r>
            <a:r>
              <a:rPr lang="en-US" altLang="zh-CN" sz="2800" b="1">
                <a:latin typeface="Times New Roman" panose="02020803070505020304" pitchFamily="18" charset="0"/>
              </a:rPr>
              <a:t>(</a:t>
            </a:r>
            <a:r>
              <a:rPr lang="en-US" altLang="zh-CN" sz="2800" b="1">
                <a:solidFill>
                  <a:schemeClr val="tx2"/>
                </a:solidFill>
                <a:latin typeface="宋体" panose="02010600030101010101" pitchFamily="2" charset="-122"/>
              </a:rPr>
              <a:t>*</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，有    </a:t>
            </a:r>
            <a:r>
              <a:rPr lang="en-US" altLang="zh-CN" sz="2800" b="1" i="1">
                <a:latin typeface="Times New Roman" panose="02020803070505020304" pitchFamily="18" charset="0"/>
              </a:rPr>
              <a:t>r</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 f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r>
              <a:rPr lang="en-US" altLang="zh-CN" sz="2800" b="1" i="1">
                <a:latin typeface="Times New Roman" panose="02020803070505020304" pitchFamily="18" charset="0"/>
              </a:rPr>
              <a:t>q</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 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endParaRPr lang="en-US" altLang="zh-CN" sz="2800" b="1">
              <a:latin typeface="Times New Roman" panose="02020803070505020304" pitchFamily="18" charset="0"/>
            </a:endParaRPr>
          </a:p>
          <a:p>
            <a:pPr algn="just">
              <a:lnSpc>
                <a:spcPct val="90000"/>
              </a:lnSpc>
              <a:buNone/>
            </a:pPr>
            <a:r>
              <a:rPr lang="zh-CN" altLang="en-US" sz="2800" b="1" dirty="0">
                <a:latin typeface="Times New Roman" panose="02020803070505020304" pitchFamily="18" charset="0"/>
              </a:rPr>
              <a:t>故若 </a:t>
            </a:r>
            <a:r>
              <a:rPr lang="en-US" altLang="zh-CN" sz="2800" b="1" dirty="0">
                <a:latin typeface="宋体" panose="02010600030101010101" pitchFamily="2" charset="-122"/>
                <a:sym typeface="Symbol" pitchFamily="18" charset="2"/>
              </a:rPr>
              <a:t></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a:latin typeface="宋体" panose="02010600030101010101" pitchFamily="2" charset="-122"/>
                <a:sym typeface="Symbol" pitchFamily="18" charset="2"/>
              </a:rPr>
              <a:t></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 </a:t>
            </a:r>
            <a:r>
              <a:rPr lang="en-US" altLang="zh-CN" sz="2800" b="1">
                <a:latin typeface="Times New Roman" panose="02020803070505020304" pitchFamily="18" charset="0"/>
              </a:rPr>
              <a:t> </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必有</a:t>
            </a:r>
            <a:r>
              <a:rPr lang="en-US" altLang="zh-CN" sz="2800" b="1" dirty="0">
                <a:latin typeface="宋体" panose="02010600030101010101" pitchFamily="2" charset="-122"/>
                <a:sym typeface="Symbol" pitchFamily="18" charset="2"/>
              </a:rPr>
              <a:t></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整除</a:t>
            </a:r>
            <a:r>
              <a:rPr lang="zh-CN" altLang="en-US" sz="2800" b="1">
                <a:latin typeface="Times New Roman" panose="02020803070505020304" pitchFamily="18" charset="0"/>
                <a:sym typeface="Symbol" pitchFamily="18" charset="2"/>
              </a:rPr>
              <a:t> </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与 </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endParaRPr lang="en-US" altLang="zh-CN" sz="2800" b="1">
              <a:latin typeface="Times New Roman" panose="02020803070505020304" pitchFamily="18" charset="0"/>
            </a:endParaRPr>
          </a:p>
          <a:p>
            <a:pPr algn="just">
              <a:lnSpc>
                <a:spcPct val="90000"/>
              </a:lnSpc>
              <a:buNone/>
            </a:pPr>
            <a:r>
              <a:rPr lang="zh-CN" altLang="en-US" sz="2800" b="1" dirty="0">
                <a:latin typeface="Times New Roman" panose="02020803070505020304" pitchFamily="18" charset="0"/>
              </a:rPr>
              <a:t>的组合</a:t>
            </a:r>
            <a:r>
              <a:rPr lang="en-US" altLang="zh-CN" sz="2800" b="1" i="1">
                <a:latin typeface="Times New Roman" panose="02020803070505020304" pitchFamily="18" charset="0"/>
              </a:rPr>
              <a:t>r</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，此即</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的</a:t>
            </a:r>
            <a:r>
              <a:rPr lang="zh-CN" altLang="en-US" sz="2800" b="1" dirty="0">
                <a:latin typeface="宋体" panose="02010600030101010101" pitchFamily="2" charset="-122"/>
              </a:rPr>
              <a:t>公因式都是</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r</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的</a:t>
            </a:r>
            <a:r>
              <a:rPr lang="zh-CN" altLang="en-US" sz="2800" b="1" dirty="0">
                <a:latin typeface="宋体" panose="02010600030101010101" pitchFamily="2" charset="-122"/>
              </a:rPr>
              <a:t>公</a:t>
            </a:r>
            <a:endParaRPr lang="zh-CN" altLang="en-US" sz="2800" b="1" dirty="0">
              <a:latin typeface="宋体" panose="02010600030101010101" pitchFamily="2" charset="-122"/>
            </a:endParaRPr>
          </a:p>
          <a:p>
            <a:pPr algn="just">
              <a:lnSpc>
                <a:spcPct val="90000"/>
              </a:lnSpc>
              <a:buNone/>
            </a:pPr>
            <a:r>
              <a:rPr lang="zh-CN" altLang="en-US" sz="2800" b="1" dirty="0">
                <a:latin typeface="宋体" panose="02010600030101010101" pitchFamily="2" charset="-122"/>
              </a:rPr>
              <a:t>因式</a:t>
            </a:r>
            <a:r>
              <a:rPr lang="en-US" altLang="zh-CN" sz="2800" b="1">
                <a:latin typeface="宋体" panose="02010600030101010101" pitchFamily="2" charset="-122"/>
              </a:rPr>
              <a:t>.</a:t>
            </a:r>
            <a:endParaRPr lang="en-US" altLang="zh-CN" sz="2800" b="1">
              <a:latin typeface="Times New Roman" panose="02020803070505020304" pitchFamily="18" charset="0"/>
            </a:endParaRPr>
          </a:p>
          <a:p>
            <a:pPr algn="just">
              <a:lnSpc>
                <a:spcPct val="90000"/>
              </a:lnSpc>
              <a:buNone/>
            </a:pPr>
            <a:r>
              <a:rPr lang="en-US" altLang="zh-CN" sz="2800" b="1" dirty="0">
                <a:latin typeface="宋体" panose="02010600030101010101" pitchFamily="2" charset="-122"/>
              </a:rPr>
              <a:t>    </a:t>
            </a:r>
            <a:r>
              <a:rPr lang="zh-CN" altLang="en-US" sz="2800" b="1" dirty="0">
                <a:latin typeface="宋体" panose="02010600030101010101" pitchFamily="2" charset="-122"/>
              </a:rPr>
              <a:t>综上所述，</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Times New Roman" panose="02020803070505020304" pitchFamily="18" charset="0"/>
              </a:rPr>
              <a:t>和</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r</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有相同的</a:t>
            </a:r>
            <a:r>
              <a:rPr lang="zh-CN" altLang="en-US" sz="2800" b="1" dirty="0">
                <a:latin typeface="宋体" panose="02010600030101010101" pitchFamily="2" charset="-122"/>
              </a:rPr>
              <a:t>公因式</a:t>
            </a:r>
            <a:r>
              <a:rPr lang="en-US" altLang="zh-CN" sz="2800" b="1">
                <a:latin typeface="宋体" panose="02010600030101010101" pitchFamily="2" charset="-122"/>
              </a:rPr>
              <a:t>.</a:t>
            </a:r>
            <a:endParaRPr lang="en-US" altLang="zh-CN" sz="2800" b="1">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3715">
                                            <p:txEl>
                                              <p:charRg st="0" end="26"/>
                                            </p:txEl>
                                          </p:spTgt>
                                        </p:tgtEl>
                                        <p:attrNameLst>
                                          <p:attrName>style.visibility</p:attrName>
                                        </p:attrNameLst>
                                      </p:cBhvr>
                                      <p:to>
                                        <p:strVal val="visible"/>
                                      </p:to>
                                    </p:set>
                                    <p:animEffect transition="in" filter="wipe(left)">
                                      <p:cBhvr>
                                        <p:cTn id="7" dur="500"/>
                                        <p:tgtEl>
                                          <p:spTgt spid="243715">
                                            <p:txEl>
                                              <p:charRg st="0" end="2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3715">
                                            <p:txEl>
                                              <p:charRg st="26" end="92"/>
                                            </p:txEl>
                                          </p:spTgt>
                                        </p:tgtEl>
                                        <p:attrNameLst>
                                          <p:attrName>style.visibility</p:attrName>
                                        </p:attrNameLst>
                                      </p:cBhvr>
                                      <p:to>
                                        <p:strVal val="visible"/>
                                      </p:to>
                                    </p:set>
                                    <p:animEffect transition="in" filter="wipe(left)">
                                      <p:cBhvr>
                                        <p:cTn id="12" dur="500"/>
                                        <p:tgtEl>
                                          <p:spTgt spid="243715">
                                            <p:txEl>
                                              <p:charRg st="26" end="9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3715">
                                            <p:txEl>
                                              <p:charRg st="92" end="125"/>
                                            </p:txEl>
                                          </p:spTgt>
                                        </p:tgtEl>
                                        <p:attrNameLst>
                                          <p:attrName>style.visibility</p:attrName>
                                        </p:attrNameLst>
                                      </p:cBhvr>
                                      <p:to>
                                        <p:strVal val="visible"/>
                                      </p:to>
                                    </p:set>
                                    <p:animEffect transition="in" filter="wipe(left)">
                                      <p:cBhvr>
                                        <p:cTn id="17" dur="500"/>
                                        <p:tgtEl>
                                          <p:spTgt spid="243715">
                                            <p:txEl>
                                              <p:charRg st="92" end="12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3715">
                                            <p:txEl>
                                              <p:charRg st="126" end="163"/>
                                            </p:txEl>
                                          </p:spTgt>
                                        </p:tgtEl>
                                        <p:attrNameLst>
                                          <p:attrName>style.visibility</p:attrName>
                                        </p:attrNameLst>
                                      </p:cBhvr>
                                      <p:to>
                                        <p:strVal val="visible"/>
                                      </p:to>
                                    </p:set>
                                    <p:animEffect transition="in" filter="wipe(left)">
                                      <p:cBhvr>
                                        <p:cTn id="22" dur="500"/>
                                        <p:tgtEl>
                                          <p:spTgt spid="243715">
                                            <p:txEl>
                                              <p:charRg st="126" end="16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43715">
                                            <p:txEl>
                                              <p:charRg st="163" end="217"/>
                                            </p:txEl>
                                          </p:spTgt>
                                        </p:tgtEl>
                                        <p:attrNameLst>
                                          <p:attrName>style.visibility</p:attrName>
                                        </p:attrNameLst>
                                      </p:cBhvr>
                                      <p:to>
                                        <p:strVal val="visible"/>
                                      </p:to>
                                    </p:set>
                                    <p:animEffect transition="in" filter="wipe(left)">
                                      <p:cBhvr>
                                        <p:cTn id="27" dur="500"/>
                                        <p:tgtEl>
                                          <p:spTgt spid="243715">
                                            <p:txEl>
                                              <p:charRg st="163" end="21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43715">
                                            <p:txEl>
                                              <p:charRg st="217" end="238"/>
                                            </p:txEl>
                                          </p:spTgt>
                                        </p:tgtEl>
                                        <p:attrNameLst>
                                          <p:attrName>style.visibility</p:attrName>
                                        </p:attrNameLst>
                                      </p:cBhvr>
                                      <p:to>
                                        <p:strVal val="visible"/>
                                      </p:to>
                                    </p:set>
                                    <p:animEffect transition="in" filter="wipe(left)">
                                      <p:cBhvr>
                                        <p:cTn id="32" dur="500"/>
                                        <p:tgtEl>
                                          <p:spTgt spid="243715">
                                            <p:txEl>
                                              <p:charRg st="217" end="23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43715">
                                            <p:txEl>
                                              <p:charRg st="238" end="281"/>
                                            </p:txEl>
                                          </p:spTgt>
                                        </p:tgtEl>
                                        <p:attrNameLst>
                                          <p:attrName>style.visibility</p:attrName>
                                        </p:attrNameLst>
                                      </p:cBhvr>
                                      <p:to>
                                        <p:strVal val="visible"/>
                                      </p:to>
                                    </p:set>
                                    <p:animEffect transition="in" filter="wipe(left)">
                                      <p:cBhvr>
                                        <p:cTn id="37" dur="500"/>
                                        <p:tgtEl>
                                          <p:spTgt spid="243715">
                                            <p:txEl>
                                              <p:charRg st="238" end="28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43715">
                                            <p:txEl>
                                              <p:charRg st="281" end="332"/>
                                            </p:txEl>
                                          </p:spTgt>
                                        </p:tgtEl>
                                        <p:attrNameLst>
                                          <p:attrName>style.visibility</p:attrName>
                                        </p:attrNameLst>
                                      </p:cBhvr>
                                      <p:to>
                                        <p:strVal val="visible"/>
                                      </p:to>
                                    </p:set>
                                    <p:animEffect transition="in" filter="wipe(left)">
                                      <p:cBhvr>
                                        <p:cTn id="42" dur="500"/>
                                        <p:tgtEl>
                                          <p:spTgt spid="243715">
                                            <p:txEl>
                                              <p:charRg st="281" end="33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43715">
                                            <p:txEl>
                                              <p:charRg st="332" end="370"/>
                                            </p:txEl>
                                          </p:spTgt>
                                        </p:tgtEl>
                                        <p:attrNameLst>
                                          <p:attrName>style.visibility</p:attrName>
                                        </p:attrNameLst>
                                      </p:cBhvr>
                                      <p:to>
                                        <p:strVal val="visible"/>
                                      </p:to>
                                    </p:set>
                                    <p:animEffect transition="in" filter="wipe(left)">
                                      <p:cBhvr>
                                        <p:cTn id="47" dur="500"/>
                                        <p:tgtEl>
                                          <p:spTgt spid="243715">
                                            <p:txEl>
                                              <p:charRg st="332" end="37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43715">
                                            <p:txEl>
                                              <p:charRg st="370" end="374"/>
                                            </p:txEl>
                                          </p:spTgt>
                                        </p:tgtEl>
                                        <p:attrNameLst>
                                          <p:attrName>style.visibility</p:attrName>
                                        </p:attrNameLst>
                                      </p:cBhvr>
                                      <p:to>
                                        <p:strVal val="visible"/>
                                      </p:to>
                                    </p:set>
                                    <p:animEffect transition="in" filter="wipe(left)">
                                      <p:cBhvr>
                                        <p:cTn id="52" dur="500"/>
                                        <p:tgtEl>
                                          <p:spTgt spid="243715">
                                            <p:txEl>
                                              <p:charRg st="370" end="37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43715">
                                            <p:txEl>
                                              <p:charRg st="374" end="412"/>
                                            </p:txEl>
                                          </p:spTgt>
                                        </p:tgtEl>
                                        <p:attrNameLst>
                                          <p:attrName>style.visibility</p:attrName>
                                        </p:attrNameLst>
                                      </p:cBhvr>
                                      <p:to>
                                        <p:strVal val="visible"/>
                                      </p:to>
                                    </p:set>
                                    <p:animEffect transition="in" filter="wipe(left)">
                                      <p:cBhvr>
                                        <p:cTn id="57" dur="500"/>
                                        <p:tgtEl>
                                          <p:spTgt spid="243715">
                                            <p:txEl>
                                              <p:charRg st="374" end="4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15" grpId="0" build="p"/>
    </p:bld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1985" name="标题 244737"/>
          <p:cNvSpPr>
            <a:spLocks noGrp="1"/>
          </p:cNvSpPr>
          <p:nvPr>
            <p:ph type="title"/>
          </p:nvPr>
        </p:nvSpPr>
        <p:spPr>
          <a:xfrm>
            <a:off x="609600" y="215900"/>
            <a:ext cx="8305800" cy="1384300"/>
          </a:xfrm>
        </p:spPr>
        <p:txBody>
          <a:bodyPr wrap="square" anchor="b">
            <a:spAutoFit/>
          </a:bodyPr>
          <a:p>
            <a:pPr marL="609600" indent="-609600">
              <a:buClr>
                <a:schemeClr val="tx2"/>
              </a:buClr>
              <a:buNone/>
            </a:pPr>
            <a:r>
              <a:rPr lang="zh-CN" altLang="en-US" sz="2800" b="1" dirty="0">
                <a:latin typeface="宋体" panose="02010600030101010101" pitchFamily="2" charset="-122"/>
                <a:ea typeface="宋体" panose="02010600030101010101" pitchFamily="2" charset="-122"/>
              </a:rPr>
              <a:t>例</a:t>
            </a:r>
            <a:r>
              <a:rPr lang="en-US" altLang="zh-CN" sz="2800" b="1">
                <a:latin typeface="宋体" panose="02010600030101010101" pitchFamily="2" charset="-122"/>
                <a:ea typeface="宋体" panose="02010600030101010101" pitchFamily="2" charset="-122"/>
              </a:rPr>
              <a:t>1 </a:t>
            </a:r>
            <a:r>
              <a:rPr lang="zh-CN" altLang="en-US" sz="2800" b="1" dirty="0">
                <a:solidFill>
                  <a:schemeClr val="tx1"/>
                </a:solidFill>
                <a:latin typeface="宋体" panose="02010600030101010101" pitchFamily="2" charset="-122"/>
                <a:ea typeface="宋体" panose="02010600030101010101" pitchFamily="2" charset="-122"/>
              </a:rPr>
              <a:t>求</a:t>
            </a:r>
            <a:r>
              <a:rPr lang="en-US" altLang="zh-CN" sz="2800" b="1" i="1">
                <a:solidFill>
                  <a:schemeClr val="tx1"/>
                </a:solidFill>
                <a:latin typeface="Times New Roman" panose="02020803070505020304" pitchFamily="18" charset="0"/>
              </a:rPr>
              <a:t>f</a:t>
            </a:r>
            <a:r>
              <a:rPr lang="en-US" altLang="zh-CN" sz="2800" b="1">
                <a:solidFill>
                  <a:schemeClr val="tx1"/>
                </a:solidFill>
                <a:latin typeface="Times New Roman" panose="02020803070505020304" pitchFamily="18" charset="0"/>
              </a:rPr>
              <a:t>(</a:t>
            </a:r>
            <a:r>
              <a:rPr lang="en-US" altLang="zh-CN" sz="2800" b="1" i="1">
                <a:solidFill>
                  <a:schemeClr val="tx1"/>
                </a:solidFill>
                <a:latin typeface="Times New Roman" panose="02020803070505020304" pitchFamily="18" charset="0"/>
              </a:rPr>
              <a:t>x</a:t>
            </a:r>
            <a:r>
              <a:rPr lang="en-US" altLang="zh-CN" sz="2800" b="1">
                <a:solidFill>
                  <a:schemeClr val="tx1"/>
                </a:solidFill>
                <a:latin typeface="Times New Roman" panose="02020803070505020304" pitchFamily="18" charset="0"/>
              </a:rPr>
              <a:t>) </a:t>
            </a:r>
            <a:r>
              <a:rPr lang="en-US" altLang="zh-CN" sz="2800" b="1" i="1">
                <a:solidFill>
                  <a:schemeClr val="tx1"/>
                </a:solidFill>
                <a:latin typeface="Times New Roman" panose="02020803070505020304" pitchFamily="18" charset="0"/>
              </a:rPr>
              <a:t>= x</a:t>
            </a:r>
            <a:r>
              <a:rPr lang="en-US" altLang="zh-CN" sz="2800" b="1" baseline="30000">
                <a:solidFill>
                  <a:schemeClr val="tx1"/>
                </a:solidFill>
                <a:latin typeface="Times New Roman" panose="02020803070505020304" pitchFamily="18" charset="0"/>
              </a:rPr>
              <a:t>5</a:t>
            </a:r>
            <a:r>
              <a:rPr lang="en-US" altLang="zh-CN" sz="2800" b="1" i="1">
                <a:solidFill>
                  <a:schemeClr val="tx1"/>
                </a:solidFill>
                <a:latin typeface="Times New Roman" panose="02020803070505020304" pitchFamily="18" charset="0"/>
              </a:rPr>
              <a:t>+</a:t>
            </a:r>
            <a:r>
              <a:rPr lang="en-US" altLang="zh-CN" sz="2800" b="1">
                <a:solidFill>
                  <a:schemeClr val="tx1"/>
                </a:solidFill>
                <a:latin typeface="Times New Roman" panose="02020803070505020304" pitchFamily="18" charset="0"/>
              </a:rPr>
              <a:t>3</a:t>
            </a:r>
            <a:r>
              <a:rPr lang="en-US" altLang="zh-CN" sz="2800" b="1" i="1">
                <a:solidFill>
                  <a:schemeClr val="tx1"/>
                </a:solidFill>
                <a:latin typeface="Times New Roman" panose="02020803070505020304" pitchFamily="18" charset="0"/>
              </a:rPr>
              <a:t>x</a:t>
            </a:r>
            <a:r>
              <a:rPr lang="en-US" altLang="zh-CN" sz="2800" b="1" baseline="30000">
                <a:solidFill>
                  <a:schemeClr val="tx1"/>
                </a:solidFill>
                <a:latin typeface="Times New Roman" panose="02020803070505020304" pitchFamily="18" charset="0"/>
              </a:rPr>
              <a:t>4</a:t>
            </a:r>
            <a:r>
              <a:rPr lang="en-US" altLang="zh-CN" sz="2800" b="1" i="1">
                <a:solidFill>
                  <a:schemeClr val="tx1"/>
                </a:solidFill>
                <a:latin typeface="Times New Roman" panose="02020803070505020304" pitchFamily="18" charset="0"/>
              </a:rPr>
              <a:t>+ x</a:t>
            </a:r>
            <a:r>
              <a:rPr lang="en-US" altLang="zh-CN" sz="2800" b="1" baseline="30000">
                <a:solidFill>
                  <a:schemeClr val="tx1"/>
                </a:solidFill>
                <a:latin typeface="Times New Roman" panose="02020803070505020304" pitchFamily="18" charset="0"/>
              </a:rPr>
              <a:t>3</a:t>
            </a:r>
            <a:r>
              <a:rPr lang="en-US" altLang="zh-CN" sz="2800" b="1" i="1">
                <a:solidFill>
                  <a:schemeClr val="tx1"/>
                </a:solidFill>
                <a:latin typeface="Times New Roman" panose="02020803070505020304" pitchFamily="18" charset="0"/>
              </a:rPr>
              <a:t>+x</a:t>
            </a:r>
            <a:r>
              <a:rPr lang="en-US" altLang="zh-CN" sz="2800" b="1" baseline="30000">
                <a:solidFill>
                  <a:schemeClr val="tx1"/>
                </a:solidFill>
                <a:latin typeface="Times New Roman" panose="02020803070505020304" pitchFamily="18" charset="0"/>
              </a:rPr>
              <a:t>2</a:t>
            </a:r>
            <a:r>
              <a:rPr lang="en-US" altLang="zh-CN" sz="2800" b="1" i="1">
                <a:solidFill>
                  <a:schemeClr val="tx1"/>
                </a:solidFill>
                <a:latin typeface="Times New Roman" panose="02020803070505020304" pitchFamily="18" charset="0"/>
              </a:rPr>
              <a:t>+ </a:t>
            </a:r>
            <a:r>
              <a:rPr lang="en-US" altLang="zh-CN" sz="2800" b="1">
                <a:solidFill>
                  <a:schemeClr val="tx1"/>
                </a:solidFill>
                <a:latin typeface="Times New Roman" panose="02020803070505020304" pitchFamily="18" charset="0"/>
              </a:rPr>
              <a:t>3</a:t>
            </a:r>
            <a:r>
              <a:rPr lang="en-US" altLang="zh-CN" sz="2800" b="1" i="1">
                <a:solidFill>
                  <a:schemeClr val="tx1"/>
                </a:solidFill>
                <a:latin typeface="Times New Roman" panose="02020803070505020304" pitchFamily="18" charset="0"/>
              </a:rPr>
              <a:t>x</a:t>
            </a:r>
            <a:r>
              <a:rPr lang="en-US" altLang="zh-CN" sz="2800" b="1">
                <a:solidFill>
                  <a:schemeClr val="tx1"/>
                </a:solidFill>
                <a:latin typeface="Times New Roman" panose="02020803070505020304" pitchFamily="18" charset="0"/>
              </a:rPr>
              <a:t>+1</a:t>
            </a:r>
            <a:r>
              <a:rPr lang="zh-CN" altLang="en-US" sz="2800" b="1" dirty="0">
                <a:solidFill>
                  <a:schemeClr val="tx1"/>
                </a:solidFill>
                <a:latin typeface="Times New Roman" panose="02020803070505020304" pitchFamily="18" charset="0"/>
                <a:ea typeface="宋体" panose="02010600030101010101" pitchFamily="2" charset="-122"/>
              </a:rPr>
              <a:t>与</a:t>
            </a:r>
            <a:r>
              <a:rPr lang="zh-CN" altLang="en-US" sz="2800" b="1" i="1" dirty="0">
                <a:solidFill>
                  <a:schemeClr val="tx1"/>
                </a:solidFill>
                <a:latin typeface="Times New Roman" panose="02020803070505020304" pitchFamily="18" charset="0"/>
              </a:rPr>
              <a:t> </a:t>
            </a:r>
            <a:r>
              <a:rPr lang="en-US" altLang="zh-CN" sz="2800" b="1" i="1">
                <a:solidFill>
                  <a:schemeClr val="tx1"/>
                </a:solidFill>
                <a:latin typeface="Times New Roman" panose="02020803070505020304" pitchFamily="18" charset="0"/>
              </a:rPr>
              <a:t>g</a:t>
            </a:r>
            <a:r>
              <a:rPr lang="en-US" altLang="zh-CN" sz="2800" b="1">
                <a:solidFill>
                  <a:schemeClr val="tx1"/>
                </a:solidFill>
                <a:latin typeface="Times New Roman" panose="02020803070505020304" pitchFamily="18" charset="0"/>
              </a:rPr>
              <a:t>(</a:t>
            </a:r>
            <a:r>
              <a:rPr lang="en-US" altLang="zh-CN" sz="2800" b="1" i="1">
                <a:solidFill>
                  <a:schemeClr val="tx1"/>
                </a:solidFill>
                <a:latin typeface="Times New Roman" panose="02020803070505020304" pitchFamily="18" charset="0"/>
              </a:rPr>
              <a:t>x</a:t>
            </a:r>
            <a:r>
              <a:rPr lang="en-US" altLang="zh-CN" sz="2800" b="1">
                <a:solidFill>
                  <a:schemeClr val="tx1"/>
                </a:solidFill>
                <a:latin typeface="Times New Roman" panose="02020803070505020304" pitchFamily="18" charset="0"/>
              </a:rPr>
              <a:t>) </a:t>
            </a:r>
            <a:r>
              <a:rPr lang="en-US" altLang="zh-CN" sz="2800" b="1" i="1">
                <a:solidFill>
                  <a:schemeClr val="tx1"/>
                </a:solidFill>
                <a:latin typeface="Times New Roman" panose="02020803070505020304" pitchFamily="18" charset="0"/>
              </a:rPr>
              <a:t>= x</a:t>
            </a:r>
            <a:r>
              <a:rPr lang="en-US" altLang="zh-CN" sz="2800" b="1" baseline="30000">
                <a:solidFill>
                  <a:schemeClr val="tx1"/>
                </a:solidFill>
                <a:latin typeface="Times New Roman" panose="02020803070505020304" pitchFamily="18" charset="0"/>
              </a:rPr>
              <a:t>4</a:t>
            </a:r>
            <a:r>
              <a:rPr lang="en-US" altLang="zh-CN" sz="2800" b="1" i="1">
                <a:solidFill>
                  <a:schemeClr val="tx1"/>
                </a:solidFill>
                <a:latin typeface="Times New Roman" panose="02020803070505020304" pitchFamily="18" charset="0"/>
              </a:rPr>
              <a:t>+</a:t>
            </a:r>
            <a:r>
              <a:rPr lang="en-US" altLang="zh-CN" sz="2800" b="1">
                <a:solidFill>
                  <a:schemeClr val="tx1"/>
                </a:solidFill>
                <a:latin typeface="Times New Roman" panose="02020803070505020304" pitchFamily="18" charset="0"/>
              </a:rPr>
              <a:t>2</a:t>
            </a:r>
            <a:r>
              <a:rPr lang="en-US" altLang="zh-CN" sz="2800" b="1" i="1">
                <a:solidFill>
                  <a:schemeClr val="tx1"/>
                </a:solidFill>
                <a:latin typeface="Times New Roman" panose="02020803070505020304" pitchFamily="18" charset="0"/>
              </a:rPr>
              <a:t>x</a:t>
            </a:r>
            <a:r>
              <a:rPr lang="en-US" altLang="zh-CN" sz="2800" b="1" baseline="30000">
                <a:solidFill>
                  <a:schemeClr val="tx1"/>
                </a:solidFill>
                <a:latin typeface="Times New Roman" panose="02020803070505020304" pitchFamily="18" charset="0"/>
              </a:rPr>
              <a:t>3</a:t>
            </a:r>
            <a:r>
              <a:rPr lang="en-US" altLang="zh-CN" sz="2800" b="1" i="1">
                <a:solidFill>
                  <a:schemeClr val="tx1"/>
                </a:solidFill>
                <a:latin typeface="Times New Roman" panose="02020803070505020304" pitchFamily="18" charset="0"/>
              </a:rPr>
              <a:t>+x+</a:t>
            </a:r>
            <a:r>
              <a:rPr lang="en-US" altLang="zh-CN" sz="2800" b="1">
                <a:solidFill>
                  <a:schemeClr val="tx1"/>
                </a:solidFill>
                <a:latin typeface="Times New Roman" panose="02020803070505020304" pitchFamily="18" charset="0"/>
              </a:rPr>
              <a:t>2</a:t>
            </a:r>
            <a:br>
              <a:rPr lang="en-US" altLang="zh-CN" sz="2800" b="1">
                <a:solidFill>
                  <a:schemeClr val="tx1"/>
                </a:solidFill>
                <a:latin typeface="Times New Roman" panose="02020803070505020304" pitchFamily="18" charset="0"/>
              </a:rPr>
            </a:br>
            <a:r>
              <a:rPr lang="en-US" altLang="zh-CN" sz="2800" b="1">
                <a:solidFill>
                  <a:schemeClr val="tx1"/>
                </a:solidFill>
                <a:latin typeface="Times New Roman" panose="02020803070505020304" pitchFamily="18" charset="0"/>
              </a:rPr>
              <a:t> </a:t>
            </a:r>
            <a:r>
              <a:rPr lang="zh-CN" altLang="en-US" sz="2800" b="1" dirty="0">
                <a:solidFill>
                  <a:schemeClr val="tx1"/>
                </a:solidFill>
                <a:latin typeface="Times New Roman" panose="02020803070505020304" pitchFamily="18" charset="0"/>
                <a:ea typeface="宋体" panose="02010600030101010101" pitchFamily="2" charset="-122"/>
              </a:rPr>
              <a:t>的最大公因式</a:t>
            </a:r>
            <a:r>
              <a:rPr lang="en-US" altLang="zh-CN" sz="2800" b="1" i="1">
                <a:solidFill>
                  <a:schemeClr val="tx1"/>
                </a:solidFill>
                <a:latin typeface="Times New Roman" panose="02020803070505020304" pitchFamily="18" charset="0"/>
              </a:rPr>
              <a:t>.</a:t>
            </a:r>
            <a:endParaRPr lang="en-US" altLang="zh-CN" sz="2800" b="1" i="1">
              <a:solidFill>
                <a:schemeClr val="tx1"/>
              </a:solidFill>
              <a:latin typeface="Times New Roman" panose="02020803070505020304" pitchFamily="18" charset="0"/>
              <a:ea typeface="宋体" panose="02010600030101010101" pitchFamily="2" charset="-122"/>
            </a:endParaRPr>
          </a:p>
        </p:txBody>
      </p:sp>
      <p:sp>
        <p:nvSpPr>
          <p:cNvPr id="244739" name="内容占位符 244738"/>
          <p:cNvSpPr>
            <a:spLocks noGrp="1"/>
          </p:cNvSpPr>
          <p:nvPr>
            <p:ph idx="1"/>
          </p:nvPr>
        </p:nvSpPr>
        <p:spPr>
          <a:xfrm>
            <a:off x="609600" y="1752600"/>
            <a:ext cx="4038600" cy="533400"/>
          </a:xfrm>
        </p:spPr>
        <p:txBody>
          <a:bodyPr anchor="t"/>
          <a:p>
            <a:pPr algn="just">
              <a:buNone/>
            </a:pPr>
            <a:r>
              <a:rPr lang="zh-CN" altLang="en-US" sz="2800" b="1" dirty="0">
                <a:solidFill>
                  <a:schemeClr val="tx2"/>
                </a:solidFill>
                <a:latin typeface="Times New Roman" panose="02020803070505020304" pitchFamily="18" charset="0"/>
              </a:rPr>
              <a:t>解   </a:t>
            </a:r>
            <a:r>
              <a:rPr lang="zh-CN" altLang="en-US" sz="2800" b="1" dirty="0">
                <a:latin typeface="Times New Roman" panose="02020803070505020304" pitchFamily="18" charset="0"/>
              </a:rPr>
              <a:t>先用</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Times New Roman" panose="02020803070505020304" pitchFamily="18" charset="0"/>
              </a:rPr>
              <a:t>除</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Times New Roman" panose="02020803070505020304" pitchFamily="18" charset="0"/>
              </a:rPr>
              <a:t>：</a:t>
            </a:r>
            <a:endParaRPr lang="zh-CN" altLang="en-US" sz="2800" b="1">
              <a:latin typeface="Times New Roman" panose="02020803070505020304" pitchFamily="18" charset="0"/>
            </a:endParaRPr>
          </a:p>
        </p:txBody>
      </p:sp>
      <p:graphicFrame>
        <p:nvGraphicFramePr>
          <p:cNvPr id="244740" name="对象 244739"/>
          <p:cNvGraphicFramePr/>
          <p:nvPr/>
        </p:nvGraphicFramePr>
        <p:xfrm>
          <a:off x="762000" y="2359025"/>
          <a:ext cx="7235825" cy="3203575"/>
        </p:xfrm>
        <a:graphic>
          <a:graphicData uri="http://schemas.openxmlformats.org/presentationml/2006/ole">
            <mc:AlternateContent xmlns:mc="http://schemas.openxmlformats.org/markup-compatibility/2006">
              <mc:Choice xmlns:v="urn:schemas-microsoft-com:vml" Requires="v">
                <p:oleObj spid="_x0000_s3120" name="" r:id="rId1" imgW="3124200" imgH="1384300" progId="Equation.3">
                  <p:embed/>
                </p:oleObj>
              </mc:Choice>
              <mc:Fallback>
                <p:oleObj name="" r:id="rId1" imgW="3124200" imgH="1384300" progId="Equation.3">
                  <p:embed/>
                  <p:pic>
                    <p:nvPicPr>
                      <p:cNvPr id="0" name="图片 3119"/>
                      <p:cNvPicPr/>
                      <p:nvPr/>
                    </p:nvPicPr>
                    <p:blipFill>
                      <a:blip r:embed="rId2"/>
                      <a:stretch>
                        <a:fillRect/>
                      </a:stretch>
                    </p:blipFill>
                    <p:spPr>
                      <a:xfrm>
                        <a:off x="762000" y="2359025"/>
                        <a:ext cx="7235825" cy="3203575"/>
                      </a:xfrm>
                      <a:prstGeom prst="rect">
                        <a:avLst/>
                      </a:prstGeom>
                      <a:noFill/>
                      <a:ln w="38100">
                        <a:noFill/>
                        <a:miter/>
                      </a:ln>
                    </p:spPr>
                  </p:pic>
                </p:oleObj>
              </mc:Fallback>
            </mc:AlternateContent>
          </a:graphicData>
        </a:graphic>
      </p:graphicFrame>
      <p:sp>
        <p:nvSpPr>
          <p:cNvPr id="244741" name="矩形 244740"/>
          <p:cNvSpPr/>
          <p:nvPr/>
        </p:nvSpPr>
        <p:spPr>
          <a:xfrm>
            <a:off x="762000" y="5468938"/>
            <a:ext cx="8077200" cy="1168400"/>
          </a:xfrm>
          <a:prstGeom prst="rect">
            <a:avLst/>
          </a:prstGeom>
          <a:noFill/>
          <a:ln w="9525">
            <a:noFill/>
          </a:ln>
        </p:spPr>
        <p:txBody>
          <a:bodyPr anchor="t">
            <a:spAutoFit/>
          </a:bodyPr>
          <a:p>
            <a:pPr indent="0">
              <a:spcBef>
                <a:spcPct val="50000"/>
              </a:spcBef>
              <a:buClr>
                <a:schemeClr val="folHlink"/>
              </a:buClr>
              <a:buSzPct val="75000"/>
              <a:buFont typeface="Wingdings" panose="05000000000000000000" pitchFamily="2" charset="2"/>
              <a:buNone/>
            </a:pPr>
            <a:r>
              <a:rPr lang="zh-CN" altLang="en-US" sz="2800" b="1" dirty="0">
                <a:latin typeface="Times New Roman" panose="02020803070505020304" pitchFamily="18" charset="0"/>
                <a:ea typeface="宋体" panose="02010600030101010101" pitchFamily="2" charset="-122"/>
              </a:rPr>
              <a:t>得商</a:t>
            </a:r>
            <a:r>
              <a:rPr lang="en-US" altLang="zh-CN" sz="2800" b="1" i="1">
                <a:solidFill>
                  <a:schemeClr val="tx2"/>
                </a:solidFill>
                <a:latin typeface="Times New Roman" panose="02020803070505020304" pitchFamily="18" charset="0"/>
                <a:ea typeface="宋体" panose="02010600030101010101" pitchFamily="2" charset="-122"/>
              </a:rPr>
              <a:t>q</a:t>
            </a:r>
            <a:r>
              <a:rPr lang="en-US" altLang="zh-CN" sz="2800" b="1">
                <a:solidFill>
                  <a:schemeClr val="tx2"/>
                </a:solidFill>
                <a:latin typeface="Times New Roman" panose="02020803070505020304" pitchFamily="18" charset="0"/>
                <a:ea typeface="宋体" panose="02010600030101010101" pitchFamily="2" charset="-122"/>
              </a:rPr>
              <a:t>(</a:t>
            </a:r>
            <a:r>
              <a:rPr lang="en-US" altLang="zh-CN" sz="2800" b="1" i="1">
                <a:solidFill>
                  <a:schemeClr val="tx2"/>
                </a:solidFill>
                <a:latin typeface="Times New Roman" panose="02020803070505020304" pitchFamily="18" charset="0"/>
                <a:ea typeface="宋体" panose="02010600030101010101" pitchFamily="2" charset="-122"/>
              </a:rPr>
              <a:t>x</a:t>
            </a:r>
            <a:r>
              <a:rPr lang="en-US" altLang="zh-CN" sz="2800" b="1">
                <a:solidFill>
                  <a:schemeClr val="tx2"/>
                </a:solidFill>
                <a:latin typeface="Times New Roman" panose="02020803070505020304" pitchFamily="18" charset="0"/>
                <a:ea typeface="宋体" panose="02010600030101010101" pitchFamily="2" charset="-122"/>
              </a:rPr>
              <a:t>) = </a:t>
            </a:r>
            <a:r>
              <a:rPr lang="en-US" altLang="zh-CN" sz="2800" b="1" i="1">
                <a:solidFill>
                  <a:schemeClr val="tx2"/>
                </a:solidFill>
                <a:latin typeface="Times New Roman" panose="02020803070505020304" pitchFamily="18" charset="0"/>
                <a:ea typeface="宋体" panose="02010600030101010101" pitchFamily="2" charset="-122"/>
              </a:rPr>
              <a:t>x+</a:t>
            </a:r>
            <a:r>
              <a:rPr lang="en-US" altLang="zh-CN" sz="2800" b="1">
                <a:solidFill>
                  <a:schemeClr val="tx2"/>
                </a:solidFill>
                <a:latin typeface="Times New Roman" panose="02020803070505020304" pitchFamily="18" charset="0"/>
                <a:ea typeface="宋体" panose="02010600030101010101" pitchFamily="2" charset="-122"/>
              </a:rPr>
              <a:t>1</a:t>
            </a:r>
            <a:r>
              <a:rPr lang="zh-CN" altLang="en-US" sz="2800" b="1" dirty="0">
                <a:latin typeface="Times New Roman" panose="02020803070505020304" pitchFamily="18" charset="0"/>
                <a:ea typeface="宋体" panose="02010600030101010101" pitchFamily="2" charset="-122"/>
              </a:rPr>
              <a:t>，余式 </a:t>
            </a:r>
            <a:r>
              <a:rPr lang="en-US" altLang="zh-CN" sz="2800" b="1" i="1">
                <a:solidFill>
                  <a:schemeClr val="tx2"/>
                </a:solidFill>
                <a:latin typeface="Times New Roman" panose="02020803070505020304" pitchFamily="18" charset="0"/>
                <a:ea typeface="宋体" panose="02010600030101010101" pitchFamily="2" charset="-122"/>
              </a:rPr>
              <a:t>r</a:t>
            </a:r>
            <a:r>
              <a:rPr lang="en-US" altLang="zh-CN" sz="2800" b="1">
                <a:solidFill>
                  <a:schemeClr val="tx2"/>
                </a:solidFill>
                <a:latin typeface="Times New Roman" panose="02020803070505020304" pitchFamily="18" charset="0"/>
                <a:ea typeface="宋体" panose="02010600030101010101" pitchFamily="2" charset="-122"/>
              </a:rPr>
              <a:t>(</a:t>
            </a:r>
            <a:r>
              <a:rPr lang="en-US" altLang="zh-CN" sz="2800" b="1" i="1">
                <a:solidFill>
                  <a:schemeClr val="tx2"/>
                </a:solidFill>
                <a:latin typeface="Times New Roman" panose="02020803070505020304" pitchFamily="18" charset="0"/>
                <a:ea typeface="宋体" panose="02010600030101010101" pitchFamily="2" charset="-122"/>
              </a:rPr>
              <a:t>x</a:t>
            </a:r>
            <a:r>
              <a:rPr lang="en-US" altLang="zh-CN" sz="2800" b="1">
                <a:solidFill>
                  <a:schemeClr val="tx2"/>
                </a:solidFill>
                <a:latin typeface="Times New Roman" panose="02020803070505020304" pitchFamily="18" charset="0"/>
                <a:ea typeface="宋体" panose="02010600030101010101" pitchFamily="2" charset="-122"/>
              </a:rPr>
              <a:t>) = </a:t>
            </a:r>
            <a:r>
              <a:rPr lang="en-US" altLang="zh-CN" sz="2800" b="1">
                <a:solidFill>
                  <a:schemeClr val="tx2"/>
                </a:solidFill>
                <a:latin typeface="宋体" panose="02010600030101010101" pitchFamily="2" charset="-122"/>
                <a:ea typeface="宋体" panose="02010600030101010101" pitchFamily="2" charset="-122"/>
              </a:rPr>
              <a:t>-</a:t>
            </a:r>
            <a:r>
              <a:rPr lang="en-US" altLang="zh-CN" sz="2800" b="1" i="1">
                <a:solidFill>
                  <a:schemeClr val="tx2"/>
                </a:solidFill>
                <a:latin typeface="Times New Roman" panose="02020803070505020304" pitchFamily="18" charset="0"/>
                <a:ea typeface="宋体" panose="02010600030101010101" pitchFamily="2" charset="-122"/>
              </a:rPr>
              <a:t>x</a:t>
            </a:r>
            <a:r>
              <a:rPr lang="en-US" altLang="zh-CN" sz="2800" b="1" baseline="30000">
                <a:solidFill>
                  <a:schemeClr val="tx2"/>
                </a:solidFill>
                <a:latin typeface="Times New Roman" panose="02020803070505020304" pitchFamily="18" charset="0"/>
                <a:ea typeface="宋体" panose="02010600030101010101" pitchFamily="2" charset="-122"/>
              </a:rPr>
              <a:t>3</a:t>
            </a:r>
            <a:r>
              <a:rPr lang="en-US" altLang="zh-CN" sz="2800" b="1">
                <a:solidFill>
                  <a:schemeClr val="tx2"/>
                </a:solidFill>
                <a:latin typeface="宋体" panose="02010600030101010101" pitchFamily="2" charset="-122"/>
                <a:ea typeface="宋体" panose="02010600030101010101" pitchFamily="2" charset="-122"/>
              </a:rPr>
              <a:t>-</a:t>
            </a:r>
            <a:r>
              <a:rPr lang="en-US" altLang="zh-CN" sz="2800" b="1">
                <a:solidFill>
                  <a:schemeClr val="tx2"/>
                </a:solidFill>
                <a:latin typeface="Times New Roman" panose="02020803070505020304" pitchFamily="18" charset="0"/>
                <a:ea typeface="宋体" panose="02010600030101010101" pitchFamily="2" charset="-122"/>
              </a:rPr>
              <a:t>1</a:t>
            </a:r>
            <a:r>
              <a:rPr lang="en-US" altLang="zh-CN" sz="2800" b="1" dirty="0">
                <a:latin typeface="Times New Roman" panose="02020803070505020304" pitchFamily="18" charset="0"/>
                <a:ea typeface="宋体" panose="02010600030101010101" pitchFamily="2" charset="-122"/>
              </a:rPr>
              <a:t>.</a:t>
            </a:r>
            <a:r>
              <a:rPr lang="zh-CN" altLang="en-US" sz="2800" b="1" dirty="0">
                <a:latin typeface="Times New Roman" panose="02020803070505020304" pitchFamily="18" charset="0"/>
                <a:ea typeface="宋体" panose="02010600030101010101" pitchFamily="2" charset="-122"/>
              </a:rPr>
              <a:t>即</a:t>
            </a:r>
            <a:endParaRPr lang="zh-CN" altLang="en-US" sz="2800" b="1" dirty="0">
              <a:latin typeface="Times New Roman" panose="02020803070505020304" pitchFamily="18" charset="0"/>
              <a:ea typeface="宋体" panose="02010600030101010101" pitchFamily="2" charset="-122"/>
            </a:endParaRPr>
          </a:p>
          <a:p>
            <a:pPr indent="0">
              <a:spcBef>
                <a:spcPct val="50000"/>
              </a:spcBef>
              <a:buClr>
                <a:schemeClr val="folHlink"/>
              </a:buClr>
              <a:buSzPct val="75000"/>
              <a:buFont typeface="Wingdings" panose="05000000000000000000" pitchFamily="2" charset="2"/>
              <a:buNone/>
            </a:pPr>
            <a:r>
              <a:rPr lang="zh-CN" altLang="en-US" sz="2800" b="1" i="1" dirty="0">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1)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baseline="30000">
                <a:latin typeface="Times New Roman" panose="02020803070505020304" pitchFamily="18" charset="0"/>
                <a:ea typeface="宋体" panose="02010600030101010101" pitchFamily="2" charset="-122"/>
              </a:rPr>
              <a:t>3</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803070505020304" pitchFamily="18" charset="0"/>
                <a:ea typeface="宋体" panose="02010600030101010101" pitchFamily="2" charset="-122"/>
              </a:rPr>
              <a:t>1)  </a:t>
            </a:r>
            <a:endParaRPr lang="en-US" altLang="zh-CN" sz="2800" b="1">
              <a:latin typeface="Times New Roman" panose="020208030705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4739">
                                            <p:txEl>
                                              <p:charRg st="0" end="18"/>
                                            </p:txEl>
                                          </p:spTgt>
                                        </p:tgtEl>
                                        <p:attrNameLst>
                                          <p:attrName>style.visibility</p:attrName>
                                        </p:attrNameLst>
                                      </p:cBhvr>
                                      <p:to>
                                        <p:strVal val="visible"/>
                                      </p:to>
                                    </p:set>
                                    <p:animEffect transition="in" filter="wipe(left)">
                                      <p:cBhvr>
                                        <p:cTn id="7" dur="500"/>
                                        <p:tgtEl>
                                          <p:spTgt spid="244739">
                                            <p:txEl>
                                              <p:charRg st="0" end="18"/>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44740"/>
                                        </p:tgtEl>
                                        <p:attrNameLst>
                                          <p:attrName>style.visibility</p:attrName>
                                        </p:attrNameLst>
                                      </p:cBhvr>
                                      <p:to>
                                        <p:strVal val="visible"/>
                                      </p:to>
                                    </p:set>
                                    <p:animEffect transition="in" filter="wipe(up)">
                                      <p:cBhvr>
                                        <p:cTn id="12" dur="500"/>
                                        <p:tgtEl>
                                          <p:spTgt spid="24474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4741">
                                            <p:txEl>
                                              <p:charRg st="0" end="29"/>
                                            </p:txEl>
                                          </p:spTgt>
                                        </p:tgtEl>
                                        <p:attrNameLst>
                                          <p:attrName>style.visibility</p:attrName>
                                        </p:attrNameLst>
                                      </p:cBhvr>
                                      <p:to>
                                        <p:strVal val="visible"/>
                                      </p:to>
                                    </p:set>
                                    <p:animEffect transition="in" filter="wipe(left)">
                                      <p:cBhvr>
                                        <p:cTn id="17" dur="500"/>
                                        <p:tgtEl>
                                          <p:spTgt spid="244741">
                                            <p:txEl>
                                              <p:charRg st="0" end="2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4741">
                                            <p:txEl>
                                              <p:charRg st="29" end="70"/>
                                            </p:txEl>
                                          </p:spTgt>
                                        </p:tgtEl>
                                        <p:attrNameLst>
                                          <p:attrName>style.visibility</p:attrName>
                                        </p:attrNameLst>
                                      </p:cBhvr>
                                      <p:to>
                                        <p:strVal val="visible"/>
                                      </p:to>
                                    </p:set>
                                    <p:animEffect transition="in" filter="wipe(left)">
                                      <p:cBhvr>
                                        <p:cTn id="22" dur="500"/>
                                        <p:tgtEl>
                                          <p:spTgt spid="244741">
                                            <p:txEl>
                                              <p:charRg st="29" end="7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39" grpId="0" build="p"/>
      <p:bldP spid="244741" grpId="0" build="p"/>
    </p:bld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3009" name="文本占位符 245761"/>
          <p:cNvSpPr>
            <a:spLocks noGrp="1"/>
          </p:cNvSpPr>
          <p:nvPr>
            <p:ph idx="1"/>
          </p:nvPr>
        </p:nvSpPr>
        <p:spPr>
          <a:xfrm>
            <a:off x="609600" y="762000"/>
            <a:ext cx="8229600" cy="1066800"/>
          </a:xfrm>
        </p:spPr>
        <p:txBody>
          <a:bodyPr anchor="t"/>
          <a:p>
            <a:pPr algn="just">
              <a:lnSpc>
                <a:spcPct val="90000"/>
              </a:lnSpc>
              <a:buNone/>
            </a:pPr>
            <a:r>
              <a:rPr lang="zh-CN" altLang="en-US" sz="2800" b="1" dirty="0">
                <a:latin typeface="Times New Roman" panose="02020803070505020304" pitchFamily="18" charset="0"/>
              </a:rPr>
              <a:t>但由引理，知 </a:t>
            </a:r>
            <a:r>
              <a:rPr lang="en-US" altLang="zh-CN" sz="2800" b="1">
                <a:latin typeface="Times New Roman" panose="02020803070505020304" pitchFamily="18" charset="0"/>
              </a:rPr>
              <a:t>(</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r</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 </a:t>
            </a:r>
            <a:r>
              <a:rPr lang="zh-CN" altLang="en-US" sz="2800" b="1" dirty="0">
                <a:latin typeface="Times New Roman" panose="02020803070505020304" pitchFamily="18" charset="0"/>
              </a:rPr>
              <a:t>，因此求</a:t>
            </a:r>
            <a:endParaRPr lang="zh-CN" altLang="en-US" sz="2800" b="1" dirty="0">
              <a:latin typeface="Times New Roman" panose="02020803070505020304" pitchFamily="18" charset="0"/>
            </a:endParaRPr>
          </a:p>
          <a:p>
            <a:pPr algn="just">
              <a:lnSpc>
                <a:spcPct val="90000"/>
              </a:lnSpc>
              <a:buNone/>
            </a:pPr>
            <a:r>
              <a:rPr lang="en-US" altLang="zh-CN" sz="2800" b="1">
                <a:latin typeface="Times New Roman" panose="02020803070505020304" pitchFamily="18" charset="0"/>
              </a:rPr>
              <a:t>(</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 </a:t>
            </a:r>
            <a:r>
              <a:rPr lang="zh-CN" altLang="en-US" sz="2800" b="1" dirty="0">
                <a:latin typeface="Times New Roman" panose="02020803070505020304" pitchFamily="18" charset="0"/>
              </a:rPr>
              <a:t>可用</a:t>
            </a:r>
            <a:r>
              <a:rPr lang="en-US" altLang="zh-CN" sz="2800" b="1" i="1">
                <a:latin typeface="Times New Roman" panose="02020803070505020304" pitchFamily="18" charset="0"/>
              </a:rPr>
              <a:t>r</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Times New Roman" panose="02020803070505020304" pitchFamily="18" charset="0"/>
              </a:rPr>
              <a:t>除</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b="1">
                <a:latin typeface="Times New Roman" panose="02020803070505020304" pitchFamily="18" charset="0"/>
              </a:rPr>
              <a:t>：</a:t>
            </a:r>
            <a:endParaRPr lang="zh-CN" altLang="en-US" b="1">
              <a:latin typeface="Times New Roman" panose="02020803070505020304" pitchFamily="18" charset="0"/>
            </a:endParaRPr>
          </a:p>
        </p:txBody>
      </p:sp>
      <p:graphicFrame>
        <p:nvGraphicFramePr>
          <p:cNvPr id="245763" name="对象 245762"/>
          <p:cNvGraphicFramePr/>
          <p:nvPr/>
        </p:nvGraphicFramePr>
        <p:xfrm>
          <a:off x="1966913" y="1828800"/>
          <a:ext cx="4824412" cy="3203575"/>
        </p:xfrm>
        <a:graphic>
          <a:graphicData uri="http://schemas.openxmlformats.org/presentationml/2006/ole">
            <mc:AlternateContent xmlns:mc="http://schemas.openxmlformats.org/markup-compatibility/2006">
              <mc:Choice xmlns:v="urn:schemas-microsoft-com:vml" Requires="v">
                <p:oleObj spid="_x0000_s3121" name="" r:id="rId1" imgW="2082800" imgH="1384300" progId="Equation.3">
                  <p:embed/>
                </p:oleObj>
              </mc:Choice>
              <mc:Fallback>
                <p:oleObj name="" r:id="rId1" imgW="2082800" imgH="1384300" progId="Equation.3">
                  <p:embed/>
                  <p:pic>
                    <p:nvPicPr>
                      <p:cNvPr id="0" name="图片 3120"/>
                      <p:cNvPicPr/>
                      <p:nvPr/>
                    </p:nvPicPr>
                    <p:blipFill>
                      <a:blip r:embed="rId2"/>
                      <a:stretch>
                        <a:fillRect/>
                      </a:stretch>
                    </p:blipFill>
                    <p:spPr>
                      <a:xfrm>
                        <a:off x="1966913" y="1828800"/>
                        <a:ext cx="4824412" cy="3203575"/>
                      </a:xfrm>
                      <a:prstGeom prst="rect">
                        <a:avLst/>
                      </a:prstGeom>
                      <a:noFill/>
                      <a:ln w="38100">
                        <a:noFill/>
                        <a:miter/>
                      </a:ln>
                    </p:spPr>
                  </p:pic>
                </p:oleObj>
              </mc:Fallback>
            </mc:AlternateContent>
          </a:graphicData>
        </a:graphic>
      </p:graphicFrame>
      <p:sp>
        <p:nvSpPr>
          <p:cNvPr id="43011" name="标题 245763"/>
          <p:cNvSpPr>
            <a:spLocks noGrp="1"/>
          </p:cNvSpPr>
          <p:nvPr>
            <p:ph type="title"/>
          </p:nvPr>
        </p:nvSpPr>
        <p:spPr>
          <a:xfrm>
            <a:off x="609600" y="225425"/>
            <a:ext cx="1874838" cy="522288"/>
          </a:xfrm>
        </p:spPr>
        <p:txBody>
          <a:bodyPr wrap="square" anchor="b">
            <a:spAutoFit/>
          </a:bodyPr>
          <a:p>
            <a:r>
              <a:rPr lang="zh-CN" altLang="en-US" sz="2800" b="1" dirty="0">
                <a:latin typeface="Times New Roman" panose="02020803070505020304" pitchFamily="18" charset="0"/>
                <a:ea typeface="宋体" panose="02010600030101010101" pitchFamily="2" charset="-122"/>
              </a:rPr>
              <a:t>解</a:t>
            </a:r>
            <a:r>
              <a:rPr lang="en-US" altLang="zh-CN" sz="2800" b="1">
                <a:latin typeface="Times New Roman" panose="02020803070505020304" pitchFamily="18" charset="0"/>
                <a:ea typeface="宋体" panose="02010600030101010101" pitchFamily="2" charset="-122"/>
              </a:rPr>
              <a:t>(</a:t>
            </a:r>
            <a:r>
              <a:rPr lang="zh-CN" altLang="en-US" sz="2800" b="1" dirty="0">
                <a:solidFill>
                  <a:schemeClr val="tx1"/>
                </a:solidFill>
                <a:latin typeface="Times New Roman" panose="02020803070505020304" pitchFamily="18" charset="0"/>
                <a:ea typeface="宋体" panose="02010600030101010101" pitchFamily="2" charset="-122"/>
              </a:rPr>
              <a:t>续</a:t>
            </a:r>
            <a:r>
              <a:rPr lang="en-US" altLang="zh-CN" sz="2800" b="1">
                <a:latin typeface="Times New Roman" panose="02020803070505020304" pitchFamily="18" charset="0"/>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endParaRPr>
          </a:p>
        </p:txBody>
      </p:sp>
      <p:sp>
        <p:nvSpPr>
          <p:cNvPr id="245765" name="矩形 245764"/>
          <p:cNvSpPr/>
          <p:nvPr/>
        </p:nvSpPr>
        <p:spPr>
          <a:xfrm>
            <a:off x="762000" y="4876800"/>
            <a:ext cx="8001000" cy="1752600"/>
          </a:xfrm>
          <a:prstGeom prst="rect">
            <a:avLst/>
          </a:prstGeom>
          <a:noFill/>
          <a:ln w="9525">
            <a:noFill/>
          </a:ln>
        </p:spPr>
        <p:txBody>
          <a:bodyPr anchor="t"/>
          <a:p>
            <a:pPr marL="342900" indent="-342900">
              <a:spcBef>
                <a:spcPct val="20000"/>
              </a:spcBef>
              <a:buClr>
                <a:schemeClr val="folHlink"/>
              </a:buClr>
              <a:buSzPct val="75000"/>
              <a:buFont typeface="Wingdings" panose="05000000000000000000" pitchFamily="2" charset="2"/>
              <a:buNone/>
            </a:pPr>
            <a:r>
              <a:rPr lang="zh-CN" altLang="en-US" sz="2800" b="1" dirty="0">
                <a:latin typeface="Times New Roman" panose="02020803070505020304" pitchFamily="18" charset="0"/>
                <a:ea typeface="宋体" panose="02010600030101010101" pitchFamily="2" charset="-122"/>
              </a:rPr>
              <a:t>由于</a:t>
            </a:r>
            <a:r>
              <a:rPr lang="en-US" altLang="zh-CN" sz="2800" b="1" i="1">
                <a:latin typeface="Times New Roman" panose="02020803070505020304" pitchFamily="18" charset="0"/>
                <a:ea typeface="宋体" panose="02010600030101010101" pitchFamily="2" charset="-122"/>
              </a:rPr>
              <a:t>r</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zh-CN" altLang="en-US" sz="2800" b="1">
                <a:latin typeface="Times New Roman" panose="02020803070505020304" pitchFamily="18" charset="0"/>
                <a:ea typeface="宋体" panose="02010600030101010101" pitchFamily="2" charset="-122"/>
              </a:rPr>
              <a:t>，知</a:t>
            </a:r>
            <a:r>
              <a:rPr lang="en-US" altLang="zh-CN" sz="2800" b="1" i="1">
                <a:latin typeface="Times New Roman" panose="02020803070505020304" pitchFamily="18" charset="0"/>
                <a:ea typeface="宋体" panose="02010600030101010101" pitchFamily="2" charset="-122"/>
              </a:rPr>
              <a:t>r</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zh-CN" altLang="en-US" sz="2800" b="1">
                <a:latin typeface="Times New Roman" panose="02020803070505020304" pitchFamily="18" charset="0"/>
                <a:ea typeface="宋体" panose="02010600030101010101" pitchFamily="2" charset="-122"/>
              </a:rPr>
              <a:t>是</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zh-CN" altLang="en-US" sz="2800" b="1">
                <a:latin typeface="Times New Roman" panose="02020803070505020304" pitchFamily="18" charset="0"/>
                <a:ea typeface="宋体" panose="02010600030101010101" pitchFamily="2" charset="-122"/>
              </a:rPr>
              <a:t>与</a:t>
            </a:r>
            <a:r>
              <a:rPr lang="en-US" altLang="zh-CN" sz="2800" b="1" i="1">
                <a:latin typeface="Times New Roman" panose="02020803070505020304" pitchFamily="18" charset="0"/>
                <a:ea typeface="宋体" panose="02010600030101010101" pitchFamily="2" charset="-122"/>
              </a:rPr>
              <a:t>r</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的一个最大公因</a:t>
            </a:r>
            <a:endParaRPr lang="zh-CN" altLang="en-US" sz="2800" b="1" dirty="0">
              <a:latin typeface="Times New Roman" panose="02020803070505020304" pitchFamily="18" charset="0"/>
              <a:ea typeface="宋体" panose="02010600030101010101" pitchFamily="2" charset="-122"/>
            </a:endParaRPr>
          </a:p>
          <a:p>
            <a:pPr marL="342900" indent="-342900">
              <a:spcBef>
                <a:spcPct val="20000"/>
              </a:spcBef>
              <a:buClr>
                <a:schemeClr val="folHlink"/>
              </a:buClr>
              <a:buSzPct val="75000"/>
              <a:buFont typeface="Wingdings" panose="05000000000000000000" pitchFamily="2" charset="2"/>
              <a:buNone/>
            </a:pPr>
            <a:r>
              <a:rPr lang="zh-CN" altLang="en-US" sz="2800" b="1" dirty="0">
                <a:latin typeface="Times New Roman" panose="02020803070505020304" pitchFamily="18" charset="0"/>
                <a:ea typeface="宋体" panose="02010600030101010101" pitchFamily="2" charset="-122"/>
              </a:rPr>
              <a:t>式，因此</a:t>
            </a:r>
            <a:endParaRPr lang="zh-CN" altLang="en-US" sz="2800" b="1" dirty="0">
              <a:latin typeface="Times New Roman" panose="02020803070505020304" pitchFamily="18" charset="0"/>
              <a:ea typeface="宋体" panose="02010600030101010101" pitchFamily="2" charset="-122"/>
            </a:endParaRPr>
          </a:p>
          <a:p>
            <a:pPr marL="342900" indent="-342900">
              <a:spcBef>
                <a:spcPct val="20000"/>
              </a:spcBef>
              <a:buClr>
                <a:schemeClr val="folHlink"/>
              </a:buClr>
              <a:buSzPct val="75000"/>
              <a:buFont typeface="Wingdings" panose="05000000000000000000" pitchFamily="2" charset="2"/>
              <a:buNone/>
            </a:pPr>
            <a:r>
              <a:rPr lang="zh-CN" altLang="en-US" sz="2800" b="1" dirty="0">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r</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 </a:t>
            </a:r>
            <a:r>
              <a:rPr lang="en-US" altLang="zh-CN" sz="2800" b="1" i="1">
                <a:latin typeface="Times New Roman" panose="02020803070505020304" pitchFamily="18" charset="0"/>
                <a:ea typeface="宋体" panose="02010600030101010101" pitchFamily="2" charset="-122"/>
              </a:rPr>
              <a:t>x</a:t>
            </a:r>
            <a:r>
              <a:rPr lang="en-US" altLang="zh-CN" sz="2800" b="1" baseline="30000">
                <a:latin typeface="Times New Roman" panose="02020803070505020304" pitchFamily="18" charset="0"/>
                <a:ea typeface="宋体" panose="02010600030101010101" pitchFamily="2" charset="-122"/>
              </a:rPr>
              <a:t>3</a:t>
            </a:r>
            <a:r>
              <a:rPr lang="en-US" altLang="zh-CN" sz="2800" b="1">
                <a:latin typeface="Times New Roman" panose="02020803070505020304" pitchFamily="18" charset="0"/>
                <a:ea typeface="宋体" panose="02010600030101010101" pitchFamily="2" charset="-122"/>
              </a:rPr>
              <a:t>+1.</a:t>
            </a:r>
            <a:endParaRPr lang="en-US" altLang="zh-CN" sz="2800" b="1">
              <a:latin typeface="Times New Roman" panose="020208030705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45763"/>
                                        </p:tgtEl>
                                        <p:attrNameLst>
                                          <p:attrName>style.visibility</p:attrName>
                                        </p:attrNameLst>
                                      </p:cBhvr>
                                      <p:to>
                                        <p:strVal val="visible"/>
                                      </p:to>
                                    </p:set>
                                    <p:animEffect transition="in" filter="wipe(up)">
                                      <p:cBhvr>
                                        <p:cTn id="7" dur="500"/>
                                        <p:tgtEl>
                                          <p:spTgt spid="24576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5765">
                                            <p:txEl>
                                              <p:charRg st="0" end="35"/>
                                            </p:txEl>
                                          </p:spTgt>
                                        </p:tgtEl>
                                        <p:attrNameLst>
                                          <p:attrName>style.visibility</p:attrName>
                                        </p:attrNameLst>
                                      </p:cBhvr>
                                      <p:to>
                                        <p:strVal val="visible"/>
                                      </p:to>
                                    </p:set>
                                    <p:animEffect transition="in" filter="wipe(left)">
                                      <p:cBhvr>
                                        <p:cTn id="12" dur="500"/>
                                        <p:tgtEl>
                                          <p:spTgt spid="245765">
                                            <p:txEl>
                                              <p:charRg st="0" end="3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5765">
                                            <p:txEl>
                                              <p:charRg st="35" end="40"/>
                                            </p:txEl>
                                          </p:spTgt>
                                        </p:tgtEl>
                                        <p:attrNameLst>
                                          <p:attrName>style.visibility</p:attrName>
                                        </p:attrNameLst>
                                      </p:cBhvr>
                                      <p:to>
                                        <p:strVal val="visible"/>
                                      </p:to>
                                    </p:set>
                                    <p:animEffect transition="in" filter="wipe(left)">
                                      <p:cBhvr>
                                        <p:cTn id="17" dur="500"/>
                                        <p:tgtEl>
                                          <p:spTgt spid="245765">
                                            <p:txEl>
                                              <p:charRg st="35" end="4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5765">
                                            <p:txEl>
                                              <p:charRg st="40" end="90"/>
                                            </p:txEl>
                                          </p:spTgt>
                                        </p:tgtEl>
                                        <p:attrNameLst>
                                          <p:attrName>style.visibility</p:attrName>
                                        </p:attrNameLst>
                                      </p:cBhvr>
                                      <p:to>
                                        <p:strVal val="visible"/>
                                      </p:to>
                                    </p:set>
                                    <p:animEffect transition="in" filter="wipe(left)">
                                      <p:cBhvr>
                                        <p:cTn id="22" dur="500"/>
                                        <p:tgtEl>
                                          <p:spTgt spid="245765">
                                            <p:txEl>
                                              <p:charRg st="40" end="9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5" grpId="0" build="p"/>
    </p:bld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4033" name="标题 246785"/>
          <p:cNvSpPr>
            <a:spLocks noGrp="1"/>
          </p:cNvSpPr>
          <p:nvPr>
            <p:ph type="title"/>
          </p:nvPr>
        </p:nvSpPr>
        <p:spPr>
          <a:xfrm>
            <a:off x="609600" y="215900"/>
            <a:ext cx="8305800" cy="1384300"/>
          </a:xfrm>
        </p:spPr>
        <p:txBody>
          <a:bodyPr wrap="square" anchor="b">
            <a:spAutoFit/>
          </a:bodyPr>
          <a:p>
            <a:pPr marL="609600" indent="-609600">
              <a:buClr>
                <a:schemeClr val="tx2"/>
              </a:buClr>
              <a:buNone/>
            </a:pPr>
            <a:r>
              <a:rPr lang="zh-CN" altLang="en-US" sz="2800" b="1" dirty="0">
                <a:latin typeface="宋体" panose="02010600030101010101" pitchFamily="2" charset="-122"/>
                <a:ea typeface="宋体" panose="02010600030101010101" pitchFamily="2" charset="-122"/>
              </a:rPr>
              <a:t>例</a:t>
            </a:r>
            <a:r>
              <a:rPr lang="en-US" altLang="zh-CN" sz="2800" b="1">
                <a:latin typeface="宋体" panose="02010600030101010101" pitchFamily="2" charset="-122"/>
                <a:ea typeface="宋体" panose="02010600030101010101" pitchFamily="2" charset="-122"/>
              </a:rPr>
              <a:t>1 </a:t>
            </a:r>
            <a:r>
              <a:rPr lang="zh-CN" altLang="en-US" sz="2800" b="1" dirty="0">
                <a:solidFill>
                  <a:schemeClr val="tx1"/>
                </a:solidFill>
                <a:latin typeface="宋体" panose="02010600030101010101" pitchFamily="2" charset="-122"/>
                <a:ea typeface="宋体" panose="02010600030101010101" pitchFamily="2" charset="-122"/>
              </a:rPr>
              <a:t>求</a:t>
            </a:r>
            <a:r>
              <a:rPr lang="en-US" altLang="zh-CN" sz="2800" b="1" i="1">
                <a:solidFill>
                  <a:schemeClr val="tx1"/>
                </a:solidFill>
                <a:latin typeface="Times New Roman" panose="02020803070505020304" pitchFamily="18" charset="0"/>
              </a:rPr>
              <a:t>f</a:t>
            </a:r>
            <a:r>
              <a:rPr lang="en-US" altLang="zh-CN" sz="2800" b="1">
                <a:solidFill>
                  <a:schemeClr val="tx1"/>
                </a:solidFill>
                <a:latin typeface="Times New Roman" panose="02020803070505020304" pitchFamily="18" charset="0"/>
              </a:rPr>
              <a:t>(</a:t>
            </a:r>
            <a:r>
              <a:rPr lang="en-US" altLang="zh-CN" sz="2800" b="1" i="1">
                <a:solidFill>
                  <a:schemeClr val="tx1"/>
                </a:solidFill>
                <a:latin typeface="Times New Roman" panose="02020803070505020304" pitchFamily="18" charset="0"/>
              </a:rPr>
              <a:t>x</a:t>
            </a:r>
            <a:r>
              <a:rPr lang="en-US" altLang="zh-CN" sz="2800" b="1">
                <a:solidFill>
                  <a:schemeClr val="tx1"/>
                </a:solidFill>
                <a:latin typeface="Times New Roman" panose="02020803070505020304" pitchFamily="18" charset="0"/>
              </a:rPr>
              <a:t>) </a:t>
            </a:r>
            <a:r>
              <a:rPr lang="en-US" altLang="zh-CN" sz="2800" b="1" i="1">
                <a:solidFill>
                  <a:schemeClr val="tx1"/>
                </a:solidFill>
                <a:latin typeface="Times New Roman" panose="02020803070505020304" pitchFamily="18" charset="0"/>
              </a:rPr>
              <a:t>= x</a:t>
            </a:r>
            <a:r>
              <a:rPr lang="en-US" altLang="zh-CN" sz="2800" b="1" baseline="30000">
                <a:solidFill>
                  <a:schemeClr val="tx1"/>
                </a:solidFill>
                <a:latin typeface="Times New Roman" panose="02020803070505020304" pitchFamily="18" charset="0"/>
              </a:rPr>
              <a:t>5</a:t>
            </a:r>
            <a:r>
              <a:rPr lang="en-US" altLang="zh-CN" sz="2800" b="1" i="1">
                <a:solidFill>
                  <a:schemeClr val="tx1"/>
                </a:solidFill>
                <a:latin typeface="Times New Roman" panose="02020803070505020304" pitchFamily="18" charset="0"/>
              </a:rPr>
              <a:t>+</a:t>
            </a:r>
            <a:r>
              <a:rPr lang="en-US" altLang="zh-CN" sz="2800" b="1">
                <a:solidFill>
                  <a:schemeClr val="tx1"/>
                </a:solidFill>
                <a:latin typeface="Times New Roman" panose="02020803070505020304" pitchFamily="18" charset="0"/>
              </a:rPr>
              <a:t>3</a:t>
            </a:r>
            <a:r>
              <a:rPr lang="en-US" altLang="zh-CN" sz="2800" b="1" i="1">
                <a:solidFill>
                  <a:schemeClr val="tx1"/>
                </a:solidFill>
                <a:latin typeface="Times New Roman" panose="02020803070505020304" pitchFamily="18" charset="0"/>
              </a:rPr>
              <a:t>x</a:t>
            </a:r>
            <a:r>
              <a:rPr lang="en-US" altLang="zh-CN" sz="2800" b="1" baseline="30000">
                <a:solidFill>
                  <a:schemeClr val="tx1"/>
                </a:solidFill>
                <a:latin typeface="Times New Roman" panose="02020803070505020304" pitchFamily="18" charset="0"/>
              </a:rPr>
              <a:t>4</a:t>
            </a:r>
            <a:r>
              <a:rPr lang="en-US" altLang="zh-CN" sz="2800" b="1" i="1">
                <a:solidFill>
                  <a:schemeClr val="tx1"/>
                </a:solidFill>
                <a:latin typeface="Times New Roman" panose="02020803070505020304" pitchFamily="18" charset="0"/>
              </a:rPr>
              <a:t>+ x</a:t>
            </a:r>
            <a:r>
              <a:rPr lang="en-US" altLang="zh-CN" sz="2800" b="1" baseline="30000">
                <a:solidFill>
                  <a:schemeClr val="tx1"/>
                </a:solidFill>
                <a:latin typeface="Times New Roman" panose="02020803070505020304" pitchFamily="18" charset="0"/>
              </a:rPr>
              <a:t>3</a:t>
            </a:r>
            <a:r>
              <a:rPr lang="en-US" altLang="zh-CN" sz="2800" b="1" i="1">
                <a:solidFill>
                  <a:schemeClr val="tx1"/>
                </a:solidFill>
                <a:latin typeface="Times New Roman" panose="02020803070505020304" pitchFamily="18" charset="0"/>
              </a:rPr>
              <a:t>+x</a:t>
            </a:r>
            <a:r>
              <a:rPr lang="en-US" altLang="zh-CN" sz="2800" b="1" baseline="30000">
                <a:solidFill>
                  <a:schemeClr val="tx1"/>
                </a:solidFill>
                <a:latin typeface="Times New Roman" panose="02020803070505020304" pitchFamily="18" charset="0"/>
              </a:rPr>
              <a:t>2</a:t>
            </a:r>
            <a:r>
              <a:rPr lang="en-US" altLang="zh-CN" sz="2800" b="1" i="1">
                <a:solidFill>
                  <a:schemeClr val="tx1"/>
                </a:solidFill>
                <a:latin typeface="Times New Roman" panose="02020803070505020304" pitchFamily="18" charset="0"/>
              </a:rPr>
              <a:t>+ </a:t>
            </a:r>
            <a:r>
              <a:rPr lang="en-US" altLang="zh-CN" sz="2800" b="1">
                <a:solidFill>
                  <a:schemeClr val="tx1"/>
                </a:solidFill>
                <a:latin typeface="Times New Roman" panose="02020803070505020304" pitchFamily="18" charset="0"/>
              </a:rPr>
              <a:t>3</a:t>
            </a:r>
            <a:r>
              <a:rPr lang="en-US" altLang="zh-CN" sz="2800" b="1" i="1">
                <a:solidFill>
                  <a:schemeClr val="tx1"/>
                </a:solidFill>
                <a:latin typeface="Times New Roman" panose="02020803070505020304" pitchFamily="18" charset="0"/>
              </a:rPr>
              <a:t>x</a:t>
            </a:r>
            <a:r>
              <a:rPr lang="en-US" altLang="zh-CN" sz="2800" b="1">
                <a:solidFill>
                  <a:schemeClr val="tx1"/>
                </a:solidFill>
                <a:latin typeface="Times New Roman" panose="02020803070505020304" pitchFamily="18" charset="0"/>
              </a:rPr>
              <a:t>+1</a:t>
            </a:r>
            <a:r>
              <a:rPr lang="zh-CN" altLang="en-US" sz="2800" b="1" dirty="0">
                <a:solidFill>
                  <a:schemeClr val="tx1"/>
                </a:solidFill>
                <a:latin typeface="Times New Roman" panose="02020803070505020304" pitchFamily="18" charset="0"/>
                <a:ea typeface="宋体" panose="02010600030101010101" pitchFamily="2" charset="-122"/>
              </a:rPr>
              <a:t>与</a:t>
            </a:r>
            <a:r>
              <a:rPr lang="zh-CN" altLang="en-US" sz="2800" b="1" i="1" dirty="0">
                <a:solidFill>
                  <a:schemeClr val="tx1"/>
                </a:solidFill>
                <a:latin typeface="Times New Roman" panose="02020803070505020304" pitchFamily="18" charset="0"/>
              </a:rPr>
              <a:t> </a:t>
            </a:r>
            <a:r>
              <a:rPr lang="en-US" altLang="zh-CN" sz="2800" b="1" i="1">
                <a:solidFill>
                  <a:schemeClr val="tx1"/>
                </a:solidFill>
                <a:latin typeface="Times New Roman" panose="02020803070505020304" pitchFamily="18" charset="0"/>
              </a:rPr>
              <a:t>g</a:t>
            </a:r>
            <a:r>
              <a:rPr lang="en-US" altLang="zh-CN" sz="2800" b="1">
                <a:solidFill>
                  <a:schemeClr val="tx1"/>
                </a:solidFill>
                <a:latin typeface="Times New Roman" panose="02020803070505020304" pitchFamily="18" charset="0"/>
              </a:rPr>
              <a:t>(</a:t>
            </a:r>
            <a:r>
              <a:rPr lang="en-US" altLang="zh-CN" sz="2800" b="1" i="1">
                <a:solidFill>
                  <a:schemeClr val="tx1"/>
                </a:solidFill>
                <a:latin typeface="Times New Roman" panose="02020803070505020304" pitchFamily="18" charset="0"/>
              </a:rPr>
              <a:t>x</a:t>
            </a:r>
            <a:r>
              <a:rPr lang="en-US" altLang="zh-CN" sz="2800" b="1">
                <a:solidFill>
                  <a:schemeClr val="tx1"/>
                </a:solidFill>
                <a:latin typeface="Times New Roman" panose="02020803070505020304" pitchFamily="18" charset="0"/>
              </a:rPr>
              <a:t>) </a:t>
            </a:r>
            <a:r>
              <a:rPr lang="en-US" altLang="zh-CN" sz="2800" b="1" i="1">
                <a:solidFill>
                  <a:schemeClr val="tx1"/>
                </a:solidFill>
                <a:latin typeface="Times New Roman" panose="02020803070505020304" pitchFamily="18" charset="0"/>
              </a:rPr>
              <a:t>= x</a:t>
            </a:r>
            <a:r>
              <a:rPr lang="en-US" altLang="zh-CN" sz="2800" b="1" baseline="30000">
                <a:solidFill>
                  <a:schemeClr val="tx1"/>
                </a:solidFill>
                <a:latin typeface="Times New Roman" panose="02020803070505020304" pitchFamily="18" charset="0"/>
              </a:rPr>
              <a:t>4</a:t>
            </a:r>
            <a:r>
              <a:rPr lang="en-US" altLang="zh-CN" sz="2800" b="1" i="1">
                <a:solidFill>
                  <a:schemeClr val="tx1"/>
                </a:solidFill>
                <a:latin typeface="Times New Roman" panose="02020803070505020304" pitchFamily="18" charset="0"/>
              </a:rPr>
              <a:t>+</a:t>
            </a:r>
            <a:r>
              <a:rPr lang="en-US" altLang="zh-CN" sz="2800" b="1">
                <a:solidFill>
                  <a:schemeClr val="tx1"/>
                </a:solidFill>
                <a:latin typeface="Times New Roman" panose="02020803070505020304" pitchFamily="18" charset="0"/>
              </a:rPr>
              <a:t>2</a:t>
            </a:r>
            <a:r>
              <a:rPr lang="en-US" altLang="zh-CN" sz="2800" b="1" i="1">
                <a:solidFill>
                  <a:schemeClr val="tx1"/>
                </a:solidFill>
                <a:latin typeface="Times New Roman" panose="02020803070505020304" pitchFamily="18" charset="0"/>
              </a:rPr>
              <a:t>x</a:t>
            </a:r>
            <a:r>
              <a:rPr lang="en-US" altLang="zh-CN" sz="2800" b="1" baseline="30000">
                <a:solidFill>
                  <a:schemeClr val="tx1"/>
                </a:solidFill>
                <a:latin typeface="Times New Roman" panose="02020803070505020304" pitchFamily="18" charset="0"/>
              </a:rPr>
              <a:t>3</a:t>
            </a:r>
            <a:r>
              <a:rPr lang="en-US" altLang="zh-CN" sz="2800" b="1" i="1">
                <a:solidFill>
                  <a:schemeClr val="tx1"/>
                </a:solidFill>
                <a:latin typeface="Times New Roman" panose="02020803070505020304" pitchFamily="18" charset="0"/>
              </a:rPr>
              <a:t>+x+</a:t>
            </a:r>
            <a:r>
              <a:rPr lang="en-US" altLang="zh-CN" sz="2800" b="1">
                <a:solidFill>
                  <a:schemeClr val="tx1"/>
                </a:solidFill>
                <a:latin typeface="Times New Roman" panose="02020803070505020304" pitchFamily="18" charset="0"/>
              </a:rPr>
              <a:t>2</a:t>
            </a:r>
            <a:br>
              <a:rPr lang="en-US" altLang="zh-CN" sz="2800" b="1">
                <a:solidFill>
                  <a:schemeClr val="tx1"/>
                </a:solidFill>
                <a:latin typeface="Times New Roman" panose="02020803070505020304" pitchFamily="18" charset="0"/>
              </a:rPr>
            </a:br>
            <a:r>
              <a:rPr lang="en-US" altLang="zh-CN" sz="2800" b="1">
                <a:solidFill>
                  <a:schemeClr val="tx1"/>
                </a:solidFill>
                <a:latin typeface="Times New Roman" panose="02020803070505020304" pitchFamily="18" charset="0"/>
              </a:rPr>
              <a:t> </a:t>
            </a:r>
            <a:r>
              <a:rPr lang="zh-CN" altLang="en-US" sz="2800" b="1" dirty="0">
                <a:solidFill>
                  <a:schemeClr val="tx1"/>
                </a:solidFill>
                <a:latin typeface="Times New Roman" panose="02020803070505020304" pitchFamily="18" charset="0"/>
                <a:ea typeface="宋体" panose="02010600030101010101" pitchFamily="2" charset="-122"/>
              </a:rPr>
              <a:t>的最大公因式</a:t>
            </a:r>
            <a:r>
              <a:rPr lang="en-US" altLang="zh-CN" sz="2800" b="1" i="1">
                <a:solidFill>
                  <a:schemeClr val="tx1"/>
                </a:solidFill>
                <a:latin typeface="Times New Roman" panose="02020803070505020304" pitchFamily="18" charset="0"/>
              </a:rPr>
              <a:t>.</a:t>
            </a:r>
            <a:r>
              <a:rPr lang="en-US" altLang="zh-CN" sz="2800" b="1">
                <a:solidFill>
                  <a:schemeClr val="tx1"/>
                </a:solidFill>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解法小结</a:t>
            </a:r>
            <a:r>
              <a:rPr lang="en-US" altLang="zh-CN" sz="2800" b="1">
                <a:solidFill>
                  <a:schemeClr val="tx1"/>
                </a:solidFill>
                <a:latin typeface="宋体" panose="02010600030101010101" pitchFamily="2" charset="-122"/>
                <a:ea typeface="宋体" panose="02010600030101010101" pitchFamily="2" charset="-122"/>
                <a:sym typeface="Wingdings" panose="05000000000000000000" pitchFamily="2" charset="2"/>
              </a:rPr>
              <a:t>) </a:t>
            </a:r>
            <a:endParaRPr lang="en-US" altLang="zh-CN" sz="2800" b="1">
              <a:latin typeface="宋体" panose="02010600030101010101" pitchFamily="2" charset="-122"/>
              <a:ea typeface="宋体" panose="02010600030101010101" pitchFamily="2" charset="-122"/>
              <a:sym typeface="Wingdings" panose="05000000000000000000" pitchFamily="2" charset="2"/>
            </a:endParaRPr>
          </a:p>
        </p:txBody>
      </p:sp>
      <p:sp>
        <p:nvSpPr>
          <p:cNvPr id="246787" name="内容占位符 246786"/>
          <p:cNvSpPr>
            <a:spLocks noGrp="1"/>
          </p:cNvSpPr>
          <p:nvPr>
            <p:ph idx="1"/>
          </p:nvPr>
        </p:nvSpPr>
        <p:spPr>
          <a:xfrm>
            <a:off x="609600" y="1752600"/>
            <a:ext cx="7924800" cy="3276600"/>
          </a:xfrm>
        </p:spPr>
        <p:txBody>
          <a:bodyPr anchor="t"/>
          <a:p>
            <a:pPr algn="just">
              <a:buNone/>
            </a:pPr>
            <a:r>
              <a:rPr lang="en-US" altLang="zh-CN" sz="2800" b="1">
                <a:solidFill>
                  <a:schemeClr val="tx2"/>
                </a:solidFill>
                <a:latin typeface="Times New Roman" panose="02020803070505020304" pitchFamily="18" charset="0"/>
                <a:sym typeface="Wingdings" panose="05000000000000000000" pitchFamily="2" charset="2"/>
              </a:rPr>
              <a:t>(1) </a:t>
            </a:r>
            <a:r>
              <a:rPr lang="zh-CN" altLang="en-US" sz="2800" b="1" dirty="0">
                <a:latin typeface="Times New Roman" panose="02020803070505020304" pitchFamily="18" charset="0"/>
              </a:rPr>
              <a:t>先用</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Times New Roman" panose="02020803070505020304" pitchFamily="18" charset="0"/>
              </a:rPr>
              <a:t>除</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得</a:t>
            </a:r>
            <a:endParaRPr lang="zh-CN" altLang="en-US" sz="2800" b="1" dirty="0">
              <a:latin typeface="Times New Roman" panose="02020803070505020304" pitchFamily="18" charset="0"/>
            </a:endParaRPr>
          </a:p>
          <a:p>
            <a:pPr>
              <a:spcBef>
                <a:spcPct val="50000"/>
              </a:spcBef>
              <a:buNone/>
            </a:pPr>
            <a:r>
              <a:rPr lang="zh-CN" altLang="en-US" sz="2800" b="1" i="1">
                <a:latin typeface="Times New Roman" panose="02020803070505020304" pitchFamily="18" charset="0"/>
              </a:rPr>
              <a:t>             </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q</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r</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x+</a:t>
            </a:r>
            <a:r>
              <a:rPr lang="en-US" altLang="zh-CN" sz="2800" b="1">
                <a:latin typeface="Times New Roman" panose="02020803070505020304" pitchFamily="18" charset="0"/>
              </a:rPr>
              <a:t>1)  </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baseline="30000">
                <a:latin typeface="Times New Roman" panose="02020803070505020304" pitchFamily="18" charset="0"/>
              </a:rPr>
              <a:t>3</a:t>
            </a:r>
            <a:r>
              <a:rPr lang="en-US" altLang="zh-CN" sz="2800" b="1">
                <a:latin typeface="宋体" panose="02010600030101010101" pitchFamily="2" charset="-122"/>
              </a:rPr>
              <a:t>-</a:t>
            </a:r>
            <a:r>
              <a:rPr lang="en-US" altLang="zh-CN" sz="2800" b="1">
                <a:latin typeface="Times New Roman" panose="02020803070505020304" pitchFamily="18" charset="0"/>
              </a:rPr>
              <a:t>1)  </a:t>
            </a:r>
            <a:endParaRPr lang="en-US" altLang="zh-CN" sz="2800" b="1">
              <a:latin typeface="Times New Roman" panose="02020803070505020304" pitchFamily="18" charset="0"/>
            </a:endParaRPr>
          </a:p>
          <a:p>
            <a:pPr algn="just">
              <a:buNone/>
            </a:pPr>
            <a:r>
              <a:rPr lang="en-US" altLang="zh-CN" sz="2800" b="1" i="1">
                <a:latin typeface="Times New Roman" panose="02020803070505020304" pitchFamily="18" charset="0"/>
              </a:rPr>
              <a:t>r</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0</a:t>
            </a:r>
            <a:r>
              <a:rPr lang="zh-CN" altLang="en-US" sz="2800" b="1">
                <a:latin typeface="Times New Roman" panose="02020803070505020304" pitchFamily="18" charset="0"/>
                <a:sym typeface="Symbol" pitchFamily="18" charset="2"/>
              </a:rPr>
              <a:t>，</a:t>
            </a:r>
            <a:r>
              <a:rPr lang="en-US" altLang="zh-CN" sz="2800" b="1">
                <a:latin typeface="Times New Roman Bold" panose="02020803070505020304" charset="0"/>
                <a:sym typeface="Symbol" pitchFamily="18" charset="2"/>
              </a:rPr>
              <a:t>deg</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rPr>
              <a:t>r</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 &lt; </a:t>
            </a:r>
            <a:r>
              <a:rPr lang="en-US" altLang="zh-CN" sz="2800" b="1">
                <a:latin typeface="Times New Roman Bold" panose="02020803070505020304" charset="0"/>
                <a:sym typeface="Symbol" pitchFamily="18" charset="2"/>
              </a:rPr>
              <a:t>deg</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 </a:t>
            </a:r>
            <a:endParaRPr lang="en-US" altLang="zh-CN" sz="2800" b="1">
              <a:latin typeface="Times New Roman" panose="02020803070505020304" pitchFamily="18" charset="0"/>
              <a:sym typeface="Symbol" pitchFamily="18" charset="2"/>
            </a:endParaRPr>
          </a:p>
          <a:p>
            <a:pPr algn="just">
              <a:buNone/>
            </a:pPr>
            <a:r>
              <a:rPr lang="en-US" altLang="zh-CN" sz="2800" b="1">
                <a:solidFill>
                  <a:schemeClr val="tx2"/>
                </a:solidFill>
                <a:latin typeface="Times New Roman" panose="02020803070505020304" pitchFamily="18" charset="0"/>
              </a:rPr>
              <a:t>(2) </a:t>
            </a:r>
            <a:r>
              <a:rPr lang="zh-CN" altLang="en-US" sz="2800" b="1">
                <a:latin typeface="Times New Roman" panose="02020803070505020304" pitchFamily="18" charset="0"/>
              </a:rPr>
              <a:t>用</a:t>
            </a:r>
            <a:r>
              <a:rPr lang="en-US" altLang="zh-CN" sz="2800" b="1" i="1">
                <a:latin typeface="Times New Roman" panose="02020803070505020304" pitchFamily="18" charset="0"/>
              </a:rPr>
              <a:t>r</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Times New Roman" panose="02020803070505020304" pitchFamily="18" charset="0"/>
              </a:rPr>
              <a:t>除</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得</a:t>
            </a:r>
            <a:endParaRPr lang="zh-CN" altLang="en-US" sz="2800" b="1" dirty="0">
              <a:latin typeface="Times New Roman" panose="02020803070505020304" pitchFamily="18" charset="0"/>
            </a:endParaRPr>
          </a:p>
          <a:p>
            <a:pPr>
              <a:buNone/>
            </a:pPr>
            <a:r>
              <a:rPr lang="zh-CN" altLang="en-US" sz="2800" b="1" i="1" dirty="0">
                <a:latin typeface="Times New Roman" panose="02020803070505020304" pitchFamily="18" charset="0"/>
              </a:rPr>
              <a:t>            </a:t>
            </a:r>
            <a:r>
              <a:rPr lang="zh-CN" altLang="en-US" sz="2800" b="1" i="1">
                <a:latin typeface="Times New Roman" panose="02020803070505020304" pitchFamily="18" charset="0"/>
              </a:rPr>
              <a:t> </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q</a:t>
            </a:r>
            <a:r>
              <a:rPr lang="en-US" altLang="zh-CN" sz="2800" b="1" baseline="-25000">
                <a:latin typeface="Times New Roman" panose="02020803070505020304" pitchFamily="18" charset="0"/>
              </a:rPr>
              <a:t>1</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r</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r</a:t>
            </a:r>
            <a:r>
              <a:rPr lang="en-US" altLang="zh-CN" sz="2800" b="1" baseline="-25000">
                <a:latin typeface="Times New Roman" panose="02020803070505020304" pitchFamily="18" charset="0"/>
              </a:rPr>
              <a:t>1</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endParaRPr lang="en-US" altLang="zh-CN" sz="2800" b="1">
              <a:latin typeface="Times New Roman" panose="02020803070505020304" pitchFamily="18" charset="0"/>
            </a:endParaRPr>
          </a:p>
        </p:txBody>
      </p:sp>
      <p:sp>
        <p:nvSpPr>
          <p:cNvPr id="246788" name="线形标注 2 246787"/>
          <p:cNvSpPr/>
          <p:nvPr/>
        </p:nvSpPr>
        <p:spPr>
          <a:xfrm>
            <a:off x="5562600" y="3429000"/>
            <a:ext cx="609600" cy="381000"/>
          </a:xfrm>
          <a:prstGeom prst="borderCallout2">
            <a:avLst>
              <a:gd name="adj1" fmla="val 30000"/>
              <a:gd name="adj2" fmla="val -12500"/>
              <a:gd name="adj3" fmla="val 30000"/>
              <a:gd name="adj4" fmla="val -12500"/>
              <a:gd name="adj5" fmla="val 162917"/>
              <a:gd name="adj6" fmla="val -81509"/>
            </a:avLst>
          </a:prstGeom>
          <a:solidFill>
            <a:srgbClr val="FFFF66"/>
          </a:solidFill>
          <a:ln w="9525" cap="flat" cmpd="sng">
            <a:solidFill>
              <a:schemeClr val="tx1"/>
            </a:solidFill>
            <a:prstDash val="solid"/>
            <a:miter/>
            <a:headEnd type="none" w="med" len="med"/>
            <a:tailEnd type="none" w="med" len="med"/>
          </a:ln>
        </p:spPr>
        <p:txBody>
          <a:bodyPr anchor="t"/>
          <a:p>
            <a:pPr indent="0" algn="ctr"/>
            <a:r>
              <a:rPr lang="en-US" altLang="zh-CN" sz="2000">
                <a:latin typeface="Verdana" panose="020B08040305040B0204" pitchFamily="34" charset="0"/>
                <a:ea typeface="宋体" panose="02010600030101010101" pitchFamily="2" charset="-122"/>
              </a:rPr>
              <a:t>=0</a:t>
            </a:r>
            <a:endParaRPr lang="en-US" altLang="zh-CN" sz="2000">
              <a:latin typeface="Verdana" panose="020B08040305040B0204" pitchFamily="34" charset="0"/>
              <a:ea typeface="宋体" panose="02010600030101010101" pitchFamily="2" charset="-122"/>
            </a:endParaRPr>
          </a:p>
        </p:txBody>
      </p:sp>
      <p:sp>
        <p:nvSpPr>
          <p:cNvPr id="246789" name="线形标注 2 246788"/>
          <p:cNvSpPr/>
          <p:nvPr/>
        </p:nvSpPr>
        <p:spPr>
          <a:xfrm>
            <a:off x="4724400" y="5791200"/>
            <a:ext cx="2093913" cy="427038"/>
          </a:xfrm>
          <a:prstGeom prst="borderCallout2">
            <a:avLst>
              <a:gd name="adj1" fmla="val 26764"/>
              <a:gd name="adj2" fmla="val 103639"/>
              <a:gd name="adj3" fmla="val 26764"/>
              <a:gd name="adj4" fmla="val 103639"/>
              <a:gd name="adj5" fmla="val -38292"/>
              <a:gd name="adj6" fmla="val 131389"/>
            </a:avLst>
          </a:prstGeom>
          <a:solidFill>
            <a:srgbClr val="FFFF66"/>
          </a:solidFill>
          <a:ln w="9525" cap="flat" cmpd="sng">
            <a:solidFill>
              <a:schemeClr val="tx1"/>
            </a:solidFill>
            <a:prstDash val="solid"/>
            <a:miter/>
            <a:headEnd type="none" w="med" len="med"/>
            <a:tailEnd type="none" w="med" len="med"/>
          </a:ln>
        </p:spPr>
        <p:txBody>
          <a:bodyPr anchor="t"/>
          <a:p>
            <a:pPr indent="0" algn="ctr"/>
            <a:r>
              <a:rPr lang="zh-CN" altLang="en-US" sz="2400" b="1" dirty="0">
                <a:solidFill>
                  <a:schemeClr val="tx2"/>
                </a:solidFill>
                <a:latin typeface="宋体" panose="02010600030101010101" pitchFamily="2" charset="-122"/>
                <a:ea typeface="宋体" panose="02010600030101010101" pitchFamily="2" charset="-122"/>
              </a:rPr>
              <a:t>辗转相除</a:t>
            </a:r>
            <a:r>
              <a:rPr lang="zh-CN" altLang="en-US" sz="2400" b="1" dirty="0">
                <a:latin typeface="宋体" panose="02010600030101010101" pitchFamily="2" charset="-122"/>
                <a:ea typeface="宋体" panose="02010600030101010101" pitchFamily="2" charset="-122"/>
              </a:rPr>
              <a:t>而得</a:t>
            </a:r>
            <a:endParaRPr lang="zh-CN" altLang="en-US" sz="2400" b="1">
              <a:latin typeface="宋体" panose="02010600030101010101" pitchFamily="2" charset="-122"/>
              <a:ea typeface="宋体" panose="02010600030101010101" pitchFamily="2" charset="-122"/>
            </a:endParaRPr>
          </a:p>
        </p:txBody>
      </p:sp>
      <p:sp>
        <p:nvSpPr>
          <p:cNvPr id="246790" name="矩形 246789"/>
          <p:cNvSpPr/>
          <p:nvPr/>
        </p:nvSpPr>
        <p:spPr>
          <a:xfrm>
            <a:off x="609600" y="4572000"/>
            <a:ext cx="7848600" cy="1081088"/>
          </a:xfrm>
          <a:prstGeom prst="rect">
            <a:avLst/>
          </a:prstGeom>
          <a:noFill/>
          <a:ln w="9525">
            <a:noFill/>
          </a:ln>
        </p:spPr>
        <p:txBody>
          <a:bodyPr anchor="t">
            <a:spAutoFit/>
          </a:bodyPr>
          <a:p>
            <a:pPr indent="0">
              <a:lnSpc>
                <a:spcPct val="90000"/>
              </a:lnSpc>
              <a:spcBef>
                <a:spcPct val="50000"/>
              </a:spcBef>
              <a:buClr>
                <a:schemeClr val="folHlink"/>
              </a:buClr>
              <a:buSzPct val="75000"/>
              <a:buFont typeface="Wingdings" panose="05000000000000000000" pitchFamily="2" charset="2"/>
              <a:buNone/>
            </a:pPr>
            <a:r>
              <a:rPr lang="zh-CN" altLang="en-US" sz="2800" b="1" dirty="0">
                <a:latin typeface="Times New Roman" panose="02020803070505020304" pitchFamily="18" charset="0"/>
                <a:ea typeface="宋体" panose="02010600030101010101" pitchFamily="2" charset="-122"/>
              </a:rPr>
              <a:t>因此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r</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r</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r</a:t>
            </a:r>
            <a:r>
              <a:rPr lang="en-US" altLang="zh-CN" sz="2800" b="1" baseline="-25000">
                <a:latin typeface="Times New Roman" panose="02020803070505020304" pitchFamily="18" charset="0"/>
                <a:ea typeface="宋体" panose="02010600030101010101" pitchFamily="2" charset="-122"/>
              </a:rPr>
              <a:t>1</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endParaRPr lang="en-US" altLang="zh-CN" sz="2800" b="1">
              <a:latin typeface="Times New Roman" panose="02020803070505020304" pitchFamily="18" charset="0"/>
              <a:ea typeface="宋体" panose="02010600030101010101" pitchFamily="2" charset="-122"/>
            </a:endParaRPr>
          </a:p>
          <a:p>
            <a:pPr indent="0">
              <a:lnSpc>
                <a:spcPct val="90000"/>
              </a:lnSpc>
              <a:spcBef>
                <a:spcPct val="50000"/>
              </a:spcBef>
              <a:buClr>
                <a:schemeClr val="folHlink"/>
              </a:buClr>
              <a:buSzPct val="75000"/>
              <a:buFont typeface="Wingdings" panose="05000000000000000000" pitchFamily="2" charset="2"/>
              <a:buNone/>
            </a:pP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r</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,0)   =</a:t>
            </a:r>
            <a:r>
              <a:rPr lang="en-US" altLang="zh-CN" sz="2800" b="1" i="1">
                <a:latin typeface="Times New Roman" panose="02020803070505020304" pitchFamily="18" charset="0"/>
                <a:ea typeface="宋体" panose="02010600030101010101" pitchFamily="2" charset="-122"/>
              </a:rPr>
              <a:t>x</a:t>
            </a:r>
            <a:r>
              <a:rPr lang="en-US" altLang="zh-CN" sz="2800" b="1" baseline="30000">
                <a:latin typeface="Times New Roman" panose="02020803070505020304" pitchFamily="18" charset="0"/>
                <a:ea typeface="宋体" panose="02010600030101010101" pitchFamily="2" charset="-122"/>
              </a:rPr>
              <a:t>3</a:t>
            </a:r>
            <a:r>
              <a:rPr lang="en-US" altLang="zh-CN" sz="2800" b="1">
                <a:latin typeface="Times New Roman" panose="02020803070505020304" pitchFamily="18" charset="0"/>
                <a:ea typeface="宋体" panose="02010600030101010101" pitchFamily="2" charset="-122"/>
              </a:rPr>
              <a:t>+1.</a:t>
            </a:r>
            <a:endParaRPr lang="en-US" altLang="zh-CN" sz="2800" b="1">
              <a:latin typeface="Times New Roman" panose="020208030705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6787">
                                            <p:txEl>
                                              <p:charRg st="0" end="18"/>
                                            </p:txEl>
                                          </p:spTgt>
                                        </p:tgtEl>
                                        <p:attrNameLst>
                                          <p:attrName>style.visibility</p:attrName>
                                        </p:attrNameLst>
                                      </p:cBhvr>
                                      <p:to>
                                        <p:strVal val="visible"/>
                                      </p:to>
                                    </p:set>
                                    <p:animEffect transition="in" filter="wipe(left)">
                                      <p:cBhvr>
                                        <p:cTn id="7" dur="500"/>
                                        <p:tgtEl>
                                          <p:spTgt spid="246787">
                                            <p:txEl>
                                              <p:charRg st="0" end="18"/>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6787">
                                            <p:txEl>
                                              <p:charRg st="18" end="76"/>
                                            </p:txEl>
                                          </p:spTgt>
                                        </p:tgtEl>
                                        <p:attrNameLst>
                                          <p:attrName>style.visibility</p:attrName>
                                        </p:attrNameLst>
                                      </p:cBhvr>
                                      <p:to>
                                        <p:strVal val="visible"/>
                                      </p:to>
                                    </p:set>
                                    <p:animEffect transition="in" filter="wipe(left)">
                                      <p:cBhvr>
                                        <p:cTn id="12" dur="500"/>
                                        <p:tgtEl>
                                          <p:spTgt spid="246787">
                                            <p:txEl>
                                              <p:charRg st="18" end="7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6787">
                                            <p:txEl>
                                              <p:charRg st="76" end="100"/>
                                            </p:txEl>
                                          </p:spTgt>
                                        </p:tgtEl>
                                        <p:attrNameLst>
                                          <p:attrName>style.visibility</p:attrName>
                                        </p:attrNameLst>
                                      </p:cBhvr>
                                      <p:to>
                                        <p:strVal val="visible"/>
                                      </p:to>
                                    </p:set>
                                    <p:animEffect transition="in" filter="wipe(left)">
                                      <p:cBhvr>
                                        <p:cTn id="17" dur="500"/>
                                        <p:tgtEl>
                                          <p:spTgt spid="246787">
                                            <p:txEl>
                                              <p:charRg st="76" end="10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6787">
                                            <p:txEl>
                                              <p:charRg st="100" end="116"/>
                                            </p:txEl>
                                          </p:spTgt>
                                        </p:tgtEl>
                                        <p:attrNameLst>
                                          <p:attrName>style.visibility</p:attrName>
                                        </p:attrNameLst>
                                      </p:cBhvr>
                                      <p:to>
                                        <p:strVal val="visible"/>
                                      </p:to>
                                    </p:set>
                                    <p:animEffect transition="in" filter="wipe(left)">
                                      <p:cBhvr>
                                        <p:cTn id="22" dur="500"/>
                                        <p:tgtEl>
                                          <p:spTgt spid="246787">
                                            <p:txEl>
                                              <p:charRg st="100" end="11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46787">
                                            <p:txEl>
                                              <p:charRg st="116" end="153"/>
                                            </p:txEl>
                                          </p:spTgt>
                                        </p:tgtEl>
                                        <p:attrNameLst>
                                          <p:attrName>style.visibility</p:attrName>
                                        </p:attrNameLst>
                                      </p:cBhvr>
                                      <p:to>
                                        <p:strVal val="visible"/>
                                      </p:to>
                                    </p:set>
                                    <p:animEffect transition="in" filter="wipe(left)">
                                      <p:cBhvr>
                                        <p:cTn id="27" dur="500"/>
                                        <p:tgtEl>
                                          <p:spTgt spid="246787">
                                            <p:txEl>
                                              <p:charRg st="116" end="15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246788"/>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46790">
                                            <p:txEl>
                                              <p:charRg st="0" end="50"/>
                                            </p:txEl>
                                          </p:spTgt>
                                        </p:tgtEl>
                                        <p:attrNameLst>
                                          <p:attrName>style.visibility</p:attrName>
                                        </p:attrNameLst>
                                      </p:cBhvr>
                                      <p:to>
                                        <p:strVal val="visible"/>
                                      </p:to>
                                    </p:set>
                                    <p:animEffect transition="in" filter="wipe(left)">
                                      <p:cBhvr>
                                        <p:cTn id="36" dur="500"/>
                                        <p:tgtEl>
                                          <p:spTgt spid="246790">
                                            <p:txEl>
                                              <p:charRg st="0" end="5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46790">
                                            <p:txEl>
                                              <p:charRg st="50" end="123"/>
                                            </p:txEl>
                                          </p:spTgt>
                                        </p:tgtEl>
                                        <p:attrNameLst>
                                          <p:attrName>style.visibility</p:attrName>
                                        </p:attrNameLst>
                                      </p:cBhvr>
                                      <p:to>
                                        <p:strVal val="visible"/>
                                      </p:to>
                                    </p:set>
                                    <p:animEffect transition="in" filter="wipe(left)">
                                      <p:cBhvr>
                                        <p:cTn id="41" dur="500"/>
                                        <p:tgtEl>
                                          <p:spTgt spid="246790">
                                            <p:txEl>
                                              <p:charRg st="50" end="123"/>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2467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7" grpId="0" build="p"/>
      <p:bldP spid="246788" grpId="0" animBg="1"/>
      <p:bldP spid="246789" grpId="0" animBg="1"/>
      <p:bldP spid="246790"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8193" name="标题 180225"/>
          <p:cNvSpPr>
            <a:spLocks noGrp="1"/>
          </p:cNvSpPr>
          <p:nvPr>
            <p:ph type="title"/>
          </p:nvPr>
        </p:nvSpPr>
        <p:spPr>
          <a:xfrm>
            <a:off x="381000" y="808038"/>
            <a:ext cx="3124200" cy="701675"/>
          </a:xfrm>
        </p:spPr>
        <p:txBody>
          <a:bodyPr wrap="square" anchor="b">
            <a:spAutoFit/>
          </a:bodyPr>
          <a:p>
            <a:pPr marL="609600" indent="-609600">
              <a:buClr>
                <a:schemeClr val="tx2"/>
              </a:buClr>
              <a:buChar char="§"/>
            </a:pPr>
            <a:r>
              <a:rPr lang="en-US" altLang="zh-CN" sz="4000" b="1" dirty="0">
                <a:latin typeface="Times New Roman" panose="02020803070505020304" pitchFamily="18" charset="0"/>
                <a:ea typeface="宋体" panose="02010600030101010101" pitchFamily="2" charset="-122"/>
              </a:rPr>
              <a:t>1   </a:t>
            </a:r>
            <a:r>
              <a:rPr lang="zh-CN" altLang="en-US" sz="4000" b="1" dirty="0">
                <a:latin typeface="Times New Roman" panose="02020803070505020304" pitchFamily="18" charset="0"/>
                <a:ea typeface="宋体" panose="02010600030101010101" pitchFamily="2" charset="-122"/>
              </a:rPr>
              <a:t>数域</a:t>
            </a:r>
            <a:endParaRPr lang="zh-CN" altLang="en-US" sz="4000" b="1">
              <a:latin typeface="Times New Roman" panose="02020803070505020304" pitchFamily="18" charset="0"/>
              <a:ea typeface="宋体" panose="02010600030101010101" pitchFamily="2" charset="-122"/>
            </a:endParaRPr>
          </a:p>
        </p:txBody>
      </p:sp>
      <p:sp>
        <p:nvSpPr>
          <p:cNvPr id="180227" name="内容占位符 180226"/>
          <p:cNvSpPr>
            <a:spLocks noGrp="1"/>
          </p:cNvSpPr>
          <p:nvPr>
            <p:ph idx="1"/>
          </p:nvPr>
        </p:nvSpPr>
        <p:spPr>
          <a:xfrm>
            <a:off x="541338" y="1752600"/>
            <a:ext cx="8221662" cy="2952750"/>
          </a:xfrm>
        </p:spPr>
        <p:txBody>
          <a:bodyPr anchor="t"/>
          <a:p>
            <a:pPr algn="just">
              <a:lnSpc>
                <a:spcPct val="90000"/>
              </a:lnSpc>
              <a:buNone/>
            </a:pPr>
            <a:r>
              <a:rPr lang="en-US" altLang="zh-CN" sz="2800" b="1" dirty="0">
                <a:solidFill>
                  <a:schemeClr val="tx2"/>
                </a:solidFill>
                <a:latin typeface="宋体" panose="02010600030101010101" pitchFamily="2" charset="-122"/>
              </a:rPr>
              <a:t>1.</a:t>
            </a:r>
            <a:r>
              <a:rPr lang="zh-CN" altLang="en-US" sz="2800" b="1" dirty="0">
                <a:solidFill>
                  <a:schemeClr val="tx2"/>
                </a:solidFill>
                <a:latin typeface="宋体" panose="02010600030101010101" pitchFamily="2" charset="-122"/>
              </a:rPr>
              <a:t>数域的定义  </a:t>
            </a:r>
            <a:r>
              <a:rPr lang="zh-CN" altLang="en-US" sz="2800" b="1" dirty="0">
                <a:latin typeface="宋体" panose="02010600030101010101" pitchFamily="2" charset="-122"/>
              </a:rPr>
              <a:t>设</a:t>
            </a:r>
            <a:r>
              <a:rPr lang="en-US" altLang="zh-CN" sz="2800" b="1" dirty="0">
                <a:latin typeface="宋体" panose="02010600030101010101" pitchFamily="2" charset="-122"/>
              </a:rPr>
              <a:t>P</a:t>
            </a:r>
            <a:r>
              <a:rPr lang="zh-CN" altLang="en-US" sz="2800" b="1" dirty="0">
                <a:latin typeface="宋体" panose="02010600030101010101" pitchFamily="2" charset="-122"/>
              </a:rPr>
              <a:t>是由一些复数组成的集合，其中包括</a:t>
            </a:r>
            <a:r>
              <a:rPr lang="en-US" altLang="zh-CN" sz="2800" b="1" dirty="0">
                <a:latin typeface="宋体" panose="02010600030101010101" pitchFamily="2" charset="-122"/>
              </a:rPr>
              <a:t>0</a:t>
            </a:r>
            <a:r>
              <a:rPr lang="zh-CN" altLang="en-US" sz="2800" b="1" dirty="0">
                <a:latin typeface="宋体" panose="02010600030101010101" pitchFamily="2" charset="-122"/>
              </a:rPr>
              <a:t>与</a:t>
            </a:r>
            <a:r>
              <a:rPr lang="en-US" altLang="zh-CN" sz="2800" b="1" dirty="0">
                <a:latin typeface="宋体" panose="02010600030101010101" pitchFamily="2" charset="-122"/>
              </a:rPr>
              <a:t>1.</a:t>
            </a:r>
            <a:r>
              <a:rPr lang="zh-CN" altLang="en-US" sz="2800" b="1" dirty="0">
                <a:latin typeface="宋体" panose="02010600030101010101" pitchFamily="2" charset="-122"/>
              </a:rPr>
              <a:t>如果</a:t>
            </a:r>
            <a:r>
              <a:rPr lang="en-US" altLang="zh-CN" sz="2800" b="1" dirty="0">
                <a:latin typeface="宋体" panose="02010600030101010101" pitchFamily="2" charset="-122"/>
              </a:rPr>
              <a:t>P</a:t>
            </a:r>
            <a:r>
              <a:rPr lang="zh-CN" altLang="en-US" sz="2800" b="1" dirty="0">
                <a:latin typeface="宋体" panose="02010600030101010101" pitchFamily="2" charset="-122"/>
              </a:rPr>
              <a:t>中任意两个数的和、差、积、商(除数不为零) 仍在</a:t>
            </a:r>
            <a:r>
              <a:rPr lang="en-US" altLang="zh-CN" sz="2800" b="1" dirty="0">
                <a:latin typeface="宋体" panose="02010600030101010101" pitchFamily="2" charset="-122"/>
              </a:rPr>
              <a:t>P</a:t>
            </a:r>
            <a:r>
              <a:rPr lang="zh-CN" altLang="en-US" sz="2800" b="1" dirty="0">
                <a:latin typeface="宋体" panose="02010600030101010101" pitchFamily="2" charset="-122"/>
              </a:rPr>
              <a:t>中，则称</a:t>
            </a:r>
            <a:r>
              <a:rPr lang="en-US" altLang="zh-CN" sz="2800" b="1" dirty="0">
                <a:latin typeface="宋体" panose="02010600030101010101" pitchFamily="2" charset="-122"/>
              </a:rPr>
              <a:t>P</a:t>
            </a:r>
            <a:r>
              <a:rPr lang="zh-CN" altLang="en-US" sz="2800" b="1" dirty="0">
                <a:latin typeface="宋体" panose="02010600030101010101" pitchFamily="2" charset="-122"/>
              </a:rPr>
              <a:t>为一个</a:t>
            </a:r>
            <a:r>
              <a:rPr lang="zh-CN" altLang="en-US" sz="2800" b="1" dirty="0">
                <a:solidFill>
                  <a:schemeClr val="tx2"/>
                </a:solidFill>
                <a:latin typeface="宋体" panose="02010600030101010101" pitchFamily="2" charset="-122"/>
              </a:rPr>
              <a:t>数域</a:t>
            </a:r>
            <a:r>
              <a:rPr lang="en-US" altLang="zh-CN" sz="2800" b="1">
                <a:latin typeface="宋体" panose="02010600030101010101" pitchFamily="2" charset="-122"/>
              </a:rPr>
              <a:t>.</a:t>
            </a:r>
            <a:endParaRPr lang="en-US" altLang="zh-CN" sz="2800" b="1">
              <a:latin typeface="Times New Roman" panose="02020803070505020304" pitchFamily="18" charset="0"/>
            </a:endParaRPr>
          </a:p>
          <a:p>
            <a:pPr algn="just">
              <a:lnSpc>
                <a:spcPct val="90000"/>
              </a:lnSpc>
              <a:buNone/>
            </a:pPr>
            <a:endParaRPr lang="en-US" altLang="zh-CN" sz="2800" b="1">
              <a:latin typeface="Times New Roman" panose="02020803070505020304" pitchFamily="18" charset="0"/>
            </a:endParaRPr>
          </a:p>
          <a:p>
            <a:pPr algn="just">
              <a:lnSpc>
                <a:spcPct val="90000"/>
              </a:lnSpc>
              <a:buNone/>
            </a:pPr>
            <a:r>
              <a:rPr lang="en-US" altLang="zh-CN" sz="2800" b="1" dirty="0">
                <a:latin typeface="Times New Roman" panose="02020803070505020304" pitchFamily="18" charset="0"/>
              </a:rPr>
              <a:t>   </a:t>
            </a:r>
            <a:r>
              <a:rPr lang="zh-CN" altLang="en-US" sz="2800" b="1" dirty="0">
                <a:latin typeface="Times New Roman" panose="02020803070505020304" pitchFamily="18" charset="0"/>
              </a:rPr>
              <a:t>常用到的数域：有理数域</a:t>
            </a:r>
            <a:r>
              <a:rPr lang="en-US" altLang="zh-CN" sz="2800" b="1" dirty="0">
                <a:latin typeface="Times New Roman" panose="02020803070505020304" pitchFamily="18" charset="0"/>
              </a:rPr>
              <a:t>Q </a:t>
            </a:r>
            <a:r>
              <a:rPr lang="zh-CN" altLang="en-US" sz="2800" b="1" dirty="0">
                <a:latin typeface="Times New Roman" panose="02020803070505020304" pitchFamily="18" charset="0"/>
              </a:rPr>
              <a:t>、实数域</a:t>
            </a:r>
            <a:r>
              <a:rPr lang="en-US" altLang="zh-CN" sz="2800" b="1" dirty="0">
                <a:latin typeface="Times New Roman" panose="02020803070505020304" pitchFamily="18" charset="0"/>
              </a:rPr>
              <a:t>R</a:t>
            </a:r>
            <a:r>
              <a:rPr lang="zh-CN" altLang="en-US" sz="2800" b="1" dirty="0">
                <a:latin typeface="Times New Roman" panose="02020803070505020304" pitchFamily="18" charset="0"/>
              </a:rPr>
              <a:t>、复数域</a:t>
            </a:r>
            <a:r>
              <a:rPr lang="en-US" altLang="zh-CN" sz="2800" b="1">
                <a:latin typeface="Times New Roman" panose="02020803070505020304" pitchFamily="18" charset="0"/>
              </a:rPr>
              <a:t>C.</a:t>
            </a:r>
            <a:endParaRPr lang="en-US" altLang="zh-CN" sz="2800" b="1">
              <a:latin typeface="Times New Roman" panose="02020803070505020304" pitchFamily="18" charset="0"/>
            </a:endParaRPr>
          </a:p>
          <a:p>
            <a:pPr algn="just">
              <a:lnSpc>
                <a:spcPct val="90000"/>
              </a:lnSpc>
              <a:buNone/>
            </a:pPr>
            <a:endParaRPr lang="en-US" altLang="zh-CN" sz="2800" b="1">
              <a:latin typeface="Times New Roman" panose="02020803070505020304" pitchFamily="18" charset="0"/>
            </a:endParaRPr>
          </a:p>
          <a:p>
            <a:pPr algn="just">
              <a:lnSpc>
                <a:spcPct val="90000"/>
              </a:lnSpc>
              <a:buNone/>
            </a:pPr>
            <a:r>
              <a:rPr lang="en-US" altLang="zh-CN" sz="2800" b="1" dirty="0">
                <a:solidFill>
                  <a:schemeClr val="tx2"/>
                </a:solidFill>
                <a:latin typeface="宋体" panose="02010600030101010101" pitchFamily="2" charset="-122"/>
              </a:rPr>
              <a:t>2.</a:t>
            </a:r>
            <a:r>
              <a:rPr lang="zh-CN" altLang="en-US" sz="2800" b="1" dirty="0">
                <a:solidFill>
                  <a:schemeClr val="tx2"/>
                </a:solidFill>
                <a:latin typeface="宋体" panose="02010600030101010101" pitchFamily="2" charset="-122"/>
              </a:rPr>
              <a:t>数域定义的另一形式  </a:t>
            </a:r>
            <a:r>
              <a:rPr lang="zh-CN" altLang="en-US" sz="2800" b="1" dirty="0">
                <a:latin typeface="宋体" panose="02010600030101010101" pitchFamily="2" charset="-122"/>
              </a:rPr>
              <a:t>包含</a:t>
            </a:r>
            <a:r>
              <a:rPr lang="en-US" altLang="zh-CN" sz="2800" b="1" dirty="0">
                <a:latin typeface="宋体" panose="02010600030101010101" pitchFamily="2" charset="-122"/>
              </a:rPr>
              <a:t>0</a:t>
            </a:r>
            <a:r>
              <a:rPr lang="zh-CN" altLang="en-US" sz="2800" b="1" dirty="0">
                <a:latin typeface="宋体" panose="02010600030101010101" pitchFamily="2" charset="-122"/>
              </a:rPr>
              <a:t>与</a:t>
            </a:r>
            <a:r>
              <a:rPr lang="en-US" altLang="zh-CN" sz="2800" b="1" dirty="0">
                <a:latin typeface="宋体" panose="02010600030101010101" pitchFamily="2" charset="-122"/>
              </a:rPr>
              <a:t>1</a:t>
            </a:r>
            <a:r>
              <a:rPr lang="zh-CN" altLang="en-US" sz="2800" b="1" dirty="0">
                <a:latin typeface="宋体" panose="02010600030101010101" pitchFamily="2" charset="-122"/>
              </a:rPr>
              <a:t>的数集</a:t>
            </a:r>
            <a:r>
              <a:rPr lang="en-US" altLang="zh-CN" sz="2800" b="1" dirty="0">
                <a:latin typeface="宋体" panose="02010600030101010101" pitchFamily="2" charset="-122"/>
              </a:rPr>
              <a:t>P</a:t>
            </a:r>
            <a:r>
              <a:rPr lang="zh-CN" altLang="en-US" sz="2800" b="1" dirty="0">
                <a:latin typeface="宋体" panose="02010600030101010101" pitchFamily="2" charset="-122"/>
              </a:rPr>
              <a:t>，如果对于加法、减法、乘法、除法(除数不为零) 运算封闭，则称</a:t>
            </a:r>
            <a:r>
              <a:rPr lang="en-US" altLang="zh-CN" sz="2800" b="1" dirty="0">
                <a:latin typeface="宋体" panose="02010600030101010101" pitchFamily="2" charset="-122"/>
              </a:rPr>
              <a:t>P</a:t>
            </a:r>
            <a:r>
              <a:rPr lang="zh-CN" altLang="en-US" sz="2800" b="1" dirty="0">
                <a:latin typeface="宋体" panose="02010600030101010101" pitchFamily="2" charset="-122"/>
              </a:rPr>
              <a:t>为一个</a:t>
            </a:r>
            <a:r>
              <a:rPr lang="zh-CN" altLang="en-US" sz="2800" b="1" dirty="0">
                <a:solidFill>
                  <a:schemeClr val="tx2"/>
                </a:solidFill>
                <a:latin typeface="宋体" panose="02010600030101010101" pitchFamily="2" charset="-122"/>
              </a:rPr>
              <a:t>数域</a:t>
            </a:r>
            <a:r>
              <a:rPr lang="en-US" altLang="zh-CN" sz="2800" b="1">
                <a:latin typeface="宋体" panose="02010600030101010101" pitchFamily="2" charset="-122"/>
              </a:rPr>
              <a:t>.</a:t>
            </a:r>
            <a:endParaRPr lang="en-US" altLang="zh-CN" sz="2800" b="1">
              <a:solidFill>
                <a:schemeClr val="tx2"/>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0227">
                                            <p:txEl>
                                              <p:charRg st="0" end="26"/>
                                            </p:txEl>
                                          </p:spTgt>
                                        </p:tgtEl>
                                        <p:attrNameLst>
                                          <p:attrName>style.visibility</p:attrName>
                                        </p:attrNameLst>
                                      </p:cBhvr>
                                      <p:to>
                                        <p:strVal val="visible"/>
                                      </p:to>
                                    </p:set>
                                    <p:animEffect transition="in" filter="wipe(left)">
                                      <p:cBhvr>
                                        <p:cTn id="7" dur="500"/>
                                        <p:tgtEl>
                                          <p:spTgt spid="180227">
                                            <p:txEl>
                                              <p:charRg st="0" end="2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0227">
                                            <p:txEl>
                                              <p:charRg st="76" end="104"/>
                                            </p:txEl>
                                          </p:spTgt>
                                        </p:tgtEl>
                                        <p:attrNameLst>
                                          <p:attrName>style.visibility</p:attrName>
                                        </p:attrNameLst>
                                      </p:cBhvr>
                                      <p:to>
                                        <p:strVal val="visible"/>
                                      </p:to>
                                    </p:set>
                                    <p:animEffect transition="in" filter="wipe(left)">
                                      <p:cBhvr>
                                        <p:cTn id="12" dur="500"/>
                                        <p:tgtEl>
                                          <p:spTgt spid="180227">
                                            <p:txEl>
                                              <p:charRg st="76" end="10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80227">
                                            <p:txEl>
                                              <p:charRg st="105" end="165"/>
                                            </p:txEl>
                                          </p:spTgt>
                                        </p:tgtEl>
                                        <p:attrNameLst>
                                          <p:attrName>style.visibility</p:attrName>
                                        </p:attrNameLst>
                                      </p:cBhvr>
                                      <p:to>
                                        <p:strVal val="visible"/>
                                      </p:to>
                                    </p:set>
                                    <p:anim calcmode="lin" valueType="num">
                                      <p:cBhvr additive="base">
                                        <p:cTn id="17" dur="500" fill="hold"/>
                                        <p:tgtEl>
                                          <p:spTgt spid="180227">
                                            <p:txEl>
                                              <p:charRg st="105" end="16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80227">
                                            <p:txEl>
                                              <p:charRg st="105" end="16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7" grpId="0" build="p"/>
    </p:bld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5057" name="标题 247809"/>
          <p:cNvSpPr>
            <a:spLocks noGrp="1"/>
          </p:cNvSpPr>
          <p:nvPr>
            <p:ph type="title"/>
          </p:nvPr>
        </p:nvSpPr>
        <p:spPr>
          <a:xfrm>
            <a:off x="762000" y="457200"/>
            <a:ext cx="4953000" cy="519113"/>
          </a:xfrm>
        </p:spPr>
        <p:txBody>
          <a:bodyPr wrap="square" anchor="b">
            <a:spAutoFit/>
          </a:bodyPr>
          <a:p>
            <a:pPr marL="609600" indent="-609600">
              <a:buClr>
                <a:schemeClr val="tx2"/>
              </a:buClr>
              <a:buNone/>
            </a:pPr>
            <a:r>
              <a:rPr lang="zh-CN" altLang="en-US" sz="2800" b="1" dirty="0">
                <a:latin typeface="宋体" panose="02010600030101010101" pitchFamily="2" charset="-122"/>
                <a:ea typeface="宋体" panose="02010600030101010101" pitchFamily="2" charset="-122"/>
              </a:rPr>
              <a:t>最大公因式的存在性及其求法</a:t>
            </a:r>
            <a:endParaRPr lang="zh-CN" altLang="en-US" sz="2800" b="1">
              <a:latin typeface="宋体" panose="02010600030101010101" pitchFamily="2" charset="-122"/>
              <a:ea typeface="宋体" panose="02010600030101010101" pitchFamily="2" charset="-122"/>
            </a:endParaRPr>
          </a:p>
        </p:txBody>
      </p:sp>
      <p:sp>
        <p:nvSpPr>
          <p:cNvPr id="247811" name="内容占位符 247810"/>
          <p:cNvSpPr>
            <a:spLocks noGrp="1"/>
          </p:cNvSpPr>
          <p:nvPr>
            <p:ph idx="1"/>
          </p:nvPr>
        </p:nvSpPr>
        <p:spPr>
          <a:xfrm>
            <a:off x="609600" y="1143000"/>
            <a:ext cx="8229600" cy="2133600"/>
          </a:xfrm>
        </p:spPr>
        <p:txBody>
          <a:bodyPr anchor="t"/>
          <a:p>
            <a:pPr algn="just">
              <a:lnSpc>
                <a:spcPct val="90000"/>
              </a:lnSpc>
            </a:pPr>
            <a:r>
              <a:rPr lang="zh-CN" altLang="en-US" sz="2800" b="1" dirty="0">
                <a:solidFill>
                  <a:schemeClr val="tx2"/>
                </a:solidFill>
                <a:latin typeface="宋体" panose="02010600030101010101" pitchFamily="2" charset="-122"/>
              </a:rPr>
              <a:t>定理</a:t>
            </a:r>
            <a:r>
              <a:rPr lang="en-US" altLang="zh-CN" sz="2800" b="1" dirty="0">
                <a:solidFill>
                  <a:schemeClr val="tx2"/>
                </a:solidFill>
                <a:latin typeface="宋体" panose="02010600030101010101" pitchFamily="2" charset="-122"/>
              </a:rPr>
              <a:t>2</a:t>
            </a:r>
            <a:r>
              <a:rPr lang="zh-CN" altLang="en-US" sz="2800" b="1" dirty="0">
                <a:solidFill>
                  <a:schemeClr val="tx2"/>
                </a:solidFill>
                <a:latin typeface="宋体" panose="02010600030101010101" pitchFamily="2" charset="-122"/>
              </a:rPr>
              <a:t>  </a:t>
            </a:r>
            <a:r>
              <a:rPr lang="en-US" altLang="zh-CN" b="1" dirty="0">
                <a:latin typeface="Times New Roman" panose="02020803070505020304" pitchFamily="18" charset="0"/>
                <a:sym typeface="Symbol" pitchFamily="18" charset="2"/>
              </a:rPr>
              <a:t></a:t>
            </a:r>
            <a:r>
              <a:rPr lang="en-US" altLang="zh-CN" b="1">
                <a:latin typeface="Times New Roman" panose="02020803070505020304" pitchFamily="18" charset="0"/>
              </a:rPr>
              <a:t> </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b="1">
                <a:latin typeface="Times New Roman" panose="02020803070505020304" pitchFamily="18" charset="0"/>
              </a:rPr>
              <a:t>,</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b="1">
                <a:latin typeface="Times New Roman" panose="02020803070505020304" pitchFamily="18" charset="0"/>
                <a:sym typeface="Symbol" pitchFamily="18" charset="2"/>
              </a:rPr>
              <a:t></a:t>
            </a:r>
            <a:r>
              <a:rPr lang="en-US" altLang="zh-CN" b="1" i="1">
                <a:latin typeface="Times New Roman" panose="02020803070505020304" pitchFamily="18" charset="0"/>
                <a:ea typeface="华文行楷" panose="02010800040101010101" pitchFamily="2" charset="-122"/>
              </a:rPr>
              <a:t>P</a:t>
            </a:r>
            <a:r>
              <a:rPr lang="en-US" altLang="zh-CN" b="1">
                <a:latin typeface="Times New Roman" panose="02020803070505020304" pitchFamily="18" charset="0"/>
                <a:ea typeface="华文行楷" panose="02010800040101010101" pitchFamily="2" charset="-122"/>
              </a:rPr>
              <a:t>[</a:t>
            </a:r>
            <a:r>
              <a:rPr lang="en-US" altLang="zh-CN" b="1" i="1">
                <a:latin typeface="Times New Roman" panose="02020803070505020304" pitchFamily="18" charset="0"/>
                <a:ea typeface="华文行楷" panose="02010800040101010101" pitchFamily="2" charset="-122"/>
              </a:rPr>
              <a:t>x</a:t>
            </a:r>
            <a:r>
              <a:rPr lang="en-US" altLang="zh-CN" b="1">
                <a:latin typeface="Times New Roman" panose="02020803070505020304" pitchFamily="18" charset="0"/>
                <a:ea typeface="华文行楷" panose="02010800040101010101" pitchFamily="2" charset="-122"/>
              </a:rPr>
              <a:t>]</a:t>
            </a:r>
            <a:r>
              <a:rPr lang="en-US" altLang="zh-CN" sz="2800" b="1" i="1">
                <a:latin typeface="Times New Roman" panose="02020803070505020304" pitchFamily="18" charset="0"/>
              </a:rPr>
              <a:t>, </a:t>
            </a:r>
            <a:r>
              <a:rPr lang="zh-CN" altLang="en-US" sz="2800" b="1">
                <a:latin typeface="宋体" panose="02010600030101010101" pitchFamily="2" charset="-122"/>
              </a:rPr>
              <a:t>在</a:t>
            </a:r>
            <a:r>
              <a:rPr lang="en-US" altLang="zh-CN" sz="2800" b="1" i="1">
                <a:latin typeface="Times New Roman" panose="02020803070505020304" pitchFamily="18" charset="0"/>
              </a:rPr>
              <a:t>P</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dirty="0">
                <a:latin typeface="宋体" panose="02010600030101010101" pitchFamily="2" charset="-122"/>
              </a:rPr>
              <a:t>]</a:t>
            </a:r>
            <a:r>
              <a:rPr lang="zh-CN" altLang="en-US" sz="2800" b="1" dirty="0">
                <a:latin typeface="宋体" panose="02010600030101010101" pitchFamily="2" charset="-122"/>
              </a:rPr>
              <a:t>中存在一个最大</a:t>
            </a:r>
            <a:endParaRPr lang="zh-CN" altLang="en-US" sz="2800" b="1" dirty="0">
              <a:latin typeface="宋体" panose="02010600030101010101" pitchFamily="2" charset="-122"/>
            </a:endParaRPr>
          </a:p>
          <a:p>
            <a:pPr algn="just">
              <a:lnSpc>
                <a:spcPct val="90000"/>
              </a:lnSpc>
              <a:buNone/>
            </a:pPr>
            <a:r>
              <a:rPr lang="zh-CN" altLang="en-US" sz="2800" b="1" dirty="0">
                <a:latin typeface="宋体" panose="02010600030101010101" pitchFamily="2" charset="-122"/>
              </a:rPr>
              <a:t>公因式</a:t>
            </a:r>
            <a:r>
              <a:rPr lang="en-US" altLang="zh-CN" sz="2800" b="1" i="1">
                <a:latin typeface="Times New Roman" panose="02020803070505020304" pitchFamily="18" charset="0"/>
              </a:rPr>
              <a:t>d</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r>
              <a:rPr lang="zh-CN" altLang="en-US" sz="2800" b="1">
                <a:latin typeface="宋体" panose="02010600030101010101" pitchFamily="2" charset="-122"/>
              </a:rPr>
              <a:t>且</a:t>
            </a:r>
            <a:r>
              <a:rPr lang="en-US" altLang="zh-CN" sz="2800" b="1" i="1">
                <a:latin typeface="Times New Roman" panose="02020803070505020304" pitchFamily="18" charset="0"/>
              </a:rPr>
              <a:t>d</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dirty="0">
                <a:latin typeface="宋体" panose="02010600030101010101" pitchFamily="2" charset="-122"/>
              </a:rPr>
              <a:t>) </a:t>
            </a:r>
            <a:r>
              <a:rPr lang="zh-CN" altLang="en-US" sz="2800" b="1" dirty="0">
                <a:latin typeface="宋体" panose="02010600030101010101" pitchFamily="2" charset="-122"/>
              </a:rPr>
              <a:t>可以表达成</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b="1">
                <a:latin typeface="Times New Roman" panose="02020803070505020304" pitchFamily="18" charset="0"/>
              </a:rPr>
              <a:t>,</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dirty="0">
                <a:latin typeface="宋体" panose="02010600030101010101" pitchFamily="2" charset="-122"/>
              </a:rPr>
              <a:t>的一个组合</a:t>
            </a:r>
            <a:r>
              <a:rPr lang="en-US" altLang="zh-CN" sz="2800" b="1">
                <a:latin typeface="宋体" panose="02010600030101010101" pitchFamily="2" charset="-122"/>
              </a:rPr>
              <a:t>,</a:t>
            </a:r>
            <a:endParaRPr lang="en-US" altLang="zh-CN" sz="2800" b="1">
              <a:latin typeface="宋体" panose="02010600030101010101" pitchFamily="2" charset="-122"/>
            </a:endParaRPr>
          </a:p>
          <a:p>
            <a:pPr algn="just">
              <a:lnSpc>
                <a:spcPct val="90000"/>
              </a:lnSpc>
              <a:buNone/>
            </a:pPr>
            <a:r>
              <a:rPr lang="zh-CN" altLang="en-US" sz="2800" b="1" dirty="0">
                <a:latin typeface="宋体" panose="02010600030101010101" pitchFamily="2" charset="-122"/>
              </a:rPr>
              <a:t>即有</a:t>
            </a:r>
            <a:r>
              <a:rPr lang="en-US" altLang="zh-CN" sz="2800" b="1" i="1">
                <a:latin typeface="Times New Roman" panose="02020803070505020304" pitchFamily="18" charset="0"/>
              </a:rPr>
              <a:t>u</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v</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b="1">
                <a:latin typeface="Times New Roman" panose="02020803070505020304" pitchFamily="18" charset="0"/>
                <a:sym typeface="Symbol" pitchFamily="18" charset="2"/>
              </a:rPr>
              <a:t></a:t>
            </a:r>
            <a:r>
              <a:rPr lang="en-US" altLang="zh-CN" sz="2800" b="1" i="1">
                <a:latin typeface="Times New Roman" panose="02020803070505020304" pitchFamily="18" charset="0"/>
              </a:rPr>
              <a:t>P</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dirty="0">
                <a:latin typeface="宋体" panose="02010600030101010101" pitchFamily="2" charset="-122"/>
              </a:rPr>
              <a:t>]</a:t>
            </a:r>
            <a:r>
              <a:rPr lang="zh-CN" altLang="en-US" sz="2800" b="1" dirty="0">
                <a:latin typeface="宋体" panose="02010600030101010101" pitchFamily="2" charset="-122"/>
              </a:rPr>
              <a:t>使</a:t>
            </a:r>
            <a:endParaRPr lang="zh-CN" altLang="en-US" sz="2800" b="1" dirty="0">
              <a:latin typeface="宋体" panose="02010600030101010101" pitchFamily="2" charset="-122"/>
            </a:endParaRPr>
          </a:p>
          <a:p>
            <a:pPr algn="just">
              <a:lnSpc>
                <a:spcPct val="90000"/>
              </a:lnSpc>
              <a:buNone/>
            </a:pPr>
            <a:r>
              <a:rPr lang="zh-CN" altLang="en-US" sz="2800" dirty="0">
                <a:latin typeface="宋体" panose="02010600030101010101" pitchFamily="2" charset="-122"/>
              </a:rPr>
              <a:t>         </a:t>
            </a:r>
            <a:r>
              <a:rPr lang="en-US" altLang="zh-CN" sz="2800" b="1" i="1">
                <a:solidFill>
                  <a:schemeClr val="tx2"/>
                </a:solidFill>
                <a:latin typeface="Times New Roman" panose="02020803070505020304" pitchFamily="18" charset="0"/>
              </a:rPr>
              <a:t>d</a:t>
            </a:r>
            <a:r>
              <a:rPr lang="en-US" altLang="zh-CN" sz="2800" b="1">
                <a:solidFill>
                  <a:schemeClr val="tx2"/>
                </a:solidFill>
                <a:latin typeface="宋体" panose="02010600030101010101" pitchFamily="2" charset="-122"/>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宋体" panose="02010600030101010101" pitchFamily="2" charset="-122"/>
              </a:rPr>
              <a:t>) </a:t>
            </a:r>
            <a:r>
              <a:rPr lang="en-US" altLang="zh-CN" sz="2800" b="1" i="1">
                <a:solidFill>
                  <a:schemeClr val="tx2"/>
                </a:solidFill>
                <a:latin typeface="Times New Roman" panose="02020803070505020304" pitchFamily="18" charset="0"/>
              </a:rPr>
              <a:t> = u</a:t>
            </a:r>
            <a:r>
              <a:rPr lang="en-US" altLang="zh-CN" sz="2800" b="1">
                <a:solidFill>
                  <a:schemeClr val="tx2"/>
                </a:solidFill>
                <a:latin typeface="宋体" panose="02010600030101010101" pitchFamily="2" charset="-122"/>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宋体" panose="02010600030101010101" pitchFamily="2" charset="-122"/>
              </a:rPr>
              <a:t>) </a:t>
            </a:r>
            <a:r>
              <a:rPr lang="en-US" altLang="zh-CN" sz="2800" b="1" i="1">
                <a:solidFill>
                  <a:schemeClr val="tx2"/>
                </a:solidFill>
                <a:latin typeface="Times New Roman" panose="02020803070505020304" pitchFamily="18" charset="0"/>
              </a:rPr>
              <a:t>f</a:t>
            </a:r>
            <a:r>
              <a:rPr lang="en-US" altLang="zh-CN" sz="2800" b="1">
                <a:solidFill>
                  <a:schemeClr val="tx2"/>
                </a:solidFill>
                <a:latin typeface="宋体" panose="02010600030101010101" pitchFamily="2" charset="-122"/>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宋体" panose="02010600030101010101" pitchFamily="2" charset="-122"/>
              </a:rPr>
              <a:t>) </a:t>
            </a:r>
            <a:r>
              <a:rPr lang="en-US" altLang="zh-CN" sz="2800" b="1" i="1">
                <a:solidFill>
                  <a:schemeClr val="tx2"/>
                </a:solidFill>
                <a:latin typeface="Times New Roman" panose="02020803070505020304" pitchFamily="18" charset="0"/>
              </a:rPr>
              <a:t> + v</a:t>
            </a:r>
            <a:r>
              <a:rPr lang="en-US" altLang="zh-CN" sz="2800" b="1">
                <a:solidFill>
                  <a:schemeClr val="tx2"/>
                </a:solidFill>
                <a:latin typeface="宋体" panose="02010600030101010101" pitchFamily="2" charset="-122"/>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宋体" panose="02010600030101010101" pitchFamily="2" charset="-122"/>
              </a:rPr>
              <a:t>) </a:t>
            </a:r>
            <a:r>
              <a:rPr lang="en-US" altLang="zh-CN" sz="2800" b="1" i="1">
                <a:solidFill>
                  <a:schemeClr val="tx2"/>
                </a:solidFill>
                <a:latin typeface="Times New Roman" panose="02020803070505020304" pitchFamily="18" charset="0"/>
              </a:rPr>
              <a:t>g</a:t>
            </a:r>
            <a:r>
              <a:rPr lang="en-US" altLang="zh-CN" sz="2800" b="1">
                <a:solidFill>
                  <a:schemeClr val="tx2"/>
                </a:solidFill>
                <a:latin typeface="宋体" panose="02010600030101010101" pitchFamily="2" charset="-122"/>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宋体" panose="02010600030101010101" pitchFamily="2" charset="-122"/>
              </a:rPr>
              <a:t>) </a:t>
            </a:r>
            <a:endParaRPr lang="en-US" altLang="zh-CN" sz="2800" b="1">
              <a:solidFill>
                <a:schemeClr val="tx2"/>
              </a:solidFill>
              <a:latin typeface="宋体" panose="02010600030101010101" pitchFamily="2" charset="-122"/>
            </a:endParaRPr>
          </a:p>
        </p:txBody>
      </p:sp>
      <p:sp>
        <p:nvSpPr>
          <p:cNvPr id="247812" name="矩形 247811"/>
          <p:cNvSpPr/>
          <p:nvPr/>
        </p:nvSpPr>
        <p:spPr>
          <a:xfrm>
            <a:off x="762000" y="3408363"/>
            <a:ext cx="7924800" cy="4264025"/>
          </a:xfrm>
          <a:prstGeom prst="rect">
            <a:avLst/>
          </a:prstGeom>
          <a:solidFill>
            <a:srgbClr val="FFFF66"/>
          </a:solidFill>
          <a:ln w="9525" cap="flat" cmpd="sng">
            <a:solidFill>
              <a:schemeClr val="tx2"/>
            </a:solidFill>
            <a:prstDash val="solid"/>
            <a:miter/>
            <a:headEnd type="none" w="med" len="med"/>
            <a:tailEnd type="none" w="med" len="med"/>
          </a:ln>
        </p:spPr>
        <p:txBody>
          <a:bodyPr anchor="t">
            <a:spAutoFit/>
          </a:bodyPr>
          <a:p>
            <a:pPr indent="0">
              <a:spcBef>
                <a:spcPct val="50000"/>
              </a:spcBef>
              <a:buClr>
                <a:schemeClr val="folHlink"/>
              </a:buClr>
              <a:buSzPct val="75000"/>
              <a:buFont typeface="Wingdings" panose="05000000000000000000" pitchFamily="2" charset="2"/>
              <a:buNone/>
            </a:pPr>
            <a:r>
              <a:rPr lang="zh-CN" altLang="en-US" sz="2800" b="1" dirty="0">
                <a:solidFill>
                  <a:schemeClr val="tx2"/>
                </a:solidFill>
                <a:latin typeface="黑体" panose="02010600030101010101" pitchFamily="2" charset="-122"/>
                <a:ea typeface="黑体" panose="02010600030101010101" pitchFamily="2" charset="-122"/>
              </a:rPr>
              <a:t>注意：</a:t>
            </a:r>
            <a:r>
              <a:rPr lang="zh-CN" altLang="en-US" sz="2800" b="1" dirty="0">
                <a:latin typeface="宋体" panose="02010600030101010101" pitchFamily="2" charset="-122"/>
                <a:ea typeface="宋体" panose="02010600030101010101" pitchFamily="2" charset="-122"/>
              </a:rPr>
              <a:t>等式</a:t>
            </a:r>
            <a:r>
              <a:rPr lang="zh-CN" altLang="en-US" sz="2800" b="1" i="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d</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宋体" panose="02010600030101010101" pitchFamily="2" charset="-122"/>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 = u</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宋体" panose="02010600030101010101" pitchFamily="2" charset="-122"/>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f</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宋体" panose="02010600030101010101" pitchFamily="2" charset="-122"/>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 + v</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宋体" panose="02010600030101010101" pitchFamily="2" charset="-122"/>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g</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成立</a:t>
            </a:r>
            <a:r>
              <a:rPr lang="en-US" altLang="zh-CN" sz="2800" b="1">
                <a:latin typeface="宋体" panose="02010600030101010101" pitchFamily="2" charset="-122"/>
                <a:ea typeface="宋体" panose="02010600030101010101" pitchFamily="2" charset="-122"/>
              </a:rPr>
              <a:t>,</a:t>
            </a:r>
            <a:endParaRPr lang="en-US" altLang="zh-CN" sz="2800" b="1">
              <a:latin typeface="宋体" panose="02010600030101010101" pitchFamily="2" charset="-122"/>
              <a:ea typeface="宋体" panose="02010600030101010101" pitchFamily="2" charset="-122"/>
            </a:endParaRPr>
          </a:p>
          <a:p>
            <a:pPr indent="0">
              <a:spcBef>
                <a:spcPct val="50000"/>
              </a:spcBef>
              <a:buClr>
                <a:schemeClr val="folHlink"/>
              </a:buClr>
              <a:buSzPct val="75000"/>
              <a:buFont typeface="Wingdings" panose="05000000000000000000" pitchFamily="2" charset="2"/>
              <a:buNone/>
            </a:pPr>
            <a:r>
              <a:rPr lang="en-US" altLang="zh-CN" sz="2800" b="1" i="1">
                <a:latin typeface="Times New Roman" panose="02020803070505020304" pitchFamily="18" charset="0"/>
                <a:ea typeface="宋体" panose="02010600030101010101" pitchFamily="2" charset="-122"/>
              </a:rPr>
              <a:t>d</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未必就是</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zh-CN" altLang="en-US" sz="3200" b="1">
                <a:latin typeface="Times New Roman" panose="02020803070505020304" pitchFamily="18" charset="0"/>
                <a:ea typeface="宋体" panose="02010600030101010101" pitchFamily="2" charset="-122"/>
              </a:rPr>
              <a:t>与</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的最大公因式</a:t>
            </a:r>
            <a:r>
              <a:rPr lang="en-US" altLang="zh-CN" sz="2800" b="1">
                <a:latin typeface="Times New Roman" panose="02020803070505020304" pitchFamily="18" charset="0"/>
                <a:ea typeface="宋体" panose="02010600030101010101" pitchFamily="2" charset="-122"/>
              </a:rPr>
              <a:t>.</a:t>
            </a:r>
            <a:endParaRPr lang="en-US" altLang="zh-CN" sz="2800" b="1">
              <a:latin typeface="Times New Roman" panose="02020803070505020304" pitchFamily="18" charset="0"/>
              <a:ea typeface="宋体" panose="02010600030101010101" pitchFamily="2" charset="-122"/>
            </a:endParaRPr>
          </a:p>
          <a:p>
            <a:pPr indent="0" algn="just">
              <a:spcBef>
                <a:spcPct val="20000"/>
              </a:spcBef>
              <a:buClr>
                <a:schemeClr val="folHlink"/>
              </a:buClr>
              <a:buSzPct val="75000"/>
              <a:buFont typeface="Wingdings" panose="05000000000000000000" pitchFamily="2" charset="2"/>
              <a:buNone/>
            </a:pPr>
            <a:r>
              <a:rPr lang="en-US" altLang="zh-CN" sz="2800" b="1">
                <a:latin typeface="Times New Roman" panose="02020803070505020304" pitchFamily="18" charset="0"/>
                <a:ea typeface="宋体" panose="02010600030101010101" pitchFamily="2" charset="-122"/>
              </a:rPr>
              <a:t>       </a:t>
            </a:r>
            <a:r>
              <a:rPr lang="zh-CN" altLang="en-US" sz="2800" b="1" dirty="0">
                <a:solidFill>
                  <a:schemeClr val="tx2"/>
                </a:solidFill>
                <a:latin typeface="Times New Roman" panose="02020803070505020304" pitchFamily="18" charset="0"/>
                <a:ea typeface="宋体" panose="02010600030101010101" pitchFamily="2" charset="-122"/>
              </a:rPr>
              <a:t>例如</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f</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宋体" panose="02010600030101010101" pitchFamily="2" charset="-122"/>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baseline="30000">
                <a:latin typeface="Times New Roman" panose="02020803070505020304" pitchFamily="18" charset="0"/>
                <a:ea typeface="宋体" panose="02010600030101010101" pitchFamily="2" charset="-122"/>
              </a:rPr>
              <a:t>2</a:t>
            </a:r>
            <a:r>
              <a:rPr lang="en-US" altLang="zh-CN" sz="2800" b="1" i="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+1,</a:t>
            </a:r>
            <a:r>
              <a:rPr lang="en-US" altLang="zh-CN" sz="2800" b="1" i="1">
                <a:latin typeface="Times New Roman" panose="02020803070505020304" pitchFamily="18" charset="0"/>
                <a:ea typeface="宋体" panose="02010600030101010101" pitchFamily="2" charset="-122"/>
              </a:rPr>
              <a:t> g</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宋体" panose="02010600030101010101" pitchFamily="2" charset="-122"/>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 </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u</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宋体" panose="02010600030101010101" pitchFamily="2" charset="-122"/>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 v</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宋体" panose="02010600030101010101" pitchFamily="2" charset="-122"/>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+1,</a:t>
            </a:r>
            <a:endParaRPr lang="en-US" altLang="zh-CN" sz="2800" b="1">
              <a:latin typeface="Times New Roman" panose="02020803070505020304" pitchFamily="18" charset="0"/>
              <a:ea typeface="宋体" panose="02010600030101010101" pitchFamily="2" charset="-122"/>
            </a:endParaRPr>
          </a:p>
          <a:p>
            <a:pPr indent="0" algn="just">
              <a:spcBef>
                <a:spcPct val="20000"/>
              </a:spcBef>
              <a:buClr>
                <a:schemeClr val="folHlink"/>
              </a:buClr>
              <a:buSzPct val="75000"/>
              <a:buFont typeface="Wingdings" panose="05000000000000000000" pitchFamily="2" charset="2"/>
              <a:buNone/>
            </a:pPr>
            <a:r>
              <a:rPr lang="en-US" altLang="zh-CN" sz="2800" b="1" i="1">
                <a:latin typeface="Times New Roman" panose="02020803070505020304" pitchFamily="18" charset="0"/>
                <a:ea typeface="宋体" panose="02010600030101010101" pitchFamily="2" charset="-122"/>
              </a:rPr>
              <a:t>d</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=2</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baseline="30000">
                <a:latin typeface="Times New Roman" panose="02020803070505020304" pitchFamily="18" charset="0"/>
                <a:ea typeface="宋体" panose="02010600030101010101" pitchFamily="2" charset="-122"/>
              </a:rPr>
              <a:t>2</a:t>
            </a:r>
            <a:r>
              <a:rPr lang="en-US" altLang="zh-CN" sz="2800" b="1" dirty="0">
                <a:latin typeface="Times New Roman" panose="02020803070505020304" pitchFamily="18" charset="0"/>
                <a:ea typeface="宋体" panose="02010600030101010101" pitchFamily="2" charset="-122"/>
              </a:rPr>
              <a:t>+1) . </a:t>
            </a:r>
            <a:r>
              <a:rPr lang="zh-CN" altLang="en-US" sz="2800" b="1" dirty="0">
                <a:latin typeface="Times New Roman" panose="02020803070505020304" pitchFamily="18" charset="0"/>
                <a:ea typeface="宋体" panose="02010600030101010101" pitchFamily="2" charset="-122"/>
              </a:rPr>
              <a:t>显然有</a:t>
            </a:r>
            <a:endParaRPr lang="zh-CN" altLang="en-US" sz="2800" b="1" dirty="0">
              <a:latin typeface="Times New Roman" panose="02020803070505020304" pitchFamily="18" charset="0"/>
              <a:ea typeface="宋体" panose="02010600030101010101" pitchFamily="2" charset="-122"/>
            </a:endParaRPr>
          </a:p>
          <a:p>
            <a:pPr indent="0" algn="just">
              <a:spcBef>
                <a:spcPct val="20000"/>
              </a:spcBef>
              <a:buClr>
                <a:schemeClr val="folHlink"/>
              </a:buClr>
              <a:buSzPct val="75000"/>
              <a:buFont typeface="Wingdings" panose="05000000000000000000" pitchFamily="2" charset="2"/>
              <a:buNone/>
            </a:pPr>
            <a:r>
              <a:rPr lang="zh-CN" altLang="en-US" sz="2800" b="1" i="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d</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宋体" panose="02010600030101010101" pitchFamily="2" charset="-122"/>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 = u</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宋体" panose="02010600030101010101" pitchFamily="2" charset="-122"/>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f</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宋体" panose="02010600030101010101" pitchFamily="2" charset="-122"/>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 + v</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宋体" panose="02010600030101010101" pitchFamily="2" charset="-122"/>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g</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宋体" panose="02010600030101010101" pitchFamily="2" charset="-122"/>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endParaRPr>
          </a:p>
          <a:p>
            <a:pPr indent="0" algn="just">
              <a:spcBef>
                <a:spcPct val="20000"/>
              </a:spcBef>
              <a:buClr>
                <a:schemeClr val="folHlink"/>
              </a:buClr>
              <a:buSzPct val="75000"/>
              <a:buFont typeface="Wingdings" panose="05000000000000000000" pitchFamily="2" charset="2"/>
              <a:buNone/>
            </a:pPr>
            <a:r>
              <a:rPr lang="zh-CN" altLang="en-US" sz="2800" b="1">
                <a:latin typeface="Times New Roman" panose="02020803070505020304" pitchFamily="18" charset="0"/>
                <a:ea typeface="宋体" panose="02010600030101010101" pitchFamily="2" charset="-122"/>
              </a:rPr>
              <a:t>但</a:t>
            </a:r>
            <a:r>
              <a:rPr lang="en-US" altLang="zh-CN" sz="2800" b="1" i="1">
                <a:latin typeface="Times New Roman" panose="02020803070505020304" pitchFamily="18" charset="0"/>
                <a:ea typeface="宋体" panose="02010600030101010101" pitchFamily="2" charset="-122"/>
              </a:rPr>
              <a:t>d</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不是</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zh-CN" altLang="en-US" sz="3200" b="1">
                <a:latin typeface="Times New Roman" panose="02020803070505020304" pitchFamily="18" charset="0"/>
                <a:ea typeface="宋体" panose="02010600030101010101" pitchFamily="2" charset="-122"/>
              </a:rPr>
              <a:t>与</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的最大公因式</a:t>
            </a:r>
            <a:r>
              <a:rPr lang="en-US" altLang="zh-CN" sz="2800" b="1">
                <a:latin typeface="Times New Roman" panose="02020803070505020304" pitchFamily="18" charset="0"/>
                <a:ea typeface="宋体" panose="02010600030101010101" pitchFamily="2" charset="-122"/>
              </a:rPr>
              <a:t>.</a:t>
            </a:r>
            <a:endParaRPr lang="en-US" altLang="zh-CN" sz="2800" b="1">
              <a:latin typeface="Times New Roman" panose="020208030705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7811">
                                            <p:txEl>
                                              <p:charRg st="0" end="35"/>
                                            </p:txEl>
                                          </p:spTgt>
                                        </p:tgtEl>
                                        <p:attrNameLst>
                                          <p:attrName>style.visibility</p:attrName>
                                        </p:attrNameLst>
                                      </p:cBhvr>
                                      <p:to>
                                        <p:strVal val="visible"/>
                                      </p:to>
                                    </p:set>
                                    <p:animEffect transition="in" filter="wipe(left)">
                                      <p:cBhvr>
                                        <p:cTn id="7" dur="500"/>
                                        <p:tgtEl>
                                          <p:spTgt spid="247811">
                                            <p:txEl>
                                              <p:charRg st="0" end="3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7811">
                                            <p:txEl>
                                              <p:charRg st="35" end="69"/>
                                            </p:txEl>
                                          </p:spTgt>
                                        </p:tgtEl>
                                        <p:attrNameLst>
                                          <p:attrName>style.visibility</p:attrName>
                                        </p:attrNameLst>
                                      </p:cBhvr>
                                      <p:to>
                                        <p:strVal val="visible"/>
                                      </p:to>
                                    </p:set>
                                    <p:animEffect transition="in" filter="wipe(left)">
                                      <p:cBhvr>
                                        <p:cTn id="12" dur="500"/>
                                        <p:tgtEl>
                                          <p:spTgt spid="247811">
                                            <p:txEl>
                                              <p:charRg st="35" end="6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7811">
                                            <p:txEl>
                                              <p:charRg st="69" end="88"/>
                                            </p:txEl>
                                          </p:spTgt>
                                        </p:tgtEl>
                                        <p:attrNameLst>
                                          <p:attrName>style.visibility</p:attrName>
                                        </p:attrNameLst>
                                      </p:cBhvr>
                                      <p:to>
                                        <p:strVal val="visible"/>
                                      </p:to>
                                    </p:set>
                                    <p:animEffect transition="in" filter="wipe(left)">
                                      <p:cBhvr>
                                        <p:cTn id="17" dur="500"/>
                                        <p:tgtEl>
                                          <p:spTgt spid="247811">
                                            <p:txEl>
                                              <p:charRg st="69" end="8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7811">
                                            <p:txEl>
                                              <p:charRg st="88" end="124"/>
                                            </p:txEl>
                                          </p:spTgt>
                                        </p:tgtEl>
                                        <p:attrNameLst>
                                          <p:attrName>style.visibility</p:attrName>
                                        </p:attrNameLst>
                                      </p:cBhvr>
                                      <p:to>
                                        <p:strVal val="visible"/>
                                      </p:to>
                                    </p:set>
                                    <p:animEffect transition="in" filter="wipe(left)">
                                      <p:cBhvr>
                                        <p:cTn id="22" dur="500"/>
                                        <p:tgtEl>
                                          <p:spTgt spid="247811">
                                            <p:txEl>
                                              <p:charRg st="88" end="12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47812"/>
                                        </p:tgtEl>
                                        <p:attrNameLst>
                                          <p:attrName>style.visibility</p:attrName>
                                        </p:attrNameLst>
                                      </p:cBhvr>
                                      <p:to>
                                        <p:strVal val="visible"/>
                                      </p:to>
                                    </p:set>
                                    <p:animEffect transition="in" filter="wipe(left)">
                                      <p:cBhvr>
                                        <p:cTn id="27" dur="500"/>
                                        <p:tgtEl>
                                          <p:spTgt spid="2478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47812">
                                            <p:txEl>
                                              <p:charRg st="0" end="41"/>
                                            </p:txEl>
                                          </p:spTgt>
                                        </p:tgtEl>
                                        <p:attrNameLst>
                                          <p:attrName>style.visibility</p:attrName>
                                        </p:attrNameLst>
                                      </p:cBhvr>
                                      <p:to>
                                        <p:strVal val="visible"/>
                                      </p:to>
                                    </p:set>
                                    <p:animEffect transition="in" filter="wipe(left)">
                                      <p:cBhvr>
                                        <p:cTn id="32" dur="500"/>
                                        <p:tgtEl>
                                          <p:spTgt spid="247812">
                                            <p:txEl>
                                              <p:charRg st="0" end="4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47812">
                                            <p:txEl>
                                              <p:charRg st="41" end="66"/>
                                            </p:txEl>
                                          </p:spTgt>
                                        </p:tgtEl>
                                        <p:attrNameLst>
                                          <p:attrName>style.visibility</p:attrName>
                                        </p:attrNameLst>
                                      </p:cBhvr>
                                      <p:to>
                                        <p:strVal val="visible"/>
                                      </p:to>
                                    </p:set>
                                    <p:animEffect transition="in" filter="wipe(left)">
                                      <p:cBhvr>
                                        <p:cTn id="37" dur="500"/>
                                        <p:tgtEl>
                                          <p:spTgt spid="247812">
                                            <p:txEl>
                                              <p:charRg st="41" end="6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47812">
                                            <p:txEl>
                                              <p:charRg st="66" end="117"/>
                                            </p:txEl>
                                          </p:spTgt>
                                        </p:tgtEl>
                                        <p:attrNameLst>
                                          <p:attrName>style.visibility</p:attrName>
                                        </p:attrNameLst>
                                      </p:cBhvr>
                                      <p:to>
                                        <p:strVal val="visible"/>
                                      </p:to>
                                    </p:set>
                                    <p:animEffect transition="in" filter="wipe(left)">
                                      <p:cBhvr>
                                        <p:cTn id="42" dur="500"/>
                                        <p:tgtEl>
                                          <p:spTgt spid="247812">
                                            <p:txEl>
                                              <p:charRg st="66" end="11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47812">
                                            <p:txEl>
                                              <p:charRg st="117" end="136"/>
                                            </p:txEl>
                                          </p:spTgt>
                                        </p:tgtEl>
                                        <p:attrNameLst>
                                          <p:attrName>style.visibility</p:attrName>
                                        </p:attrNameLst>
                                      </p:cBhvr>
                                      <p:to>
                                        <p:strVal val="visible"/>
                                      </p:to>
                                    </p:set>
                                    <p:animEffect transition="in" filter="wipe(left)">
                                      <p:cBhvr>
                                        <p:cTn id="47" dur="500"/>
                                        <p:tgtEl>
                                          <p:spTgt spid="247812">
                                            <p:txEl>
                                              <p:charRg st="117" end="13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47812">
                                            <p:txEl>
                                              <p:charRg st="136" end="184"/>
                                            </p:txEl>
                                          </p:spTgt>
                                        </p:tgtEl>
                                        <p:attrNameLst>
                                          <p:attrName>style.visibility</p:attrName>
                                        </p:attrNameLst>
                                      </p:cBhvr>
                                      <p:to>
                                        <p:strVal val="visible"/>
                                      </p:to>
                                    </p:set>
                                    <p:animEffect transition="in" filter="wipe(left)">
                                      <p:cBhvr>
                                        <p:cTn id="52" dur="500"/>
                                        <p:tgtEl>
                                          <p:spTgt spid="247812">
                                            <p:txEl>
                                              <p:charRg st="136" end="18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47812">
                                            <p:txEl>
                                              <p:charRg st="184" end="208"/>
                                            </p:txEl>
                                          </p:spTgt>
                                        </p:tgtEl>
                                        <p:attrNameLst>
                                          <p:attrName>style.visibility</p:attrName>
                                        </p:attrNameLst>
                                      </p:cBhvr>
                                      <p:to>
                                        <p:strVal val="visible"/>
                                      </p:to>
                                    </p:set>
                                    <p:animEffect transition="in" filter="wipe(left)">
                                      <p:cBhvr>
                                        <p:cTn id="57" dur="500"/>
                                        <p:tgtEl>
                                          <p:spTgt spid="247812">
                                            <p:txEl>
                                              <p:charRg st="184" end="20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11" grpId="0" build="p"/>
      <p:bldP spid="247812" grpId="0" animBg="1" build="p"/>
    </p:bld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6081" name="标题 248833"/>
          <p:cNvSpPr>
            <a:spLocks noGrp="1"/>
          </p:cNvSpPr>
          <p:nvPr>
            <p:ph type="title"/>
          </p:nvPr>
        </p:nvSpPr>
        <p:spPr>
          <a:xfrm>
            <a:off x="685800" y="547688"/>
            <a:ext cx="4572000" cy="519112"/>
          </a:xfrm>
        </p:spPr>
        <p:txBody>
          <a:bodyPr wrap="square" anchor="b">
            <a:spAutoFit/>
          </a:bodyPr>
          <a:p>
            <a:pPr marL="609600" indent="-609600">
              <a:buClr>
                <a:schemeClr val="tx2"/>
              </a:buClr>
              <a:buNone/>
            </a:pPr>
            <a:r>
              <a:rPr lang="zh-CN" altLang="en-US" sz="2800" b="1" dirty="0">
                <a:latin typeface="宋体" panose="02010600030101010101" pitchFamily="2" charset="-122"/>
                <a:ea typeface="宋体" panose="02010600030101010101" pitchFamily="2" charset="-122"/>
              </a:rPr>
              <a:t>最大公因式存在性定理证明</a:t>
            </a:r>
            <a:endParaRPr lang="zh-CN" altLang="en-US" sz="2800" b="1">
              <a:latin typeface="宋体" panose="02010600030101010101" pitchFamily="2" charset="-122"/>
              <a:ea typeface="宋体" panose="02010600030101010101" pitchFamily="2" charset="-122"/>
            </a:endParaRPr>
          </a:p>
        </p:txBody>
      </p:sp>
      <p:sp>
        <p:nvSpPr>
          <p:cNvPr id="248835" name="内容占位符 248834"/>
          <p:cNvSpPr>
            <a:spLocks noGrp="1"/>
          </p:cNvSpPr>
          <p:nvPr>
            <p:ph idx="1"/>
          </p:nvPr>
        </p:nvSpPr>
        <p:spPr>
          <a:xfrm>
            <a:off x="685800" y="1295400"/>
            <a:ext cx="8229600" cy="5257800"/>
          </a:xfrm>
        </p:spPr>
        <p:txBody>
          <a:bodyPr anchor="t"/>
          <a:p>
            <a:pPr algn="just">
              <a:lnSpc>
                <a:spcPct val="90000"/>
              </a:lnSpc>
            </a:pPr>
            <a:r>
              <a:rPr lang="zh-CN" altLang="en-US" sz="2800" b="1" dirty="0">
                <a:solidFill>
                  <a:schemeClr val="tx2"/>
                </a:solidFill>
                <a:latin typeface="宋体" panose="02010600030101010101" pitchFamily="2" charset="-122"/>
              </a:rPr>
              <a:t>证  </a:t>
            </a:r>
            <a:r>
              <a:rPr lang="en-US" altLang="zh-CN" sz="2800" b="1">
                <a:solidFill>
                  <a:schemeClr val="tx2"/>
                </a:solidFill>
                <a:latin typeface="Times New Roman" panose="02020803070505020304" pitchFamily="18" charset="0"/>
              </a:rPr>
              <a:t>(i) </a:t>
            </a:r>
            <a:r>
              <a:rPr lang="zh-CN" altLang="en-US" sz="2800" b="1" dirty="0">
                <a:latin typeface="宋体" panose="02010600030101010101" pitchFamily="2" charset="-122"/>
              </a:rPr>
              <a:t>如果</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dirty="0">
                <a:latin typeface="宋体" panose="02010600030101010101" pitchFamily="2" charset="-122"/>
              </a:rPr>
              <a:t>有一个为零多项式，比如</a:t>
            </a:r>
            <a:endParaRPr lang="zh-CN" altLang="en-US" sz="2800" b="1" dirty="0">
              <a:latin typeface="宋体" panose="02010600030101010101" pitchFamily="2" charset="-122"/>
            </a:endParaRPr>
          </a:p>
          <a:p>
            <a:pPr algn="just">
              <a:lnSpc>
                <a:spcPct val="90000"/>
              </a:lnSpc>
              <a:buNone/>
            </a:pP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=0</a:t>
            </a:r>
            <a:r>
              <a:rPr lang="zh-CN" altLang="en-US" sz="2800" b="1">
                <a:latin typeface="宋体" panose="02010600030101010101" pitchFamily="2" charset="-122"/>
              </a:rPr>
              <a:t>，则</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dirty="0">
                <a:latin typeface="宋体" panose="02010600030101010101" pitchFamily="2" charset="-122"/>
              </a:rPr>
              <a:t>就是</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dirty="0">
                <a:latin typeface="宋体" panose="02010600030101010101" pitchFamily="2" charset="-122"/>
              </a:rPr>
              <a:t>一个最大公因式，即</a:t>
            </a:r>
            <a:endParaRPr lang="zh-CN" altLang="en-US" sz="2800" b="1" dirty="0">
              <a:latin typeface="宋体" panose="02010600030101010101" pitchFamily="2" charset="-122"/>
            </a:endParaRPr>
          </a:p>
          <a:p>
            <a:pPr algn="just">
              <a:lnSpc>
                <a:spcPct val="90000"/>
              </a:lnSpc>
              <a:buNone/>
            </a:pPr>
            <a:r>
              <a:rPr lang="en-US" altLang="zh-CN" sz="2800" b="1" i="1">
                <a:solidFill>
                  <a:schemeClr val="tx2"/>
                </a:solidFill>
                <a:latin typeface="Times New Roman" panose="02020803070505020304" pitchFamily="18" charset="0"/>
              </a:rPr>
              <a:t>d</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en-US" altLang="zh-CN" sz="2800" b="1">
                <a:solidFill>
                  <a:schemeClr val="tx2"/>
                </a:solidFill>
                <a:latin typeface="宋体" panose="02010600030101010101" pitchFamily="2" charset="-122"/>
              </a:rPr>
              <a:t>=</a:t>
            </a:r>
            <a:r>
              <a:rPr lang="en-US" altLang="zh-CN" sz="2800" b="1" i="1">
                <a:solidFill>
                  <a:schemeClr val="tx2"/>
                </a:solidFill>
                <a:latin typeface="Times New Roman" panose="02020803070505020304" pitchFamily="18" charset="0"/>
              </a:rPr>
              <a:t>f</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zh-CN" altLang="en-US" sz="2800" b="1">
                <a:latin typeface="Times New Roman" panose="02020803070505020304" pitchFamily="18" charset="0"/>
              </a:rPr>
              <a:t>，且</a:t>
            </a:r>
            <a:endParaRPr lang="zh-CN" altLang="en-US" sz="2800" b="1">
              <a:latin typeface="宋体" panose="02010600030101010101" pitchFamily="2" charset="-122"/>
            </a:endParaRPr>
          </a:p>
          <a:p>
            <a:pPr algn="just">
              <a:lnSpc>
                <a:spcPct val="90000"/>
              </a:lnSpc>
              <a:buNone/>
            </a:pPr>
            <a:r>
              <a:rPr lang="zh-CN" altLang="en-US" sz="2800" b="1">
                <a:latin typeface="宋体" panose="02010600030101010101" pitchFamily="2" charset="-122"/>
              </a:rPr>
              <a:t>        </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1</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+1</a:t>
            </a:r>
            <a:r>
              <a:rPr lang="en-US" altLang="zh-CN" sz="2800" b="1">
                <a:latin typeface="Times New Roman" panose="02020803070505020304" pitchFamily="18" charset="0"/>
                <a:sym typeface="Symbol" pitchFamily="18" charset="2"/>
              </a:rPr>
              <a:t></a:t>
            </a:r>
            <a:r>
              <a:rPr lang="en-US" altLang="zh-CN" sz="2800" b="1">
                <a:latin typeface="Times New Roman" panose="02020803070505020304" pitchFamily="18" charset="0"/>
              </a:rPr>
              <a:t>0=1</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+1</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endParaRPr lang="en-US" altLang="zh-CN" sz="2800" b="1">
              <a:latin typeface="Times New Roman" panose="02020803070505020304" pitchFamily="18" charset="0"/>
            </a:endParaRPr>
          </a:p>
          <a:p>
            <a:pPr algn="just">
              <a:lnSpc>
                <a:spcPct val="90000"/>
              </a:lnSpc>
              <a:buNone/>
            </a:pPr>
            <a:r>
              <a:rPr lang="en-US" altLang="zh-CN" sz="2800" b="1">
                <a:latin typeface="宋体" panose="02010600030101010101" pitchFamily="2" charset="-122"/>
              </a:rPr>
              <a:t>      </a:t>
            </a:r>
            <a:r>
              <a:rPr lang="en-US" altLang="zh-CN" sz="2800" b="1">
                <a:solidFill>
                  <a:schemeClr val="tx2"/>
                </a:solidFill>
                <a:latin typeface="Times New Roman" panose="02020803070505020304" pitchFamily="18" charset="0"/>
              </a:rPr>
              <a:t>(ii) </a:t>
            </a:r>
            <a:r>
              <a:rPr lang="zh-CN" altLang="en-US" sz="2800" b="1" dirty="0">
                <a:latin typeface="宋体" panose="02010600030101010101" pitchFamily="2" charset="-122"/>
              </a:rPr>
              <a:t>一般情形</a:t>
            </a:r>
            <a:r>
              <a:rPr lang="en-US" altLang="zh-CN" sz="2800" b="1" dirty="0">
                <a:latin typeface="宋体" panose="02010600030101010101" pitchFamily="2" charset="-122"/>
              </a:rPr>
              <a:t>:</a:t>
            </a:r>
            <a:r>
              <a:rPr lang="zh-CN" altLang="en-US" sz="2800" b="1" dirty="0">
                <a:latin typeface="宋体" panose="02010600030101010101" pitchFamily="2" charset="-122"/>
              </a:rPr>
              <a:t>不妨设</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0</a:t>
            </a:r>
            <a:r>
              <a:rPr lang="en-US" altLang="zh-CN" sz="2800" b="1" dirty="0">
                <a:latin typeface="宋体" panose="02010600030101010101" pitchFamily="2" charset="-122"/>
              </a:rPr>
              <a:t>.</a:t>
            </a:r>
            <a:r>
              <a:rPr lang="zh-CN" altLang="en-US" sz="2800" b="1" dirty="0">
                <a:latin typeface="宋体" panose="02010600030101010101" pitchFamily="2" charset="-122"/>
              </a:rPr>
              <a:t>由带余除法</a:t>
            </a:r>
            <a:r>
              <a:rPr lang="en-US" altLang="zh-CN" sz="2800" b="1" dirty="0">
                <a:latin typeface="宋体" panose="02010600030101010101" pitchFamily="2" charset="-122"/>
              </a:rPr>
              <a:t>,</a:t>
            </a:r>
            <a:r>
              <a:rPr lang="zh-CN" altLang="en-US" sz="2800" b="1" dirty="0">
                <a:latin typeface="宋体" panose="02010600030101010101" pitchFamily="2" charset="-122"/>
              </a:rPr>
              <a:t>用</a:t>
            </a:r>
            <a:endParaRPr lang="zh-CN" altLang="en-US" sz="2800" b="1" dirty="0">
              <a:latin typeface="宋体" panose="02010600030101010101" pitchFamily="2" charset="-122"/>
            </a:endParaRPr>
          </a:p>
          <a:p>
            <a:pPr algn="just">
              <a:lnSpc>
                <a:spcPct val="90000"/>
              </a:lnSpc>
              <a:buNone/>
            </a:pP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Times New Roman" panose="02020803070505020304" pitchFamily="18" charset="0"/>
              </a:rPr>
              <a:t>除</a:t>
            </a:r>
            <a:r>
              <a:rPr lang="en-US" altLang="zh-CN" sz="2800" b="1" i="1" err="1">
                <a:latin typeface="Times New Roman" panose="02020803070505020304" pitchFamily="18" charset="0"/>
              </a:rPr>
              <a:t>f</a:t>
            </a:r>
            <a:r>
              <a:rPr lang="en-US" altLang="zh-CN" sz="2800" b="1" err="1">
                <a:latin typeface="Times New Roman" panose="02020803070505020304" pitchFamily="18" charset="0"/>
              </a:rPr>
              <a:t>(</a:t>
            </a:r>
            <a:r>
              <a:rPr lang="en-US" altLang="zh-CN" sz="2800" b="1" i="1" err="1">
                <a:latin typeface="Times New Roman" panose="02020803070505020304" pitchFamily="18" charset="0"/>
              </a:rPr>
              <a:t>x</a:t>
            </a:r>
            <a:r>
              <a:rPr lang="en-US" altLang="zh-CN" sz="2800" b="1" dirty="0">
                <a:latin typeface="Times New Roman" panose="02020803070505020304" pitchFamily="18" charset="0"/>
              </a:rPr>
              <a:t>) , </a:t>
            </a:r>
            <a:r>
              <a:rPr lang="zh-CN" altLang="en-US" sz="2800" b="1" dirty="0">
                <a:latin typeface="Times New Roman" panose="02020803070505020304" pitchFamily="18" charset="0"/>
              </a:rPr>
              <a:t>得到商</a:t>
            </a:r>
            <a:r>
              <a:rPr lang="en-US" altLang="zh-CN" sz="2800" b="1" i="1">
                <a:latin typeface="Times New Roman" panose="02020803070505020304" pitchFamily="18" charset="0"/>
              </a:rPr>
              <a:t>q</a:t>
            </a:r>
            <a:r>
              <a:rPr lang="en-US" altLang="zh-CN" sz="2800" b="1" baseline="-25000">
                <a:latin typeface="Times New Roman" panose="02020803070505020304" pitchFamily="18" charset="0"/>
              </a:rPr>
              <a:t>1</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 </a:t>
            </a:r>
            <a:r>
              <a:rPr lang="zh-CN" altLang="en-US" sz="2800" b="1" dirty="0">
                <a:latin typeface="Times New Roman" panose="02020803070505020304" pitchFamily="18" charset="0"/>
              </a:rPr>
              <a:t>余式</a:t>
            </a:r>
            <a:r>
              <a:rPr lang="en-US" altLang="zh-CN" sz="2800" b="1" i="1">
                <a:latin typeface="Times New Roman" panose="02020803070505020304" pitchFamily="18" charset="0"/>
              </a:rPr>
              <a:t>r</a:t>
            </a:r>
            <a:r>
              <a:rPr lang="en-US" altLang="zh-CN" sz="2800" b="1" baseline="-25000">
                <a:latin typeface="Times New Roman" panose="02020803070505020304" pitchFamily="18" charset="0"/>
              </a:rPr>
              <a:t>1</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dirty="0">
                <a:latin typeface="宋体" panose="02010600030101010101" pitchFamily="2" charset="-122"/>
              </a:rPr>
              <a:t>；即</a:t>
            </a:r>
            <a:endParaRPr lang="zh-CN" altLang="en-US" sz="2800" b="1" dirty="0">
              <a:latin typeface="宋体" panose="02010600030101010101" pitchFamily="2" charset="-122"/>
            </a:endParaRPr>
          </a:p>
          <a:p>
            <a:pPr algn="just">
              <a:lnSpc>
                <a:spcPct val="90000"/>
              </a:lnSpc>
              <a:buNone/>
            </a:pPr>
            <a:r>
              <a:rPr lang="zh-CN" altLang="en-US" sz="2400" b="1" dirty="0">
                <a:latin typeface="宋体" panose="02010600030101010101" pitchFamily="2" charset="-122"/>
                <a:sym typeface="Symbol" pitchFamily="18" charset="2"/>
              </a:rPr>
              <a:t>               </a:t>
            </a:r>
            <a:r>
              <a:rPr lang="en-US" altLang="zh-CN" sz="2800" b="1" i="1">
                <a:latin typeface="Times New Roman" panose="02020803070505020304" pitchFamily="18" charset="0"/>
                <a:sym typeface="Symbol" pitchFamily="18" charset="2"/>
              </a:rPr>
              <a:t>f</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 </a:t>
            </a:r>
            <a:r>
              <a:rPr lang="en-US" altLang="zh-CN" sz="2800" b="1" i="1">
                <a:latin typeface="Times New Roman" panose="02020803070505020304" pitchFamily="18" charset="0"/>
                <a:sym typeface="Symbol" pitchFamily="18" charset="2"/>
              </a:rPr>
              <a:t>q</a:t>
            </a:r>
            <a:r>
              <a:rPr lang="en-US" altLang="zh-CN" sz="2800" b="1" baseline="-25000">
                <a:latin typeface="Times New Roman" panose="02020803070505020304" pitchFamily="18" charset="0"/>
                <a:sym typeface="Symbol" pitchFamily="18" charset="2"/>
              </a:rPr>
              <a:t>1</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g</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 </a:t>
            </a:r>
            <a:r>
              <a:rPr lang="en-US" altLang="zh-CN" sz="2800" b="1" i="1">
                <a:latin typeface="Times New Roman" panose="02020803070505020304" pitchFamily="18" charset="0"/>
                <a:sym typeface="Symbol" pitchFamily="18" charset="2"/>
              </a:rPr>
              <a:t>r</a:t>
            </a:r>
            <a:r>
              <a:rPr lang="en-US" altLang="zh-CN" sz="2800" b="1" baseline="-25000">
                <a:latin typeface="Times New Roman" panose="02020803070505020304" pitchFamily="18" charset="0"/>
                <a:sym typeface="Symbol" pitchFamily="18" charset="2"/>
              </a:rPr>
              <a:t>1</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endParaRPr lang="en-US" altLang="zh-CN" sz="2800" b="1">
              <a:latin typeface="Times New Roman" panose="02020803070505020304" pitchFamily="18" charset="0"/>
              <a:sym typeface="Symbol" pitchFamily="18" charset="2"/>
            </a:endParaRPr>
          </a:p>
          <a:p>
            <a:pPr algn="just">
              <a:lnSpc>
                <a:spcPct val="90000"/>
              </a:lnSpc>
              <a:buNone/>
            </a:pPr>
            <a:r>
              <a:rPr lang="en-US" altLang="zh-CN" sz="2800" b="1">
                <a:latin typeface="Times New Roman" panose="02020803070505020304" pitchFamily="18" charset="0"/>
              </a:rPr>
              <a:t>          </a:t>
            </a:r>
            <a:r>
              <a:rPr lang="zh-CN" altLang="en-US" sz="2800" b="1">
                <a:latin typeface="Times New Roman" panose="02020803070505020304" pitchFamily="18" charset="0"/>
              </a:rPr>
              <a:t>若</a:t>
            </a:r>
            <a:r>
              <a:rPr lang="en-US" altLang="zh-CN" sz="2800" b="1" i="1">
                <a:solidFill>
                  <a:schemeClr val="tx2"/>
                </a:solidFill>
                <a:latin typeface="Times New Roman" panose="02020803070505020304" pitchFamily="18" charset="0"/>
              </a:rPr>
              <a:t>r</a:t>
            </a:r>
            <a:r>
              <a:rPr lang="en-US" altLang="zh-CN" sz="2800" b="1" baseline="-25000">
                <a:solidFill>
                  <a:schemeClr val="tx2"/>
                </a:solidFill>
                <a:latin typeface="Times New Roman" panose="02020803070505020304" pitchFamily="18" charset="0"/>
              </a:rPr>
              <a:t>1</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=0</a:t>
            </a:r>
            <a:r>
              <a:rPr lang="en-US" altLang="zh-CN" sz="2800" b="1">
                <a:latin typeface="Times New Roman" panose="02020803070505020304" pitchFamily="18" charset="0"/>
              </a:rPr>
              <a:t>,</a:t>
            </a:r>
            <a:r>
              <a:rPr lang="zh-CN" altLang="en-US" sz="2800" b="1">
                <a:latin typeface="Times New Roman" panose="02020803070505020304" pitchFamily="18" charset="0"/>
              </a:rPr>
              <a:t>则</a:t>
            </a:r>
            <a:r>
              <a:rPr lang="en-US" altLang="zh-CN" sz="2800" b="1" i="1">
                <a:latin typeface="Times New Roman" panose="02020803070505020304" pitchFamily="18" charset="0"/>
                <a:sym typeface="Symbol" pitchFamily="18" charset="2"/>
              </a:rPr>
              <a:t>r</a:t>
            </a:r>
            <a:r>
              <a:rPr lang="en-US" altLang="zh-CN" sz="2800" b="1" baseline="-25000">
                <a:latin typeface="Times New Roman" panose="02020803070505020304" pitchFamily="18" charset="0"/>
                <a:sym typeface="Symbol" pitchFamily="18" charset="2"/>
              </a:rPr>
              <a:t>1</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 </a:t>
            </a:r>
            <a:r>
              <a:rPr lang="en-US" altLang="zh-CN" sz="2800" b="1" i="1" err="1">
                <a:latin typeface="Times New Roman" panose="02020803070505020304" pitchFamily="18" charset="0"/>
                <a:sym typeface="Symbol" pitchFamily="18" charset="2"/>
              </a:rPr>
              <a:t>g</a:t>
            </a:r>
            <a:r>
              <a:rPr lang="en-US" altLang="zh-CN" sz="2800" b="1" err="1">
                <a:latin typeface="Times New Roman" panose="02020803070505020304" pitchFamily="18" charset="0"/>
                <a:sym typeface="Symbol" pitchFamily="18" charset="2"/>
              </a:rPr>
              <a:t>(</a:t>
            </a:r>
            <a:r>
              <a:rPr lang="en-US" altLang="zh-CN" sz="2800" b="1" i="1" err="1">
                <a:latin typeface="Times New Roman" panose="02020803070505020304" pitchFamily="18" charset="0"/>
                <a:sym typeface="Symbol" pitchFamily="18" charset="2"/>
              </a:rPr>
              <a:t>x</a:t>
            </a:r>
            <a:r>
              <a:rPr lang="en-US" altLang="zh-CN" sz="2800" b="1" dirty="0">
                <a:latin typeface="Times New Roman" panose="02020803070505020304" pitchFamily="18" charset="0"/>
                <a:sym typeface="Symbol" pitchFamily="18" charset="2"/>
              </a:rPr>
              <a:t>) </a:t>
            </a:r>
            <a:r>
              <a:rPr lang="zh-CN" altLang="en-US" sz="2800" b="1" dirty="0">
                <a:latin typeface="Times New Roman" panose="02020803070505020304" pitchFamily="18" charset="0"/>
                <a:sym typeface="Symbol" pitchFamily="18" charset="2"/>
              </a:rPr>
              <a:t>的最大公因式为</a:t>
            </a:r>
            <a:r>
              <a:rPr lang="en-US" altLang="zh-CN" sz="2800" b="1" i="1">
                <a:latin typeface="Times New Roman" panose="02020803070505020304" pitchFamily="18" charset="0"/>
                <a:sym typeface="Symbol" pitchFamily="18" charset="2"/>
              </a:rPr>
              <a:t>g</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zh-CN" altLang="en-US" sz="2800" b="1" dirty="0">
                <a:latin typeface="宋体" panose="02010600030101010101" pitchFamily="2" charset="-122"/>
                <a:sym typeface="Symbol" pitchFamily="18" charset="2"/>
              </a:rPr>
              <a:t>从</a:t>
            </a:r>
            <a:endParaRPr lang="zh-CN" altLang="en-US" sz="2800" b="1" dirty="0">
              <a:latin typeface="宋体" panose="02010600030101010101" pitchFamily="2" charset="-122"/>
              <a:sym typeface="Symbol" pitchFamily="18" charset="2"/>
            </a:endParaRPr>
          </a:p>
          <a:p>
            <a:pPr algn="just">
              <a:lnSpc>
                <a:spcPct val="90000"/>
              </a:lnSpc>
              <a:buNone/>
            </a:pPr>
            <a:r>
              <a:rPr lang="zh-CN" altLang="en-US" sz="2800" b="1" dirty="0">
                <a:latin typeface="宋体" panose="02010600030101010101" pitchFamily="2" charset="-122"/>
                <a:sym typeface="Symbol" pitchFamily="18" charset="2"/>
              </a:rPr>
              <a:t>而</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dirty="0">
                <a:latin typeface="宋体" panose="02010600030101010101" pitchFamily="2" charset="-122"/>
                <a:sym typeface="Symbol" pitchFamily="18" charset="2"/>
              </a:rPr>
              <a:t>最大公因式</a:t>
            </a:r>
            <a:r>
              <a:rPr lang="en-US" altLang="zh-CN" sz="2800" b="1" i="1">
                <a:solidFill>
                  <a:schemeClr val="tx2"/>
                </a:solidFill>
                <a:latin typeface="Times New Roman" panose="02020803070505020304" pitchFamily="18" charset="0"/>
              </a:rPr>
              <a:t>d</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zh-CN" altLang="en-US" sz="2800" b="1" dirty="0">
                <a:latin typeface="Times New Roman" panose="02020803070505020304" pitchFamily="18" charset="0"/>
              </a:rPr>
              <a:t>仅与</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相差一个非</a:t>
            </a:r>
            <a:r>
              <a:rPr lang="en-US" altLang="zh-CN" sz="2800" b="1" dirty="0">
                <a:latin typeface="Times New Roman" panose="02020803070505020304" pitchFamily="18" charset="0"/>
              </a:rPr>
              <a:t>0</a:t>
            </a:r>
            <a:r>
              <a:rPr lang="zh-CN" altLang="en-US" sz="2800" b="1" dirty="0">
                <a:latin typeface="Times New Roman" panose="02020803070505020304" pitchFamily="18" charset="0"/>
              </a:rPr>
              <a:t>常</a:t>
            </a:r>
            <a:endParaRPr lang="zh-CN" altLang="en-US" sz="2800" b="1" dirty="0">
              <a:latin typeface="Times New Roman" panose="02020803070505020304" pitchFamily="18" charset="0"/>
            </a:endParaRPr>
          </a:p>
          <a:p>
            <a:pPr algn="just">
              <a:lnSpc>
                <a:spcPct val="90000"/>
              </a:lnSpc>
              <a:buNone/>
            </a:pPr>
            <a:r>
              <a:rPr lang="zh-CN" altLang="en-US" sz="2800" b="1" dirty="0">
                <a:latin typeface="Times New Roman" panose="02020803070505020304" pitchFamily="18" charset="0"/>
              </a:rPr>
              <a:t>数因子，此时</a:t>
            </a:r>
            <a:endParaRPr lang="zh-CN" altLang="en-US" sz="2800" b="1" dirty="0">
              <a:latin typeface="Times New Roman" panose="02020803070505020304" pitchFamily="18" charset="0"/>
            </a:endParaRPr>
          </a:p>
          <a:p>
            <a:pPr algn="just">
              <a:lnSpc>
                <a:spcPct val="90000"/>
              </a:lnSpc>
              <a:buNone/>
            </a:pPr>
            <a:r>
              <a:rPr lang="zh-CN" altLang="en-US" sz="2800" b="1" i="1">
                <a:latin typeface="Times New Roman" panose="02020803070505020304" pitchFamily="18" charset="0"/>
              </a:rPr>
              <a:t>                  </a:t>
            </a:r>
            <a:r>
              <a:rPr lang="en-US" altLang="zh-CN" sz="2800" b="1" i="1">
                <a:solidFill>
                  <a:schemeClr val="tx2"/>
                </a:solidFill>
                <a:latin typeface="Times New Roman" panose="02020803070505020304" pitchFamily="18" charset="0"/>
              </a:rPr>
              <a:t>d</a:t>
            </a:r>
            <a:r>
              <a:rPr lang="en-US" altLang="zh-CN" sz="2800" b="1">
                <a:solidFill>
                  <a:schemeClr val="tx2"/>
                </a:solidFill>
                <a:latin typeface="宋体" panose="02010600030101010101" pitchFamily="2" charset="-122"/>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宋体" panose="02010600030101010101" pitchFamily="2" charset="-122"/>
              </a:rPr>
              <a:t>) =c</a:t>
            </a:r>
            <a:r>
              <a:rPr lang="en-US" altLang="zh-CN" sz="2800" b="1" i="1">
                <a:solidFill>
                  <a:schemeClr val="tx2"/>
                </a:solidFill>
                <a:latin typeface="Times New Roman" panose="02020803070505020304" pitchFamily="18" charset="0"/>
              </a:rPr>
              <a:t>g</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en-US" altLang="zh-CN" sz="2800" b="1">
                <a:solidFill>
                  <a:schemeClr val="tx2"/>
                </a:solidFill>
                <a:latin typeface="宋体" panose="02010600030101010101" pitchFamily="2" charset="-122"/>
              </a:rPr>
              <a:t>0</a:t>
            </a:r>
            <a:r>
              <a:rPr lang="en-US" altLang="zh-CN" sz="2800" b="1">
                <a:solidFill>
                  <a:schemeClr val="tx2"/>
                </a:solidFill>
                <a:latin typeface="宋体" panose="02010600030101010101" pitchFamily="2" charset="-122"/>
                <a:sym typeface="Symbol" pitchFamily="18" charset="2"/>
              </a:rPr>
              <a:t></a:t>
            </a:r>
            <a:r>
              <a:rPr lang="en-US" altLang="zh-CN" sz="2800" b="1" i="1">
                <a:solidFill>
                  <a:schemeClr val="tx2"/>
                </a:solidFill>
                <a:latin typeface="Times New Roman" panose="02020803070505020304" pitchFamily="18" charset="0"/>
              </a:rPr>
              <a:t>f</a:t>
            </a:r>
            <a:r>
              <a:rPr lang="en-US" altLang="zh-CN" sz="2800" b="1">
                <a:solidFill>
                  <a:schemeClr val="tx2"/>
                </a:solidFill>
                <a:latin typeface="宋体" panose="02010600030101010101" pitchFamily="2" charset="-122"/>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宋体" panose="02010600030101010101" pitchFamily="2" charset="-122"/>
              </a:rPr>
              <a:t>) +</a:t>
            </a:r>
            <a:r>
              <a:rPr lang="en-US" altLang="zh-CN" sz="2800" b="1">
                <a:solidFill>
                  <a:schemeClr val="tx2"/>
                </a:solidFill>
                <a:latin typeface="宋体" panose="02010600030101010101" pitchFamily="2" charset="-122"/>
                <a:sym typeface="Symbol" pitchFamily="18" charset="2"/>
              </a:rPr>
              <a:t>c</a:t>
            </a:r>
            <a:r>
              <a:rPr lang="en-US" altLang="zh-CN" sz="2800" b="1" i="1">
                <a:solidFill>
                  <a:schemeClr val="tx2"/>
                </a:solidFill>
                <a:latin typeface="Times New Roman" panose="02020803070505020304" pitchFamily="18" charset="0"/>
              </a:rPr>
              <a:t>g</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en-US" altLang="zh-CN" sz="2800" b="1">
                <a:latin typeface="Times New Roman" panose="02020803070505020304" pitchFamily="18" charset="0"/>
              </a:rPr>
              <a:t>    </a:t>
            </a:r>
            <a:r>
              <a:rPr lang="en-US" altLang="zh-CN" sz="2800" b="1">
                <a:latin typeface="宋体" panose="02010600030101010101" pitchFamily="2" charset="-122"/>
                <a:sym typeface="Symbol" pitchFamily="18" charset="2"/>
              </a:rPr>
              <a:t>   </a:t>
            </a:r>
            <a:endParaRPr lang="en-US" altLang="zh-CN" sz="2800" b="1">
              <a:latin typeface="宋体" panose="02010600030101010101" pitchFamily="2" charset="-122"/>
              <a:sym typeface="Symbol" pitchFamily="18" charset="2"/>
            </a:endParaRPr>
          </a:p>
        </p:txBody>
      </p:sp>
      <p:graphicFrame>
        <p:nvGraphicFramePr>
          <p:cNvPr id="46083" name="对象 248835"/>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3122" name="" r:id="rId1" imgW="114300" imgH="215265" progId="Equation.3">
                  <p:embed/>
                </p:oleObj>
              </mc:Choice>
              <mc:Fallback>
                <p:oleObj name="" r:id="rId1" imgW="114300" imgH="215265" progId="Equation.3">
                  <p:embed/>
                  <p:pic>
                    <p:nvPicPr>
                      <p:cNvPr id="0" name="图片 3121"/>
                      <p:cNvPicPr/>
                      <p:nvPr/>
                    </p:nvPicPr>
                    <p:blipFill>
                      <a:blip r:embed="rId2"/>
                      <a:stretch>
                        <a:fillRect/>
                      </a:stretch>
                    </p:blipFill>
                    <p:spPr>
                      <a:xfrm>
                        <a:off x="4514850" y="3321050"/>
                        <a:ext cx="114300" cy="215900"/>
                      </a:xfrm>
                      <a:prstGeom prst="rect">
                        <a:avLst/>
                      </a:prstGeom>
                      <a:noFill/>
                      <a:ln w="38100">
                        <a:noFill/>
                        <a:miter/>
                      </a:ln>
                    </p:spPr>
                  </p:pic>
                </p:oleObj>
              </mc:Fallback>
            </mc:AlternateContent>
          </a:graphicData>
        </a:graphic>
      </p:graphicFrame>
      <p:graphicFrame>
        <p:nvGraphicFramePr>
          <p:cNvPr id="46084" name="对象 248836"/>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3123" name="" r:id="rId3" imgW="114300" imgH="215265" progId="Equation.3">
                  <p:embed/>
                </p:oleObj>
              </mc:Choice>
              <mc:Fallback>
                <p:oleObj name="" r:id="rId3" imgW="114300" imgH="215265" progId="Equation.3">
                  <p:embed/>
                  <p:pic>
                    <p:nvPicPr>
                      <p:cNvPr id="0" name="图片 3122"/>
                      <p:cNvPicPr/>
                      <p:nvPr/>
                    </p:nvPicPr>
                    <p:blipFill>
                      <a:blip r:embed="rId2"/>
                      <a:stretch>
                        <a:fillRect/>
                      </a:stretch>
                    </p:blipFill>
                    <p:spPr>
                      <a:xfrm>
                        <a:off x="4514850" y="3321050"/>
                        <a:ext cx="114300" cy="215900"/>
                      </a:xfrm>
                      <a:prstGeom prst="rect">
                        <a:avLst/>
                      </a:prstGeom>
                      <a:noFill/>
                      <a:ln w="38100">
                        <a:noFill/>
                        <a:miter/>
                      </a:ln>
                    </p:spPr>
                  </p:pic>
                </p:oleObj>
              </mc:Fallback>
            </mc:AlternateContent>
          </a:graphicData>
        </a:graphic>
      </p:graphicFrame>
      <p:graphicFrame>
        <p:nvGraphicFramePr>
          <p:cNvPr id="46085" name="对象 248837"/>
          <p:cNvGraphicFramePr/>
          <p:nvPr/>
        </p:nvGraphicFramePr>
        <p:xfrm>
          <a:off x="6961188" y="3776663"/>
          <a:ext cx="125412" cy="117475"/>
        </p:xfrm>
        <a:graphic>
          <a:graphicData uri="http://schemas.openxmlformats.org/presentationml/2006/ole">
            <mc:AlternateContent xmlns:mc="http://schemas.openxmlformats.org/markup-compatibility/2006">
              <mc:Choice xmlns:v="urn:schemas-microsoft-com:vml" Requires="v">
                <p:oleObj spid="_x0000_s3124" name="" r:id="rId4" imgW="114300" imgH="215265" progId="Equation.3">
                  <p:embed/>
                </p:oleObj>
              </mc:Choice>
              <mc:Fallback>
                <p:oleObj name="" r:id="rId4" imgW="114300" imgH="215265" progId="Equation.3">
                  <p:embed/>
                  <p:pic>
                    <p:nvPicPr>
                      <p:cNvPr id="0" name="图片 3123"/>
                      <p:cNvPicPr/>
                      <p:nvPr/>
                    </p:nvPicPr>
                    <p:blipFill>
                      <a:blip r:embed="rId2"/>
                      <a:stretch>
                        <a:fillRect/>
                      </a:stretch>
                    </p:blipFill>
                    <p:spPr>
                      <a:xfrm>
                        <a:off x="6961188" y="3776663"/>
                        <a:ext cx="125412" cy="11747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8835">
                                            <p:txEl>
                                              <p:charRg st="0" end="29"/>
                                            </p:txEl>
                                          </p:spTgt>
                                        </p:tgtEl>
                                        <p:attrNameLst>
                                          <p:attrName>style.visibility</p:attrName>
                                        </p:attrNameLst>
                                      </p:cBhvr>
                                      <p:to>
                                        <p:strVal val="visible"/>
                                      </p:to>
                                    </p:set>
                                    <p:animEffect transition="in" filter="wipe(left)">
                                      <p:cBhvr>
                                        <p:cTn id="7" dur="500"/>
                                        <p:tgtEl>
                                          <p:spTgt spid="248835">
                                            <p:txEl>
                                              <p:charRg st="0" end="29"/>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8835">
                                            <p:txEl>
                                              <p:charRg st="29" end="62"/>
                                            </p:txEl>
                                          </p:spTgt>
                                        </p:tgtEl>
                                        <p:attrNameLst>
                                          <p:attrName>style.visibility</p:attrName>
                                        </p:attrNameLst>
                                      </p:cBhvr>
                                      <p:to>
                                        <p:strVal val="visible"/>
                                      </p:to>
                                    </p:set>
                                    <p:animEffect transition="in" filter="wipe(left)">
                                      <p:cBhvr>
                                        <p:cTn id="12" dur="500"/>
                                        <p:tgtEl>
                                          <p:spTgt spid="248835">
                                            <p:txEl>
                                              <p:charRg st="29" end="6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8835">
                                            <p:txEl>
                                              <p:charRg st="62" end="74"/>
                                            </p:txEl>
                                          </p:spTgt>
                                        </p:tgtEl>
                                        <p:attrNameLst>
                                          <p:attrName>style.visibility</p:attrName>
                                        </p:attrNameLst>
                                      </p:cBhvr>
                                      <p:to>
                                        <p:strVal val="visible"/>
                                      </p:to>
                                    </p:set>
                                    <p:animEffect transition="in" filter="wipe(left)">
                                      <p:cBhvr>
                                        <p:cTn id="17" dur="500"/>
                                        <p:tgtEl>
                                          <p:spTgt spid="248835">
                                            <p:txEl>
                                              <p:charRg st="62" end="7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8835">
                                            <p:txEl>
                                              <p:charRg st="74" end="113"/>
                                            </p:txEl>
                                          </p:spTgt>
                                        </p:tgtEl>
                                        <p:attrNameLst>
                                          <p:attrName>style.visibility</p:attrName>
                                        </p:attrNameLst>
                                      </p:cBhvr>
                                      <p:to>
                                        <p:strVal val="visible"/>
                                      </p:to>
                                    </p:set>
                                    <p:animEffect transition="in" filter="wipe(left)">
                                      <p:cBhvr>
                                        <p:cTn id="22" dur="500"/>
                                        <p:tgtEl>
                                          <p:spTgt spid="248835">
                                            <p:txEl>
                                              <p:charRg st="74" end="11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48835">
                                            <p:txEl>
                                              <p:charRg st="113" end="146"/>
                                            </p:txEl>
                                          </p:spTgt>
                                        </p:tgtEl>
                                        <p:attrNameLst>
                                          <p:attrName>style.visibility</p:attrName>
                                        </p:attrNameLst>
                                      </p:cBhvr>
                                      <p:to>
                                        <p:strVal val="visible"/>
                                      </p:to>
                                    </p:set>
                                    <p:animEffect transition="in" filter="wipe(left)">
                                      <p:cBhvr>
                                        <p:cTn id="27" dur="500"/>
                                        <p:tgtEl>
                                          <p:spTgt spid="248835">
                                            <p:txEl>
                                              <p:charRg st="113" end="14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48835">
                                            <p:txEl>
                                              <p:charRg st="146" end="177"/>
                                            </p:txEl>
                                          </p:spTgt>
                                        </p:tgtEl>
                                        <p:attrNameLst>
                                          <p:attrName>style.visibility</p:attrName>
                                        </p:attrNameLst>
                                      </p:cBhvr>
                                      <p:to>
                                        <p:strVal val="visible"/>
                                      </p:to>
                                    </p:set>
                                    <p:animEffect transition="in" filter="wipe(left)">
                                      <p:cBhvr>
                                        <p:cTn id="32" dur="500"/>
                                        <p:tgtEl>
                                          <p:spTgt spid="248835">
                                            <p:txEl>
                                              <p:charRg st="146" end="17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48835">
                                            <p:txEl>
                                              <p:charRg st="177" end="217"/>
                                            </p:txEl>
                                          </p:spTgt>
                                        </p:tgtEl>
                                        <p:attrNameLst>
                                          <p:attrName>style.visibility</p:attrName>
                                        </p:attrNameLst>
                                      </p:cBhvr>
                                      <p:to>
                                        <p:strVal val="visible"/>
                                      </p:to>
                                    </p:set>
                                    <p:animEffect transition="in" filter="wipe(left)">
                                      <p:cBhvr>
                                        <p:cTn id="37" dur="500"/>
                                        <p:tgtEl>
                                          <p:spTgt spid="248835">
                                            <p:txEl>
                                              <p:charRg st="177" end="21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48835">
                                            <p:txEl>
                                              <p:charRg st="217" end="262"/>
                                            </p:txEl>
                                          </p:spTgt>
                                        </p:tgtEl>
                                        <p:attrNameLst>
                                          <p:attrName>style.visibility</p:attrName>
                                        </p:attrNameLst>
                                      </p:cBhvr>
                                      <p:to>
                                        <p:strVal val="visible"/>
                                      </p:to>
                                    </p:set>
                                    <p:animEffect transition="in" filter="wipe(left)">
                                      <p:cBhvr>
                                        <p:cTn id="42" dur="500"/>
                                        <p:tgtEl>
                                          <p:spTgt spid="248835">
                                            <p:txEl>
                                              <p:charRg st="217" end="26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48835">
                                            <p:txEl>
                                              <p:charRg st="262" end="295"/>
                                            </p:txEl>
                                          </p:spTgt>
                                        </p:tgtEl>
                                        <p:attrNameLst>
                                          <p:attrName>style.visibility</p:attrName>
                                        </p:attrNameLst>
                                      </p:cBhvr>
                                      <p:to>
                                        <p:strVal val="visible"/>
                                      </p:to>
                                    </p:set>
                                    <p:animEffect transition="in" filter="wipe(left)">
                                      <p:cBhvr>
                                        <p:cTn id="47" dur="500"/>
                                        <p:tgtEl>
                                          <p:spTgt spid="248835">
                                            <p:txEl>
                                              <p:charRg st="262" end="29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48835">
                                            <p:txEl>
                                              <p:charRg st="295" end="302"/>
                                            </p:txEl>
                                          </p:spTgt>
                                        </p:tgtEl>
                                        <p:attrNameLst>
                                          <p:attrName>style.visibility</p:attrName>
                                        </p:attrNameLst>
                                      </p:cBhvr>
                                      <p:to>
                                        <p:strVal val="visible"/>
                                      </p:to>
                                    </p:set>
                                    <p:animEffect transition="in" filter="wipe(left)">
                                      <p:cBhvr>
                                        <p:cTn id="52" dur="500"/>
                                        <p:tgtEl>
                                          <p:spTgt spid="248835">
                                            <p:txEl>
                                              <p:charRg st="295" end="30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48835">
                                            <p:txEl>
                                              <p:charRg st="302" end="351"/>
                                            </p:txEl>
                                          </p:spTgt>
                                        </p:tgtEl>
                                        <p:attrNameLst>
                                          <p:attrName>style.visibility</p:attrName>
                                        </p:attrNameLst>
                                      </p:cBhvr>
                                      <p:to>
                                        <p:strVal val="visible"/>
                                      </p:to>
                                    </p:set>
                                    <p:animEffect transition="in" filter="wipe(left)">
                                      <p:cBhvr>
                                        <p:cTn id="57" dur="500"/>
                                        <p:tgtEl>
                                          <p:spTgt spid="248835">
                                            <p:txEl>
                                              <p:charRg st="302" end="35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35" grpId="0" build="p"/>
    </p:bld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7105" name="标题 249857"/>
          <p:cNvSpPr>
            <a:spLocks noGrp="1"/>
          </p:cNvSpPr>
          <p:nvPr>
            <p:ph type="title"/>
          </p:nvPr>
        </p:nvSpPr>
        <p:spPr>
          <a:xfrm>
            <a:off x="762000" y="530225"/>
            <a:ext cx="5897563" cy="522288"/>
          </a:xfrm>
        </p:spPr>
        <p:txBody>
          <a:bodyPr wrap="square" anchor="b">
            <a:spAutoFit/>
          </a:bodyPr>
          <a:p>
            <a:pPr marL="609600" indent="-609600">
              <a:buClr>
                <a:schemeClr val="tx2"/>
              </a:buClr>
              <a:buNone/>
            </a:pPr>
            <a:r>
              <a:rPr lang="zh-CN" altLang="en-US" sz="2800" b="1" dirty="0">
                <a:latin typeface="宋体" panose="02010600030101010101" pitchFamily="2" charset="-122"/>
                <a:ea typeface="宋体" panose="02010600030101010101" pitchFamily="2" charset="-122"/>
              </a:rPr>
              <a:t>最大公因式存在性定理证明(</a:t>
            </a:r>
            <a:r>
              <a:rPr lang="zh-CN" altLang="en-US" sz="2800" b="1" dirty="0">
                <a:solidFill>
                  <a:schemeClr val="tx1"/>
                </a:solidFill>
                <a:latin typeface="宋体" panose="02010600030101010101" pitchFamily="2" charset="-122"/>
                <a:ea typeface="宋体" panose="02010600030101010101" pitchFamily="2" charset="-122"/>
              </a:rPr>
              <a:t>续</a:t>
            </a:r>
            <a:r>
              <a:rPr lang="en-US" altLang="zh-CN" sz="2800" b="1">
                <a:solidFill>
                  <a:schemeClr val="tx1"/>
                </a:solidFill>
                <a:latin typeface="宋体" panose="02010600030101010101" pitchFamily="2" charset="-122"/>
                <a:ea typeface="宋体" panose="02010600030101010101" pitchFamily="2" charset="-122"/>
              </a:rPr>
              <a:t>1</a:t>
            </a:r>
            <a:r>
              <a:rPr lang="zh-CN" altLang="en-US" sz="2800" b="1" dirty="0">
                <a:latin typeface="宋体" panose="02010600030101010101" pitchFamily="2" charset="-122"/>
                <a:ea typeface="宋体" panose="02010600030101010101" pitchFamily="2" charset="-122"/>
              </a:rPr>
              <a:t>) </a:t>
            </a:r>
            <a:endParaRPr lang="zh-CN" altLang="en-US" sz="2800" b="1">
              <a:latin typeface="宋体" panose="02010600030101010101" pitchFamily="2" charset="-122"/>
              <a:ea typeface="宋体" panose="02010600030101010101" pitchFamily="2" charset="-122"/>
            </a:endParaRPr>
          </a:p>
        </p:txBody>
      </p:sp>
      <p:sp>
        <p:nvSpPr>
          <p:cNvPr id="249859" name="内容占位符 249858"/>
          <p:cNvSpPr>
            <a:spLocks noGrp="1"/>
          </p:cNvSpPr>
          <p:nvPr>
            <p:ph idx="1"/>
          </p:nvPr>
        </p:nvSpPr>
        <p:spPr>
          <a:xfrm>
            <a:off x="685800" y="1219200"/>
            <a:ext cx="8458200" cy="5181600"/>
          </a:xfrm>
        </p:spPr>
        <p:txBody>
          <a:bodyPr anchor="t"/>
          <a:p>
            <a:pPr algn="just">
              <a:lnSpc>
                <a:spcPct val="90000"/>
              </a:lnSpc>
              <a:buNone/>
            </a:pPr>
            <a:r>
              <a:rPr lang="zh-CN" altLang="en-US" sz="2800" b="1" dirty="0">
                <a:latin typeface="Times New Roman" panose="02020803070505020304" pitchFamily="18" charset="0"/>
              </a:rPr>
              <a:t>若</a:t>
            </a:r>
            <a:r>
              <a:rPr lang="en-US" altLang="zh-CN" sz="2800" b="1" i="1">
                <a:solidFill>
                  <a:schemeClr val="tx2"/>
                </a:solidFill>
                <a:latin typeface="Times New Roman" panose="02020803070505020304" pitchFamily="18" charset="0"/>
              </a:rPr>
              <a:t>r</a:t>
            </a:r>
            <a:r>
              <a:rPr lang="en-US" altLang="zh-CN" sz="2800" b="1" baseline="-25000">
                <a:solidFill>
                  <a:schemeClr val="tx2"/>
                </a:solidFill>
                <a:latin typeface="Times New Roman" panose="02020803070505020304" pitchFamily="18" charset="0"/>
              </a:rPr>
              <a:t>1</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en-US" altLang="zh-CN" sz="2800" b="1">
                <a:solidFill>
                  <a:schemeClr val="tx2"/>
                </a:solidFill>
                <a:latin typeface="Times New Roman" panose="02020803070505020304" pitchFamily="18" charset="0"/>
                <a:sym typeface="Symbol" pitchFamily="18" charset="2"/>
              </a:rPr>
              <a:t></a:t>
            </a:r>
            <a:r>
              <a:rPr lang="en-US" altLang="zh-CN" sz="2800" b="1">
                <a:solidFill>
                  <a:schemeClr val="tx2"/>
                </a:solidFill>
                <a:latin typeface="Times New Roman" panose="02020803070505020304" pitchFamily="18" charset="0"/>
              </a:rPr>
              <a:t>0</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再用</a:t>
            </a:r>
            <a:r>
              <a:rPr lang="en-US" altLang="zh-CN" sz="2800" b="1" i="1">
                <a:latin typeface="Times New Roman" panose="02020803070505020304" pitchFamily="18" charset="0"/>
              </a:rPr>
              <a:t>r</a:t>
            </a:r>
            <a:r>
              <a:rPr lang="en-US" altLang="zh-CN" sz="2800" b="1" baseline="-25000">
                <a:latin typeface="Times New Roman" panose="02020803070505020304" pitchFamily="18" charset="0"/>
              </a:rPr>
              <a:t>1</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Times New Roman" panose="02020803070505020304" pitchFamily="18" charset="0"/>
              </a:rPr>
              <a:t>除</a:t>
            </a:r>
            <a:r>
              <a:rPr lang="en-US" altLang="zh-CN" sz="2800" b="1" i="1" err="1">
                <a:latin typeface="Times New Roman" panose="02020803070505020304" pitchFamily="18" charset="0"/>
              </a:rPr>
              <a:t>g</a:t>
            </a:r>
            <a:r>
              <a:rPr lang="en-US" altLang="zh-CN" sz="2800" b="1" err="1">
                <a:latin typeface="Times New Roman" panose="02020803070505020304" pitchFamily="18" charset="0"/>
              </a:rPr>
              <a:t>(</a:t>
            </a:r>
            <a:r>
              <a:rPr lang="en-US" altLang="zh-CN" sz="2800" b="1" i="1" err="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得到商</a:t>
            </a:r>
            <a:r>
              <a:rPr lang="en-US" altLang="zh-CN" sz="2800" b="1" i="1">
                <a:latin typeface="Times New Roman" panose="02020803070505020304" pitchFamily="18" charset="0"/>
              </a:rPr>
              <a:t>q</a:t>
            </a:r>
            <a:r>
              <a:rPr lang="en-US" altLang="zh-CN" sz="2800" b="1" baseline="-25000">
                <a:latin typeface="Times New Roman" panose="02020803070505020304" pitchFamily="18" charset="0"/>
              </a:rPr>
              <a:t>2</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余式</a:t>
            </a:r>
            <a:r>
              <a:rPr lang="en-US" altLang="zh-CN" sz="2800" b="1" i="1">
                <a:latin typeface="Times New Roman" panose="02020803070505020304" pitchFamily="18" charset="0"/>
              </a:rPr>
              <a:t>r</a:t>
            </a:r>
            <a:r>
              <a:rPr lang="en-US" altLang="zh-CN" sz="2800" b="1" baseline="-25000">
                <a:latin typeface="Times New Roman" panose="02020803070505020304" pitchFamily="18" charset="0"/>
              </a:rPr>
              <a:t>2</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endParaRPr lang="en-US" altLang="zh-CN" sz="2800" b="1">
              <a:latin typeface="Times New Roman" panose="02020803070505020304" pitchFamily="18" charset="0"/>
            </a:endParaRPr>
          </a:p>
          <a:p>
            <a:pPr algn="just">
              <a:lnSpc>
                <a:spcPct val="90000"/>
              </a:lnSpc>
              <a:buNone/>
            </a:pPr>
            <a:r>
              <a:rPr lang="zh-CN" altLang="en-US" sz="2800" b="1">
                <a:latin typeface="Times New Roman" panose="02020803070505020304" pitchFamily="18" charset="0"/>
              </a:rPr>
              <a:t>又若</a:t>
            </a:r>
            <a:r>
              <a:rPr lang="en-US" altLang="zh-CN" sz="2800" b="1" i="1">
                <a:latin typeface="Times New Roman" panose="02020803070505020304" pitchFamily="18" charset="0"/>
              </a:rPr>
              <a:t>r</a:t>
            </a:r>
            <a:r>
              <a:rPr lang="en-US" altLang="zh-CN" sz="2800" b="1" baseline="-25000">
                <a:latin typeface="Times New Roman" panose="02020803070505020304" pitchFamily="18" charset="0"/>
              </a:rPr>
              <a:t>2</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a:t>
            </a:r>
            <a:r>
              <a:rPr lang="en-US" altLang="zh-CN" sz="2800" b="1" dirty="0">
                <a:latin typeface="Times New Roman" panose="02020803070505020304" pitchFamily="18" charset="0"/>
              </a:rPr>
              <a:t>0, </a:t>
            </a:r>
            <a:r>
              <a:rPr lang="zh-CN" altLang="en-US" sz="2800" b="1" dirty="0">
                <a:latin typeface="Times New Roman" panose="02020803070505020304" pitchFamily="18" charset="0"/>
              </a:rPr>
              <a:t>就用</a:t>
            </a:r>
            <a:r>
              <a:rPr lang="en-US" altLang="zh-CN" sz="2800" b="1" i="1">
                <a:latin typeface="Times New Roman" panose="02020803070505020304" pitchFamily="18" charset="0"/>
              </a:rPr>
              <a:t>r</a:t>
            </a:r>
            <a:r>
              <a:rPr lang="en-US" altLang="zh-CN" sz="2800" b="1" baseline="-25000">
                <a:latin typeface="Times New Roman" panose="02020803070505020304" pitchFamily="18" charset="0"/>
              </a:rPr>
              <a:t>2</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Times New Roman" panose="02020803070505020304" pitchFamily="18" charset="0"/>
              </a:rPr>
              <a:t>除</a:t>
            </a:r>
            <a:r>
              <a:rPr lang="en-US" altLang="zh-CN" sz="2800" b="1" i="1">
                <a:latin typeface="Times New Roman" panose="02020803070505020304" pitchFamily="18" charset="0"/>
              </a:rPr>
              <a:t>r</a:t>
            </a:r>
            <a:r>
              <a:rPr lang="en-US" altLang="zh-CN" sz="2800" b="1" baseline="-25000">
                <a:latin typeface="Times New Roman" panose="02020803070505020304" pitchFamily="18" charset="0"/>
              </a:rPr>
              <a:t>1</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 </a:t>
            </a:r>
            <a:r>
              <a:rPr lang="zh-CN" altLang="en-US" sz="2800" b="1" dirty="0">
                <a:latin typeface="Times New Roman" panose="02020803070505020304" pitchFamily="18" charset="0"/>
              </a:rPr>
              <a:t>得出商</a:t>
            </a:r>
            <a:r>
              <a:rPr lang="en-US" altLang="zh-CN" sz="2800" b="1" i="1">
                <a:latin typeface="Times New Roman" panose="02020803070505020304" pitchFamily="18" charset="0"/>
              </a:rPr>
              <a:t>q</a:t>
            </a:r>
            <a:r>
              <a:rPr lang="en-US" altLang="zh-CN" sz="2800" b="1" baseline="-25000">
                <a:latin typeface="Times New Roman" panose="02020803070505020304" pitchFamily="18" charset="0"/>
              </a:rPr>
              <a:t>3</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dirty="0">
                <a:latin typeface="Times New Roman" panose="02020803070505020304" pitchFamily="18" charset="0"/>
              </a:rPr>
              <a:t>余式</a:t>
            </a:r>
            <a:r>
              <a:rPr lang="en-US" altLang="zh-CN" sz="2800" b="1" i="1">
                <a:latin typeface="Times New Roman" panose="02020803070505020304" pitchFamily="18" charset="0"/>
              </a:rPr>
              <a:t>r</a:t>
            </a:r>
            <a:r>
              <a:rPr lang="en-US" altLang="zh-CN" sz="2800" b="1" baseline="-25000">
                <a:latin typeface="Times New Roman" panose="02020803070505020304" pitchFamily="18" charset="0"/>
              </a:rPr>
              <a:t>3</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endParaRPr lang="en-US" altLang="zh-CN" sz="2800" b="1">
              <a:latin typeface="Times New Roman" panose="02020803070505020304" pitchFamily="18" charset="0"/>
            </a:endParaRPr>
          </a:p>
          <a:p>
            <a:pPr algn="just">
              <a:lnSpc>
                <a:spcPct val="90000"/>
              </a:lnSpc>
              <a:buNone/>
            </a:pPr>
            <a:r>
              <a:rPr lang="zh-CN" altLang="en-US" sz="2800" b="1" dirty="0">
                <a:latin typeface="宋体" panose="02010600030101010101" pitchFamily="2" charset="-122"/>
              </a:rPr>
              <a:t>如此</a:t>
            </a:r>
            <a:r>
              <a:rPr lang="zh-CN" altLang="en-US" sz="2800" b="1" dirty="0">
                <a:solidFill>
                  <a:schemeClr val="tx2"/>
                </a:solidFill>
                <a:latin typeface="宋体" panose="02010600030101010101" pitchFamily="2" charset="-122"/>
              </a:rPr>
              <a:t>辗转相除</a:t>
            </a:r>
            <a:r>
              <a:rPr lang="zh-CN" altLang="en-US" sz="2800" b="1" dirty="0">
                <a:latin typeface="宋体" panose="02010600030101010101" pitchFamily="2" charset="-122"/>
              </a:rPr>
              <a:t>下去 </a:t>
            </a:r>
            <a:r>
              <a:rPr lang="en-US" altLang="zh-CN" sz="2800" b="1" i="1">
                <a:latin typeface="Times New Roman" panose="02020803070505020304" pitchFamily="18" charset="0"/>
                <a:sym typeface="Symbol" pitchFamily="18" charset="2"/>
              </a:rPr>
              <a:t>∙∙∙∙∙∙</a:t>
            </a:r>
            <a:r>
              <a:rPr lang="zh-CN" altLang="en-US" sz="2800" b="1" dirty="0">
                <a:latin typeface="宋体" panose="02010600030101010101" pitchFamily="2" charset="-122"/>
              </a:rPr>
              <a:t>，</a:t>
            </a:r>
            <a:endParaRPr lang="zh-CN" altLang="en-US" sz="2800" b="1" dirty="0">
              <a:latin typeface="宋体" panose="02010600030101010101" pitchFamily="2" charset="-122"/>
            </a:endParaRPr>
          </a:p>
          <a:p>
            <a:pPr algn="just">
              <a:lnSpc>
                <a:spcPct val="90000"/>
              </a:lnSpc>
              <a:buNone/>
            </a:pPr>
            <a:r>
              <a:rPr lang="zh-CN" altLang="en-US" sz="2800" b="1" dirty="0">
                <a:latin typeface="宋体" panose="02010600030101010101" pitchFamily="2" charset="-122"/>
              </a:rPr>
              <a:t>所得余式的次数不断降低，即  </a:t>
            </a:r>
            <a:endParaRPr lang="zh-CN" altLang="en-US" sz="2800" b="1" dirty="0">
              <a:latin typeface="宋体" panose="02010600030101010101" pitchFamily="2" charset="-122"/>
            </a:endParaRPr>
          </a:p>
          <a:p>
            <a:pPr algn="just">
              <a:lnSpc>
                <a:spcPct val="90000"/>
              </a:lnSpc>
              <a:buNone/>
            </a:pPr>
            <a:r>
              <a:rPr lang="zh-CN" altLang="en-US" sz="2800" b="1" dirty="0">
                <a:latin typeface="宋体" panose="02010600030101010101" pitchFamily="2" charset="-122"/>
              </a:rPr>
              <a:t>     </a:t>
            </a:r>
            <a:r>
              <a:rPr lang="en-US" altLang="zh-CN" sz="2800" b="1">
                <a:latin typeface="Times New Roman Bold" panose="02020803070505020304" charset="0"/>
                <a:sym typeface="Symbol" pitchFamily="18" charset="2"/>
              </a:rPr>
              <a:t>deg</a:t>
            </a:r>
            <a:r>
              <a:rPr lang="en-US" altLang="zh-CN" sz="2800" b="1">
                <a:latin typeface="Times New Roman" panose="02020803070505020304" pitchFamily="18" charset="0"/>
                <a:sym typeface="Symbol" pitchFamily="18" charset="2"/>
              </a:rPr>
              <a:t>(g(</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   </a:t>
            </a:r>
            <a:r>
              <a:rPr lang="en-US" altLang="zh-CN" sz="2800" b="1">
                <a:latin typeface="Times New Roman Bold" panose="02020803070505020304" charset="0"/>
                <a:sym typeface="Symbol" pitchFamily="18" charset="2"/>
              </a:rPr>
              <a:t>deg</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r</a:t>
            </a:r>
            <a:r>
              <a:rPr lang="en-US" altLang="zh-CN" sz="2800" b="1" baseline="-25000">
                <a:latin typeface="Times New Roman" panose="02020803070505020304" pitchFamily="18" charset="0"/>
                <a:sym typeface="Symbol" pitchFamily="18" charset="2"/>
              </a:rPr>
              <a:t>1</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   </a:t>
            </a:r>
            <a:r>
              <a:rPr lang="en-US" altLang="zh-CN" sz="2800" b="1">
                <a:latin typeface="Times New Roman Bold" panose="02020803070505020304" charset="0"/>
                <a:sym typeface="Symbol" pitchFamily="18" charset="2"/>
              </a:rPr>
              <a:t>deg</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r</a:t>
            </a:r>
            <a:r>
              <a:rPr lang="en-US" altLang="zh-CN" sz="2800" b="1" baseline="-25000">
                <a:latin typeface="Times New Roman" panose="02020803070505020304" pitchFamily="18" charset="0"/>
                <a:sym typeface="Symbol" pitchFamily="18" charset="2"/>
              </a:rPr>
              <a:t>2</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a:latin typeface="宋体" panose="02010600030101010101" pitchFamily="2" charset="-122"/>
                <a:sym typeface="Symbol" pitchFamily="18" charset="2"/>
              </a:rPr>
              <a:t>)   </a:t>
            </a:r>
            <a:r>
              <a:rPr lang="en-US" altLang="zh-CN" sz="2800" b="1" i="1">
                <a:latin typeface="Times New Roman" panose="02020803070505020304" pitchFamily="18" charset="0"/>
                <a:sym typeface="Symbol" pitchFamily="18" charset="2"/>
              </a:rPr>
              <a:t>∙∙∙∙∙∙</a:t>
            </a:r>
            <a:endParaRPr lang="en-US" altLang="zh-CN" sz="2800" b="1" i="1">
              <a:latin typeface="Times New Roman" panose="02020803070505020304" pitchFamily="18" charset="0"/>
              <a:sym typeface="Symbol" pitchFamily="18" charset="2"/>
            </a:endParaRPr>
          </a:p>
          <a:p>
            <a:pPr algn="just">
              <a:lnSpc>
                <a:spcPct val="90000"/>
              </a:lnSpc>
              <a:buNone/>
            </a:pPr>
            <a:r>
              <a:rPr lang="zh-CN" altLang="en-US" sz="2800" b="1" dirty="0">
                <a:latin typeface="宋体" panose="02010600030101010101" pitchFamily="2" charset="-122"/>
                <a:sym typeface="Symbol" pitchFamily="18" charset="2"/>
              </a:rPr>
              <a:t>经有限次之后</a:t>
            </a:r>
            <a:r>
              <a:rPr lang="en-US" altLang="zh-CN" sz="2800" b="1" dirty="0">
                <a:latin typeface="宋体" panose="02010600030101010101" pitchFamily="2" charset="-122"/>
                <a:sym typeface="Symbol" pitchFamily="18" charset="2"/>
              </a:rPr>
              <a:t>,</a:t>
            </a:r>
            <a:r>
              <a:rPr lang="zh-CN" altLang="en-US" sz="2800" b="1" dirty="0">
                <a:latin typeface="宋体" panose="02010600030101010101" pitchFamily="2" charset="-122"/>
                <a:sym typeface="Symbol" pitchFamily="18" charset="2"/>
              </a:rPr>
              <a:t>必有余式为零</a:t>
            </a:r>
            <a:r>
              <a:rPr lang="en-US" altLang="zh-CN" sz="2800" b="1" dirty="0">
                <a:latin typeface="宋体" panose="02010600030101010101" pitchFamily="2" charset="-122"/>
                <a:sym typeface="Symbol" pitchFamily="18" charset="2"/>
              </a:rPr>
              <a:t>(</a:t>
            </a:r>
            <a:r>
              <a:rPr lang="zh-CN" altLang="en-US" sz="2800" b="1" dirty="0">
                <a:latin typeface="宋体" panose="02010600030101010101" pitchFamily="2" charset="-122"/>
                <a:sym typeface="Symbol" pitchFamily="18" charset="2"/>
              </a:rPr>
              <a:t>因次数有限</a:t>
            </a:r>
            <a:r>
              <a:rPr lang="en-US" altLang="zh-CN" sz="2800" b="1" dirty="0">
                <a:latin typeface="宋体" panose="02010600030101010101" pitchFamily="2" charset="-122"/>
                <a:sym typeface="Symbol" pitchFamily="18" charset="2"/>
              </a:rPr>
              <a:t>) .</a:t>
            </a:r>
            <a:r>
              <a:rPr lang="zh-CN" altLang="en-US" sz="2800" b="1" dirty="0">
                <a:latin typeface="宋体" panose="02010600030101010101" pitchFamily="2" charset="-122"/>
                <a:sym typeface="Symbol" pitchFamily="18" charset="2"/>
              </a:rPr>
              <a:t>即</a:t>
            </a:r>
            <a:endParaRPr lang="zh-CN" altLang="en-US" sz="2800" b="1" dirty="0">
              <a:latin typeface="宋体" panose="02010600030101010101" pitchFamily="2" charset="-122"/>
              <a:sym typeface="Symbol" pitchFamily="18" charset="2"/>
            </a:endParaRPr>
          </a:p>
          <a:p>
            <a:pPr algn="just">
              <a:lnSpc>
                <a:spcPct val="90000"/>
              </a:lnSpc>
              <a:buNone/>
            </a:pPr>
            <a:r>
              <a:rPr lang="zh-CN" altLang="en-US" sz="2800" b="1" dirty="0">
                <a:latin typeface="宋体" panose="02010600030101010101" pitchFamily="2" charset="-122"/>
                <a:sym typeface="Symbol" pitchFamily="18" charset="2"/>
              </a:rPr>
              <a:t>         </a:t>
            </a:r>
            <a:r>
              <a:rPr lang="zh-CN" altLang="en-US" sz="2800" b="1">
                <a:latin typeface="宋体" panose="02010600030101010101" pitchFamily="2" charset="-122"/>
                <a:sym typeface="Symbol" pitchFamily="18" charset="2"/>
              </a:rPr>
              <a:t> </a:t>
            </a:r>
            <a:r>
              <a:rPr lang="en-US" altLang="zh-CN" sz="2800" b="1" i="1">
                <a:latin typeface="Times New Roman" panose="02020803070505020304" pitchFamily="18" charset="0"/>
                <a:sym typeface="Symbol" pitchFamily="18" charset="2"/>
              </a:rPr>
              <a:t>f</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 </a:t>
            </a:r>
            <a:r>
              <a:rPr lang="en-US" altLang="zh-CN" sz="2800" b="1" i="1">
                <a:latin typeface="Times New Roman" panose="02020803070505020304" pitchFamily="18" charset="0"/>
                <a:sym typeface="Symbol" pitchFamily="18" charset="2"/>
              </a:rPr>
              <a:t>q</a:t>
            </a:r>
            <a:r>
              <a:rPr lang="en-US" altLang="zh-CN" sz="2800" b="1" baseline="-25000">
                <a:latin typeface="Times New Roman" panose="02020803070505020304" pitchFamily="18" charset="0"/>
                <a:sym typeface="Symbol" pitchFamily="18" charset="2"/>
              </a:rPr>
              <a:t>1</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i="1" err="1">
                <a:latin typeface="Times New Roman" panose="02020803070505020304" pitchFamily="18" charset="0"/>
                <a:sym typeface="Symbol" pitchFamily="18" charset="2"/>
              </a:rPr>
              <a:t>g</a:t>
            </a:r>
            <a:r>
              <a:rPr lang="en-US" altLang="zh-CN" sz="2800" b="1" err="1">
                <a:latin typeface="Times New Roman" panose="02020803070505020304" pitchFamily="18" charset="0"/>
                <a:sym typeface="Symbol" pitchFamily="18" charset="2"/>
              </a:rPr>
              <a:t>(</a:t>
            </a:r>
            <a:r>
              <a:rPr lang="en-US" altLang="zh-CN" sz="2800" b="1" i="1" err="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 </a:t>
            </a:r>
            <a:r>
              <a:rPr lang="en-US" altLang="zh-CN" sz="2800" b="1" i="1">
                <a:latin typeface="Times New Roman" panose="02020803070505020304" pitchFamily="18" charset="0"/>
                <a:sym typeface="Symbol" pitchFamily="18" charset="2"/>
              </a:rPr>
              <a:t>r</a:t>
            </a:r>
            <a:r>
              <a:rPr lang="en-US" altLang="zh-CN" sz="2800" b="1" baseline="-25000">
                <a:latin typeface="Times New Roman" panose="02020803070505020304" pitchFamily="18" charset="0"/>
                <a:sym typeface="Symbol" pitchFamily="18" charset="2"/>
              </a:rPr>
              <a:t>1</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endParaRPr lang="en-US" altLang="zh-CN" sz="2800" b="1">
              <a:latin typeface="Times New Roman" panose="02020803070505020304" pitchFamily="18" charset="0"/>
              <a:sym typeface="Symbol" pitchFamily="18" charset="2"/>
            </a:endParaRPr>
          </a:p>
          <a:p>
            <a:pPr algn="just">
              <a:lnSpc>
                <a:spcPct val="90000"/>
              </a:lnSpc>
              <a:buNone/>
            </a:pPr>
            <a:r>
              <a:rPr lang="en-US" altLang="zh-CN" sz="2800" b="1" i="1">
                <a:latin typeface="Times New Roman" panose="02020803070505020304" pitchFamily="18" charset="0"/>
                <a:sym typeface="Symbol" pitchFamily="18" charset="2"/>
              </a:rPr>
              <a:t>                    g</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 </a:t>
            </a:r>
            <a:r>
              <a:rPr lang="en-US" altLang="zh-CN" sz="2800" b="1" i="1">
                <a:latin typeface="Times New Roman" panose="02020803070505020304" pitchFamily="18" charset="0"/>
                <a:sym typeface="Symbol" pitchFamily="18" charset="2"/>
              </a:rPr>
              <a:t>q</a:t>
            </a:r>
            <a:r>
              <a:rPr lang="en-US" altLang="zh-CN" sz="2800" b="1" baseline="-25000">
                <a:latin typeface="Times New Roman" panose="02020803070505020304" pitchFamily="18" charset="0"/>
                <a:sym typeface="Symbol" pitchFamily="18" charset="2"/>
              </a:rPr>
              <a:t>2</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r</a:t>
            </a:r>
            <a:r>
              <a:rPr lang="en-US" altLang="zh-CN" sz="2800" b="1" baseline="-25000">
                <a:latin typeface="Times New Roman" panose="02020803070505020304" pitchFamily="18" charset="0"/>
                <a:sym typeface="Symbol" pitchFamily="18" charset="2"/>
              </a:rPr>
              <a:t>1</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 </a:t>
            </a:r>
            <a:r>
              <a:rPr lang="en-US" altLang="zh-CN" sz="2800" b="1" i="1">
                <a:latin typeface="Times New Roman" panose="02020803070505020304" pitchFamily="18" charset="0"/>
                <a:sym typeface="Symbol" pitchFamily="18" charset="2"/>
              </a:rPr>
              <a:t>r</a:t>
            </a:r>
            <a:r>
              <a:rPr lang="en-US" altLang="zh-CN" sz="2800" b="1" baseline="-25000">
                <a:latin typeface="Times New Roman" panose="02020803070505020304" pitchFamily="18" charset="0"/>
                <a:sym typeface="Symbol" pitchFamily="18" charset="2"/>
              </a:rPr>
              <a:t>2</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endParaRPr lang="en-US" altLang="zh-CN" sz="2800" b="1">
              <a:latin typeface="Times New Roman" panose="02020803070505020304" pitchFamily="18" charset="0"/>
              <a:sym typeface="Symbol" pitchFamily="18" charset="2"/>
            </a:endParaRPr>
          </a:p>
          <a:p>
            <a:pPr algn="just">
              <a:lnSpc>
                <a:spcPct val="90000"/>
              </a:lnSpc>
              <a:buNone/>
            </a:pPr>
            <a:r>
              <a:rPr lang="en-US" altLang="zh-CN" sz="2800" b="1" i="1">
                <a:latin typeface="Times New Roman" panose="02020803070505020304" pitchFamily="18" charset="0"/>
                <a:sym typeface="Symbol" pitchFamily="18" charset="2"/>
              </a:rPr>
              <a:t>                         ∙∙∙∙∙∙∙∙∙∙∙∙∙∙∙∙∙∙∙∙∙∙∙∙∙∙∙∙∙∙</a:t>
            </a:r>
            <a:endParaRPr lang="en-US" altLang="zh-CN" sz="2800" b="1" i="1">
              <a:latin typeface="Times New Roman" panose="02020803070505020304" pitchFamily="18" charset="0"/>
              <a:sym typeface="Symbol" pitchFamily="18" charset="2"/>
            </a:endParaRPr>
          </a:p>
          <a:p>
            <a:pPr algn="just">
              <a:lnSpc>
                <a:spcPct val="90000"/>
              </a:lnSpc>
              <a:buNone/>
            </a:pPr>
            <a:r>
              <a:rPr lang="en-US" altLang="zh-CN" sz="2800" b="1" i="1">
                <a:latin typeface="Times New Roman" panose="02020803070505020304" pitchFamily="18" charset="0"/>
                <a:sym typeface="Symbol" pitchFamily="18" charset="2"/>
              </a:rPr>
              <a:t>                  r</a:t>
            </a:r>
            <a:r>
              <a:rPr lang="en-US" altLang="zh-CN" sz="2800" b="1" i="1" baseline="-25000">
                <a:latin typeface="Times New Roman" panose="02020803070505020304" pitchFamily="18" charset="0"/>
                <a:sym typeface="Symbol" pitchFamily="18" charset="2"/>
              </a:rPr>
              <a:t>i</a:t>
            </a:r>
            <a:r>
              <a:rPr lang="en-US" altLang="zh-CN" sz="2800" b="1" baseline="-25000">
                <a:latin typeface="Times New Roman" panose="02020803070505020304" pitchFamily="18" charset="0"/>
                <a:sym typeface="Symbol" pitchFamily="18" charset="2"/>
              </a:rPr>
              <a:t>-2</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 </a:t>
            </a:r>
            <a:r>
              <a:rPr lang="en-US" altLang="zh-CN" sz="2800" b="1" i="1" err="1">
                <a:latin typeface="Times New Roman" panose="02020803070505020304" pitchFamily="18" charset="0"/>
                <a:sym typeface="Symbol" pitchFamily="18" charset="2"/>
              </a:rPr>
              <a:t>q</a:t>
            </a:r>
            <a:r>
              <a:rPr lang="en-US" altLang="zh-CN" sz="2800" b="1" i="1" baseline="-25000" err="1">
                <a:latin typeface="Times New Roman" panose="02020803070505020304" pitchFamily="18" charset="0"/>
                <a:sym typeface="Symbol" pitchFamily="18" charset="2"/>
              </a:rPr>
              <a:t>i</a:t>
            </a:r>
            <a:r>
              <a:rPr lang="en-US" altLang="zh-CN" sz="2800" b="1" err="1">
                <a:latin typeface="Times New Roman" panose="02020803070505020304" pitchFamily="18" charset="0"/>
                <a:sym typeface="Symbol" pitchFamily="18" charset="2"/>
              </a:rPr>
              <a:t>(</a:t>
            </a:r>
            <a:r>
              <a:rPr lang="en-US" altLang="zh-CN" sz="2800" b="1" i="1" err="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r</a:t>
            </a:r>
            <a:r>
              <a:rPr lang="en-US" altLang="zh-CN" sz="2800" b="1" i="1" baseline="-25000">
                <a:latin typeface="Times New Roman" panose="02020803070505020304" pitchFamily="18" charset="0"/>
                <a:sym typeface="Symbol" pitchFamily="18" charset="2"/>
              </a:rPr>
              <a:t>i</a:t>
            </a:r>
            <a:r>
              <a:rPr lang="en-US" altLang="zh-CN" sz="2800" b="1" baseline="-25000">
                <a:latin typeface="Times New Roman" panose="02020803070505020304" pitchFamily="18" charset="0"/>
                <a:sym typeface="Symbol" pitchFamily="18" charset="2"/>
              </a:rPr>
              <a:t>-1</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 </a:t>
            </a:r>
            <a:r>
              <a:rPr lang="en-US" altLang="zh-CN" sz="2800" b="1" i="1" err="1">
                <a:latin typeface="Times New Roman" panose="02020803070505020304" pitchFamily="18" charset="0"/>
                <a:sym typeface="Symbol" pitchFamily="18" charset="2"/>
              </a:rPr>
              <a:t>r</a:t>
            </a:r>
            <a:r>
              <a:rPr lang="en-US" altLang="zh-CN" sz="2800" b="1" i="1" baseline="-25000" err="1">
                <a:latin typeface="Times New Roman" panose="02020803070505020304" pitchFamily="18" charset="0"/>
                <a:sym typeface="Symbol" pitchFamily="18" charset="2"/>
              </a:rPr>
              <a:t>i</a:t>
            </a:r>
            <a:r>
              <a:rPr lang="en-US" altLang="zh-CN" sz="2800" b="1" err="1">
                <a:latin typeface="Times New Roman" panose="02020803070505020304" pitchFamily="18" charset="0"/>
                <a:sym typeface="Symbol" pitchFamily="18" charset="2"/>
              </a:rPr>
              <a:t>(</a:t>
            </a:r>
            <a:r>
              <a:rPr lang="en-US" altLang="zh-CN" sz="2800" b="1" i="1" err="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endParaRPr lang="en-US" altLang="zh-CN" sz="2800" b="1">
              <a:latin typeface="Times New Roman" panose="02020803070505020304" pitchFamily="18" charset="0"/>
              <a:sym typeface="Symbol" pitchFamily="18" charset="2"/>
            </a:endParaRPr>
          </a:p>
          <a:p>
            <a:pPr algn="just">
              <a:lnSpc>
                <a:spcPct val="90000"/>
              </a:lnSpc>
              <a:buNone/>
            </a:pPr>
            <a:r>
              <a:rPr lang="en-US" altLang="zh-CN" sz="2800" b="1" i="1">
                <a:latin typeface="Times New Roman" panose="02020803070505020304" pitchFamily="18" charset="0"/>
                <a:sym typeface="Symbol" pitchFamily="18" charset="2"/>
              </a:rPr>
              <a:t>                          ∙∙∙∙∙∙∙∙∙∙∙∙∙∙∙∙∙∙∙∙∙∙∙∙∙∙∙∙∙∙</a:t>
            </a:r>
            <a:endParaRPr lang="en-US" altLang="zh-CN" sz="2800" b="1" i="1">
              <a:latin typeface="Times New Roman" panose="02020803070505020304" pitchFamily="18" charset="0"/>
              <a:ea typeface="Times New Roman" panose="02020803070505020304" pitchFamily="18" charset="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9859">
                                            <p:txEl>
                                              <p:charRg st="0" end="39"/>
                                            </p:txEl>
                                          </p:spTgt>
                                        </p:tgtEl>
                                        <p:attrNameLst>
                                          <p:attrName>style.visibility</p:attrName>
                                        </p:attrNameLst>
                                      </p:cBhvr>
                                      <p:to>
                                        <p:strVal val="visible"/>
                                      </p:to>
                                    </p:set>
                                    <p:animEffect transition="in" filter="wipe(left)">
                                      <p:cBhvr>
                                        <p:cTn id="7" dur="500"/>
                                        <p:tgtEl>
                                          <p:spTgt spid="249859">
                                            <p:txEl>
                                              <p:charRg st="0" end="39"/>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9859">
                                            <p:txEl>
                                              <p:charRg st="41" end="85"/>
                                            </p:txEl>
                                          </p:spTgt>
                                        </p:tgtEl>
                                        <p:attrNameLst>
                                          <p:attrName>style.visibility</p:attrName>
                                        </p:attrNameLst>
                                      </p:cBhvr>
                                      <p:to>
                                        <p:strVal val="visible"/>
                                      </p:to>
                                    </p:set>
                                    <p:animEffect transition="in" filter="wipe(left)">
                                      <p:cBhvr>
                                        <p:cTn id="12" dur="500"/>
                                        <p:tgtEl>
                                          <p:spTgt spid="249859">
                                            <p:txEl>
                                              <p:charRg st="41" end="8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9859">
                                            <p:txEl>
                                              <p:charRg st="85" end="102"/>
                                            </p:txEl>
                                          </p:spTgt>
                                        </p:tgtEl>
                                        <p:attrNameLst>
                                          <p:attrName>style.visibility</p:attrName>
                                        </p:attrNameLst>
                                      </p:cBhvr>
                                      <p:to>
                                        <p:strVal val="visible"/>
                                      </p:to>
                                    </p:set>
                                    <p:animEffect transition="in" filter="wipe(left)">
                                      <p:cBhvr>
                                        <p:cTn id="17" dur="500"/>
                                        <p:tgtEl>
                                          <p:spTgt spid="249859">
                                            <p:txEl>
                                              <p:charRg st="85" end="10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9859">
                                            <p:txEl>
                                              <p:charRg st="102" end="118"/>
                                            </p:txEl>
                                          </p:spTgt>
                                        </p:tgtEl>
                                        <p:attrNameLst>
                                          <p:attrName>style.visibility</p:attrName>
                                        </p:attrNameLst>
                                      </p:cBhvr>
                                      <p:to>
                                        <p:strVal val="visible"/>
                                      </p:to>
                                    </p:set>
                                    <p:animEffect transition="in" filter="wipe(left)">
                                      <p:cBhvr>
                                        <p:cTn id="22" dur="500"/>
                                        <p:tgtEl>
                                          <p:spTgt spid="249859">
                                            <p:txEl>
                                              <p:charRg st="102" end="11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49859">
                                            <p:txEl>
                                              <p:charRg st="118" end="168"/>
                                            </p:txEl>
                                          </p:spTgt>
                                        </p:tgtEl>
                                        <p:attrNameLst>
                                          <p:attrName>style.visibility</p:attrName>
                                        </p:attrNameLst>
                                      </p:cBhvr>
                                      <p:to>
                                        <p:strVal val="visible"/>
                                      </p:to>
                                    </p:set>
                                    <p:animEffect transition="in" filter="wipe(left)">
                                      <p:cBhvr>
                                        <p:cTn id="27" dur="500"/>
                                        <p:tgtEl>
                                          <p:spTgt spid="249859">
                                            <p:txEl>
                                              <p:charRg st="118" end="16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49859">
                                            <p:txEl>
                                              <p:charRg st="165" end="188"/>
                                            </p:txEl>
                                          </p:spTgt>
                                        </p:tgtEl>
                                        <p:attrNameLst>
                                          <p:attrName>style.visibility</p:attrName>
                                        </p:attrNameLst>
                                      </p:cBhvr>
                                      <p:to>
                                        <p:strVal val="visible"/>
                                      </p:to>
                                    </p:set>
                                    <p:animEffect transition="in" filter="wipe(left)">
                                      <p:cBhvr>
                                        <p:cTn id="32" dur="500"/>
                                        <p:tgtEl>
                                          <p:spTgt spid="249859">
                                            <p:txEl>
                                              <p:charRg st="165" end="18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49859">
                                            <p:txEl>
                                              <p:charRg st="188" end="224"/>
                                            </p:txEl>
                                          </p:spTgt>
                                        </p:tgtEl>
                                        <p:attrNameLst>
                                          <p:attrName>style.visibility</p:attrName>
                                        </p:attrNameLst>
                                      </p:cBhvr>
                                      <p:to>
                                        <p:strVal val="visible"/>
                                      </p:to>
                                    </p:set>
                                    <p:animEffect transition="in" filter="wipe(left)">
                                      <p:cBhvr>
                                        <p:cTn id="37" dur="500"/>
                                        <p:tgtEl>
                                          <p:spTgt spid="249859">
                                            <p:txEl>
                                              <p:charRg st="188" end="22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49859">
                                            <p:txEl>
                                              <p:charRg st="224" end="271"/>
                                            </p:txEl>
                                          </p:spTgt>
                                        </p:tgtEl>
                                        <p:attrNameLst>
                                          <p:attrName>style.visibility</p:attrName>
                                        </p:attrNameLst>
                                      </p:cBhvr>
                                      <p:to>
                                        <p:strVal val="visible"/>
                                      </p:to>
                                    </p:set>
                                    <p:animEffect transition="in" filter="wipe(left)">
                                      <p:cBhvr>
                                        <p:cTn id="42" dur="500"/>
                                        <p:tgtEl>
                                          <p:spTgt spid="249859">
                                            <p:txEl>
                                              <p:charRg st="224" end="27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49859">
                                            <p:txEl>
                                              <p:charRg st="271" end="327"/>
                                            </p:txEl>
                                          </p:spTgt>
                                        </p:tgtEl>
                                        <p:attrNameLst>
                                          <p:attrName>style.visibility</p:attrName>
                                        </p:attrNameLst>
                                      </p:cBhvr>
                                      <p:to>
                                        <p:strVal val="visible"/>
                                      </p:to>
                                    </p:set>
                                    <p:animEffect transition="in" filter="wipe(left)">
                                      <p:cBhvr>
                                        <p:cTn id="47" dur="500"/>
                                        <p:tgtEl>
                                          <p:spTgt spid="249859">
                                            <p:txEl>
                                              <p:charRg st="271" end="32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49859">
                                            <p:txEl>
                                              <p:charRg st="327" end="379"/>
                                            </p:txEl>
                                          </p:spTgt>
                                        </p:tgtEl>
                                        <p:attrNameLst>
                                          <p:attrName>style.visibility</p:attrName>
                                        </p:attrNameLst>
                                      </p:cBhvr>
                                      <p:to>
                                        <p:strVal val="visible"/>
                                      </p:to>
                                    </p:set>
                                    <p:animEffect transition="in" filter="wipe(left)">
                                      <p:cBhvr>
                                        <p:cTn id="52" dur="500"/>
                                        <p:tgtEl>
                                          <p:spTgt spid="249859">
                                            <p:txEl>
                                              <p:charRg st="327" end="37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49859">
                                            <p:txEl>
                                              <p:charRg st="379" end="436"/>
                                            </p:txEl>
                                          </p:spTgt>
                                        </p:tgtEl>
                                        <p:attrNameLst>
                                          <p:attrName>style.visibility</p:attrName>
                                        </p:attrNameLst>
                                      </p:cBhvr>
                                      <p:to>
                                        <p:strVal val="visible"/>
                                      </p:to>
                                    </p:set>
                                    <p:animEffect transition="in" filter="wipe(left)">
                                      <p:cBhvr>
                                        <p:cTn id="57" dur="500"/>
                                        <p:tgtEl>
                                          <p:spTgt spid="249859">
                                            <p:txEl>
                                              <p:charRg st="379" end="43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59" grpId="0" build="p"/>
    </p:bld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8129" name="标题 250881"/>
          <p:cNvSpPr>
            <a:spLocks noGrp="1"/>
          </p:cNvSpPr>
          <p:nvPr>
            <p:ph type="title"/>
          </p:nvPr>
        </p:nvSpPr>
        <p:spPr>
          <a:xfrm>
            <a:off x="762000" y="530225"/>
            <a:ext cx="6115050" cy="522288"/>
          </a:xfrm>
        </p:spPr>
        <p:txBody>
          <a:bodyPr wrap="square" anchor="b">
            <a:spAutoFit/>
          </a:bodyPr>
          <a:p>
            <a:pPr marL="609600" indent="-609600">
              <a:buClr>
                <a:schemeClr val="tx2"/>
              </a:buClr>
              <a:buNone/>
            </a:pPr>
            <a:r>
              <a:rPr lang="zh-CN" altLang="en-US" sz="2800" b="1" dirty="0">
                <a:latin typeface="宋体" panose="02010600030101010101" pitchFamily="2" charset="-122"/>
                <a:ea typeface="宋体" panose="02010600030101010101" pitchFamily="2" charset="-122"/>
              </a:rPr>
              <a:t>最大公因式存在性定理证明(</a:t>
            </a:r>
            <a:r>
              <a:rPr lang="zh-CN" altLang="en-US" sz="2800" b="1" dirty="0">
                <a:solidFill>
                  <a:schemeClr val="tx1"/>
                </a:solidFill>
                <a:latin typeface="宋体" panose="02010600030101010101" pitchFamily="2" charset="-122"/>
                <a:ea typeface="宋体" panose="02010600030101010101" pitchFamily="2" charset="-122"/>
              </a:rPr>
              <a:t>续</a:t>
            </a:r>
            <a:r>
              <a:rPr lang="en-US" altLang="zh-CN" sz="2800" b="1">
                <a:solidFill>
                  <a:schemeClr val="tx1"/>
                </a:solidFill>
                <a:latin typeface="宋体" panose="02010600030101010101" pitchFamily="2" charset="-122"/>
                <a:ea typeface="宋体" panose="02010600030101010101" pitchFamily="2" charset="-122"/>
              </a:rPr>
              <a:t>2</a:t>
            </a:r>
            <a:r>
              <a:rPr lang="zh-CN" altLang="en-US" sz="2800" b="1" dirty="0">
                <a:latin typeface="宋体" panose="02010600030101010101" pitchFamily="2" charset="-122"/>
                <a:ea typeface="宋体" panose="02010600030101010101" pitchFamily="2" charset="-122"/>
              </a:rPr>
              <a:t>) </a:t>
            </a:r>
            <a:endParaRPr lang="zh-CN" altLang="en-US" sz="2800" b="1">
              <a:latin typeface="宋体" panose="02010600030101010101" pitchFamily="2" charset="-122"/>
              <a:ea typeface="宋体" panose="02010600030101010101" pitchFamily="2" charset="-122"/>
            </a:endParaRPr>
          </a:p>
        </p:txBody>
      </p:sp>
      <p:sp>
        <p:nvSpPr>
          <p:cNvPr id="250883" name="内容占位符 250882"/>
          <p:cNvSpPr>
            <a:spLocks noGrp="1"/>
          </p:cNvSpPr>
          <p:nvPr>
            <p:ph idx="1"/>
          </p:nvPr>
        </p:nvSpPr>
        <p:spPr>
          <a:xfrm>
            <a:off x="685800" y="1219200"/>
            <a:ext cx="8458200" cy="5410200"/>
          </a:xfrm>
        </p:spPr>
        <p:txBody>
          <a:bodyPr anchor="t"/>
          <a:p>
            <a:pPr algn="just">
              <a:lnSpc>
                <a:spcPct val="90000"/>
              </a:lnSpc>
              <a:buNone/>
            </a:pPr>
            <a:r>
              <a:rPr lang="en-US" altLang="zh-CN" sz="2800" b="1" i="1" dirty="0">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a:t>
            </a:r>
            <a:endParaRPr lang="en-US" altLang="zh-CN" sz="2800" b="1" i="1">
              <a:latin typeface="Times New Roman" panose="02020803070505020304" pitchFamily="18" charset="0"/>
              <a:sym typeface="Symbol" pitchFamily="18" charset="2"/>
            </a:endParaRPr>
          </a:p>
          <a:p>
            <a:pPr algn="just">
              <a:lnSpc>
                <a:spcPct val="90000"/>
              </a:lnSpc>
              <a:buNone/>
            </a:pPr>
            <a:r>
              <a:rPr lang="en-US" altLang="zh-CN" sz="2800" b="1" i="1">
                <a:latin typeface="Times New Roman" panose="02020803070505020304" pitchFamily="18" charset="0"/>
                <a:sym typeface="Symbol" pitchFamily="18" charset="2"/>
              </a:rPr>
              <a:t>                r</a:t>
            </a:r>
            <a:r>
              <a:rPr lang="en-US" altLang="zh-CN" sz="2800" b="1" i="1" baseline="-25000">
                <a:latin typeface="Times New Roman" panose="02020803070505020304" pitchFamily="18" charset="0"/>
                <a:sym typeface="Symbol" pitchFamily="18" charset="2"/>
              </a:rPr>
              <a:t>s</a:t>
            </a:r>
            <a:r>
              <a:rPr lang="en-US" altLang="zh-CN" sz="2800" b="1" baseline="-25000">
                <a:latin typeface="Times New Roman" panose="02020803070505020304" pitchFamily="18" charset="0"/>
                <a:sym typeface="Symbol" pitchFamily="18" charset="2"/>
              </a:rPr>
              <a:t>-3</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 </a:t>
            </a:r>
            <a:r>
              <a:rPr lang="en-US" altLang="zh-CN" sz="2800" b="1" i="1">
                <a:latin typeface="Times New Roman" panose="02020803070505020304" pitchFamily="18" charset="0"/>
                <a:sym typeface="Symbol" pitchFamily="18" charset="2"/>
              </a:rPr>
              <a:t>q</a:t>
            </a:r>
            <a:r>
              <a:rPr lang="en-US" altLang="zh-CN" sz="2800" b="1" i="1" baseline="-25000">
                <a:latin typeface="Times New Roman" panose="02020803070505020304" pitchFamily="18" charset="0"/>
                <a:sym typeface="Symbol" pitchFamily="18" charset="2"/>
              </a:rPr>
              <a:t>s</a:t>
            </a:r>
            <a:r>
              <a:rPr lang="en-US" altLang="zh-CN" sz="2800" b="1" baseline="-25000">
                <a:latin typeface="Times New Roman" panose="02020803070505020304" pitchFamily="18" charset="0"/>
                <a:sym typeface="Symbol" pitchFamily="18" charset="2"/>
              </a:rPr>
              <a:t>-1</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r</a:t>
            </a:r>
            <a:r>
              <a:rPr lang="en-US" altLang="zh-CN" sz="2800" b="1" i="1" baseline="-25000">
                <a:latin typeface="Times New Roman" panose="02020803070505020304" pitchFamily="18" charset="0"/>
                <a:sym typeface="Symbol" pitchFamily="18" charset="2"/>
              </a:rPr>
              <a:t>s</a:t>
            </a:r>
            <a:r>
              <a:rPr lang="en-US" altLang="zh-CN" sz="2800" b="1" baseline="-25000">
                <a:latin typeface="Times New Roman" panose="02020803070505020304" pitchFamily="18" charset="0"/>
                <a:sym typeface="Symbol" pitchFamily="18" charset="2"/>
              </a:rPr>
              <a:t>-2</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 </a:t>
            </a:r>
            <a:r>
              <a:rPr lang="en-US" altLang="zh-CN" sz="2800" b="1" i="1">
                <a:latin typeface="Times New Roman" panose="02020803070505020304" pitchFamily="18" charset="0"/>
                <a:sym typeface="Symbol" pitchFamily="18" charset="2"/>
              </a:rPr>
              <a:t>r</a:t>
            </a:r>
            <a:r>
              <a:rPr lang="en-US" altLang="zh-CN" sz="2800" b="1" i="1" baseline="-25000">
                <a:latin typeface="Times New Roman" panose="02020803070505020304" pitchFamily="18" charset="0"/>
                <a:sym typeface="Symbol" pitchFamily="18" charset="2"/>
              </a:rPr>
              <a:t>s</a:t>
            </a:r>
            <a:r>
              <a:rPr lang="en-US" altLang="zh-CN" sz="2800" b="1" baseline="-25000">
                <a:latin typeface="Times New Roman" panose="02020803070505020304" pitchFamily="18" charset="0"/>
                <a:sym typeface="Symbol" pitchFamily="18" charset="2"/>
              </a:rPr>
              <a:t>-1</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endParaRPr lang="en-US" altLang="zh-CN" sz="2800" b="1">
              <a:latin typeface="Times New Roman" panose="02020803070505020304" pitchFamily="18" charset="0"/>
              <a:sym typeface="Symbol" pitchFamily="18" charset="2"/>
            </a:endParaRPr>
          </a:p>
          <a:p>
            <a:pPr algn="just">
              <a:lnSpc>
                <a:spcPct val="90000"/>
              </a:lnSpc>
              <a:buNone/>
            </a:pP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 r</a:t>
            </a:r>
            <a:r>
              <a:rPr lang="en-US" altLang="zh-CN" sz="2800" b="1" i="1" baseline="-25000">
                <a:latin typeface="Times New Roman" panose="02020803070505020304" pitchFamily="18" charset="0"/>
                <a:sym typeface="Symbol" pitchFamily="18" charset="2"/>
              </a:rPr>
              <a:t>s</a:t>
            </a:r>
            <a:r>
              <a:rPr lang="en-US" altLang="zh-CN" sz="2800" b="1" baseline="-25000">
                <a:latin typeface="Times New Roman" panose="02020803070505020304" pitchFamily="18" charset="0"/>
                <a:sym typeface="Symbol" pitchFamily="18" charset="2"/>
              </a:rPr>
              <a:t>-2</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 </a:t>
            </a:r>
            <a:r>
              <a:rPr lang="en-US" altLang="zh-CN" sz="2800" b="1" i="1" err="1">
                <a:latin typeface="Times New Roman" panose="02020803070505020304" pitchFamily="18" charset="0"/>
                <a:sym typeface="Symbol" pitchFamily="18" charset="2"/>
              </a:rPr>
              <a:t>q</a:t>
            </a:r>
            <a:r>
              <a:rPr lang="en-US" altLang="zh-CN" sz="2800" b="1" i="1" baseline="-25000" err="1">
                <a:latin typeface="Times New Roman" panose="02020803070505020304" pitchFamily="18" charset="0"/>
                <a:sym typeface="Symbol" pitchFamily="18" charset="2"/>
              </a:rPr>
              <a:t>s</a:t>
            </a:r>
            <a:r>
              <a:rPr lang="en-US" altLang="zh-CN" sz="2800" b="1" err="1">
                <a:latin typeface="Times New Roman" panose="02020803070505020304" pitchFamily="18" charset="0"/>
                <a:sym typeface="Symbol" pitchFamily="18" charset="2"/>
              </a:rPr>
              <a:t>(</a:t>
            </a:r>
            <a:r>
              <a:rPr lang="en-US" altLang="zh-CN" sz="2800" b="1" i="1" err="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r</a:t>
            </a:r>
            <a:r>
              <a:rPr lang="en-US" altLang="zh-CN" sz="2800" b="1" i="1" baseline="-25000">
                <a:latin typeface="Times New Roman" panose="02020803070505020304" pitchFamily="18" charset="0"/>
                <a:sym typeface="Symbol" pitchFamily="18" charset="2"/>
              </a:rPr>
              <a:t>s</a:t>
            </a:r>
            <a:r>
              <a:rPr lang="en-US" altLang="zh-CN" sz="2800" b="1" baseline="-25000">
                <a:latin typeface="Times New Roman" panose="02020803070505020304" pitchFamily="18" charset="0"/>
                <a:sym typeface="Symbol" pitchFamily="18" charset="2"/>
              </a:rPr>
              <a:t>-1</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 </a:t>
            </a:r>
            <a:r>
              <a:rPr lang="en-US" altLang="zh-CN" sz="2800" b="1" i="1" err="1">
                <a:latin typeface="Times New Roman" panose="02020803070505020304" pitchFamily="18" charset="0"/>
                <a:sym typeface="Symbol" pitchFamily="18" charset="2"/>
              </a:rPr>
              <a:t>r</a:t>
            </a:r>
            <a:r>
              <a:rPr lang="en-US" altLang="zh-CN" sz="2800" b="1" i="1" baseline="-25000" err="1">
                <a:latin typeface="Times New Roman" panose="02020803070505020304" pitchFamily="18" charset="0"/>
                <a:sym typeface="Symbol" pitchFamily="18" charset="2"/>
              </a:rPr>
              <a:t>s</a:t>
            </a:r>
            <a:r>
              <a:rPr lang="en-US" altLang="zh-CN" sz="2800" b="1" err="1">
                <a:latin typeface="Times New Roman" panose="02020803070505020304" pitchFamily="18" charset="0"/>
                <a:sym typeface="Symbol" pitchFamily="18" charset="2"/>
              </a:rPr>
              <a:t>(</a:t>
            </a:r>
            <a:r>
              <a:rPr lang="en-US" altLang="zh-CN" sz="2800" b="1" i="1" err="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endParaRPr lang="en-US" altLang="zh-CN" sz="2800" b="1">
              <a:latin typeface="Times New Roman" panose="02020803070505020304" pitchFamily="18" charset="0"/>
              <a:sym typeface="Symbol" pitchFamily="18" charset="2"/>
            </a:endParaRPr>
          </a:p>
          <a:p>
            <a:pPr algn="just">
              <a:lnSpc>
                <a:spcPct val="90000"/>
              </a:lnSpc>
              <a:buNone/>
            </a:pPr>
            <a:r>
              <a:rPr lang="en-US" altLang="zh-CN" sz="2800" b="1" i="1">
                <a:latin typeface="Times New Roman" panose="02020803070505020304" pitchFamily="18" charset="0"/>
                <a:sym typeface="Symbol" pitchFamily="18" charset="2"/>
              </a:rPr>
              <a:t>                r</a:t>
            </a:r>
            <a:r>
              <a:rPr lang="en-US" altLang="zh-CN" sz="2800" b="1" i="1" baseline="-25000">
                <a:latin typeface="Times New Roman" panose="02020803070505020304" pitchFamily="18" charset="0"/>
                <a:sym typeface="Symbol" pitchFamily="18" charset="2"/>
              </a:rPr>
              <a:t>s</a:t>
            </a:r>
            <a:r>
              <a:rPr lang="en-US" altLang="zh-CN" sz="2800" b="1" baseline="-25000">
                <a:latin typeface="Times New Roman" panose="02020803070505020304" pitchFamily="18" charset="0"/>
                <a:sym typeface="Symbol" pitchFamily="18" charset="2"/>
              </a:rPr>
              <a:t>-1</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 </a:t>
            </a:r>
            <a:r>
              <a:rPr lang="en-US" altLang="zh-CN" sz="2800" b="1" i="1">
                <a:latin typeface="Times New Roman" panose="02020803070505020304" pitchFamily="18" charset="0"/>
                <a:sym typeface="Symbol" pitchFamily="18" charset="2"/>
              </a:rPr>
              <a:t>q</a:t>
            </a:r>
            <a:r>
              <a:rPr lang="en-US" altLang="zh-CN" sz="2800" b="1" i="1" baseline="-25000">
                <a:latin typeface="Times New Roman" panose="02020803070505020304" pitchFamily="18" charset="0"/>
                <a:sym typeface="Symbol" pitchFamily="18" charset="2"/>
              </a:rPr>
              <a:t>s</a:t>
            </a:r>
            <a:r>
              <a:rPr lang="en-US" altLang="zh-CN" sz="2800" b="1" baseline="-25000">
                <a:latin typeface="Times New Roman" panose="02020803070505020304" pitchFamily="18" charset="0"/>
                <a:sym typeface="Symbol" pitchFamily="18" charset="2"/>
              </a:rPr>
              <a:t>+1</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i="1" err="1">
                <a:latin typeface="Times New Roman" panose="02020803070505020304" pitchFamily="18" charset="0"/>
                <a:sym typeface="Symbol" pitchFamily="18" charset="2"/>
              </a:rPr>
              <a:t>r</a:t>
            </a:r>
            <a:r>
              <a:rPr lang="en-US" altLang="zh-CN" sz="2800" b="1" i="1" baseline="-25000" err="1">
                <a:latin typeface="Times New Roman" panose="02020803070505020304" pitchFamily="18" charset="0"/>
                <a:sym typeface="Symbol" pitchFamily="18" charset="2"/>
              </a:rPr>
              <a:t>s</a:t>
            </a:r>
            <a:r>
              <a:rPr lang="en-US" altLang="zh-CN" sz="2800" b="1" err="1">
                <a:latin typeface="Times New Roman" panose="02020803070505020304" pitchFamily="18" charset="0"/>
                <a:sym typeface="Symbol" pitchFamily="18" charset="2"/>
              </a:rPr>
              <a:t>(</a:t>
            </a:r>
            <a:r>
              <a:rPr lang="en-US" altLang="zh-CN" sz="2800" b="1" i="1" err="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+ 0</a:t>
            </a:r>
            <a:endParaRPr lang="en-US" altLang="zh-CN" sz="2800" b="1">
              <a:latin typeface="Times New Roman" panose="02020803070505020304" pitchFamily="18" charset="0"/>
              <a:sym typeface="Symbol" pitchFamily="18" charset="2"/>
            </a:endParaRPr>
          </a:p>
          <a:p>
            <a:pPr algn="just">
              <a:lnSpc>
                <a:spcPct val="90000"/>
              </a:lnSpc>
              <a:buNone/>
            </a:pPr>
            <a:r>
              <a:rPr lang="en-US" altLang="zh-CN" sz="2800" b="1" i="1" err="1">
                <a:latin typeface="Times New Roman" panose="02020803070505020304" pitchFamily="18" charset="0"/>
                <a:sym typeface="Symbol" pitchFamily="18" charset="2"/>
              </a:rPr>
              <a:t>r</a:t>
            </a:r>
            <a:r>
              <a:rPr lang="en-US" altLang="zh-CN" sz="2800" b="1" i="1" baseline="-25000" err="1">
                <a:latin typeface="Times New Roman" panose="02020803070505020304" pitchFamily="18" charset="0"/>
                <a:sym typeface="Symbol" pitchFamily="18" charset="2"/>
              </a:rPr>
              <a:t>s</a:t>
            </a:r>
            <a:r>
              <a:rPr lang="en-US" altLang="zh-CN" sz="2800" b="1" err="1">
                <a:latin typeface="Times New Roman" panose="02020803070505020304" pitchFamily="18" charset="0"/>
                <a:sym typeface="Symbol" pitchFamily="18" charset="2"/>
              </a:rPr>
              <a:t>(</a:t>
            </a:r>
            <a:r>
              <a:rPr lang="en-US" altLang="zh-CN" sz="2800" b="1" i="1" err="1">
                <a:latin typeface="Times New Roman" panose="02020803070505020304" pitchFamily="18" charset="0"/>
                <a:sym typeface="Symbol" pitchFamily="18" charset="2"/>
              </a:rPr>
              <a:t>x</a:t>
            </a:r>
            <a:r>
              <a:rPr lang="en-US" altLang="zh-CN" sz="2800" b="1" dirty="0">
                <a:latin typeface="Times New Roman" panose="02020803070505020304" pitchFamily="18" charset="0"/>
                <a:sym typeface="Symbol" pitchFamily="18" charset="2"/>
              </a:rPr>
              <a:t>) </a:t>
            </a:r>
            <a:r>
              <a:rPr lang="zh-CN" altLang="en-US" sz="2800" b="1" dirty="0">
                <a:latin typeface="Times New Roman" panose="02020803070505020304" pitchFamily="18" charset="0"/>
                <a:sym typeface="Symbol" pitchFamily="18" charset="2"/>
              </a:rPr>
              <a:t>与</a:t>
            </a:r>
            <a:r>
              <a:rPr lang="en-US" altLang="zh-CN" sz="2800" b="1" dirty="0">
                <a:latin typeface="Times New Roman" panose="02020803070505020304" pitchFamily="18" charset="0"/>
                <a:sym typeface="Symbol" pitchFamily="18" charset="2"/>
              </a:rPr>
              <a:t>0</a:t>
            </a:r>
            <a:r>
              <a:rPr lang="zh-CN" altLang="en-US" sz="2800" b="1" dirty="0">
                <a:latin typeface="Times New Roman" panose="02020803070505020304" pitchFamily="18" charset="0"/>
                <a:sym typeface="Symbol" pitchFamily="18" charset="2"/>
              </a:rPr>
              <a:t>的最大公因式是</a:t>
            </a:r>
            <a:r>
              <a:rPr lang="en-US" altLang="zh-CN" sz="2800" b="1" i="1" err="1">
                <a:latin typeface="Times New Roman" panose="02020803070505020304" pitchFamily="18" charset="0"/>
                <a:sym typeface="Symbol" pitchFamily="18" charset="2"/>
              </a:rPr>
              <a:t>r</a:t>
            </a:r>
            <a:r>
              <a:rPr lang="en-US" altLang="zh-CN" sz="2800" b="1" i="1" baseline="-25000" err="1">
                <a:latin typeface="Times New Roman" panose="02020803070505020304" pitchFamily="18" charset="0"/>
                <a:sym typeface="Symbol" pitchFamily="18" charset="2"/>
              </a:rPr>
              <a:t>s</a:t>
            </a:r>
            <a:r>
              <a:rPr lang="en-US" altLang="zh-CN" sz="2800" b="1" err="1">
                <a:latin typeface="Times New Roman" panose="02020803070505020304" pitchFamily="18" charset="0"/>
                <a:sym typeface="Symbol" pitchFamily="18" charset="2"/>
              </a:rPr>
              <a:t>(</a:t>
            </a:r>
            <a:r>
              <a:rPr lang="en-US" altLang="zh-CN" sz="2800" b="1" i="1" err="1">
                <a:latin typeface="Times New Roman" panose="02020803070505020304" pitchFamily="18" charset="0"/>
                <a:sym typeface="Symbol" pitchFamily="18" charset="2"/>
              </a:rPr>
              <a:t>x</a:t>
            </a:r>
            <a:r>
              <a:rPr lang="en-US" altLang="zh-CN" sz="2800" b="1" dirty="0">
                <a:latin typeface="Times New Roman" panose="02020803070505020304" pitchFamily="18" charset="0"/>
                <a:sym typeface="Symbol" pitchFamily="18" charset="2"/>
              </a:rPr>
              <a:t>) ,</a:t>
            </a:r>
            <a:r>
              <a:rPr lang="zh-CN" altLang="en-US" sz="2800" b="1" dirty="0">
                <a:latin typeface="Times New Roman" panose="02020803070505020304" pitchFamily="18" charset="0"/>
                <a:sym typeface="Symbol" pitchFamily="18" charset="2"/>
              </a:rPr>
              <a:t>由引理知</a:t>
            </a:r>
            <a:r>
              <a:rPr lang="en-US" altLang="zh-CN" sz="2800" b="1">
                <a:latin typeface="Times New Roman" panose="02020803070505020304" pitchFamily="18" charset="0"/>
                <a:sym typeface="Symbol" pitchFamily="18" charset="2"/>
              </a:rPr>
              <a:t>,</a:t>
            </a:r>
            <a:r>
              <a:rPr lang="en-US" altLang="zh-CN" sz="2800" b="1" i="1" err="1">
                <a:latin typeface="Times New Roman" panose="02020803070505020304" pitchFamily="18" charset="0"/>
                <a:sym typeface="Symbol" pitchFamily="18" charset="2"/>
              </a:rPr>
              <a:t>r</a:t>
            </a:r>
            <a:r>
              <a:rPr lang="en-US" altLang="zh-CN" sz="2800" b="1" i="1" baseline="-25000" err="1">
                <a:latin typeface="Times New Roman" panose="02020803070505020304" pitchFamily="18" charset="0"/>
                <a:sym typeface="Symbol" pitchFamily="18" charset="2"/>
              </a:rPr>
              <a:t>s</a:t>
            </a:r>
            <a:r>
              <a:rPr lang="en-US" altLang="zh-CN" sz="2800" b="1" err="1">
                <a:latin typeface="Times New Roman" panose="02020803070505020304" pitchFamily="18" charset="0"/>
                <a:sym typeface="Symbol" pitchFamily="18" charset="2"/>
              </a:rPr>
              <a:t>(</a:t>
            </a:r>
            <a:r>
              <a:rPr lang="en-US" altLang="zh-CN" sz="2800" b="1" i="1" err="1">
                <a:latin typeface="Times New Roman" panose="02020803070505020304" pitchFamily="18" charset="0"/>
                <a:sym typeface="Symbol" pitchFamily="18" charset="2"/>
              </a:rPr>
              <a:t>x</a:t>
            </a:r>
            <a:r>
              <a:rPr lang="en-US" altLang="zh-CN" sz="2800" b="1" dirty="0">
                <a:latin typeface="Times New Roman" panose="02020803070505020304" pitchFamily="18" charset="0"/>
                <a:sym typeface="Symbol" pitchFamily="18" charset="2"/>
              </a:rPr>
              <a:t>) </a:t>
            </a:r>
            <a:r>
              <a:rPr lang="zh-CN" altLang="en-US" sz="2800" b="1" dirty="0">
                <a:latin typeface="Times New Roman" panose="02020803070505020304" pitchFamily="18" charset="0"/>
                <a:sym typeface="Symbol" pitchFamily="18" charset="2"/>
              </a:rPr>
              <a:t>也是</a:t>
            </a:r>
            <a:endParaRPr lang="zh-CN" altLang="en-US" sz="2800" b="1" dirty="0">
              <a:latin typeface="Times New Roman" panose="02020803070505020304" pitchFamily="18" charset="0"/>
              <a:sym typeface="Symbol" pitchFamily="18" charset="2"/>
            </a:endParaRPr>
          </a:p>
          <a:p>
            <a:pPr algn="just">
              <a:lnSpc>
                <a:spcPct val="90000"/>
              </a:lnSpc>
              <a:buNone/>
            </a:pPr>
            <a:r>
              <a:rPr lang="en-US" altLang="zh-CN" sz="2800" b="1" i="1" err="1">
                <a:latin typeface="Times New Roman" panose="02020803070505020304" pitchFamily="18" charset="0"/>
                <a:sym typeface="Symbol" pitchFamily="18" charset="2"/>
              </a:rPr>
              <a:t>r</a:t>
            </a:r>
            <a:r>
              <a:rPr lang="en-US" altLang="zh-CN" sz="2800" b="1" i="1" baseline="-25000" err="1">
                <a:latin typeface="Times New Roman" panose="02020803070505020304" pitchFamily="18" charset="0"/>
                <a:sym typeface="Symbol" pitchFamily="18" charset="2"/>
              </a:rPr>
              <a:t>s</a:t>
            </a:r>
            <a:r>
              <a:rPr lang="en-US" altLang="zh-CN" sz="2800" b="1" err="1">
                <a:latin typeface="Times New Roman" panose="02020803070505020304" pitchFamily="18" charset="0"/>
                <a:sym typeface="Symbol" pitchFamily="18" charset="2"/>
              </a:rPr>
              <a:t>(</a:t>
            </a:r>
            <a:r>
              <a:rPr lang="en-US" altLang="zh-CN" sz="2800" b="1" i="1" err="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zh-CN" altLang="en-US" sz="2800" b="1">
                <a:latin typeface="Times New Roman" panose="02020803070505020304" pitchFamily="18" charset="0"/>
                <a:sym typeface="Symbol" pitchFamily="18" charset="2"/>
              </a:rPr>
              <a:t>与</a:t>
            </a:r>
            <a:r>
              <a:rPr lang="en-US" altLang="zh-CN" sz="2800" b="1" i="1">
                <a:latin typeface="Times New Roman" panose="02020803070505020304" pitchFamily="18" charset="0"/>
                <a:sym typeface="Symbol" pitchFamily="18" charset="2"/>
              </a:rPr>
              <a:t>r</a:t>
            </a:r>
            <a:r>
              <a:rPr lang="en-US" altLang="zh-CN" sz="2800" b="1" i="1" baseline="-25000">
                <a:latin typeface="Times New Roman" panose="02020803070505020304" pitchFamily="18" charset="0"/>
                <a:sym typeface="Symbol" pitchFamily="18" charset="2"/>
              </a:rPr>
              <a:t>s</a:t>
            </a:r>
            <a:r>
              <a:rPr lang="en-US" altLang="zh-CN" sz="2800" b="1" baseline="-25000">
                <a:latin typeface="Times New Roman" panose="02020803070505020304" pitchFamily="18" charset="0"/>
                <a:sym typeface="Symbol" pitchFamily="18" charset="2"/>
              </a:rPr>
              <a:t>-1</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dirty="0">
                <a:latin typeface="Times New Roman" panose="02020803070505020304" pitchFamily="18" charset="0"/>
                <a:sym typeface="Symbol" pitchFamily="18" charset="2"/>
              </a:rPr>
              <a:t>) </a:t>
            </a:r>
            <a:r>
              <a:rPr lang="zh-CN" altLang="en-US" sz="2800" b="1" dirty="0">
                <a:latin typeface="Times New Roman" panose="02020803070505020304" pitchFamily="18" charset="0"/>
                <a:sym typeface="Symbol" pitchFamily="18" charset="2"/>
              </a:rPr>
              <a:t>的一个最大公因式</a:t>
            </a:r>
            <a:r>
              <a:rPr lang="en-US" altLang="zh-CN" sz="2800" b="1" dirty="0">
                <a:latin typeface="Times New Roman" panose="02020803070505020304" pitchFamily="18" charset="0"/>
                <a:sym typeface="Symbol" pitchFamily="18" charset="2"/>
              </a:rPr>
              <a:t>;</a:t>
            </a:r>
            <a:r>
              <a:rPr lang="zh-CN" altLang="en-US" sz="2800" b="1" dirty="0">
                <a:latin typeface="Times New Roman" panose="02020803070505020304" pitchFamily="18" charset="0"/>
                <a:sym typeface="Symbol" pitchFamily="18" charset="2"/>
              </a:rPr>
              <a:t>也是</a:t>
            </a:r>
            <a:r>
              <a:rPr lang="en-US" altLang="zh-CN" sz="2800" b="1" i="1">
                <a:latin typeface="Times New Roman" panose="02020803070505020304" pitchFamily="18" charset="0"/>
                <a:sym typeface="Symbol" pitchFamily="18" charset="2"/>
              </a:rPr>
              <a:t>r</a:t>
            </a:r>
            <a:r>
              <a:rPr lang="en-US" altLang="zh-CN" sz="2800" b="1" i="1" baseline="-25000">
                <a:latin typeface="Times New Roman" panose="02020803070505020304" pitchFamily="18" charset="0"/>
                <a:sym typeface="Symbol" pitchFamily="18" charset="2"/>
              </a:rPr>
              <a:t>s</a:t>
            </a:r>
            <a:r>
              <a:rPr lang="en-US" altLang="zh-CN" sz="2800" b="1" baseline="-25000">
                <a:latin typeface="Times New Roman" panose="02020803070505020304" pitchFamily="18" charset="0"/>
                <a:sym typeface="Symbol" pitchFamily="18" charset="2"/>
              </a:rPr>
              <a:t>-1</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zh-CN" altLang="en-US" sz="2800" b="1">
                <a:latin typeface="Times New Roman" panose="02020803070505020304" pitchFamily="18" charset="0"/>
                <a:sym typeface="Symbol" pitchFamily="18" charset="2"/>
              </a:rPr>
              <a:t>与</a:t>
            </a:r>
            <a:r>
              <a:rPr lang="en-US" altLang="zh-CN" sz="2800" b="1" i="1">
                <a:latin typeface="Times New Roman" panose="02020803070505020304" pitchFamily="18" charset="0"/>
                <a:sym typeface="Symbol" pitchFamily="18" charset="2"/>
              </a:rPr>
              <a:t>r</a:t>
            </a:r>
            <a:r>
              <a:rPr lang="en-US" altLang="zh-CN" sz="2800" b="1" i="1" baseline="-25000">
                <a:latin typeface="Times New Roman" panose="02020803070505020304" pitchFamily="18" charset="0"/>
                <a:sym typeface="Symbol" pitchFamily="18" charset="2"/>
              </a:rPr>
              <a:t>s</a:t>
            </a:r>
            <a:r>
              <a:rPr lang="en-US" altLang="zh-CN" sz="2800" b="1" baseline="-25000">
                <a:latin typeface="Times New Roman" panose="02020803070505020304" pitchFamily="18" charset="0"/>
                <a:sym typeface="Symbol" pitchFamily="18" charset="2"/>
              </a:rPr>
              <a:t>-2</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endParaRPr lang="en-US" altLang="zh-CN" sz="2800" b="1">
              <a:latin typeface="Times New Roman" panose="02020803070505020304" pitchFamily="18" charset="0"/>
              <a:sym typeface="Symbol" pitchFamily="18" charset="2"/>
            </a:endParaRPr>
          </a:p>
          <a:p>
            <a:pPr algn="just">
              <a:lnSpc>
                <a:spcPct val="90000"/>
              </a:lnSpc>
              <a:buNone/>
            </a:pPr>
            <a:r>
              <a:rPr lang="zh-CN" altLang="en-US" sz="2800" b="1" dirty="0">
                <a:latin typeface="Times New Roman" panose="02020803070505020304" pitchFamily="18" charset="0"/>
                <a:sym typeface="Symbol" pitchFamily="18" charset="2"/>
              </a:rPr>
              <a:t>的一个最大公因式</a:t>
            </a:r>
            <a:r>
              <a:rPr lang="en-US" altLang="zh-CN" sz="2800" b="1" dirty="0">
                <a:latin typeface="Times New Roman" panose="02020803070505020304" pitchFamily="18" charset="0"/>
                <a:sym typeface="Symbol" pitchFamily="18" charset="2"/>
              </a:rPr>
              <a:t>,</a:t>
            </a:r>
            <a:r>
              <a:rPr lang="zh-CN" altLang="en-US" sz="2800" b="1" dirty="0">
                <a:latin typeface="Times New Roman" panose="02020803070505020304" pitchFamily="18" charset="0"/>
                <a:sym typeface="Symbol" pitchFamily="18" charset="2"/>
              </a:rPr>
              <a:t>以此逐步上推</a:t>
            </a:r>
            <a:r>
              <a:rPr lang="en-US" altLang="zh-CN" sz="2800" b="1" i="1">
                <a:latin typeface="Times New Roman" panose="02020803070505020304" pitchFamily="18" charset="0"/>
                <a:sym typeface="Symbol" pitchFamily="18" charset="2"/>
              </a:rPr>
              <a:t>∙∙∙∙∙∙</a:t>
            </a:r>
            <a:r>
              <a:rPr lang="en-US" altLang="zh-CN" b="1">
                <a:latin typeface="Times New Roman" panose="02020803070505020304" pitchFamily="18" charset="0"/>
                <a:sym typeface="Symbol" pitchFamily="18" charset="2"/>
              </a:rPr>
              <a:t>,</a:t>
            </a:r>
            <a:r>
              <a:rPr lang="en-US" altLang="zh-CN" sz="2800" b="1" i="1" err="1">
                <a:latin typeface="Times New Roman" panose="02020803070505020304" pitchFamily="18" charset="0"/>
                <a:sym typeface="Symbol" pitchFamily="18" charset="2"/>
              </a:rPr>
              <a:t>r</a:t>
            </a:r>
            <a:r>
              <a:rPr lang="en-US" altLang="zh-CN" sz="2800" b="1" i="1" baseline="-25000" err="1">
                <a:latin typeface="Times New Roman" panose="02020803070505020304" pitchFamily="18" charset="0"/>
                <a:sym typeface="Symbol" pitchFamily="18" charset="2"/>
              </a:rPr>
              <a:t>s</a:t>
            </a:r>
            <a:r>
              <a:rPr lang="en-US" altLang="zh-CN" sz="2800" b="1" err="1">
                <a:latin typeface="Times New Roman" panose="02020803070505020304" pitchFamily="18" charset="0"/>
                <a:sym typeface="Symbol" pitchFamily="18" charset="2"/>
              </a:rPr>
              <a:t>(</a:t>
            </a:r>
            <a:r>
              <a:rPr lang="en-US" altLang="zh-CN" sz="2800" b="1" i="1" err="1">
                <a:latin typeface="Times New Roman" panose="02020803070505020304" pitchFamily="18" charset="0"/>
                <a:sym typeface="Symbol" pitchFamily="18" charset="2"/>
              </a:rPr>
              <a:t>x</a:t>
            </a:r>
            <a:r>
              <a:rPr lang="en-US" altLang="zh-CN" sz="2800" b="1" dirty="0">
                <a:latin typeface="Times New Roman" panose="02020803070505020304" pitchFamily="18" charset="0"/>
                <a:sym typeface="Symbol" pitchFamily="18" charset="2"/>
              </a:rPr>
              <a:t>) </a:t>
            </a:r>
            <a:r>
              <a:rPr lang="zh-CN" altLang="en-US" sz="2800" b="1" dirty="0">
                <a:latin typeface="Times New Roman" panose="02020803070505020304" pitchFamily="18" charset="0"/>
                <a:sym typeface="Symbol" pitchFamily="18" charset="2"/>
              </a:rPr>
              <a:t>就是</a:t>
            </a:r>
            <a:r>
              <a:rPr lang="en-US" altLang="zh-CN" sz="2800" b="1" i="1">
                <a:latin typeface="Times New Roman" panose="02020803070505020304" pitchFamily="18" charset="0"/>
                <a:sym typeface="Symbol" pitchFamily="18" charset="2"/>
              </a:rPr>
              <a:t>f</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endParaRPr lang="en-US" altLang="zh-CN" sz="2800" b="1">
              <a:latin typeface="Times New Roman" panose="02020803070505020304" pitchFamily="18" charset="0"/>
              <a:sym typeface="Symbol" pitchFamily="18" charset="2"/>
            </a:endParaRPr>
          </a:p>
          <a:p>
            <a:pPr algn="just">
              <a:lnSpc>
                <a:spcPct val="90000"/>
              </a:lnSpc>
              <a:buNone/>
            </a:pPr>
            <a:r>
              <a:rPr lang="zh-CN" altLang="en-US" sz="2800" b="1">
                <a:latin typeface="Times New Roman" panose="02020803070505020304" pitchFamily="18" charset="0"/>
                <a:sym typeface="Symbol" pitchFamily="18" charset="2"/>
              </a:rPr>
              <a:t>与</a:t>
            </a:r>
            <a:r>
              <a:rPr lang="en-US" altLang="zh-CN" sz="2800" b="1" i="1">
                <a:latin typeface="Times New Roman" panose="02020803070505020304" pitchFamily="18" charset="0"/>
                <a:sym typeface="Symbol" pitchFamily="18" charset="2"/>
              </a:rPr>
              <a:t>g</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dirty="0">
                <a:latin typeface="Times New Roman" panose="02020803070505020304" pitchFamily="18" charset="0"/>
                <a:sym typeface="Symbol" pitchFamily="18" charset="2"/>
              </a:rPr>
              <a:t>) </a:t>
            </a:r>
            <a:r>
              <a:rPr lang="zh-CN" altLang="en-US" sz="2800" b="1" dirty="0">
                <a:latin typeface="Times New Roman" panose="02020803070505020304" pitchFamily="18" charset="0"/>
                <a:sym typeface="Symbol" pitchFamily="18" charset="2"/>
              </a:rPr>
              <a:t>的一个最大公因式</a:t>
            </a:r>
            <a:r>
              <a:rPr lang="en-US" altLang="zh-CN" sz="2800" b="1">
                <a:latin typeface="Times New Roman" panose="02020803070505020304" pitchFamily="18" charset="0"/>
                <a:sym typeface="Symbol" pitchFamily="18" charset="2"/>
              </a:rPr>
              <a:t>.</a:t>
            </a:r>
            <a:endParaRPr lang="en-US" altLang="zh-CN" sz="2800" b="1">
              <a:latin typeface="Times New Roman" panose="02020803070505020304" pitchFamily="18" charset="0"/>
              <a:sym typeface="Symbol" pitchFamily="18" charset="2"/>
            </a:endParaRPr>
          </a:p>
          <a:p>
            <a:pPr algn="just">
              <a:lnSpc>
                <a:spcPct val="90000"/>
              </a:lnSpc>
              <a:buNone/>
            </a:pPr>
            <a:r>
              <a:rPr lang="en-US" altLang="zh-CN" sz="2800" b="1" dirty="0">
                <a:latin typeface="Times New Roman" panose="02020803070505020304" pitchFamily="18" charset="0"/>
                <a:sym typeface="Symbol" pitchFamily="18" charset="2"/>
              </a:rPr>
              <a:t>     </a:t>
            </a:r>
            <a:r>
              <a:rPr lang="zh-CN" altLang="en-US" sz="2800" b="1" dirty="0">
                <a:latin typeface="Times New Roman" panose="02020803070505020304" pitchFamily="18" charset="0"/>
                <a:sym typeface="Symbol" pitchFamily="18" charset="2"/>
              </a:rPr>
              <a:t>为得到定理结论中的等式，由上面的倒数第二</a:t>
            </a:r>
            <a:endParaRPr lang="zh-CN" altLang="en-US" sz="2800" b="1" dirty="0">
              <a:latin typeface="Times New Roman" panose="02020803070505020304" pitchFamily="18" charset="0"/>
              <a:sym typeface="Symbol" pitchFamily="18" charset="2"/>
            </a:endParaRPr>
          </a:p>
          <a:p>
            <a:pPr algn="just">
              <a:lnSpc>
                <a:spcPct val="90000"/>
              </a:lnSpc>
              <a:buNone/>
            </a:pPr>
            <a:r>
              <a:rPr lang="zh-CN" altLang="en-US" sz="2800" b="1" dirty="0">
                <a:latin typeface="Times New Roman" panose="02020803070505020304" pitchFamily="18" charset="0"/>
                <a:sym typeface="Symbol" pitchFamily="18" charset="2"/>
              </a:rPr>
              <a:t>个等式，我们有 </a:t>
            </a:r>
            <a:endParaRPr lang="zh-CN" altLang="en-US" sz="2800" b="1" dirty="0">
              <a:latin typeface="Times New Roman" panose="02020803070505020304" pitchFamily="18" charset="0"/>
              <a:sym typeface="Symbol" pitchFamily="18" charset="2"/>
            </a:endParaRPr>
          </a:p>
          <a:p>
            <a:pPr algn="just">
              <a:lnSpc>
                <a:spcPct val="90000"/>
              </a:lnSpc>
              <a:buNone/>
            </a:pPr>
            <a:r>
              <a:rPr lang="zh-CN" altLang="en-US" sz="2800" b="1" dirty="0">
                <a:latin typeface="Times New Roman" panose="02020803070505020304" pitchFamily="18" charset="0"/>
                <a:sym typeface="Symbol" pitchFamily="18" charset="2"/>
              </a:rPr>
              <a:t>                </a:t>
            </a:r>
            <a:r>
              <a:rPr lang="en-US" altLang="zh-CN" sz="2800" b="1" i="1" err="1">
                <a:latin typeface="Times New Roman" panose="02020803070505020304" pitchFamily="18" charset="0"/>
                <a:sym typeface="Symbol" pitchFamily="18" charset="2"/>
              </a:rPr>
              <a:t>r</a:t>
            </a:r>
            <a:r>
              <a:rPr lang="en-US" altLang="zh-CN" sz="2800" b="1" i="1" baseline="-25000" err="1">
                <a:latin typeface="Times New Roman" panose="02020803070505020304" pitchFamily="18" charset="0"/>
                <a:sym typeface="Symbol" pitchFamily="18" charset="2"/>
              </a:rPr>
              <a:t>s</a:t>
            </a:r>
            <a:r>
              <a:rPr lang="en-US" altLang="zh-CN" sz="2800" b="1" err="1">
                <a:latin typeface="Times New Roman" panose="02020803070505020304" pitchFamily="18" charset="0"/>
                <a:sym typeface="Symbol" pitchFamily="18" charset="2"/>
              </a:rPr>
              <a:t>(</a:t>
            </a:r>
            <a:r>
              <a:rPr lang="en-US" altLang="zh-CN" sz="2800" b="1" i="1" err="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 </a:t>
            </a:r>
            <a:r>
              <a:rPr lang="en-US" altLang="zh-CN" sz="2800" b="1" i="1">
                <a:latin typeface="Times New Roman" panose="02020803070505020304" pitchFamily="18" charset="0"/>
                <a:sym typeface="Symbol" pitchFamily="18" charset="2"/>
              </a:rPr>
              <a:t>r</a:t>
            </a:r>
            <a:r>
              <a:rPr lang="en-US" altLang="zh-CN" sz="2800" b="1" i="1" baseline="-25000">
                <a:latin typeface="Times New Roman" panose="02020803070505020304" pitchFamily="18" charset="0"/>
                <a:sym typeface="Symbol" pitchFamily="18" charset="2"/>
              </a:rPr>
              <a:t>s</a:t>
            </a:r>
            <a:r>
              <a:rPr lang="en-US" altLang="zh-CN" sz="2800" b="1" baseline="-25000">
                <a:latin typeface="Times New Roman" panose="02020803070505020304" pitchFamily="18" charset="0"/>
                <a:sym typeface="Symbol" pitchFamily="18" charset="2"/>
              </a:rPr>
              <a:t>-2</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 </a:t>
            </a:r>
            <a:r>
              <a:rPr lang="en-US" altLang="zh-CN" sz="2800" b="1" i="1">
                <a:latin typeface="Times New Roman" panose="02020803070505020304" pitchFamily="18" charset="0"/>
                <a:sym typeface="Symbol" pitchFamily="18" charset="2"/>
              </a:rPr>
              <a:t>q</a:t>
            </a:r>
            <a:r>
              <a:rPr lang="en-US" altLang="zh-CN" sz="2800" b="1" i="1" baseline="-25000">
                <a:latin typeface="Times New Roman" panose="02020803070505020304" pitchFamily="18" charset="0"/>
                <a:sym typeface="Symbol" pitchFamily="18" charset="2"/>
              </a:rPr>
              <a:t>s</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r</a:t>
            </a:r>
            <a:r>
              <a:rPr lang="en-US" altLang="zh-CN" sz="2800" b="1" i="1" baseline="-25000">
                <a:latin typeface="Times New Roman" panose="02020803070505020304" pitchFamily="18" charset="0"/>
                <a:sym typeface="Symbol" pitchFamily="18" charset="2"/>
              </a:rPr>
              <a:t>s</a:t>
            </a:r>
            <a:r>
              <a:rPr lang="en-US" altLang="zh-CN" sz="2800" b="1" baseline="-25000">
                <a:latin typeface="Times New Roman" panose="02020803070505020304" pitchFamily="18" charset="0"/>
                <a:sym typeface="Symbol" pitchFamily="18" charset="2"/>
              </a:rPr>
              <a:t>-1</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endParaRPr lang="en-US" altLang="zh-CN" sz="2800" b="1">
              <a:latin typeface="Times New Roman" panose="02020803070505020304" pitchFamily="18" charset="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0883">
                                            <p:txEl>
                                              <p:charRg st="0" end="48"/>
                                            </p:txEl>
                                          </p:spTgt>
                                        </p:tgtEl>
                                        <p:attrNameLst>
                                          <p:attrName>style.visibility</p:attrName>
                                        </p:attrNameLst>
                                      </p:cBhvr>
                                      <p:to>
                                        <p:strVal val="visible"/>
                                      </p:to>
                                    </p:set>
                                    <p:animEffect transition="in" filter="wipe(left)">
                                      <p:cBhvr>
                                        <p:cTn id="7" dur="500"/>
                                        <p:tgtEl>
                                          <p:spTgt spid="250883">
                                            <p:txEl>
                                              <p:charRg st="0" end="48"/>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0883">
                                            <p:txEl>
                                              <p:charRg st="48" end="100"/>
                                            </p:txEl>
                                          </p:spTgt>
                                        </p:tgtEl>
                                        <p:attrNameLst>
                                          <p:attrName>style.visibility</p:attrName>
                                        </p:attrNameLst>
                                      </p:cBhvr>
                                      <p:to>
                                        <p:strVal val="visible"/>
                                      </p:to>
                                    </p:set>
                                    <p:animEffect transition="in" filter="wipe(left)">
                                      <p:cBhvr>
                                        <p:cTn id="12" dur="500"/>
                                        <p:tgtEl>
                                          <p:spTgt spid="250883">
                                            <p:txEl>
                                              <p:charRg st="48" end="10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0883">
                                            <p:txEl>
                                              <p:charRg st="100" end="148"/>
                                            </p:txEl>
                                          </p:spTgt>
                                        </p:tgtEl>
                                        <p:attrNameLst>
                                          <p:attrName>style.visibility</p:attrName>
                                        </p:attrNameLst>
                                      </p:cBhvr>
                                      <p:to>
                                        <p:strVal val="visible"/>
                                      </p:to>
                                    </p:set>
                                    <p:animEffect transition="in" filter="wipe(left)">
                                      <p:cBhvr>
                                        <p:cTn id="17" dur="500"/>
                                        <p:tgtEl>
                                          <p:spTgt spid="250883">
                                            <p:txEl>
                                              <p:charRg st="100" end="14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0883">
                                            <p:txEl>
                                              <p:charRg st="148" end="192"/>
                                            </p:txEl>
                                          </p:spTgt>
                                        </p:tgtEl>
                                        <p:attrNameLst>
                                          <p:attrName>style.visibility</p:attrName>
                                        </p:attrNameLst>
                                      </p:cBhvr>
                                      <p:to>
                                        <p:strVal val="visible"/>
                                      </p:to>
                                    </p:set>
                                    <p:animEffect transition="in" filter="wipe(left)">
                                      <p:cBhvr>
                                        <p:cTn id="22" dur="500"/>
                                        <p:tgtEl>
                                          <p:spTgt spid="250883">
                                            <p:txEl>
                                              <p:charRg st="148" end="19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50883">
                                            <p:txEl>
                                              <p:charRg st="192" end="225"/>
                                            </p:txEl>
                                          </p:spTgt>
                                        </p:tgtEl>
                                        <p:attrNameLst>
                                          <p:attrName>style.visibility</p:attrName>
                                        </p:attrNameLst>
                                      </p:cBhvr>
                                      <p:to>
                                        <p:strVal val="visible"/>
                                      </p:to>
                                    </p:set>
                                    <p:animEffect transition="in" filter="wipe(left)">
                                      <p:cBhvr>
                                        <p:cTn id="27" dur="500"/>
                                        <p:tgtEl>
                                          <p:spTgt spid="250883">
                                            <p:txEl>
                                              <p:charRg st="192" end="22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50883">
                                            <p:txEl>
                                              <p:charRg st="225" end="265"/>
                                            </p:txEl>
                                          </p:spTgt>
                                        </p:tgtEl>
                                        <p:attrNameLst>
                                          <p:attrName>style.visibility</p:attrName>
                                        </p:attrNameLst>
                                      </p:cBhvr>
                                      <p:to>
                                        <p:strVal val="visible"/>
                                      </p:to>
                                    </p:set>
                                    <p:animEffect transition="in" filter="wipe(left)">
                                      <p:cBhvr>
                                        <p:cTn id="32" dur="500"/>
                                        <p:tgtEl>
                                          <p:spTgt spid="250883">
                                            <p:txEl>
                                              <p:charRg st="225" end="26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50883">
                                            <p:txEl>
                                              <p:charRg st="265" end="299"/>
                                            </p:txEl>
                                          </p:spTgt>
                                        </p:tgtEl>
                                        <p:attrNameLst>
                                          <p:attrName>style.visibility</p:attrName>
                                        </p:attrNameLst>
                                      </p:cBhvr>
                                      <p:to>
                                        <p:strVal val="visible"/>
                                      </p:to>
                                    </p:set>
                                    <p:animEffect transition="in" filter="wipe(left)">
                                      <p:cBhvr>
                                        <p:cTn id="37" dur="500"/>
                                        <p:tgtEl>
                                          <p:spTgt spid="250883">
                                            <p:txEl>
                                              <p:charRg st="265" end="29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50883">
                                            <p:txEl>
                                              <p:charRg st="299" end="314"/>
                                            </p:txEl>
                                          </p:spTgt>
                                        </p:tgtEl>
                                        <p:attrNameLst>
                                          <p:attrName>style.visibility</p:attrName>
                                        </p:attrNameLst>
                                      </p:cBhvr>
                                      <p:to>
                                        <p:strVal val="visible"/>
                                      </p:to>
                                    </p:set>
                                    <p:animEffect transition="in" filter="wipe(left)">
                                      <p:cBhvr>
                                        <p:cTn id="42" dur="500"/>
                                        <p:tgtEl>
                                          <p:spTgt spid="250883">
                                            <p:txEl>
                                              <p:charRg st="299" end="31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50883">
                                            <p:txEl>
                                              <p:charRg st="314" end="340"/>
                                            </p:txEl>
                                          </p:spTgt>
                                        </p:tgtEl>
                                        <p:attrNameLst>
                                          <p:attrName>style.visibility</p:attrName>
                                        </p:attrNameLst>
                                      </p:cBhvr>
                                      <p:to>
                                        <p:strVal val="visible"/>
                                      </p:to>
                                    </p:set>
                                    <p:animEffect transition="in" filter="wipe(left)">
                                      <p:cBhvr>
                                        <p:cTn id="47" dur="500"/>
                                        <p:tgtEl>
                                          <p:spTgt spid="250883">
                                            <p:txEl>
                                              <p:charRg st="314" end="34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50883">
                                            <p:txEl>
                                              <p:charRg st="340" end="349"/>
                                            </p:txEl>
                                          </p:spTgt>
                                        </p:tgtEl>
                                        <p:attrNameLst>
                                          <p:attrName>style.visibility</p:attrName>
                                        </p:attrNameLst>
                                      </p:cBhvr>
                                      <p:to>
                                        <p:strVal val="visible"/>
                                      </p:to>
                                    </p:set>
                                    <p:animEffect transition="in" filter="wipe(left)">
                                      <p:cBhvr>
                                        <p:cTn id="52" dur="500"/>
                                        <p:tgtEl>
                                          <p:spTgt spid="250883">
                                            <p:txEl>
                                              <p:charRg st="340" end="34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50883">
                                            <p:txEl>
                                              <p:charRg st="349" end="396"/>
                                            </p:txEl>
                                          </p:spTgt>
                                        </p:tgtEl>
                                        <p:attrNameLst>
                                          <p:attrName>style.visibility</p:attrName>
                                        </p:attrNameLst>
                                      </p:cBhvr>
                                      <p:to>
                                        <p:strVal val="visible"/>
                                      </p:to>
                                    </p:set>
                                    <p:animEffect transition="in" filter="wipe(left)">
                                      <p:cBhvr>
                                        <p:cTn id="57" dur="500"/>
                                        <p:tgtEl>
                                          <p:spTgt spid="250883">
                                            <p:txEl>
                                              <p:charRg st="349" end="39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3" grpId="0" build="p"/>
    </p:bld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9153" name="标题 251905"/>
          <p:cNvSpPr>
            <a:spLocks noGrp="1"/>
          </p:cNvSpPr>
          <p:nvPr>
            <p:ph type="title"/>
          </p:nvPr>
        </p:nvSpPr>
        <p:spPr>
          <a:xfrm>
            <a:off x="762000" y="530225"/>
            <a:ext cx="5826125" cy="522288"/>
          </a:xfrm>
        </p:spPr>
        <p:txBody>
          <a:bodyPr wrap="square" anchor="b">
            <a:spAutoFit/>
          </a:bodyPr>
          <a:p>
            <a:pPr marL="609600" indent="-609600">
              <a:buClr>
                <a:schemeClr val="tx2"/>
              </a:buClr>
              <a:buNone/>
            </a:pPr>
            <a:r>
              <a:rPr lang="zh-CN" altLang="en-US" sz="2800" b="1" dirty="0">
                <a:latin typeface="宋体" panose="02010600030101010101" pitchFamily="2" charset="-122"/>
                <a:ea typeface="宋体" panose="02010600030101010101" pitchFamily="2" charset="-122"/>
              </a:rPr>
              <a:t>最大公因式存在性定理证明(</a:t>
            </a:r>
            <a:r>
              <a:rPr lang="zh-CN" altLang="en-US" sz="2800" b="1" dirty="0">
                <a:solidFill>
                  <a:schemeClr val="tx1"/>
                </a:solidFill>
                <a:latin typeface="宋体" panose="02010600030101010101" pitchFamily="2" charset="-122"/>
                <a:ea typeface="宋体" panose="02010600030101010101" pitchFamily="2" charset="-122"/>
              </a:rPr>
              <a:t>续</a:t>
            </a:r>
            <a:r>
              <a:rPr lang="en-US" altLang="zh-CN" sz="2800" b="1">
                <a:solidFill>
                  <a:schemeClr val="tx1"/>
                </a:solidFill>
                <a:latin typeface="宋体" panose="02010600030101010101" pitchFamily="2" charset="-122"/>
                <a:ea typeface="宋体" panose="02010600030101010101" pitchFamily="2" charset="-122"/>
              </a:rPr>
              <a:t>3</a:t>
            </a:r>
            <a:r>
              <a:rPr lang="zh-CN" altLang="en-US" sz="2800" b="1" dirty="0">
                <a:latin typeface="宋体" panose="02010600030101010101" pitchFamily="2" charset="-122"/>
                <a:ea typeface="宋体" panose="02010600030101010101" pitchFamily="2" charset="-122"/>
              </a:rPr>
              <a:t>) </a:t>
            </a:r>
            <a:endParaRPr lang="zh-CN" altLang="en-US" sz="2800" b="1">
              <a:latin typeface="宋体" panose="02010600030101010101" pitchFamily="2" charset="-122"/>
              <a:ea typeface="宋体" panose="02010600030101010101" pitchFamily="2" charset="-122"/>
            </a:endParaRPr>
          </a:p>
        </p:txBody>
      </p:sp>
      <p:sp>
        <p:nvSpPr>
          <p:cNvPr id="251907" name="内容占位符 251906"/>
          <p:cNvSpPr>
            <a:spLocks noGrp="1"/>
          </p:cNvSpPr>
          <p:nvPr>
            <p:ph idx="1"/>
          </p:nvPr>
        </p:nvSpPr>
        <p:spPr>
          <a:xfrm>
            <a:off x="762000" y="1219200"/>
            <a:ext cx="8110538" cy="4191000"/>
          </a:xfrm>
        </p:spPr>
        <p:txBody>
          <a:bodyPr anchor="t"/>
          <a:p>
            <a:pPr algn="just">
              <a:buNone/>
            </a:pPr>
            <a:r>
              <a:rPr lang="en-US" altLang="zh-CN" sz="2800" b="1" dirty="0">
                <a:latin typeface="宋体" panose="02010600030101010101" pitchFamily="2" charset="-122"/>
              </a:rPr>
              <a:t>  </a:t>
            </a:r>
            <a:r>
              <a:rPr lang="zh-CN" altLang="en-US" sz="2800" b="1" dirty="0">
                <a:latin typeface="宋体" panose="02010600030101010101" pitchFamily="2" charset="-122"/>
              </a:rPr>
              <a:t>而由倒数第三式</a:t>
            </a:r>
            <a:r>
              <a:rPr lang="en-US" altLang="zh-CN" sz="2800" b="1" dirty="0">
                <a:latin typeface="宋体" panose="02010600030101010101" pitchFamily="2" charset="-122"/>
              </a:rPr>
              <a:t>,</a:t>
            </a:r>
            <a:r>
              <a:rPr lang="zh-CN" altLang="en-US" sz="2800" b="1" dirty="0">
                <a:latin typeface="宋体" panose="02010600030101010101" pitchFamily="2" charset="-122"/>
              </a:rPr>
              <a:t>有</a:t>
            </a:r>
            <a:endParaRPr lang="zh-CN" altLang="en-US" sz="2800" b="1" dirty="0">
              <a:latin typeface="宋体" panose="02010600030101010101" pitchFamily="2" charset="-122"/>
            </a:endParaRPr>
          </a:p>
          <a:p>
            <a:pPr algn="just">
              <a:buNone/>
            </a:pPr>
            <a:r>
              <a:rPr lang="zh-CN" altLang="en-US" sz="2800" b="1" dirty="0">
                <a:latin typeface="宋体" panose="02010600030101010101" pitchFamily="2" charset="-122"/>
              </a:rPr>
              <a:t>         </a:t>
            </a:r>
            <a:r>
              <a:rPr lang="en-US" altLang="zh-CN" sz="2800" b="1" i="1">
                <a:latin typeface="Times New Roman" panose="02020803070505020304" pitchFamily="18" charset="0"/>
                <a:sym typeface="Symbol" pitchFamily="18" charset="2"/>
              </a:rPr>
              <a:t>r</a:t>
            </a:r>
            <a:r>
              <a:rPr lang="en-US" altLang="zh-CN" sz="2800" b="1" i="1" baseline="-25000">
                <a:latin typeface="Times New Roman" panose="02020803070505020304" pitchFamily="18" charset="0"/>
                <a:sym typeface="Symbol" pitchFamily="18" charset="2"/>
              </a:rPr>
              <a:t>s</a:t>
            </a:r>
            <a:r>
              <a:rPr lang="en-US" altLang="zh-CN" sz="2800" b="1" baseline="-25000">
                <a:latin typeface="宋体" panose="02010600030101010101" pitchFamily="2" charset="-122"/>
                <a:sym typeface="Symbol" pitchFamily="18" charset="2"/>
              </a:rPr>
              <a:t>-1</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宋体" panose="02010600030101010101" pitchFamily="2" charset="-122"/>
                <a:sym typeface="Symbol" pitchFamily="18" charset="2"/>
              </a:rPr>
              <a:t>) =</a:t>
            </a:r>
            <a:r>
              <a:rPr lang="en-US" altLang="zh-CN" sz="2800" b="1" i="1">
                <a:latin typeface="Times New Roman" panose="02020803070505020304" pitchFamily="18" charset="0"/>
                <a:sym typeface="Symbol" pitchFamily="18" charset="2"/>
              </a:rPr>
              <a:t>r</a:t>
            </a:r>
            <a:r>
              <a:rPr lang="en-US" altLang="zh-CN" sz="2800" b="1" i="1" baseline="-25000">
                <a:latin typeface="Times New Roman" panose="02020803070505020304" pitchFamily="18" charset="0"/>
                <a:sym typeface="Symbol" pitchFamily="18" charset="2"/>
              </a:rPr>
              <a:t>s</a:t>
            </a:r>
            <a:r>
              <a:rPr lang="en-US" altLang="zh-CN" sz="2800" b="1" baseline="-25000">
                <a:latin typeface="宋体" panose="02010600030101010101" pitchFamily="2" charset="-122"/>
                <a:sym typeface="Symbol" pitchFamily="18" charset="2"/>
              </a:rPr>
              <a:t>-3</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宋体" panose="02010600030101010101" pitchFamily="2" charset="-122"/>
                <a:sym typeface="Symbol" pitchFamily="18" charset="2"/>
              </a:rPr>
              <a:t>) </a:t>
            </a:r>
            <a:r>
              <a:rPr lang="en-US" altLang="zh-CN" sz="2800" b="1" i="1">
                <a:latin typeface="Times New Roman" panose="02020803070505020304" pitchFamily="18" charset="0"/>
                <a:sym typeface="Symbol" pitchFamily="18" charset="2"/>
              </a:rPr>
              <a:t> </a:t>
            </a:r>
            <a:r>
              <a:rPr lang="en-US" altLang="zh-CN" sz="2800" b="1">
                <a:latin typeface="宋体" panose="02010600030101010101" pitchFamily="2" charset="-122"/>
                <a:sym typeface="Symbol" pitchFamily="18" charset="2"/>
              </a:rPr>
              <a:t>- </a:t>
            </a:r>
            <a:r>
              <a:rPr lang="en-US" altLang="zh-CN" sz="2800" b="1" i="1">
                <a:latin typeface="Times New Roman" panose="02020803070505020304" pitchFamily="18" charset="0"/>
                <a:sym typeface="Symbol" pitchFamily="18" charset="2"/>
              </a:rPr>
              <a:t>q</a:t>
            </a:r>
            <a:r>
              <a:rPr lang="en-US" altLang="zh-CN" sz="2800" b="1" i="1" baseline="-25000">
                <a:latin typeface="Times New Roman" panose="02020803070505020304" pitchFamily="18" charset="0"/>
                <a:sym typeface="Symbol" pitchFamily="18" charset="2"/>
              </a:rPr>
              <a:t>s</a:t>
            </a:r>
            <a:r>
              <a:rPr lang="en-US" altLang="zh-CN" sz="2800" b="1" baseline="-25000">
                <a:latin typeface="宋体" panose="02010600030101010101" pitchFamily="2" charset="-122"/>
                <a:sym typeface="Symbol" pitchFamily="18" charset="2"/>
              </a:rPr>
              <a:t>-1</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宋体" panose="02010600030101010101" pitchFamily="2" charset="-122"/>
                <a:sym typeface="Symbol" pitchFamily="18" charset="2"/>
              </a:rPr>
              <a:t>) </a:t>
            </a:r>
            <a:r>
              <a:rPr lang="en-US" altLang="zh-CN" sz="2800" b="1" i="1">
                <a:latin typeface="Times New Roman" panose="02020803070505020304" pitchFamily="18" charset="0"/>
                <a:sym typeface="Symbol" pitchFamily="18" charset="2"/>
              </a:rPr>
              <a:t>r</a:t>
            </a:r>
            <a:r>
              <a:rPr lang="en-US" altLang="zh-CN" sz="2800" b="1" i="1" baseline="-25000">
                <a:latin typeface="Times New Roman" panose="02020803070505020304" pitchFamily="18" charset="0"/>
                <a:sym typeface="Symbol" pitchFamily="18" charset="2"/>
              </a:rPr>
              <a:t>s</a:t>
            </a:r>
            <a:r>
              <a:rPr lang="en-US" altLang="zh-CN" sz="2800" b="1" baseline="-25000">
                <a:latin typeface="宋体" panose="02010600030101010101" pitchFamily="2" charset="-122"/>
                <a:sym typeface="Symbol" pitchFamily="18" charset="2"/>
              </a:rPr>
              <a:t>-2</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宋体" panose="02010600030101010101" pitchFamily="2" charset="-122"/>
                <a:sym typeface="Symbol" pitchFamily="18" charset="2"/>
              </a:rPr>
              <a:t>) </a:t>
            </a:r>
            <a:endParaRPr lang="en-US" altLang="zh-CN" sz="2800" b="1">
              <a:latin typeface="宋体" panose="02010600030101010101" pitchFamily="2" charset="-122"/>
              <a:sym typeface="Symbol" pitchFamily="18" charset="2"/>
            </a:endParaRPr>
          </a:p>
          <a:p>
            <a:pPr algn="just">
              <a:buNone/>
            </a:pPr>
            <a:r>
              <a:rPr lang="zh-CN" altLang="en-US" sz="2800" b="1" dirty="0">
                <a:latin typeface="宋体" panose="02010600030101010101" pitchFamily="2" charset="-122"/>
                <a:sym typeface="Symbol" pitchFamily="18" charset="2"/>
              </a:rPr>
              <a:t>带入上式</a:t>
            </a:r>
            <a:r>
              <a:rPr lang="en-US" altLang="zh-CN" sz="2800" b="1" dirty="0">
                <a:latin typeface="宋体" panose="02010600030101010101" pitchFamily="2" charset="-122"/>
                <a:sym typeface="Symbol" pitchFamily="18" charset="2"/>
              </a:rPr>
              <a:t>,</a:t>
            </a:r>
            <a:r>
              <a:rPr lang="zh-CN" altLang="en-US" sz="2800" b="1" dirty="0">
                <a:latin typeface="宋体" panose="02010600030101010101" pitchFamily="2" charset="-122"/>
                <a:sym typeface="Symbol" pitchFamily="18" charset="2"/>
              </a:rPr>
              <a:t>消去</a:t>
            </a:r>
            <a:r>
              <a:rPr lang="en-US" altLang="zh-CN" sz="2800" b="1" i="1">
                <a:latin typeface="Times New Roman" panose="02020803070505020304" pitchFamily="18" charset="0"/>
                <a:sym typeface="Symbol" pitchFamily="18" charset="2"/>
              </a:rPr>
              <a:t>r</a:t>
            </a:r>
            <a:r>
              <a:rPr lang="en-US" altLang="zh-CN" sz="2800" b="1" i="1" baseline="-25000">
                <a:latin typeface="Times New Roman" panose="02020803070505020304" pitchFamily="18" charset="0"/>
                <a:sym typeface="Symbol" pitchFamily="18" charset="2"/>
              </a:rPr>
              <a:t>s</a:t>
            </a:r>
            <a:r>
              <a:rPr lang="en-US" altLang="zh-CN" sz="2800" b="1" baseline="-25000">
                <a:latin typeface="宋体" panose="02010600030101010101" pitchFamily="2" charset="-122"/>
                <a:sym typeface="Symbol" pitchFamily="18" charset="2"/>
              </a:rPr>
              <a:t>-1</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sym typeface="Symbol" pitchFamily="18" charset="2"/>
              </a:rPr>
              <a:t>x</a:t>
            </a:r>
            <a:r>
              <a:rPr lang="en-US" altLang="zh-CN" sz="2800" b="1" dirty="0">
                <a:latin typeface="宋体" panose="02010600030101010101" pitchFamily="2" charset="-122"/>
                <a:sym typeface="Symbol" pitchFamily="18" charset="2"/>
              </a:rPr>
              <a:t>) </a:t>
            </a:r>
            <a:r>
              <a:rPr lang="zh-CN" altLang="en-US" sz="2800" b="1" dirty="0">
                <a:latin typeface="宋体" panose="02010600030101010101" pitchFamily="2" charset="-122"/>
                <a:sym typeface="Symbol" pitchFamily="18" charset="2"/>
              </a:rPr>
              <a:t>，得到</a:t>
            </a:r>
            <a:endParaRPr lang="zh-CN" altLang="en-US" sz="2800" b="1" dirty="0">
              <a:latin typeface="宋体" panose="02010600030101010101" pitchFamily="2" charset="-122"/>
              <a:sym typeface="Symbol" pitchFamily="18" charset="2"/>
            </a:endParaRPr>
          </a:p>
          <a:p>
            <a:pPr algn="just">
              <a:buNone/>
            </a:pPr>
            <a:r>
              <a:rPr lang="zh-CN" altLang="en-US" sz="2800" b="1" i="1" err="1">
                <a:latin typeface="Times New Roman" panose="02020803070505020304" pitchFamily="18" charset="0"/>
                <a:sym typeface="Symbol" pitchFamily="18" charset="2"/>
              </a:rPr>
              <a:t>       </a:t>
            </a:r>
            <a:r>
              <a:rPr lang="en-US" altLang="zh-CN" sz="2800" b="1" i="1" err="1">
                <a:latin typeface="Times New Roman" panose="02020803070505020304" pitchFamily="18" charset="0"/>
                <a:sym typeface="Symbol" pitchFamily="18" charset="2"/>
              </a:rPr>
              <a:t>r</a:t>
            </a:r>
            <a:r>
              <a:rPr lang="en-US" altLang="zh-CN" sz="2800" b="1" i="1" baseline="-25000" err="1">
                <a:latin typeface="Times New Roman" panose="02020803070505020304" pitchFamily="18" charset="0"/>
                <a:sym typeface="Symbol" pitchFamily="18" charset="2"/>
              </a:rPr>
              <a:t>s</a:t>
            </a:r>
            <a:r>
              <a:rPr lang="en-US" altLang="zh-CN" sz="2800" b="1" err="1">
                <a:latin typeface="宋体" panose="02010600030101010101" pitchFamily="2" charset="-122"/>
                <a:sym typeface="Symbol" pitchFamily="18" charset="2"/>
              </a:rPr>
              <a:t>(</a:t>
            </a:r>
            <a:r>
              <a:rPr lang="en-US" altLang="zh-CN" sz="2800" b="1" i="1" err="1">
                <a:latin typeface="Times New Roman" panose="02020803070505020304" pitchFamily="18" charset="0"/>
                <a:sym typeface="Symbol" pitchFamily="18" charset="2"/>
              </a:rPr>
              <a:t>x</a:t>
            </a:r>
            <a:r>
              <a:rPr lang="en-US" altLang="zh-CN" sz="2800" b="1">
                <a:latin typeface="宋体" panose="02010600030101010101" pitchFamily="2" charset="-122"/>
                <a:sym typeface="Symbol" pitchFamily="18" charset="2"/>
              </a:rPr>
              <a:t>)  = (1+</a:t>
            </a:r>
            <a:r>
              <a:rPr lang="en-US" altLang="zh-CN" sz="2800" b="1" i="1">
                <a:latin typeface="Times New Roman" panose="02020803070505020304" pitchFamily="18" charset="0"/>
                <a:sym typeface="Symbol" pitchFamily="18" charset="2"/>
              </a:rPr>
              <a:t>q</a:t>
            </a:r>
            <a:r>
              <a:rPr lang="en-US" altLang="zh-CN" sz="2800" b="1" i="1" baseline="-25000">
                <a:latin typeface="Times New Roman" panose="02020803070505020304" pitchFamily="18" charset="0"/>
                <a:sym typeface="Symbol" pitchFamily="18" charset="2"/>
              </a:rPr>
              <a:t>s</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宋体" panose="02010600030101010101" pitchFamily="2" charset="-122"/>
                <a:sym typeface="Symbol" pitchFamily="18" charset="2"/>
              </a:rPr>
              <a:t>) </a:t>
            </a:r>
            <a:r>
              <a:rPr lang="en-US" altLang="zh-CN" sz="2800" b="1" i="1">
                <a:latin typeface="Times New Roman" panose="02020803070505020304" pitchFamily="18" charset="0"/>
                <a:sym typeface="Symbol" pitchFamily="18" charset="2"/>
              </a:rPr>
              <a:t>q</a:t>
            </a:r>
            <a:r>
              <a:rPr lang="en-US" altLang="zh-CN" sz="2800" b="1" i="1" baseline="-25000">
                <a:latin typeface="Times New Roman" panose="02020803070505020304" pitchFamily="18" charset="0"/>
                <a:sym typeface="Symbol" pitchFamily="18" charset="2"/>
              </a:rPr>
              <a:t>s</a:t>
            </a:r>
            <a:r>
              <a:rPr lang="en-US" altLang="zh-CN" sz="2800" b="1" baseline="-25000">
                <a:latin typeface="宋体" panose="02010600030101010101" pitchFamily="2" charset="-122"/>
                <a:sym typeface="Symbol" pitchFamily="18" charset="2"/>
              </a:rPr>
              <a:t>-1</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宋体" panose="02010600030101010101" pitchFamily="2" charset="-122"/>
                <a:sym typeface="Symbol" pitchFamily="18" charset="2"/>
              </a:rPr>
              <a:t>) ) </a:t>
            </a:r>
            <a:r>
              <a:rPr lang="en-US" altLang="zh-CN" sz="2800" b="1" i="1">
                <a:latin typeface="Times New Roman" panose="02020803070505020304" pitchFamily="18" charset="0"/>
                <a:sym typeface="Symbol" pitchFamily="18" charset="2"/>
              </a:rPr>
              <a:t>r</a:t>
            </a:r>
            <a:r>
              <a:rPr lang="en-US" altLang="zh-CN" sz="2800" b="1" i="1" baseline="-25000">
                <a:latin typeface="Times New Roman" panose="02020803070505020304" pitchFamily="18" charset="0"/>
                <a:sym typeface="Symbol" pitchFamily="18" charset="2"/>
              </a:rPr>
              <a:t>s</a:t>
            </a:r>
            <a:r>
              <a:rPr lang="en-US" altLang="zh-CN" sz="2800" b="1" baseline="-25000">
                <a:latin typeface="宋体" panose="02010600030101010101" pitchFamily="2" charset="-122"/>
                <a:sym typeface="Symbol" pitchFamily="18" charset="2"/>
              </a:rPr>
              <a:t>-2</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宋体" panose="02010600030101010101" pitchFamily="2" charset="-122"/>
                <a:sym typeface="Symbol" pitchFamily="18" charset="2"/>
              </a:rPr>
              <a:t>) -</a:t>
            </a:r>
            <a:r>
              <a:rPr lang="en-US" altLang="zh-CN" sz="2800" b="1" i="1">
                <a:latin typeface="Times New Roman" panose="02020803070505020304" pitchFamily="18" charset="0"/>
                <a:sym typeface="Symbol" pitchFamily="18" charset="2"/>
              </a:rPr>
              <a:t>q</a:t>
            </a:r>
            <a:r>
              <a:rPr lang="en-US" altLang="zh-CN" sz="2800" b="1" i="1" baseline="-25000">
                <a:latin typeface="Times New Roman" panose="02020803070505020304" pitchFamily="18" charset="0"/>
                <a:sym typeface="Symbol" pitchFamily="18" charset="2"/>
              </a:rPr>
              <a:t>s</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宋体" panose="02010600030101010101" pitchFamily="2" charset="-122"/>
                <a:sym typeface="Symbol" pitchFamily="18" charset="2"/>
              </a:rPr>
              <a:t>) </a:t>
            </a:r>
            <a:r>
              <a:rPr lang="en-US" altLang="zh-CN" sz="2800" b="1" i="1">
                <a:latin typeface="Times New Roman" panose="02020803070505020304" pitchFamily="18" charset="0"/>
                <a:sym typeface="Symbol" pitchFamily="18" charset="2"/>
              </a:rPr>
              <a:t>r</a:t>
            </a:r>
            <a:r>
              <a:rPr lang="en-US" altLang="zh-CN" sz="2800" b="1" i="1" baseline="-25000">
                <a:latin typeface="Times New Roman" panose="02020803070505020304" pitchFamily="18" charset="0"/>
                <a:sym typeface="Symbol" pitchFamily="18" charset="2"/>
              </a:rPr>
              <a:t>s</a:t>
            </a:r>
            <a:r>
              <a:rPr lang="en-US" altLang="zh-CN" sz="2800" b="1" baseline="-25000">
                <a:latin typeface="宋体" panose="02010600030101010101" pitchFamily="2" charset="-122"/>
                <a:sym typeface="Symbol" pitchFamily="18" charset="2"/>
              </a:rPr>
              <a:t>-3</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宋体" panose="02010600030101010101" pitchFamily="2" charset="-122"/>
                <a:sym typeface="Symbol" pitchFamily="18" charset="2"/>
              </a:rPr>
              <a:t>) </a:t>
            </a:r>
            <a:endParaRPr lang="en-US" altLang="zh-CN" sz="2800" b="1">
              <a:latin typeface="宋体" panose="02010600030101010101" pitchFamily="2" charset="-122"/>
              <a:sym typeface="Symbol" pitchFamily="18" charset="2"/>
            </a:endParaRPr>
          </a:p>
          <a:p>
            <a:pPr algn="just">
              <a:buNone/>
            </a:pPr>
            <a:r>
              <a:rPr lang="en-US" altLang="zh-CN" sz="2800" b="1" dirty="0">
                <a:latin typeface="宋体" panose="02010600030101010101" pitchFamily="2" charset="-122"/>
                <a:sym typeface="Symbol" pitchFamily="18" charset="2"/>
              </a:rPr>
              <a:t>    </a:t>
            </a:r>
            <a:r>
              <a:rPr lang="zh-CN" altLang="en-US" sz="2800" b="1" dirty="0">
                <a:latin typeface="宋体" panose="02010600030101010101" pitchFamily="2" charset="-122"/>
                <a:sym typeface="Symbol" pitchFamily="18" charset="2"/>
              </a:rPr>
              <a:t>以同样的方法逐个消去</a:t>
            </a:r>
            <a:r>
              <a:rPr lang="en-US" altLang="zh-CN" sz="2800" b="1" i="1">
                <a:latin typeface="Times New Roman" panose="02020803070505020304" pitchFamily="18" charset="0"/>
                <a:sym typeface="Symbol" pitchFamily="18" charset="2"/>
              </a:rPr>
              <a:t>r</a:t>
            </a:r>
            <a:r>
              <a:rPr lang="en-US" altLang="zh-CN" sz="2800" b="1" i="1" baseline="-25000">
                <a:latin typeface="Times New Roman" panose="02020803070505020304" pitchFamily="18" charset="0"/>
                <a:sym typeface="Symbol" pitchFamily="18" charset="2"/>
              </a:rPr>
              <a:t>s</a:t>
            </a:r>
            <a:r>
              <a:rPr lang="en-US" altLang="zh-CN" sz="2800" b="1" baseline="-25000">
                <a:latin typeface="宋体" panose="02010600030101010101" pitchFamily="2" charset="-122"/>
                <a:sym typeface="Symbol" pitchFamily="18" charset="2"/>
              </a:rPr>
              <a:t>-2</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sym typeface="Symbol" pitchFamily="18" charset="2"/>
              </a:rPr>
              <a:t>x</a:t>
            </a:r>
            <a:r>
              <a:rPr lang="en-US" altLang="zh-CN" sz="2800" b="1" dirty="0">
                <a:latin typeface="宋体" panose="02010600030101010101" pitchFamily="2" charset="-122"/>
                <a:sym typeface="Symbol" pitchFamily="18" charset="2"/>
              </a:rPr>
              <a:t>) </a:t>
            </a:r>
            <a:r>
              <a:rPr lang="zh-CN" altLang="en-US" sz="2800" b="1" dirty="0">
                <a:latin typeface="宋体" panose="02010600030101010101" pitchFamily="2" charset="-122"/>
                <a:sym typeface="Symbol" pitchFamily="18" charset="2"/>
              </a:rPr>
              <a:t>， </a:t>
            </a:r>
            <a:r>
              <a:rPr lang="en-US" altLang="zh-CN" sz="2800" b="1" i="1">
                <a:latin typeface="Times New Roman" panose="02020803070505020304" pitchFamily="18" charset="0"/>
                <a:sym typeface="Symbol" pitchFamily="18" charset="2"/>
              </a:rPr>
              <a:t>∙∙∙∙∙∙</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 r</a:t>
            </a:r>
            <a:r>
              <a:rPr lang="en-US" altLang="zh-CN" sz="2800" b="1" baseline="-25000">
                <a:latin typeface="宋体" panose="02010600030101010101" pitchFamily="2" charset="-122"/>
                <a:sym typeface="Symbol" pitchFamily="18" charset="2"/>
              </a:rPr>
              <a:t>1</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宋体" panose="02010600030101010101" pitchFamily="2" charset="-122"/>
                <a:sym typeface="Symbol" pitchFamily="18" charset="2"/>
              </a:rPr>
              <a:t>) </a:t>
            </a:r>
            <a:r>
              <a:rPr lang="zh-CN" altLang="en-US" sz="2800" b="1">
                <a:latin typeface="宋体" panose="02010600030101010101" pitchFamily="2" charset="-122"/>
                <a:sym typeface="Symbol" pitchFamily="18" charset="2"/>
              </a:rPr>
              <a:t>，</a:t>
            </a:r>
            <a:endParaRPr lang="zh-CN" altLang="en-US" sz="2800" b="1">
              <a:latin typeface="宋体" panose="02010600030101010101" pitchFamily="2" charset="-122"/>
              <a:sym typeface="Symbol" pitchFamily="18" charset="2"/>
            </a:endParaRPr>
          </a:p>
          <a:p>
            <a:pPr algn="just">
              <a:buNone/>
            </a:pPr>
            <a:r>
              <a:rPr lang="zh-CN" altLang="en-US" sz="2800" b="1" dirty="0">
                <a:latin typeface="宋体" panose="02010600030101010101" pitchFamily="2" charset="-122"/>
                <a:sym typeface="Symbol" pitchFamily="18" charset="2"/>
              </a:rPr>
              <a:t>并项后，得到</a:t>
            </a:r>
            <a:endParaRPr lang="zh-CN" altLang="en-US" sz="2800" b="1" dirty="0">
              <a:latin typeface="宋体" panose="02010600030101010101" pitchFamily="2" charset="-122"/>
              <a:sym typeface="Symbol" pitchFamily="18" charset="2"/>
            </a:endParaRPr>
          </a:p>
          <a:p>
            <a:pPr algn="just">
              <a:buNone/>
            </a:pPr>
            <a:r>
              <a:rPr lang="zh-CN" altLang="en-US" sz="2800" b="1" i="1" dirty="0">
                <a:latin typeface="Times New Roman" panose="02020803070505020304" pitchFamily="18" charset="0"/>
                <a:sym typeface="Symbol" pitchFamily="18" charset="2"/>
              </a:rPr>
              <a:t>             </a:t>
            </a:r>
            <a:r>
              <a:rPr lang="zh-CN" altLang="en-US" sz="2800" b="1" i="1" err="1">
                <a:latin typeface="Times New Roman" panose="02020803070505020304" pitchFamily="18" charset="0"/>
                <a:sym typeface="Symbol" pitchFamily="18" charset="2"/>
              </a:rPr>
              <a:t> </a:t>
            </a:r>
            <a:r>
              <a:rPr lang="en-US" altLang="zh-CN" sz="2800" b="1" i="1" err="1">
                <a:latin typeface="Times New Roman" panose="02020803070505020304" pitchFamily="18" charset="0"/>
                <a:sym typeface="Symbol" pitchFamily="18" charset="2"/>
              </a:rPr>
              <a:t>r</a:t>
            </a:r>
            <a:r>
              <a:rPr lang="en-US" altLang="zh-CN" sz="2800" b="1" i="1" baseline="-25000" err="1">
                <a:latin typeface="Times New Roman" panose="02020803070505020304" pitchFamily="18" charset="0"/>
                <a:sym typeface="Symbol" pitchFamily="18" charset="2"/>
              </a:rPr>
              <a:t>s</a:t>
            </a:r>
            <a:r>
              <a:rPr lang="en-US" altLang="zh-CN" sz="2800" b="1" err="1">
                <a:latin typeface="宋体" panose="02010600030101010101" pitchFamily="2" charset="-122"/>
                <a:sym typeface="Symbol" pitchFamily="18" charset="2"/>
              </a:rPr>
              <a:t>(</a:t>
            </a:r>
            <a:r>
              <a:rPr lang="en-US" altLang="zh-CN" sz="2800" b="1" i="1" err="1">
                <a:latin typeface="Times New Roman" panose="02020803070505020304" pitchFamily="18" charset="0"/>
                <a:sym typeface="Symbol" pitchFamily="18" charset="2"/>
              </a:rPr>
              <a:t>x</a:t>
            </a:r>
            <a:r>
              <a:rPr lang="en-US" altLang="zh-CN" sz="2800" b="1">
                <a:latin typeface="宋体" panose="02010600030101010101" pitchFamily="2" charset="-122"/>
                <a:sym typeface="Symbol" pitchFamily="18" charset="2"/>
              </a:rPr>
              <a:t>)  = </a:t>
            </a:r>
            <a:r>
              <a:rPr lang="en-US" altLang="zh-CN" sz="2800" b="1" i="1">
                <a:latin typeface="Times New Roman" panose="02020803070505020304" pitchFamily="18" charset="0"/>
              </a:rPr>
              <a:t>u</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a:latin typeface="宋体" panose="02010600030101010101" pitchFamily="2" charset="-122"/>
              </a:rPr>
              <a:t>) </a:t>
            </a:r>
            <a:r>
              <a:rPr lang="en-US" altLang="zh-CN" sz="2800" b="1" i="1">
                <a:latin typeface="Times New Roman" panose="02020803070505020304" pitchFamily="18" charset="0"/>
              </a:rPr>
              <a:t>f</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a:latin typeface="宋体" panose="02010600030101010101" pitchFamily="2" charset="-122"/>
              </a:rPr>
              <a:t>) </a:t>
            </a:r>
            <a:r>
              <a:rPr lang="en-US" altLang="zh-CN" sz="2800" b="1" i="1">
                <a:latin typeface="Times New Roman" panose="02020803070505020304" pitchFamily="18" charset="0"/>
              </a:rPr>
              <a:t> </a:t>
            </a:r>
            <a:r>
              <a:rPr lang="en-US" altLang="zh-CN" sz="2800" b="1">
                <a:latin typeface="宋体" panose="02010600030101010101" pitchFamily="2" charset="-122"/>
              </a:rPr>
              <a:t>+</a:t>
            </a:r>
            <a:r>
              <a:rPr lang="en-US" altLang="zh-CN" sz="2800" b="1" i="1">
                <a:latin typeface="Times New Roman" panose="02020803070505020304" pitchFamily="18" charset="0"/>
              </a:rPr>
              <a:t>  v</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a:latin typeface="宋体" panose="02010600030101010101" pitchFamily="2" charset="-122"/>
              </a:rPr>
              <a:t>) </a:t>
            </a:r>
            <a:r>
              <a:rPr lang="en-US" altLang="zh-CN" sz="2800" b="1" i="1">
                <a:latin typeface="Times New Roman" panose="02020803070505020304" pitchFamily="18" charset="0"/>
              </a:rPr>
              <a:t>g</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a:latin typeface="宋体" panose="02010600030101010101" pitchFamily="2" charset="-122"/>
              </a:rPr>
              <a:t>) </a:t>
            </a:r>
            <a:endParaRPr lang="en-US" altLang="zh-CN" sz="2800" b="1">
              <a:latin typeface="宋体" panose="02010600030101010101" pitchFamily="2" charset="-122"/>
            </a:endParaRPr>
          </a:p>
          <a:p>
            <a:pPr algn="just">
              <a:buNone/>
            </a:pPr>
            <a:r>
              <a:rPr lang="en-US" altLang="zh-CN" sz="2800" b="1" dirty="0">
                <a:latin typeface="宋体" panose="02010600030101010101" pitchFamily="2" charset="-122"/>
                <a:sym typeface="Symbol" pitchFamily="18" charset="2"/>
              </a:rPr>
              <a:t>     </a:t>
            </a:r>
            <a:r>
              <a:rPr lang="zh-CN" altLang="en-US" sz="2800" b="1" dirty="0">
                <a:latin typeface="宋体" panose="02010600030101010101" pitchFamily="2" charset="-122"/>
                <a:sym typeface="Symbol" pitchFamily="18" charset="2"/>
              </a:rPr>
              <a:t>综上所述，证毕</a:t>
            </a:r>
            <a:r>
              <a:rPr lang="en-US" altLang="zh-CN" sz="2800" b="1">
                <a:latin typeface="宋体" panose="02010600030101010101" pitchFamily="2" charset="-122"/>
                <a:sym typeface="Symbol" pitchFamily="18" charset="2"/>
              </a:rPr>
              <a:t>.</a:t>
            </a:r>
            <a:endParaRPr lang="en-US" altLang="zh-CN" sz="2800" b="1">
              <a:latin typeface="宋体" panose="02010600030101010101" pitchFamily="2" charset="-122"/>
              <a:sym typeface="Symbol" pitchFamily="18" charset="2"/>
            </a:endParaRPr>
          </a:p>
        </p:txBody>
      </p:sp>
      <p:sp>
        <p:nvSpPr>
          <p:cNvPr id="251908" name="矩形 251907"/>
          <p:cNvSpPr/>
          <p:nvPr/>
        </p:nvSpPr>
        <p:spPr>
          <a:xfrm>
            <a:off x="1014413" y="5867400"/>
            <a:ext cx="7062787" cy="528638"/>
          </a:xfrm>
          <a:prstGeom prst="rect">
            <a:avLst/>
          </a:prstGeom>
          <a:solidFill>
            <a:srgbClr val="FFFF66"/>
          </a:solidFill>
          <a:ln w="9525" cap="flat" cmpd="sng">
            <a:solidFill>
              <a:schemeClr val="tx2"/>
            </a:solidFill>
            <a:prstDash val="solid"/>
            <a:miter/>
            <a:headEnd type="none" w="med" len="med"/>
            <a:tailEnd type="none" w="med" len="med"/>
          </a:ln>
        </p:spPr>
        <p:txBody>
          <a:bodyPr anchor="t">
            <a:spAutoFit/>
          </a:bodyPr>
          <a:p>
            <a:pPr indent="0"/>
            <a:r>
              <a:rPr lang="zh-CN" altLang="en-US" sz="2800" b="1" dirty="0">
                <a:latin typeface="宋体" panose="02010600030101010101" pitchFamily="2" charset="-122"/>
                <a:ea typeface="宋体" panose="02010600030101010101" pitchFamily="2" charset="-122"/>
              </a:rPr>
              <a:t>定理中求最大公因式的方法称为</a:t>
            </a:r>
            <a:r>
              <a:rPr lang="zh-CN" altLang="en-US" sz="2800" b="1" dirty="0">
                <a:solidFill>
                  <a:schemeClr val="tx2"/>
                </a:solidFill>
                <a:latin typeface="宋体" panose="02010600030101010101" pitchFamily="2" charset="-122"/>
                <a:ea typeface="宋体" panose="02010600030101010101" pitchFamily="2" charset="-122"/>
              </a:rPr>
              <a:t>辗转相除法</a:t>
            </a:r>
            <a:r>
              <a:rPr lang="en-US" altLang="zh-CN" sz="2800" b="1">
                <a:solidFill>
                  <a:schemeClr val="tx2"/>
                </a:solidFill>
                <a:latin typeface="宋体" panose="02010600030101010101" pitchFamily="2" charset="-122"/>
                <a:ea typeface="宋体" panose="02010600030101010101" pitchFamily="2" charset="-122"/>
              </a:rPr>
              <a:t>.</a:t>
            </a:r>
            <a:endParaRPr lang="en-US" altLang="zh-CN" sz="2800" b="1">
              <a:solidFill>
                <a:schemeClr val="tx2"/>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1907">
                                            <p:txEl>
                                              <p:charRg st="0" end="12"/>
                                            </p:txEl>
                                          </p:spTgt>
                                        </p:tgtEl>
                                        <p:attrNameLst>
                                          <p:attrName>style.visibility</p:attrName>
                                        </p:attrNameLst>
                                      </p:cBhvr>
                                      <p:to>
                                        <p:strVal val="visible"/>
                                      </p:to>
                                    </p:set>
                                    <p:animEffect transition="in" filter="wipe(left)">
                                      <p:cBhvr>
                                        <p:cTn id="7" dur="500"/>
                                        <p:tgtEl>
                                          <p:spTgt spid="251907">
                                            <p:txEl>
                                              <p:charRg st="0" end="1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1907">
                                            <p:txEl>
                                              <p:charRg st="12" end="54"/>
                                            </p:txEl>
                                          </p:spTgt>
                                        </p:tgtEl>
                                        <p:attrNameLst>
                                          <p:attrName>style.visibility</p:attrName>
                                        </p:attrNameLst>
                                      </p:cBhvr>
                                      <p:to>
                                        <p:strVal val="visible"/>
                                      </p:to>
                                    </p:set>
                                    <p:animEffect transition="in" filter="wipe(left)">
                                      <p:cBhvr>
                                        <p:cTn id="12" dur="500"/>
                                        <p:tgtEl>
                                          <p:spTgt spid="251907">
                                            <p:txEl>
                                              <p:charRg st="12" end="5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1907">
                                            <p:txEl>
                                              <p:charRg st="54" end="72"/>
                                            </p:txEl>
                                          </p:spTgt>
                                        </p:tgtEl>
                                        <p:attrNameLst>
                                          <p:attrName>style.visibility</p:attrName>
                                        </p:attrNameLst>
                                      </p:cBhvr>
                                      <p:to>
                                        <p:strVal val="visible"/>
                                      </p:to>
                                    </p:set>
                                    <p:animEffect transition="in" filter="wipe(left)">
                                      <p:cBhvr>
                                        <p:cTn id="17" dur="500"/>
                                        <p:tgtEl>
                                          <p:spTgt spid="251907">
                                            <p:txEl>
                                              <p:charRg st="54" end="7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1907">
                                            <p:txEl>
                                              <p:charRg st="72" end="124"/>
                                            </p:txEl>
                                          </p:spTgt>
                                        </p:tgtEl>
                                        <p:attrNameLst>
                                          <p:attrName>style.visibility</p:attrName>
                                        </p:attrNameLst>
                                      </p:cBhvr>
                                      <p:to>
                                        <p:strVal val="visible"/>
                                      </p:to>
                                    </p:set>
                                    <p:animEffect transition="in" filter="wipe(left)">
                                      <p:cBhvr>
                                        <p:cTn id="22" dur="500"/>
                                        <p:tgtEl>
                                          <p:spTgt spid="251907">
                                            <p:txEl>
                                              <p:charRg st="72" end="12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51907">
                                            <p:txEl>
                                              <p:charRg st="124" end="162"/>
                                            </p:txEl>
                                          </p:spTgt>
                                        </p:tgtEl>
                                        <p:attrNameLst>
                                          <p:attrName>style.visibility</p:attrName>
                                        </p:attrNameLst>
                                      </p:cBhvr>
                                      <p:to>
                                        <p:strVal val="visible"/>
                                      </p:to>
                                    </p:set>
                                    <p:animEffect transition="in" filter="wipe(left)">
                                      <p:cBhvr>
                                        <p:cTn id="27" dur="500"/>
                                        <p:tgtEl>
                                          <p:spTgt spid="251907">
                                            <p:txEl>
                                              <p:charRg st="124" end="16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51907">
                                            <p:txEl>
                                              <p:charRg st="162" end="169"/>
                                            </p:txEl>
                                          </p:spTgt>
                                        </p:tgtEl>
                                        <p:attrNameLst>
                                          <p:attrName>style.visibility</p:attrName>
                                        </p:attrNameLst>
                                      </p:cBhvr>
                                      <p:to>
                                        <p:strVal val="visible"/>
                                      </p:to>
                                    </p:set>
                                    <p:animEffect transition="in" filter="wipe(left)">
                                      <p:cBhvr>
                                        <p:cTn id="32" dur="500"/>
                                        <p:tgtEl>
                                          <p:spTgt spid="251907">
                                            <p:txEl>
                                              <p:charRg st="162" end="16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51907">
                                            <p:txEl>
                                              <p:charRg st="169" end="212"/>
                                            </p:txEl>
                                          </p:spTgt>
                                        </p:tgtEl>
                                        <p:attrNameLst>
                                          <p:attrName>style.visibility</p:attrName>
                                        </p:attrNameLst>
                                      </p:cBhvr>
                                      <p:to>
                                        <p:strVal val="visible"/>
                                      </p:to>
                                    </p:set>
                                    <p:animEffect transition="in" filter="wipe(left)">
                                      <p:cBhvr>
                                        <p:cTn id="37" dur="500"/>
                                        <p:tgtEl>
                                          <p:spTgt spid="251907">
                                            <p:txEl>
                                              <p:charRg st="169" end="21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51907">
                                            <p:txEl>
                                              <p:charRg st="212" end="226"/>
                                            </p:txEl>
                                          </p:spTgt>
                                        </p:tgtEl>
                                        <p:attrNameLst>
                                          <p:attrName>style.visibility</p:attrName>
                                        </p:attrNameLst>
                                      </p:cBhvr>
                                      <p:to>
                                        <p:strVal val="visible"/>
                                      </p:to>
                                    </p:set>
                                    <p:animEffect transition="in" filter="wipe(left)">
                                      <p:cBhvr>
                                        <p:cTn id="42" dur="500"/>
                                        <p:tgtEl>
                                          <p:spTgt spid="251907">
                                            <p:txEl>
                                              <p:charRg st="212" end="22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2519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07" grpId="0" build="p"/>
      <p:bldP spid="251908" grpId="0" animBg="1"/>
    </p:bld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0177" name="标题 242689"/>
          <p:cNvSpPr>
            <a:spLocks noGrp="1"/>
          </p:cNvSpPr>
          <p:nvPr>
            <p:ph type="title"/>
          </p:nvPr>
        </p:nvSpPr>
        <p:spPr>
          <a:xfrm>
            <a:off x="685800" y="609600"/>
            <a:ext cx="1219200" cy="579438"/>
          </a:xfrm>
        </p:spPr>
        <p:txBody>
          <a:bodyPr wrap="square" anchor="b">
            <a:spAutoFit/>
          </a:bodyPr>
          <a:p>
            <a:pPr marL="609600" indent="-609600">
              <a:buClr>
                <a:schemeClr val="tx2"/>
              </a:buClr>
              <a:buNone/>
            </a:pPr>
            <a:r>
              <a:rPr lang="zh-CN" altLang="en-US" b="1" dirty="0">
                <a:latin typeface="黑体" panose="02010600030101010101" pitchFamily="2" charset="-122"/>
                <a:ea typeface="黑体" panose="02010600030101010101" pitchFamily="2" charset="-122"/>
              </a:rPr>
              <a:t>说明</a:t>
            </a:r>
            <a:r>
              <a:rPr lang="en-US" altLang="zh-CN" b="1">
                <a:latin typeface="黑体" panose="02010600030101010101" pitchFamily="2" charset="-122"/>
                <a:ea typeface="黑体" panose="02010600030101010101" pitchFamily="2" charset="-122"/>
              </a:rPr>
              <a:t>:</a:t>
            </a:r>
            <a:endParaRPr lang="en-US" altLang="zh-CN" b="1">
              <a:latin typeface="黑体" panose="02010600030101010101" pitchFamily="2" charset="-122"/>
              <a:ea typeface="黑体" panose="02010600030101010101" pitchFamily="2" charset="-122"/>
            </a:endParaRPr>
          </a:p>
        </p:txBody>
      </p:sp>
      <p:sp>
        <p:nvSpPr>
          <p:cNvPr id="242691" name="内容占位符 242690"/>
          <p:cNvSpPr>
            <a:spLocks noGrp="1"/>
          </p:cNvSpPr>
          <p:nvPr>
            <p:ph idx="1"/>
          </p:nvPr>
        </p:nvSpPr>
        <p:spPr>
          <a:xfrm>
            <a:off x="685800" y="1219200"/>
            <a:ext cx="8077200" cy="5181600"/>
          </a:xfrm>
        </p:spPr>
        <p:txBody>
          <a:bodyPr anchor="t"/>
          <a:p>
            <a:pPr algn="just" fontAlgn="base">
              <a:lnSpc>
                <a:spcPct val="90000"/>
              </a:lnSpc>
              <a:buNone/>
            </a:pPr>
            <a:r>
              <a:rPr lang="en-US" altLang="zh-CN" sz="2800" b="1" strike="noStrike" noProof="1" dirty="0">
                <a:solidFill>
                  <a:schemeClr val="tx2"/>
                </a:solidFill>
                <a:latin typeface="宋体" panose="02010600030101010101" pitchFamily="2" charset="-122"/>
              </a:rPr>
              <a:t>①</a:t>
            </a:r>
            <a:r>
              <a:rPr lang="zh-CN" altLang="en-US" sz="2800" b="1" strike="noStrike" noProof="1" dirty="0">
                <a:latin typeface="Times New Roman" panose="02020803070505020304" pitchFamily="18" charset="0"/>
              </a:rPr>
              <a:t>最大公因式在相差一个非零常数的意义下是唯一</a:t>
            </a:r>
            <a:endParaRPr lang="zh-CN" altLang="en-US" sz="2800" b="1" strike="noStrike" noProof="1" dirty="0">
              <a:latin typeface="Times New Roman" panose="02020803070505020304" pitchFamily="18" charset="0"/>
            </a:endParaRPr>
          </a:p>
          <a:p>
            <a:pPr algn="just" fontAlgn="base">
              <a:lnSpc>
                <a:spcPct val="90000"/>
              </a:lnSpc>
              <a:buNone/>
            </a:pPr>
            <a:r>
              <a:rPr lang="zh-CN" altLang="en-US" sz="2800" b="1" strike="noStrike" noProof="1" dirty="0">
                <a:latin typeface="Times New Roman" panose="02020803070505020304" pitchFamily="18" charset="0"/>
              </a:rPr>
              <a:t>    确定的</a:t>
            </a:r>
            <a:r>
              <a:rPr lang="en-US" altLang="zh-CN" sz="2800" b="1" strike="noStrike" noProof="1">
                <a:latin typeface="Times New Roman" panose="02020803070505020304" pitchFamily="18" charset="0"/>
              </a:rPr>
              <a:t>.</a:t>
            </a:r>
            <a:endParaRPr lang="en-US" altLang="zh-CN" sz="2800" b="1" strike="noStrike" noProof="1">
              <a:latin typeface="Times New Roman" panose="02020803070505020304" pitchFamily="18" charset="0"/>
            </a:endParaRPr>
          </a:p>
          <a:p>
            <a:pPr fontAlgn="base">
              <a:lnSpc>
                <a:spcPct val="130000"/>
              </a:lnSpc>
              <a:spcBef>
                <a:spcPct val="0"/>
              </a:spcBef>
              <a:buClr>
                <a:schemeClr val="bg1"/>
              </a:buClr>
              <a:buSzPct val="100000"/>
              <a:buNone/>
            </a:pPr>
            <a:r>
              <a:rPr lang="en-US" altLang="zh-CN" sz="2800" b="1" strike="noStrike" noProof="1" dirty="0">
                <a:solidFill>
                  <a:schemeClr val="tx2"/>
                </a:solidFill>
              </a:rPr>
              <a:t>         </a:t>
            </a:r>
            <a:r>
              <a:rPr lang="zh-CN" altLang="en-US" sz="2800" b="1" strike="noStrike" noProof="1" dirty="0">
                <a:solidFill>
                  <a:schemeClr val="tx2"/>
                </a:solidFill>
              </a:rPr>
              <a:t>事实上</a:t>
            </a:r>
            <a:r>
              <a:rPr lang="en-US" altLang="zh-CN" sz="2800" b="1" strike="noStrike" noProof="1">
                <a:latin typeface="Times New Roman" panose="02020803070505020304" pitchFamily="18" charset="0"/>
              </a:rPr>
              <a:t>,</a:t>
            </a:r>
            <a:r>
              <a:rPr lang="zh-CN" altLang="en-US" sz="2800" b="1" strike="noStrike" noProof="1" dirty="0"/>
              <a:t>若</a:t>
            </a:r>
            <a:r>
              <a:rPr lang="en-US" altLang="zh-CN" sz="2800" b="1" i="1" strike="noStrike" noProof="1">
                <a:latin typeface="Times New Roman" panose="02020803070505020304" pitchFamily="18" charset="0"/>
              </a:rPr>
              <a:t>d</a:t>
            </a:r>
            <a:r>
              <a:rPr lang="en-US" altLang="zh-CN" sz="2800" b="1" strike="noStrike" baseline="-25000" noProof="1">
                <a:latin typeface="Times New Roman" panose="02020803070505020304" pitchFamily="18" charset="0"/>
              </a:rPr>
              <a:t>1</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zh-CN" altLang="en-US"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d</a:t>
            </a:r>
            <a:r>
              <a:rPr lang="en-US" altLang="zh-CN" sz="2800" b="1" strike="noStrike" baseline="-25000" noProof="1">
                <a:latin typeface="Times New Roman" panose="02020803070505020304" pitchFamily="18" charset="0"/>
              </a:rPr>
              <a:t>2</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zh-CN" altLang="en-US" sz="2800" b="1" strike="noStrike" noProof="1">
                <a:latin typeface="宋体" panose="02010600030101010101" pitchFamily="2" charset="-122"/>
              </a:rPr>
              <a:t>是</a:t>
            </a:r>
            <a:r>
              <a:rPr lang="en-US" altLang="zh-CN" sz="2800" b="1" i="1" strike="noStrike" noProof="1">
                <a:latin typeface="Times New Roman" panose="02020803070505020304" pitchFamily="18" charset="0"/>
              </a:rPr>
              <a:t>f</a:t>
            </a:r>
            <a:r>
              <a:rPr lang="en-US" altLang="zh-CN" sz="2800" b="1" strike="noStrike" noProof="1">
                <a:latin typeface="宋体" panose="02010600030101010101" pitchFamily="2" charset="-122"/>
              </a:rPr>
              <a:t>(</a:t>
            </a:r>
            <a:r>
              <a:rPr lang="en-US" altLang="zh-CN" sz="2800" b="1" i="1" strike="noStrike" noProof="1">
                <a:latin typeface="Times New Roman" panose="02020803070505020304" pitchFamily="18" charset="0"/>
              </a:rPr>
              <a:t>x</a:t>
            </a:r>
            <a:r>
              <a:rPr lang="en-US" altLang="zh-CN" sz="2800" b="1" strike="noStrike" noProof="1">
                <a:latin typeface="宋体" panose="02010600030101010101" pitchFamily="2" charset="-122"/>
              </a:rPr>
              <a:t>) </a:t>
            </a:r>
            <a:r>
              <a:rPr lang="en-US" altLang="zh-CN" sz="2800" b="1" strike="noStrike" noProof="1">
                <a:latin typeface="Times New Roman" panose="02020803070505020304" pitchFamily="18" charset="0"/>
              </a:rPr>
              <a:t>, </a:t>
            </a:r>
            <a:r>
              <a:rPr lang="en-US" altLang="zh-CN" sz="2800" b="1" i="1" strike="noStrike" noProof="1">
                <a:latin typeface="Times New Roman" panose="02020803070505020304" pitchFamily="18" charset="0"/>
              </a:rPr>
              <a:t>g</a:t>
            </a:r>
            <a:r>
              <a:rPr lang="en-US" altLang="zh-CN" sz="2800" b="1" strike="noStrike" noProof="1">
                <a:latin typeface="宋体" panose="02010600030101010101" pitchFamily="2" charset="-122"/>
              </a:rPr>
              <a:t>(</a:t>
            </a:r>
            <a:r>
              <a:rPr lang="en-US" altLang="zh-CN" sz="2800" b="1" i="1" strike="noStrike" noProof="1">
                <a:latin typeface="Times New Roman" panose="02020803070505020304" pitchFamily="18" charset="0"/>
              </a:rPr>
              <a:t>x</a:t>
            </a:r>
            <a:r>
              <a:rPr lang="en-US" altLang="zh-CN" sz="2800" b="1" strike="noStrike" noProof="1" dirty="0">
                <a:latin typeface="宋体" panose="02010600030101010101" pitchFamily="2" charset="-122"/>
              </a:rPr>
              <a:t>) </a:t>
            </a:r>
            <a:r>
              <a:rPr lang="zh-CN" altLang="en-US" sz="2800" b="1" strike="noStrike" noProof="1" dirty="0">
                <a:latin typeface="宋体" panose="02010600030101010101" pitchFamily="2" charset="-122"/>
              </a:rPr>
              <a:t>的最大公</a:t>
            </a:r>
            <a:endParaRPr lang="zh-CN" altLang="en-US" sz="2800" b="1" strike="noStrike" noProof="1" dirty="0">
              <a:latin typeface="宋体" panose="02010600030101010101" pitchFamily="2" charset="-122"/>
            </a:endParaRPr>
          </a:p>
          <a:p>
            <a:pPr fontAlgn="base">
              <a:lnSpc>
                <a:spcPct val="130000"/>
              </a:lnSpc>
              <a:spcBef>
                <a:spcPct val="0"/>
              </a:spcBef>
              <a:buClr>
                <a:schemeClr val="bg1"/>
              </a:buClr>
              <a:buSzPct val="100000"/>
              <a:buNone/>
            </a:pPr>
            <a:r>
              <a:rPr lang="zh-CN" altLang="en-US" sz="2800" b="1" strike="noStrike" noProof="1" dirty="0">
                <a:latin typeface="宋体" panose="02010600030101010101" pitchFamily="2" charset="-122"/>
              </a:rPr>
              <a:t>因式</a:t>
            </a:r>
            <a:r>
              <a:rPr lang="en-US" altLang="zh-CN" sz="2800" b="1" strike="noStrike" noProof="1" dirty="0">
                <a:latin typeface="宋体" panose="02010600030101010101" pitchFamily="2" charset="-122"/>
              </a:rPr>
              <a:t>,</a:t>
            </a:r>
            <a:r>
              <a:rPr lang="zh-CN" altLang="en-US" sz="2800" b="1" strike="noStrike" noProof="1" dirty="0">
                <a:latin typeface="宋体" panose="02010600030101010101" pitchFamily="2" charset="-122"/>
              </a:rPr>
              <a:t>由最大公因式定义</a:t>
            </a:r>
            <a:r>
              <a:rPr lang="en-US" altLang="zh-CN" sz="2800" b="1" strike="noStrike" noProof="1" dirty="0">
                <a:latin typeface="宋体" panose="02010600030101010101" pitchFamily="2" charset="-122"/>
              </a:rPr>
              <a:t>,</a:t>
            </a:r>
            <a:r>
              <a:rPr lang="zh-CN" altLang="en-US" sz="2800" b="1" strike="noStrike" noProof="1" dirty="0">
                <a:latin typeface="宋体" panose="02010600030101010101" pitchFamily="2" charset="-122"/>
              </a:rPr>
              <a:t>知</a:t>
            </a:r>
            <a:r>
              <a:rPr lang="en-US" altLang="zh-CN" sz="2800" b="1" i="1" strike="noStrike" noProof="1">
                <a:latin typeface="Times New Roman" panose="02020803070505020304" pitchFamily="18" charset="0"/>
              </a:rPr>
              <a:t>d</a:t>
            </a:r>
            <a:r>
              <a:rPr lang="en-US" altLang="zh-CN" sz="2800" b="1" strike="noStrike" baseline="-25000" noProof="1">
                <a:latin typeface="Times New Roman" panose="02020803070505020304" pitchFamily="18" charset="0"/>
              </a:rPr>
              <a:t>1</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zh-CN" altLang="en-US" sz="2800" b="1" strike="noStrike" noProof="1">
                <a:latin typeface="Times New Roman" panose="02020803070505020304" pitchFamily="18" charset="0"/>
              </a:rPr>
              <a:t>为</a:t>
            </a:r>
            <a:r>
              <a:rPr lang="en-US" altLang="zh-CN" sz="2800" b="1" i="1" strike="noStrike" noProof="1">
                <a:latin typeface="Times New Roman" panose="02020803070505020304" pitchFamily="18" charset="0"/>
              </a:rPr>
              <a:t>d</a:t>
            </a:r>
            <a:r>
              <a:rPr lang="en-US" altLang="zh-CN" sz="2800" b="1" strike="noStrike" baseline="-25000" noProof="1">
                <a:latin typeface="Times New Roman" panose="02020803070505020304" pitchFamily="18" charset="0"/>
              </a:rPr>
              <a:t>2</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dirty="0">
                <a:latin typeface="Times New Roman" panose="02020803070505020304" pitchFamily="18" charset="0"/>
              </a:rPr>
              <a:t>) </a:t>
            </a:r>
            <a:r>
              <a:rPr lang="zh-CN" altLang="en-US" sz="2800" b="1" strike="noStrike" noProof="1" dirty="0">
                <a:latin typeface="Times New Roman" panose="02020803070505020304" pitchFamily="18" charset="0"/>
              </a:rPr>
              <a:t>的因式</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d</a:t>
            </a:r>
            <a:r>
              <a:rPr lang="en-US" altLang="zh-CN" sz="2800" b="1" strike="noStrike" baseline="-25000" noProof="1">
                <a:latin typeface="Times New Roman" panose="02020803070505020304" pitchFamily="18" charset="0"/>
              </a:rPr>
              <a:t>2</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endParaRPr lang="en-US" altLang="zh-CN" sz="2800" b="1" strike="noStrike" noProof="1">
              <a:latin typeface="Times New Roman" panose="02020803070505020304" pitchFamily="18" charset="0"/>
            </a:endParaRPr>
          </a:p>
          <a:p>
            <a:pPr fontAlgn="base">
              <a:lnSpc>
                <a:spcPct val="130000"/>
              </a:lnSpc>
              <a:spcBef>
                <a:spcPct val="0"/>
              </a:spcBef>
              <a:buClr>
                <a:schemeClr val="bg1"/>
              </a:buClr>
              <a:buSzPct val="100000"/>
              <a:buNone/>
            </a:pPr>
            <a:r>
              <a:rPr lang="zh-CN" altLang="en-US" sz="2800" b="1" strike="noStrike" noProof="1" dirty="0">
                <a:latin typeface="Times New Roman" panose="02020803070505020304" pitchFamily="18" charset="0"/>
              </a:rPr>
              <a:t>也为</a:t>
            </a:r>
            <a:r>
              <a:rPr lang="en-US" altLang="zh-CN" sz="2800" b="1" i="1" strike="noStrike" noProof="1">
                <a:latin typeface="Times New Roman" panose="02020803070505020304" pitchFamily="18" charset="0"/>
              </a:rPr>
              <a:t>d</a:t>
            </a:r>
            <a:r>
              <a:rPr lang="en-US" altLang="zh-CN" sz="2800" b="1" strike="noStrike" baseline="-25000" noProof="1">
                <a:latin typeface="Times New Roman" panose="02020803070505020304" pitchFamily="18" charset="0"/>
              </a:rPr>
              <a:t>1</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zh-CN" altLang="en-US" sz="2800" b="1" strike="noStrike" noProof="1" dirty="0">
                <a:latin typeface="宋体" panose="02010600030101010101" pitchFamily="2" charset="-122"/>
              </a:rPr>
              <a:t>的因式</a:t>
            </a:r>
            <a:r>
              <a:rPr lang="en-US" altLang="zh-CN" sz="2800" b="1" strike="noStrike" noProof="1" dirty="0">
                <a:latin typeface="宋体" panose="02010600030101010101" pitchFamily="2" charset="-122"/>
              </a:rPr>
              <a:t>,</a:t>
            </a:r>
            <a:r>
              <a:rPr lang="zh-CN" altLang="en-US" sz="2800" b="1" strike="noStrike" noProof="1" dirty="0">
                <a:latin typeface="宋体" panose="02010600030101010101" pitchFamily="2" charset="-122"/>
              </a:rPr>
              <a:t>即</a:t>
            </a:r>
            <a:endParaRPr lang="zh-CN" altLang="en-US" sz="2800" b="1" strike="noStrike" noProof="1" dirty="0">
              <a:latin typeface="宋体" panose="02010600030101010101" pitchFamily="2" charset="-122"/>
            </a:endParaRPr>
          </a:p>
          <a:p>
            <a:pPr fontAlgn="base">
              <a:lnSpc>
                <a:spcPct val="130000"/>
              </a:lnSpc>
              <a:spcBef>
                <a:spcPct val="0"/>
              </a:spcBef>
              <a:buClr>
                <a:schemeClr val="bg1"/>
              </a:buClr>
              <a:buSzPct val="100000"/>
              <a:buNone/>
            </a:pPr>
            <a:r>
              <a:rPr lang="zh-CN" altLang="en-US" sz="2800" b="1" i="1" strike="noStrike" noProof="1">
                <a:latin typeface="Times New Roman" panose="02020803070505020304" pitchFamily="18" charset="0"/>
              </a:rPr>
              <a:t>                             </a:t>
            </a:r>
            <a:r>
              <a:rPr lang="en-US" altLang="zh-CN" sz="2800" b="1" i="1" strike="noStrike" noProof="1">
                <a:latin typeface="Times New Roman" panose="02020803070505020304" pitchFamily="18" charset="0"/>
              </a:rPr>
              <a:t>d</a:t>
            </a:r>
            <a:r>
              <a:rPr lang="en-US" altLang="zh-CN" sz="2800" b="1" strike="noStrike" baseline="-25000" noProof="1">
                <a:latin typeface="Times New Roman" panose="02020803070505020304" pitchFamily="18" charset="0"/>
              </a:rPr>
              <a:t>1</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en-US" altLang="zh-CN" sz="2800" b="1" strike="noStrike" noProof="1">
                <a:latin typeface="Times New Roman" panose="02020803070505020304" pitchFamily="18" charset="0"/>
                <a:sym typeface="Symbol" pitchFamily="18" charset="2"/>
              </a:rPr>
              <a:t></a:t>
            </a:r>
            <a:r>
              <a:rPr lang="en-US" altLang="zh-CN" sz="2800" b="1" i="1" strike="noStrike" noProof="1">
                <a:latin typeface="Times New Roman" panose="02020803070505020304" pitchFamily="18" charset="0"/>
              </a:rPr>
              <a:t>d</a:t>
            </a:r>
            <a:r>
              <a:rPr lang="en-US" altLang="zh-CN" sz="2800" b="1" strike="noStrike" baseline="-25000" noProof="1">
                <a:latin typeface="Times New Roman" panose="02020803070505020304" pitchFamily="18" charset="0"/>
              </a:rPr>
              <a:t>2</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en-US" altLang="zh-CN" sz="2800" b="1" strike="noStrike" noProof="1">
                <a:latin typeface="Times New Roman" panose="02020803070505020304" pitchFamily="18" charset="0"/>
                <a:sym typeface="Symbol" pitchFamily="18" charset="2"/>
              </a:rPr>
              <a:t> </a:t>
            </a:r>
            <a:r>
              <a:rPr lang="en-US" altLang="zh-CN" sz="2800" b="1" i="1" strike="noStrike" noProof="1">
                <a:latin typeface="Times New Roman" panose="02020803070505020304" pitchFamily="18" charset="0"/>
              </a:rPr>
              <a:t>d</a:t>
            </a:r>
            <a:r>
              <a:rPr lang="en-US" altLang="zh-CN" sz="2800" b="1" strike="noStrike" baseline="-25000" noProof="1">
                <a:latin typeface="Times New Roman" panose="02020803070505020304" pitchFamily="18" charset="0"/>
              </a:rPr>
              <a:t>2</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en-US" altLang="zh-CN" sz="2800" b="1" strike="noStrike" noProof="1">
                <a:latin typeface="Times New Roman" panose="02020803070505020304" pitchFamily="18" charset="0"/>
                <a:sym typeface="Symbol" pitchFamily="18" charset="2"/>
              </a:rPr>
              <a:t></a:t>
            </a:r>
            <a:r>
              <a:rPr lang="en-US" altLang="zh-CN" sz="2800" b="1" i="1" strike="noStrike" noProof="1">
                <a:latin typeface="Times New Roman" panose="02020803070505020304" pitchFamily="18" charset="0"/>
              </a:rPr>
              <a:t>d</a:t>
            </a:r>
            <a:r>
              <a:rPr lang="en-US" altLang="zh-CN" sz="2800" b="1" strike="noStrike" baseline="-25000" noProof="1">
                <a:latin typeface="Times New Roman" panose="02020803070505020304" pitchFamily="18" charset="0"/>
              </a:rPr>
              <a:t>1</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endParaRPr lang="en-US" altLang="zh-CN" sz="2800" b="1" strike="noStrike" noProof="1">
              <a:latin typeface="Times New Roman" panose="02020803070505020304" pitchFamily="18" charset="0"/>
            </a:endParaRPr>
          </a:p>
          <a:p>
            <a:pPr fontAlgn="base">
              <a:lnSpc>
                <a:spcPct val="130000"/>
              </a:lnSpc>
              <a:spcBef>
                <a:spcPct val="0"/>
              </a:spcBef>
              <a:buClr>
                <a:schemeClr val="bg1"/>
              </a:buClr>
              <a:buSzPct val="100000"/>
              <a:buNone/>
            </a:pPr>
            <a:r>
              <a:rPr lang="zh-CN" altLang="en-US" sz="2800" b="1" strike="noStrike" noProof="1" dirty="0">
                <a:latin typeface="宋体" panose="02010600030101010101" pitchFamily="2" charset="-122"/>
              </a:rPr>
              <a:t>由整除的性质知</a:t>
            </a:r>
            <a:r>
              <a:rPr lang="en-US" altLang="zh-CN" sz="2800" b="1" strike="noStrike" noProof="1">
                <a:latin typeface="宋体" panose="02010600030101010101" pitchFamily="2" charset="-122"/>
              </a:rPr>
              <a:t>:</a:t>
            </a:r>
            <a:endParaRPr lang="en-US" altLang="zh-CN" sz="2800" b="1" strike="noStrike" noProof="1">
              <a:latin typeface="宋体" panose="02010600030101010101" pitchFamily="2" charset="-122"/>
            </a:endParaRPr>
          </a:p>
          <a:p>
            <a:pPr fontAlgn="base">
              <a:lnSpc>
                <a:spcPct val="130000"/>
              </a:lnSpc>
              <a:spcBef>
                <a:spcPct val="0"/>
              </a:spcBef>
              <a:buClr>
                <a:schemeClr val="bg1"/>
              </a:buClr>
              <a:buSzPct val="100000"/>
              <a:buNone/>
            </a:pPr>
            <a:r>
              <a:rPr lang="en-US" altLang="zh-CN" sz="2800" b="1" i="1" strike="noStrike" noProof="1">
                <a:latin typeface="Times New Roman" panose="02020803070505020304" pitchFamily="18" charset="0"/>
              </a:rPr>
              <a:t>                                   d</a:t>
            </a:r>
            <a:r>
              <a:rPr lang="en-US" altLang="zh-CN" sz="2800" b="1" strike="noStrike" baseline="-25000" noProof="1">
                <a:latin typeface="Times New Roman" panose="02020803070505020304" pitchFamily="18" charset="0"/>
              </a:rPr>
              <a:t>1</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en-US" altLang="zh-CN" sz="2800" b="1" i="1" strike="noStrike" noProof="1">
                <a:latin typeface="Times New Roman" panose="02020803070505020304" pitchFamily="18" charset="0"/>
              </a:rPr>
              <a:t>c d</a:t>
            </a:r>
            <a:r>
              <a:rPr lang="en-US" altLang="zh-CN" sz="2800" b="1" strike="noStrike" baseline="-25000" noProof="1">
                <a:latin typeface="Times New Roman" panose="02020803070505020304" pitchFamily="18" charset="0"/>
              </a:rPr>
              <a:t>2</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endParaRPr lang="en-US" altLang="zh-CN" sz="2800" b="1" strike="noStrike" noProof="1">
              <a:latin typeface="Times New Roman" panose="02020803070505020304" pitchFamily="18" charset="0"/>
            </a:endParaRPr>
          </a:p>
          <a:p>
            <a:pPr marL="168910" indent="-337820" algn="just" fontAlgn="base">
              <a:lnSpc>
                <a:spcPct val="120000"/>
              </a:lnSpc>
              <a:spcBef>
                <a:spcPts val="0"/>
              </a:spcBef>
              <a:buNone/>
            </a:pPr>
            <a:r>
              <a:rPr lang="en-US" altLang="zh-CN" sz="2800" b="1" strike="noStrike" noProof="1">
                <a:solidFill>
                  <a:schemeClr val="tx2"/>
                </a:solidFill>
                <a:latin typeface="宋体" panose="02010600030101010101" pitchFamily="2" charset="-122"/>
              </a:rPr>
              <a:t>②</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f</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en-US" altLang="zh-CN" sz="2800" b="1" strike="noStrike" noProof="1">
                <a:latin typeface="宋体" panose="02010600030101010101" pitchFamily="2" charset="-122"/>
              </a:rPr>
              <a:t>,</a:t>
            </a:r>
            <a:r>
              <a:rPr lang="en-US" altLang="zh-CN" sz="2800" b="1" i="1" strike="noStrike" noProof="1">
                <a:latin typeface="Times New Roman" panose="02020803070505020304" pitchFamily="18" charset="0"/>
              </a:rPr>
              <a:t>g</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   ——  </a:t>
            </a:r>
            <a:r>
              <a:rPr lang="en-US" altLang="zh-CN" sz="2800" b="1" i="1" strike="noStrike" noProof="1">
                <a:latin typeface="Times New Roman" panose="02020803070505020304" pitchFamily="18" charset="0"/>
              </a:rPr>
              <a:t>f</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zh-CN" altLang="en-US" sz="2800" b="1" strike="noStrike" noProof="1">
                <a:latin typeface="宋体" panose="02010600030101010101" pitchFamily="2" charset="-122"/>
              </a:rPr>
              <a:t>与</a:t>
            </a:r>
            <a:r>
              <a:rPr lang="en-US" altLang="zh-CN" sz="2800" b="1" i="1" strike="noStrike" noProof="1">
                <a:latin typeface="Times New Roman" panose="02020803070505020304" pitchFamily="18" charset="0"/>
              </a:rPr>
              <a:t>g</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dirty="0">
                <a:latin typeface="Times New Roman" panose="02020803070505020304" pitchFamily="18" charset="0"/>
              </a:rPr>
              <a:t>) </a:t>
            </a:r>
            <a:r>
              <a:rPr lang="zh-CN" altLang="en-US" sz="2800" b="1" strike="noStrike" noProof="1" dirty="0">
                <a:latin typeface="Times New Roman" panose="02020803070505020304" pitchFamily="18" charset="0"/>
              </a:rPr>
              <a:t>首项系数为</a:t>
            </a:r>
            <a:r>
              <a:rPr lang="en-US" altLang="zh-CN" sz="2800" b="1" strike="noStrike" noProof="1" dirty="0">
                <a:latin typeface="Times New Roman" panose="02020803070505020304" pitchFamily="18" charset="0"/>
              </a:rPr>
              <a:t>1</a:t>
            </a:r>
            <a:r>
              <a:rPr lang="zh-CN" altLang="en-US" sz="2800" b="1" strike="noStrike" noProof="1" dirty="0">
                <a:latin typeface="Times New Roman" panose="02020803070505020304" pitchFamily="18" charset="0"/>
              </a:rPr>
              <a:t>的</a:t>
            </a:r>
            <a:endParaRPr lang="zh-CN" altLang="en-US" sz="2800" b="1" strike="noStrike" noProof="1" dirty="0">
              <a:latin typeface="Times New Roman" panose="02020803070505020304" pitchFamily="18" charset="0"/>
            </a:endParaRPr>
          </a:p>
          <a:p>
            <a:pPr marL="168910" indent="-337820" algn="just" fontAlgn="base">
              <a:lnSpc>
                <a:spcPct val="120000"/>
              </a:lnSpc>
              <a:spcBef>
                <a:spcPts val="0"/>
              </a:spcBef>
              <a:buNone/>
            </a:pPr>
            <a:r>
              <a:rPr lang="zh-CN" altLang="en-US" sz="2800" b="1" strike="noStrike" noProof="1" dirty="0">
                <a:latin typeface="Times New Roman" panose="02020803070505020304" pitchFamily="18" charset="0"/>
              </a:rPr>
              <a:t>                                 最大公因式</a:t>
            </a:r>
            <a:r>
              <a:rPr lang="en-US" altLang="zh-CN" sz="2800" b="1" strike="noStrike" noProof="1">
                <a:latin typeface="Times New Roman" panose="02020803070505020304" pitchFamily="18" charset="0"/>
              </a:rPr>
              <a:t>.</a:t>
            </a:r>
            <a:endParaRPr lang="en-US" altLang="zh-CN" sz="2800" b="1" strike="noStrike" noProof="1">
              <a:latin typeface="Times New Roman" panose="020208030705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2691">
                                            <p:txEl>
                                              <p:charRg st="0" end="23"/>
                                            </p:txEl>
                                          </p:spTgt>
                                        </p:tgtEl>
                                        <p:attrNameLst>
                                          <p:attrName>style.visibility</p:attrName>
                                        </p:attrNameLst>
                                      </p:cBhvr>
                                      <p:to>
                                        <p:strVal val="visible"/>
                                      </p:to>
                                    </p:set>
                                    <p:animEffect transition="in" filter="wipe(left)">
                                      <p:cBhvr>
                                        <p:cTn id="7" dur="500"/>
                                        <p:tgtEl>
                                          <p:spTgt spid="242691">
                                            <p:txEl>
                                              <p:charRg st="0" end="2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2691">
                                            <p:txEl>
                                              <p:charRg st="23" end="32"/>
                                            </p:txEl>
                                          </p:spTgt>
                                        </p:tgtEl>
                                        <p:attrNameLst>
                                          <p:attrName>style.visibility</p:attrName>
                                        </p:attrNameLst>
                                      </p:cBhvr>
                                      <p:to>
                                        <p:strVal val="visible"/>
                                      </p:to>
                                    </p:set>
                                    <p:animEffect transition="in" filter="wipe(left)">
                                      <p:cBhvr>
                                        <p:cTn id="12" dur="500"/>
                                        <p:tgtEl>
                                          <p:spTgt spid="242691">
                                            <p:txEl>
                                              <p:charRg st="23" end="3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2691">
                                            <p:txEl>
                                              <p:charRg st="32" end="73"/>
                                            </p:txEl>
                                          </p:spTgt>
                                        </p:tgtEl>
                                        <p:attrNameLst>
                                          <p:attrName>style.visibility</p:attrName>
                                        </p:attrNameLst>
                                      </p:cBhvr>
                                      <p:to>
                                        <p:strVal val="visible"/>
                                      </p:to>
                                    </p:set>
                                    <p:animEffect transition="in" filter="wipe(left)">
                                      <p:cBhvr>
                                        <p:cTn id="17" dur="500"/>
                                        <p:tgtEl>
                                          <p:spTgt spid="242691">
                                            <p:txEl>
                                              <p:charRg st="32" end="7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2691">
                                            <p:txEl>
                                              <p:charRg st="73" end="107"/>
                                            </p:txEl>
                                          </p:spTgt>
                                        </p:tgtEl>
                                        <p:attrNameLst>
                                          <p:attrName>style.visibility</p:attrName>
                                        </p:attrNameLst>
                                      </p:cBhvr>
                                      <p:to>
                                        <p:strVal val="visible"/>
                                      </p:to>
                                    </p:set>
                                    <p:animEffect transition="in" filter="wipe(left)">
                                      <p:cBhvr>
                                        <p:cTn id="22" dur="500"/>
                                        <p:tgtEl>
                                          <p:spTgt spid="242691">
                                            <p:txEl>
                                              <p:charRg st="73" end="10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42691">
                                            <p:txEl>
                                              <p:charRg st="107" end="120"/>
                                            </p:txEl>
                                          </p:spTgt>
                                        </p:tgtEl>
                                        <p:attrNameLst>
                                          <p:attrName>style.visibility</p:attrName>
                                        </p:attrNameLst>
                                      </p:cBhvr>
                                      <p:to>
                                        <p:strVal val="visible"/>
                                      </p:to>
                                    </p:set>
                                    <p:animEffect transition="in" filter="wipe(left)">
                                      <p:cBhvr>
                                        <p:cTn id="27" dur="500"/>
                                        <p:tgtEl>
                                          <p:spTgt spid="242691">
                                            <p:txEl>
                                              <p:charRg st="107" end="12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42691">
                                            <p:txEl>
                                              <p:charRg st="120" end="174"/>
                                            </p:txEl>
                                          </p:spTgt>
                                        </p:tgtEl>
                                        <p:attrNameLst>
                                          <p:attrName>style.visibility</p:attrName>
                                        </p:attrNameLst>
                                      </p:cBhvr>
                                      <p:to>
                                        <p:strVal val="visible"/>
                                      </p:to>
                                    </p:set>
                                    <p:animEffect transition="in" filter="wipe(left)">
                                      <p:cBhvr>
                                        <p:cTn id="32" dur="500"/>
                                        <p:tgtEl>
                                          <p:spTgt spid="242691">
                                            <p:txEl>
                                              <p:charRg st="120" end="17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42691">
                                            <p:txEl>
                                              <p:charRg st="174" end="183"/>
                                            </p:txEl>
                                          </p:spTgt>
                                        </p:tgtEl>
                                        <p:attrNameLst>
                                          <p:attrName>style.visibility</p:attrName>
                                        </p:attrNameLst>
                                      </p:cBhvr>
                                      <p:to>
                                        <p:strVal val="visible"/>
                                      </p:to>
                                    </p:set>
                                    <p:animEffect transition="in" filter="wipe(left)">
                                      <p:cBhvr>
                                        <p:cTn id="37" dur="500"/>
                                        <p:tgtEl>
                                          <p:spTgt spid="242691">
                                            <p:txEl>
                                              <p:charRg st="174" end="18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42691">
                                            <p:txEl>
                                              <p:charRg st="183" end="233"/>
                                            </p:txEl>
                                          </p:spTgt>
                                        </p:tgtEl>
                                        <p:attrNameLst>
                                          <p:attrName>style.visibility</p:attrName>
                                        </p:attrNameLst>
                                      </p:cBhvr>
                                      <p:to>
                                        <p:strVal val="visible"/>
                                      </p:to>
                                    </p:set>
                                    <p:animEffect transition="in" filter="wipe(left)">
                                      <p:cBhvr>
                                        <p:cTn id="42" dur="500"/>
                                        <p:tgtEl>
                                          <p:spTgt spid="242691">
                                            <p:txEl>
                                              <p:charRg st="183" end="23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42691">
                                            <p:txEl>
                                              <p:charRg st="233" end="268"/>
                                            </p:txEl>
                                          </p:spTgt>
                                        </p:tgtEl>
                                        <p:attrNameLst>
                                          <p:attrName>style.visibility</p:attrName>
                                        </p:attrNameLst>
                                      </p:cBhvr>
                                      <p:to>
                                        <p:strVal val="visible"/>
                                      </p:to>
                                    </p:set>
                                    <p:animEffect transition="in" filter="wipe(left)">
                                      <p:cBhvr>
                                        <p:cTn id="47" dur="500"/>
                                        <p:tgtEl>
                                          <p:spTgt spid="242691">
                                            <p:txEl>
                                              <p:charRg st="233" end="26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42691">
                                            <p:txEl>
                                              <p:charRg st="287" end="327"/>
                                            </p:txEl>
                                          </p:spTgt>
                                        </p:tgtEl>
                                        <p:attrNameLst>
                                          <p:attrName>style.visibility</p:attrName>
                                        </p:attrNameLst>
                                      </p:cBhvr>
                                      <p:to>
                                        <p:strVal val="visible"/>
                                      </p:to>
                                    </p:set>
                                    <p:animEffect transition="in" filter="wipe(left)">
                                      <p:cBhvr>
                                        <p:cTn id="52" dur="500"/>
                                        <p:tgtEl>
                                          <p:spTgt spid="242691">
                                            <p:txEl>
                                              <p:charRg st="287" end="32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691" grpId="0" build="p"/>
    </p:bld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1201" name="标题 252929"/>
          <p:cNvSpPr>
            <a:spLocks noGrp="1"/>
          </p:cNvSpPr>
          <p:nvPr>
            <p:ph type="title"/>
          </p:nvPr>
        </p:nvSpPr>
        <p:spPr>
          <a:xfrm>
            <a:off x="609600" y="215900"/>
            <a:ext cx="8305800" cy="1384300"/>
          </a:xfrm>
        </p:spPr>
        <p:txBody>
          <a:bodyPr wrap="square" anchor="b">
            <a:spAutoFit/>
          </a:bodyPr>
          <a:p>
            <a:pPr marL="609600" indent="-609600">
              <a:buClr>
                <a:schemeClr val="tx2"/>
              </a:buClr>
              <a:buNone/>
            </a:pPr>
            <a:r>
              <a:rPr lang="zh-CN" altLang="en-US" sz="2800" b="1" dirty="0">
                <a:latin typeface="宋体" panose="02010600030101010101" pitchFamily="2" charset="-122"/>
                <a:ea typeface="宋体" panose="02010600030101010101" pitchFamily="2" charset="-122"/>
              </a:rPr>
              <a:t>例</a:t>
            </a:r>
            <a:r>
              <a:rPr lang="en-US" altLang="zh-CN" sz="2800" b="1">
                <a:latin typeface="宋体" panose="02010600030101010101" pitchFamily="2" charset="-122"/>
                <a:ea typeface="宋体" panose="02010600030101010101" pitchFamily="2" charset="-122"/>
              </a:rPr>
              <a:t>2 </a:t>
            </a:r>
            <a:r>
              <a:rPr lang="zh-CN" altLang="en-US" sz="2800" b="1" dirty="0">
                <a:solidFill>
                  <a:schemeClr val="tx1"/>
                </a:solidFill>
                <a:latin typeface="宋体" panose="02010600030101010101" pitchFamily="2" charset="-122"/>
                <a:ea typeface="宋体" panose="02010600030101010101" pitchFamily="2" charset="-122"/>
              </a:rPr>
              <a:t>设</a:t>
            </a:r>
            <a:r>
              <a:rPr lang="en-US" altLang="zh-CN" sz="2800" b="1" i="1">
                <a:solidFill>
                  <a:schemeClr val="tx1"/>
                </a:solidFill>
                <a:latin typeface="Times New Roman" panose="02020803070505020304" pitchFamily="18" charset="0"/>
              </a:rPr>
              <a:t>f</a:t>
            </a:r>
            <a:r>
              <a:rPr lang="en-US" altLang="zh-CN" sz="2800" b="1">
                <a:solidFill>
                  <a:schemeClr val="tx1"/>
                </a:solidFill>
                <a:latin typeface="Times New Roman" panose="02020803070505020304" pitchFamily="18" charset="0"/>
              </a:rPr>
              <a:t>(</a:t>
            </a:r>
            <a:r>
              <a:rPr lang="en-US" altLang="zh-CN" sz="2800" b="1" i="1">
                <a:solidFill>
                  <a:schemeClr val="tx1"/>
                </a:solidFill>
                <a:latin typeface="Times New Roman" panose="02020803070505020304" pitchFamily="18" charset="0"/>
              </a:rPr>
              <a:t>x</a:t>
            </a:r>
            <a:r>
              <a:rPr lang="en-US" altLang="zh-CN" sz="2800" b="1">
                <a:solidFill>
                  <a:schemeClr val="tx1"/>
                </a:solidFill>
                <a:latin typeface="Times New Roman" panose="02020803070505020304" pitchFamily="18" charset="0"/>
              </a:rPr>
              <a:t>) </a:t>
            </a:r>
            <a:r>
              <a:rPr lang="en-US" altLang="zh-CN" sz="2800" b="1" i="1">
                <a:solidFill>
                  <a:schemeClr val="tx1"/>
                </a:solidFill>
                <a:latin typeface="Times New Roman" panose="02020803070505020304" pitchFamily="18" charset="0"/>
              </a:rPr>
              <a:t>= </a:t>
            </a:r>
            <a:r>
              <a:rPr lang="en-US" altLang="zh-CN" sz="2800" b="1">
                <a:solidFill>
                  <a:schemeClr val="tx1"/>
                </a:solidFill>
                <a:latin typeface="Times New Roman" panose="02020803070505020304" pitchFamily="18" charset="0"/>
              </a:rPr>
              <a:t>4</a:t>
            </a:r>
            <a:r>
              <a:rPr lang="en-US" altLang="zh-CN" sz="2800" b="1" i="1">
                <a:solidFill>
                  <a:schemeClr val="tx1"/>
                </a:solidFill>
                <a:latin typeface="Times New Roman" panose="02020803070505020304" pitchFamily="18" charset="0"/>
              </a:rPr>
              <a:t>x</a:t>
            </a:r>
            <a:r>
              <a:rPr lang="en-US" altLang="zh-CN" sz="2800" b="1" baseline="30000">
                <a:solidFill>
                  <a:schemeClr val="tx1"/>
                </a:solidFill>
                <a:latin typeface="Times New Roman" panose="02020803070505020304" pitchFamily="18" charset="0"/>
              </a:rPr>
              <a:t>4</a:t>
            </a:r>
            <a:r>
              <a:rPr lang="en-US" altLang="zh-CN" sz="2800" b="1" i="1">
                <a:solidFill>
                  <a:schemeClr val="tx1"/>
                </a:solidFill>
                <a:latin typeface="宋体" panose="02010600030101010101" pitchFamily="2" charset="-122"/>
                <a:ea typeface="宋体" panose="02010600030101010101" pitchFamily="2" charset="-122"/>
              </a:rPr>
              <a:t>-</a:t>
            </a:r>
            <a:r>
              <a:rPr lang="en-US" altLang="zh-CN" sz="2800" b="1">
                <a:solidFill>
                  <a:schemeClr val="tx1"/>
                </a:solidFill>
                <a:latin typeface="Times New Roman" panose="02020803070505020304" pitchFamily="18" charset="0"/>
              </a:rPr>
              <a:t>2</a:t>
            </a:r>
            <a:r>
              <a:rPr lang="en-US" altLang="zh-CN" sz="2800" b="1" i="1">
                <a:solidFill>
                  <a:schemeClr val="tx1"/>
                </a:solidFill>
                <a:latin typeface="Times New Roman" panose="02020803070505020304" pitchFamily="18" charset="0"/>
              </a:rPr>
              <a:t>x</a:t>
            </a:r>
            <a:r>
              <a:rPr lang="en-US" altLang="zh-CN" sz="2800" b="1" baseline="30000">
                <a:solidFill>
                  <a:schemeClr val="tx1"/>
                </a:solidFill>
                <a:latin typeface="Times New Roman" panose="02020803070505020304" pitchFamily="18" charset="0"/>
              </a:rPr>
              <a:t>3</a:t>
            </a:r>
            <a:r>
              <a:rPr lang="en-US" altLang="zh-CN" sz="2800" b="1" i="1">
                <a:solidFill>
                  <a:schemeClr val="tx1"/>
                </a:solidFill>
                <a:latin typeface="宋体" panose="02010600030101010101" pitchFamily="2" charset="-122"/>
                <a:ea typeface="宋体" panose="02010600030101010101" pitchFamily="2" charset="-122"/>
              </a:rPr>
              <a:t>-</a:t>
            </a:r>
            <a:r>
              <a:rPr lang="en-US" altLang="zh-CN" sz="2800" b="1">
                <a:solidFill>
                  <a:schemeClr val="tx1"/>
                </a:solidFill>
                <a:latin typeface="Times New Roman" panose="02020803070505020304" pitchFamily="18" charset="0"/>
                <a:ea typeface="宋体" panose="02010600030101010101" pitchFamily="2" charset="-122"/>
              </a:rPr>
              <a:t>16</a:t>
            </a:r>
            <a:r>
              <a:rPr lang="en-US" altLang="zh-CN" sz="2800" b="1" i="1">
                <a:solidFill>
                  <a:schemeClr val="tx1"/>
                </a:solidFill>
                <a:latin typeface="Times New Roman" panose="02020803070505020304" pitchFamily="18" charset="0"/>
              </a:rPr>
              <a:t>x</a:t>
            </a:r>
            <a:r>
              <a:rPr lang="en-US" altLang="zh-CN" sz="2800" b="1" baseline="30000">
                <a:solidFill>
                  <a:schemeClr val="tx1"/>
                </a:solidFill>
                <a:latin typeface="Times New Roman" panose="02020803070505020304" pitchFamily="18" charset="0"/>
              </a:rPr>
              <a:t>2</a:t>
            </a:r>
            <a:r>
              <a:rPr lang="en-US" altLang="zh-CN" sz="2800" b="1">
                <a:solidFill>
                  <a:schemeClr val="tx1"/>
                </a:solidFill>
                <a:latin typeface="宋体" panose="02010600030101010101" pitchFamily="2" charset="-122"/>
                <a:ea typeface="宋体" panose="02010600030101010101" pitchFamily="2" charset="-122"/>
              </a:rPr>
              <a:t>+</a:t>
            </a:r>
            <a:r>
              <a:rPr lang="en-US" altLang="zh-CN" sz="2800" b="1">
                <a:solidFill>
                  <a:schemeClr val="tx1"/>
                </a:solidFill>
                <a:latin typeface="Times New Roman" panose="02020803070505020304" pitchFamily="18" charset="0"/>
                <a:ea typeface="宋体" panose="02010600030101010101" pitchFamily="2" charset="-122"/>
              </a:rPr>
              <a:t>5</a:t>
            </a:r>
            <a:r>
              <a:rPr lang="en-US" altLang="zh-CN" sz="2800" b="1" i="1">
                <a:solidFill>
                  <a:schemeClr val="tx1"/>
                </a:solidFill>
                <a:latin typeface="Times New Roman" panose="02020803070505020304" pitchFamily="18" charset="0"/>
              </a:rPr>
              <a:t>x</a:t>
            </a:r>
            <a:r>
              <a:rPr lang="en-US" altLang="zh-CN" sz="2800" b="1">
                <a:solidFill>
                  <a:schemeClr val="tx1"/>
                </a:solidFill>
                <a:latin typeface="宋体" panose="02010600030101010101" pitchFamily="2" charset="-122"/>
                <a:ea typeface="宋体" panose="02010600030101010101" pitchFamily="2" charset="-122"/>
              </a:rPr>
              <a:t>+</a:t>
            </a:r>
            <a:r>
              <a:rPr lang="en-US" altLang="zh-CN" sz="2800" b="1">
                <a:solidFill>
                  <a:schemeClr val="tx1"/>
                </a:solidFill>
                <a:latin typeface="Times New Roman" panose="02020803070505020304" pitchFamily="18" charset="0"/>
                <a:ea typeface="宋体" panose="02010600030101010101" pitchFamily="2" charset="-122"/>
              </a:rPr>
              <a:t>9,</a:t>
            </a:r>
            <a:r>
              <a:rPr lang="en-US" altLang="zh-CN" sz="2800" b="1" i="1">
                <a:solidFill>
                  <a:schemeClr val="tx1"/>
                </a:solidFill>
                <a:latin typeface="Times New Roman" panose="02020803070505020304" pitchFamily="18" charset="0"/>
              </a:rPr>
              <a:t> g</a:t>
            </a:r>
            <a:r>
              <a:rPr lang="en-US" altLang="zh-CN" sz="2800" b="1">
                <a:solidFill>
                  <a:schemeClr val="tx1"/>
                </a:solidFill>
                <a:latin typeface="Times New Roman" panose="02020803070505020304" pitchFamily="18" charset="0"/>
              </a:rPr>
              <a:t>(</a:t>
            </a:r>
            <a:r>
              <a:rPr lang="en-US" altLang="zh-CN" sz="2800" b="1" i="1">
                <a:solidFill>
                  <a:schemeClr val="tx1"/>
                </a:solidFill>
                <a:latin typeface="Times New Roman" panose="02020803070505020304" pitchFamily="18" charset="0"/>
              </a:rPr>
              <a:t>x</a:t>
            </a:r>
            <a:r>
              <a:rPr lang="en-US" altLang="zh-CN" sz="2800" b="1">
                <a:solidFill>
                  <a:schemeClr val="tx1"/>
                </a:solidFill>
                <a:latin typeface="Times New Roman" panose="02020803070505020304" pitchFamily="18" charset="0"/>
              </a:rPr>
              <a:t>) </a:t>
            </a:r>
            <a:r>
              <a:rPr lang="en-US" altLang="zh-CN" sz="2800" b="1" i="1">
                <a:solidFill>
                  <a:schemeClr val="tx1"/>
                </a:solidFill>
                <a:latin typeface="Times New Roman" panose="02020803070505020304" pitchFamily="18" charset="0"/>
              </a:rPr>
              <a:t>= </a:t>
            </a:r>
            <a:r>
              <a:rPr lang="en-US" altLang="zh-CN" sz="2800" b="1">
                <a:solidFill>
                  <a:schemeClr val="tx1"/>
                </a:solidFill>
                <a:latin typeface="Times New Roman" panose="02020803070505020304" pitchFamily="18" charset="0"/>
              </a:rPr>
              <a:t>2</a:t>
            </a:r>
            <a:r>
              <a:rPr lang="en-US" altLang="zh-CN" sz="2800" b="1" i="1">
                <a:solidFill>
                  <a:schemeClr val="tx1"/>
                </a:solidFill>
                <a:latin typeface="Times New Roman" panose="02020803070505020304" pitchFamily="18" charset="0"/>
              </a:rPr>
              <a:t>x</a:t>
            </a:r>
            <a:r>
              <a:rPr lang="en-US" altLang="zh-CN" sz="2800" b="1" baseline="30000">
                <a:solidFill>
                  <a:schemeClr val="tx1"/>
                </a:solidFill>
                <a:latin typeface="Times New Roman" panose="02020803070505020304" pitchFamily="18" charset="0"/>
              </a:rPr>
              <a:t>3 </a:t>
            </a:r>
            <a:r>
              <a:rPr lang="en-US" altLang="zh-CN" sz="2800" b="1" i="1">
                <a:solidFill>
                  <a:schemeClr val="tx1"/>
                </a:solidFill>
                <a:latin typeface="宋体" panose="02010600030101010101" pitchFamily="2" charset="-122"/>
                <a:ea typeface="宋体" panose="02010600030101010101" pitchFamily="2" charset="-122"/>
              </a:rPr>
              <a:t>-</a:t>
            </a:r>
            <a:r>
              <a:rPr lang="en-US" altLang="zh-CN" sz="2800" b="1" baseline="30000">
                <a:solidFill>
                  <a:schemeClr val="tx1"/>
                </a:solidFill>
                <a:latin typeface="Times New Roman" panose="02020803070505020304" pitchFamily="18" charset="0"/>
              </a:rPr>
              <a:t> </a:t>
            </a:r>
            <a:r>
              <a:rPr lang="en-US" altLang="zh-CN" sz="2800" b="1" i="1">
                <a:solidFill>
                  <a:schemeClr val="tx1"/>
                </a:solidFill>
                <a:latin typeface="Times New Roman" panose="02020803070505020304" pitchFamily="18" charset="0"/>
              </a:rPr>
              <a:t>x</a:t>
            </a:r>
            <a:r>
              <a:rPr lang="en-US" altLang="zh-CN" sz="2800" b="1" baseline="30000">
                <a:solidFill>
                  <a:schemeClr val="tx1"/>
                </a:solidFill>
                <a:latin typeface="Times New Roman" panose="02020803070505020304" pitchFamily="18" charset="0"/>
              </a:rPr>
              <a:t>2 </a:t>
            </a:r>
            <a:r>
              <a:rPr lang="en-US" altLang="zh-CN" sz="2800" b="1" i="1">
                <a:solidFill>
                  <a:schemeClr val="tx1"/>
                </a:solidFill>
                <a:latin typeface="宋体" panose="02010600030101010101" pitchFamily="2" charset="-122"/>
                <a:ea typeface="宋体" panose="02010600030101010101" pitchFamily="2" charset="-122"/>
              </a:rPr>
              <a:t>-</a:t>
            </a:r>
            <a:r>
              <a:rPr lang="en-US" altLang="zh-CN" sz="2800" b="1" baseline="30000">
                <a:solidFill>
                  <a:schemeClr val="tx1"/>
                </a:solidFill>
                <a:latin typeface="Times New Roman" panose="02020803070505020304" pitchFamily="18" charset="0"/>
              </a:rPr>
              <a:t> </a:t>
            </a:r>
            <a:r>
              <a:rPr lang="en-US" altLang="zh-CN" sz="2800" b="1">
                <a:solidFill>
                  <a:schemeClr val="tx1"/>
                </a:solidFill>
                <a:latin typeface="Times New Roman" panose="02020803070505020304" pitchFamily="18" charset="0"/>
              </a:rPr>
              <a:t>5</a:t>
            </a:r>
            <a:r>
              <a:rPr lang="en-US" altLang="zh-CN" sz="2800" b="1" i="1">
                <a:solidFill>
                  <a:schemeClr val="tx1"/>
                </a:solidFill>
                <a:latin typeface="Times New Roman" panose="02020803070505020304" pitchFamily="18" charset="0"/>
              </a:rPr>
              <a:t>x</a:t>
            </a:r>
            <a:r>
              <a:rPr lang="en-US" altLang="zh-CN" sz="2800" b="1">
                <a:solidFill>
                  <a:schemeClr val="tx1"/>
                </a:solidFill>
                <a:latin typeface="宋体" panose="02010600030101010101" pitchFamily="2" charset="-122"/>
                <a:ea typeface="宋体" panose="02010600030101010101" pitchFamily="2" charset="-122"/>
              </a:rPr>
              <a:t>+4</a:t>
            </a:r>
            <a:br>
              <a:rPr lang="en-US" altLang="zh-CN" sz="2800" b="1">
                <a:solidFill>
                  <a:schemeClr val="tx1"/>
                </a:solidFill>
                <a:latin typeface="Times New Roman" panose="02020803070505020304" pitchFamily="18" charset="0"/>
              </a:rPr>
            </a:br>
            <a:r>
              <a:rPr lang="en-US" altLang="zh-CN" sz="2800" b="1">
                <a:solidFill>
                  <a:schemeClr val="tx1"/>
                </a:solidFill>
                <a:latin typeface="Times New Roman" panose="02020803070505020304" pitchFamily="18" charset="0"/>
              </a:rPr>
              <a:t> </a:t>
            </a:r>
            <a:r>
              <a:rPr lang="zh-CN" altLang="en-US" sz="2800" b="1" dirty="0">
                <a:solidFill>
                  <a:schemeClr val="tx1"/>
                </a:solidFill>
                <a:latin typeface="Times New Roman" panose="02020803070505020304" pitchFamily="18" charset="0"/>
                <a:ea typeface="宋体" panose="02010600030101010101" pitchFamily="2" charset="-122"/>
              </a:rPr>
              <a:t>求</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ea typeface="宋体" panose="02010600030101010101" pitchFamily="2" charset="-122"/>
              </a:rPr>
              <a:t>) </a:t>
            </a:r>
            <a:r>
              <a:rPr lang="en-US" altLang="zh-CN" sz="2800" b="1" dirty="0">
                <a:solidFill>
                  <a:schemeClr val="tx1"/>
                </a:solidFill>
                <a:latin typeface="Times New Roman" panose="02020803070505020304" pitchFamily="18" charset="0"/>
                <a:ea typeface="宋体" panose="02010600030101010101" pitchFamily="2" charset="-122"/>
              </a:rPr>
              <a:t>,</a:t>
            </a:r>
            <a:r>
              <a:rPr lang="zh-CN" altLang="en-US" sz="2800" b="1" dirty="0">
                <a:solidFill>
                  <a:schemeClr val="tx1"/>
                </a:solidFill>
                <a:latin typeface="Times New Roman" panose="02020803070505020304" pitchFamily="18" charset="0"/>
                <a:ea typeface="宋体" panose="02010600030101010101" pitchFamily="2" charset="-122"/>
              </a:rPr>
              <a:t>并求</a:t>
            </a:r>
            <a:r>
              <a:rPr lang="en-US" altLang="zh-CN" sz="2800" b="1" i="1">
                <a:latin typeface="Times New Roman" panose="02020803070505020304" pitchFamily="18" charset="0"/>
              </a:rPr>
              <a:t>u</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v</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dirty="0">
                <a:solidFill>
                  <a:schemeClr val="tx1"/>
                </a:solidFill>
                <a:latin typeface="Times New Roman" panose="02020803070505020304" pitchFamily="18" charset="0"/>
                <a:ea typeface="宋体" panose="02010600030101010101" pitchFamily="2" charset="-122"/>
              </a:rPr>
              <a:t>使</a:t>
            </a:r>
            <a:br>
              <a:rPr lang="zh-CN" altLang="en-US" sz="2800" b="1" dirty="0">
                <a:solidFill>
                  <a:schemeClr val="tx1"/>
                </a:solidFill>
                <a:latin typeface="Times New Roman" panose="02020803070505020304" pitchFamily="18" charset="0"/>
                <a:ea typeface="宋体" panose="02010600030101010101" pitchFamily="2" charset="-122"/>
              </a:rPr>
            </a:br>
            <a:r>
              <a:rPr lang="zh-CN" altLang="en-US" sz="2800" b="1" dirty="0">
                <a:solidFill>
                  <a:schemeClr val="tx1"/>
                </a:solidFill>
                <a:latin typeface="Times New Roman" panose="02020803070505020304" pitchFamily="18" charset="0"/>
                <a:ea typeface="宋体" panose="02010600030101010101" pitchFamily="2" charset="-122"/>
              </a:rPr>
              <a:t>             </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rPr>
              <a:t>g</a:t>
            </a:r>
            <a:r>
              <a:rPr lang="en-US" altLang="zh-CN" sz="2800" b="1">
                <a:solidFill>
                  <a:schemeClr val="tx1"/>
                </a:solidFill>
                <a:latin typeface="Times New Roman" panose="02020803070505020304" pitchFamily="18" charset="0"/>
              </a:rPr>
              <a:t>(</a:t>
            </a:r>
            <a:r>
              <a:rPr lang="en-US" altLang="zh-CN" sz="2800" b="1" i="1">
                <a:solidFill>
                  <a:schemeClr val="tx1"/>
                </a:solidFill>
                <a:latin typeface="Times New Roman" panose="02020803070505020304" pitchFamily="18" charset="0"/>
              </a:rPr>
              <a:t>x</a:t>
            </a:r>
            <a:r>
              <a:rPr lang="en-US" altLang="zh-CN" sz="2800" b="1">
                <a:solidFill>
                  <a:schemeClr val="tx1"/>
                </a:solidFill>
                <a:latin typeface="Times New Roman" panose="02020803070505020304" pitchFamily="18" charset="0"/>
              </a:rPr>
              <a:t>) , </a:t>
            </a:r>
            <a:r>
              <a:rPr lang="en-US" altLang="zh-CN" sz="2800" b="1" i="1">
                <a:solidFill>
                  <a:schemeClr val="tx1"/>
                </a:solidFill>
                <a:latin typeface="Times New Roman" panose="02020803070505020304" pitchFamily="18" charset="0"/>
              </a:rPr>
              <a:t>f</a:t>
            </a:r>
            <a:r>
              <a:rPr lang="en-US" altLang="zh-CN" sz="2800" b="1">
                <a:solidFill>
                  <a:schemeClr val="tx1"/>
                </a:solidFill>
                <a:latin typeface="Times New Roman" panose="02020803070505020304" pitchFamily="18" charset="0"/>
              </a:rPr>
              <a:t>(</a:t>
            </a:r>
            <a:r>
              <a:rPr lang="en-US" altLang="zh-CN" sz="2800" b="1" i="1">
                <a:solidFill>
                  <a:schemeClr val="tx1"/>
                </a:solidFill>
                <a:latin typeface="Times New Roman" panose="02020803070505020304" pitchFamily="18" charset="0"/>
              </a:rPr>
              <a:t>x</a:t>
            </a:r>
            <a:r>
              <a:rPr lang="en-US" altLang="zh-CN" sz="2800" b="1">
                <a:solidFill>
                  <a:schemeClr val="tx1"/>
                </a:solidFill>
                <a:latin typeface="Times New Roman" panose="02020803070505020304" pitchFamily="18" charset="0"/>
              </a:rPr>
              <a:t>) </a:t>
            </a:r>
            <a:r>
              <a:rPr lang="en-US" altLang="zh-CN" sz="2800" b="1">
                <a:solidFill>
                  <a:schemeClr val="tx1"/>
                </a:solidFill>
                <a:latin typeface="Times New Roman" panose="02020803070505020304" pitchFamily="18" charset="0"/>
                <a:ea typeface="宋体" panose="02010600030101010101" pitchFamily="2" charset="-122"/>
              </a:rPr>
              <a:t>) =</a:t>
            </a:r>
            <a:r>
              <a:rPr lang="en-US" altLang="zh-CN" sz="2800" b="1" i="1">
                <a:solidFill>
                  <a:schemeClr val="tx1"/>
                </a:solidFill>
                <a:latin typeface="Times New Roman" panose="02020803070505020304" pitchFamily="18" charset="0"/>
              </a:rPr>
              <a:t>u</a:t>
            </a:r>
            <a:r>
              <a:rPr lang="en-US" altLang="zh-CN" sz="2800" b="1">
                <a:solidFill>
                  <a:schemeClr val="tx1"/>
                </a:solidFill>
                <a:latin typeface="Times New Roman" panose="02020803070505020304" pitchFamily="18" charset="0"/>
              </a:rPr>
              <a:t>(</a:t>
            </a:r>
            <a:r>
              <a:rPr lang="en-US" altLang="zh-CN" sz="2800" b="1" i="1">
                <a:solidFill>
                  <a:schemeClr val="tx1"/>
                </a:solidFill>
                <a:latin typeface="Times New Roman" panose="02020803070505020304" pitchFamily="18" charset="0"/>
              </a:rPr>
              <a:t>x</a:t>
            </a:r>
            <a:r>
              <a:rPr lang="en-US" altLang="zh-CN" sz="2800" b="1">
                <a:solidFill>
                  <a:schemeClr val="tx1"/>
                </a:solidFill>
                <a:latin typeface="Times New Roman" panose="02020803070505020304" pitchFamily="18" charset="0"/>
              </a:rPr>
              <a:t>) </a:t>
            </a:r>
            <a:r>
              <a:rPr lang="en-US" altLang="zh-CN" sz="2800" b="1" i="1">
                <a:solidFill>
                  <a:schemeClr val="tx1"/>
                </a:solidFill>
                <a:latin typeface="Times New Roman" panose="02020803070505020304" pitchFamily="18" charset="0"/>
              </a:rPr>
              <a:t>f</a:t>
            </a:r>
            <a:r>
              <a:rPr lang="en-US" altLang="zh-CN" sz="2800" b="1">
                <a:solidFill>
                  <a:schemeClr val="tx1"/>
                </a:solidFill>
                <a:latin typeface="Times New Roman" panose="02020803070505020304" pitchFamily="18" charset="0"/>
              </a:rPr>
              <a:t>(</a:t>
            </a:r>
            <a:r>
              <a:rPr lang="en-US" altLang="zh-CN" sz="2800" b="1" i="1">
                <a:solidFill>
                  <a:schemeClr val="tx1"/>
                </a:solidFill>
                <a:latin typeface="Times New Roman" panose="02020803070505020304" pitchFamily="18" charset="0"/>
              </a:rPr>
              <a:t>x</a:t>
            </a:r>
            <a:r>
              <a:rPr lang="en-US" altLang="zh-CN" sz="2800" b="1">
                <a:solidFill>
                  <a:schemeClr val="tx1"/>
                </a:solidFill>
                <a:latin typeface="Times New Roman" panose="02020803070505020304" pitchFamily="18" charset="0"/>
              </a:rPr>
              <a:t>) +</a:t>
            </a:r>
            <a:r>
              <a:rPr lang="en-US" altLang="zh-CN" sz="2800" b="1" i="1">
                <a:solidFill>
                  <a:schemeClr val="tx1"/>
                </a:solidFill>
                <a:latin typeface="Times New Roman" panose="02020803070505020304" pitchFamily="18" charset="0"/>
              </a:rPr>
              <a:t>v</a:t>
            </a:r>
            <a:r>
              <a:rPr lang="en-US" altLang="zh-CN" sz="2800" b="1">
                <a:solidFill>
                  <a:schemeClr val="tx1"/>
                </a:solidFill>
                <a:latin typeface="Times New Roman" panose="02020803070505020304" pitchFamily="18" charset="0"/>
              </a:rPr>
              <a:t>(</a:t>
            </a:r>
            <a:r>
              <a:rPr lang="en-US" altLang="zh-CN" sz="2800" b="1" i="1">
                <a:solidFill>
                  <a:schemeClr val="tx1"/>
                </a:solidFill>
                <a:latin typeface="Times New Roman" panose="02020803070505020304" pitchFamily="18" charset="0"/>
              </a:rPr>
              <a:t>x</a:t>
            </a:r>
            <a:r>
              <a:rPr lang="en-US" altLang="zh-CN" sz="2800" b="1">
                <a:solidFill>
                  <a:schemeClr val="tx1"/>
                </a:solidFill>
                <a:latin typeface="Times New Roman" panose="02020803070505020304" pitchFamily="18" charset="0"/>
              </a:rPr>
              <a:t>) </a:t>
            </a:r>
            <a:r>
              <a:rPr lang="en-US" altLang="zh-CN" sz="2800" b="1" i="1">
                <a:solidFill>
                  <a:schemeClr val="tx1"/>
                </a:solidFill>
                <a:latin typeface="Times New Roman" panose="02020803070505020304" pitchFamily="18" charset="0"/>
              </a:rPr>
              <a:t>g</a:t>
            </a:r>
            <a:r>
              <a:rPr lang="en-US" altLang="zh-CN" sz="2800" b="1">
                <a:solidFill>
                  <a:schemeClr val="tx1"/>
                </a:solidFill>
                <a:latin typeface="Times New Roman" panose="02020803070505020304" pitchFamily="18" charset="0"/>
              </a:rPr>
              <a:t>(</a:t>
            </a:r>
            <a:r>
              <a:rPr lang="en-US" altLang="zh-CN" sz="2800" b="1" i="1">
                <a:solidFill>
                  <a:schemeClr val="tx1"/>
                </a:solidFill>
                <a:latin typeface="Times New Roman" panose="02020803070505020304" pitchFamily="18" charset="0"/>
              </a:rPr>
              <a:t>x</a:t>
            </a:r>
            <a:r>
              <a:rPr lang="en-US" altLang="zh-CN" sz="2800" b="1">
                <a:solidFill>
                  <a:schemeClr val="tx1"/>
                </a:solidFill>
                <a:latin typeface="Times New Roman" panose="02020803070505020304" pitchFamily="18" charset="0"/>
              </a:rPr>
              <a:t>) .</a:t>
            </a:r>
            <a:endParaRPr lang="en-US" altLang="zh-CN" sz="2800" b="1">
              <a:solidFill>
                <a:schemeClr val="tx1"/>
              </a:solidFill>
              <a:latin typeface="Times New Roman" panose="02020803070505020304" pitchFamily="18" charset="0"/>
            </a:endParaRPr>
          </a:p>
        </p:txBody>
      </p:sp>
      <p:sp>
        <p:nvSpPr>
          <p:cNvPr id="51202" name="文本占位符 252930"/>
          <p:cNvSpPr>
            <a:spLocks noGrp="1"/>
          </p:cNvSpPr>
          <p:nvPr>
            <p:ph idx="1"/>
          </p:nvPr>
        </p:nvSpPr>
        <p:spPr>
          <a:xfrm>
            <a:off x="609600" y="1752600"/>
            <a:ext cx="3429000" cy="533400"/>
          </a:xfrm>
        </p:spPr>
        <p:txBody>
          <a:bodyPr anchor="t"/>
          <a:p>
            <a:pPr algn="just">
              <a:buNone/>
            </a:pPr>
            <a:r>
              <a:rPr lang="zh-CN" altLang="en-US" sz="2800" b="1" dirty="0">
                <a:solidFill>
                  <a:schemeClr val="tx2"/>
                </a:solidFill>
                <a:latin typeface="Times New Roman" panose="02020803070505020304" pitchFamily="18" charset="0"/>
              </a:rPr>
              <a:t>解  </a:t>
            </a:r>
            <a:r>
              <a:rPr lang="zh-CN" altLang="en-US" sz="2800" b="1" dirty="0">
                <a:latin typeface="Times New Roman" panose="02020803070505020304" pitchFamily="18" charset="0"/>
              </a:rPr>
              <a:t>利用</a:t>
            </a:r>
            <a:r>
              <a:rPr lang="zh-CN" altLang="en-US" sz="2800" b="1" dirty="0">
                <a:latin typeface="宋体" panose="02010600030101010101" pitchFamily="2" charset="-122"/>
              </a:rPr>
              <a:t>辗转相除法</a:t>
            </a:r>
            <a:endParaRPr lang="zh-CN" altLang="en-US" sz="2800" b="1">
              <a:latin typeface="Times New Roman" panose="02020803070505020304" pitchFamily="18" charset="0"/>
            </a:endParaRPr>
          </a:p>
        </p:txBody>
      </p:sp>
      <p:graphicFrame>
        <p:nvGraphicFramePr>
          <p:cNvPr id="252932" name="对象 252931"/>
          <p:cNvGraphicFramePr/>
          <p:nvPr/>
        </p:nvGraphicFramePr>
        <p:xfrm>
          <a:off x="223838" y="2344738"/>
          <a:ext cx="8539162" cy="4056062"/>
        </p:xfrm>
        <a:graphic>
          <a:graphicData uri="http://schemas.openxmlformats.org/presentationml/2006/ole">
            <mc:AlternateContent xmlns:mc="http://schemas.openxmlformats.org/markup-compatibility/2006">
              <mc:Choice xmlns:v="urn:schemas-microsoft-com:vml" Requires="v">
                <p:oleObj spid="_x0000_s3133" name="" r:id="rId1" imgW="3975100" imgH="1752600" progId="Equation.3">
                  <p:embed/>
                </p:oleObj>
              </mc:Choice>
              <mc:Fallback>
                <p:oleObj name="" r:id="rId1" imgW="3975100" imgH="1752600" progId="Equation.3">
                  <p:embed/>
                  <p:pic>
                    <p:nvPicPr>
                      <p:cNvPr id="0" name="图片 3132"/>
                      <p:cNvPicPr/>
                      <p:nvPr/>
                    </p:nvPicPr>
                    <p:blipFill>
                      <a:blip r:embed="rId2"/>
                      <a:stretch>
                        <a:fillRect/>
                      </a:stretch>
                    </p:blipFill>
                    <p:spPr>
                      <a:xfrm>
                        <a:off x="223838" y="2344738"/>
                        <a:ext cx="8539162" cy="4056062"/>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52932"/>
                                        </p:tgtEl>
                                        <p:attrNameLst>
                                          <p:attrName>style.visibility</p:attrName>
                                        </p:attrNameLst>
                                      </p:cBhvr>
                                      <p:to>
                                        <p:strVal val="visible"/>
                                      </p:to>
                                    </p:set>
                                    <p:animEffect transition="in" filter="wipe(up)">
                                      <p:cBhvr>
                                        <p:cTn id="7" dur="500"/>
                                        <p:tgtEl>
                                          <p:spTgt spid="2529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2225" name="标题 253953"/>
          <p:cNvSpPr>
            <a:spLocks noGrp="1"/>
          </p:cNvSpPr>
          <p:nvPr>
            <p:ph type="title"/>
          </p:nvPr>
        </p:nvSpPr>
        <p:spPr>
          <a:xfrm>
            <a:off x="609600" y="544513"/>
            <a:ext cx="5546725" cy="522287"/>
          </a:xfrm>
        </p:spPr>
        <p:txBody>
          <a:bodyPr wrap="square" anchor="b">
            <a:spAutoFit/>
          </a:bodyPr>
          <a:p>
            <a:pPr marL="609600" indent="-609600">
              <a:buClr>
                <a:schemeClr val="tx2"/>
              </a:buClr>
              <a:buNone/>
            </a:pPr>
            <a:r>
              <a:rPr lang="zh-CN" altLang="en-US" sz="2800" b="1" dirty="0">
                <a:latin typeface="宋体" panose="02010600030101010101" pitchFamily="2" charset="-122"/>
                <a:ea typeface="宋体" panose="02010600030101010101" pitchFamily="2" charset="-122"/>
              </a:rPr>
              <a:t>解</a:t>
            </a:r>
            <a:r>
              <a:rPr lang="en-US" altLang="zh-CN"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续</a:t>
            </a:r>
            <a:r>
              <a:rPr lang="en-US" altLang="zh-CN" sz="2800" b="1">
                <a:latin typeface="宋体" panose="02010600030101010101" pitchFamily="2" charset="-122"/>
                <a:ea typeface="宋体" panose="02010600030101010101" pitchFamily="2" charset="-122"/>
              </a:rPr>
              <a:t>1)  </a:t>
            </a:r>
            <a:r>
              <a:rPr lang="zh-CN" altLang="en-US" sz="2800" b="1" dirty="0">
                <a:solidFill>
                  <a:schemeClr val="tx1"/>
                </a:solidFill>
                <a:latin typeface="宋体" panose="02010600030101010101" pitchFamily="2" charset="-122"/>
                <a:ea typeface="宋体" panose="02010600030101010101" pitchFamily="2" charset="-122"/>
              </a:rPr>
              <a:t>上述辗转相除过程为：</a:t>
            </a:r>
            <a:endParaRPr lang="zh-CN" altLang="en-US" sz="2800" b="1">
              <a:solidFill>
                <a:schemeClr val="tx1"/>
              </a:solidFill>
              <a:latin typeface="宋体" panose="02010600030101010101" pitchFamily="2" charset="-122"/>
              <a:ea typeface="宋体" panose="02010600030101010101" pitchFamily="2" charset="-122"/>
            </a:endParaRPr>
          </a:p>
        </p:txBody>
      </p:sp>
      <p:sp>
        <p:nvSpPr>
          <p:cNvPr id="253955" name="线形标注 2 253954"/>
          <p:cNvSpPr/>
          <p:nvPr/>
        </p:nvSpPr>
        <p:spPr>
          <a:xfrm>
            <a:off x="6096000" y="1676400"/>
            <a:ext cx="609600" cy="381000"/>
          </a:xfrm>
          <a:prstGeom prst="borderCallout2">
            <a:avLst>
              <a:gd name="adj1" fmla="val 30000"/>
              <a:gd name="adj2" fmla="val -12500"/>
              <a:gd name="adj3" fmla="val 30000"/>
              <a:gd name="adj4" fmla="val -12500"/>
              <a:gd name="adj5" fmla="val 165000"/>
              <a:gd name="adj6" fmla="val -89324"/>
            </a:avLst>
          </a:prstGeom>
          <a:solidFill>
            <a:srgbClr val="FFFF66"/>
          </a:solidFill>
          <a:ln w="9525" cap="flat" cmpd="sng">
            <a:solidFill>
              <a:schemeClr val="tx1"/>
            </a:solidFill>
            <a:prstDash val="solid"/>
            <a:miter/>
            <a:headEnd type="none" w="med" len="med"/>
            <a:tailEnd type="none" w="med" len="med"/>
          </a:ln>
        </p:spPr>
        <p:txBody>
          <a:bodyPr anchor="t"/>
          <a:p>
            <a:pPr indent="0" algn="ctr"/>
            <a:r>
              <a:rPr lang="en-US" altLang="zh-CN" sz="2000">
                <a:latin typeface="Verdana" panose="020B08040305040B0204" pitchFamily="34" charset="0"/>
                <a:ea typeface="宋体" panose="02010600030101010101" pitchFamily="2" charset="-122"/>
              </a:rPr>
              <a:t>=0</a:t>
            </a:r>
            <a:endParaRPr lang="en-US" altLang="zh-CN" sz="2000">
              <a:latin typeface="Verdana" panose="020B08040305040B0204" pitchFamily="34" charset="0"/>
              <a:ea typeface="宋体" panose="02010600030101010101" pitchFamily="2" charset="-122"/>
            </a:endParaRPr>
          </a:p>
        </p:txBody>
      </p:sp>
      <p:sp>
        <p:nvSpPr>
          <p:cNvPr id="253956" name="矩形 253955"/>
          <p:cNvSpPr/>
          <p:nvPr/>
        </p:nvSpPr>
        <p:spPr>
          <a:xfrm>
            <a:off x="762000" y="2895600"/>
            <a:ext cx="7772400" cy="4616450"/>
          </a:xfrm>
          <a:prstGeom prst="rect">
            <a:avLst/>
          </a:prstGeom>
          <a:noFill/>
          <a:ln w="9525">
            <a:noFill/>
          </a:ln>
        </p:spPr>
        <p:txBody>
          <a:bodyPr anchor="t">
            <a:spAutoFit/>
          </a:bodyPr>
          <a:p>
            <a:pPr indent="0">
              <a:spcBef>
                <a:spcPct val="50000"/>
              </a:spcBef>
              <a:buClr>
                <a:schemeClr val="folHlink"/>
              </a:buClr>
              <a:buSzPct val="75000"/>
              <a:buFont typeface="Wingdings" panose="05000000000000000000" pitchFamily="2" charset="2"/>
              <a:buNone/>
            </a:pPr>
            <a:r>
              <a:rPr lang="en-US" altLang="zh-CN" sz="2800" b="1" dirty="0">
                <a:latin typeface="Times New Roman" panose="02020803070505020304" pitchFamily="18" charset="0"/>
                <a:ea typeface="宋体" panose="02010600030101010101" pitchFamily="2" charset="-122"/>
                <a:sym typeface="Symbol" pitchFamily="18" charset="2"/>
              </a:rPr>
              <a:t>         </a:t>
            </a:r>
            <a:r>
              <a:rPr lang="zh-CN" altLang="en-US" sz="2800" b="1" dirty="0">
                <a:latin typeface="Times New Roman" panose="02020803070505020304" pitchFamily="18" charset="0"/>
                <a:ea typeface="宋体" panose="02010600030101010101" pitchFamily="2" charset="-122"/>
                <a:sym typeface="Symbol" pitchFamily="18" charset="2"/>
              </a:rPr>
              <a:t>因此，</a:t>
            </a:r>
            <a:r>
              <a:rPr lang="en-US" altLang="zh-CN" sz="2800" b="1" i="1">
                <a:latin typeface="Times New Roman" panose="02020803070505020304" pitchFamily="18" charset="0"/>
                <a:ea typeface="宋体" panose="02010600030101010101" pitchFamily="2" charset="-122"/>
                <a:sym typeface="Symbol" pitchFamily="18" charset="2"/>
              </a:rPr>
              <a:t>r</a:t>
            </a:r>
            <a:r>
              <a:rPr lang="en-US" altLang="zh-CN" sz="2800" b="1" baseline="-25000">
                <a:latin typeface="Times New Roman" panose="02020803070505020304" pitchFamily="18" charset="0"/>
                <a:ea typeface="宋体" panose="02010600030101010101" pitchFamily="2" charset="-122"/>
                <a:sym typeface="Symbol" pitchFamily="18" charset="2"/>
              </a:rPr>
              <a:t>2</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sym typeface="Symbol" pitchFamily="18" charset="2"/>
              </a:rPr>
              <a:t>x</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i="1">
                <a:latin typeface="Times New Roman" panose="02020803070505020304" pitchFamily="18" charset="0"/>
                <a:ea typeface="宋体" panose="02010600030101010101" pitchFamily="2" charset="-122"/>
                <a:sym typeface="Symbol" pitchFamily="18" charset="2"/>
              </a:rPr>
              <a:t>x+</a:t>
            </a:r>
            <a:r>
              <a:rPr lang="en-US" altLang="zh-CN" sz="2800" b="1">
                <a:latin typeface="Times New Roman" panose="02020803070505020304" pitchFamily="18" charset="0"/>
                <a:ea typeface="宋体" panose="02010600030101010101" pitchFamily="2" charset="-122"/>
                <a:sym typeface="Symbol" pitchFamily="18" charset="2"/>
              </a:rPr>
              <a:t>1</a:t>
            </a:r>
            <a:r>
              <a:rPr lang="zh-CN" altLang="en-US" sz="2800" b="1">
                <a:latin typeface="Times New Roman" panose="02020803070505020304" pitchFamily="18" charset="0"/>
                <a:ea typeface="宋体" panose="02010600030101010101" pitchFamily="2" charset="-122"/>
                <a:sym typeface="Symbol" pitchFamily="18" charset="2"/>
              </a:rPr>
              <a:t>为</a:t>
            </a:r>
            <a:r>
              <a:rPr lang="en-US" altLang="zh-CN" sz="2800" b="1" i="1">
                <a:latin typeface="Times New Roman" panose="02020803070505020304" pitchFamily="18" charset="0"/>
                <a:ea typeface="宋体" panose="02010600030101010101" pitchFamily="2" charset="-122"/>
                <a:sym typeface="Symbol" pitchFamily="18" charset="2"/>
              </a:rPr>
              <a:t>f</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sym typeface="Symbol" pitchFamily="18" charset="2"/>
              </a:rPr>
              <a:t>x</a:t>
            </a:r>
            <a:r>
              <a:rPr lang="en-US" altLang="zh-CN" sz="2800" b="1">
                <a:latin typeface="Times New Roman" panose="02020803070505020304" pitchFamily="18" charset="0"/>
                <a:ea typeface="宋体" panose="02010600030101010101" pitchFamily="2" charset="-122"/>
                <a:sym typeface="Symbol" pitchFamily="18" charset="2"/>
              </a:rPr>
              <a:t>) </a:t>
            </a:r>
            <a:r>
              <a:rPr lang="zh-CN" altLang="en-US" sz="2800" b="1">
                <a:latin typeface="Times New Roman" panose="02020803070505020304" pitchFamily="18" charset="0"/>
                <a:ea typeface="宋体" panose="02010600030101010101" pitchFamily="2" charset="-122"/>
                <a:sym typeface="Symbol" pitchFamily="18" charset="2"/>
              </a:rPr>
              <a:t>与</a:t>
            </a:r>
            <a:r>
              <a:rPr lang="en-US" altLang="zh-CN" sz="2800" b="1" i="1">
                <a:latin typeface="Times New Roman" panose="02020803070505020304" pitchFamily="18" charset="0"/>
                <a:ea typeface="宋体" panose="02010600030101010101" pitchFamily="2" charset="-122"/>
                <a:sym typeface="Symbol" pitchFamily="18" charset="2"/>
              </a:rPr>
              <a:t>g</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sym typeface="Symbol" pitchFamily="18" charset="2"/>
              </a:rPr>
              <a:t>x</a:t>
            </a:r>
            <a:r>
              <a:rPr lang="en-US" altLang="zh-CN" sz="2800" b="1" dirty="0">
                <a:latin typeface="Times New Roman" panose="02020803070505020304" pitchFamily="18" charset="0"/>
                <a:ea typeface="宋体" panose="02010600030101010101" pitchFamily="2" charset="-122"/>
                <a:sym typeface="Symbol" pitchFamily="18" charset="2"/>
              </a:rPr>
              <a:t>) </a:t>
            </a:r>
            <a:r>
              <a:rPr lang="zh-CN" altLang="en-US" sz="2800" b="1" dirty="0">
                <a:latin typeface="Times New Roman" panose="02020803070505020304" pitchFamily="18" charset="0"/>
                <a:ea typeface="宋体" panose="02010600030101010101" pitchFamily="2" charset="-122"/>
                <a:sym typeface="Symbol" pitchFamily="18" charset="2"/>
              </a:rPr>
              <a:t>的一个最大公</a:t>
            </a:r>
            <a:endParaRPr lang="zh-CN" altLang="en-US" sz="2800" b="1" dirty="0">
              <a:latin typeface="Times New Roman" panose="02020803070505020304" pitchFamily="18" charset="0"/>
              <a:ea typeface="宋体" panose="02010600030101010101" pitchFamily="2" charset="-122"/>
              <a:sym typeface="Symbol" pitchFamily="18" charset="2"/>
            </a:endParaRPr>
          </a:p>
          <a:p>
            <a:pPr indent="0">
              <a:spcBef>
                <a:spcPct val="50000"/>
              </a:spcBef>
              <a:buClr>
                <a:schemeClr val="folHlink"/>
              </a:buClr>
              <a:buSzPct val="75000"/>
              <a:buFont typeface="Wingdings" panose="05000000000000000000" pitchFamily="2" charset="2"/>
              <a:buNone/>
            </a:pPr>
            <a:r>
              <a:rPr lang="zh-CN" altLang="en-US" sz="2800" b="1" dirty="0">
                <a:latin typeface="Times New Roman" panose="02020803070505020304" pitchFamily="18" charset="0"/>
                <a:ea typeface="宋体" panose="02010600030101010101" pitchFamily="2" charset="-122"/>
                <a:sym typeface="Symbol" pitchFamily="18" charset="2"/>
              </a:rPr>
              <a:t>因式</a:t>
            </a:r>
            <a:r>
              <a:rPr lang="en-US" altLang="zh-CN" sz="2800" b="1" dirty="0">
                <a:latin typeface="Times New Roman" panose="02020803070505020304" pitchFamily="18" charset="0"/>
                <a:ea typeface="宋体" panose="02010600030101010101" pitchFamily="2" charset="-122"/>
                <a:sym typeface="Symbol" pitchFamily="18" charset="2"/>
              </a:rPr>
              <a:t>,</a:t>
            </a:r>
            <a:r>
              <a:rPr lang="zh-CN" altLang="en-US" sz="2800" b="1" dirty="0">
                <a:latin typeface="Times New Roman" panose="02020803070505020304" pitchFamily="18" charset="0"/>
                <a:ea typeface="宋体" panose="02010600030101010101" pitchFamily="2" charset="-122"/>
                <a:sym typeface="Symbol" pitchFamily="18" charset="2"/>
              </a:rPr>
              <a:t>而首项系数为</a:t>
            </a:r>
            <a:r>
              <a:rPr lang="en-US" altLang="zh-CN" sz="2800" b="1" dirty="0">
                <a:latin typeface="Times New Roman" panose="02020803070505020304" pitchFamily="18" charset="0"/>
                <a:ea typeface="宋体" panose="02010600030101010101" pitchFamily="2" charset="-122"/>
                <a:sym typeface="Symbol" pitchFamily="18" charset="2"/>
              </a:rPr>
              <a:t>1</a:t>
            </a:r>
            <a:r>
              <a:rPr lang="zh-CN" altLang="en-US" sz="2800" b="1" dirty="0">
                <a:latin typeface="Times New Roman" panose="02020803070505020304" pitchFamily="18" charset="0"/>
                <a:ea typeface="宋体" panose="02010600030101010101" pitchFamily="2" charset="-122"/>
                <a:sym typeface="Symbol" pitchFamily="18" charset="2"/>
              </a:rPr>
              <a:t>的最大公因式为</a:t>
            </a:r>
            <a:endParaRPr lang="zh-CN" altLang="en-US" sz="2800" b="1" dirty="0">
              <a:latin typeface="Times New Roman" panose="02020803070505020304" pitchFamily="18" charset="0"/>
              <a:ea typeface="宋体" panose="02010600030101010101" pitchFamily="2" charset="-122"/>
              <a:sym typeface="Symbol" pitchFamily="18" charset="2"/>
            </a:endParaRPr>
          </a:p>
          <a:p>
            <a:pPr indent="0">
              <a:spcBef>
                <a:spcPct val="50000"/>
              </a:spcBef>
              <a:buClr>
                <a:schemeClr val="folHlink"/>
              </a:buClr>
              <a:buSzPct val="75000"/>
              <a:buFont typeface="Wingdings" panose="05000000000000000000" pitchFamily="2" charset="2"/>
              <a:buNone/>
            </a:pPr>
            <a:r>
              <a:rPr lang="zh-CN" altLang="en-US" sz="2800" b="1" dirty="0">
                <a:latin typeface="Times New Roman" panose="02020803070505020304" pitchFamily="18" charset="0"/>
                <a:ea typeface="宋体" panose="02010600030101010101" pitchFamily="2" charset="-122"/>
                <a:sym typeface="Symbol" pitchFamily="18" charset="2"/>
              </a:rPr>
              <a:t>                  </a:t>
            </a:r>
            <a:r>
              <a:rPr lang="en-US" altLang="zh-CN" sz="2800" b="1">
                <a:solidFill>
                  <a:schemeClr val="tx2"/>
                </a:solidFill>
                <a:latin typeface="Times New Roman" panose="02020803070505020304" pitchFamily="18" charset="0"/>
                <a:ea typeface="宋体" panose="02010600030101010101" pitchFamily="2" charset="-122"/>
                <a:sym typeface="Symbol" pitchFamily="18" charset="2"/>
              </a:rPr>
              <a:t>(</a:t>
            </a:r>
            <a:r>
              <a:rPr lang="en-US" altLang="zh-CN" sz="2800" b="1" i="1">
                <a:solidFill>
                  <a:schemeClr val="tx2"/>
                </a:solidFill>
                <a:latin typeface="Times New Roman" panose="02020803070505020304" pitchFamily="18" charset="0"/>
                <a:ea typeface="宋体" panose="02010600030101010101" pitchFamily="2" charset="-122"/>
                <a:sym typeface="Symbol" pitchFamily="18" charset="2"/>
              </a:rPr>
              <a:t>f</a:t>
            </a:r>
            <a:r>
              <a:rPr lang="en-US" altLang="zh-CN" sz="2800" b="1">
                <a:solidFill>
                  <a:schemeClr val="tx2"/>
                </a:solidFill>
                <a:latin typeface="Times New Roman" panose="02020803070505020304" pitchFamily="18" charset="0"/>
                <a:ea typeface="宋体" panose="02010600030101010101" pitchFamily="2" charset="-122"/>
                <a:sym typeface="Symbol" pitchFamily="18" charset="2"/>
              </a:rPr>
              <a:t>(</a:t>
            </a:r>
            <a:r>
              <a:rPr lang="en-US" altLang="zh-CN" sz="2800" b="1" i="1">
                <a:solidFill>
                  <a:schemeClr val="tx2"/>
                </a:solidFill>
                <a:latin typeface="Times New Roman" panose="02020803070505020304" pitchFamily="18" charset="0"/>
                <a:ea typeface="宋体" panose="02010600030101010101" pitchFamily="2" charset="-122"/>
                <a:sym typeface="Symbol" pitchFamily="18" charset="2"/>
              </a:rPr>
              <a:t>x</a:t>
            </a:r>
            <a:r>
              <a:rPr lang="en-US" altLang="zh-CN" sz="2800" b="1">
                <a:solidFill>
                  <a:schemeClr val="tx2"/>
                </a:solidFill>
                <a:latin typeface="Times New Roman" panose="02020803070505020304" pitchFamily="18" charset="0"/>
                <a:ea typeface="宋体" panose="02010600030101010101" pitchFamily="2" charset="-122"/>
                <a:sym typeface="Symbol" pitchFamily="18" charset="2"/>
              </a:rPr>
              <a:t>) , </a:t>
            </a:r>
            <a:r>
              <a:rPr lang="en-US" altLang="zh-CN" sz="2800" b="1" i="1">
                <a:solidFill>
                  <a:schemeClr val="tx2"/>
                </a:solidFill>
                <a:latin typeface="Times New Roman" panose="02020803070505020304" pitchFamily="18" charset="0"/>
                <a:ea typeface="宋体" panose="02010600030101010101" pitchFamily="2" charset="-122"/>
                <a:sym typeface="Symbol" pitchFamily="18" charset="2"/>
              </a:rPr>
              <a:t>g</a:t>
            </a:r>
            <a:r>
              <a:rPr lang="en-US" altLang="zh-CN" sz="2800" b="1">
                <a:solidFill>
                  <a:schemeClr val="tx2"/>
                </a:solidFill>
                <a:latin typeface="Times New Roman" panose="02020803070505020304" pitchFamily="18" charset="0"/>
                <a:ea typeface="宋体" panose="02010600030101010101" pitchFamily="2" charset="-122"/>
                <a:sym typeface="Symbol" pitchFamily="18" charset="2"/>
              </a:rPr>
              <a:t>(</a:t>
            </a:r>
            <a:r>
              <a:rPr lang="en-US" altLang="zh-CN" sz="2800" b="1" i="1">
                <a:solidFill>
                  <a:schemeClr val="tx2"/>
                </a:solidFill>
                <a:latin typeface="Times New Roman" panose="02020803070505020304" pitchFamily="18" charset="0"/>
                <a:ea typeface="宋体" panose="02010600030101010101" pitchFamily="2" charset="-122"/>
                <a:sym typeface="Symbol" pitchFamily="18" charset="2"/>
              </a:rPr>
              <a:t>x</a:t>
            </a:r>
            <a:r>
              <a:rPr lang="en-US" altLang="zh-CN" sz="2800" b="1">
                <a:solidFill>
                  <a:schemeClr val="tx2"/>
                </a:solidFill>
                <a:latin typeface="Times New Roman" panose="02020803070505020304" pitchFamily="18" charset="0"/>
                <a:ea typeface="宋体" panose="02010600030101010101" pitchFamily="2" charset="-122"/>
                <a:sym typeface="Symbol" pitchFamily="18" charset="2"/>
              </a:rPr>
              <a:t>) )  = </a:t>
            </a:r>
            <a:r>
              <a:rPr lang="en-US" altLang="zh-CN" sz="2800" b="1" i="1">
                <a:solidFill>
                  <a:schemeClr val="tx2"/>
                </a:solidFill>
                <a:latin typeface="Times New Roman" panose="02020803070505020304" pitchFamily="18" charset="0"/>
                <a:ea typeface="宋体" panose="02010600030101010101" pitchFamily="2" charset="-122"/>
                <a:sym typeface="Symbol" pitchFamily="18" charset="2"/>
              </a:rPr>
              <a:t>x</a:t>
            </a:r>
            <a:r>
              <a:rPr lang="en-US" altLang="zh-CN" sz="2800" b="1">
                <a:solidFill>
                  <a:schemeClr val="tx2"/>
                </a:solidFill>
                <a:latin typeface="宋体" panose="02010600030101010101" pitchFamily="2" charset="-122"/>
                <a:ea typeface="宋体" panose="02010600030101010101" pitchFamily="2" charset="-122"/>
                <a:sym typeface="Symbol" pitchFamily="18" charset="2"/>
              </a:rPr>
              <a:t>-</a:t>
            </a:r>
            <a:r>
              <a:rPr lang="en-US" altLang="zh-CN" sz="2800" b="1">
                <a:solidFill>
                  <a:schemeClr val="tx2"/>
                </a:solidFill>
                <a:latin typeface="Times New Roman" panose="02020803070505020304" pitchFamily="18" charset="0"/>
                <a:ea typeface="宋体" panose="02010600030101010101" pitchFamily="2" charset="-122"/>
                <a:sym typeface="Symbol" pitchFamily="18" charset="2"/>
              </a:rPr>
              <a:t>1.</a:t>
            </a:r>
            <a:endParaRPr lang="en-US" altLang="zh-CN" sz="2800" b="1">
              <a:solidFill>
                <a:schemeClr val="tx2"/>
              </a:solidFill>
              <a:latin typeface="Times New Roman" panose="02020803070505020304" pitchFamily="18" charset="0"/>
              <a:ea typeface="宋体" panose="02010600030101010101" pitchFamily="2" charset="-122"/>
              <a:sym typeface="Symbol" pitchFamily="18" charset="2"/>
            </a:endParaRPr>
          </a:p>
          <a:p>
            <a:pPr indent="0">
              <a:spcBef>
                <a:spcPct val="50000"/>
              </a:spcBef>
              <a:buClr>
                <a:schemeClr val="folHlink"/>
              </a:buClr>
              <a:buSzPct val="75000"/>
              <a:buFont typeface="Wingdings" panose="05000000000000000000" pitchFamily="2" charset="2"/>
              <a:buNone/>
            </a:pPr>
            <a:r>
              <a:rPr lang="zh-CN" altLang="en-US" sz="2800" b="1" dirty="0">
                <a:latin typeface="Times New Roman" panose="02020803070505020304" pitchFamily="18" charset="0"/>
                <a:ea typeface="宋体" panose="02010600030101010101" pitchFamily="2" charset="-122"/>
                <a:sym typeface="Symbol" pitchFamily="18" charset="2"/>
              </a:rPr>
              <a:t>以下求</a:t>
            </a:r>
            <a:r>
              <a:rPr lang="en-US" altLang="zh-CN" sz="2800" b="1" i="1">
                <a:latin typeface="Times New Roman" panose="02020803070505020304" pitchFamily="18" charset="0"/>
                <a:ea typeface="华文行楷" panose="02010800040101010101" pitchFamily="2" charset="-122"/>
              </a:rPr>
              <a:t>u</a:t>
            </a:r>
            <a:r>
              <a:rPr lang="en-US" altLang="zh-CN" sz="2800" b="1">
                <a:latin typeface="Times New Roman" panose="02020803070505020304" pitchFamily="18" charset="0"/>
                <a:ea typeface="华文行楷" panose="02010800040101010101" pitchFamily="2" charset="-122"/>
              </a:rPr>
              <a:t>(</a:t>
            </a:r>
            <a:r>
              <a:rPr lang="en-US" altLang="zh-CN" sz="2800" b="1" i="1">
                <a:latin typeface="Times New Roman" panose="02020803070505020304" pitchFamily="18" charset="0"/>
                <a:ea typeface="华文行楷" panose="02010800040101010101" pitchFamily="2" charset="-122"/>
              </a:rPr>
              <a:t>x</a:t>
            </a:r>
            <a:r>
              <a:rPr lang="en-US" altLang="zh-CN" sz="2800" b="1">
                <a:latin typeface="Times New Roman" panose="02020803070505020304" pitchFamily="18" charset="0"/>
                <a:ea typeface="华文行楷" panose="02010800040101010101" pitchFamily="2" charset="-122"/>
              </a:rPr>
              <a:t>) ,</a:t>
            </a:r>
            <a:r>
              <a:rPr lang="en-US" altLang="zh-CN" sz="2800" b="1" i="1">
                <a:latin typeface="Times New Roman" panose="02020803070505020304" pitchFamily="18" charset="0"/>
                <a:ea typeface="华文行楷" panose="02010800040101010101" pitchFamily="2" charset="-122"/>
              </a:rPr>
              <a:t>v</a:t>
            </a:r>
            <a:r>
              <a:rPr lang="en-US" altLang="zh-CN" sz="2800" b="1">
                <a:latin typeface="Times New Roman" panose="02020803070505020304" pitchFamily="18" charset="0"/>
                <a:ea typeface="华文行楷" panose="02010800040101010101" pitchFamily="2" charset="-122"/>
              </a:rPr>
              <a:t>(</a:t>
            </a:r>
            <a:r>
              <a:rPr lang="en-US" altLang="zh-CN" sz="2800" b="1" i="1">
                <a:latin typeface="Times New Roman" panose="02020803070505020304" pitchFamily="18" charset="0"/>
                <a:ea typeface="华文行楷" panose="02010800040101010101" pitchFamily="2" charset="-122"/>
              </a:rPr>
              <a:t>x</a:t>
            </a:r>
            <a:r>
              <a:rPr lang="en-US" altLang="zh-CN" sz="2800" b="1">
                <a:latin typeface="Times New Roman" panose="02020803070505020304" pitchFamily="18" charset="0"/>
                <a:ea typeface="华文行楷" panose="02010800040101010101" pitchFamily="2" charset="-122"/>
              </a:rPr>
              <a:t>) .  </a:t>
            </a:r>
            <a:r>
              <a:rPr lang="zh-CN" altLang="en-US" sz="2800" b="1" dirty="0">
                <a:latin typeface="Times New Roman" panose="02020803070505020304" pitchFamily="18" charset="0"/>
                <a:ea typeface="宋体" panose="02010600030101010101" pitchFamily="2" charset="-122"/>
              </a:rPr>
              <a:t>由前式，得</a:t>
            </a:r>
            <a:endParaRPr lang="zh-CN" altLang="en-US" sz="2800" b="1" dirty="0">
              <a:latin typeface="Times New Roman" panose="02020803070505020304" pitchFamily="18" charset="0"/>
              <a:ea typeface="宋体" panose="02010600030101010101" pitchFamily="2" charset="-122"/>
            </a:endParaRPr>
          </a:p>
          <a:p>
            <a:pPr indent="0">
              <a:spcBef>
                <a:spcPct val="50000"/>
              </a:spcBef>
              <a:buClr>
                <a:schemeClr val="folHlink"/>
              </a:buClr>
              <a:buSzPct val="75000"/>
              <a:buFont typeface="Wingdings" panose="05000000000000000000" pitchFamily="2" charset="2"/>
              <a:buNone/>
            </a:pPr>
            <a:r>
              <a:rPr lang="en-US" altLang="zh-CN" sz="2800" b="1" i="1">
                <a:latin typeface="Times New Roman" panose="02020803070505020304" pitchFamily="18" charset="0"/>
                <a:ea typeface="宋体" panose="02010600030101010101" pitchFamily="2" charset="-122"/>
                <a:sym typeface="Symbol" pitchFamily="18" charset="2"/>
              </a:rPr>
              <a:t>r</a:t>
            </a:r>
            <a:r>
              <a:rPr lang="en-US" altLang="zh-CN" sz="2800" b="1" baseline="-25000">
                <a:latin typeface="Times New Roman" panose="02020803070505020304" pitchFamily="18" charset="0"/>
                <a:ea typeface="宋体" panose="02010600030101010101" pitchFamily="2" charset="-122"/>
                <a:sym typeface="Symbol" pitchFamily="18" charset="2"/>
              </a:rPr>
              <a:t>2</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sym typeface="Symbol" pitchFamily="18" charset="2"/>
              </a:rPr>
              <a:t>x</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i="1">
                <a:latin typeface="Times New Roman" panose="02020803070505020304" pitchFamily="18" charset="0"/>
                <a:ea typeface="宋体" panose="02010600030101010101" pitchFamily="2" charset="-122"/>
                <a:sym typeface="Symbol" pitchFamily="18" charset="2"/>
              </a:rPr>
              <a:t>g</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sym typeface="Symbol" pitchFamily="18" charset="2"/>
              </a:rPr>
              <a:t>x</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a:latin typeface="宋体" panose="02010600030101010101" pitchFamily="2" charset="-122"/>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sym typeface="Symbol" pitchFamily="18" charset="2"/>
              </a:rPr>
              <a:t>q</a:t>
            </a:r>
            <a:r>
              <a:rPr lang="en-US" altLang="zh-CN" sz="2800" b="1" baseline="-25000">
                <a:latin typeface="Times New Roman" panose="02020803070505020304" pitchFamily="18" charset="0"/>
                <a:ea typeface="宋体" panose="02010600030101010101" pitchFamily="2" charset="-122"/>
                <a:sym typeface="Symbol" pitchFamily="18" charset="2"/>
              </a:rPr>
              <a:t>2</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sym typeface="Symbol" pitchFamily="18" charset="2"/>
              </a:rPr>
              <a:t>x</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i="1">
                <a:latin typeface="Times New Roman" panose="02020803070505020304" pitchFamily="18" charset="0"/>
                <a:ea typeface="宋体" panose="02010600030101010101" pitchFamily="2" charset="-122"/>
                <a:sym typeface="Symbol" pitchFamily="18" charset="2"/>
              </a:rPr>
              <a:t>r</a:t>
            </a:r>
            <a:r>
              <a:rPr lang="en-US" altLang="zh-CN" sz="2800" b="1" baseline="-25000">
                <a:latin typeface="Times New Roman" panose="02020803070505020304" pitchFamily="18" charset="0"/>
                <a:ea typeface="宋体" panose="02010600030101010101" pitchFamily="2" charset="-122"/>
                <a:sym typeface="Symbol" pitchFamily="18" charset="2"/>
              </a:rPr>
              <a:t>1</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sym typeface="Symbol" pitchFamily="18" charset="2"/>
              </a:rPr>
              <a:t>x</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i="1">
                <a:latin typeface="Times New Roman" panose="02020803070505020304" pitchFamily="18" charset="0"/>
                <a:ea typeface="宋体" panose="02010600030101010101" pitchFamily="2" charset="-122"/>
                <a:sym typeface="Symbol" pitchFamily="18" charset="2"/>
              </a:rPr>
              <a:t>g </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sym typeface="Symbol" pitchFamily="18" charset="2"/>
              </a:rPr>
              <a:t>x</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a:latin typeface="宋体" panose="02010600030101010101" pitchFamily="2" charset="-122"/>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sym typeface="Symbol" pitchFamily="18" charset="2"/>
              </a:rPr>
              <a:t>q</a:t>
            </a:r>
            <a:r>
              <a:rPr lang="en-US" altLang="zh-CN" sz="2800" b="1" baseline="-25000">
                <a:latin typeface="Times New Roman" panose="02020803070505020304" pitchFamily="18" charset="0"/>
                <a:ea typeface="宋体" panose="02010600030101010101" pitchFamily="2" charset="-122"/>
                <a:sym typeface="Symbol" pitchFamily="18" charset="2"/>
              </a:rPr>
              <a:t>2</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sym typeface="Symbol" pitchFamily="18" charset="2"/>
              </a:rPr>
              <a:t>x</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i="1">
                <a:latin typeface="Times New Roman" panose="02020803070505020304" pitchFamily="18" charset="0"/>
                <a:ea typeface="宋体" panose="02010600030101010101" pitchFamily="2" charset="-122"/>
                <a:sym typeface="Symbol" pitchFamily="18" charset="2"/>
              </a:rPr>
              <a:t>f </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sym typeface="Symbol" pitchFamily="18" charset="2"/>
              </a:rPr>
              <a:t>x</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a:latin typeface="宋体" panose="02010600030101010101" pitchFamily="2" charset="-122"/>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sym typeface="Symbol" pitchFamily="18" charset="2"/>
              </a:rPr>
              <a:t>q</a:t>
            </a:r>
            <a:r>
              <a:rPr lang="en-US" altLang="zh-CN" sz="2800" b="1" baseline="-25000">
                <a:latin typeface="Times New Roman" panose="02020803070505020304" pitchFamily="18" charset="0"/>
                <a:ea typeface="宋体" panose="02010600030101010101" pitchFamily="2" charset="-122"/>
                <a:sym typeface="Symbol" pitchFamily="18" charset="2"/>
              </a:rPr>
              <a:t>1</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sym typeface="Symbol" pitchFamily="18" charset="2"/>
              </a:rPr>
              <a:t>x</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i="1">
                <a:latin typeface="Times New Roman" panose="02020803070505020304" pitchFamily="18" charset="0"/>
                <a:ea typeface="宋体" panose="02010600030101010101" pitchFamily="2" charset="-122"/>
                <a:sym typeface="Symbol" pitchFamily="18" charset="2"/>
              </a:rPr>
              <a:t>g</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sym typeface="Symbol" pitchFamily="18" charset="2"/>
              </a:rPr>
              <a:t>x</a:t>
            </a:r>
            <a:r>
              <a:rPr lang="en-US" altLang="zh-CN" sz="2800" b="1">
                <a:latin typeface="Times New Roman" panose="02020803070505020304" pitchFamily="18" charset="0"/>
                <a:ea typeface="宋体" panose="02010600030101010101" pitchFamily="2" charset="-122"/>
                <a:sym typeface="Symbol" pitchFamily="18" charset="2"/>
              </a:rPr>
              <a:t>) ]</a:t>
            </a:r>
            <a:endParaRPr lang="en-US" altLang="zh-CN" sz="2800" b="1">
              <a:latin typeface="Times New Roman" panose="02020803070505020304" pitchFamily="18" charset="0"/>
              <a:ea typeface="宋体" panose="02010600030101010101" pitchFamily="2" charset="-122"/>
              <a:sym typeface="Symbol" pitchFamily="18" charset="2"/>
            </a:endParaRPr>
          </a:p>
          <a:p>
            <a:pPr indent="0">
              <a:spcBef>
                <a:spcPct val="50000"/>
              </a:spcBef>
              <a:buClr>
                <a:schemeClr val="folHlink"/>
              </a:buClr>
              <a:buSzPct val="75000"/>
              <a:buFont typeface="Wingdings" panose="05000000000000000000" pitchFamily="2" charset="2"/>
              <a:buNone/>
            </a:pPr>
            <a:r>
              <a:rPr lang="en-US" altLang="zh-CN" sz="2800" b="1">
                <a:latin typeface="Times New Roman" panose="02020803070505020304" pitchFamily="18" charset="0"/>
                <a:ea typeface="宋体" panose="02010600030101010101" pitchFamily="2" charset="-122"/>
                <a:sym typeface="Symbol" pitchFamily="18" charset="2"/>
              </a:rPr>
              <a:t>        =(1+</a:t>
            </a:r>
            <a:r>
              <a:rPr lang="en-US" altLang="zh-CN" sz="2800" b="1" i="1">
                <a:latin typeface="Times New Roman" panose="02020803070505020304" pitchFamily="18" charset="0"/>
                <a:ea typeface="宋体" panose="02010600030101010101" pitchFamily="2" charset="-122"/>
                <a:sym typeface="Symbol" pitchFamily="18" charset="2"/>
              </a:rPr>
              <a:t>q</a:t>
            </a:r>
            <a:r>
              <a:rPr lang="en-US" altLang="zh-CN" sz="2800" b="1" baseline="-25000">
                <a:latin typeface="Times New Roman" panose="02020803070505020304" pitchFamily="18" charset="0"/>
                <a:ea typeface="宋体" panose="02010600030101010101" pitchFamily="2" charset="-122"/>
                <a:sym typeface="Symbol" pitchFamily="18" charset="2"/>
              </a:rPr>
              <a:t>1</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sym typeface="Symbol" pitchFamily="18" charset="2"/>
              </a:rPr>
              <a:t>x</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i="1">
                <a:latin typeface="Times New Roman" panose="02020803070505020304" pitchFamily="18" charset="0"/>
                <a:ea typeface="宋体" panose="02010600030101010101" pitchFamily="2" charset="-122"/>
                <a:sym typeface="Symbol" pitchFamily="18" charset="2"/>
              </a:rPr>
              <a:t>q</a:t>
            </a:r>
            <a:r>
              <a:rPr lang="en-US" altLang="zh-CN" sz="2800" b="1" baseline="-25000">
                <a:latin typeface="Times New Roman" panose="02020803070505020304" pitchFamily="18" charset="0"/>
                <a:ea typeface="宋体" panose="02010600030101010101" pitchFamily="2" charset="-122"/>
                <a:sym typeface="Symbol" pitchFamily="18" charset="2"/>
              </a:rPr>
              <a:t>2</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sym typeface="Symbol" pitchFamily="18" charset="2"/>
              </a:rPr>
              <a:t>x</a:t>
            </a:r>
            <a:r>
              <a:rPr lang="en-US" altLang="zh-CN" sz="2800" b="1">
                <a:latin typeface="Times New Roman" panose="02020803070505020304" pitchFamily="18" charset="0"/>
                <a:ea typeface="宋体" panose="02010600030101010101" pitchFamily="2" charset="-122"/>
                <a:sym typeface="Symbol" pitchFamily="18" charset="2"/>
              </a:rPr>
              <a:t>)  )  </a:t>
            </a:r>
            <a:r>
              <a:rPr lang="en-US" altLang="zh-CN" sz="2800" b="1" i="1">
                <a:latin typeface="Times New Roman" panose="02020803070505020304" pitchFamily="18" charset="0"/>
                <a:ea typeface="宋体" panose="02010600030101010101" pitchFamily="2" charset="-122"/>
                <a:sym typeface="Symbol" pitchFamily="18" charset="2"/>
              </a:rPr>
              <a:t>g</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sym typeface="Symbol" pitchFamily="18" charset="2"/>
              </a:rPr>
              <a:t>x</a:t>
            </a:r>
            <a:r>
              <a:rPr lang="en-US" altLang="zh-CN" sz="2800" b="1">
                <a:latin typeface="Times New Roman" panose="02020803070505020304" pitchFamily="18" charset="0"/>
                <a:ea typeface="宋体" panose="02010600030101010101" pitchFamily="2" charset="-122"/>
                <a:sym typeface="Symbol" pitchFamily="18" charset="2"/>
              </a:rPr>
              <a:t>)  – </a:t>
            </a:r>
            <a:r>
              <a:rPr lang="en-US" altLang="zh-CN" sz="2800" b="1" i="1">
                <a:latin typeface="Times New Roman" panose="02020803070505020304" pitchFamily="18" charset="0"/>
                <a:ea typeface="宋体" panose="02010600030101010101" pitchFamily="2" charset="-122"/>
                <a:sym typeface="Symbol" pitchFamily="18" charset="2"/>
              </a:rPr>
              <a:t>q</a:t>
            </a:r>
            <a:r>
              <a:rPr lang="en-US" altLang="zh-CN" sz="2800" b="1" baseline="-25000">
                <a:latin typeface="Times New Roman" panose="02020803070505020304" pitchFamily="18" charset="0"/>
                <a:ea typeface="宋体" panose="02010600030101010101" pitchFamily="2" charset="-122"/>
                <a:sym typeface="Symbol" pitchFamily="18" charset="2"/>
              </a:rPr>
              <a:t>2 </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sym typeface="Symbol" pitchFamily="18" charset="2"/>
              </a:rPr>
              <a:t>x</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i="1">
                <a:latin typeface="Times New Roman" panose="02020803070505020304" pitchFamily="18" charset="0"/>
                <a:ea typeface="宋体" panose="02010600030101010101" pitchFamily="2" charset="-122"/>
                <a:sym typeface="Symbol" pitchFamily="18" charset="2"/>
              </a:rPr>
              <a:t>f </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sym typeface="Symbol" pitchFamily="18" charset="2"/>
              </a:rPr>
              <a:t>x</a:t>
            </a:r>
            <a:r>
              <a:rPr lang="en-US" altLang="zh-CN" sz="2800" b="1">
                <a:latin typeface="Times New Roman" panose="02020803070505020304" pitchFamily="18" charset="0"/>
                <a:ea typeface="宋体" panose="02010600030101010101" pitchFamily="2" charset="-122"/>
                <a:sym typeface="Symbol" pitchFamily="18" charset="2"/>
              </a:rPr>
              <a:t>) </a:t>
            </a:r>
            <a:endParaRPr lang="en-US" altLang="zh-CN" sz="2800" b="1">
              <a:latin typeface="Times New Roman" panose="02020803070505020304" pitchFamily="18" charset="0"/>
              <a:ea typeface="宋体" panose="02010600030101010101" pitchFamily="2" charset="-122"/>
            </a:endParaRPr>
          </a:p>
        </p:txBody>
      </p:sp>
      <p:sp>
        <p:nvSpPr>
          <p:cNvPr id="253957" name="内容占位符 253956"/>
          <p:cNvSpPr>
            <a:spLocks noGrp="1"/>
          </p:cNvSpPr>
          <p:nvPr>
            <p:ph idx="1"/>
          </p:nvPr>
        </p:nvSpPr>
        <p:spPr>
          <a:xfrm>
            <a:off x="1871663" y="1219200"/>
            <a:ext cx="4572000" cy="1752600"/>
          </a:xfrm>
        </p:spPr>
        <p:txBody>
          <a:bodyPr anchor="t"/>
          <a:p>
            <a:pPr>
              <a:lnSpc>
                <a:spcPct val="80000"/>
              </a:lnSpc>
              <a:spcBef>
                <a:spcPct val="50000"/>
              </a:spcBef>
              <a:buNone/>
            </a:pPr>
            <a:r>
              <a:rPr lang="en-US" altLang="zh-CN" sz="2800" b="1" i="1">
                <a:latin typeface="Times New Roman" panose="02020803070505020304" pitchFamily="18" charset="0"/>
                <a:sym typeface="Symbol" pitchFamily="18" charset="2"/>
              </a:rPr>
              <a:t>  f</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 </a:t>
            </a:r>
            <a:r>
              <a:rPr lang="en-US" altLang="zh-CN" sz="2800" b="1" i="1">
                <a:latin typeface="Times New Roman" panose="02020803070505020304" pitchFamily="18" charset="0"/>
                <a:sym typeface="Symbol" pitchFamily="18" charset="2"/>
              </a:rPr>
              <a:t>q</a:t>
            </a:r>
            <a:r>
              <a:rPr lang="en-US" altLang="zh-CN" sz="2800" b="1" baseline="-25000">
                <a:latin typeface="Times New Roman" panose="02020803070505020304" pitchFamily="18" charset="0"/>
                <a:sym typeface="Symbol" pitchFamily="18" charset="2"/>
              </a:rPr>
              <a:t>1</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i="1" err="1">
                <a:latin typeface="Times New Roman" panose="02020803070505020304" pitchFamily="18" charset="0"/>
                <a:sym typeface="Symbol" pitchFamily="18" charset="2"/>
              </a:rPr>
              <a:t>g</a:t>
            </a:r>
            <a:r>
              <a:rPr lang="en-US" altLang="zh-CN" sz="2800" b="1" err="1">
                <a:latin typeface="Times New Roman" panose="02020803070505020304" pitchFamily="18" charset="0"/>
                <a:sym typeface="Symbol" pitchFamily="18" charset="2"/>
              </a:rPr>
              <a:t>(</a:t>
            </a:r>
            <a:r>
              <a:rPr lang="en-US" altLang="zh-CN" sz="2800" b="1" i="1" err="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 </a:t>
            </a:r>
            <a:r>
              <a:rPr lang="en-US" altLang="zh-CN" sz="2800" b="1" i="1">
                <a:latin typeface="Times New Roman" panose="02020803070505020304" pitchFamily="18" charset="0"/>
                <a:sym typeface="Symbol" pitchFamily="18" charset="2"/>
              </a:rPr>
              <a:t>r</a:t>
            </a:r>
            <a:r>
              <a:rPr lang="en-US" altLang="zh-CN" sz="2800" b="1" baseline="-25000">
                <a:latin typeface="Times New Roman" panose="02020803070505020304" pitchFamily="18" charset="0"/>
                <a:sym typeface="Symbol" pitchFamily="18" charset="2"/>
              </a:rPr>
              <a:t>1</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endParaRPr lang="en-US" altLang="zh-CN" sz="2800" b="1">
              <a:latin typeface="Times New Roman" panose="02020803070505020304" pitchFamily="18" charset="0"/>
              <a:sym typeface="Symbol" pitchFamily="18" charset="2"/>
            </a:endParaRPr>
          </a:p>
          <a:p>
            <a:pPr>
              <a:lnSpc>
                <a:spcPct val="80000"/>
              </a:lnSpc>
              <a:spcBef>
                <a:spcPct val="50000"/>
              </a:spcBef>
              <a:buNone/>
            </a:pPr>
            <a:r>
              <a:rPr lang="en-US" altLang="zh-CN" sz="2800" b="1" i="1">
                <a:latin typeface="Times New Roman" panose="02020803070505020304" pitchFamily="18" charset="0"/>
                <a:sym typeface="Symbol" pitchFamily="18" charset="2"/>
              </a:rPr>
              <a:t> g</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 </a:t>
            </a:r>
            <a:r>
              <a:rPr lang="en-US" altLang="zh-CN" sz="2800" b="1" i="1">
                <a:latin typeface="Times New Roman" panose="02020803070505020304" pitchFamily="18" charset="0"/>
                <a:sym typeface="Symbol" pitchFamily="18" charset="2"/>
              </a:rPr>
              <a:t>q</a:t>
            </a:r>
            <a:r>
              <a:rPr lang="en-US" altLang="zh-CN" sz="2800" b="1" baseline="-25000">
                <a:latin typeface="Times New Roman" panose="02020803070505020304" pitchFamily="18" charset="0"/>
                <a:sym typeface="Symbol" pitchFamily="18" charset="2"/>
              </a:rPr>
              <a:t>2</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r</a:t>
            </a:r>
            <a:r>
              <a:rPr lang="en-US" altLang="zh-CN" sz="2800" b="1" baseline="-25000">
                <a:latin typeface="Times New Roman" panose="02020803070505020304" pitchFamily="18" charset="0"/>
                <a:sym typeface="Symbol" pitchFamily="18" charset="2"/>
              </a:rPr>
              <a:t>1</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 </a:t>
            </a:r>
            <a:r>
              <a:rPr lang="en-US" altLang="zh-CN" sz="2800" b="1" i="1">
                <a:latin typeface="Times New Roman" panose="02020803070505020304" pitchFamily="18" charset="0"/>
                <a:sym typeface="Symbol" pitchFamily="18" charset="2"/>
              </a:rPr>
              <a:t>r</a:t>
            </a:r>
            <a:r>
              <a:rPr lang="en-US" altLang="zh-CN" sz="2800" b="1" baseline="-25000">
                <a:latin typeface="Times New Roman" panose="02020803070505020304" pitchFamily="18" charset="0"/>
                <a:sym typeface="Symbol" pitchFamily="18" charset="2"/>
              </a:rPr>
              <a:t>2</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endParaRPr lang="en-US" altLang="zh-CN" sz="2800" b="1">
              <a:latin typeface="Times New Roman" panose="02020803070505020304" pitchFamily="18" charset="0"/>
              <a:sym typeface="Symbol" pitchFamily="18" charset="2"/>
            </a:endParaRPr>
          </a:p>
          <a:p>
            <a:pPr>
              <a:lnSpc>
                <a:spcPct val="80000"/>
              </a:lnSpc>
              <a:spcBef>
                <a:spcPct val="50000"/>
              </a:spcBef>
              <a:buNone/>
            </a:pPr>
            <a:r>
              <a:rPr lang="en-US" altLang="zh-CN" sz="2800" b="1" i="1">
                <a:latin typeface="Times New Roman" panose="02020803070505020304" pitchFamily="18" charset="0"/>
                <a:sym typeface="Symbol" pitchFamily="18" charset="2"/>
              </a:rPr>
              <a:t>r</a:t>
            </a:r>
            <a:r>
              <a:rPr lang="en-US" altLang="zh-CN" sz="2800" b="1" baseline="-25000">
                <a:latin typeface="Times New Roman" panose="02020803070505020304" pitchFamily="18" charset="0"/>
                <a:sym typeface="Symbol" pitchFamily="18" charset="2"/>
              </a:rPr>
              <a:t>1</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 </a:t>
            </a:r>
            <a:r>
              <a:rPr lang="en-US" altLang="zh-CN" sz="2800" b="1" i="1">
                <a:latin typeface="Times New Roman" panose="02020803070505020304" pitchFamily="18" charset="0"/>
                <a:sym typeface="Symbol" pitchFamily="18" charset="2"/>
              </a:rPr>
              <a:t>q</a:t>
            </a:r>
            <a:r>
              <a:rPr lang="en-US" altLang="zh-CN" sz="2800" b="1" i="1" baseline="-25000">
                <a:latin typeface="Times New Roman" panose="02020803070505020304" pitchFamily="18" charset="0"/>
                <a:sym typeface="Symbol" pitchFamily="18" charset="2"/>
              </a:rPr>
              <a:t>3</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r</a:t>
            </a:r>
            <a:r>
              <a:rPr lang="en-US" altLang="zh-CN" sz="2800" b="1" baseline="-25000">
                <a:latin typeface="Times New Roman" panose="02020803070505020304" pitchFamily="18" charset="0"/>
                <a:sym typeface="Symbol" pitchFamily="18" charset="2"/>
              </a:rPr>
              <a:t>2</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 </a:t>
            </a:r>
            <a:r>
              <a:rPr lang="en-US" altLang="zh-CN" sz="2800" b="1" i="1">
                <a:latin typeface="Times New Roman" panose="02020803070505020304" pitchFamily="18" charset="0"/>
                <a:sym typeface="Symbol" pitchFamily="18" charset="2"/>
              </a:rPr>
              <a:t>r</a:t>
            </a:r>
            <a:r>
              <a:rPr lang="en-US" altLang="zh-CN" sz="2800" b="1" baseline="-25000">
                <a:latin typeface="Times New Roman" panose="02020803070505020304" pitchFamily="18" charset="0"/>
                <a:sym typeface="Symbol" pitchFamily="18" charset="2"/>
              </a:rPr>
              <a:t>3</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endParaRPr lang="en-US" altLang="zh-CN" sz="2800" b="1">
              <a:latin typeface="Times New Roman" panose="02020803070505020304" pitchFamily="18" charset="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3957">
                                            <p:txEl>
                                              <p:charRg st="0" end="26"/>
                                            </p:txEl>
                                          </p:spTgt>
                                        </p:tgtEl>
                                        <p:attrNameLst>
                                          <p:attrName>style.visibility</p:attrName>
                                        </p:attrNameLst>
                                      </p:cBhvr>
                                      <p:to>
                                        <p:strVal val="visible"/>
                                      </p:to>
                                    </p:set>
                                    <p:animEffect transition="in" filter="wipe(left)">
                                      <p:cBhvr>
                                        <p:cTn id="7" dur="500"/>
                                        <p:tgtEl>
                                          <p:spTgt spid="253957">
                                            <p:txEl>
                                              <p:charRg st="0" end="2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3957">
                                            <p:txEl>
                                              <p:charRg st="26" end="53"/>
                                            </p:txEl>
                                          </p:spTgt>
                                        </p:tgtEl>
                                        <p:attrNameLst>
                                          <p:attrName>style.visibility</p:attrName>
                                        </p:attrNameLst>
                                      </p:cBhvr>
                                      <p:to>
                                        <p:strVal val="visible"/>
                                      </p:to>
                                    </p:set>
                                    <p:animEffect transition="in" filter="wipe(left)">
                                      <p:cBhvr>
                                        <p:cTn id="12" dur="500"/>
                                        <p:tgtEl>
                                          <p:spTgt spid="253957">
                                            <p:txEl>
                                              <p:charRg st="26" end="5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3957">
                                            <p:txEl>
                                              <p:charRg st="53" end="81"/>
                                            </p:txEl>
                                          </p:spTgt>
                                        </p:tgtEl>
                                        <p:attrNameLst>
                                          <p:attrName>style.visibility</p:attrName>
                                        </p:attrNameLst>
                                      </p:cBhvr>
                                      <p:to>
                                        <p:strVal val="visible"/>
                                      </p:to>
                                    </p:set>
                                    <p:animEffect transition="in" filter="wipe(left)">
                                      <p:cBhvr>
                                        <p:cTn id="17" dur="500"/>
                                        <p:tgtEl>
                                          <p:spTgt spid="253957">
                                            <p:txEl>
                                              <p:charRg st="53" end="8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25395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53956">
                                            <p:txEl>
                                              <p:charRg st="0" end="39"/>
                                            </p:txEl>
                                          </p:spTgt>
                                        </p:tgtEl>
                                        <p:attrNameLst>
                                          <p:attrName>style.visibility</p:attrName>
                                        </p:attrNameLst>
                                      </p:cBhvr>
                                      <p:to>
                                        <p:strVal val="visible"/>
                                      </p:to>
                                    </p:set>
                                    <p:animEffect transition="in" filter="wipe(left)">
                                      <p:cBhvr>
                                        <p:cTn id="26" dur="500"/>
                                        <p:tgtEl>
                                          <p:spTgt spid="253956">
                                            <p:txEl>
                                              <p:charRg st="0" end="39"/>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53956">
                                            <p:txEl>
                                              <p:charRg st="39" end="57"/>
                                            </p:txEl>
                                          </p:spTgt>
                                        </p:tgtEl>
                                        <p:attrNameLst>
                                          <p:attrName>style.visibility</p:attrName>
                                        </p:attrNameLst>
                                      </p:cBhvr>
                                      <p:to>
                                        <p:strVal val="visible"/>
                                      </p:to>
                                    </p:set>
                                    <p:animEffect transition="in" filter="wipe(left)">
                                      <p:cBhvr>
                                        <p:cTn id="31" dur="500"/>
                                        <p:tgtEl>
                                          <p:spTgt spid="253956">
                                            <p:txEl>
                                              <p:charRg st="39" end="5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53956">
                                            <p:txEl>
                                              <p:charRg st="57" end="93"/>
                                            </p:txEl>
                                          </p:spTgt>
                                        </p:tgtEl>
                                        <p:attrNameLst>
                                          <p:attrName>style.visibility</p:attrName>
                                        </p:attrNameLst>
                                      </p:cBhvr>
                                      <p:to>
                                        <p:strVal val="visible"/>
                                      </p:to>
                                    </p:set>
                                    <p:animEffect transition="in" filter="wipe(left)">
                                      <p:cBhvr>
                                        <p:cTn id="36" dur="500"/>
                                        <p:tgtEl>
                                          <p:spTgt spid="253956">
                                            <p:txEl>
                                              <p:charRg st="57" end="9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53956">
                                            <p:txEl>
                                              <p:charRg st="93" end="114"/>
                                            </p:txEl>
                                          </p:spTgt>
                                        </p:tgtEl>
                                        <p:attrNameLst>
                                          <p:attrName>style.visibility</p:attrName>
                                        </p:attrNameLst>
                                      </p:cBhvr>
                                      <p:to>
                                        <p:strVal val="visible"/>
                                      </p:to>
                                    </p:set>
                                    <p:animEffect transition="in" filter="wipe(left)">
                                      <p:cBhvr>
                                        <p:cTn id="41" dur="500"/>
                                        <p:tgtEl>
                                          <p:spTgt spid="253956">
                                            <p:txEl>
                                              <p:charRg st="93" end="114"/>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253956">
                                            <p:txEl>
                                              <p:charRg st="114" end="165"/>
                                            </p:txEl>
                                          </p:spTgt>
                                        </p:tgtEl>
                                        <p:attrNameLst>
                                          <p:attrName>style.visibility</p:attrName>
                                        </p:attrNameLst>
                                      </p:cBhvr>
                                      <p:to>
                                        <p:strVal val="visible"/>
                                      </p:to>
                                    </p:set>
                                    <p:animEffect transition="in" filter="wipe(left)">
                                      <p:cBhvr>
                                        <p:cTn id="46" dur="500"/>
                                        <p:tgtEl>
                                          <p:spTgt spid="253956">
                                            <p:txEl>
                                              <p:charRg st="114" end="165"/>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253956">
                                            <p:txEl>
                                              <p:charRg st="165" end="210"/>
                                            </p:txEl>
                                          </p:spTgt>
                                        </p:tgtEl>
                                        <p:attrNameLst>
                                          <p:attrName>style.visibility</p:attrName>
                                        </p:attrNameLst>
                                      </p:cBhvr>
                                      <p:to>
                                        <p:strVal val="visible"/>
                                      </p:to>
                                    </p:set>
                                    <p:animEffect transition="in" filter="wipe(left)">
                                      <p:cBhvr>
                                        <p:cTn id="51" dur="500"/>
                                        <p:tgtEl>
                                          <p:spTgt spid="253956">
                                            <p:txEl>
                                              <p:charRg st="165" end="2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955" grpId="0" animBg="1"/>
      <p:bldP spid="253956" grpId="0" build="p"/>
      <p:bldP spid="253957" grpId="0" build="p"/>
    </p:bld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3249" name="标题 254977"/>
          <p:cNvSpPr>
            <a:spLocks noGrp="1"/>
          </p:cNvSpPr>
          <p:nvPr>
            <p:ph type="title"/>
          </p:nvPr>
        </p:nvSpPr>
        <p:spPr>
          <a:xfrm>
            <a:off x="609600" y="544513"/>
            <a:ext cx="5257800" cy="522287"/>
          </a:xfrm>
        </p:spPr>
        <p:txBody>
          <a:bodyPr wrap="square" anchor="b">
            <a:spAutoFit/>
          </a:bodyPr>
          <a:p>
            <a:pPr marL="609600" indent="-609600">
              <a:buClr>
                <a:schemeClr val="tx2"/>
              </a:buClr>
              <a:buNone/>
            </a:pPr>
            <a:r>
              <a:rPr lang="zh-CN" altLang="en-US" sz="2800" b="1" dirty="0">
                <a:latin typeface="宋体" panose="02010600030101010101" pitchFamily="2" charset="-122"/>
                <a:ea typeface="宋体" panose="02010600030101010101" pitchFamily="2" charset="-122"/>
              </a:rPr>
              <a:t>解</a:t>
            </a:r>
            <a:r>
              <a:rPr lang="en-US" altLang="zh-CN"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续</a:t>
            </a:r>
            <a:r>
              <a:rPr lang="en-US" altLang="zh-CN" sz="2800" b="1">
                <a:latin typeface="宋体" panose="02010600030101010101" pitchFamily="2" charset="-122"/>
                <a:ea typeface="宋体" panose="02010600030101010101" pitchFamily="2" charset="-122"/>
              </a:rPr>
              <a:t>2)  </a:t>
            </a:r>
            <a:r>
              <a:rPr lang="zh-CN" altLang="en-US" sz="2800" b="1" dirty="0">
                <a:solidFill>
                  <a:schemeClr val="tx1"/>
                </a:solidFill>
                <a:latin typeface="宋体" panose="02010600030101010101" pitchFamily="2" charset="-122"/>
                <a:ea typeface="宋体" panose="02010600030101010101" pitchFamily="2" charset="-122"/>
              </a:rPr>
              <a:t>即</a:t>
            </a:r>
            <a:endParaRPr lang="zh-CN" altLang="en-US" sz="2800" b="1">
              <a:solidFill>
                <a:schemeClr val="tx1"/>
              </a:solidFill>
              <a:latin typeface="宋体" panose="02010600030101010101" pitchFamily="2" charset="-122"/>
              <a:ea typeface="宋体" panose="02010600030101010101" pitchFamily="2" charset="-122"/>
            </a:endParaRPr>
          </a:p>
        </p:txBody>
      </p:sp>
      <p:sp>
        <p:nvSpPr>
          <p:cNvPr id="254979" name="内容占位符 254978"/>
          <p:cNvSpPr>
            <a:spLocks noGrp="1"/>
          </p:cNvSpPr>
          <p:nvPr>
            <p:ph idx="1"/>
          </p:nvPr>
        </p:nvSpPr>
        <p:spPr>
          <a:xfrm>
            <a:off x="838200" y="2743200"/>
            <a:ext cx="8110538" cy="533400"/>
          </a:xfrm>
        </p:spPr>
        <p:txBody>
          <a:bodyPr anchor="t"/>
          <a:p>
            <a:pPr>
              <a:spcBef>
                <a:spcPct val="50000"/>
              </a:spcBef>
              <a:buNone/>
            </a:pPr>
            <a:r>
              <a:rPr lang="zh-CN" altLang="en-US" sz="2800" b="1" dirty="0">
                <a:latin typeface="Times New Roman" panose="02020803070505020304" pitchFamily="18" charset="0"/>
                <a:sym typeface="Symbol" pitchFamily="18" charset="2"/>
              </a:rPr>
              <a:t>两端同乘以</a:t>
            </a:r>
            <a:r>
              <a:rPr lang="en-US" altLang="zh-CN" sz="2800" b="1">
                <a:latin typeface="宋体" panose="02010600030101010101" pitchFamily="2" charset="-122"/>
                <a:sym typeface="Symbol" pitchFamily="18" charset="2"/>
              </a:rPr>
              <a:t>-</a:t>
            </a:r>
            <a:r>
              <a:rPr lang="en-US" altLang="zh-CN" sz="2800" b="1" dirty="0">
                <a:latin typeface="Times New Roman" panose="02020803070505020304" pitchFamily="18" charset="0"/>
                <a:sym typeface="Symbol" pitchFamily="18" charset="2"/>
              </a:rPr>
              <a:t>1</a:t>
            </a:r>
            <a:r>
              <a:rPr lang="zh-CN" altLang="en-US" sz="2800" b="1" dirty="0">
                <a:latin typeface="Times New Roman" panose="02020803070505020304" pitchFamily="18" charset="0"/>
                <a:sym typeface="Symbol" pitchFamily="18" charset="2"/>
              </a:rPr>
              <a:t>，得</a:t>
            </a:r>
            <a:endParaRPr lang="zh-CN" altLang="en-US"/>
          </a:p>
        </p:txBody>
      </p:sp>
      <p:graphicFrame>
        <p:nvGraphicFramePr>
          <p:cNvPr id="254980" name="对象 254979"/>
          <p:cNvGraphicFramePr/>
          <p:nvPr/>
        </p:nvGraphicFramePr>
        <p:xfrm>
          <a:off x="1295400" y="914400"/>
          <a:ext cx="6324600" cy="1724025"/>
        </p:xfrm>
        <a:graphic>
          <a:graphicData uri="http://schemas.openxmlformats.org/presentationml/2006/ole">
            <mc:AlternateContent xmlns:mc="http://schemas.openxmlformats.org/markup-compatibility/2006">
              <mc:Choice xmlns:v="urn:schemas-microsoft-com:vml" Requires="v">
                <p:oleObj spid="_x0000_s3134" name="" r:id="rId1" imgW="3186430" imgH="761365" progId="Equation.3">
                  <p:embed/>
                </p:oleObj>
              </mc:Choice>
              <mc:Fallback>
                <p:oleObj name="" r:id="rId1" imgW="3186430" imgH="761365" progId="Equation.3">
                  <p:embed/>
                  <p:pic>
                    <p:nvPicPr>
                      <p:cNvPr id="0" name="图片 3133"/>
                      <p:cNvPicPr/>
                      <p:nvPr/>
                    </p:nvPicPr>
                    <p:blipFill>
                      <a:blip r:embed="rId2"/>
                      <a:stretch>
                        <a:fillRect/>
                      </a:stretch>
                    </p:blipFill>
                    <p:spPr>
                      <a:xfrm>
                        <a:off x="1295400" y="914400"/>
                        <a:ext cx="6324600" cy="1724025"/>
                      </a:xfrm>
                      <a:prstGeom prst="rect">
                        <a:avLst/>
                      </a:prstGeom>
                      <a:noFill/>
                      <a:ln w="38100">
                        <a:noFill/>
                        <a:miter/>
                      </a:ln>
                    </p:spPr>
                  </p:pic>
                </p:oleObj>
              </mc:Fallback>
            </mc:AlternateContent>
          </a:graphicData>
        </a:graphic>
      </p:graphicFrame>
      <p:graphicFrame>
        <p:nvGraphicFramePr>
          <p:cNvPr id="254981" name="对象 254980"/>
          <p:cNvGraphicFramePr/>
          <p:nvPr/>
        </p:nvGraphicFramePr>
        <p:xfrm>
          <a:off x="1219200" y="3276600"/>
          <a:ext cx="6653213" cy="920750"/>
        </p:xfrm>
        <a:graphic>
          <a:graphicData uri="http://schemas.openxmlformats.org/presentationml/2006/ole">
            <mc:AlternateContent xmlns:mc="http://schemas.openxmlformats.org/markup-compatibility/2006">
              <mc:Choice xmlns:v="urn:schemas-microsoft-com:vml" Requires="v">
                <p:oleObj spid="_x0000_s3135" name="" r:id="rId3" imgW="3349625" imgH="405765" progId="Equation.3">
                  <p:embed/>
                </p:oleObj>
              </mc:Choice>
              <mc:Fallback>
                <p:oleObj name="" r:id="rId3" imgW="3349625" imgH="405765" progId="Equation.3">
                  <p:embed/>
                  <p:pic>
                    <p:nvPicPr>
                      <p:cNvPr id="0" name="图片 3134"/>
                      <p:cNvPicPr/>
                      <p:nvPr/>
                    </p:nvPicPr>
                    <p:blipFill>
                      <a:blip r:embed="rId4"/>
                      <a:stretch>
                        <a:fillRect/>
                      </a:stretch>
                    </p:blipFill>
                    <p:spPr>
                      <a:xfrm>
                        <a:off x="1219200" y="3276600"/>
                        <a:ext cx="6653213" cy="920750"/>
                      </a:xfrm>
                      <a:prstGeom prst="rect">
                        <a:avLst/>
                      </a:prstGeom>
                      <a:noFill/>
                      <a:ln w="38100">
                        <a:noFill/>
                        <a:miter/>
                      </a:ln>
                    </p:spPr>
                  </p:pic>
                </p:oleObj>
              </mc:Fallback>
            </mc:AlternateContent>
          </a:graphicData>
        </a:graphic>
      </p:graphicFrame>
      <p:sp>
        <p:nvSpPr>
          <p:cNvPr id="254982" name="矩形 254981"/>
          <p:cNvSpPr/>
          <p:nvPr/>
        </p:nvSpPr>
        <p:spPr>
          <a:xfrm>
            <a:off x="838200" y="4343400"/>
            <a:ext cx="1752600" cy="533400"/>
          </a:xfrm>
          <a:prstGeom prst="rect">
            <a:avLst/>
          </a:prstGeom>
          <a:noFill/>
          <a:ln w="9525">
            <a:noFill/>
          </a:ln>
        </p:spPr>
        <p:txBody>
          <a:bodyPr anchor="t"/>
          <a:p>
            <a:pPr marL="342900" indent="-342900">
              <a:spcBef>
                <a:spcPct val="50000"/>
              </a:spcBef>
              <a:buClr>
                <a:schemeClr val="folHlink"/>
              </a:buClr>
              <a:buSzPct val="75000"/>
              <a:buFont typeface="Wingdings" panose="05000000000000000000" pitchFamily="2" charset="2"/>
              <a:buNone/>
            </a:pPr>
            <a:r>
              <a:rPr lang="zh-CN" altLang="en-US" sz="2800" b="1" dirty="0">
                <a:latin typeface="Times New Roman" panose="02020803070505020304" pitchFamily="18" charset="0"/>
                <a:ea typeface="宋体" panose="02010600030101010101" pitchFamily="2" charset="-122"/>
                <a:sym typeface="Symbol" pitchFamily="18" charset="2"/>
              </a:rPr>
              <a:t>因此，有</a:t>
            </a:r>
            <a:endParaRPr lang="zh-CN" altLang="en-US" sz="3200">
              <a:latin typeface="Verdana" panose="020B08040305040B0204" pitchFamily="34" charset="0"/>
              <a:ea typeface="宋体" panose="02010600030101010101" pitchFamily="2" charset="-122"/>
            </a:endParaRPr>
          </a:p>
        </p:txBody>
      </p:sp>
      <p:graphicFrame>
        <p:nvGraphicFramePr>
          <p:cNvPr id="254983" name="对象 254982"/>
          <p:cNvGraphicFramePr/>
          <p:nvPr/>
        </p:nvGraphicFramePr>
        <p:xfrm>
          <a:off x="2057400" y="4876800"/>
          <a:ext cx="5089525" cy="920750"/>
        </p:xfrm>
        <a:graphic>
          <a:graphicData uri="http://schemas.openxmlformats.org/presentationml/2006/ole">
            <mc:AlternateContent xmlns:mc="http://schemas.openxmlformats.org/markup-compatibility/2006">
              <mc:Choice xmlns:v="urn:schemas-microsoft-com:vml" Requires="v">
                <p:oleObj spid="_x0000_s3137" name="" r:id="rId5" imgW="2562860" imgH="405765" progId="Equation.3">
                  <p:embed/>
                </p:oleObj>
              </mc:Choice>
              <mc:Fallback>
                <p:oleObj name="" r:id="rId5" imgW="2562860" imgH="405765" progId="Equation.3">
                  <p:embed/>
                  <p:pic>
                    <p:nvPicPr>
                      <p:cNvPr id="0" name="图片 3136"/>
                      <p:cNvPicPr/>
                      <p:nvPr/>
                    </p:nvPicPr>
                    <p:blipFill>
                      <a:blip r:embed="rId6">
                        <a:clrChange>
                          <a:clrFrom>
                            <a:srgbClr val="000000"/>
                          </a:clrFrom>
                          <a:clrTo>
                            <a:srgbClr val="003366"/>
                          </a:clrTo>
                        </a:clrChange>
                      </a:blip>
                      <a:stretch>
                        <a:fillRect/>
                      </a:stretch>
                    </p:blipFill>
                    <p:spPr>
                      <a:xfrm>
                        <a:off x="2057400" y="4876800"/>
                        <a:ext cx="5089525" cy="92075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54980"/>
                                        </p:tgtEl>
                                        <p:attrNameLst>
                                          <p:attrName>style.visibility</p:attrName>
                                        </p:attrNameLst>
                                      </p:cBhvr>
                                      <p:to>
                                        <p:strVal val="visible"/>
                                      </p:to>
                                    </p:set>
                                    <p:animEffect transition="in" filter="wipe(left)">
                                      <p:cBhvr>
                                        <p:cTn id="7" dur="500"/>
                                        <p:tgtEl>
                                          <p:spTgt spid="25498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4979">
                                            <p:txEl>
                                              <p:charRg st="0" end="10"/>
                                            </p:txEl>
                                          </p:spTgt>
                                        </p:tgtEl>
                                        <p:attrNameLst>
                                          <p:attrName>style.visibility</p:attrName>
                                        </p:attrNameLst>
                                      </p:cBhvr>
                                      <p:to>
                                        <p:strVal val="visible"/>
                                      </p:to>
                                    </p:set>
                                    <p:animEffect transition="in" filter="wipe(left)">
                                      <p:cBhvr>
                                        <p:cTn id="12" dur="500"/>
                                        <p:tgtEl>
                                          <p:spTgt spid="254979">
                                            <p:txEl>
                                              <p:charRg st="0" end="1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54981"/>
                                        </p:tgtEl>
                                        <p:attrNameLst>
                                          <p:attrName>style.visibility</p:attrName>
                                        </p:attrNameLst>
                                      </p:cBhvr>
                                      <p:to>
                                        <p:strVal val="visible"/>
                                      </p:to>
                                    </p:set>
                                    <p:animEffect transition="in" filter="wipe(left)">
                                      <p:cBhvr>
                                        <p:cTn id="17" dur="500"/>
                                        <p:tgtEl>
                                          <p:spTgt spid="25498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4982"/>
                                        </p:tgtEl>
                                        <p:attrNameLst>
                                          <p:attrName>style.visibility</p:attrName>
                                        </p:attrNameLst>
                                      </p:cBhvr>
                                      <p:to>
                                        <p:strVal val="visible"/>
                                      </p:to>
                                    </p:set>
                                    <p:animEffect transition="in" filter="wipe(left)">
                                      <p:cBhvr>
                                        <p:cTn id="22" dur="500"/>
                                        <p:tgtEl>
                                          <p:spTgt spid="25498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54983"/>
                                        </p:tgtEl>
                                        <p:attrNameLst>
                                          <p:attrName>style.visibility</p:attrName>
                                        </p:attrNameLst>
                                      </p:cBhvr>
                                      <p:to>
                                        <p:strVal val="visible"/>
                                      </p:to>
                                    </p:set>
                                    <p:animEffect transition="in" filter="wipe(left)">
                                      <p:cBhvr>
                                        <p:cTn id="27" dur="500"/>
                                        <p:tgtEl>
                                          <p:spTgt spid="2549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79" grpId="0" build="p"/>
      <p:bldP spid="254982" grpId="0"/>
    </p:bld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4273" name="标题 256001"/>
          <p:cNvSpPr>
            <a:spLocks noGrp="1"/>
          </p:cNvSpPr>
          <p:nvPr>
            <p:ph type="title"/>
          </p:nvPr>
        </p:nvSpPr>
        <p:spPr>
          <a:xfrm>
            <a:off x="685800" y="852488"/>
            <a:ext cx="2514600" cy="519112"/>
          </a:xfrm>
        </p:spPr>
        <p:txBody>
          <a:bodyPr wrap="square" anchor="b">
            <a:spAutoFit/>
          </a:bodyPr>
          <a:p>
            <a:pPr marL="609600" indent="-609600">
              <a:buClr>
                <a:schemeClr val="tx2"/>
              </a:buClr>
              <a:buNone/>
            </a:pPr>
            <a:r>
              <a:rPr lang="en-US" altLang="zh-CN" sz="2800" b="1" dirty="0">
                <a:latin typeface="宋体" panose="02010600030101010101" pitchFamily="2" charset="-122"/>
                <a:ea typeface="宋体" panose="02010600030101010101" pitchFamily="2" charset="-122"/>
              </a:rPr>
              <a:t>2.</a:t>
            </a:r>
            <a:r>
              <a:rPr lang="zh-CN" altLang="en-US" sz="2800" b="1" dirty="0">
                <a:latin typeface="宋体" panose="02010600030101010101" pitchFamily="2" charset="-122"/>
                <a:ea typeface="宋体" panose="02010600030101010101" pitchFamily="2" charset="-122"/>
              </a:rPr>
              <a:t>互素多项式</a:t>
            </a:r>
            <a:endParaRPr lang="zh-CN" altLang="en-US" sz="2800" b="1">
              <a:latin typeface="宋体" panose="02010600030101010101" pitchFamily="2" charset="-122"/>
              <a:ea typeface="宋体" panose="02010600030101010101" pitchFamily="2" charset="-122"/>
            </a:endParaRPr>
          </a:p>
        </p:txBody>
      </p:sp>
      <p:sp>
        <p:nvSpPr>
          <p:cNvPr id="256003" name="内容占位符 256002"/>
          <p:cNvSpPr>
            <a:spLocks noGrp="1"/>
          </p:cNvSpPr>
          <p:nvPr>
            <p:ph idx="1"/>
          </p:nvPr>
        </p:nvSpPr>
        <p:spPr>
          <a:xfrm>
            <a:off x="542925" y="1495425"/>
            <a:ext cx="8534400" cy="4724400"/>
          </a:xfrm>
        </p:spPr>
        <p:txBody>
          <a:bodyPr anchor="t"/>
          <a:p>
            <a:pPr algn="just">
              <a:buNone/>
            </a:pPr>
            <a:r>
              <a:rPr lang="en-US" altLang="zh-CN" sz="2800" b="1" dirty="0">
                <a:solidFill>
                  <a:schemeClr val="tx2"/>
                </a:solidFill>
                <a:latin typeface="Times New Roman" panose="02020803070505020304" pitchFamily="18" charset="0"/>
                <a:sym typeface="Symbol" pitchFamily="18" charset="2"/>
              </a:rPr>
              <a:t>(1) </a:t>
            </a:r>
            <a:r>
              <a:rPr lang="zh-CN" altLang="en-US" sz="2800" b="1" dirty="0">
                <a:solidFill>
                  <a:schemeClr val="tx2"/>
                </a:solidFill>
                <a:latin typeface="Times New Roman" panose="02020803070505020304" pitchFamily="18" charset="0"/>
                <a:sym typeface="Symbol" pitchFamily="18" charset="2"/>
              </a:rPr>
              <a:t>定义</a:t>
            </a:r>
            <a:r>
              <a:rPr lang="en-US" altLang="zh-CN" sz="2800" b="1" dirty="0">
                <a:solidFill>
                  <a:schemeClr val="tx2"/>
                </a:solidFill>
                <a:latin typeface="Times New Roman" panose="02020803070505020304" pitchFamily="18" charset="0"/>
                <a:sym typeface="Symbol" pitchFamily="18" charset="2"/>
              </a:rPr>
              <a:t>7</a:t>
            </a:r>
            <a:r>
              <a:rPr lang="zh-CN" altLang="en-US" sz="2800" b="1" dirty="0">
                <a:solidFill>
                  <a:schemeClr val="tx2"/>
                </a:solidFill>
                <a:latin typeface="Times New Roman" panose="02020803070505020304" pitchFamily="18" charset="0"/>
                <a:sym typeface="Symbol" pitchFamily="18" charset="2"/>
              </a:rPr>
              <a:t>   </a:t>
            </a:r>
            <a:r>
              <a:rPr lang="zh-CN" altLang="en-US" sz="2800" b="1" dirty="0">
                <a:latin typeface="Times New Roman" panose="02020803070505020304" pitchFamily="18" charset="0"/>
                <a:sym typeface="Symbol" pitchFamily="18" charset="2"/>
              </a:rPr>
              <a:t>设</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ea typeface="华文行楷" panose="02010800040101010101" pitchFamily="2" charset="-122"/>
              </a:rPr>
              <a:t>P</a:t>
            </a:r>
            <a:r>
              <a:rPr lang="en-US" altLang="zh-CN" sz="2800" b="1">
                <a:latin typeface="Times New Roman" panose="02020803070505020304" pitchFamily="18" charset="0"/>
                <a:ea typeface="华文行楷" panose="02010800040101010101" pitchFamily="2" charset="-122"/>
              </a:rPr>
              <a:t>[</a:t>
            </a:r>
            <a:r>
              <a:rPr lang="en-US" altLang="zh-CN" sz="2800" b="1" i="1">
                <a:latin typeface="Times New Roman" panose="02020803070505020304" pitchFamily="18" charset="0"/>
                <a:ea typeface="华文行楷" panose="02010800040101010101" pitchFamily="2" charset="-122"/>
              </a:rPr>
              <a:t>x</a:t>
            </a:r>
            <a:r>
              <a:rPr lang="en-US" altLang="zh-CN" sz="2800" b="1">
                <a:latin typeface="Times New Roman" panose="02020803070505020304" pitchFamily="18" charset="0"/>
                <a:ea typeface="华文行楷" panose="02010800040101010101" pitchFamily="2" charset="-122"/>
              </a:rPr>
              <a:t>]</a:t>
            </a:r>
            <a:r>
              <a:rPr lang="en-US" altLang="zh-CN" sz="2800" b="1" i="1">
                <a:latin typeface="Times New Roman" panose="02020803070505020304" pitchFamily="18" charset="0"/>
              </a:rPr>
              <a:t>, </a:t>
            </a:r>
            <a:r>
              <a:rPr lang="zh-CN" altLang="en-US" sz="2800" b="1" dirty="0">
                <a:latin typeface="Times New Roman" panose="02020803070505020304" pitchFamily="18" charset="0"/>
              </a:rPr>
              <a:t>如果</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f</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 </a:t>
            </a:r>
            <a:r>
              <a:rPr lang="en-US" altLang="zh-CN" sz="2800" b="1" i="1">
                <a:solidFill>
                  <a:schemeClr val="tx2"/>
                </a:solidFill>
                <a:latin typeface="Times New Roman" panose="02020803070505020304" pitchFamily="18" charset="0"/>
              </a:rPr>
              <a:t>g</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 =1</a:t>
            </a:r>
            <a:r>
              <a:rPr lang="en-US" altLang="zh-CN" sz="2800" b="1">
                <a:latin typeface="Times New Roman" panose="02020803070505020304" pitchFamily="18" charset="0"/>
              </a:rPr>
              <a:t>,</a:t>
            </a:r>
            <a:r>
              <a:rPr lang="zh-CN" altLang="en-US" sz="2800" b="1">
                <a:latin typeface="Times New Roman" panose="02020803070505020304" pitchFamily="18" charset="0"/>
              </a:rPr>
              <a:t>称</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endParaRPr lang="en-US" altLang="zh-CN" sz="2800" b="1">
              <a:latin typeface="Times New Roman" panose="02020803070505020304" pitchFamily="18" charset="0"/>
            </a:endParaRPr>
          </a:p>
          <a:p>
            <a:pPr algn="just">
              <a:buNone/>
            </a:pPr>
            <a:r>
              <a:rPr lang="en-US" altLang="zh-CN" sz="2800" b="1">
                <a:latin typeface="Times New Roman" panose="02020803070505020304" pitchFamily="18" charset="0"/>
              </a:rPr>
              <a:t>                  </a:t>
            </a:r>
            <a:r>
              <a:rPr lang="zh-CN" altLang="en-US" sz="2800" b="1">
                <a:latin typeface="Times New Roman" panose="02020803070505020304" pitchFamily="18" charset="0"/>
              </a:rPr>
              <a:t>与</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dirty="0">
                <a:solidFill>
                  <a:schemeClr val="tx2"/>
                </a:solidFill>
                <a:latin typeface="Times New Roman" panose="02020803070505020304" pitchFamily="18" charset="0"/>
              </a:rPr>
              <a:t>互素</a:t>
            </a:r>
            <a:r>
              <a:rPr lang="zh-CN" altLang="en-US" sz="2800" b="1" dirty="0">
                <a:latin typeface="宋体" panose="02010600030101010101" pitchFamily="2" charset="-122"/>
              </a:rPr>
              <a:t>(也称互质) </a:t>
            </a:r>
            <a:r>
              <a:rPr lang="en-US" altLang="zh-CN" sz="2800" b="1">
                <a:latin typeface="Times New Roman" panose="02020803070505020304" pitchFamily="18" charset="0"/>
              </a:rPr>
              <a:t>.</a:t>
            </a:r>
            <a:endParaRPr lang="en-US" altLang="zh-CN" sz="2800" b="1">
              <a:latin typeface="Times New Roman" panose="02020803070505020304" pitchFamily="18" charset="0"/>
            </a:endParaRPr>
          </a:p>
          <a:p>
            <a:pPr algn="just">
              <a:buNone/>
            </a:pPr>
            <a:r>
              <a:rPr lang="zh-CN" altLang="en-US" sz="2800" b="1" dirty="0">
                <a:latin typeface="宋体" panose="02010600030101010101" pitchFamily="2" charset="-122"/>
              </a:rPr>
              <a:t>易知，两个互素多项式的公因式只有零次多项式</a:t>
            </a:r>
            <a:r>
              <a:rPr lang="en-US" altLang="zh-CN" sz="2800" b="1">
                <a:latin typeface="宋体" panose="02010600030101010101" pitchFamily="2" charset="-122"/>
              </a:rPr>
              <a:t>.</a:t>
            </a:r>
            <a:endParaRPr lang="en-US" altLang="zh-CN" sz="2800" b="1">
              <a:latin typeface="宋体" panose="02010600030101010101" pitchFamily="2" charset="-122"/>
            </a:endParaRPr>
          </a:p>
          <a:p>
            <a:pPr algn="just">
              <a:buNone/>
            </a:pPr>
            <a:endParaRPr lang="en-US" altLang="zh-CN" sz="2800" b="1">
              <a:latin typeface="宋体" panose="02010600030101010101" pitchFamily="2" charset="-122"/>
            </a:endParaRPr>
          </a:p>
          <a:p>
            <a:pPr algn="just">
              <a:buNone/>
            </a:pPr>
            <a:r>
              <a:rPr lang="en-US" altLang="zh-CN" sz="2800" b="1" dirty="0">
                <a:solidFill>
                  <a:schemeClr val="tx2"/>
                </a:solidFill>
                <a:latin typeface="Times New Roman" panose="02020803070505020304" pitchFamily="18" charset="0"/>
                <a:sym typeface="Symbol" pitchFamily="18" charset="2"/>
              </a:rPr>
              <a:t>(2) </a:t>
            </a:r>
            <a:r>
              <a:rPr lang="zh-CN" altLang="en-US" sz="2800" b="1" dirty="0">
                <a:solidFill>
                  <a:schemeClr val="tx2"/>
                </a:solidFill>
                <a:latin typeface="Times New Roman" panose="02020803070505020304" pitchFamily="18" charset="0"/>
                <a:sym typeface="Symbol" pitchFamily="18" charset="2"/>
              </a:rPr>
              <a:t>互素的充分必要条件</a:t>
            </a:r>
            <a:endParaRPr lang="zh-CN" altLang="en-US" sz="2800" b="1" dirty="0">
              <a:solidFill>
                <a:schemeClr val="tx2"/>
              </a:solidFill>
              <a:latin typeface="Times New Roman" panose="02020803070505020304" pitchFamily="18" charset="0"/>
              <a:sym typeface="Symbol" pitchFamily="18" charset="2"/>
            </a:endParaRPr>
          </a:p>
          <a:p>
            <a:pPr>
              <a:buNone/>
            </a:pPr>
            <a:r>
              <a:rPr lang="zh-CN" altLang="en-US" sz="2800" b="1" dirty="0">
                <a:solidFill>
                  <a:schemeClr val="tx2"/>
                </a:solidFill>
                <a:latin typeface="宋体" panose="02010600030101010101" pitchFamily="2" charset="-122"/>
              </a:rPr>
              <a:t>定理</a:t>
            </a:r>
            <a:r>
              <a:rPr lang="en-US" altLang="zh-CN" sz="2800" b="1" dirty="0">
                <a:solidFill>
                  <a:schemeClr val="tx2"/>
                </a:solidFill>
                <a:latin typeface="宋体" panose="02010600030101010101" pitchFamily="2" charset="-122"/>
              </a:rPr>
              <a:t>3</a:t>
            </a:r>
            <a:r>
              <a:rPr lang="zh-CN" altLang="en-US" sz="2800" b="1" dirty="0">
                <a:solidFill>
                  <a:schemeClr val="tx2"/>
                </a:solidFill>
                <a:latin typeface="宋体" panose="02010600030101010101" pitchFamily="2" charset="-122"/>
              </a:rPr>
              <a:t> </a:t>
            </a:r>
            <a:r>
              <a:rPr lang="en-US" altLang="zh-CN" sz="2800" b="1" i="1" err="1">
                <a:latin typeface="Times New Roman" panose="02020803070505020304" pitchFamily="18" charset="0"/>
              </a:rPr>
              <a:t>P</a:t>
            </a:r>
            <a:r>
              <a:rPr lang="en-US" altLang="zh-CN" sz="2800" b="1" err="1">
                <a:latin typeface="宋体" panose="02010600030101010101" pitchFamily="2" charset="-122"/>
              </a:rPr>
              <a:t>[</a:t>
            </a:r>
            <a:r>
              <a:rPr lang="en-US" altLang="zh-CN" sz="2800" b="1" i="1" err="1">
                <a:latin typeface="Times New Roman" panose="02020803070505020304" pitchFamily="18" charset="0"/>
              </a:rPr>
              <a:t>x</a:t>
            </a:r>
            <a:r>
              <a:rPr lang="en-US" altLang="zh-CN" sz="2800" b="1" dirty="0">
                <a:latin typeface="宋体" panose="02010600030101010101" pitchFamily="2" charset="-122"/>
              </a:rPr>
              <a:t>]</a:t>
            </a:r>
            <a:r>
              <a:rPr lang="zh-CN" altLang="en-US" sz="2800" b="1" dirty="0">
                <a:latin typeface="宋体" panose="02010600030101010101" pitchFamily="2" charset="-122"/>
              </a:rPr>
              <a:t>中多项式</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r>
              <a:rPr lang="en-US" altLang="zh-CN" sz="2800" b="1" i="1">
                <a:latin typeface="Times New Roman" panose="02020803070505020304" pitchFamily="18" charset="0"/>
              </a:rPr>
              <a:t>g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dirty="0">
                <a:latin typeface="宋体" panose="02010600030101010101" pitchFamily="2" charset="-122"/>
              </a:rPr>
              <a:t>互素</a:t>
            </a:r>
            <a:r>
              <a:rPr lang="en-US" altLang="zh-CN" sz="2800" b="1" dirty="0">
                <a:latin typeface="宋体" panose="02010600030101010101" pitchFamily="2" charset="-122"/>
                <a:sym typeface="Symbol" pitchFamily="18" charset="2"/>
              </a:rPr>
              <a:t></a:t>
            </a:r>
            <a:r>
              <a:rPr lang="zh-CN" altLang="en-US" sz="2800" b="1" dirty="0">
                <a:latin typeface="宋体" panose="02010600030101010101" pitchFamily="2" charset="-122"/>
                <a:sym typeface="Symbol" pitchFamily="18" charset="2"/>
              </a:rPr>
              <a:t>存在</a:t>
            </a:r>
            <a:r>
              <a:rPr lang="zh-CN" altLang="en-US" sz="2800" b="1" dirty="0">
                <a:latin typeface="宋体" panose="02010600030101010101" pitchFamily="2" charset="-122"/>
              </a:rPr>
              <a:t>有</a:t>
            </a:r>
            <a:r>
              <a:rPr lang="en-US" altLang="zh-CN" sz="2800" b="1" i="1">
                <a:latin typeface="Times New Roman" panose="02020803070505020304" pitchFamily="18" charset="0"/>
              </a:rPr>
              <a:t>u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endParaRPr lang="en-US" altLang="zh-CN" sz="2800" b="1">
              <a:latin typeface="宋体" panose="02010600030101010101" pitchFamily="2" charset="-122"/>
            </a:endParaRPr>
          </a:p>
          <a:p>
            <a:pPr>
              <a:buNone/>
            </a:pPr>
            <a:r>
              <a:rPr lang="en-US" altLang="zh-CN" sz="2800" b="1" i="1">
                <a:latin typeface="Times New Roman" panose="02020803070505020304" pitchFamily="18" charset="0"/>
              </a:rPr>
              <a:t>v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a:t>
            </a:r>
            <a:r>
              <a:rPr lang="en-US" altLang="zh-CN" sz="2800" b="1">
                <a:latin typeface="宋体" panose="02010600030101010101" pitchFamily="2" charset="-122"/>
              </a:rPr>
              <a:t> </a:t>
            </a:r>
            <a:r>
              <a:rPr lang="en-US" altLang="zh-CN" sz="2800" b="1" i="1">
                <a:latin typeface="Times New Roman" panose="02020803070505020304" pitchFamily="18" charset="0"/>
              </a:rPr>
              <a:t>P</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dirty="0">
                <a:latin typeface="宋体" panose="02010600030101010101" pitchFamily="2" charset="-122"/>
              </a:rPr>
              <a:t>]</a:t>
            </a:r>
            <a:r>
              <a:rPr lang="zh-CN" altLang="en-US" sz="2800" b="1" dirty="0">
                <a:latin typeface="宋体" panose="02010600030101010101" pitchFamily="2" charset="-122"/>
              </a:rPr>
              <a:t>，使   </a:t>
            </a:r>
            <a:r>
              <a:rPr lang="en-US" altLang="zh-CN" sz="2800" b="1" i="1">
                <a:solidFill>
                  <a:schemeClr val="tx2"/>
                </a:solidFill>
                <a:latin typeface="Times New Roman" panose="02020803070505020304" pitchFamily="18" charset="0"/>
              </a:rPr>
              <a:t>u</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en-US" altLang="zh-CN" sz="2800" b="1" i="1">
                <a:solidFill>
                  <a:schemeClr val="tx2"/>
                </a:solidFill>
                <a:latin typeface="Times New Roman" panose="02020803070505020304" pitchFamily="18" charset="0"/>
              </a:rPr>
              <a:t>f </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en-US" altLang="zh-CN" sz="2800" b="1">
                <a:solidFill>
                  <a:schemeClr val="tx2"/>
                </a:solidFill>
                <a:latin typeface="宋体" panose="02010600030101010101" pitchFamily="2" charset="-122"/>
              </a:rPr>
              <a:t>+</a:t>
            </a:r>
            <a:r>
              <a:rPr lang="en-US" altLang="zh-CN" sz="2800" b="1" i="1">
                <a:solidFill>
                  <a:schemeClr val="tx2"/>
                </a:solidFill>
                <a:latin typeface="Times New Roman" panose="02020803070505020304" pitchFamily="18" charset="0"/>
              </a:rPr>
              <a:t>v</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en-US" altLang="zh-CN" sz="2800" b="1" i="1">
                <a:solidFill>
                  <a:schemeClr val="tx2"/>
                </a:solidFill>
                <a:latin typeface="Times New Roman" panose="02020803070505020304" pitchFamily="18" charset="0"/>
              </a:rPr>
              <a:t>g</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en-US" altLang="zh-CN" sz="2800" b="1">
                <a:solidFill>
                  <a:schemeClr val="tx2"/>
                </a:solidFill>
                <a:latin typeface="宋体" panose="02010600030101010101" pitchFamily="2" charset="-122"/>
              </a:rPr>
              <a:t>=</a:t>
            </a:r>
            <a:r>
              <a:rPr lang="en-US" altLang="zh-CN" sz="2800" b="1">
                <a:solidFill>
                  <a:schemeClr val="tx2"/>
                </a:solidFill>
                <a:latin typeface="Times New Roman" panose="02020803070505020304" pitchFamily="18" charset="0"/>
              </a:rPr>
              <a:t>1</a:t>
            </a:r>
            <a:r>
              <a:rPr lang="en-US" altLang="zh-CN" sz="2800" b="1">
                <a:latin typeface="宋体" panose="02010600030101010101" pitchFamily="2" charset="-122"/>
              </a:rPr>
              <a:t>.</a:t>
            </a:r>
            <a:endParaRPr lang="zh-CN" altLang="en-US" sz="2800" b="1">
              <a:latin typeface="宋体" panose="02010600030101010101" pitchFamily="2" charset="-122"/>
            </a:endParaRPr>
          </a:p>
          <a:p>
            <a:pPr>
              <a:buNone/>
            </a:pPr>
            <a:r>
              <a:rPr lang="zh-CN" altLang="en-US" sz="2800" b="1" dirty="0">
                <a:solidFill>
                  <a:schemeClr val="tx2"/>
                </a:solidFill>
                <a:latin typeface="宋体" panose="02010600030101010101" pitchFamily="2" charset="-122"/>
              </a:rPr>
              <a:t>证明</a:t>
            </a:r>
            <a:r>
              <a:rPr lang="zh-CN" altLang="en-US" sz="2800" b="1">
                <a:solidFill>
                  <a:schemeClr val="tx2"/>
                </a:solidFill>
                <a:latin typeface="宋体" panose="02010600030101010101" pitchFamily="2" charset="-122"/>
              </a:rPr>
              <a:t> </a:t>
            </a:r>
            <a:r>
              <a:rPr lang="en-US" altLang="zh-CN" sz="2800" b="1">
                <a:latin typeface="宋体" panose="02010600030101010101" pitchFamily="2" charset="-122"/>
              </a:rPr>
              <a:t>(</a:t>
            </a:r>
            <a:r>
              <a:rPr lang="en-US" altLang="zh-CN" sz="2800" b="1">
                <a:latin typeface="宋体" panose="02010600030101010101" pitchFamily="2" charset="-122"/>
                <a:sym typeface="Symbol" pitchFamily="18" charset="2"/>
              </a:rPr>
              <a:t></a:t>
            </a:r>
            <a:r>
              <a:rPr lang="en-US" altLang="zh-CN" sz="2800" b="1" dirty="0">
                <a:latin typeface="宋体" panose="02010600030101010101" pitchFamily="2" charset="-122"/>
              </a:rPr>
              <a:t>) </a:t>
            </a:r>
            <a:r>
              <a:rPr lang="zh-CN" altLang="en-US" sz="2800" b="1" dirty="0">
                <a:latin typeface="宋体" panose="02010600030101010101" pitchFamily="2" charset="-122"/>
              </a:rPr>
              <a:t>因</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f</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 </a:t>
            </a:r>
            <a:r>
              <a:rPr lang="en-US" altLang="zh-CN" sz="2800" b="1" i="1">
                <a:solidFill>
                  <a:schemeClr val="tx2"/>
                </a:solidFill>
                <a:latin typeface="Times New Roman" panose="02020803070505020304" pitchFamily="18" charset="0"/>
              </a:rPr>
              <a:t>g</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 =1</a:t>
            </a:r>
            <a:r>
              <a:rPr lang="zh-CN" altLang="en-US" sz="2800" b="1">
                <a:solidFill>
                  <a:schemeClr val="tx2"/>
                </a:solidFill>
                <a:latin typeface="Times New Roman" panose="02020803070505020304" pitchFamily="18" charset="0"/>
              </a:rPr>
              <a:t>，</a:t>
            </a:r>
            <a:r>
              <a:rPr lang="zh-CN" altLang="en-US" sz="2800" b="1" dirty="0">
                <a:latin typeface="Times New Roman" panose="02020803070505020304" pitchFamily="18" charset="0"/>
              </a:rPr>
              <a:t>由最大公因式存在定理，</a:t>
            </a:r>
            <a:endParaRPr lang="zh-CN" altLang="en-US" sz="2800" b="1" dirty="0">
              <a:latin typeface="Times New Roman" panose="02020803070505020304" pitchFamily="18" charset="0"/>
            </a:endParaRPr>
          </a:p>
          <a:p>
            <a:pPr>
              <a:buNone/>
            </a:pPr>
            <a:r>
              <a:rPr lang="zh-CN" altLang="en-US" sz="2800" b="1" dirty="0">
                <a:latin typeface="Times New Roman" panose="02020803070505020304" pitchFamily="18" charset="0"/>
              </a:rPr>
              <a:t>有</a:t>
            </a:r>
            <a:r>
              <a:rPr lang="en-US" altLang="zh-CN" sz="2800" b="1" i="1">
                <a:latin typeface="Times New Roman" panose="02020803070505020304" pitchFamily="18" charset="0"/>
              </a:rPr>
              <a:t>u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r>
              <a:rPr lang="en-US" altLang="zh-CN" sz="2800" b="1" i="1">
                <a:latin typeface="Times New Roman" panose="02020803070505020304" pitchFamily="18" charset="0"/>
              </a:rPr>
              <a:t>v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rPr>
              <a:t>P</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dirty="0">
                <a:latin typeface="宋体" panose="02010600030101010101" pitchFamily="2" charset="-122"/>
              </a:rPr>
              <a:t>]</a:t>
            </a:r>
            <a:r>
              <a:rPr lang="zh-CN" altLang="en-US" sz="2800" b="1" dirty="0">
                <a:latin typeface="宋体" panose="02010600030101010101" pitchFamily="2" charset="-122"/>
              </a:rPr>
              <a:t>，使 </a:t>
            </a:r>
            <a:r>
              <a:rPr lang="en-US" altLang="zh-CN" sz="2800" b="1">
                <a:solidFill>
                  <a:schemeClr val="tx2"/>
                </a:solidFill>
                <a:latin typeface="Times New Roman" panose="02020803070505020304" pitchFamily="18" charset="0"/>
              </a:rPr>
              <a:t>1</a:t>
            </a:r>
            <a:r>
              <a:rPr lang="en-US" altLang="zh-CN" sz="2800" b="1">
                <a:solidFill>
                  <a:schemeClr val="tx2"/>
                </a:solidFill>
                <a:latin typeface="宋体" panose="02010600030101010101" pitchFamily="2" charset="-122"/>
              </a:rPr>
              <a:t>=</a:t>
            </a:r>
            <a:r>
              <a:rPr lang="en-US" altLang="zh-CN" sz="2800" b="1" i="1">
                <a:solidFill>
                  <a:schemeClr val="tx2"/>
                </a:solidFill>
                <a:latin typeface="Times New Roman" panose="02020803070505020304" pitchFamily="18" charset="0"/>
              </a:rPr>
              <a:t>u</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en-US" altLang="zh-CN" sz="2800" b="1" i="1">
                <a:solidFill>
                  <a:schemeClr val="tx2"/>
                </a:solidFill>
                <a:latin typeface="Times New Roman" panose="02020803070505020304" pitchFamily="18" charset="0"/>
              </a:rPr>
              <a:t>f </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en-US" altLang="zh-CN" sz="2800" b="1">
                <a:solidFill>
                  <a:schemeClr val="tx2"/>
                </a:solidFill>
                <a:latin typeface="宋体" panose="02010600030101010101" pitchFamily="2" charset="-122"/>
              </a:rPr>
              <a:t>+</a:t>
            </a:r>
            <a:r>
              <a:rPr lang="en-US" altLang="zh-CN" sz="2800" b="1" i="1">
                <a:solidFill>
                  <a:schemeClr val="tx2"/>
                </a:solidFill>
                <a:latin typeface="Times New Roman" panose="02020803070505020304" pitchFamily="18" charset="0"/>
              </a:rPr>
              <a:t>v</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en-US" altLang="zh-CN" sz="2800" b="1" i="1">
                <a:solidFill>
                  <a:schemeClr val="tx2"/>
                </a:solidFill>
                <a:latin typeface="Times New Roman" panose="02020803070505020304" pitchFamily="18" charset="0"/>
              </a:rPr>
              <a:t>g</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en-US" altLang="zh-CN" sz="2800" b="1">
                <a:solidFill>
                  <a:schemeClr val="tx2"/>
                </a:solidFill>
                <a:latin typeface="宋体" panose="02010600030101010101" pitchFamily="2" charset="-122"/>
              </a:rPr>
              <a:t> </a:t>
            </a:r>
            <a:r>
              <a:rPr lang="en-US" altLang="zh-CN" sz="2800" b="1">
                <a:latin typeface="宋体" panose="02010600030101010101" pitchFamily="2" charset="-122"/>
              </a:rPr>
              <a:t>.</a:t>
            </a:r>
            <a:endParaRPr lang="en-US" altLang="zh-CN" sz="2800" b="1">
              <a:latin typeface="宋体" panose="02010600030101010101" pitchFamily="2" charset="-122"/>
            </a:endParaRPr>
          </a:p>
          <a:p>
            <a:pPr algn="just">
              <a:buNone/>
            </a:pPr>
            <a:endParaRPr lang="en-US" altLang="zh-CN" sz="2400" b="1">
              <a:latin typeface="Times New Roman" panose="02020803070505020304" pitchFamily="18" charset="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6003">
                                            <p:txEl>
                                              <p:charRg st="0" end="48"/>
                                            </p:txEl>
                                          </p:spTgt>
                                        </p:tgtEl>
                                        <p:attrNameLst>
                                          <p:attrName>style.visibility</p:attrName>
                                        </p:attrNameLst>
                                      </p:cBhvr>
                                      <p:to>
                                        <p:strVal val="visible"/>
                                      </p:to>
                                    </p:set>
                                    <p:animEffect transition="in" filter="wipe(left)">
                                      <p:cBhvr>
                                        <p:cTn id="7" dur="500"/>
                                        <p:tgtEl>
                                          <p:spTgt spid="256003">
                                            <p:txEl>
                                              <p:charRg st="0" end="48"/>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6003">
                                            <p:txEl>
                                              <p:charRg st="48" end="81"/>
                                            </p:txEl>
                                          </p:spTgt>
                                        </p:tgtEl>
                                        <p:attrNameLst>
                                          <p:attrName>style.visibility</p:attrName>
                                        </p:attrNameLst>
                                      </p:cBhvr>
                                      <p:to>
                                        <p:strVal val="visible"/>
                                      </p:to>
                                    </p:set>
                                    <p:animEffect transition="in" filter="wipe(left)">
                                      <p:cBhvr>
                                        <p:cTn id="12" dur="500"/>
                                        <p:tgtEl>
                                          <p:spTgt spid="256003">
                                            <p:txEl>
                                              <p:charRg st="48" end="8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6003">
                                            <p:txEl>
                                              <p:charRg st="81" end="104"/>
                                            </p:txEl>
                                          </p:spTgt>
                                        </p:tgtEl>
                                        <p:attrNameLst>
                                          <p:attrName>style.visibility</p:attrName>
                                        </p:attrNameLst>
                                      </p:cBhvr>
                                      <p:to>
                                        <p:strVal val="visible"/>
                                      </p:to>
                                    </p:set>
                                    <p:animEffect transition="in" filter="wipe(left)">
                                      <p:cBhvr>
                                        <p:cTn id="17" dur="500"/>
                                        <p:tgtEl>
                                          <p:spTgt spid="256003">
                                            <p:txEl>
                                              <p:charRg st="81" end="10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6003">
                                            <p:txEl>
                                              <p:charRg st="105" end="118"/>
                                            </p:txEl>
                                          </p:spTgt>
                                        </p:tgtEl>
                                        <p:attrNameLst>
                                          <p:attrName>style.visibility</p:attrName>
                                        </p:attrNameLst>
                                      </p:cBhvr>
                                      <p:to>
                                        <p:strVal val="visible"/>
                                      </p:to>
                                    </p:set>
                                    <p:animEffect transition="in" filter="wipe(left)">
                                      <p:cBhvr>
                                        <p:cTn id="22" dur="500"/>
                                        <p:tgtEl>
                                          <p:spTgt spid="256003">
                                            <p:txEl>
                                              <p:charRg st="105" end="11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56003">
                                            <p:txEl>
                                              <p:charRg st="118" end="152"/>
                                            </p:txEl>
                                          </p:spTgt>
                                        </p:tgtEl>
                                        <p:attrNameLst>
                                          <p:attrName>style.visibility</p:attrName>
                                        </p:attrNameLst>
                                      </p:cBhvr>
                                      <p:to>
                                        <p:strVal val="visible"/>
                                      </p:to>
                                    </p:set>
                                    <p:animEffect transition="in" filter="wipe(left)">
                                      <p:cBhvr>
                                        <p:cTn id="27" dur="500"/>
                                        <p:tgtEl>
                                          <p:spTgt spid="256003">
                                            <p:txEl>
                                              <p:charRg st="118" end="15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56003">
                                            <p:txEl>
                                              <p:charRg st="152" end="190"/>
                                            </p:txEl>
                                          </p:spTgt>
                                        </p:tgtEl>
                                        <p:attrNameLst>
                                          <p:attrName>style.visibility</p:attrName>
                                        </p:attrNameLst>
                                      </p:cBhvr>
                                      <p:to>
                                        <p:strVal val="visible"/>
                                      </p:to>
                                    </p:set>
                                    <p:animEffect transition="in" filter="wipe(left)">
                                      <p:cBhvr>
                                        <p:cTn id="32" dur="500"/>
                                        <p:tgtEl>
                                          <p:spTgt spid="256003">
                                            <p:txEl>
                                              <p:charRg st="152" end="19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56003">
                                            <p:txEl>
                                              <p:charRg st="190" end="224"/>
                                            </p:txEl>
                                          </p:spTgt>
                                        </p:tgtEl>
                                        <p:attrNameLst>
                                          <p:attrName>style.visibility</p:attrName>
                                        </p:attrNameLst>
                                      </p:cBhvr>
                                      <p:to>
                                        <p:strVal val="visible"/>
                                      </p:to>
                                    </p:set>
                                    <p:animEffect transition="in" filter="wipe(left)">
                                      <p:cBhvr>
                                        <p:cTn id="37" dur="500"/>
                                        <p:tgtEl>
                                          <p:spTgt spid="256003">
                                            <p:txEl>
                                              <p:charRg st="190" end="22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56003">
                                            <p:txEl>
                                              <p:charRg st="224" end="267"/>
                                            </p:txEl>
                                          </p:spTgt>
                                        </p:tgtEl>
                                        <p:attrNameLst>
                                          <p:attrName>style.visibility</p:attrName>
                                        </p:attrNameLst>
                                      </p:cBhvr>
                                      <p:to>
                                        <p:strVal val="visible"/>
                                      </p:to>
                                    </p:set>
                                    <p:animEffect transition="in" filter="wipe(left)">
                                      <p:cBhvr>
                                        <p:cTn id="42" dur="500"/>
                                        <p:tgtEl>
                                          <p:spTgt spid="256003">
                                            <p:txEl>
                                              <p:charRg st="224" end="26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03"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9217" name="标题 181249"/>
          <p:cNvSpPr>
            <a:spLocks noGrp="1"/>
          </p:cNvSpPr>
          <p:nvPr>
            <p:ph type="title"/>
          </p:nvPr>
        </p:nvSpPr>
        <p:spPr>
          <a:xfrm>
            <a:off x="577850" y="415925"/>
            <a:ext cx="8153400" cy="1076325"/>
          </a:xfrm>
        </p:spPr>
        <p:txBody>
          <a:bodyPr wrap="square" anchor="b">
            <a:spAutoFit/>
          </a:bodyPr>
          <a:p>
            <a:pPr marL="609600" indent="-609600">
              <a:buClr>
                <a:schemeClr val="tx2"/>
              </a:buClr>
              <a:buNone/>
            </a:pPr>
            <a:r>
              <a:rPr lang="zh-CN" altLang="en-US" b="1">
                <a:latin typeface="宋体" panose="02010600030101010101" pitchFamily="2" charset="-122"/>
                <a:ea typeface="宋体" panose="02010600030101010101" pitchFamily="2" charset="-122"/>
              </a:rPr>
              <a:t>例</a:t>
            </a:r>
            <a:r>
              <a:rPr lang="en-US" altLang="zh-CN" b="1">
                <a:latin typeface="宋体" panose="02010600030101010101" pitchFamily="2" charset="-122"/>
                <a:ea typeface="宋体" panose="02010600030101010101" pitchFamily="2" charset="-122"/>
              </a:rPr>
              <a:t>1  </a:t>
            </a:r>
            <a:r>
              <a:rPr lang="zh-CN" altLang="en-US" b="1" dirty="0">
                <a:solidFill>
                  <a:schemeClr val="tx1"/>
                </a:solidFill>
                <a:latin typeface="宋体" panose="02010600030101010101" pitchFamily="2" charset="-122"/>
                <a:ea typeface="宋体" panose="02010600030101010101" pitchFamily="2" charset="-122"/>
              </a:rPr>
              <a:t>所有形如       </a:t>
            </a:r>
            <a:r>
              <a:rPr lang="en-US" altLang="zh-CN" b="1">
                <a:solidFill>
                  <a:schemeClr val="tx1"/>
                </a:solidFill>
                <a:latin typeface="宋体" panose="02010600030101010101" pitchFamily="2" charset="-122"/>
                <a:ea typeface="宋体" panose="02010600030101010101" pitchFamily="2" charset="-122"/>
              </a:rPr>
              <a:t>(</a:t>
            </a:r>
            <a:r>
              <a:rPr lang="en-US" altLang="zh-CN" b="1" i="1">
                <a:solidFill>
                  <a:schemeClr val="tx1"/>
                </a:solidFill>
                <a:latin typeface="Times New Roman" panose="02020803070505020304" pitchFamily="18" charset="0"/>
                <a:ea typeface="宋体" panose="02010600030101010101" pitchFamily="2" charset="-122"/>
              </a:rPr>
              <a:t>a</a:t>
            </a:r>
            <a:r>
              <a:rPr lang="zh-CN" altLang="en-US">
                <a:solidFill>
                  <a:schemeClr val="tx1"/>
                </a:solidFill>
                <a:latin typeface="Times New Roman" panose="02020803070505020304" pitchFamily="18" charset="0"/>
                <a:ea typeface="宋体" panose="02010600030101010101" pitchFamily="2" charset="-122"/>
              </a:rPr>
              <a:t>、</a:t>
            </a:r>
            <a:r>
              <a:rPr lang="en-US" altLang="zh-CN" b="1" i="1">
                <a:solidFill>
                  <a:schemeClr val="tx1"/>
                </a:solidFill>
                <a:latin typeface="Times New Roman" panose="02020803070505020304" pitchFamily="18" charset="0"/>
                <a:ea typeface="宋体" panose="02010600030101010101" pitchFamily="2" charset="-122"/>
              </a:rPr>
              <a:t>b</a:t>
            </a:r>
            <a:r>
              <a:rPr lang="zh-CN" altLang="en-US" b="1" dirty="0">
                <a:solidFill>
                  <a:schemeClr val="tx1"/>
                </a:solidFill>
                <a:latin typeface="宋体" panose="02010600030101010101" pitchFamily="2" charset="-122"/>
                <a:ea typeface="宋体" panose="02010600030101010101" pitchFamily="2" charset="-122"/>
              </a:rPr>
              <a:t>是有理数</a:t>
            </a:r>
            <a:r>
              <a:rPr lang="en-US" altLang="zh-CN" b="1" dirty="0">
                <a:solidFill>
                  <a:schemeClr val="tx1"/>
                </a:solidFill>
                <a:latin typeface="宋体" panose="02010600030101010101" pitchFamily="2" charset="-122"/>
                <a:ea typeface="宋体" panose="02010600030101010101" pitchFamily="2" charset="-122"/>
              </a:rPr>
              <a:t>) </a:t>
            </a:r>
            <a:r>
              <a:rPr lang="zh-CN" altLang="en-US" b="1" dirty="0">
                <a:solidFill>
                  <a:schemeClr val="tx1"/>
                </a:solidFill>
                <a:latin typeface="宋体" panose="02010600030101010101" pitchFamily="2" charset="-122"/>
                <a:ea typeface="宋体" panose="02010600030101010101" pitchFamily="2" charset="-122"/>
              </a:rPr>
              <a:t>的数</a:t>
            </a:r>
            <a:br>
              <a:rPr lang="zh-CN" altLang="en-US" b="1" dirty="0">
                <a:solidFill>
                  <a:schemeClr val="tx1"/>
                </a:solidFill>
                <a:latin typeface="宋体" panose="02010600030101010101" pitchFamily="2" charset="-122"/>
                <a:ea typeface="宋体" panose="02010600030101010101" pitchFamily="2" charset="-122"/>
              </a:rPr>
            </a:br>
            <a:r>
              <a:rPr lang="zh-CN" altLang="en-US" b="1" dirty="0">
                <a:solidFill>
                  <a:schemeClr val="tx1"/>
                </a:solidFill>
                <a:latin typeface="宋体" panose="02010600030101010101" pitchFamily="2" charset="-122"/>
                <a:ea typeface="宋体" panose="02010600030101010101" pitchFamily="2" charset="-122"/>
              </a:rPr>
              <a:t>  构成一个数域     </a:t>
            </a:r>
            <a:r>
              <a:rPr lang="en-US" altLang="zh-CN" b="1">
                <a:solidFill>
                  <a:schemeClr val="tx1"/>
                </a:solidFill>
                <a:latin typeface="宋体" panose="02010600030101010101" pitchFamily="2" charset="-122"/>
                <a:ea typeface="宋体" panose="02010600030101010101" pitchFamily="2" charset="-122"/>
              </a:rPr>
              <a:t>. </a:t>
            </a:r>
            <a:endParaRPr lang="en-US" altLang="zh-CN" b="1">
              <a:solidFill>
                <a:schemeClr val="tx1"/>
              </a:solidFill>
              <a:latin typeface="宋体" panose="02010600030101010101" pitchFamily="2" charset="-122"/>
              <a:ea typeface="宋体" panose="02010600030101010101" pitchFamily="2" charset="-122"/>
            </a:endParaRPr>
          </a:p>
        </p:txBody>
      </p:sp>
      <p:sp>
        <p:nvSpPr>
          <p:cNvPr id="9218" name="文本占位符 181250"/>
          <p:cNvSpPr>
            <a:spLocks noGrp="1"/>
          </p:cNvSpPr>
          <p:nvPr>
            <p:ph idx="1"/>
          </p:nvPr>
        </p:nvSpPr>
        <p:spPr>
          <a:xfrm>
            <a:off x="533400" y="1752600"/>
            <a:ext cx="1143000" cy="685800"/>
          </a:xfrm>
        </p:spPr>
        <p:txBody>
          <a:bodyPr anchor="t"/>
          <a:p>
            <a:pPr algn="just">
              <a:buNone/>
            </a:pPr>
            <a:r>
              <a:rPr lang="zh-CN" altLang="en-US" sz="2800" b="1" dirty="0">
                <a:solidFill>
                  <a:schemeClr val="tx2"/>
                </a:solidFill>
                <a:latin typeface="Times New Roman" panose="02020803070505020304" pitchFamily="18" charset="0"/>
              </a:rPr>
              <a:t>解</a:t>
            </a:r>
            <a:r>
              <a:rPr lang="zh-CN" altLang="en-US" sz="2800" b="1">
                <a:solidFill>
                  <a:schemeClr val="tx2"/>
                </a:solidFill>
                <a:latin typeface="Times New Roman" panose="02020803070505020304" pitchFamily="18" charset="0"/>
                <a:sym typeface="Wingdings" panose="05000000000000000000" pitchFamily="2" charset="2"/>
              </a:rPr>
              <a:t>  </a:t>
            </a:r>
            <a:r>
              <a:rPr lang="en-US" altLang="zh-CN" sz="2800" b="1">
                <a:solidFill>
                  <a:schemeClr val="tx2"/>
                </a:solidFill>
                <a:latin typeface="Times New Roman" panose="02020803070505020304" pitchFamily="18" charset="0"/>
                <a:sym typeface="Wingdings" panose="05000000000000000000" pitchFamily="2" charset="2"/>
              </a:rPr>
              <a:t>(i) </a:t>
            </a:r>
            <a:endParaRPr lang="en-US" altLang="zh-CN" sz="2800" b="1">
              <a:latin typeface="Times New Roman" panose="02020803070505020304" pitchFamily="18" charset="0"/>
            </a:endParaRPr>
          </a:p>
          <a:p>
            <a:pPr algn="just">
              <a:buNone/>
            </a:pPr>
            <a:endParaRPr lang="en-US" altLang="zh-CN" sz="2800" b="1">
              <a:solidFill>
                <a:schemeClr val="tx2"/>
              </a:solidFill>
              <a:latin typeface="宋体" panose="02010600030101010101" pitchFamily="2" charset="-122"/>
            </a:endParaRPr>
          </a:p>
        </p:txBody>
      </p:sp>
      <p:graphicFrame>
        <p:nvGraphicFramePr>
          <p:cNvPr id="9219" name="对象 181251"/>
          <p:cNvGraphicFramePr/>
          <p:nvPr/>
        </p:nvGraphicFramePr>
        <p:xfrm>
          <a:off x="3416300" y="425450"/>
          <a:ext cx="1295400" cy="523875"/>
        </p:xfrm>
        <a:graphic>
          <a:graphicData uri="http://schemas.openxmlformats.org/presentationml/2006/ole">
            <mc:AlternateContent xmlns:mc="http://schemas.openxmlformats.org/markup-compatibility/2006">
              <mc:Choice xmlns:v="urn:schemas-microsoft-com:vml" Requires="v">
                <p:oleObj spid="_x0000_s3158" name="" r:id="rId1" imgW="532765" imgH="215900" progId="Equation.3">
                  <p:embed/>
                </p:oleObj>
              </mc:Choice>
              <mc:Fallback>
                <p:oleObj name="" r:id="rId1" imgW="532765" imgH="215900" progId="Equation.3">
                  <p:embed/>
                  <p:pic>
                    <p:nvPicPr>
                      <p:cNvPr id="0" name="图片 3157"/>
                      <p:cNvPicPr/>
                      <p:nvPr/>
                    </p:nvPicPr>
                    <p:blipFill>
                      <a:blip r:embed="rId2"/>
                      <a:stretch>
                        <a:fillRect/>
                      </a:stretch>
                    </p:blipFill>
                    <p:spPr>
                      <a:xfrm>
                        <a:off x="3416300" y="425450"/>
                        <a:ext cx="1295400" cy="523875"/>
                      </a:xfrm>
                      <a:prstGeom prst="rect">
                        <a:avLst/>
                      </a:prstGeom>
                      <a:noFill/>
                      <a:ln w="38100">
                        <a:noFill/>
                        <a:miter/>
                      </a:ln>
                    </p:spPr>
                  </p:pic>
                </p:oleObj>
              </mc:Fallback>
            </mc:AlternateContent>
          </a:graphicData>
        </a:graphic>
      </p:graphicFrame>
      <p:graphicFrame>
        <p:nvGraphicFramePr>
          <p:cNvPr id="9220" name="对象 181252"/>
          <p:cNvGraphicFramePr/>
          <p:nvPr/>
        </p:nvGraphicFramePr>
        <p:xfrm>
          <a:off x="4249738" y="990600"/>
          <a:ext cx="914400" cy="481013"/>
        </p:xfrm>
        <a:graphic>
          <a:graphicData uri="http://schemas.openxmlformats.org/presentationml/2006/ole">
            <mc:AlternateContent xmlns:mc="http://schemas.openxmlformats.org/markup-compatibility/2006">
              <mc:Choice xmlns:v="urn:schemas-microsoft-com:vml" Requires="v">
                <p:oleObj spid="_x0000_s3154" name="" r:id="rId3" imgW="457200" imgH="241300" progId="Equation.3">
                  <p:embed/>
                </p:oleObj>
              </mc:Choice>
              <mc:Fallback>
                <p:oleObj name="" r:id="rId3" imgW="457200" imgH="241300" progId="Equation.3">
                  <p:embed/>
                  <p:pic>
                    <p:nvPicPr>
                      <p:cNvPr id="0" name="图片 3153"/>
                      <p:cNvPicPr/>
                      <p:nvPr/>
                    </p:nvPicPr>
                    <p:blipFill>
                      <a:blip r:embed="rId4"/>
                      <a:stretch>
                        <a:fillRect/>
                      </a:stretch>
                    </p:blipFill>
                    <p:spPr>
                      <a:xfrm>
                        <a:off x="4249738" y="990600"/>
                        <a:ext cx="914400" cy="481013"/>
                      </a:xfrm>
                      <a:prstGeom prst="rect">
                        <a:avLst/>
                      </a:prstGeom>
                      <a:noFill/>
                      <a:ln w="38100">
                        <a:noFill/>
                        <a:miter/>
                      </a:ln>
                    </p:spPr>
                  </p:pic>
                </p:oleObj>
              </mc:Fallback>
            </mc:AlternateContent>
          </a:graphicData>
        </a:graphic>
      </p:graphicFrame>
      <p:graphicFrame>
        <p:nvGraphicFramePr>
          <p:cNvPr id="181254" name="对象 181253"/>
          <p:cNvGraphicFramePr/>
          <p:nvPr/>
        </p:nvGraphicFramePr>
        <p:xfrm>
          <a:off x="1524000" y="1676400"/>
          <a:ext cx="2057400" cy="617538"/>
        </p:xfrm>
        <a:graphic>
          <a:graphicData uri="http://schemas.openxmlformats.org/presentationml/2006/ole">
            <mc:AlternateContent xmlns:mc="http://schemas.openxmlformats.org/markup-compatibility/2006">
              <mc:Choice xmlns:v="urn:schemas-microsoft-com:vml" Requires="v">
                <p:oleObj spid="_x0000_s3157" name="" r:id="rId5" imgW="824865" imgH="241300" progId="Equation.3">
                  <p:embed/>
                </p:oleObj>
              </mc:Choice>
              <mc:Fallback>
                <p:oleObj name="" r:id="rId5" imgW="824865" imgH="241300" progId="Equation.3">
                  <p:embed/>
                  <p:pic>
                    <p:nvPicPr>
                      <p:cNvPr id="0" name="图片 3156"/>
                      <p:cNvPicPr/>
                      <p:nvPr/>
                    </p:nvPicPr>
                    <p:blipFill>
                      <a:blip r:embed="rId6"/>
                      <a:stretch>
                        <a:fillRect/>
                      </a:stretch>
                    </p:blipFill>
                    <p:spPr>
                      <a:xfrm>
                        <a:off x="1524000" y="1676400"/>
                        <a:ext cx="2057400" cy="617538"/>
                      </a:xfrm>
                      <a:prstGeom prst="rect">
                        <a:avLst/>
                      </a:prstGeom>
                      <a:noFill/>
                      <a:ln w="38100">
                        <a:noFill/>
                        <a:miter/>
                      </a:ln>
                    </p:spPr>
                  </p:pic>
                </p:oleObj>
              </mc:Fallback>
            </mc:AlternateContent>
          </a:graphicData>
        </a:graphic>
      </p:graphicFrame>
      <p:sp>
        <p:nvSpPr>
          <p:cNvPr id="181255" name="文本框 181254"/>
          <p:cNvSpPr txBox="1"/>
          <p:nvPr/>
        </p:nvSpPr>
        <p:spPr>
          <a:xfrm>
            <a:off x="3886200" y="1752600"/>
            <a:ext cx="4724400" cy="522288"/>
          </a:xfrm>
          <a:prstGeom prst="rect">
            <a:avLst/>
          </a:prstGeom>
          <a:noFill/>
          <a:ln w="9525">
            <a:noFill/>
          </a:ln>
        </p:spPr>
        <p:txBody>
          <a:bodyPr anchor="t">
            <a:spAutoFit/>
          </a:bodyPr>
          <a:p>
            <a:pPr indent="0">
              <a:spcBef>
                <a:spcPct val="50000"/>
              </a:spcBef>
            </a:pPr>
            <a:r>
              <a:rPr lang="en-US" altLang="zh-CN" sz="2800" b="1">
                <a:solidFill>
                  <a:schemeClr val="tx2"/>
                </a:solidFill>
                <a:latin typeface="Times New Roman" panose="02020803070505020304" pitchFamily="18" charset="0"/>
                <a:ea typeface="宋体" panose="02010600030101010101" pitchFamily="2" charset="-122"/>
              </a:rPr>
              <a:t>(ii) </a:t>
            </a:r>
            <a:r>
              <a:rPr lang="zh-CN" altLang="en-US" sz="2800" b="1" dirty="0">
                <a:latin typeface="Times New Roman" panose="02020803070505020304" pitchFamily="18" charset="0"/>
                <a:ea typeface="宋体" panose="02010600030101010101" pitchFamily="2" charset="-122"/>
              </a:rPr>
              <a:t>对四则运算封闭</a:t>
            </a:r>
            <a:r>
              <a:rPr lang="en-US" altLang="zh-CN" sz="2800" b="1" dirty="0">
                <a:latin typeface="Times New Roman" panose="02020803070505020304" pitchFamily="18" charset="0"/>
                <a:ea typeface="宋体" panose="02010600030101010101" pitchFamily="2" charset="-122"/>
              </a:rPr>
              <a:t>.</a:t>
            </a:r>
            <a:r>
              <a:rPr lang="zh-CN" altLang="en-US" sz="2800" b="1" dirty="0">
                <a:latin typeface="Times New Roman" panose="02020803070505020304" pitchFamily="18" charset="0"/>
                <a:ea typeface="宋体" panose="02010600030101010101" pitchFamily="2" charset="-122"/>
              </a:rPr>
              <a:t>事实上</a:t>
            </a:r>
            <a:endParaRPr lang="zh-CN" altLang="en-US" sz="2800" b="1" dirty="0">
              <a:solidFill>
                <a:schemeClr val="tx2"/>
              </a:solidFill>
              <a:latin typeface="Times New Roman" panose="02020803070505020304" pitchFamily="18" charset="0"/>
              <a:ea typeface="宋体" panose="02010600030101010101" pitchFamily="2" charset="-122"/>
            </a:endParaRPr>
          </a:p>
        </p:txBody>
      </p:sp>
      <p:graphicFrame>
        <p:nvGraphicFramePr>
          <p:cNvPr id="181256" name="对象 181255"/>
          <p:cNvGraphicFramePr/>
          <p:nvPr/>
        </p:nvGraphicFramePr>
        <p:xfrm>
          <a:off x="762000" y="2284413"/>
          <a:ext cx="7969250" cy="650875"/>
        </p:xfrm>
        <a:graphic>
          <a:graphicData uri="http://schemas.openxmlformats.org/presentationml/2006/ole">
            <mc:AlternateContent xmlns:mc="http://schemas.openxmlformats.org/markup-compatibility/2006">
              <mc:Choice xmlns:v="urn:schemas-microsoft-com:vml" Requires="v">
                <p:oleObj spid="_x0000_s3155" name="" r:id="rId7" imgW="2995930" imgH="241300" progId="Equation.3">
                  <p:embed/>
                </p:oleObj>
              </mc:Choice>
              <mc:Fallback>
                <p:oleObj name="" r:id="rId7" imgW="2995930" imgH="241300" progId="Equation.3">
                  <p:embed/>
                  <p:pic>
                    <p:nvPicPr>
                      <p:cNvPr id="0" name="图片 3154"/>
                      <p:cNvPicPr/>
                      <p:nvPr/>
                    </p:nvPicPr>
                    <p:blipFill>
                      <a:blip r:embed="rId8"/>
                      <a:stretch>
                        <a:fillRect/>
                      </a:stretch>
                    </p:blipFill>
                    <p:spPr>
                      <a:xfrm>
                        <a:off x="762000" y="2284413"/>
                        <a:ext cx="7969250" cy="650875"/>
                      </a:xfrm>
                      <a:prstGeom prst="rect">
                        <a:avLst/>
                      </a:prstGeom>
                      <a:noFill/>
                      <a:ln w="38100">
                        <a:noFill/>
                        <a:miter/>
                      </a:ln>
                    </p:spPr>
                  </p:pic>
                </p:oleObj>
              </mc:Fallback>
            </mc:AlternateContent>
          </a:graphicData>
        </a:graphic>
      </p:graphicFrame>
      <p:graphicFrame>
        <p:nvGraphicFramePr>
          <p:cNvPr id="181257" name="对象 181256"/>
          <p:cNvGraphicFramePr/>
          <p:nvPr/>
        </p:nvGraphicFramePr>
        <p:xfrm>
          <a:off x="762000" y="2895600"/>
          <a:ext cx="6010275" cy="650875"/>
        </p:xfrm>
        <a:graphic>
          <a:graphicData uri="http://schemas.openxmlformats.org/presentationml/2006/ole">
            <mc:AlternateContent xmlns:mc="http://schemas.openxmlformats.org/markup-compatibility/2006">
              <mc:Choice xmlns:v="urn:schemas-microsoft-com:vml" Requires="v">
                <p:oleObj spid="_x0000_s3156" name="" r:id="rId9" imgW="2259330" imgH="241300" progId="Equation.3">
                  <p:embed/>
                </p:oleObj>
              </mc:Choice>
              <mc:Fallback>
                <p:oleObj name="" r:id="rId9" imgW="2259330" imgH="241300" progId="Equation.3">
                  <p:embed/>
                  <p:pic>
                    <p:nvPicPr>
                      <p:cNvPr id="0" name="图片 3155"/>
                      <p:cNvPicPr/>
                      <p:nvPr/>
                    </p:nvPicPr>
                    <p:blipFill>
                      <a:blip r:embed="rId10"/>
                      <a:stretch>
                        <a:fillRect/>
                      </a:stretch>
                    </p:blipFill>
                    <p:spPr>
                      <a:xfrm>
                        <a:off x="762000" y="2895600"/>
                        <a:ext cx="6010275" cy="650875"/>
                      </a:xfrm>
                      <a:prstGeom prst="rect">
                        <a:avLst/>
                      </a:prstGeom>
                      <a:noFill/>
                      <a:ln w="38100">
                        <a:noFill/>
                        <a:miter/>
                      </a:ln>
                    </p:spPr>
                  </p:pic>
                </p:oleObj>
              </mc:Fallback>
            </mc:AlternateContent>
          </a:graphicData>
        </a:graphic>
      </p:graphicFrame>
      <p:graphicFrame>
        <p:nvGraphicFramePr>
          <p:cNvPr id="181258" name="对象 181257"/>
          <p:cNvGraphicFramePr/>
          <p:nvPr/>
        </p:nvGraphicFramePr>
        <p:xfrm>
          <a:off x="762000" y="3429000"/>
          <a:ext cx="6477000" cy="636588"/>
        </p:xfrm>
        <a:graphic>
          <a:graphicData uri="http://schemas.openxmlformats.org/presentationml/2006/ole">
            <mc:AlternateContent xmlns:mc="http://schemas.openxmlformats.org/markup-compatibility/2006">
              <mc:Choice xmlns:v="urn:schemas-microsoft-com:vml" Requires="v">
                <p:oleObj spid="_x0000_s3143" name="" r:id="rId11" imgW="2487930" imgH="241300" progId="Equation.3">
                  <p:embed/>
                </p:oleObj>
              </mc:Choice>
              <mc:Fallback>
                <p:oleObj name="" r:id="rId11" imgW="2487930" imgH="241300" progId="Equation.3">
                  <p:embed/>
                  <p:pic>
                    <p:nvPicPr>
                      <p:cNvPr id="0" name="图片 3142"/>
                      <p:cNvPicPr/>
                      <p:nvPr/>
                    </p:nvPicPr>
                    <p:blipFill>
                      <a:blip r:embed="rId12"/>
                      <a:stretch>
                        <a:fillRect/>
                      </a:stretch>
                    </p:blipFill>
                    <p:spPr>
                      <a:xfrm>
                        <a:off x="762000" y="3429000"/>
                        <a:ext cx="6477000" cy="636588"/>
                      </a:xfrm>
                      <a:prstGeom prst="rect">
                        <a:avLst/>
                      </a:prstGeom>
                      <a:noFill/>
                      <a:ln w="38100">
                        <a:noFill/>
                        <a:miter/>
                      </a:ln>
                    </p:spPr>
                  </p:pic>
                </p:oleObj>
              </mc:Fallback>
            </mc:AlternateContent>
          </a:graphicData>
        </a:graphic>
      </p:graphicFrame>
      <p:graphicFrame>
        <p:nvGraphicFramePr>
          <p:cNvPr id="181259" name="对象 181258"/>
          <p:cNvGraphicFramePr/>
          <p:nvPr/>
        </p:nvGraphicFramePr>
        <p:xfrm>
          <a:off x="676275" y="4048125"/>
          <a:ext cx="6096000" cy="600075"/>
        </p:xfrm>
        <a:graphic>
          <a:graphicData uri="http://schemas.openxmlformats.org/presentationml/2006/ole">
            <mc:AlternateContent xmlns:mc="http://schemas.openxmlformats.org/markup-compatibility/2006">
              <mc:Choice xmlns:v="urn:schemas-microsoft-com:vml" Requires="v">
                <p:oleObj spid="_x0000_s3142" name="" r:id="rId13" imgW="2362200" imgH="228600" progId="Equation.3">
                  <p:embed/>
                </p:oleObj>
              </mc:Choice>
              <mc:Fallback>
                <p:oleObj name="" r:id="rId13" imgW="2362200" imgH="228600" progId="Equation.3">
                  <p:embed/>
                  <p:pic>
                    <p:nvPicPr>
                      <p:cNvPr id="0" name="图片 3141"/>
                      <p:cNvPicPr/>
                      <p:nvPr/>
                    </p:nvPicPr>
                    <p:blipFill>
                      <a:blip r:embed="rId14"/>
                      <a:stretch>
                        <a:fillRect/>
                      </a:stretch>
                    </p:blipFill>
                    <p:spPr>
                      <a:xfrm>
                        <a:off x="676275" y="4048125"/>
                        <a:ext cx="6096000" cy="600075"/>
                      </a:xfrm>
                      <a:prstGeom prst="rect">
                        <a:avLst/>
                      </a:prstGeom>
                      <a:noFill/>
                      <a:ln w="38100">
                        <a:noFill/>
                        <a:miter/>
                      </a:ln>
                    </p:spPr>
                  </p:pic>
                </p:oleObj>
              </mc:Fallback>
            </mc:AlternateContent>
          </a:graphicData>
        </a:graphic>
      </p:graphicFrame>
      <p:graphicFrame>
        <p:nvGraphicFramePr>
          <p:cNvPr id="181260" name="对象 181259"/>
          <p:cNvGraphicFramePr/>
          <p:nvPr/>
        </p:nvGraphicFramePr>
        <p:xfrm>
          <a:off x="1143000" y="4648200"/>
          <a:ext cx="5791200" cy="1270000"/>
        </p:xfrm>
        <a:graphic>
          <a:graphicData uri="http://schemas.openxmlformats.org/presentationml/2006/ole">
            <mc:AlternateContent xmlns:mc="http://schemas.openxmlformats.org/markup-compatibility/2006">
              <mc:Choice xmlns:v="urn:schemas-microsoft-com:vml" Requires="v">
                <p:oleObj spid="_x0000_s3141" name="" r:id="rId15" imgW="2233930" imgH="482600" progId="Equation.DSMT4">
                  <p:embed/>
                </p:oleObj>
              </mc:Choice>
              <mc:Fallback>
                <p:oleObj name="" r:id="rId15" imgW="2233930" imgH="482600" progId="Equation.DSMT4">
                  <p:embed/>
                  <p:pic>
                    <p:nvPicPr>
                      <p:cNvPr id="0" name="图片 3140"/>
                      <p:cNvPicPr/>
                      <p:nvPr/>
                    </p:nvPicPr>
                    <p:blipFill>
                      <a:blip r:embed="rId16"/>
                      <a:stretch>
                        <a:fillRect/>
                      </a:stretch>
                    </p:blipFill>
                    <p:spPr>
                      <a:xfrm>
                        <a:off x="1143000" y="4648200"/>
                        <a:ext cx="5791200" cy="1270000"/>
                      </a:xfrm>
                      <a:prstGeom prst="rect">
                        <a:avLst/>
                      </a:prstGeom>
                      <a:noFill/>
                      <a:ln w="38100">
                        <a:noFill/>
                        <a:miter/>
                      </a:ln>
                    </p:spPr>
                  </p:pic>
                </p:oleObj>
              </mc:Fallback>
            </mc:AlternateContent>
          </a:graphicData>
        </a:graphic>
      </p:graphicFrame>
      <p:pic>
        <p:nvPicPr>
          <p:cNvPr id="3" name="图片 2" descr="图片1"/>
          <p:cNvPicPr>
            <a:picLocks noChangeAspect="1"/>
          </p:cNvPicPr>
          <p:nvPr/>
        </p:nvPicPr>
        <p:blipFill>
          <a:blip r:embed="rId17"/>
          <a:srcRect r="3545"/>
          <a:stretch>
            <a:fillRect/>
          </a:stretch>
        </p:blipFill>
        <p:spPr>
          <a:xfrm>
            <a:off x="1524000" y="5835650"/>
            <a:ext cx="5824538" cy="102235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1254"/>
                                        </p:tgtEl>
                                        <p:attrNameLst>
                                          <p:attrName>style.visibility</p:attrName>
                                        </p:attrNameLst>
                                      </p:cBhvr>
                                      <p:to>
                                        <p:strVal val="visible"/>
                                      </p:to>
                                    </p:set>
                                    <p:animEffect transition="in" filter="wipe(left)">
                                      <p:cBhvr>
                                        <p:cTn id="7" dur="500"/>
                                        <p:tgtEl>
                                          <p:spTgt spid="18125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8125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81256"/>
                                        </p:tgtEl>
                                        <p:attrNameLst>
                                          <p:attrName>style.visibility</p:attrName>
                                        </p:attrNameLst>
                                      </p:cBhvr>
                                      <p:to>
                                        <p:strVal val="visible"/>
                                      </p:to>
                                    </p:set>
                                    <p:animEffect transition="in" filter="wipe(left)">
                                      <p:cBhvr>
                                        <p:cTn id="16" dur="500"/>
                                        <p:tgtEl>
                                          <p:spTgt spid="18125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81257"/>
                                        </p:tgtEl>
                                        <p:attrNameLst>
                                          <p:attrName>style.visibility</p:attrName>
                                        </p:attrNameLst>
                                      </p:cBhvr>
                                      <p:to>
                                        <p:strVal val="visible"/>
                                      </p:to>
                                    </p:set>
                                    <p:animEffect transition="in" filter="wipe(left)">
                                      <p:cBhvr>
                                        <p:cTn id="21" dur="500"/>
                                        <p:tgtEl>
                                          <p:spTgt spid="18125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81258"/>
                                        </p:tgtEl>
                                        <p:attrNameLst>
                                          <p:attrName>style.visibility</p:attrName>
                                        </p:attrNameLst>
                                      </p:cBhvr>
                                      <p:to>
                                        <p:strVal val="visible"/>
                                      </p:to>
                                    </p:set>
                                    <p:animEffect transition="in" filter="wipe(left)">
                                      <p:cBhvr>
                                        <p:cTn id="26" dur="500"/>
                                        <p:tgtEl>
                                          <p:spTgt spid="18125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81259"/>
                                        </p:tgtEl>
                                        <p:attrNameLst>
                                          <p:attrName>style.visibility</p:attrName>
                                        </p:attrNameLst>
                                      </p:cBhvr>
                                      <p:to>
                                        <p:strVal val="visible"/>
                                      </p:to>
                                    </p:set>
                                    <p:animEffect transition="in" filter="wipe(left)">
                                      <p:cBhvr>
                                        <p:cTn id="31" dur="500"/>
                                        <p:tgtEl>
                                          <p:spTgt spid="18125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81260"/>
                                        </p:tgtEl>
                                        <p:attrNameLst>
                                          <p:attrName>style.visibility</p:attrName>
                                        </p:attrNameLst>
                                      </p:cBhvr>
                                      <p:to>
                                        <p:strVal val="visible"/>
                                      </p:to>
                                    </p:set>
                                    <p:animEffect transition="in" filter="wipe(left)">
                                      <p:cBhvr>
                                        <p:cTn id="36" dur="500"/>
                                        <p:tgtEl>
                                          <p:spTgt spid="181260"/>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nodeType="clickEffect">
                                  <p:stCondLst>
                                    <p:cond delay="0"/>
                                  </p:stCondLst>
                                  <p:childTnLst>
                                    <p:set>
                                      <p:cBhvr>
                                        <p:cTn id="40" dur="1" fill="hold">
                                          <p:stCondLst>
                                            <p:cond delay="0"/>
                                          </p:stCondLst>
                                        </p:cTn>
                                        <p:tgtEl>
                                          <p:spTgt spid="3"/>
                                        </p:tgtEl>
                                        <p:attrNameLst>
                                          <p:attrName>style.visibility</p:attrName>
                                        </p:attrNameLst>
                                      </p:cBhvr>
                                      <p:to>
                                        <p:strVal val="visible"/>
                                      </p:to>
                                    </p:set>
                                    <p:anim calcmode="lin" valueType="num">
                                      <p:cBhvr additive="base">
                                        <p:cTn id="41" dur="500" fill="hold"/>
                                        <p:tgtEl>
                                          <p:spTgt spid="3"/>
                                        </p:tgtEl>
                                        <p:attrNameLst>
                                          <p:attrName>ppt_x</p:attrName>
                                        </p:attrNameLst>
                                      </p:cBhvr>
                                      <p:tavLst>
                                        <p:tav tm="0">
                                          <p:val>
                                            <p:strVal val="0-#ppt_w/2"/>
                                          </p:val>
                                        </p:tav>
                                        <p:tav tm="100000">
                                          <p:val>
                                            <p:strVal val="#ppt_x"/>
                                          </p:val>
                                        </p:tav>
                                      </p:tavLst>
                                    </p:anim>
                                    <p:anim calcmode="lin" valueType="num">
                                      <p:cBhvr additive="base">
                                        <p:cTn id="42"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5" grpId="0"/>
    </p:bld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5297" name="标题 257025"/>
          <p:cNvSpPr>
            <a:spLocks noGrp="1"/>
          </p:cNvSpPr>
          <p:nvPr>
            <p:ph type="title"/>
          </p:nvPr>
        </p:nvSpPr>
        <p:spPr>
          <a:xfrm>
            <a:off x="838200" y="911225"/>
            <a:ext cx="1643063" cy="522288"/>
          </a:xfrm>
        </p:spPr>
        <p:txBody>
          <a:bodyPr wrap="square" anchor="b">
            <a:spAutoFit/>
          </a:bodyPr>
          <a:p>
            <a:r>
              <a:rPr lang="zh-CN" altLang="en-US" sz="2800" b="1" dirty="0">
                <a:latin typeface="宋体" panose="02010600030101010101" pitchFamily="2" charset="-122"/>
                <a:ea typeface="宋体" panose="02010600030101010101" pitchFamily="2" charset="-122"/>
              </a:rPr>
              <a:t>证明</a:t>
            </a:r>
            <a:r>
              <a:rPr lang="en-US" altLang="zh-CN" sz="2800" b="1">
                <a:latin typeface="宋体" panose="02010600030101010101" pitchFamily="2" charset="-122"/>
                <a:ea typeface="宋体" panose="02010600030101010101" pitchFamily="2" charset="-122"/>
              </a:rPr>
              <a:t>(</a:t>
            </a:r>
            <a:r>
              <a:rPr lang="zh-CN" altLang="en-US" sz="2800" b="1" dirty="0">
                <a:solidFill>
                  <a:schemeClr val="tx1"/>
                </a:solidFill>
                <a:latin typeface="宋体" panose="02010600030101010101" pitchFamily="2" charset="-122"/>
                <a:ea typeface="宋体" panose="02010600030101010101" pitchFamily="2" charset="-122"/>
              </a:rPr>
              <a:t>续</a:t>
            </a:r>
            <a:r>
              <a:rPr lang="en-US" altLang="zh-CN" sz="2800" b="1">
                <a:latin typeface="宋体" panose="02010600030101010101" pitchFamily="2" charset="-122"/>
                <a:ea typeface="宋体" panose="02010600030101010101" pitchFamily="2" charset="-122"/>
              </a:rPr>
              <a:t>) </a:t>
            </a:r>
            <a:endParaRPr lang="en-US" altLang="zh-CN" sz="2800" b="1">
              <a:latin typeface="宋体" panose="02010600030101010101" pitchFamily="2" charset="-122"/>
              <a:ea typeface="宋体" panose="02010600030101010101" pitchFamily="2" charset="-122"/>
            </a:endParaRPr>
          </a:p>
        </p:txBody>
      </p:sp>
      <p:sp>
        <p:nvSpPr>
          <p:cNvPr id="257027" name="内容占位符 257026"/>
          <p:cNvSpPr>
            <a:spLocks noGrp="1"/>
          </p:cNvSpPr>
          <p:nvPr>
            <p:ph idx="1"/>
          </p:nvPr>
        </p:nvSpPr>
        <p:spPr>
          <a:xfrm>
            <a:off x="912813" y="1905000"/>
            <a:ext cx="8002588" cy="4191000"/>
          </a:xfrm>
        </p:spPr>
        <p:txBody>
          <a:bodyPr anchor="t"/>
          <a:p>
            <a:pPr fontAlgn="base">
              <a:buNone/>
            </a:pPr>
            <a:r>
              <a:rPr lang="en-US" altLang="zh-CN" sz="2800" b="1" strike="noStrike" noProof="1">
                <a:latin typeface="宋体" panose="02010600030101010101" pitchFamily="2" charset="-122"/>
              </a:rPr>
              <a:t>(</a:t>
            </a:r>
            <a:r>
              <a:rPr lang="en-US" altLang="zh-CN" sz="2800" b="1" strike="noStrike" noProof="1">
                <a:latin typeface="宋体" panose="02010600030101010101" pitchFamily="2" charset="-122"/>
                <a:sym typeface="Symbol" pitchFamily="18" charset="2"/>
              </a:rPr>
              <a:t></a:t>
            </a:r>
            <a:r>
              <a:rPr lang="en-US" altLang="zh-CN" sz="2800" b="1" strike="noStrike" noProof="1" dirty="0">
                <a:latin typeface="宋体" panose="02010600030101010101" pitchFamily="2" charset="-122"/>
              </a:rPr>
              <a:t>) </a:t>
            </a:r>
            <a:r>
              <a:rPr lang="zh-CN" altLang="en-US" sz="2800" b="1" strike="noStrike" noProof="1" dirty="0">
                <a:latin typeface="宋体" panose="02010600030101010101" pitchFamily="2" charset="-122"/>
              </a:rPr>
              <a:t>设有</a:t>
            </a:r>
            <a:r>
              <a:rPr lang="en-US" altLang="zh-CN" sz="2800" b="1" i="1" strike="noStrike" noProof="1">
                <a:latin typeface="Times New Roman" panose="02020803070505020304" pitchFamily="18" charset="0"/>
              </a:rPr>
              <a:t>u </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en-US" altLang="zh-CN" sz="2800" b="1" strike="noStrike" noProof="1">
                <a:latin typeface="宋体" panose="02010600030101010101" pitchFamily="2" charset="-122"/>
              </a:rPr>
              <a:t>,</a:t>
            </a:r>
            <a:r>
              <a:rPr lang="en-US" altLang="zh-CN" sz="2800" b="1" i="1" strike="noStrike" noProof="1">
                <a:latin typeface="Times New Roman" panose="02020803070505020304" pitchFamily="18" charset="0"/>
              </a:rPr>
              <a:t>v </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en-US" altLang="zh-CN" sz="2800" b="1" strike="noStrike" noProof="1">
                <a:latin typeface="Times New Roman" panose="02020803070505020304" pitchFamily="18" charset="0"/>
                <a:sym typeface="Symbol" pitchFamily="18" charset="2"/>
              </a:rPr>
              <a:t></a:t>
            </a:r>
            <a:r>
              <a:rPr lang="en-US" altLang="zh-CN" sz="2800" b="1" i="1" strike="noStrike" noProof="1">
                <a:latin typeface="Times New Roman" panose="02020803070505020304" pitchFamily="18" charset="0"/>
              </a:rPr>
              <a:t>P</a:t>
            </a:r>
            <a:r>
              <a:rPr lang="en-US" altLang="zh-CN" sz="2800" b="1" strike="noStrike" noProof="1">
                <a:latin typeface="宋体" panose="02010600030101010101" pitchFamily="2" charset="-122"/>
              </a:rPr>
              <a:t>[</a:t>
            </a:r>
            <a:r>
              <a:rPr lang="en-US" altLang="zh-CN" sz="2800" b="1" i="1" strike="noStrike" noProof="1">
                <a:latin typeface="Times New Roman" panose="02020803070505020304" pitchFamily="18" charset="0"/>
              </a:rPr>
              <a:t>x</a:t>
            </a:r>
            <a:r>
              <a:rPr lang="en-US" altLang="zh-CN" sz="2800" b="1" strike="noStrike" noProof="1" dirty="0">
                <a:latin typeface="宋体" panose="02010600030101010101" pitchFamily="2" charset="-122"/>
              </a:rPr>
              <a:t>]</a:t>
            </a:r>
            <a:r>
              <a:rPr lang="zh-CN" altLang="en-US" sz="2800" b="1" strike="noStrike" noProof="1" dirty="0">
                <a:latin typeface="宋体" panose="02010600030101010101" pitchFamily="2" charset="-122"/>
              </a:rPr>
              <a:t>使</a:t>
            </a:r>
            <a:endParaRPr lang="zh-CN" altLang="en-US" sz="2800" b="1" strike="noStrike" noProof="1" dirty="0">
              <a:latin typeface="宋体" panose="02010600030101010101" pitchFamily="2" charset="-122"/>
            </a:endParaRPr>
          </a:p>
          <a:p>
            <a:pPr fontAlgn="base">
              <a:buNone/>
            </a:pPr>
            <a:r>
              <a:rPr lang="zh-CN" altLang="en-US" sz="2800" b="1" strike="noStrike" noProof="1" dirty="0">
                <a:latin typeface="宋体" panose="02010600030101010101" pitchFamily="2" charset="-122"/>
              </a:rPr>
              <a:t>         </a:t>
            </a:r>
            <a:r>
              <a:rPr lang="en-US" altLang="zh-CN" sz="2800" b="1" i="1" strike="noStrike" noProof="1">
                <a:latin typeface="Times New Roman" panose="02020803070505020304" pitchFamily="18" charset="0"/>
              </a:rPr>
              <a:t>u</a:t>
            </a:r>
            <a:r>
              <a:rPr lang="en-US" altLang="zh-CN" sz="2800" b="1" strike="noStrike" noProof="1">
                <a:latin typeface="宋体" panose="02010600030101010101" pitchFamily="2" charset="-122"/>
              </a:rPr>
              <a:t>(</a:t>
            </a:r>
            <a:r>
              <a:rPr lang="en-US" altLang="zh-CN" sz="2800" b="1" i="1" strike="noStrike" noProof="1">
                <a:latin typeface="Times New Roman" panose="02020803070505020304" pitchFamily="18" charset="0"/>
              </a:rPr>
              <a:t>x</a:t>
            </a:r>
            <a:r>
              <a:rPr lang="en-US" altLang="zh-CN" sz="2800" b="1" strike="noStrike" noProof="1">
                <a:latin typeface="宋体" panose="02010600030101010101" pitchFamily="2" charset="-122"/>
              </a:rPr>
              <a:t>) </a:t>
            </a:r>
            <a:r>
              <a:rPr lang="en-US" altLang="zh-CN" sz="2800" b="1" i="1" strike="noStrike" noProof="1">
                <a:latin typeface="Times New Roman" panose="02020803070505020304" pitchFamily="18" charset="0"/>
              </a:rPr>
              <a:t>f</a:t>
            </a:r>
            <a:r>
              <a:rPr lang="en-US" altLang="zh-CN" sz="2800" b="1" strike="noStrike" noProof="1">
                <a:latin typeface="宋体" panose="02010600030101010101" pitchFamily="2" charset="-122"/>
              </a:rPr>
              <a:t>(</a:t>
            </a:r>
            <a:r>
              <a:rPr lang="en-US" altLang="zh-CN" sz="2800" b="1" i="1" strike="noStrike" noProof="1">
                <a:latin typeface="Times New Roman" panose="02020803070505020304" pitchFamily="18" charset="0"/>
              </a:rPr>
              <a:t>x</a:t>
            </a:r>
            <a:r>
              <a:rPr lang="en-US" altLang="zh-CN" sz="2800" b="1" strike="noStrike" noProof="1">
                <a:latin typeface="宋体" panose="02010600030101010101" pitchFamily="2" charset="-122"/>
              </a:rPr>
              <a:t>) +</a:t>
            </a:r>
            <a:r>
              <a:rPr lang="en-US" altLang="zh-CN" sz="2800" b="1" i="1" strike="noStrike" noProof="1">
                <a:latin typeface="Times New Roman" panose="02020803070505020304" pitchFamily="18" charset="0"/>
              </a:rPr>
              <a:t>v</a:t>
            </a:r>
            <a:r>
              <a:rPr lang="en-US" altLang="zh-CN" sz="2800" b="1" strike="noStrike" noProof="1">
                <a:latin typeface="宋体" panose="02010600030101010101" pitchFamily="2" charset="-122"/>
              </a:rPr>
              <a:t>(</a:t>
            </a:r>
            <a:r>
              <a:rPr lang="en-US" altLang="zh-CN" sz="2800" b="1" i="1" strike="noStrike" noProof="1">
                <a:latin typeface="Times New Roman" panose="02020803070505020304" pitchFamily="18" charset="0"/>
              </a:rPr>
              <a:t>x</a:t>
            </a:r>
            <a:r>
              <a:rPr lang="en-US" altLang="zh-CN" sz="2800" b="1" strike="noStrike" noProof="1">
                <a:latin typeface="宋体" panose="02010600030101010101" pitchFamily="2" charset="-122"/>
              </a:rPr>
              <a:t>) </a:t>
            </a:r>
            <a:r>
              <a:rPr lang="en-US" altLang="zh-CN" sz="2800" b="1" i="1" strike="noStrike" noProof="1">
                <a:latin typeface="Times New Roman" panose="02020803070505020304" pitchFamily="18" charset="0"/>
              </a:rPr>
              <a:t>g</a:t>
            </a:r>
            <a:r>
              <a:rPr lang="en-US" altLang="zh-CN" sz="2800" b="1" strike="noStrike" noProof="1">
                <a:latin typeface="宋体" panose="02010600030101010101" pitchFamily="2" charset="-122"/>
              </a:rPr>
              <a:t>(</a:t>
            </a:r>
            <a:r>
              <a:rPr lang="en-US" altLang="zh-CN" sz="2800" b="1" i="1" strike="noStrike" noProof="1">
                <a:latin typeface="Times New Roman" panose="02020803070505020304" pitchFamily="18" charset="0"/>
              </a:rPr>
              <a:t>x</a:t>
            </a:r>
            <a:r>
              <a:rPr lang="en-US" altLang="zh-CN" sz="2800" b="1" strike="noStrike" noProof="1">
                <a:latin typeface="宋体" panose="02010600030101010101" pitchFamily="2" charset="-122"/>
              </a:rPr>
              <a:t>) =</a:t>
            </a:r>
            <a:r>
              <a:rPr lang="en-US" altLang="zh-CN" sz="2800" b="1" strike="noStrike" noProof="1">
                <a:solidFill>
                  <a:schemeClr val="tx1"/>
                </a:solidFill>
                <a:uFillTx/>
                <a:latin typeface="Times New Roman" panose="02020803070505020304" pitchFamily="18" charset="0"/>
                <a:sym typeface="+mn-ea"/>
              </a:rPr>
              <a:t>1</a:t>
            </a:r>
            <a:r>
              <a:rPr lang="en-US" altLang="zh-CN" sz="2800" b="1" strike="noStrike" noProof="1">
                <a:latin typeface="宋体" panose="02010600030101010101" pitchFamily="2" charset="-122"/>
              </a:rPr>
              <a:t> </a:t>
            </a:r>
            <a:endParaRPr lang="en-US" altLang="zh-CN" sz="2800" b="1" strike="noStrike" noProof="1">
              <a:latin typeface="宋体" panose="02010600030101010101" pitchFamily="2" charset="-122"/>
            </a:endParaRPr>
          </a:p>
          <a:p>
            <a:pPr fontAlgn="base">
              <a:buNone/>
            </a:pPr>
            <a:r>
              <a:rPr lang="zh-CN" altLang="en-US" sz="2800" b="1" strike="noStrike" noProof="1" dirty="0">
                <a:latin typeface="宋体" panose="02010600030101010101" pitchFamily="2" charset="-122"/>
              </a:rPr>
              <a:t>若</a:t>
            </a:r>
            <a:r>
              <a:rPr lang="en-US" altLang="zh-CN" sz="2800" b="1" strike="noStrike" noProof="1" dirty="0">
                <a:latin typeface="宋体" panose="02010600030101010101" pitchFamily="2" charset="-122"/>
                <a:sym typeface="Symbol" pitchFamily="18" charset="2"/>
              </a:rPr>
              <a:t></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zh-CN" altLang="en-US" sz="2800" b="1" strike="noStrike" noProof="1">
                <a:latin typeface="宋体" panose="02010600030101010101" pitchFamily="2" charset="-122"/>
              </a:rPr>
              <a:t>是</a:t>
            </a:r>
            <a:r>
              <a:rPr lang="en-US" altLang="zh-CN" sz="2800" b="1" i="1" strike="noStrike" noProof="1">
                <a:latin typeface="Times New Roman" panose="02020803070505020304" pitchFamily="18" charset="0"/>
              </a:rPr>
              <a:t>f </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zh-CN" altLang="en-US" sz="2800" b="1" strike="noStrike" noProof="1">
                <a:latin typeface="宋体" panose="02010600030101010101" pitchFamily="2" charset="-122"/>
              </a:rPr>
              <a:t>与</a:t>
            </a:r>
            <a:r>
              <a:rPr lang="en-US" altLang="zh-CN" sz="2800" b="1" i="1" strike="noStrike" noProof="1">
                <a:latin typeface="Times New Roman" panose="02020803070505020304" pitchFamily="18" charset="0"/>
              </a:rPr>
              <a:t>g</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zh-CN" altLang="en-US" sz="2800" b="1" strike="noStrike" noProof="1" dirty="0">
                <a:latin typeface="宋体" panose="02010600030101010101" pitchFamily="2" charset="-122"/>
              </a:rPr>
              <a:t>的一个最大公因式</a:t>
            </a:r>
            <a:r>
              <a:rPr lang="en-US" altLang="zh-CN" sz="2800" b="1" strike="noStrike" noProof="1" dirty="0">
                <a:latin typeface="宋体" panose="02010600030101010101" pitchFamily="2" charset="-122"/>
              </a:rPr>
              <a:t>,</a:t>
            </a:r>
            <a:r>
              <a:rPr lang="zh-CN" altLang="en-US" sz="2800" b="1" strike="noStrike" noProof="1" dirty="0">
                <a:latin typeface="宋体" panose="02010600030101010101" pitchFamily="2" charset="-122"/>
              </a:rPr>
              <a:t>则</a:t>
            </a:r>
            <a:endParaRPr lang="zh-CN" altLang="en-US" sz="2800" b="1" strike="noStrike" noProof="1" dirty="0">
              <a:latin typeface="宋体" panose="02010600030101010101" pitchFamily="2" charset="-122"/>
            </a:endParaRPr>
          </a:p>
          <a:p>
            <a:pPr fontAlgn="base">
              <a:buNone/>
            </a:pPr>
            <a:r>
              <a:rPr lang="en-US" altLang="zh-CN" sz="2800" b="1" strike="noStrike" noProof="1" dirty="0">
                <a:latin typeface="宋体" panose="02010600030101010101" pitchFamily="2" charset="-122"/>
                <a:sym typeface="Symbol" pitchFamily="18" charset="2"/>
              </a:rPr>
              <a:t></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en-US" altLang="zh-CN" sz="2800" b="1" strike="noStrike" noProof="1">
                <a:latin typeface="Times New Roman" panose="02020803070505020304" pitchFamily="18" charset="0"/>
                <a:sym typeface="Symbol" pitchFamily="18" charset="2"/>
              </a:rPr>
              <a:t></a:t>
            </a:r>
            <a:r>
              <a:rPr lang="en-US" altLang="zh-CN" sz="2800" b="1" i="1" strike="noStrike" noProof="1">
                <a:latin typeface="Times New Roman" panose="02020803070505020304" pitchFamily="18" charset="0"/>
              </a:rPr>
              <a:t>f</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en-US" altLang="zh-CN" sz="2800" b="1" strike="noStrike" noProof="1">
                <a:latin typeface="宋体" panose="02010600030101010101" pitchFamily="2" charset="-122"/>
              </a:rPr>
              <a:t>,</a:t>
            </a:r>
            <a:r>
              <a:rPr lang="en-US" altLang="zh-CN" sz="2800" b="1" strike="noStrike" noProof="1">
                <a:latin typeface="宋体" panose="02010600030101010101" pitchFamily="2" charset="-122"/>
                <a:sym typeface="Symbol" pitchFamily="18" charset="2"/>
              </a:rPr>
              <a:t></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en-US" altLang="zh-CN" sz="2800" b="1" strike="noStrike" noProof="1">
                <a:latin typeface="Times New Roman" panose="02020803070505020304" pitchFamily="18" charset="0"/>
                <a:sym typeface="Symbol" pitchFamily="18" charset="2"/>
              </a:rPr>
              <a:t></a:t>
            </a:r>
            <a:r>
              <a:rPr lang="en-US" altLang="zh-CN" sz="2800" b="1" i="1" strike="noStrike" noProof="1">
                <a:latin typeface="Times New Roman" panose="02020803070505020304" pitchFamily="18" charset="0"/>
              </a:rPr>
              <a:t>g </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en-US" altLang="zh-CN" sz="2800" b="1" strike="noStrike" noProof="1" dirty="0">
                <a:latin typeface="宋体" panose="02010600030101010101" pitchFamily="2" charset="-122"/>
              </a:rPr>
              <a:t>,</a:t>
            </a:r>
            <a:r>
              <a:rPr lang="zh-CN" altLang="en-US" sz="2800" b="1" strike="noStrike" noProof="1" dirty="0">
                <a:latin typeface="宋体" panose="02010600030101010101" pitchFamily="2" charset="-122"/>
              </a:rPr>
              <a:t>从而</a:t>
            </a:r>
            <a:r>
              <a:rPr lang="en-US" altLang="zh-CN" sz="2800" b="1" strike="noStrike" noProof="1" dirty="0">
                <a:latin typeface="宋体" panose="02010600030101010101" pitchFamily="2" charset="-122"/>
                <a:sym typeface="Symbol" pitchFamily="18" charset="2"/>
              </a:rPr>
              <a:t></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en-US" altLang="zh-CN" sz="2800" b="1" strike="noStrike" noProof="1">
                <a:latin typeface="Times New Roman" panose="02020803070505020304" pitchFamily="18" charset="0"/>
                <a:sym typeface="Symbol" pitchFamily="18" charset="2"/>
              </a:rPr>
              <a:t></a:t>
            </a:r>
            <a:r>
              <a:rPr lang="en-US" altLang="zh-CN" sz="2800" b="1" i="1" strike="noStrike" noProof="1">
                <a:latin typeface="Times New Roman" panose="02020803070505020304" pitchFamily="18" charset="0"/>
              </a:rPr>
              <a:t>u</a:t>
            </a:r>
            <a:r>
              <a:rPr lang="en-US" altLang="zh-CN" sz="2800" b="1" strike="noStrike" noProof="1">
                <a:latin typeface="宋体" panose="02010600030101010101" pitchFamily="2" charset="-122"/>
              </a:rPr>
              <a:t>(</a:t>
            </a:r>
            <a:r>
              <a:rPr lang="en-US" altLang="zh-CN" sz="2800" b="1" i="1" strike="noStrike" noProof="1">
                <a:latin typeface="Times New Roman" panose="02020803070505020304" pitchFamily="18" charset="0"/>
              </a:rPr>
              <a:t>x</a:t>
            </a:r>
            <a:r>
              <a:rPr lang="en-US" altLang="zh-CN" sz="2800" b="1" strike="noStrike" noProof="1">
                <a:latin typeface="宋体" panose="02010600030101010101" pitchFamily="2" charset="-122"/>
              </a:rPr>
              <a:t>) </a:t>
            </a:r>
            <a:r>
              <a:rPr lang="en-US" altLang="zh-CN" sz="2800" b="1" i="1" strike="noStrike" noProof="1">
                <a:latin typeface="Times New Roman" panose="02020803070505020304" pitchFamily="18" charset="0"/>
              </a:rPr>
              <a:t>f</a:t>
            </a:r>
            <a:r>
              <a:rPr lang="en-US" altLang="zh-CN" sz="2800" b="1" strike="noStrike" noProof="1">
                <a:latin typeface="宋体" panose="02010600030101010101" pitchFamily="2" charset="-122"/>
              </a:rPr>
              <a:t>(</a:t>
            </a:r>
            <a:r>
              <a:rPr lang="en-US" altLang="zh-CN" sz="2800" b="1" i="1" strike="noStrike" noProof="1">
                <a:latin typeface="Times New Roman" panose="02020803070505020304" pitchFamily="18" charset="0"/>
              </a:rPr>
              <a:t>x</a:t>
            </a:r>
            <a:r>
              <a:rPr lang="en-US" altLang="zh-CN" sz="2800" b="1" strike="noStrike" noProof="1">
                <a:latin typeface="宋体" panose="02010600030101010101" pitchFamily="2" charset="-122"/>
              </a:rPr>
              <a:t>) +</a:t>
            </a:r>
            <a:r>
              <a:rPr lang="en-US" altLang="zh-CN" sz="2800" b="1" i="1" strike="noStrike" noProof="1">
                <a:latin typeface="Times New Roman" panose="02020803070505020304" pitchFamily="18" charset="0"/>
              </a:rPr>
              <a:t>v</a:t>
            </a:r>
            <a:r>
              <a:rPr lang="en-US" altLang="zh-CN" sz="2800" b="1" strike="noStrike" noProof="1">
                <a:latin typeface="宋体" panose="02010600030101010101" pitchFamily="2" charset="-122"/>
              </a:rPr>
              <a:t>(</a:t>
            </a:r>
            <a:r>
              <a:rPr lang="en-US" altLang="zh-CN" sz="2800" b="1" i="1" strike="noStrike" noProof="1">
                <a:latin typeface="Times New Roman" panose="02020803070505020304" pitchFamily="18" charset="0"/>
              </a:rPr>
              <a:t>x</a:t>
            </a:r>
            <a:r>
              <a:rPr lang="en-US" altLang="zh-CN" sz="2800" b="1" strike="noStrike" noProof="1">
                <a:latin typeface="宋体" panose="02010600030101010101" pitchFamily="2" charset="-122"/>
              </a:rPr>
              <a:t>) </a:t>
            </a:r>
            <a:r>
              <a:rPr lang="en-US" altLang="zh-CN" sz="2800" b="1" i="1" strike="noStrike" noProof="1">
                <a:latin typeface="Times New Roman" panose="02020803070505020304" pitchFamily="18" charset="0"/>
              </a:rPr>
              <a:t>g</a:t>
            </a:r>
            <a:r>
              <a:rPr lang="en-US" altLang="zh-CN" sz="2800" b="1" strike="noStrike" noProof="1">
                <a:latin typeface="宋体" panose="02010600030101010101" pitchFamily="2" charset="-122"/>
              </a:rPr>
              <a:t>(</a:t>
            </a:r>
            <a:r>
              <a:rPr lang="en-US" altLang="zh-CN" sz="2800" b="1" i="1" strike="noStrike" noProof="1">
                <a:latin typeface="Times New Roman" panose="02020803070505020304" pitchFamily="18" charset="0"/>
              </a:rPr>
              <a:t>x</a:t>
            </a:r>
            <a:r>
              <a:rPr lang="en-US" altLang="zh-CN" sz="2800" b="1" strike="noStrike" noProof="1">
                <a:latin typeface="宋体" panose="02010600030101010101" pitchFamily="2" charset="-122"/>
              </a:rPr>
              <a:t>) </a:t>
            </a:r>
            <a:endParaRPr lang="en-US" altLang="zh-CN" sz="2800" b="1" strike="noStrike" noProof="1">
              <a:latin typeface="宋体" panose="02010600030101010101" pitchFamily="2" charset="-122"/>
            </a:endParaRPr>
          </a:p>
          <a:p>
            <a:pPr fontAlgn="base">
              <a:buNone/>
            </a:pPr>
            <a:r>
              <a:rPr lang="en-US" altLang="zh-CN" sz="2800" b="1" strike="noStrike" noProof="1" dirty="0">
                <a:latin typeface="Times New Roman" panose="02020803070505020304" pitchFamily="18" charset="0"/>
                <a:sym typeface="Symbol" pitchFamily="18" charset="2"/>
              </a:rPr>
              <a:t> </a:t>
            </a:r>
            <a:r>
              <a:rPr lang="zh-CN" altLang="en-US" sz="2800" b="1" strike="noStrike" noProof="1" dirty="0">
                <a:latin typeface="Times New Roman" panose="02020803070505020304" pitchFamily="18" charset="0"/>
                <a:sym typeface="Symbol" pitchFamily="18" charset="2"/>
              </a:rPr>
              <a:t>即</a:t>
            </a:r>
            <a:r>
              <a:rPr lang="en-US" altLang="zh-CN" sz="2800" b="1" strike="noStrike" noProof="1" dirty="0">
                <a:latin typeface="宋体" panose="02010600030101010101" pitchFamily="2" charset="-122"/>
                <a:sym typeface="Symbol" pitchFamily="18" charset="2"/>
              </a:rPr>
              <a:t></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en-US" altLang="zh-CN" sz="2800" b="1" strike="noStrike" noProof="1">
                <a:latin typeface="Times New Roman" panose="02020803070505020304" pitchFamily="18" charset="0"/>
                <a:sym typeface="Symbol" pitchFamily="18" charset="2"/>
              </a:rPr>
              <a:t>1 </a:t>
            </a:r>
            <a:r>
              <a:rPr lang="en-US" altLang="zh-CN" sz="2800" b="1" strike="noStrike" noProof="1">
                <a:latin typeface="宋体" panose="02010600030101010101" pitchFamily="2" charset="-122"/>
                <a:sym typeface="Symbol" pitchFamily="18" charset="2"/>
              </a:rPr>
              <a:t></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=c.</a:t>
            </a:r>
            <a:endParaRPr lang="en-US" altLang="zh-CN" sz="2800" b="1" strike="noStrike" noProof="1">
              <a:latin typeface="Times New Roman" panose="02020803070505020304" pitchFamily="18" charset="0"/>
            </a:endParaRPr>
          </a:p>
          <a:p>
            <a:pPr fontAlgn="base">
              <a:buNone/>
            </a:pPr>
            <a:r>
              <a:rPr lang="en-US" altLang="zh-CN" sz="2800" b="1" strike="noStrike" noProof="1" dirty="0">
                <a:latin typeface="Times New Roman" panose="02020803070505020304" pitchFamily="18" charset="0"/>
              </a:rPr>
              <a:t>        </a:t>
            </a:r>
            <a:r>
              <a:rPr lang="zh-CN" altLang="en-US" sz="2800" b="1" strike="noStrike" noProof="1" dirty="0">
                <a:latin typeface="Times New Roman" panose="02020803070505020304" pitchFamily="18" charset="0"/>
              </a:rPr>
              <a:t>因此，</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f </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en-US" altLang="zh-CN" sz="2800" b="1" strike="noStrike" noProof="1">
                <a:latin typeface="宋体" panose="02010600030101010101" pitchFamily="2" charset="-122"/>
              </a:rPr>
              <a:t>,</a:t>
            </a:r>
            <a:r>
              <a:rPr lang="en-US" altLang="zh-CN" sz="2800" b="1" i="1" strike="noStrike" noProof="1">
                <a:latin typeface="Times New Roman" panose="02020803070505020304" pitchFamily="18" charset="0"/>
              </a:rPr>
              <a:t>g</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 </a:t>
            </a:r>
            <a:r>
              <a:rPr lang="en-US" altLang="zh-CN" sz="2800" b="1" strike="noStrike" noProof="1">
                <a:latin typeface="宋体" panose="02010600030101010101" pitchFamily="2" charset="-122"/>
              </a:rPr>
              <a:t>=</a:t>
            </a:r>
            <a:r>
              <a:rPr lang="en-US" altLang="zh-CN" sz="2800" b="1" strike="noStrike" noProof="1">
                <a:uFillTx/>
                <a:latin typeface="Times New Roman" panose="02020803070505020304" pitchFamily="18" charset="0"/>
                <a:sym typeface="+mn-ea"/>
              </a:rPr>
              <a:t>1</a:t>
            </a:r>
            <a:r>
              <a:rPr lang="en-US" altLang="zh-CN" sz="2800" b="1" strike="noStrike" noProof="1">
                <a:latin typeface="宋体" panose="02010600030101010101" pitchFamily="2" charset="-122"/>
              </a:rPr>
              <a:t>. </a:t>
            </a:r>
            <a:endParaRPr lang="en-US" altLang="zh-CN" sz="2800" b="1" strike="noStrike" noProof="1">
              <a:latin typeface="宋体" panose="02010600030101010101" pitchFamily="2" charset="-122"/>
            </a:endParaRPr>
          </a:p>
          <a:p>
            <a:pPr fontAlgn="base">
              <a:buNone/>
            </a:pPr>
            <a:r>
              <a:rPr lang="en-US" altLang="zh-CN" sz="2800" b="1" strike="noStrike" noProof="1" dirty="0">
                <a:latin typeface="宋体" panose="02010600030101010101" pitchFamily="2" charset="-122"/>
              </a:rPr>
              <a:t>    </a:t>
            </a:r>
            <a:r>
              <a:rPr lang="zh-CN" altLang="en-US" sz="2800" b="1" strike="noStrike" noProof="1" dirty="0">
                <a:latin typeface="宋体" panose="02010600030101010101" pitchFamily="2" charset="-122"/>
              </a:rPr>
              <a:t>综上所述，证毕</a:t>
            </a:r>
            <a:r>
              <a:rPr lang="en-US" altLang="zh-CN" sz="2800" b="1" strike="noStrike" noProof="1">
                <a:latin typeface="宋体" panose="02010600030101010101" pitchFamily="2" charset="-122"/>
              </a:rPr>
              <a:t>.           </a:t>
            </a:r>
            <a:endParaRPr lang="en-US" altLang="zh-CN" sz="2800" b="1" strike="noStrike" noProof="1">
              <a:latin typeface="宋体" panose="02010600030101010101" pitchFamily="2" charset="-122"/>
            </a:endParaRPr>
          </a:p>
          <a:p>
            <a:pPr fontAlgn="base">
              <a:buNone/>
            </a:pPr>
            <a:endParaRPr lang="en-US" altLang="zh-CN" sz="2800" b="1" strike="noStrike" noProof="1">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7027">
                                            <p:txEl>
                                              <p:charRg st="0" end="23"/>
                                            </p:txEl>
                                          </p:spTgt>
                                        </p:tgtEl>
                                        <p:attrNameLst>
                                          <p:attrName>style.visibility</p:attrName>
                                        </p:attrNameLst>
                                      </p:cBhvr>
                                      <p:to>
                                        <p:strVal val="visible"/>
                                      </p:to>
                                    </p:set>
                                    <p:animEffect transition="in" filter="wipe(left)">
                                      <p:cBhvr>
                                        <p:cTn id="7" dur="500"/>
                                        <p:tgtEl>
                                          <p:spTgt spid="257027">
                                            <p:txEl>
                                              <p:charRg st="0" end="2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7027">
                                            <p:txEl>
                                              <p:charRg st="23" end="53"/>
                                            </p:txEl>
                                          </p:spTgt>
                                        </p:tgtEl>
                                        <p:attrNameLst>
                                          <p:attrName>style.visibility</p:attrName>
                                        </p:attrNameLst>
                                      </p:cBhvr>
                                      <p:to>
                                        <p:strVal val="visible"/>
                                      </p:to>
                                    </p:set>
                                    <p:animEffect transition="in" filter="wipe(left)">
                                      <p:cBhvr>
                                        <p:cTn id="12" dur="500"/>
                                        <p:tgtEl>
                                          <p:spTgt spid="257027">
                                            <p:txEl>
                                              <p:charRg st="23" end="5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7027">
                                            <p:txEl>
                                              <p:charRg st="53" end="80"/>
                                            </p:txEl>
                                          </p:spTgt>
                                        </p:tgtEl>
                                        <p:attrNameLst>
                                          <p:attrName>style.visibility</p:attrName>
                                        </p:attrNameLst>
                                      </p:cBhvr>
                                      <p:to>
                                        <p:strVal val="visible"/>
                                      </p:to>
                                    </p:set>
                                    <p:animEffect transition="in" filter="wipe(left)">
                                      <p:cBhvr>
                                        <p:cTn id="17" dur="500"/>
                                        <p:tgtEl>
                                          <p:spTgt spid="257027">
                                            <p:txEl>
                                              <p:charRg st="53" end="8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7027">
                                            <p:txEl>
                                              <p:charRg st="80" end="126"/>
                                            </p:txEl>
                                          </p:spTgt>
                                        </p:tgtEl>
                                        <p:attrNameLst>
                                          <p:attrName>style.visibility</p:attrName>
                                        </p:attrNameLst>
                                      </p:cBhvr>
                                      <p:to>
                                        <p:strVal val="visible"/>
                                      </p:to>
                                    </p:set>
                                    <p:animEffect transition="in" filter="wipe(left)">
                                      <p:cBhvr>
                                        <p:cTn id="22" dur="500"/>
                                        <p:tgtEl>
                                          <p:spTgt spid="257027">
                                            <p:txEl>
                                              <p:charRg st="80" end="12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57027">
                                            <p:txEl>
                                              <p:charRg st="126" end="144"/>
                                            </p:txEl>
                                          </p:spTgt>
                                        </p:tgtEl>
                                        <p:attrNameLst>
                                          <p:attrName>style.visibility</p:attrName>
                                        </p:attrNameLst>
                                      </p:cBhvr>
                                      <p:to>
                                        <p:strVal val="visible"/>
                                      </p:to>
                                    </p:set>
                                    <p:animEffect transition="in" filter="wipe(left)">
                                      <p:cBhvr>
                                        <p:cTn id="27" dur="500"/>
                                        <p:tgtEl>
                                          <p:spTgt spid="257027">
                                            <p:txEl>
                                              <p:charRg st="126" end="14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57027">
                                            <p:txEl>
                                              <p:charRg st="144" end="173"/>
                                            </p:txEl>
                                          </p:spTgt>
                                        </p:tgtEl>
                                        <p:attrNameLst>
                                          <p:attrName>style.visibility</p:attrName>
                                        </p:attrNameLst>
                                      </p:cBhvr>
                                      <p:to>
                                        <p:strVal val="visible"/>
                                      </p:to>
                                    </p:set>
                                    <p:animEffect transition="in" filter="wipe(left)">
                                      <p:cBhvr>
                                        <p:cTn id="32" dur="500"/>
                                        <p:tgtEl>
                                          <p:spTgt spid="257027">
                                            <p:txEl>
                                              <p:charRg st="144" end="17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57027">
                                            <p:txEl>
                                              <p:charRg st="173" end="197"/>
                                            </p:txEl>
                                          </p:spTgt>
                                        </p:tgtEl>
                                        <p:attrNameLst>
                                          <p:attrName>style.visibility</p:attrName>
                                        </p:attrNameLst>
                                      </p:cBhvr>
                                      <p:to>
                                        <p:strVal val="visible"/>
                                      </p:to>
                                    </p:set>
                                    <p:animEffect transition="in" filter="wipe(left)">
                                      <p:cBhvr>
                                        <p:cTn id="37" dur="500"/>
                                        <p:tgtEl>
                                          <p:spTgt spid="257027">
                                            <p:txEl>
                                              <p:charRg st="173" end="19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27" grpId="0" build="p"/>
    </p:bld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6321" name="标题 258049"/>
          <p:cNvSpPr>
            <a:spLocks noGrp="1"/>
          </p:cNvSpPr>
          <p:nvPr>
            <p:ph type="title"/>
          </p:nvPr>
        </p:nvSpPr>
        <p:spPr>
          <a:xfrm>
            <a:off x="533400" y="-128587"/>
            <a:ext cx="3624263" cy="952500"/>
          </a:xfrm>
        </p:spPr>
        <p:txBody>
          <a:bodyPr wrap="square" anchor="b">
            <a:spAutoFit/>
          </a:bodyPr>
          <a:p>
            <a:r>
              <a:rPr lang="en-US" altLang="zh-CN" sz="2800" b="1" dirty="0">
                <a:latin typeface="宋体" panose="02010600030101010101" pitchFamily="2" charset="-122"/>
                <a:ea typeface="宋体" panose="02010600030101010101" pitchFamily="2" charset="-122"/>
                <a:sym typeface="Symbol" pitchFamily="18" charset="2"/>
              </a:rPr>
              <a:t>(3) </a:t>
            </a:r>
            <a:r>
              <a:rPr lang="zh-CN" altLang="en-US" sz="2800" b="1" dirty="0">
                <a:latin typeface="宋体" panose="02010600030101010101" pitchFamily="2" charset="-122"/>
                <a:ea typeface="宋体" panose="02010600030101010101" pitchFamily="2" charset="-122"/>
                <a:sym typeface="Symbol" pitchFamily="18" charset="2"/>
              </a:rPr>
              <a:t>互素多项式的性质</a:t>
            </a:r>
            <a:endParaRPr lang="zh-CN" altLang="en-US" sz="2800">
              <a:latin typeface="宋体" panose="02010600030101010101" pitchFamily="2" charset="-122"/>
              <a:ea typeface="宋体" panose="02010600030101010101" pitchFamily="2" charset="-122"/>
            </a:endParaRPr>
          </a:p>
        </p:txBody>
      </p:sp>
      <p:sp>
        <p:nvSpPr>
          <p:cNvPr id="258051" name="内容占位符 258050"/>
          <p:cNvSpPr>
            <a:spLocks noGrp="1"/>
          </p:cNvSpPr>
          <p:nvPr>
            <p:ph idx="1"/>
          </p:nvPr>
        </p:nvSpPr>
        <p:spPr>
          <a:xfrm>
            <a:off x="609600" y="1219200"/>
            <a:ext cx="8382000" cy="4648200"/>
          </a:xfrm>
        </p:spPr>
        <p:txBody>
          <a:bodyPr anchor="t"/>
          <a:p>
            <a:pPr>
              <a:buNone/>
            </a:pPr>
            <a:r>
              <a:rPr lang="zh-CN" altLang="en-US" sz="2800" b="1" dirty="0">
                <a:solidFill>
                  <a:schemeClr val="tx2"/>
                </a:solidFill>
                <a:latin typeface="宋体" panose="02010600030101010101" pitchFamily="2" charset="-122"/>
              </a:rPr>
              <a:t>定理</a:t>
            </a:r>
            <a:r>
              <a:rPr lang="en-US" altLang="zh-CN" sz="2800" b="1" dirty="0">
                <a:solidFill>
                  <a:schemeClr val="tx2"/>
                </a:solidFill>
                <a:latin typeface="宋体" panose="02010600030101010101" pitchFamily="2" charset="-122"/>
              </a:rPr>
              <a:t>4</a:t>
            </a:r>
            <a:r>
              <a:rPr lang="zh-CN" altLang="en-US" sz="2800" b="1" dirty="0">
                <a:solidFill>
                  <a:schemeClr val="tx2"/>
                </a:solidFill>
                <a:latin typeface="宋体" panose="02010600030101010101" pitchFamily="2" charset="-122"/>
              </a:rPr>
              <a:t>  </a:t>
            </a:r>
            <a:r>
              <a:rPr lang="zh-CN" altLang="en-US" sz="2800" b="1" dirty="0">
                <a:latin typeface="宋体" panose="02010600030101010101" pitchFamily="2" charset="-122"/>
              </a:rPr>
              <a:t>若</a:t>
            </a:r>
            <a:r>
              <a:rPr lang="en-US" altLang="zh-CN" sz="2800" b="1">
                <a:latin typeface="Times New Roman" panose="02020803070505020304" pitchFamily="18" charset="0"/>
              </a:rPr>
              <a:t>(</a:t>
            </a:r>
            <a:r>
              <a:rPr lang="en-US" altLang="zh-CN" sz="2800" b="1" i="1" err="1">
                <a:latin typeface="Times New Roman" panose="02020803070505020304" pitchFamily="18" charset="0"/>
              </a:rPr>
              <a:t>f</a:t>
            </a:r>
            <a:r>
              <a:rPr lang="en-US" altLang="zh-CN" sz="2800" b="1" err="1">
                <a:latin typeface="Times New Roman" panose="02020803070505020304" pitchFamily="18" charset="0"/>
              </a:rPr>
              <a:t>(</a:t>
            </a:r>
            <a:r>
              <a:rPr lang="en-US" altLang="zh-CN" sz="2800" b="1" i="1" err="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g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=1,</a:t>
            </a:r>
            <a:r>
              <a:rPr lang="zh-CN" altLang="en-US" sz="2800" b="1">
                <a:latin typeface="Times New Roman" panose="02020803070505020304" pitchFamily="18" charset="0"/>
              </a:rPr>
              <a:t>且</a:t>
            </a:r>
            <a:r>
              <a:rPr lang="en-US" altLang="zh-CN" sz="2800" b="1" i="1">
                <a:latin typeface="Times New Roman" panose="02020803070505020304" pitchFamily="18" charset="0"/>
              </a:rPr>
              <a:t>f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h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a:t>
            </a:r>
            <a:r>
              <a:rPr lang="zh-CN" altLang="en-US" sz="2800" b="1">
                <a:latin typeface="Times New Roman" panose="02020803070505020304" pitchFamily="18" charset="0"/>
                <a:sym typeface="Symbol" pitchFamily="18" charset="2"/>
              </a:rPr>
              <a:t>则</a:t>
            </a:r>
            <a:r>
              <a:rPr lang="en-US" altLang="zh-CN" sz="2800" b="1" i="1">
                <a:latin typeface="Times New Roman" panose="02020803070505020304" pitchFamily="18" charset="0"/>
              </a:rPr>
              <a:t>f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rPr>
              <a:t>h</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endParaRPr lang="en-US" altLang="zh-CN" sz="2800" b="1">
              <a:latin typeface="Times New Roman" panose="02020803070505020304" pitchFamily="18" charset="0"/>
            </a:endParaRPr>
          </a:p>
          <a:p>
            <a:pPr>
              <a:buNone/>
            </a:pPr>
            <a:r>
              <a:rPr lang="zh-CN" altLang="en-US" sz="2800" b="1" dirty="0">
                <a:solidFill>
                  <a:schemeClr val="tx2"/>
                </a:solidFill>
                <a:latin typeface="Times New Roman" panose="02020803070505020304" pitchFamily="18" charset="0"/>
              </a:rPr>
              <a:t>证明    </a:t>
            </a:r>
            <a:r>
              <a:rPr lang="zh-CN" altLang="en-US" sz="2800" b="1" dirty="0">
                <a:latin typeface="Times New Roman" panose="02020803070505020304" pitchFamily="18" charset="0"/>
              </a:rPr>
              <a:t>由</a:t>
            </a:r>
            <a:r>
              <a:rPr lang="en-US" altLang="zh-CN" sz="2800" b="1">
                <a:latin typeface="Times New Roman" panose="02020803070505020304" pitchFamily="18" charset="0"/>
              </a:rPr>
              <a:t>(</a:t>
            </a:r>
            <a:r>
              <a:rPr lang="en-US" altLang="zh-CN" sz="2800" b="1" i="1" err="1">
                <a:latin typeface="Times New Roman" panose="02020803070505020304" pitchFamily="18" charset="0"/>
              </a:rPr>
              <a:t>f</a:t>
            </a:r>
            <a:r>
              <a:rPr lang="en-US" altLang="zh-CN" sz="2800" b="1" err="1">
                <a:latin typeface="Times New Roman" panose="02020803070505020304" pitchFamily="18" charset="0"/>
              </a:rPr>
              <a:t>(</a:t>
            </a:r>
            <a:r>
              <a:rPr lang="en-US" altLang="zh-CN" sz="2800" b="1" i="1" err="1">
                <a:latin typeface="Times New Roman" panose="02020803070505020304" pitchFamily="18" charset="0"/>
              </a:rPr>
              <a:t>x</a:t>
            </a:r>
            <a:r>
              <a:rPr lang="en-US" altLang="zh-CN" sz="2800" b="1">
                <a:latin typeface="Times New Roman" panose="02020803070505020304" pitchFamily="18" charset="0"/>
              </a:rPr>
              <a:t>) , </a:t>
            </a:r>
            <a:r>
              <a:rPr lang="en-US" altLang="zh-CN" sz="2800" b="1" i="1" err="1">
                <a:latin typeface="Times New Roman" panose="02020803070505020304" pitchFamily="18" charset="0"/>
              </a:rPr>
              <a:t>g</a:t>
            </a:r>
            <a:r>
              <a:rPr lang="en-US" altLang="zh-CN" sz="2800" b="1" err="1">
                <a:latin typeface="Times New Roman" panose="02020803070505020304" pitchFamily="18" charset="0"/>
              </a:rPr>
              <a:t>(</a:t>
            </a:r>
            <a:r>
              <a:rPr lang="en-US" altLang="zh-CN" sz="2800" b="1" i="1" err="1">
                <a:latin typeface="Times New Roman" panose="02020803070505020304" pitchFamily="18" charset="0"/>
              </a:rPr>
              <a:t>x</a:t>
            </a:r>
            <a:r>
              <a:rPr lang="en-US" altLang="zh-CN" sz="2800" b="1" dirty="0">
                <a:latin typeface="Times New Roman" panose="02020803070505020304" pitchFamily="18" charset="0"/>
              </a:rPr>
              <a:t>) ) =1</a:t>
            </a:r>
            <a:r>
              <a:rPr lang="zh-CN" altLang="en-US" sz="2800" b="1" dirty="0">
                <a:latin typeface="Times New Roman" panose="02020803070505020304" pitchFamily="18" charset="0"/>
              </a:rPr>
              <a:t>可知，有</a:t>
            </a:r>
            <a:r>
              <a:rPr lang="en-US" altLang="zh-CN" sz="2800" b="1" i="1">
                <a:latin typeface="Times New Roman" panose="02020803070505020304" pitchFamily="18" charset="0"/>
              </a:rPr>
              <a:t>u</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Times New Roman" panose="02020803070505020304" pitchFamily="18" charset="0"/>
              </a:rPr>
              <a:t>，</a:t>
            </a:r>
            <a:r>
              <a:rPr lang="en-US" altLang="zh-CN" sz="2800" b="1" i="1">
                <a:latin typeface="Times New Roman" panose="02020803070505020304" pitchFamily="18" charset="0"/>
              </a:rPr>
              <a:t>v</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使</a:t>
            </a:r>
            <a:endParaRPr lang="zh-CN" altLang="en-US" sz="2800" b="1" dirty="0">
              <a:latin typeface="Times New Roman" panose="02020803070505020304" pitchFamily="18" charset="0"/>
            </a:endParaRPr>
          </a:p>
          <a:p>
            <a:pPr>
              <a:buNone/>
            </a:pPr>
            <a:r>
              <a:rPr lang="zh-CN" altLang="en-US" sz="2800" b="1" dirty="0">
                <a:latin typeface="Times New Roman" panose="02020803070505020304" pitchFamily="18" charset="0"/>
              </a:rPr>
              <a:t>                            </a:t>
            </a:r>
            <a:r>
              <a:rPr lang="en-US" altLang="zh-CN" sz="2800" b="1" i="1" err="1">
                <a:latin typeface="Times New Roman" panose="02020803070505020304" pitchFamily="18" charset="0"/>
              </a:rPr>
              <a:t>u</a:t>
            </a:r>
            <a:r>
              <a:rPr lang="en-US" altLang="zh-CN" sz="2800" b="1" err="1">
                <a:latin typeface="Times New Roman" panose="02020803070505020304" pitchFamily="18" charset="0"/>
              </a:rPr>
              <a:t>(</a:t>
            </a:r>
            <a:r>
              <a:rPr lang="en-US" altLang="zh-CN" sz="2800" b="1" i="1" err="1">
                <a:latin typeface="Times New Roman" panose="02020803070505020304" pitchFamily="18" charset="0"/>
              </a:rPr>
              <a:t>x</a:t>
            </a:r>
            <a:r>
              <a:rPr lang="en-US" altLang="zh-CN" sz="2800" b="1" err="1">
                <a:latin typeface="Times New Roman" panose="02020803070505020304" pitchFamily="18" charset="0"/>
              </a:rPr>
              <a:t>) </a:t>
            </a:r>
            <a:r>
              <a:rPr lang="en-US" altLang="zh-CN" sz="2800" b="1" i="1" err="1">
                <a:latin typeface="Times New Roman" panose="02020803070505020304" pitchFamily="18" charset="0"/>
              </a:rPr>
              <a:t>f</a:t>
            </a:r>
            <a:r>
              <a:rPr lang="en-US" altLang="zh-CN" sz="2800" b="1" err="1">
                <a:latin typeface="Times New Roman" panose="02020803070505020304" pitchFamily="18" charset="0"/>
              </a:rPr>
              <a:t>(</a:t>
            </a:r>
            <a:r>
              <a:rPr lang="en-US" altLang="zh-CN" sz="2800" b="1" i="1" err="1">
                <a:latin typeface="Times New Roman" panose="02020803070505020304" pitchFamily="18" charset="0"/>
              </a:rPr>
              <a:t>x</a:t>
            </a:r>
            <a:r>
              <a:rPr lang="en-US" altLang="zh-CN" sz="2800" b="1" err="1">
                <a:latin typeface="Times New Roman" panose="02020803070505020304" pitchFamily="18" charset="0"/>
              </a:rPr>
              <a:t>) +</a:t>
            </a:r>
            <a:r>
              <a:rPr lang="en-US" altLang="zh-CN" sz="2800" b="1" i="1" err="1">
                <a:latin typeface="Times New Roman" panose="02020803070505020304" pitchFamily="18" charset="0"/>
              </a:rPr>
              <a:t>v</a:t>
            </a:r>
            <a:r>
              <a:rPr lang="en-US" altLang="zh-CN" sz="2800" b="1" err="1">
                <a:latin typeface="Times New Roman" panose="02020803070505020304" pitchFamily="18" charset="0"/>
              </a:rPr>
              <a:t>(</a:t>
            </a:r>
            <a:r>
              <a:rPr lang="en-US" altLang="zh-CN" sz="2800" b="1" i="1" err="1">
                <a:latin typeface="Times New Roman" panose="02020803070505020304" pitchFamily="18" charset="0"/>
              </a:rPr>
              <a:t>x</a:t>
            </a:r>
            <a:r>
              <a:rPr lang="en-US" altLang="zh-CN" sz="2800" b="1" err="1">
                <a:latin typeface="Times New Roman" panose="02020803070505020304" pitchFamily="18" charset="0"/>
              </a:rPr>
              <a:t>) </a:t>
            </a:r>
            <a:r>
              <a:rPr lang="en-US" altLang="zh-CN" sz="2800" b="1" i="1" err="1">
                <a:latin typeface="Times New Roman" panose="02020803070505020304" pitchFamily="18" charset="0"/>
              </a:rPr>
              <a:t>g</a:t>
            </a:r>
            <a:r>
              <a:rPr lang="en-US" altLang="zh-CN" sz="2800" b="1" err="1">
                <a:latin typeface="Times New Roman" panose="02020803070505020304" pitchFamily="18" charset="0"/>
              </a:rPr>
              <a:t>(</a:t>
            </a:r>
            <a:r>
              <a:rPr lang="en-US" altLang="zh-CN" sz="2800" b="1" i="1" err="1">
                <a:latin typeface="Times New Roman" panose="02020803070505020304" pitchFamily="18" charset="0"/>
              </a:rPr>
              <a:t>x</a:t>
            </a:r>
            <a:r>
              <a:rPr lang="en-US" altLang="zh-CN" sz="2800" b="1">
                <a:latin typeface="Times New Roman" panose="02020803070505020304" pitchFamily="18" charset="0"/>
              </a:rPr>
              <a:t>) =1</a:t>
            </a:r>
            <a:endParaRPr lang="en-US" altLang="zh-CN" sz="2800" b="1">
              <a:latin typeface="Times New Roman" panose="02020803070505020304" pitchFamily="18" charset="0"/>
            </a:endParaRPr>
          </a:p>
          <a:p>
            <a:pPr>
              <a:buNone/>
            </a:pPr>
            <a:r>
              <a:rPr lang="zh-CN" altLang="en-US" sz="2800" b="1" dirty="0">
                <a:latin typeface="Times New Roman" panose="02020803070505020304" pitchFamily="18" charset="0"/>
              </a:rPr>
              <a:t>等式两边乘</a:t>
            </a:r>
            <a:r>
              <a:rPr lang="en-US" altLang="zh-CN" sz="2800" b="1" i="1">
                <a:latin typeface="Times New Roman" panose="02020803070505020304" pitchFamily="18" charset="0"/>
              </a:rPr>
              <a:t>h</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得</a:t>
            </a:r>
            <a:endParaRPr lang="zh-CN" altLang="en-US" sz="2800" b="1" dirty="0">
              <a:latin typeface="Times New Roman" panose="02020803070505020304" pitchFamily="18" charset="0"/>
            </a:endParaRPr>
          </a:p>
          <a:p>
            <a:pPr>
              <a:buNone/>
            </a:pPr>
            <a:r>
              <a:rPr lang="zh-CN" altLang="en-US" sz="2800" b="1" i="1" dirty="0">
                <a:latin typeface="Times New Roman" panose="02020803070505020304" pitchFamily="18" charset="0"/>
              </a:rPr>
              <a:t>                           </a:t>
            </a:r>
            <a:r>
              <a:rPr lang="en-US" altLang="zh-CN" sz="2800" b="1" i="1" err="1">
                <a:latin typeface="Times New Roman" panose="02020803070505020304" pitchFamily="18" charset="0"/>
              </a:rPr>
              <a:t>u</a:t>
            </a:r>
            <a:r>
              <a:rPr lang="en-US" altLang="zh-CN" sz="2800" b="1" err="1">
                <a:latin typeface="Times New Roman" panose="02020803070505020304" pitchFamily="18" charset="0"/>
              </a:rPr>
              <a:t>(</a:t>
            </a:r>
            <a:r>
              <a:rPr lang="en-US" altLang="zh-CN" sz="2800" b="1" i="1" err="1">
                <a:latin typeface="Times New Roman" panose="02020803070505020304" pitchFamily="18" charset="0"/>
              </a:rPr>
              <a:t>x</a:t>
            </a:r>
            <a:r>
              <a:rPr lang="en-US" altLang="zh-CN" sz="2800" b="1" err="1">
                <a:latin typeface="Times New Roman" panose="02020803070505020304" pitchFamily="18" charset="0"/>
              </a:rPr>
              <a:t>) </a:t>
            </a:r>
            <a:r>
              <a:rPr lang="en-US" altLang="zh-CN" sz="2800" b="1" i="1" err="1">
                <a:latin typeface="Times New Roman" panose="02020803070505020304" pitchFamily="18" charset="0"/>
              </a:rPr>
              <a:t>f</a:t>
            </a:r>
            <a:r>
              <a:rPr lang="en-US" altLang="zh-CN" sz="2800" b="1" err="1">
                <a:latin typeface="Times New Roman" panose="02020803070505020304" pitchFamily="18" charset="0"/>
              </a:rPr>
              <a:t>(</a:t>
            </a:r>
            <a:r>
              <a:rPr lang="en-US" altLang="zh-CN" sz="2800" b="1" i="1" err="1">
                <a:latin typeface="Times New Roman" panose="02020803070505020304" pitchFamily="18" charset="0"/>
              </a:rPr>
              <a:t>x</a:t>
            </a:r>
            <a:r>
              <a:rPr lang="en-US" altLang="zh-CN" sz="2800" b="1" err="1">
                <a:latin typeface="Times New Roman" panose="02020803070505020304" pitchFamily="18" charset="0"/>
              </a:rPr>
              <a:t>) </a:t>
            </a:r>
            <a:r>
              <a:rPr lang="en-US" altLang="zh-CN" sz="2800" b="1" i="1" err="1">
                <a:latin typeface="Times New Roman" panose="02020803070505020304" pitchFamily="18" charset="0"/>
              </a:rPr>
              <a:t>h</a:t>
            </a:r>
            <a:r>
              <a:rPr lang="en-US" altLang="zh-CN" sz="2800" b="1" err="1">
                <a:latin typeface="Times New Roman" panose="02020803070505020304" pitchFamily="18" charset="0"/>
              </a:rPr>
              <a:t>(</a:t>
            </a:r>
            <a:r>
              <a:rPr lang="en-US" altLang="zh-CN" sz="2800" b="1" i="1" err="1">
                <a:latin typeface="Times New Roman" panose="02020803070505020304" pitchFamily="18" charset="0"/>
              </a:rPr>
              <a:t>x</a:t>
            </a:r>
            <a:r>
              <a:rPr lang="en-US" altLang="zh-CN" sz="2800" b="1" err="1">
                <a:latin typeface="Times New Roman" panose="02020803070505020304" pitchFamily="18" charset="0"/>
              </a:rPr>
              <a:t>) +</a:t>
            </a:r>
            <a:r>
              <a:rPr lang="en-US" altLang="zh-CN" sz="2800" b="1" i="1" err="1">
                <a:latin typeface="Times New Roman" panose="02020803070505020304" pitchFamily="18" charset="0"/>
              </a:rPr>
              <a:t>v</a:t>
            </a:r>
            <a:r>
              <a:rPr lang="en-US" altLang="zh-CN" sz="2800" b="1" err="1">
                <a:latin typeface="Times New Roman" panose="02020803070505020304" pitchFamily="18" charset="0"/>
              </a:rPr>
              <a:t>(</a:t>
            </a:r>
            <a:r>
              <a:rPr lang="en-US" altLang="zh-CN" sz="2800" b="1" i="1" err="1">
                <a:latin typeface="Times New Roman" panose="02020803070505020304" pitchFamily="18" charset="0"/>
              </a:rPr>
              <a:t>x</a:t>
            </a:r>
            <a:r>
              <a:rPr lang="en-US" altLang="zh-CN" sz="2800" b="1" err="1">
                <a:latin typeface="Times New Roman" panose="02020803070505020304" pitchFamily="18" charset="0"/>
              </a:rPr>
              <a:t>) </a:t>
            </a:r>
            <a:r>
              <a:rPr lang="en-US" altLang="zh-CN" sz="2800" b="1" i="1" err="1">
                <a:latin typeface="Times New Roman" panose="02020803070505020304" pitchFamily="18" charset="0"/>
              </a:rPr>
              <a:t>g</a:t>
            </a:r>
            <a:r>
              <a:rPr lang="en-US" altLang="zh-CN" sz="2800" b="1" err="1">
                <a:latin typeface="Times New Roman" panose="02020803070505020304" pitchFamily="18" charset="0"/>
              </a:rPr>
              <a:t>(</a:t>
            </a:r>
            <a:r>
              <a:rPr lang="en-US" altLang="zh-CN" sz="2800" b="1" i="1" err="1">
                <a:latin typeface="Times New Roman" panose="02020803070505020304" pitchFamily="18" charset="0"/>
              </a:rPr>
              <a:t>x</a:t>
            </a:r>
            <a:r>
              <a:rPr lang="en-US" altLang="zh-CN" sz="2800" b="1" err="1">
                <a:latin typeface="Times New Roman" panose="02020803070505020304" pitchFamily="18" charset="0"/>
              </a:rPr>
              <a:t>) </a:t>
            </a:r>
            <a:r>
              <a:rPr lang="en-US" altLang="zh-CN" sz="2800" b="1" i="1" err="1">
                <a:latin typeface="Times New Roman" panose="02020803070505020304" pitchFamily="18" charset="0"/>
              </a:rPr>
              <a:t>h</a:t>
            </a:r>
            <a:r>
              <a:rPr lang="en-US" altLang="zh-CN" sz="2800" b="1" err="1">
                <a:latin typeface="Times New Roman" panose="02020803070505020304" pitchFamily="18" charset="0"/>
              </a:rPr>
              <a:t>(</a:t>
            </a:r>
            <a:r>
              <a:rPr lang="en-US" altLang="zh-CN" sz="2800" b="1" i="1" err="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h</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solidFill>
                  <a:schemeClr val="tx2"/>
                </a:solidFill>
                <a:latin typeface="Times New Roman" panose="02020803070505020304" pitchFamily="18" charset="0"/>
              </a:rPr>
              <a:t>*</a:t>
            </a:r>
            <a:r>
              <a:rPr lang="en-US" altLang="zh-CN" sz="2800" b="1">
                <a:latin typeface="Times New Roman" panose="02020803070505020304" pitchFamily="18" charset="0"/>
              </a:rPr>
              <a:t>) </a:t>
            </a:r>
            <a:endParaRPr lang="en-US" altLang="zh-CN" sz="2800" b="1">
              <a:latin typeface="Times New Roman" panose="02020803070505020304" pitchFamily="18" charset="0"/>
            </a:endParaRPr>
          </a:p>
          <a:p>
            <a:pPr>
              <a:buNone/>
            </a:pPr>
            <a:r>
              <a:rPr lang="zh-CN" altLang="en-US" sz="2800" b="1">
                <a:latin typeface="Times New Roman" panose="02020803070505020304" pitchFamily="18" charset="0"/>
              </a:rPr>
              <a:t>因</a:t>
            </a:r>
            <a:r>
              <a:rPr lang="en-US" altLang="zh-CN" sz="2800" b="1" i="1">
                <a:latin typeface="Times New Roman" panose="02020803070505020304" pitchFamily="18" charset="0"/>
              </a:rPr>
              <a:t>f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h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Times New Roman" panose="02020803070505020304" pitchFamily="18" charset="0"/>
              </a:rPr>
              <a:t>， </a:t>
            </a:r>
            <a:r>
              <a:rPr lang="en-US" altLang="zh-CN" sz="2800" b="1" i="1">
                <a:latin typeface="Times New Roman" panose="02020803070505020304" pitchFamily="18" charset="0"/>
              </a:rPr>
              <a:t>f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，有</a:t>
            </a:r>
            <a:endParaRPr lang="zh-CN" altLang="en-US" sz="2800" b="1" dirty="0">
              <a:latin typeface="Times New Roman" panose="02020803070505020304" pitchFamily="18" charset="0"/>
            </a:endParaRPr>
          </a:p>
          <a:p>
            <a:pPr>
              <a:buNone/>
            </a:pPr>
            <a:r>
              <a:rPr lang="zh-CN" altLang="en-US" sz="2800" b="1" i="1" dirty="0">
                <a:latin typeface="Times New Roman" panose="02020803070505020304" pitchFamily="18" charset="0"/>
              </a:rPr>
              <a:t>                           </a:t>
            </a:r>
            <a:r>
              <a:rPr lang="en-US" altLang="zh-CN" sz="2800" b="1" i="1">
                <a:latin typeface="Times New Roman" panose="02020803070505020304" pitchFamily="18" charset="0"/>
              </a:rPr>
              <a:t>f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rPr>
              <a:t>u</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h</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v</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h</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endParaRPr lang="en-US" altLang="zh-CN" sz="2800" b="1">
              <a:latin typeface="Times New Roman" panose="02020803070505020304" pitchFamily="18" charset="0"/>
            </a:endParaRPr>
          </a:p>
          <a:p>
            <a:pPr>
              <a:buNone/>
            </a:pPr>
            <a:r>
              <a:rPr lang="zh-CN" altLang="en-US" sz="2800" b="1">
                <a:latin typeface="Times New Roman" panose="02020803070505020304" pitchFamily="18" charset="0"/>
              </a:rPr>
              <a:t>即</a:t>
            </a:r>
            <a:r>
              <a:rPr lang="en-US" altLang="zh-CN" sz="2800" b="1" i="1">
                <a:latin typeface="Times New Roman" panose="02020803070505020304" pitchFamily="18" charset="0"/>
              </a:rPr>
              <a:t>f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rPr>
              <a:t>h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zh-CN" altLang="en-US" sz="2800" b="1" dirty="0">
                <a:latin typeface="Times New Roman" panose="02020803070505020304" pitchFamily="18" charset="0"/>
                <a:sym typeface="Symbol" pitchFamily="18" charset="2"/>
              </a:rPr>
              <a:t>证毕</a:t>
            </a:r>
            <a:r>
              <a:rPr lang="en-US" altLang="zh-CN" sz="2800" b="1">
                <a:latin typeface="Times New Roman" panose="02020803070505020304" pitchFamily="18" charset="0"/>
                <a:sym typeface="Symbol" pitchFamily="18" charset="2"/>
              </a:rPr>
              <a:t>.</a:t>
            </a:r>
            <a:endParaRPr lang="en-US" altLang="zh-CN" sz="2800" b="1">
              <a:latin typeface="Times New Roman" panose="02020803070505020304" pitchFamily="18" charset="0"/>
            </a:endParaRPr>
          </a:p>
        </p:txBody>
      </p:sp>
      <p:sp>
        <p:nvSpPr>
          <p:cNvPr id="258052" name="线形标注 2 258051"/>
          <p:cNvSpPr/>
          <p:nvPr/>
        </p:nvSpPr>
        <p:spPr>
          <a:xfrm>
            <a:off x="6477000" y="3810000"/>
            <a:ext cx="1295400" cy="533400"/>
          </a:xfrm>
          <a:prstGeom prst="borderCallout2">
            <a:avLst>
              <a:gd name="adj1" fmla="val 21431"/>
              <a:gd name="adj2" fmla="val -5884"/>
              <a:gd name="adj3" fmla="val 21431"/>
              <a:gd name="adj4" fmla="val -5884"/>
              <a:gd name="adj5" fmla="val 115181"/>
              <a:gd name="adj6" fmla="val -76838"/>
            </a:avLst>
          </a:prstGeom>
          <a:solidFill>
            <a:srgbClr val="FFFF66"/>
          </a:solidFill>
          <a:ln w="9525" cap="flat" cmpd="sng">
            <a:solidFill>
              <a:schemeClr val="tx1"/>
            </a:solidFill>
            <a:prstDash val="solid"/>
            <a:miter/>
            <a:headEnd type="none" w="med" len="med"/>
            <a:tailEnd type="none" w="med" len="med"/>
          </a:ln>
        </p:spPr>
        <p:txBody>
          <a:bodyPr anchor="t"/>
          <a:p>
            <a:pPr indent="0">
              <a:lnSpc>
                <a:spcPct val="110000"/>
              </a:lnSpc>
              <a:spcBef>
                <a:spcPct val="20000"/>
              </a:spcBef>
              <a:buClr>
                <a:schemeClr val="folHlink"/>
              </a:buClr>
              <a:buSzPct val="75000"/>
              <a:buFont typeface="Wingdings" panose="05000000000000000000" pitchFamily="2" charset="2"/>
              <a:buNone/>
            </a:pPr>
            <a:r>
              <a:rPr lang="en-US" altLang="zh-CN" sz="2400" b="1">
                <a:latin typeface="宋体" panose="02010600030101010101" pitchFamily="2" charset="-122"/>
                <a:ea typeface="宋体" panose="02010600030101010101" pitchFamily="2" charset="-122"/>
              </a:rPr>
              <a:t>(</a:t>
            </a:r>
            <a:r>
              <a:rPr lang="en-US" altLang="zh-CN" sz="2400" b="1">
                <a:solidFill>
                  <a:schemeClr val="tx2"/>
                </a:solidFill>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左端</a:t>
            </a:r>
            <a:endParaRPr lang="zh-CN" altLang="en-US" sz="2400">
              <a:latin typeface="Verdana" panose="020B08040305040B0204" pitchFamily="34" charset="0"/>
              <a:ea typeface="宋体" panose="02010600030101010101" pitchFamily="2" charset="-122"/>
            </a:endParaRPr>
          </a:p>
        </p:txBody>
      </p:sp>
      <p:sp>
        <p:nvSpPr>
          <p:cNvPr id="258053" name="线形标注 2 258052"/>
          <p:cNvSpPr/>
          <p:nvPr/>
        </p:nvSpPr>
        <p:spPr>
          <a:xfrm>
            <a:off x="3276600" y="5334000"/>
            <a:ext cx="1295400" cy="457200"/>
          </a:xfrm>
          <a:prstGeom prst="borderCallout2">
            <a:avLst>
              <a:gd name="adj1" fmla="val 25000"/>
              <a:gd name="adj2" fmla="val -5884"/>
              <a:gd name="adj3" fmla="val 25000"/>
              <a:gd name="adj4" fmla="val -5884"/>
              <a:gd name="adj5" fmla="val -21181"/>
              <a:gd name="adj6" fmla="val -75611"/>
            </a:avLst>
          </a:prstGeom>
          <a:solidFill>
            <a:srgbClr val="FFFF66"/>
          </a:solidFill>
          <a:ln w="9525" cap="flat" cmpd="sng">
            <a:solidFill>
              <a:schemeClr val="tx1"/>
            </a:solidFill>
            <a:prstDash val="solid"/>
            <a:miter/>
            <a:headEnd type="none" w="med" len="med"/>
            <a:tailEnd type="none" w="med" len="med"/>
          </a:ln>
        </p:spPr>
        <p:txBody>
          <a:bodyPr anchor="t"/>
          <a:p>
            <a:pPr indent="0">
              <a:lnSpc>
                <a:spcPct val="110000"/>
              </a:lnSpc>
              <a:spcBef>
                <a:spcPct val="20000"/>
              </a:spcBef>
              <a:buClr>
                <a:schemeClr val="folHlink"/>
              </a:buClr>
              <a:buSzPct val="75000"/>
              <a:buFont typeface="Wingdings" panose="05000000000000000000" pitchFamily="2" charset="2"/>
              <a:buNone/>
            </a:pPr>
            <a:r>
              <a:rPr lang="en-US" altLang="zh-CN" sz="2400" b="1">
                <a:latin typeface="宋体" panose="02010600030101010101" pitchFamily="2" charset="-122"/>
                <a:ea typeface="宋体" panose="02010600030101010101" pitchFamily="2" charset="-122"/>
              </a:rPr>
              <a:t>(</a:t>
            </a:r>
            <a:r>
              <a:rPr lang="en-US" altLang="zh-CN" sz="2400" b="1">
                <a:solidFill>
                  <a:schemeClr val="tx2"/>
                </a:solidFill>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右端</a:t>
            </a:r>
            <a:endParaRPr lang="zh-CN" altLang="en-US" sz="2400">
              <a:latin typeface="Verdana" panose="020B08040305040B0204" pitchFamily="34" charset="0"/>
              <a:ea typeface="宋体" panose="02010600030101010101" pitchFamily="2" charset="-122"/>
            </a:endParaRPr>
          </a:p>
        </p:txBody>
      </p:sp>
      <p:sp>
        <p:nvSpPr>
          <p:cNvPr id="258054" name="矩形 258053"/>
          <p:cNvSpPr/>
          <p:nvPr/>
        </p:nvSpPr>
        <p:spPr>
          <a:xfrm>
            <a:off x="685800" y="5353050"/>
            <a:ext cx="8458200" cy="1384300"/>
          </a:xfrm>
          <a:prstGeom prst="rect">
            <a:avLst/>
          </a:prstGeom>
          <a:noFill/>
          <a:ln w="9525">
            <a:noFill/>
          </a:ln>
        </p:spPr>
        <p:txBody>
          <a:bodyPr anchor="b">
            <a:spAutoFit/>
          </a:bodyPr>
          <a:p>
            <a:pPr indent="0" fontAlgn="base"/>
            <a:r>
              <a:rPr lang="zh-CN" altLang="en-US" sz="2800" b="1" strike="noStrike" noProof="1" dirty="0">
                <a:solidFill>
                  <a:schemeClr val="tx2"/>
                </a:solidFill>
                <a:latin typeface="宋体" panose="02010600030101010101" pitchFamily="2" charset="-122"/>
                <a:ea typeface="宋体" panose="02010600030101010101" pitchFamily="2" charset="-122"/>
                <a:cs typeface="+mn-cs"/>
                <a:sym typeface="Symbol" pitchFamily="18" charset="2"/>
              </a:rPr>
              <a:t>推论  </a:t>
            </a:r>
            <a:r>
              <a:rPr lang="zh-CN" altLang="en-US" sz="2800" b="1" strike="noStrike" noProof="1" dirty="0">
                <a:latin typeface="宋体" panose="02010600030101010101" pitchFamily="2" charset="-122"/>
                <a:ea typeface="宋体" panose="02010600030101010101" pitchFamily="2" charset="-122"/>
                <a:cs typeface="+mn-cs"/>
                <a:sym typeface="Symbol" pitchFamily="18" charset="2"/>
              </a:rPr>
              <a:t>若</a:t>
            </a:r>
            <a:r>
              <a:rPr lang="en-US" altLang="zh-CN" sz="2800" b="1" i="1" strike="noStrike" noProof="1">
                <a:latin typeface="Times New Roman" panose="02020803070505020304" pitchFamily="18" charset="0"/>
                <a:ea typeface="宋体" panose="02010600030101010101" pitchFamily="2" charset="-122"/>
                <a:cs typeface="+mn-cs"/>
              </a:rPr>
              <a:t>f</a:t>
            </a:r>
            <a:r>
              <a:rPr lang="en-US" altLang="zh-CN" sz="2800" b="1" strike="noStrike" baseline="-25000" noProof="1">
                <a:latin typeface="Times New Roman" panose="02020803070505020304" pitchFamily="18" charset="0"/>
                <a:ea typeface="宋体" panose="02010600030101010101" pitchFamily="2" charset="-122"/>
                <a:cs typeface="+mn-cs"/>
              </a:rPr>
              <a:t>1 </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a:latin typeface="Times New Roman" panose="02020803070505020304" pitchFamily="18" charset="0"/>
                <a:ea typeface="宋体" panose="02010600030101010101" pitchFamily="2" charset="-122"/>
                <a:cs typeface="+mn-cs"/>
              </a:rPr>
              <a:t>) </a:t>
            </a:r>
            <a:r>
              <a:rPr lang="en-US" altLang="zh-CN" sz="2800" b="1" strike="noStrike" noProof="1">
                <a:latin typeface="Times New Roman" panose="02020803070505020304" pitchFamily="18" charset="0"/>
                <a:ea typeface="宋体" panose="02010600030101010101" pitchFamily="2" charset="-122"/>
                <a:cs typeface="+mn-cs"/>
                <a:sym typeface="Symbol" pitchFamily="18" charset="2"/>
              </a:rPr>
              <a:t></a:t>
            </a:r>
            <a:r>
              <a:rPr lang="en-US" altLang="zh-CN" sz="2800" b="1" i="1" strike="noStrike" noProof="1">
                <a:latin typeface="Times New Roman" panose="02020803070505020304" pitchFamily="18" charset="0"/>
                <a:ea typeface="宋体" panose="02010600030101010101" pitchFamily="2" charset="-122"/>
                <a:cs typeface="+mn-cs"/>
              </a:rPr>
              <a:t>g</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a:latin typeface="Times New Roman" panose="02020803070505020304" pitchFamily="18" charset="0"/>
                <a:ea typeface="宋体" panose="02010600030101010101" pitchFamily="2" charset="-122"/>
                <a:cs typeface="+mn-cs"/>
              </a:rPr>
              <a:t>) , </a:t>
            </a:r>
            <a:r>
              <a:rPr lang="en-US" altLang="zh-CN" sz="2800" b="1" i="1" strike="noStrike" noProof="1">
                <a:latin typeface="Times New Roman" panose="02020803070505020304" pitchFamily="18" charset="0"/>
                <a:ea typeface="宋体" panose="02010600030101010101" pitchFamily="2" charset="-122"/>
                <a:cs typeface="+mn-cs"/>
              </a:rPr>
              <a:t>f</a:t>
            </a:r>
            <a:r>
              <a:rPr lang="en-US" altLang="zh-CN" sz="2800" b="1" strike="noStrike" baseline="-25000" noProof="1">
                <a:latin typeface="Times New Roman" panose="02020803070505020304" pitchFamily="18" charset="0"/>
                <a:ea typeface="宋体" panose="02010600030101010101" pitchFamily="2" charset="-122"/>
                <a:cs typeface="+mn-cs"/>
              </a:rPr>
              <a:t>2 </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a:latin typeface="Times New Roman" panose="02020803070505020304" pitchFamily="18" charset="0"/>
                <a:ea typeface="宋体" panose="02010600030101010101" pitchFamily="2" charset="-122"/>
                <a:cs typeface="+mn-cs"/>
              </a:rPr>
              <a:t>) </a:t>
            </a:r>
            <a:r>
              <a:rPr lang="en-US" altLang="zh-CN" sz="2800" b="1" strike="noStrike" noProof="1">
                <a:latin typeface="Times New Roman" panose="02020803070505020304" pitchFamily="18" charset="0"/>
                <a:ea typeface="宋体" panose="02010600030101010101" pitchFamily="2" charset="-122"/>
                <a:cs typeface="+mn-cs"/>
                <a:sym typeface="Symbol" pitchFamily="18" charset="2"/>
              </a:rPr>
              <a:t></a:t>
            </a:r>
            <a:r>
              <a:rPr lang="en-US" altLang="zh-CN" sz="2800" b="1" i="1" strike="noStrike" noProof="1">
                <a:latin typeface="Times New Roman" panose="02020803070505020304" pitchFamily="18" charset="0"/>
                <a:ea typeface="宋体" panose="02010600030101010101" pitchFamily="2" charset="-122"/>
                <a:cs typeface="+mn-cs"/>
              </a:rPr>
              <a:t>g</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dirty="0">
                <a:latin typeface="Times New Roman" panose="02020803070505020304" pitchFamily="18" charset="0"/>
                <a:ea typeface="宋体" panose="02010600030101010101" pitchFamily="2" charset="-122"/>
                <a:cs typeface="+mn-cs"/>
              </a:rPr>
              <a:t>) </a:t>
            </a:r>
            <a:r>
              <a:rPr lang="zh-CN" altLang="en-US" sz="2800" b="1" strike="noStrike" noProof="1" dirty="0">
                <a:latin typeface="Times New Roman" panose="02020803070505020304" pitchFamily="18" charset="0"/>
                <a:ea typeface="宋体" panose="02010600030101010101" pitchFamily="2" charset="-122"/>
                <a:cs typeface="+mn-cs"/>
              </a:rPr>
              <a:t>且</a:t>
            </a:r>
            <a:r>
              <a:rPr lang="en-US" altLang="zh-CN" sz="2800" b="1" strike="noStrike" noProof="1">
                <a:latin typeface="宋体" panose="02010600030101010101" pitchFamily="2" charset="-122"/>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f</a:t>
            </a:r>
            <a:r>
              <a:rPr lang="en-US" altLang="zh-CN" sz="2800" b="1" strike="noStrike" baseline="-25000" noProof="1">
                <a:latin typeface="Times New Roman" panose="02020803070505020304" pitchFamily="18" charset="0"/>
                <a:ea typeface="宋体" panose="02010600030101010101" pitchFamily="2" charset="-122"/>
                <a:cs typeface="+mn-cs"/>
              </a:rPr>
              <a:t>1</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a:latin typeface="Times New Roman" panose="02020803070505020304" pitchFamily="18" charset="0"/>
                <a:ea typeface="宋体" panose="02010600030101010101" pitchFamily="2" charset="-122"/>
                <a:cs typeface="+mn-cs"/>
              </a:rPr>
              <a:t>) </a:t>
            </a:r>
            <a:r>
              <a:rPr lang="en-US" altLang="zh-CN" sz="2800" b="1" strike="noStrike" noProof="1">
                <a:latin typeface="宋体" panose="02010600030101010101" pitchFamily="2" charset="-122"/>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f</a:t>
            </a:r>
            <a:r>
              <a:rPr lang="en-US" altLang="zh-CN" sz="2800" b="1" strike="noStrike" baseline="-25000" noProof="1">
                <a:latin typeface="Times New Roman" panose="02020803070505020304" pitchFamily="18" charset="0"/>
                <a:ea typeface="宋体" panose="02010600030101010101" pitchFamily="2" charset="-122"/>
                <a:cs typeface="+mn-cs"/>
              </a:rPr>
              <a:t>2</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a:latin typeface="Times New Roman" panose="02020803070505020304" pitchFamily="18" charset="0"/>
                <a:ea typeface="宋体" panose="02010600030101010101" pitchFamily="2" charset="-122"/>
                <a:cs typeface="+mn-cs"/>
              </a:rPr>
              <a:t>) </a:t>
            </a:r>
            <a:r>
              <a:rPr lang="en-US" altLang="zh-CN" sz="2800" b="1" strike="noStrike" noProof="1" dirty="0">
                <a:latin typeface="宋体" panose="02010600030101010101" pitchFamily="2" charset="-122"/>
                <a:ea typeface="宋体" panose="02010600030101010101" pitchFamily="2" charset="-122"/>
                <a:cs typeface="+mn-cs"/>
              </a:rPr>
              <a:t>) =</a:t>
            </a:r>
            <a:r>
              <a:rPr lang="en-US" altLang="zh-CN" sz="2800" b="1" strike="noStrike" noProof="1">
                <a:uFillTx/>
                <a:latin typeface="Times New Roman" panose="02020803070505020304" pitchFamily="18" charset="0"/>
                <a:ea typeface="宋体" panose="02010600030101010101" pitchFamily="2" charset="-122"/>
                <a:cs typeface="+mn-cs"/>
                <a:sym typeface="+mn-ea"/>
              </a:rPr>
              <a:t>1</a:t>
            </a:r>
            <a:r>
              <a:rPr lang="zh-CN" altLang="en-US" sz="2800" b="1" strike="noStrike" noProof="1" dirty="0">
                <a:latin typeface="宋体" panose="02010600030101010101" pitchFamily="2" charset="-122"/>
                <a:ea typeface="宋体" panose="02010600030101010101" pitchFamily="2" charset="-122"/>
                <a:cs typeface="+mn-cs"/>
              </a:rPr>
              <a:t>，则</a:t>
            </a:r>
            <a:endParaRPr lang="zh-CN" altLang="en-US" sz="2800" b="1" strike="noStrike" noProof="1" dirty="0">
              <a:latin typeface="宋体" panose="02010600030101010101" pitchFamily="2" charset="-122"/>
              <a:ea typeface="宋体" panose="02010600030101010101" pitchFamily="2" charset="-122"/>
            </a:endParaRPr>
          </a:p>
          <a:p>
            <a:pPr indent="0" fontAlgn="base"/>
            <a:r>
              <a:rPr lang="en-US" altLang="zh-CN" sz="2800" b="1" i="1" strike="noStrike" noProof="1">
                <a:latin typeface="Times New Roman" panose="02020803070505020304" pitchFamily="18" charset="0"/>
                <a:ea typeface="宋体" panose="02010600030101010101" pitchFamily="2" charset="-122"/>
                <a:cs typeface="+mn-cs"/>
              </a:rPr>
              <a:t>f</a:t>
            </a:r>
            <a:r>
              <a:rPr lang="en-US" altLang="zh-CN" sz="2800" b="1" strike="noStrike" baseline="-25000" noProof="1">
                <a:latin typeface="Times New Roman" panose="02020803070505020304" pitchFamily="18" charset="0"/>
                <a:ea typeface="宋体" panose="02010600030101010101" pitchFamily="2" charset="-122"/>
                <a:cs typeface="+mn-cs"/>
              </a:rPr>
              <a:t>1 </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a:latin typeface="Times New Roman" panose="02020803070505020304" pitchFamily="18" charset="0"/>
                <a:ea typeface="宋体" panose="02010600030101010101" pitchFamily="2" charset="-122"/>
                <a:cs typeface="+mn-cs"/>
              </a:rPr>
              <a:t>) </a:t>
            </a:r>
            <a:r>
              <a:rPr lang="en-US" altLang="zh-CN" sz="2800" b="1" i="1" strike="noStrike" noProof="1">
                <a:latin typeface="Times New Roman" panose="02020803070505020304" pitchFamily="18" charset="0"/>
                <a:ea typeface="宋体" panose="02010600030101010101" pitchFamily="2" charset="-122"/>
                <a:cs typeface="+mn-cs"/>
              </a:rPr>
              <a:t>f</a:t>
            </a:r>
            <a:r>
              <a:rPr lang="en-US" altLang="zh-CN" sz="2800" b="1" strike="noStrike" baseline="-25000" noProof="1">
                <a:latin typeface="Times New Roman" panose="02020803070505020304" pitchFamily="18" charset="0"/>
                <a:ea typeface="宋体" panose="02010600030101010101" pitchFamily="2" charset="-122"/>
                <a:cs typeface="+mn-cs"/>
              </a:rPr>
              <a:t>2 </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a:latin typeface="Times New Roman" panose="02020803070505020304" pitchFamily="18" charset="0"/>
                <a:ea typeface="宋体" panose="02010600030101010101" pitchFamily="2" charset="-122"/>
                <a:cs typeface="+mn-cs"/>
              </a:rPr>
              <a:t>) </a:t>
            </a:r>
            <a:r>
              <a:rPr lang="en-US" altLang="zh-CN" sz="2800" b="1" strike="noStrike" noProof="1">
                <a:latin typeface="Times New Roman" panose="02020803070505020304" pitchFamily="18" charset="0"/>
                <a:ea typeface="宋体" panose="02010600030101010101" pitchFamily="2" charset="-122"/>
                <a:cs typeface="+mn-cs"/>
                <a:sym typeface="Symbol" pitchFamily="18" charset="2"/>
              </a:rPr>
              <a:t></a:t>
            </a:r>
            <a:r>
              <a:rPr lang="en-US" altLang="zh-CN" sz="2800" b="1" i="1" strike="noStrike" noProof="1">
                <a:latin typeface="Times New Roman" panose="02020803070505020304" pitchFamily="18" charset="0"/>
                <a:ea typeface="宋体" panose="02010600030101010101" pitchFamily="2" charset="-122"/>
                <a:cs typeface="+mn-cs"/>
              </a:rPr>
              <a:t>g</a:t>
            </a:r>
            <a:r>
              <a:rPr lang="en-US" altLang="zh-CN" sz="2800" b="1" strike="noStrike" noProof="1">
                <a:latin typeface="Times New Roman" panose="02020803070505020304" pitchFamily="18" charset="0"/>
                <a:ea typeface="宋体" panose="02010600030101010101" pitchFamily="2" charset="-122"/>
                <a:cs typeface="+mn-cs"/>
              </a:rPr>
              <a:t>(</a:t>
            </a:r>
            <a:r>
              <a:rPr lang="en-US" altLang="zh-CN" sz="2800" b="1" i="1" strike="noStrike" noProof="1">
                <a:latin typeface="Times New Roman" panose="02020803070505020304" pitchFamily="18" charset="0"/>
                <a:ea typeface="宋体" panose="02010600030101010101" pitchFamily="2" charset="-122"/>
                <a:cs typeface="+mn-cs"/>
              </a:rPr>
              <a:t>x</a:t>
            </a:r>
            <a:r>
              <a:rPr lang="en-US" altLang="zh-CN" sz="2800" b="1" strike="noStrike" noProof="1">
                <a:latin typeface="Times New Roman" panose="02020803070505020304" pitchFamily="18" charset="0"/>
                <a:ea typeface="宋体" panose="02010600030101010101" pitchFamily="2" charset="-122"/>
                <a:cs typeface="+mn-cs"/>
              </a:rPr>
              <a:t>) .   </a:t>
            </a:r>
            <a:r>
              <a:rPr lang="zh-CN" altLang="en-US" sz="2800" b="1" strike="noStrike" noProof="1">
                <a:latin typeface="Times New Roman" panose="02020803070505020304" pitchFamily="18" charset="0"/>
                <a:ea typeface="宋体" panose="02010600030101010101" pitchFamily="2" charset="-122"/>
                <a:cs typeface="+mn-cs"/>
              </a:rPr>
              <a:t>(</a:t>
            </a:r>
            <a:r>
              <a:rPr lang="zh-CN" altLang="en-US" sz="2800" b="1" strike="noStrike" noProof="1" dirty="0">
                <a:solidFill>
                  <a:schemeClr val="tx2"/>
                </a:solidFill>
                <a:latin typeface="Times New Roman" panose="02020803070505020304" pitchFamily="18" charset="0"/>
                <a:ea typeface="宋体" panose="02010600030101010101" pitchFamily="2" charset="-122"/>
                <a:cs typeface="+mn-cs"/>
              </a:rPr>
              <a:t>证明略</a:t>
            </a:r>
            <a:r>
              <a:rPr lang="zh-CN" altLang="en-US" sz="2800" b="1" strike="noStrike" noProof="1" dirty="0">
                <a:latin typeface="Times New Roman" panose="02020803070505020304" pitchFamily="18" charset="0"/>
                <a:ea typeface="宋体" panose="02010600030101010101" pitchFamily="2" charset="-122"/>
                <a:cs typeface="+mn-cs"/>
              </a:rPr>
              <a:t>) </a:t>
            </a:r>
            <a:endParaRPr lang="zh-CN" altLang="en-US" sz="2800" b="1" strike="noStrike" noProof="1">
              <a:latin typeface="Times New Roman" panose="020208030705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8051">
                                            <p:txEl>
                                              <p:charRg st="0" end="51"/>
                                            </p:txEl>
                                          </p:spTgt>
                                        </p:tgtEl>
                                        <p:attrNameLst>
                                          <p:attrName>style.visibility</p:attrName>
                                        </p:attrNameLst>
                                      </p:cBhvr>
                                      <p:to>
                                        <p:strVal val="visible"/>
                                      </p:to>
                                    </p:set>
                                    <p:animEffect transition="in" filter="wipe(left)">
                                      <p:cBhvr>
                                        <p:cTn id="7" dur="500"/>
                                        <p:tgtEl>
                                          <p:spTgt spid="258051">
                                            <p:txEl>
                                              <p:charRg st="0" end="5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8051">
                                            <p:txEl>
                                              <p:charRg st="51" end="87"/>
                                            </p:txEl>
                                          </p:spTgt>
                                        </p:tgtEl>
                                        <p:attrNameLst>
                                          <p:attrName>style.visibility</p:attrName>
                                        </p:attrNameLst>
                                      </p:cBhvr>
                                      <p:to>
                                        <p:strVal val="visible"/>
                                      </p:to>
                                    </p:set>
                                    <p:animEffect transition="in" filter="wipe(left)">
                                      <p:cBhvr>
                                        <p:cTn id="12" dur="500"/>
                                        <p:tgtEl>
                                          <p:spTgt spid="258051">
                                            <p:txEl>
                                              <p:charRg st="51" end="8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8051">
                                            <p:txEl>
                                              <p:charRg st="87" end="135"/>
                                            </p:txEl>
                                          </p:spTgt>
                                        </p:tgtEl>
                                        <p:attrNameLst>
                                          <p:attrName>style.visibility</p:attrName>
                                        </p:attrNameLst>
                                      </p:cBhvr>
                                      <p:to>
                                        <p:strVal val="visible"/>
                                      </p:to>
                                    </p:set>
                                    <p:animEffect transition="in" filter="wipe(left)">
                                      <p:cBhvr>
                                        <p:cTn id="17" dur="500"/>
                                        <p:tgtEl>
                                          <p:spTgt spid="258051">
                                            <p:txEl>
                                              <p:charRg st="87" end="13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8051">
                                            <p:txEl>
                                              <p:charRg st="135" end="147"/>
                                            </p:txEl>
                                          </p:spTgt>
                                        </p:tgtEl>
                                        <p:attrNameLst>
                                          <p:attrName>style.visibility</p:attrName>
                                        </p:attrNameLst>
                                      </p:cBhvr>
                                      <p:to>
                                        <p:strVal val="visible"/>
                                      </p:to>
                                    </p:set>
                                    <p:animEffect transition="in" filter="wipe(left)">
                                      <p:cBhvr>
                                        <p:cTn id="22" dur="500"/>
                                        <p:tgtEl>
                                          <p:spTgt spid="258051">
                                            <p:txEl>
                                              <p:charRg st="135" end="14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58051">
                                            <p:txEl>
                                              <p:charRg st="147" end="211"/>
                                            </p:txEl>
                                          </p:spTgt>
                                        </p:tgtEl>
                                        <p:attrNameLst>
                                          <p:attrName>style.visibility</p:attrName>
                                        </p:attrNameLst>
                                      </p:cBhvr>
                                      <p:to>
                                        <p:strVal val="visible"/>
                                      </p:to>
                                    </p:set>
                                    <p:animEffect transition="in" filter="wipe(left)">
                                      <p:cBhvr>
                                        <p:cTn id="27" dur="500"/>
                                        <p:tgtEl>
                                          <p:spTgt spid="258051">
                                            <p:txEl>
                                              <p:charRg st="147" end="21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58051">
                                            <p:txEl>
                                              <p:charRg st="211" end="242"/>
                                            </p:txEl>
                                          </p:spTgt>
                                        </p:tgtEl>
                                        <p:attrNameLst>
                                          <p:attrName>style.visibility</p:attrName>
                                        </p:attrNameLst>
                                      </p:cBhvr>
                                      <p:to>
                                        <p:strVal val="visible"/>
                                      </p:to>
                                    </p:set>
                                    <p:animEffect transition="in" filter="wipe(left)">
                                      <p:cBhvr>
                                        <p:cTn id="32" dur="500"/>
                                        <p:tgtEl>
                                          <p:spTgt spid="258051">
                                            <p:txEl>
                                              <p:charRg st="211" end="24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58051">
                                            <p:txEl>
                                              <p:charRg st="242" end="302"/>
                                            </p:txEl>
                                          </p:spTgt>
                                        </p:tgtEl>
                                        <p:attrNameLst>
                                          <p:attrName>style.visibility</p:attrName>
                                        </p:attrNameLst>
                                      </p:cBhvr>
                                      <p:to>
                                        <p:strVal val="visible"/>
                                      </p:to>
                                    </p:set>
                                    <p:animEffect transition="in" filter="wipe(left)">
                                      <p:cBhvr>
                                        <p:cTn id="37" dur="500"/>
                                        <p:tgtEl>
                                          <p:spTgt spid="258051">
                                            <p:txEl>
                                              <p:charRg st="242" end="30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58051">
                                            <p:txEl>
                                              <p:charRg st="302" end="332"/>
                                            </p:txEl>
                                          </p:spTgt>
                                        </p:tgtEl>
                                        <p:attrNameLst>
                                          <p:attrName>style.visibility</p:attrName>
                                        </p:attrNameLst>
                                      </p:cBhvr>
                                      <p:to>
                                        <p:strVal val="visible"/>
                                      </p:to>
                                    </p:set>
                                    <p:animEffect transition="in" filter="wipe(left)">
                                      <p:cBhvr>
                                        <p:cTn id="42" dur="500"/>
                                        <p:tgtEl>
                                          <p:spTgt spid="258051">
                                            <p:txEl>
                                              <p:charRg st="302" end="33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25805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25805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258054">
                                            <p:txEl>
                                              <p:charRg st="0" end="4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258054">
                                            <p:txEl>
                                              <p:charRg st="48" end="7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1" grpId="0" build="p"/>
      <p:bldP spid="258052" grpId="0" animBg="1"/>
      <p:bldP spid="258053" grpId="0" animBg="1"/>
      <p:bldP spid="258054" grpId="0" build="p"/>
    </p:bld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7345" name="文本占位符 259073"/>
          <p:cNvSpPr>
            <a:spLocks noGrp="1"/>
          </p:cNvSpPr>
          <p:nvPr>
            <p:ph idx="1"/>
          </p:nvPr>
        </p:nvSpPr>
        <p:spPr>
          <a:xfrm>
            <a:off x="685800" y="558800"/>
            <a:ext cx="4495800" cy="1219200"/>
          </a:xfrm>
        </p:spPr>
        <p:txBody>
          <a:bodyPr anchor="t"/>
          <a:p>
            <a:r>
              <a:rPr lang="zh-CN" altLang="en-US" sz="2800" b="1" dirty="0">
                <a:latin typeface="Times New Roman" panose="02020803070505020304" pitchFamily="18" charset="0"/>
              </a:rPr>
              <a:t>习题</a:t>
            </a:r>
            <a:r>
              <a:rPr lang="en-US" altLang="zh-CN" sz="2800" b="1">
                <a:latin typeface="Times New Roman" panose="02020803070505020304" pitchFamily="18" charset="0"/>
              </a:rPr>
              <a:t>1 </a:t>
            </a:r>
            <a:endParaRPr lang="en-US" altLang="zh-CN" sz="2800" b="1">
              <a:latin typeface="Times New Roman" panose="02020803070505020304" pitchFamily="18" charset="0"/>
            </a:endParaRPr>
          </a:p>
          <a:p>
            <a:pPr>
              <a:buNone/>
            </a:pPr>
            <a:r>
              <a:rPr lang="en-US" altLang="zh-CN" sz="2800" b="1" dirty="0">
                <a:latin typeface="Times New Roman" panose="02020803070505020304" pitchFamily="18" charset="0"/>
                <a:sym typeface="Symbol" pitchFamily="18" charset="2"/>
              </a:rPr>
              <a:t>10.</a:t>
            </a:r>
            <a:r>
              <a:rPr lang="zh-CN" altLang="en-US" sz="2800" b="1" dirty="0">
                <a:latin typeface="Times New Roman" panose="02020803070505020304" pitchFamily="18" charset="0"/>
                <a:sym typeface="Symbol" pitchFamily="18" charset="2"/>
              </a:rPr>
              <a:t>若</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r>
              <a:rPr lang="en-US" altLang="zh-CN" sz="2800" b="1" i="1">
                <a:latin typeface="Times New Roman" panose="02020803070505020304" pitchFamily="18" charset="0"/>
              </a:rPr>
              <a:t>g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不全为</a:t>
            </a:r>
            <a:r>
              <a:rPr lang="en-US" altLang="zh-CN" sz="2800" b="1" dirty="0">
                <a:latin typeface="Times New Roman" panose="02020803070505020304" pitchFamily="18" charset="0"/>
              </a:rPr>
              <a:t>0</a:t>
            </a:r>
            <a:r>
              <a:rPr lang="zh-CN" altLang="en-US" sz="2800" b="1" dirty="0">
                <a:latin typeface="Times New Roman" panose="02020803070505020304" pitchFamily="18" charset="0"/>
              </a:rPr>
              <a:t>，则</a:t>
            </a:r>
            <a:endParaRPr lang="zh-CN" altLang="en-US" sz="2800" b="1">
              <a:latin typeface="Times New Roman" panose="02020803070505020304" pitchFamily="18" charset="0"/>
            </a:endParaRPr>
          </a:p>
        </p:txBody>
      </p:sp>
      <p:graphicFrame>
        <p:nvGraphicFramePr>
          <p:cNvPr id="57346" name="对象 259074"/>
          <p:cNvGraphicFramePr/>
          <p:nvPr/>
        </p:nvGraphicFramePr>
        <p:xfrm>
          <a:off x="4953000" y="812800"/>
          <a:ext cx="4038600" cy="965200"/>
        </p:xfrm>
        <a:graphic>
          <a:graphicData uri="http://schemas.openxmlformats.org/presentationml/2006/ole">
            <mc:AlternateContent xmlns:mc="http://schemas.openxmlformats.org/markup-compatibility/2006">
              <mc:Choice xmlns:v="urn:schemas-microsoft-com:vml" Requires="v">
                <p:oleObj spid="_x0000_s3108" name="" r:id="rId1" imgW="2082165" imgH="431800" progId="Equation.3">
                  <p:embed/>
                </p:oleObj>
              </mc:Choice>
              <mc:Fallback>
                <p:oleObj name="" r:id="rId1" imgW="2082165" imgH="431800" progId="Equation.3">
                  <p:embed/>
                  <p:pic>
                    <p:nvPicPr>
                      <p:cNvPr id="0" name="图片 3107"/>
                      <p:cNvPicPr/>
                      <p:nvPr/>
                    </p:nvPicPr>
                    <p:blipFill>
                      <a:blip r:embed="rId2"/>
                      <a:stretch>
                        <a:fillRect/>
                      </a:stretch>
                    </p:blipFill>
                    <p:spPr>
                      <a:xfrm>
                        <a:off x="4953000" y="812800"/>
                        <a:ext cx="4038600" cy="965200"/>
                      </a:xfrm>
                      <a:prstGeom prst="rect">
                        <a:avLst/>
                      </a:prstGeom>
                      <a:noFill/>
                      <a:ln w="38100">
                        <a:noFill/>
                        <a:miter/>
                      </a:ln>
                    </p:spPr>
                  </p:pic>
                </p:oleObj>
              </mc:Fallback>
            </mc:AlternateContent>
          </a:graphicData>
        </a:graphic>
      </p:graphicFrame>
      <p:sp>
        <p:nvSpPr>
          <p:cNvPr id="259076" name="矩形 259075"/>
          <p:cNvSpPr/>
          <p:nvPr/>
        </p:nvSpPr>
        <p:spPr>
          <a:xfrm>
            <a:off x="685800" y="1701800"/>
            <a:ext cx="8458200" cy="2184400"/>
          </a:xfrm>
          <a:prstGeom prst="rect">
            <a:avLst/>
          </a:prstGeom>
          <a:noFill/>
          <a:ln w="9525">
            <a:noFill/>
          </a:ln>
        </p:spPr>
        <p:txBody>
          <a:bodyPr anchor="t"/>
          <a:p>
            <a:pPr marL="342900" indent="-342900">
              <a:spcBef>
                <a:spcPct val="20000"/>
              </a:spcBef>
              <a:buClr>
                <a:schemeClr val="folHlink"/>
              </a:buClr>
              <a:buSzPct val="75000"/>
              <a:buFont typeface="Wingdings" panose="05000000000000000000" pitchFamily="2" charset="2"/>
              <a:buChar char="n"/>
            </a:pPr>
            <a:r>
              <a:rPr lang="zh-CN" altLang="en-US" sz="2800" b="1" dirty="0">
                <a:solidFill>
                  <a:schemeClr val="tx2"/>
                </a:solidFill>
                <a:latin typeface="Times New Roman" panose="02020803070505020304" pitchFamily="18" charset="0"/>
                <a:ea typeface="宋体" panose="02010600030101010101" pitchFamily="2" charset="-122"/>
              </a:rPr>
              <a:t>证  </a:t>
            </a:r>
            <a:r>
              <a:rPr lang="zh-CN" altLang="en-US" sz="2800" b="1" dirty="0">
                <a:latin typeface="Times New Roman" panose="02020803070505020304" pitchFamily="18" charset="0"/>
                <a:ea typeface="宋体" panose="02010600030101010101" pitchFamily="2" charset="-122"/>
                <a:sym typeface="Symbol" pitchFamily="18" charset="2"/>
              </a:rPr>
              <a:t>若</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g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不全为</a:t>
            </a:r>
            <a:r>
              <a:rPr lang="en-US" altLang="zh-CN" sz="2800" b="1" dirty="0">
                <a:latin typeface="Times New Roman" panose="02020803070505020304" pitchFamily="18" charset="0"/>
                <a:ea typeface="宋体" panose="02010600030101010101" pitchFamily="2" charset="-122"/>
              </a:rPr>
              <a:t>0</a:t>
            </a:r>
            <a:r>
              <a:rPr lang="zh-CN" altLang="en-US" sz="2800" b="1" dirty="0">
                <a:latin typeface="Times New Roman" panose="02020803070505020304" pitchFamily="18" charset="0"/>
                <a:ea typeface="宋体" panose="02010600030101010101" pitchFamily="2" charset="-122"/>
              </a:rPr>
              <a:t>，则</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g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 </a:t>
            </a:r>
            <a:r>
              <a:rPr lang="en-US" altLang="zh-CN" sz="2800" b="1" i="1">
                <a:latin typeface="Times New Roman" panose="02020803070505020304" pitchFamily="18" charset="0"/>
                <a:ea typeface="宋体" panose="02010600030101010101" pitchFamily="2" charset="-122"/>
              </a:rPr>
              <a:t>d</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dirty="0">
                <a:latin typeface="Times New Roman" panose="02020803070505020304" pitchFamily="18" charset="0"/>
                <a:ea typeface="宋体" panose="02010600030101010101" pitchFamily="2" charset="-122"/>
                <a:sym typeface="Symbol" pitchFamily="18" charset="2"/>
              </a:rPr>
              <a:t>0.</a:t>
            </a:r>
            <a:r>
              <a:rPr lang="zh-CN" altLang="en-US" sz="2800" b="1" dirty="0">
                <a:latin typeface="Times New Roman" panose="02020803070505020304" pitchFamily="18" charset="0"/>
                <a:ea typeface="宋体" panose="02010600030101010101" pitchFamily="2" charset="-122"/>
                <a:sym typeface="Symbol" pitchFamily="18" charset="2"/>
              </a:rPr>
              <a:t>由</a:t>
            </a:r>
            <a:endParaRPr lang="zh-CN" altLang="en-US" sz="2800" b="1" dirty="0">
              <a:latin typeface="Times New Roman" panose="02020803070505020304" pitchFamily="18" charset="0"/>
              <a:ea typeface="宋体" panose="02010600030101010101" pitchFamily="2" charset="-122"/>
              <a:sym typeface="Symbol" pitchFamily="18" charset="2"/>
            </a:endParaRPr>
          </a:p>
          <a:p>
            <a:pPr marL="342900" indent="-342900">
              <a:spcBef>
                <a:spcPct val="20000"/>
              </a:spcBef>
              <a:buClr>
                <a:schemeClr val="folHlink"/>
              </a:buClr>
              <a:buSzPct val="75000"/>
              <a:buFont typeface="Wingdings" panose="05000000000000000000" pitchFamily="2" charset="2"/>
              <a:buNone/>
            </a:pPr>
            <a:r>
              <a:rPr lang="zh-CN" altLang="en-US" sz="2800" b="1" dirty="0">
                <a:latin typeface="Times New Roman" panose="02020803070505020304" pitchFamily="18" charset="0"/>
                <a:ea typeface="宋体" panose="02010600030101010101" pitchFamily="2" charset="-122"/>
                <a:sym typeface="Symbol" pitchFamily="18" charset="2"/>
              </a:rPr>
              <a:t>最大公因式存在定理，有</a:t>
            </a:r>
            <a:r>
              <a:rPr lang="en-US" altLang="zh-CN" sz="2800" b="1" i="1">
                <a:latin typeface="Times New Roman" panose="02020803070505020304" pitchFamily="18" charset="0"/>
                <a:ea typeface="宋体" panose="02010600030101010101" pitchFamily="2" charset="-122"/>
              </a:rPr>
              <a:t>u</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v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使</a:t>
            </a:r>
            <a:endParaRPr lang="zh-CN" altLang="en-US" sz="2800" b="1" dirty="0">
              <a:latin typeface="Times New Roman" panose="02020803070505020304" pitchFamily="18" charset="0"/>
              <a:ea typeface="宋体" panose="02010600030101010101" pitchFamily="2" charset="-122"/>
            </a:endParaRPr>
          </a:p>
          <a:p>
            <a:pPr marL="342900" indent="-342900">
              <a:spcBef>
                <a:spcPct val="20000"/>
              </a:spcBef>
              <a:buClr>
                <a:schemeClr val="folHlink"/>
              </a:buClr>
              <a:buSzPct val="75000"/>
              <a:buFont typeface="Wingdings" panose="05000000000000000000" pitchFamily="2" charset="2"/>
              <a:buNone/>
            </a:pPr>
            <a:r>
              <a:rPr lang="zh-CN" altLang="en-US" sz="2800" b="1" i="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d</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u</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v</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g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sym typeface="Symbol" pitchFamily="18" charset="2"/>
            </a:endParaRPr>
          </a:p>
          <a:p>
            <a:pPr marL="342900" indent="-342900">
              <a:spcBef>
                <a:spcPct val="20000"/>
              </a:spcBef>
              <a:buClr>
                <a:schemeClr val="folHlink"/>
              </a:buClr>
              <a:buSzPct val="75000"/>
              <a:buFont typeface="Wingdings" panose="05000000000000000000" pitchFamily="2" charset="2"/>
              <a:buNone/>
            </a:pPr>
            <a:r>
              <a:rPr lang="zh-CN" altLang="en-US" sz="2800" b="1" dirty="0">
                <a:latin typeface="Times New Roman" panose="02020803070505020304" pitchFamily="18" charset="0"/>
                <a:ea typeface="宋体" panose="02010600030101010101" pitchFamily="2" charset="-122"/>
                <a:sym typeface="Symbol" pitchFamily="18" charset="2"/>
              </a:rPr>
              <a:t>所以</a:t>
            </a:r>
            <a:endParaRPr lang="zh-CN" altLang="en-US" sz="2800" b="1" dirty="0">
              <a:latin typeface="Times New Roman" panose="02020803070505020304" pitchFamily="18" charset="0"/>
              <a:ea typeface="宋体" panose="02010600030101010101" pitchFamily="2" charset="-122"/>
              <a:sym typeface="Symbol" pitchFamily="18" charset="2"/>
            </a:endParaRPr>
          </a:p>
        </p:txBody>
      </p:sp>
      <p:graphicFrame>
        <p:nvGraphicFramePr>
          <p:cNvPr id="259077" name="对象 259076"/>
          <p:cNvGraphicFramePr/>
          <p:nvPr/>
        </p:nvGraphicFramePr>
        <p:xfrm>
          <a:off x="815975" y="3606800"/>
          <a:ext cx="8175625" cy="965200"/>
        </p:xfrm>
        <a:graphic>
          <a:graphicData uri="http://schemas.openxmlformats.org/presentationml/2006/ole">
            <mc:AlternateContent xmlns:mc="http://schemas.openxmlformats.org/markup-compatibility/2006">
              <mc:Choice xmlns:v="urn:schemas-microsoft-com:vml" Requires="v">
                <p:oleObj spid="_x0000_s3109" name="" r:id="rId3" imgW="4214495" imgH="431800" progId="Equation.3">
                  <p:embed/>
                </p:oleObj>
              </mc:Choice>
              <mc:Fallback>
                <p:oleObj name="" r:id="rId3" imgW="4214495" imgH="431800" progId="Equation.3">
                  <p:embed/>
                  <p:pic>
                    <p:nvPicPr>
                      <p:cNvPr id="0" name="图片 3108"/>
                      <p:cNvPicPr/>
                      <p:nvPr/>
                    </p:nvPicPr>
                    <p:blipFill>
                      <a:blip r:embed="rId4"/>
                      <a:stretch>
                        <a:fillRect/>
                      </a:stretch>
                    </p:blipFill>
                    <p:spPr>
                      <a:xfrm>
                        <a:off x="815975" y="3606800"/>
                        <a:ext cx="8175625" cy="965200"/>
                      </a:xfrm>
                      <a:prstGeom prst="rect">
                        <a:avLst/>
                      </a:prstGeom>
                      <a:noFill/>
                      <a:ln w="38100">
                        <a:noFill/>
                        <a:miter/>
                      </a:ln>
                    </p:spPr>
                  </p:pic>
                </p:oleObj>
              </mc:Fallback>
            </mc:AlternateContent>
          </a:graphicData>
        </a:graphic>
      </p:graphicFrame>
      <p:sp>
        <p:nvSpPr>
          <p:cNvPr id="259078" name="矩形 259077"/>
          <p:cNvSpPr/>
          <p:nvPr/>
        </p:nvSpPr>
        <p:spPr>
          <a:xfrm>
            <a:off x="609600" y="4876800"/>
            <a:ext cx="4495800" cy="533400"/>
          </a:xfrm>
          <a:prstGeom prst="rect">
            <a:avLst/>
          </a:prstGeom>
          <a:noFill/>
          <a:ln w="9525">
            <a:noFill/>
          </a:ln>
        </p:spPr>
        <p:txBody>
          <a:bodyPr anchor="t"/>
          <a:p>
            <a:pPr marL="342900" indent="-342900">
              <a:spcBef>
                <a:spcPct val="20000"/>
              </a:spcBef>
              <a:buClr>
                <a:schemeClr val="folHlink"/>
              </a:buClr>
              <a:buSzPct val="75000"/>
              <a:buFont typeface="Wingdings" panose="05000000000000000000" pitchFamily="2" charset="2"/>
              <a:buNone/>
            </a:pPr>
            <a:r>
              <a:rPr lang="zh-CN" altLang="en-US" sz="2800" b="1" dirty="0">
                <a:latin typeface="Times New Roman" panose="02020803070505020304" pitchFamily="18" charset="0"/>
                <a:ea typeface="宋体" panose="02010600030101010101" pitchFamily="2" charset="-122"/>
                <a:sym typeface="Symbol" pitchFamily="18" charset="2"/>
              </a:rPr>
              <a:t>由互素的充要条件，有</a:t>
            </a:r>
            <a:endParaRPr lang="zh-CN" altLang="en-US" sz="2800" b="1">
              <a:latin typeface="Times New Roman" panose="02020803070505020304" pitchFamily="18" charset="0"/>
              <a:ea typeface="宋体" panose="02010600030101010101" pitchFamily="2" charset="-122"/>
            </a:endParaRPr>
          </a:p>
        </p:txBody>
      </p:sp>
      <p:graphicFrame>
        <p:nvGraphicFramePr>
          <p:cNvPr id="259079" name="对象 259078"/>
          <p:cNvGraphicFramePr/>
          <p:nvPr/>
        </p:nvGraphicFramePr>
        <p:xfrm>
          <a:off x="4495800" y="4648200"/>
          <a:ext cx="4038600" cy="965200"/>
        </p:xfrm>
        <a:graphic>
          <a:graphicData uri="http://schemas.openxmlformats.org/presentationml/2006/ole">
            <mc:AlternateContent xmlns:mc="http://schemas.openxmlformats.org/markup-compatibility/2006">
              <mc:Choice xmlns:v="urn:schemas-microsoft-com:vml" Requires="v">
                <p:oleObj spid="_x0000_s3110" name="" r:id="rId5" imgW="2082165" imgH="431800" progId="Equation.3">
                  <p:embed/>
                </p:oleObj>
              </mc:Choice>
              <mc:Fallback>
                <p:oleObj name="" r:id="rId5" imgW="2082165" imgH="431800" progId="Equation.3">
                  <p:embed/>
                  <p:pic>
                    <p:nvPicPr>
                      <p:cNvPr id="0" name="图片 3109"/>
                      <p:cNvPicPr/>
                      <p:nvPr/>
                    </p:nvPicPr>
                    <p:blipFill>
                      <a:blip r:embed="rId2"/>
                      <a:stretch>
                        <a:fillRect/>
                      </a:stretch>
                    </p:blipFill>
                    <p:spPr>
                      <a:xfrm>
                        <a:off x="4495800" y="4648200"/>
                        <a:ext cx="4038600" cy="9652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9076">
                                            <p:txEl>
                                              <p:charRg st="0" end="44"/>
                                            </p:txEl>
                                          </p:spTgt>
                                        </p:tgtEl>
                                        <p:attrNameLst>
                                          <p:attrName>style.visibility</p:attrName>
                                        </p:attrNameLst>
                                      </p:cBhvr>
                                      <p:to>
                                        <p:strVal val="visible"/>
                                      </p:to>
                                    </p:set>
                                    <p:animEffect transition="in" filter="wipe(left)">
                                      <p:cBhvr>
                                        <p:cTn id="7" dur="500"/>
                                        <p:tgtEl>
                                          <p:spTgt spid="259076">
                                            <p:txEl>
                                              <p:charRg st="0" end="4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9076">
                                            <p:txEl>
                                              <p:charRg st="44" end="67"/>
                                            </p:txEl>
                                          </p:spTgt>
                                        </p:tgtEl>
                                        <p:attrNameLst>
                                          <p:attrName>style.visibility</p:attrName>
                                        </p:attrNameLst>
                                      </p:cBhvr>
                                      <p:to>
                                        <p:strVal val="visible"/>
                                      </p:to>
                                    </p:set>
                                    <p:animEffect transition="in" filter="wipe(left)">
                                      <p:cBhvr>
                                        <p:cTn id="12" dur="500"/>
                                        <p:tgtEl>
                                          <p:spTgt spid="259076">
                                            <p:txEl>
                                              <p:charRg st="44" end="6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9076">
                                            <p:txEl>
                                              <p:charRg st="67" end="103"/>
                                            </p:txEl>
                                          </p:spTgt>
                                        </p:tgtEl>
                                        <p:attrNameLst>
                                          <p:attrName>style.visibility</p:attrName>
                                        </p:attrNameLst>
                                      </p:cBhvr>
                                      <p:to>
                                        <p:strVal val="visible"/>
                                      </p:to>
                                    </p:set>
                                    <p:animEffect transition="in" filter="wipe(left)">
                                      <p:cBhvr>
                                        <p:cTn id="17" dur="500"/>
                                        <p:tgtEl>
                                          <p:spTgt spid="259076">
                                            <p:txEl>
                                              <p:charRg st="67" end="10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9076">
                                            <p:txEl>
                                              <p:charRg st="103" end="106"/>
                                            </p:txEl>
                                          </p:spTgt>
                                        </p:tgtEl>
                                        <p:attrNameLst>
                                          <p:attrName>style.visibility</p:attrName>
                                        </p:attrNameLst>
                                      </p:cBhvr>
                                      <p:to>
                                        <p:strVal val="visible"/>
                                      </p:to>
                                    </p:set>
                                    <p:animEffect transition="in" filter="wipe(left)">
                                      <p:cBhvr>
                                        <p:cTn id="22" dur="500"/>
                                        <p:tgtEl>
                                          <p:spTgt spid="259076">
                                            <p:txEl>
                                              <p:charRg st="103" end="10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59077"/>
                                        </p:tgtEl>
                                        <p:attrNameLst>
                                          <p:attrName>style.visibility</p:attrName>
                                        </p:attrNameLst>
                                      </p:cBhvr>
                                      <p:to>
                                        <p:strVal val="visible"/>
                                      </p:to>
                                    </p:set>
                                    <p:animEffect transition="in" filter="wipe(left)">
                                      <p:cBhvr>
                                        <p:cTn id="27" dur="500"/>
                                        <p:tgtEl>
                                          <p:spTgt spid="25907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59078"/>
                                        </p:tgtEl>
                                        <p:attrNameLst>
                                          <p:attrName>style.visibility</p:attrName>
                                        </p:attrNameLst>
                                      </p:cBhvr>
                                      <p:to>
                                        <p:strVal val="visible"/>
                                      </p:to>
                                    </p:set>
                                    <p:animEffect transition="in" filter="wipe(left)">
                                      <p:cBhvr>
                                        <p:cTn id="32" dur="500"/>
                                        <p:tgtEl>
                                          <p:spTgt spid="25907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59079"/>
                                        </p:tgtEl>
                                        <p:attrNameLst>
                                          <p:attrName>style.visibility</p:attrName>
                                        </p:attrNameLst>
                                      </p:cBhvr>
                                      <p:to>
                                        <p:strVal val="visible"/>
                                      </p:to>
                                    </p:set>
                                    <p:animEffect transition="in" filter="wipe(left)">
                                      <p:cBhvr>
                                        <p:cTn id="37" dur="500"/>
                                        <p:tgtEl>
                                          <p:spTgt spid="2590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76" grpId="0" build="p"/>
      <p:bldP spid="259078" grpId="0"/>
    </p:bld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8369" name="标题 260097"/>
          <p:cNvSpPr>
            <a:spLocks noGrp="1"/>
          </p:cNvSpPr>
          <p:nvPr>
            <p:ph type="title"/>
          </p:nvPr>
        </p:nvSpPr>
        <p:spPr>
          <a:xfrm>
            <a:off x="685800" y="849313"/>
            <a:ext cx="6172200" cy="522287"/>
          </a:xfrm>
        </p:spPr>
        <p:txBody>
          <a:bodyPr wrap="square" anchor="b">
            <a:spAutoFit/>
          </a:bodyPr>
          <a:p>
            <a:pPr marL="609600" indent="-609600">
              <a:buClr>
                <a:schemeClr val="tx2"/>
              </a:buClr>
              <a:buNone/>
            </a:pPr>
            <a:r>
              <a:rPr lang="en-US" altLang="zh-CN" sz="2800" b="1">
                <a:latin typeface="Times New Roman" panose="02020803070505020304" pitchFamily="18" charset="0"/>
                <a:ea typeface="宋体" panose="02010600030101010101" pitchFamily="2" charset="-122"/>
              </a:rPr>
              <a:t>3. </a:t>
            </a:r>
            <a:r>
              <a:rPr lang="zh-CN" altLang="en-US" sz="2800" b="1">
                <a:latin typeface="Times New Roman" panose="02020803070505020304" pitchFamily="18" charset="0"/>
                <a:ea typeface="宋体" panose="02010600030101010101" pitchFamily="2" charset="-122"/>
              </a:rPr>
              <a:t>多</a:t>
            </a:r>
            <a:r>
              <a:rPr lang="zh-CN" altLang="en-US" sz="2800" b="1" dirty="0">
                <a:latin typeface="Times New Roman" panose="02020803070505020304" pitchFamily="18" charset="0"/>
                <a:ea typeface="宋体" panose="02010600030101010101" pitchFamily="2" charset="-122"/>
              </a:rPr>
              <a:t>个多项式的最大公因式</a:t>
            </a:r>
            <a:endParaRPr lang="zh-CN" altLang="en-US" sz="2800" b="1">
              <a:latin typeface="Times New Roman" panose="02020803070505020304" pitchFamily="18" charset="0"/>
              <a:ea typeface="宋体" panose="02010600030101010101" pitchFamily="2" charset="-122"/>
            </a:endParaRPr>
          </a:p>
        </p:txBody>
      </p:sp>
      <p:sp>
        <p:nvSpPr>
          <p:cNvPr id="260099" name="内容占位符 260098"/>
          <p:cNvSpPr>
            <a:spLocks noGrp="1"/>
          </p:cNvSpPr>
          <p:nvPr>
            <p:ph idx="1"/>
          </p:nvPr>
        </p:nvSpPr>
        <p:spPr>
          <a:xfrm>
            <a:off x="484188" y="1470025"/>
            <a:ext cx="8534400" cy="4724400"/>
          </a:xfrm>
        </p:spPr>
        <p:txBody>
          <a:bodyPr anchor="t"/>
          <a:p>
            <a:pPr algn="just">
              <a:buNone/>
            </a:pPr>
            <a:r>
              <a:rPr lang="en-US" altLang="zh-CN" sz="2800" b="1" dirty="0">
                <a:solidFill>
                  <a:schemeClr val="tx2"/>
                </a:solidFill>
                <a:latin typeface="Times New Roman" panose="02020803070505020304" pitchFamily="18" charset="0"/>
                <a:sym typeface="Symbol" pitchFamily="18" charset="2"/>
              </a:rPr>
              <a:t>(1) </a:t>
            </a:r>
            <a:r>
              <a:rPr lang="zh-CN" altLang="en-US" sz="2800" b="1" dirty="0">
                <a:solidFill>
                  <a:schemeClr val="tx2"/>
                </a:solidFill>
                <a:latin typeface="Times New Roman" panose="02020803070505020304" pitchFamily="18" charset="0"/>
                <a:sym typeface="Symbol" pitchFamily="18" charset="2"/>
              </a:rPr>
              <a:t>定义   </a:t>
            </a:r>
            <a:r>
              <a:rPr lang="zh-CN" altLang="en-US" sz="2800" b="1" dirty="0">
                <a:latin typeface="Times New Roman" panose="02020803070505020304" pitchFamily="18" charset="0"/>
              </a:rPr>
              <a:t>已知</a:t>
            </a:r>
            <a:r>
              <a:rPr lang="en-US" altLang="zh-CN" sz="2800" b="1" i="1" err="1">
                <a:latin typeface="Times New Roman" panose="02020803070505020304" pitchFamily="18" charset="0"/>
              </a:rPr>
              <a:t>f</a:t>
            </a:r>
            <a:r>
              <a:rPr lang="en-US" altLang="zh-CN" sz="2800" b="1" i="1" baseline="-25000" err="1">
                <a:latin typeface="Times New Roman" panose="02020803070505020304" pitchFamily="18" charset="0"/>
              </a:rPr>
              <a:t>i</a:t>
            </a:r>
            <a:r>
              <a:rPr lang="en-US" altLang="zh-CN" sz="2800" b="1" err="1">
                <a:latin typeface="Times New Roman" panose="02020803070505020304" pitchFamily="18" charset="0"/>
              </a:rPr>
              <a:t>(</a:t>
            </a:r>
            <a:r>
              <a:rPr lang="en-US" altLang="zh-CN" sz="2800" b="1" i="1" err="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i</a:t>
            </a:r>
            <a:r>
              <a:rPr lang="en-US" altLang="zh-CN" sz="2800" b="1">
                <a:latin typeface="Times New Roman" panose="02020803070505020304" pitchFamily="18" charset="0"/>
              </a:rPr>
              <a:t>=1,2,</a:t>
            </a:r>
            <a:r>
              <a:rPr lang="en-US" altLang="zh-CN" sz="2800" b="1">
                <a:latin typeface="Times New Roman" panose="02020803070505020304" pitchFamily="18" charset="0"/>
                <a:ea typeface="Times New Roman" panose="02020803070505020304" pitchFamily="18" charset="0"/>
              </a:rPr>
              <a:t>…</a:t>
            </a:r>
            <a:r>
              <a:rPr lang="en-US" altLang="zh-CN" sz="2800" b="1">
                <a:latin typeface="Times New Roman" panose="02020803070505020304" pitchFamily="18" charset="0"/>
              </a:rPr>
              <a:t>,s</a:t>
            </a:r>
            <a:r>
              <a:rPr lang="en-US" altLang="zh-CN" sz="2800" b="1">
                <a:latin typeface="Times New Roman" panose="02020803070505020304" pitchFamily="18" charset="0"/>
                <a:sym typeface="Symbol" pitchFamily="18" charset="2"/>
              </a:rPr>
              <a:t>2</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a:t>
            </a:r>
            <a:r>
              <a:rPr lang="en-US" altLang="zh-CN" sz="2800" b="1" dirty="0">
                <a:latin typeface="宋体" panose="02010600030101010101" pitchFamily="2" charset="-122"/>
              </a:rPr>
              <a:t>.</a:t>
            </a:r>
            <a:r>
              <a:rPr lang="zh-CN" altLang="en-US" sz="2800" b="1" dirty="0">
                <a:latin typeface="宋体" panose="02010600030101010101" pitchFamily="2" charset="-122"/>
              </a:rPr>
              <a:t>若有</a:t>
            </a:r>
            <a:r>
              <a:rPr lang="en-US" altLang="zh-CN" sz="2800" b="1" i="1">
                <a:latin typeface="Times New Roman" panose="02020803070505020304" pitchFamily="18" charset="0"/>
              </a:rPr>
              <a:t>d</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a:latin typeface="宋体" panose="02010600030101010101" pitchFamily="2" charset="-122"/>
              </a:rPr>
              <a:t>) </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a:t>
            </a:r>
            <a:endParaRPr lang="en-US" altLang="zh-CN" sz="2800" b="1">
              <a:latin typeface="Times New Roman" panose="02020803070505020304" pitchFamily="18" charset="0"/>
            </a:endParaRPr>
          </a:p>
          <a:p>
            <a:pPr algn="just">
              <a:buNone/>
            </a:pPr>
            <a:r>
              <a:rPr lang="zh-CN" altLang="en-US" sz="2800" b="1" dirty="0">
                <a:latin typeface="宋体" panose="02010600030101010101" pitchFamily="2" charset="-122"/>
              </a:rPr>
              <a:t>满足</a:t>
            </a:r>
            <a:endParaRPr lang="zh-CN" altLang="en-US" sz="2800" b="1" dirty="0">
              <a:latin typeface="宋体" panose="02010600030101010101" pitchFamily="2" charset="-122"/>
            </a:endParaRPr>
          </a:p>
          <a:p>
            <a:pPr algn="just">
              <a:buNone/>
            </a:pPr>
            <a:r>
              <a:rPr lang="zh-CN" altLang="en-US" sz="2800" b="1" dirty="0">
                <a:latin typeface="宋体" panose="02010600030101010101" pitchFamily="2" charset="-122"/>
              </a:rPr>
              <a:t>    </a:t>
            </a:r>
            <a:r>
              <a:rPr lang="en-US" altLang="zh-CN" sz="2800" b="1">
                <a:latin typeface="宋体" panose="02010600030101010101" pitchFamily="2" charset="-122"/>
              </a:rPr>
              <a:t>(</a:t>
            </a:r>
            <a:r>
              <a:rPr lang="en-US" altLang="zh-CN" sz="2800" b="1">
                <a:latin typeface="Times New Roman" panose="02020803070505020304" pitchFamily="18" charset="0"/>
              </a:rPr>
              <a:t>i</a:t>
            </a:r>
            <a:r>
              <a:rPr lang="en-US" altLang="zh-CN" sz="2800" b="1">
                <a:latin typeface="宋体" panose="02010600030101010101" pitchFamily="2" charset="-122"/>
              </a:rPr>
              <a:t>)  </a:t>
            </a:r>
            <a:r>
              <a:rPr lang="en-US" altLang="zh-CN" sz="2800" b="1" i="1">
                <a:latin typeface="Times New Roman" panose="02020803070505020304" pitchFamily="18" charset="0"/>
              </a:rPr>
              <a:t>d</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a:latin typeface="宋体" panose="02010600030101010101" pitchFamily="2" charset="-122"/>
              </a:rPr>
              <a:t>) </a:t>
            </a:r>
            <a:r>
              <a:rPr lang="zh-CN" altLang="en-US" sz="2800" b="1">
                <a:latin typeface="宋体" panose="02010600030101010101" pitchFamily="2" charset="-122"/>
              </a:rPr>
              <a:t>是</a:t>
            </a:r>
            <a:r>
              <a:rPr lang="en-US" altLang="zh-CN" sz="2800" b="1" i="1" err="1">
                <a:latin typeface="Times New Roman" panose="02020803070505020304" pitchFamily="18" charset="0"/>
              </a:rPr>
              <a:t>f</a:t>
            </a:r>
            <a:r>
              <a:rPr lang="en-US" altLang="zh-CN" sz="2800" b="1" i="1" baseline="-25000" err="1">
                <a:latin typeface="Times New Roman" panose="02020803070505020304" pitchFamily="18" charset="0"/>
              </a:rPr>
              <a:t>i</a:t>
            </a:r>
            <a:r>
              <a:rPr lang="en-US" altLang="zh-CN" sz="2800" b="1" err="1">
                <a:latin typeface="Times New Roman" panose="02020803070505020304" pitchFamily="18" charset="0"/>
              </a:rPr>
              <a:t>(</a:t>
            </a:r>
            <a:r>
              <a:rPr lang="en-US" altLang="zh-CN" sz="2800" b="1" i="1" err="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i</a:t>
            </a:r>
            <a:r>
              <a:rPr lang="en-US" altLang="zh-CN" sz="2800" b="1">
                <a:latin typeface="Times New Roman" panose="02020803070505020304" pitchFamily="18" charset="0"/>
              </a:rPr>
              <a:t>=1,2,</a:t>
            </a:r>
            <a:r>
              <a:rPr lang="en-US" altLang="zh-CN" sz="2800" b="1">
                <a:latin typeface="Times New Roman" panose="02020803070505020304" pitchFamily="18" charset="0"/>
                <a:ea typeface="Times New Roman" panose="02020803070505020304" pitchFamily="18" charset="0"/>
              </a:rPr>
              <a:t>…</a:t>
            </a:r>
            <a:r>
              <a:rPr lang="en-US" altLang="zh-CN" sz="2800" b="1">
                <a:latin typeface="Times New Roman" panose="02020803070505020304" pitchFamily="18" charset="0"/>
              </a:rPr>
              <a:t>,s</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的</a:t>
            </a:r>
            <a:r>
              <a:rPr lang="zh-CN" altLang="en-US" sz="2800" b="1" dirty="0">
                <a:latin typeface="宋体" panose="02010600030101010101" pitchFamily="2" charset="-122"/>
              </a:rPr>
              <a:t>公因式；</a:t>
            </a:r>
            <a:endParaRPr lang="zh-CN" altLang="en-US" sz="2800" b="1" dirty="0">
              <a:latin typeface="宋体" panose="02010600030101010101" pitchFamily="2" charset="-122"/>
            </a:endParaRPr>
          </a:p>
          <a:p>
            <a:pPr algn="just">
              <a:buNone/>
            </a:pPr>
            <a:r>
              <a:rPr lang="zh-CN" altLang="en-US" sz="2800" b="1" dirty="0">
                <a:latin typeface="宋体" panose="02010600030101010101" pitchFamily="2" charset="-122"/>
              </a:rPr>
              <a:t>    </a:t>
            </a:r>
            <a:r>
              <a:rPr lang="en-US" altLang="zh-CN" sz="2800" b="1">
                <a:latin typeface="宋体" panose="02010600030101010101" pitchFamily="2" charset="-122"/>
              </a:rPr>
              <a:t>(</a:t>
            </a:r>
            <a:r>
              <a:rPr lang="en-US" altLang="zh-CN" sz="2800" b="1">
                <a:latin typeface="Times New Roman" panose="02020803070505020304" pitchFamily="18" charset="0"/>
              </a:rPr>
              <a:t>ii</a:t>
            </a:r>
            <a:r>
              <a:rPr lang="en-US" altLang="zh-CN" sz="2800" b="1">
                <a:latin typeface="宋体" panose="02010600030101010101" pitchFamily="2" charset="-122"/>
              </a:rPr>
              <a:t>)  </a:t>
            </a:r>
            <a:r>
              <a:rPr lang="en-US" altLang="zh-CN" sz="2800" b="1" i="1" err="1">
                <a:latin typeface="Times New Roman" panose="02020803070505020304" pitchFamily="18" charset="0"/>
              </a:rPr>
              <a:t>f</a:t>
            </a:r>
            <a:r>
              <a:rPr lang="en-US" altLang="zh-CN" sz="2800" b="1" i="1" baseline="-25000" err="1">
                <a:latin typeface="Times New Roman" panose="02020803070505020304" pitchFamily="18" charset="0"/>
              </a:rPr>
              <a:t>i</a:t>
            </a:r>
            <a:r>
              <a:rPr lang="en-US" altLang="zh-CN" sz="2800" b="1" err="1">
                <a:latin typeface="Times New Roman" panose="02020803070505020304" pitchFamily="18" charset="0"/>
              </a:rPr>
              <a:t>(</a:t>
            </a:r>
            <a:r>
              <a:rPr lang="en-US" altLang="zh-CN" sz="2800" b="1" i="1" err="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i</a:t>
            </a:r>
            <a:r>
              <a:rPr lang="en-US" altLang="zh-CN" sz="2800" b="1">
                <a:latin typeface="Times New Roman" panose="02020803070505020304" pitchFamily="18" charset="0"/>
              </a:rPr>
              <a:t>=1,2,</a:t>
            </a:r>
            <a:r>
              <a:rPr lang="en-US" altLang="zh-CN" sz="2800" b="1">
                <a:latin typeface="Times New Roman" panose="02020803070505020304" pitchFamily="18" charset="0"/>
                <a:ea typeface="Times New Roman" panose="02020803070505020304" pitchFamily="18" charset="0"/>
              </a:rPr>
              <a:t>…</a:t>
            </a:r>
            <a:r>
              <a:rPr lang="en-US" altLang="zh-CN" sz="2800" b="1">
                <a:latin typeface="Times New Roman" panose="02020803070505020304" pitchFamily="18" charset="0"/>
              </a:rPr>
              <a:t>,s) </a:t>
            </a:r>
            <a:r>
              <a:rPr lang="zh-CN" altLang="en-US" sz="2800" b="1" dirty="0">
                <a:latin typeface="宋体" panose="02010600030101010101" pitchFamily="2" charset="-122"/>
              </a:rPr>
              <a:t>的公因式全是</a:t>
            </a:r>
            <a:r>
              <a:rPr lang="en-US" altLang="zh-CN" sz="2800" b="1" i="1">
                <a:latin typeface="Times New Roman" panose="02020803070505020304" pitchFamily="18" charset="0"/>
              </a:rPr>
              <a:t>d</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dirty="0">
                <a:latin typeface="宋体" panose="02010600030101010101" pitchFamily="2" charset="-122"/>
              </a:rPr>
              <a:t>) </a:t>
            </a:r>
            <a:r>
              <a:rPr lang="zh-CN" altLang="en-US" sz="2800" b="1" dirty="0">
                <a:latin typeface="宋体" panose="02010600030101010101" pitchFamily="2" charset="-122"/>
              </a:rPr>
              <a:t>的因式</a:t>
            </a:r>
            <a:r>
              <a:rPr lang="en-US" altLang="zh-CN" sz="2800" b="1">
                <a:latin typeface="宋体" panose="02010600030101010101" pitchFamily="2" charset="-122"/>
              </a:rPr>
              <a:t>.</a:t>
            </a:r>
            <a:endParaRPr lang="en-US" altLang="zh-CN" sz="2800" b="1">
              <a:latin typeface="宋体" panose="02010600030101010101" pitchFamily="2" charset="-122"/>
            </a:endParaRPr>
          </a:p>
          <a:p>
            <a:pPr algn="just">
              <a:buNone/>
            </a:pPr>
            <a:r>
              <a:rPr lang="zh-CN" altLang="en-US" sz="2800" b="1" dirty="0">
                <a:latin typeface="宋体" panose="02010600030101010101" pitchFamily="2" charset="-122"/>
              </a:rPr>
              <a:t>则称</a:t>
            </a:r>
            <a:r>
              <a:rPr lang="en-US" altLang="zh-CN" sz="2800" b="1" i="1">
                <a:latin typeface="Times New Roman" panose="02020803070505020304" pitchFamily="18" charset="0"/>
              </a:rPr>
              <a:t>d</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宋体" panose="02010600030101010101" pitchFamily="2" charset="-122"/>
              </a:rPr>
              <a:t>为</a:t>
            </a:r>
            <a:r>
              <a:rPr lang="en-US" altLang="zh-CN" sz="2800" b="1" i="1" err="1">
                <a:latin typeface="Times New Roman" panose="02020803070505020304" pitchFamily="18" charset="0"/>
              </a:rPr>
              <a:t>f</a:t>
            </a:r>
            <a:r>
              <a:rPr lang="en-US" altLang="zh-CN" sz="2800" b="1" i="1" baseline="-25000" err="1">
                <a:latin typeface="Times New Roman" panose="02020803070505020304" pitchFamily="18" charset="0"/>
              </a:rPr>
              <a:t>i</a:t>
            </a:r>
            <a:r>
              <a:rPr lang="en-US" altLang="zh-CN" sz="2800" b="1" err="1">
                <a:latin typeface="Times New Roman" panose="02020803070505020304" pitchFamily="18" charset="0"/>
              </a:rPr>
              <a:t>(</a:t>
            </a:r>
            <a:r>
              <a:rPr lang="en-US" altLang="zh-CN" sz="2800" b="1" i="1" err="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i</a:t>
            </a:r>
            <a:r>
              <a:rPr lang="en-US" altLang="zh-CN" sz="2800" b="1">
                <a:latin typeface="Times New Roman" panose="02020803070505020304" pitchFamily="18" charset="0"/>
              </a:rPr>
              <a:t>=1,2,</a:t>
            </a:r>
            <a:r>
              <a:rPr lang="en-US" altLang="zh-CN" sz="2800" b="1">
                <a:latin typeface="Times New Roman" panose="02020803070505020304" pitchFamily="18" charset="0"/>
                <a:ea typeface="Times New Roman" panose="02020803070505020304" pitchFamily="18" charset="0"/>
              </a:rPr>
              <a:t>…</a:t>
            </a:r>
            <a:r>
              <a:rPr lang="en-US" altLang="zh-CN" sz="2800" b="1">
                <a:latin typeface="Times New Roman" panose="02020803070505020304" pitchFamily="18" charset="0"/>
              </a:rPr>
              <a:t>,s) </a:t>
            </a:r>
            <a:r>
              <a:rPr lang="zh-CN" altLang="en-US" sz="2800" b="1" dirty="0">
                <a:latin typeface="宋体" panose="02010600030101010101" pitchFamily="2" charset="-122"/>
              </a:rPr>
              <a:t>的一个</a:t>
            </a:r>
            <a:r>
              <a:rPr lang="zh-CN" altLang="en-US" sz="2800" b="1" dirty="0">
                <a:solidFill>
                  <a:schemeClr val="tx2"/>
                </a:solidFill>
                <a:latin typeface="黑体" panose="02010600030101010101" pitchFamily="2" charset="-122"/>
                <a:ea typeface="黑体" panose="02010600030101010101" pitchFamily="2" charset="-122"/>
              </a:rPr>
              <a:t>最大公因式</a:t>
            </a:r>
            <a:r>
              <a:rPr lang="en-US" altLang="zh-CN" sz="2800" b="1">
                <a:solidFill>
                  <a:schemeClr val="tx2"/>
                </a:solidFill>
                <a:latin typeface="黑体" panose="02010600030101010101" pitchFamily="2" charset="-122"/>
                <a:ea typeface="黑体" panose="02010600030101010101" pitchFamily="2" charset="-122"/>
              </a:rPr>
              <a:t>.</a:t>
            </a:r>
            <a:endParaRPr lang="en-US" altLang="zh-CN" sz="2800" b="1">
              <a:latin typeface="Times New Roman" panose="02020803070505020304" pitchFamily="18" charset="0"/>
            </a:endParaRPr>
          </a:p>
          <a:p>
            <a:pPr algn="just">
              <a:buNone/>
            </a:pPr>
            <a:r>
              <a:rPr lang="en-US" altLang="zh-CN" sz="2800" b="1" dirty="0">
                <a:solidFill>
                  <a:schemeClr val="tx2"/>
                </a:solidFill>
                <a:latin typeface="Times New Roman" panose="02020803070505020304" pitchFamily="18" charset="0"/>
                <a:sym typeface="Symbol" pitchFamily="18" charset="2"/>
              </a:rPr>
              <a:t>(2) </a:t>
            </a:r>
            <a:r>
              <a:rPr lang="zh-CN" altLang="en-US" sz="2800" b="1" dirty="0">
                <a:solidFill>
                  <a:schemeClr val="tx2"/>
                </a:solidFill>
                <a:latin typeface="Times New Roman" panose="02020803070505020304" pitchFamily="18" charset="0"/>
                <a:sym typeface="Symbol" pitchFamily="18" charset="2"/>
              </a:rPr>
              <a:t>求法  </a:t>
            </a:r>
            <a:endParaRPr lang="zh-CN" altLang="en-US" sz="2800" b="1" dirty="0">
              <a:solidFill>
                <a:schemeClr val="tx2"/>
              </a:solidFill>
              <a:latin typeface="Times New Roman" panose="02020803070505020304" pitchFamily="18" charset="0"/>
              <a:sym typeface="Symbol" pitchFamily="18" charset="2"/>
            </a:endParaRPr>
          </a:p>
          <a:p>
            <a:pPr algn="just">
              <a:buNone/>
            </a:pPr>
            <a:r>
              <a:rPr lang="zh-CN" altLang="en-US" sz="2800" b="1" dirty="0">
                <a:latin typeface="Times New Roman" panose="02020803070505020304" pitchFamily="18" charset="0"/>
                <a:sym typeface="Symbol" pitchFamily="18" charset="2"/>
              </a:rPr>
              <a:t>  </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rPr>
              <a:t>f</a:t>
            </a:r>
            <a:r>
              <a:rPr lang="en-US" altLang="zh-CN" sz="2800" b="1" baseline="-25000">
                <a:latin typeface="Times New Roman" panose="02020803070505020304" pitchFamily="18" charset="0"/>
              </a:rPr>
              <a:t>1</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f</a:t>
            </a:r>
            <a:r>
              <a:rPr lang="en-US" altLang="zh-CN" sz="2800" b="1" baseline="-25000">
                <a:latin typeface="Times New Roman" panose="02020803070505020304" pitchFamily="18" charset="0"/>
              </a:rPr>
              <a:t>2</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err="1">
                <a:latin typeface="Times New Roman" panose="02020803070505020304" pitchFamily="18" charset="0"/>
              </a:rPr>
              <a:t>f</a:t>
            </a:r>
            <a:r>
              <a:rPr lang="en-US" altLang="zh-CN" sz="2800" b="1" baseline="-25000" err="1">
                <a:latin typeface="Times New Roman" panose="02020803070505020304" pitchFamily="18" charset="0"/>
              </a:rPr>
              <a:t>s</a:t>
            </a:r>
            <a:r>
              <a:rPr lang="en-US" altLang="zh-CN" sz="2800" b="1" err="1">
                <a:latin typeface="Times New Roman" panose="02020803070505020304" pitchFamily="18" charset="0"/>
              </a:rPr>
              <a:t>(</a:t>
            </a:r>
            <a:r>
              <a:rPr lang="en-US" altLang="zh-CN" sz="2800" b="1" i="1" err="1">
                <a:latin typeface="Times New Roman" panose="02020803070505020304" pitchFamily="18" charset="0"/>
              </a:rPr>
              <a:t>x</a:t>
            </a:r>
            <a:r>
              <a:rPr lang="en-US" altLang="zh-CN" sz="2800" b="1">
                <a:latin typeface="Times New Roman" panose="02020803070505020304" pitchFamily="18" charset="0"/>
              </a:rPr>
              <a:t>)  ) =(</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rPr>
              <a:t>f</a:t>
            </a:r>
            <a:r>
              <a:rPr lang="en-US" altLang="zh-CN" sz="2800" b="1" baseline="-25000">
                <a:latin typeface="Times New Roman" panose="02020803070505020304" pitchFamily="18" charset="0"/>
              </a:rPr>
              <a:t>1</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f</a:t>
            </a:r>
            <a:r>
              <a:rPr lang="en-US" altLang="zh-CN" sz="2800" b="1" baseline="-25000">
                <a:latin typeface="Times New Roman" panose="02020803070505020304" pitchFamily="18" charset="0"/>
              </a:rPr>
              <a:t>2</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f</a:t>
            </a:r>
            <a:r>
              <a:rPr lang="en-US" altLang="zh-CN" sz="2800" b="1" baseline="-25000">
                <a:latin typeface="Times New Roman" panose="02020803070505020304" pitchFamily="18" charset="0"/>
              </a:rPr>
              <a:t>s-1</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 </a:t>
            </a:r>
            <a:r>
              <a:rPr lang="en-US" altLang="zh-CN" sz="2800" b="1" i="1" err="1">
                <a:latin typeface="Times New Roman" panose="02020803070505020304" pitchFamily="18" charset="0"/>
              </a:rPr>
              <a:t>f</a:t>
            </a:r>
            <a:r>
              <a:rPr lang="en-US" altLang="zh-CN" sz="2800" b="1" baseline="-25000" err="1">
                <a:latin typeface="Times New Roman" panose="02020803070505020304" pitchFamily="18" charset="0"/>
              </a:rPr>
              <a:t>s</a:t>
            </a:r>
            <a:r>
              <a:rPr lang="en-US" altLang="zh-CN" sz="2800" b="1" err="1">
                <a:latin typeface="Times New Roman" panose="02020803070505020304" pitchFamily="18" charset="0"/>
              </a:rPr>
              <a:t>(</a:t>
            </a:r>
            <a:r>
              <a:rPr lang="en-US" altLang="zh-CN" sz="2800" b="1" i="1" err="1">
                <a:latin typeface="Times New Roman" panose="02020803070505020304" pitchFamily="18" charset="0"/>
              </a:rPr>
              <a:t>x</a:t>
            </a:r>
            <a:r>
              <a:rPr lang="en-US" altLang="zh-CN" sz="2800" b="1">
                <a:latin typeface="Times New Roman" panose="02020803070505020304" pitchFamily="18" charset="0"/>
              </a:rPr>
              <a:t>) ) </a:t>
            </a:r>
            <a:r>
              <a:rPr lang="zh-CN" altLang="en-US" sz="2800" b="1">
                <a:latin typeface="Times New Roman" panose="02020803070505020304" pitchFamily="18" charset="0"/>
              </a:rPr>
              <a:t>且</a:t>
            </a:r>
            <a:endParaRPr lang="zh-CN" altLang="en-US" sz="2800" b="1">
              <a:latin typeface="Times New Roman" panose="02020803070505020304" pitchFamily="18" charset="0"/>
              <a:sym typeface="Symbol" pitchFamily="18" charset="2"/>
            </a:endParaRPr>
          </a:p>
          <a:p>
            <a:pPr algn="just">
              <a:buNone/>
            </a:pPr>
            <a:r>
              <a:rPr lang="en-US" altLang="zh-CN" sz="2800" b="1">
                <a:latin typeface="Times New Roman" panose="02020803070505020304" pitchFamily="18" charset="0"/>
                <a:sym typeface="Symbol" pitchFamily="18" charset="2"/>
              </a:rPr>
              <a:t></a:t>
            </a:r>
            <a:r>
              <a:rPr lang="en-US" altLang="zh-CN" sz="2800" b="1" i="1" err="1">
                <a:latin typeface="Times New Roman" panose="02020803070505020304" pitchFamily="18" charset="0"/>
              </a:rPr>
              <a:t>u</a:t>
            </a:r>
            <a:r>
              <a:rPr lang="en-US" altLang="zh-CN" sz="2800" b="1" i="1" baseline="-25000" err="1">
                <a:latin typeface="Times New Roman" panose="02020803070505020304" pitchFamily="18" charset="0"/>
              </a:rPr>
              <a:t>i</a:t>
            </a:r>
            <a:r>
              <a:rPr lang="en-US" altLang="zh-CN" sz="2800" b="1" err="1">
                <a:latin typeface="Times New Roman" panose="02020803070505020304" pitchFamily="18" charset="0"/>
              </a:rPr>
              <a:t>(</a:t>
            </a:r>
            <a:r>
              <a:rPr lang="en-US" altLang="zh-CN" sz="2800" b="1" i="1" err="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i</a:t>
            </a:r>
            <a:r>
              <a:rPr lang="en-US" altLang="zh-CN" sz="2800" b="1">
                <a:latin typeface="Times New Roman" panose="02020803070505020304" pitchFamily="18" charset="0"/>
              </a:rPr>
              <a:t>=1,2,</a:t>
            </a:r>
            <a:r>
              <a:rPr lang="en-US" altLang="zh-CN" sz="2800" b="1">
                <a:latin typeface="Times New Roman" panose="02020803070505020304" pitchFamily="18" charset="0"/>
                <a:ea typeface="Times New Roman" panose="02020803070505020304" pitchFamily="18" charset="0"/>
              </a:rPr>
              <a:t>…</a:t>
            </a:r>
            <a:r>
              <a:rPr lang="en-US" altLang="zh-CN" sz="2800" b="1">
                <a:latin typeface="Times New Roman" panose="02020803070505020304" pitchFamily="18" charset="0"/>
              </a:rPr>
              <a:t>,s) </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a:t>
            </a:r>
            <a:r>
              <a:rPr lang="zh-CN" altLang="en-US" sz="2800" b="1" dirty="0">
                <a:latin typeface="Times New Roman" panose="02020803070505020304" pitchFamily="18" charset="0"/>
              </a:rPr>
              <a:t>使</a:t>
            </a:r>
            <a:endParaRPr lang="zh-CN" altLang="en-US" sz="2800" b="1" dirty="0">
              <a:latin typeface="Times New Roman" panose="02020803070505020304" pitchFamily="18" charset="0"/>
            </a:endParaRPr>
          </a:p>
          <a:p>
            <a:pPr>
              <a:buNone/>
            </a:pPr>
            <a:r>
              <a:rPr lang="en-US" altLang="zh-CN" sz="2800" b="1" i="1">
                <a:solidFill>
                  <a:schemeClr val="tx2"/>
                </a:solidFill>
                <a:latin typeface="Times New Roman" panose="02020803070505020304" pitchFamily="18" charset="0"/>
                <a:sym typeface="Symbol" pitchFamily="18" charset="2"/>
              </a:rPr>
              <a:t>u</a:t>
            </a:r>
            <a:r>
              <a:rPr lang="en-US" altLang="zh-CN" sz="2800" b="1" baseline="-25000">
                <a:solidFill>
                  <a:schemeClr val="tx2"/>
                </a:solidFill>
                <a:latin typeface="Times New Roman" panose="02020803070505020304" pitchFamily="18" charset="0"/>
                <a:sym typeface="Symbol" pitchFamily="18" charset="2"/>
              </a:rPr>
              <a:t>1</a:t>
            </a:r>
            <a:r>
              <a:rPr lang="en-US" altLang="zh-CN" sz="2800" b="1">
                <a:solidFill>
                  <a:schemeClr val="tx2"/>
                </a:solidFill>
                <a:latin typeface="Times New Roman" panose="02020803070505020304" pitchFamily="18" charset="0"/>
                <a:sym typeface="Symbol" pitchFamily="18" charset="2"/>
              </a:rPr>
              <a:t>(</a:t>
            </a:r>
            <a:r>
              <a:rPr lang="en-US" altLang="zh-CN" sz="2800" b="1" i="1">
                <a:solidFill>
                  <a:schemeClr val="tx2"/>
                </a:solidFill>
                <a:latin typeface="Times New Roman" panose="02020803070505020304" pitchFamily="18" charset="0"/>
                <a:sym typeface="Symbol" pitchFamily="18" charset="2"/>
              </a:rPr>
              <a:t>x</a:t>
            </a:r>
            <a:r>
              <a:rPr lang="en-US" altLang="zh-CN" sz="2800" b="1">
                <a:solidFill>
                  <a:schemeClr val="tx2"/>
                </a:solidFill>
                <a:latin typeface="Times New Roman" panose="02020803070505020304" pitchFamily="18" charset="0"/>
                <a:sym typeface="Symbol" pitchFamily="18" charset="2"/>
              </a:rPr>
              <a:t>) </a:t>
            </a:r>
            <a:r>
              <a:rPr lang="en-US" altLang="zh-CN" sz="2800" b="1" i="1">
                <a:solidFill>
                  <a:schemeClr val="tx2"/>
                </a:solidFill>
                <a:latin typeface="Times New Roman" panose="02020803070505020304" pitchFamily="18" charset="0"/>
              </a:rPr>
              <a:t>f</a:t>
            </a:r>
            <a:r>
              <a:rPr lang="en-US" altLang="zh-CN" sz="2800" b="1" baseline="-25000">
                <a:solidFill>
                  <a:schemeClr val="tx2"/>
                </a:solidFill>
                <a:latin typeface="Times New Roman" panose="02020803070505020304" pitchFamily="18" charset="0"/>
              </a:rPr>
              <a:t>1</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en-US" altLang="zh-CN" sz="2800" b="1">
                <a:solidFill>
                  <a:schemeClr val="tx2"/>
                </a:solidFill>
                <a:latin typeface="Times New Roman" panose="02020803070505020304" pitchFamily="18" charset="0"/>
                <a:sym typeface="Symbol" pitchFamily="18" charset="2"/>
              </a:rPr>
              <a:t>+ </a:t>
            </a:r>
            <a:r>
              <a:rPr lang="en-US" altLang="zh-CN" sz="2800" b="1" i="1" err="1">
                <a:solidFill>
                  <a:schemeClr val="tx2"/>
                </a:solidFill>
                <a:latin typeface="Times New Roman" panose="02020803070505020304" pitchFamily="18" charset="0"/>
                <a:sym typeface="Symbol" pitchFamily="18" charset="2"/>
              </a:rPr>
              <a:t>u</a:t>
            </a:r>
            <a:r>
              <a:rPr lang="en-US" altLang="zh-CN" sz="2800" b="1" i="1" baseline="-25000" err="1">
                <a:solidFill>
                  <a:schemeClr val="tx2"/>
                </a:solidFill>
                <a:latin typeface="Times New Roman" panose="02020803070505020304" pitchFamily="18" charset="0"/>
                <a:sym typeface="Symbol" pitchFamily="18" charset="2"/>
              </a:rPr>
              <a:t>s</a:t>
            </a:r>
            <a:r>
              <a:rPr lang="en-US" altLang="zh-CN" sz="2800" b="1" err="1">
                <a:solidFill>
                  <a:schemeClr val="tx2"/>
                </a:solidFill>
                <a:latin typeface="Times New Roman" panose="02020803070505020304" pitchFamily="18" charset="0"/>
                <a:sym typeface="Symbol" pitchFamily="18" charset="2"/>
              </a:rPr>
              <a:t>(</a:t>
            </a:r>
            <a:r>
              <a:rPr lang="en-US" altLang="zh-CN" sz="2800" b="1" i="1" err="1">
                <a:solidFill>
                  <a:schemeClr val="tx2"/>
                </a:solidFill>
                <a:latin typeface="Times New Roman" panose="02020803070505020304" pitchFamily="18" charset="0"/>
                <a:sym typeface="Symbol" pitchFamily="18" charset="2"/>
              </a:rPr>
              <a:t>x</a:t>
            </a:r>
            <a:r>
              <a:rPr lang="en-US" altLang="zh-CN" sz="2800" b="1" err="1">
                <a:solidFill>
                  <a:schemeClr val="tx2"/>
                </a:solidFill>
                <a:latin typeface="Times New Roman" panose="02020803070505020304" pitchFamily="18" charset="0"/>
                <a:sym typeface="Symbol" pitchFamily="18" charset="2"/>
              </a:rPr>
              <a:t>) </a:t>
            </a:r>
            <a:r>
              <a:rPr lang="en-US" altLang="zh-CN" sz="2800" b="1" i="1" err="1">
                <a:solidFill>
                  <a:schemeClr val="tx2"/>
                </a:solidFill>
                <a:latin typeface="Times New Roman" panose="02020803070505020304" pitchFamily="18" charset="0"/>
              </a:rPr>
              <a:t>f</a:t>
            </a:r>
            <a:r>
              <a:rPr lang="en-US" altLang="zh-CN" sz="2800" b="1" i="1" baseline="-25000" err="1">
                <a:solidFill>
                  <a:schemeClr val="tx2"/>
                </a:solidFill>
                <a:latin typeface="Times New Roman" panose="02020803070505020304" pitchFamily="18" charset="0"/>
              </a:rPr>
              <a:t>s</a:t>
            </a:r>
            <a:r>
              <a:rPr lang="en-US" altLang="zh-CN" sz="2800" b="1" err="1">
                <a:solidFill>
                  <a:schemeClr val="tx2"/>
                </a:solidFill>
                <a:latin typeface="Times New Roman" panose="02020803070505020304" pitchFamily="18" charset="0"/>
              </a:rPr>
              <a:t>(</a:t>
            </a:r>
            <a:r>
              <a:rPr lang="en-US" altLang="zh-CN" sz="2800" b="1" i="1" err="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 </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rPr>
              <a:t>f</a:t>
            </a:r>
            <a:r>
              <a:rPr lang="en-US" altLang="zh-CN" sz="2800" b="1" baseline="-25000">
                <a:latin typeface="Times New Roman" panose="02020803070505020304" pitchFamily="18" charset="0"/>
              </a:rPr>
              <a:t>1</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f</a:t>
            </a:r>
            <a:r>
              <a:rPr lang="en-US" altLang="zh-CN" sz="2800" b="1" baseline="-25000">
                <a:latin typeface="Times New Roman" panose="02020803070505020304" pitchFamily="18" charset="0"/>
              </a:rPr>
              <a:t>2</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err="1">
                <a:latin typeface="Times New Roman" panose="02020803070505020304" pitchFamily="18" charset="0"/>
              </a:rPr>
              <a:t>f</a:t>
            </a:r>
            <a:r>
              <a:rPr lang="en-US" altLang="zh-CN" sz="2800" b="1" baseline="-25000" err="1">
                <a:latin typeface="Times New Roman" panose="02020803070505020304" pitchFamily="18" charset="0"/>
              </a:rPr>
              <a:t>s</a:t>
            </a:r>
            <a:r>
              <a:rPr lang="en-US" altLang="zh-CN" sz="2800" b="1" err="1">
                <a:latin typeface="Times New Roman" panose="02020803070505020304" pitchFamily="18" charset="0"/>
              </a:rPr>
              <a:t>(</a:t>
            </a:r>
            <a:r>
              <a:rPr lang="en-US" altLang="zh-CN" sz="2800" b="1" i="1" err="1">
                <a:latin typeface="Times New Roman" panose="02020803070505020304" pitchFamily="18" charset="0"/>
              </a:rPr>
              <a:t>x</a:t>
            </a:r>
            <a:r>
              <a:rPr lang="en-US" altLang="zh-CN" sz="2800" b="1">
                <a:latin typeface="Times New Roman" panose="02020803070505020304" pitchFamily="18" charset="0"/>
              </a:rPr>
              <a:t>)  ) </a:t>
            </a:r>
            <a:endParaRPr lang="en-US" altLang="zh-CN" sz="2800" b="1">
              <a:latin typeface="Times New Roman" panose="02020803070505020304" pitchFamily="18" charset="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0099">
                                            <p:txEl>
                                              <p:charRg st="0" end="47"/>
                                            </p:txEl>
                                          </p:spTgt>
                                        </p:tgtEl>
                                        <p:attrNameLst>
                                          <p:attrName>style.visibility</p:attrName>
                                        </p:attrNameLst>
                                      </p:cBhvr>
                                      <p:to>
                                        <p:strVal val="visible"/>
                                      </p:to>
                                    </p:set>
                                    <p:animEffect transition="in" filter="wipe(left)">
                                      <p:cBhvr>
                                        <p:cTn id="7" dur="500"/>
                                        <p:tgtEl>
                                          <p:spTgt spid="260099">
                                            <p:txEl>
                                              <p:charRg st="0" end="47"/>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0099">
                                            <p:txEl>
                                              <p:charRg st="47" end="50"/>
                                            </p:txEl>
                                          </p:spTgt>
                                        </p:tgtEl>
                                        <p:attrNameLst>
                                          <p:attrName>style.visibility</p:attrName>
                                        </p:attrNameLst>
                                      </p:cBhvr>
                                      <p:to>
                                        <p:strVal val="visible"/>
                                      </p:to>
                                    </p:set>
                                    <p:animEffect transition="in" filter="wipe(left)">
                                      <p:cBhvr>
                                        <p:cTn id="12" dur="500"/>
                                        <p:tgtEl>
                                          <p:spTgt spid="260099">
                                            <p:txEl>
                                              <p:charRg st="47" end="5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0099">
                                            <p:txEl>
                                              <p:charRg st="50" end="86"/>
                                            </p:txEl>
                                          </p:spTgt>
                                        </p:tgtEl>
                                        <p:attrNameLst>
                                          <p:attrName>style.visibility</p:attrName>
                                        </p:attrNameLst>
                                      </p:cBhvr>
                                      <p:to>
                                        <p:strVal val="visible"/>
                                      </p:to>
                                    </p:set>
                                    <p:animEffect transition="in" filter="wipe(left)">
                                      <p:cBhvr>
                                        <p:cTn id="17" dur="500"/>
                                        <p:tgtEl>
                                          <p:spTgt spid="260099">
                                            <p:txEl>
                                              <p:charRg st="50" end="8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60099">
                                            <p:txEl>
                                              <p:charRg st="86" end="127"/>
                                            </p:txEl>
                                          </p:spTgt>
                                        </p:tgtEl>
                                        <p:attrNameLst>
                                          <p:attrName>style.visibility</p:attrName>
                                        </p:attrNameLst>
                                      </p:cBhvr>
                                      <p:to>
                                        <p:strVal val="visible"/>
                                      </p:to>
                                    </p:set>
                                    <p:animEffect transition="in" filter="wipe(left)">
                                      <p:cBhvr>
                                        <p:cTn id="22" dur="500"/>
                                        <p:tgtEl>
                                          <p:spTgt spid="260099">
                                            <p:txEl>
                                              <p:charRg st="86" end="12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60099">
                                            <p:txEl>
                                              <p:charRg st="127" end="161"/>
                                            </p:txEl>
                                          </p:spTgt>
                                        </p:tgtEl>
                                        <p:attrNameLst>
                                          <p:attrName>style.visibility</p:attrName>
                                        </p:attrNameLst>
                                      </p:cBhvr>
                                      <p:to>
                                        <p:strVal val="visible"/>
                                      </p:to>
                                    </p:set>
                                    <p:animEffect transition="in" filter="wipe(left)">
                                      <p:cBhvr>
                                        <p:cTn id="27" dur="500"/>
                                        <p:tgtEl>
                                          <p:spTgt spid="260099">
                                            <p:txEl>
                                              <p:charRg st="127" end="16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60099">
                                            <p:txEl>
                                              <p:charRg st="161" end="169"/>
                                            </p:txEl>
                                          </p:spTgt>
                                        </p:tgtEl>
                                        <p:attrNameLst>
                                          <p:attrName>style.visibility</p:attrName>
                                        </p:attrNameLst>
                                      </p:cBhvr>
                                      <p:to>
                                        <p:strVal val="visible"/>
                                      </p:to>
                                    </p:set>
                                    <p:animEffect transition="in" filter="wipe(left)">
                                      <p:cBhvr>
                                        <p:cTn id="32" dur="500"/>
                                        <p:tgtEl>
                                          <p:spTgt spid="260099">
                                            <p:txEl>
                                              <p:charRg st="161" end="16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60099">
                                            <p:txEl>
                                              <p:charRg st="169" end="232"/>
                                            </p:txEl>
                                          </p:spTgt>
                                        </p:tgtEl>
                                        <p:attrNameLst>
                                          <p:attrName>style.visibility</p:attrName>
                                        </p:attrNameLst>
                                      </p:cBhvr>
                                      <p:to>
                                        <p:strVal val="visible"/>
                                      </p:to>
                                    </p:set>
                                    <p:animEffect transition="in" filter="wipe(left)">
                                      <p:cBhvr>
                                        <p:cTn id="37" dur="500"/>
                                        <p:tgtEl>
                                          <p:spTgt spid="260099">
                                            <p:txEl>
                                              <p:charRg st="169" end="23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60099">
                                            <p:txEl>
                                              <p:charRg st="232" end="257"/>
                                            </p:txEl>
                                          </p:spTgt>
                                        </p:tgtEl>
                                        <p:attrNameLst>
                                          <p:attrName>style.visibility</p:attrName>
                                        </p:attrNameLst>
                                      </p:cBhvr>
                                      <p:to>
                                        <p:strVal val="visible"/>
                                      </p:to>
                                    </p:set>
                                    <p:animEffect transition="in" filter="wipe(left)">
                                      <p:cBhvr>
                                        <p:cTn id="42" dur="500"/>
                                        <p:tgtEl>
                                          <p:spTgt spid="260099">
                                            <p:txEl>
                                              <p:charRg st="232" end="25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60099">
                                            <p:txEl>
                                              <p:charRg st="257" end="310"/>
                                            </p:txEl>
                                          </p:spTgt>
                                        </p:tgtEl>
                                        <p:attrNameLst>
                                          <p:attrName>style.visibility</p:attrName>
                                        </p:attrNameLst>
                                      </p:cBhvr>
                                      <p:to>
                                        <p:strVal val="visible"/>
                                      </p:to>
                                    </p:set>
                                    <p:animEffect transition="in" filter="wipe(left)">
                                      <p:cBhvr>
                                        <p:cTn id="47" dur="500"/>
                                        <p:tgtEl>
                                          <p:spTgt spid="260099">
                                            <p:txEl>
                                              <p:charRg st="257" end="3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099" grpId="0" build="p"/>
    </p:bld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62146" name="内容占位符 262145"/>
          <p:cNvSpPr>
            <a:spLocks noGrp="1"/>
          </p:cNvSpPr>
          <p:nvPr>
            <p:ph idx="1"/>
          </p:nvPr>
        </p:nvSpPr>
        <p:spPr>
          <a:xfrm>
            <a:off x="838200" y="457200"/>
            <a:ext cx="7467600" cy="4724400"/>
          </a:xfrm>
        </p:spPr>
        <p:txBody>
          <a:bodyPr anchor="t"/>
          <a:p>
            <a:pPr algn="just">
              <a:lnSpc>
                <a:spcPct val="90000"/>
              </a:lnSpc>
              <a:buNone/>
            </a:pPr>
            <a:r>
              <a:rPr lang="en-US" altLang="zh-CN" sz="2800" b="1" dirty="0">
                <a:solidFill>
                  <a:schemeClr val="tx2"/>
                </a:solidFill>
                <a:latin typeface="Times New Roman" panose="02020803070505020304" pitchFamily="18" charset="0"/>
                <a:sym typeface="Symbol" pitchFamily="18" charset="2"/>
              </a:rPr>
              <a:t>(3) </a:t>
            </a:r>
            <a:r>
              <a:rPr lang="zh-CN" altLang="en-US" sz="2800" b="1" dirty="0">
                <a:solidFill>
                  <a:schemeClr val="tx2"/>
                </a:solidFill>
                <a:latin typeface="Times New Roman" panose="02020803070505020304" pitchFamily="18" charset="0"/>
                <a:sym typeface="Symbol" pitchFamily="18" charset="2"/>
              </a:rPr>
              <a:t>互素   </a:t>
            </a:r>
            <a:r>
              <a:rPr lang="zh-CN" altLang="en-US" sz="2800" b="1" dirty="0">
                <a:latin typeface="Times New Roman" panose="02020803070505020304" pitchFamily="18" charset="0"/>
              </a:rPr>
              <a:t>如果</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rPr>
              <a:t>f</a:t>
            </a:r>
            <a:r>
              <a:rPr lang="en-US" altLang="zh-CN" sz="2800" b="1" baseline="-25000">
                <a:latin typeface="Times New Roman" panose="02020803070505020304" pitchFamily="18" charset="0"/>
              </a:rPr>
              <a:t>1</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f</a:t>
            </a:r>
            <a:r>
              <a:rPr lang="en-US" altLang="zh-CN" sz="2800" b="1" baseline="-25000">
                <a:latin typeface="Times New Roman" panose="02020803070505020304" pitchFamily="18" charset="0"/>
              </a:rPr>
              <a:t>2</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err="1">
                <a:latin typeface="Times New Roman" panose="02020803070505020304" pitchFamily="18" charset="0"/>
              </a:rPr>
              <a:t>f</a:t>
            </a:r>
            <a:r>
              <a:rPr lang="en-US" altLang="zh-CN" sz="2800" b="1" baseline="-25000" err="1">
                <a:latin typeface="Times New Roman" panose="02020803070505020304" pitchFamily="18" charset="0"/>
              </a:rPr>
              <a:t>s</a:t>
            </a:r>
            <a:r>
              <a:rPr lang="en-US" altLang="zh-CN" sz="2800" b="1" err="1">
                <a:latin typeface="Times New Roman" panose="02020803070505020304" pitchFamily="18" charset="0"/>
              </a:rPr>
              <a:t>(</a:t>
            </a:r>
            <a:r>
              <a:rPr lang="en-US" altLang="zh-CN" sz="2800" b="1" i="1" err="1">
                <a:latin typeface="Times New Roman" panose="02020803070505020304" pitchFamily="18" charset="0"/>
              </a:rPr>
              <a:t>x</a:t>
            </a:r>
            <a:r>
              <a:rPr lang="en-US" altLang="zh-CN" sz="2800" b="1">
                <a:latin typeface="Times New Roman" panose="02020803070505020304" pitchFamily="18" charset="0"/>
              </a:rPr>
              <a:t>)  ) =1</a:t>
            </a:r>
            <a:r>
              <a:rPr lang="zh-CN" altLang="en-US" sz="2800" b="1">
                <a:latin typeface="Times New Roman" panose="02020803070505020304" pitchFamily="18" charset="0"/>
              </a:rPr>
              <a:t>，称</a:t>
            </a:r>
            <a:r>
              <a:rPr lang="en-US" altLang="zh-CN" sz="2800" b="1" i="1">
                <a:latin typeface="Times New Roman" panose="02020803070505020304" pitchFamily="18" charset="0"/>
              </a:rPr>
              <a:t>f</a:t>
            </a:r>
            <a:r>
              <a:rPr lang="en-US" altLang="zh-CN" sz="2800" b="1" baseline="-25000">
                <a:latin typeface="Times New Roman" panose="02020803070505020304" pitchFamily="18" charset="0"/>
              </a:rPr>
              <a:t>1</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endParaRPr lang="en-US" altLang="zh-CN" sz="2800" b="1">
              <a:latin typeface="Times New Roman" panose="02020803070505020304" pitchFamily="18" charset="0"/>
            </a:endParaRPr>
          </a:p>
          <a:p>
            <a:pPr algn="just">
              <a:lnSpc>
                <a:spcPct val="90000"/>
              </a:lnSpc>
              <a:buNone/>
            </a:pPr>
            <a:r>
              <a:rPr lang="en-US" altLang="zh-CN" sz="2800" b="1">
                <a:latin typeface="Times New Roman" panose="02020803070505020304" pitchFamily="18" charset="0"/>
              </a:rPr>
              <a:t> </a:t>
            </a:r>
            <a:r>
              <a:rPr lang="en-US" altLang="zh-CN" sz="2800" b="1" i="1">
                <a:latin typeface="Times New Roman" panose="02020803070505020304" pitchFamily="18" charset="0"/>
              </a:rPr>
              <a:t>f</a:t>
            </a:r>
            <a:r>
              <a:rPr lang="en-US" altLang="zh-CN" sz="2800" b="1" baseline="-25000">
                <a:latin typeface="Times New Roman" panose="02020803070505020304" pitchFamily="18" charset="0"/>
              </a:rPr>
              <a:t>2</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err="1">
                <a:latin typeface="Times New Roman" panose="02020803070505020304" pitchFamily="18" charset="0"/>
              </a:rPr>
              <a:t>f</a:t>
            </a:r>
            <a:r>
              <a:rPr lang="en-US" altLang="zh-CN" sz="2800" b="1" baseline="-25000" err="1">
                <a:latin typeface="Times New Roman" panose="02020803070505020304" pitchFamily="18" charset="0"/>
              </a:rPr>
              <a:t>s</a:t>
            </a:r>
            <a:r>
              <a:rPr lang="en-US" altLang="zh-CN" sz="2800" b="1" err="1">
                <a:latin typeface="Times New Roman" panose="02020803070505020304" pitchFamily="18" charset="0"/>
              </a:rPr>
              <a:t>(</a:t>
            </a:r>
            <a:r>
              <a:rPr lang="en-US" altLang="zh-CN" sz="2800" b="1" i="1" err="1">
                <a:latin typeface="Times New Roman" panose="02020803070505020304" pitchFamily="18" charset="0"/>
              </a:rPr>
              <a:t>x</a:t>
            </a:r>
            <a:r>
              <a:rPr lang="en-US" altLang="zh-CN" sz="2800" b="1">
                <a:latin typeface="Times New Roman" panose="02020803070505020304" pitchFamily="18" charset="0"/>
              </a:rPr>
              <a:t>)  </a:t>
            </a:r>
            <a:r>
              <a:rPr lang="zh-CN" altLang="en-US" sz="2800" b="1" dirty="0">
                <a:solidFill>
                  <a:schemeClr val="tx2"/>
                </a:solidFill>
                <a:latin typeface="Times New Roman" panose="02020803070505020304" pitchFamily="18" charset="0"/>
              </a:rPr>
              <a:t>互素</a:t>
            </a:r>
            <a:r>
              <a:rPr lang="en-US" altLang="zh-CN" sz="2800" b="1">
                <a:solidFill>
                  <a:schemeClr val="tx2"/>
                </a:solidFill>
                <a:latin typeface="黑体" panose="02010600030101010101" pitchFamily="2" charset="-122"/>
                <a:ea typeface="黑体" panose="02010600030101010101" pitchFamily="2" charset="-122"/>
              </a:rPr>
              <a:t>.</a:t>
            </a:r>
            <a:endParaRPr lang="en-US" altLang="zh-CN" sz="2800" b="1">
              <a:latin typeface="Times New Roman" panose="02020803070505020304" pitchFamily="18" charset="0"/>
            </a:endParaRPr>
          </a:p>
          <a:p>
            <a:pPr algn="just">
              <a:lnSpc>
                <a:spcPct val="90000"/>
              </a:lnSpc>
              <a:buNone/>
            </a:pPr>
            <a:endParaRPr lang="en-US" altLang="zh-CN" sz="2800" b="1">
              <a:latin typeface="宋体" panose="02010600030101010101" pitchFamily="2" charset="-122"/>
            </a:endParaRPr>
          </a:p>
          <a:p>
            <a:pPr algn="just">
              <a:lnSpc>
                <a:spcPct val="90000"/>
              </a:lnSpc>
              <a:buNone/>
            </a:pPr>
            <a:r>
              <a:rPr lang="en-US" altLang="zh-CN" sz="2800" b="1" dirty="0">
                <a:solidFill>
                  <a:schemeClr val="tx2"/>
                </a:solidFill>
                <a:latin typeface="Times New Roman" panose="02020803070505020304" pitchFamily="18" charset="0"/>
                <a:sym typeface="Symbol" pitchFamily="18" charset="2"/>
              </a:rPr>
              <a:t>(4) </a:t>
            </a:r>
            <a:r>
              <a:rPr lang="zh-CN" altLang="en-US" sz="2800" b="1" dirty="0">
                <a:solidFill>
                  <a:schemeClr val="tx2"/>
                </a:solidFill>
                <a:latin typeface="Times New Roman" panose="02020803070505020304" pitchFamily="18" charset="0"/>
                <a:sym typeface="Symbol" pitchFamily="18" charset="2"/>
              </a:rPr>
              <a:t>两两互素  </a:t>
            </a:r>
            <a:r>
              <a:rPr lang="zh-CN" altLang="en-US" sz="2800" b="1" dirty="0">
                <a:latin typeface="Times New Roman" panose="02020803070505020304" pitchFamily="18" charset="0"/>
                <a:sym typeface="Symbol" pitchFamily="18" charset="2"/>
              </a:rPr>
              <a:t>如果</a:t>
            </a:r>
            <a:r>
              <a:rPr lang="zh-CN" altLang="en-US" sz="2800" b="1" dirty="0">
                <a:solidFill>
                  <a:schemeClr val="tx2"/>
                </a:solidFill>
                <a:latin typeface="Times New Roman" panose="02020803070505020304" pitchFamily="18" charset="0"/>
                <a:sym typeface="Symbol" pitchFamily="18" charset="2"/>
              </a:rPr>
              <a:t> </a:t>
            </a:r>
            <a:r>
              <a:rPr lang="en-US" altLang="zh-CN" sz="2800" b="1" i="1">
                <a:latin typeface="Times New Roman" panose="02020803070505020304" pitchFamily="18" charset="0"/>
              </a:rPr>
              <a:t>f</a:t>
            </a:r>
            <a:r>
              <a:rPr lang="en-US" altLang="zh-CN" sz="2800" b="1" baseline="-25000">
                <a:latin typeface="Times New Roman" panose="02020803070505020304" pitchFamily="18" charset="0"/>
              </a:rPr>
              <a:t>1</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f</a:t>
            </a:r>
            <a:r>
              <a:rPr lang="en-US" altLang="zh-CN" sz="2800" b="1" baseline="-25000">
                <a:latin typeface="Times New Roman" panose="02020803070505020304" pitchFamily="18" charset="0"/>
              </a:rPr>
              <a:t>2</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err="1">
                <a:latin typeface="Times New Roman" panose="02020803070505020304" pitchFamily="18" charset="0"/>
              </a:rPr>
              <a:t>f</a:t>
            </a:r>
            <a:r>
              <a:rPr lang="en-US" altLang="zh-CN" sz="2800" b="1" baseline="-25000" err="1">
                <a:latin typeface="Times New Roman" panose="02020803070505020304" pitchFamily="18" charset="0"/>
              </a:rPr>
              <a:t>s</a:t>
            </a:r>
            <a:r>
              <a:rPr lang="en-US" altLang="zh-CN" sz="2800" b="1" err="1">
                <a:latin typeface="Times New Roman" panose="02020803070505020304" pitchFamily="18" charset="0"/>
              </a:rPr>
              <a:t>(</a:t>
            </a:r>
            <a:r>
              <a:rPr lang="en-US" altLang="zh-CN" sz="2800" b="1" i="1" err="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中任意两个都互素，称</a:t>
            </a:r>
            <a:r>
              <a:rPr lang="en-US" altLang="zh-CN" sz="2800" b="1" i="1">
                <a:latin typeface="Times New Roman" panose="02020803070505020304" pitchFamily="18" charset="0"/>
              </a:rPr>
              <a:t>f</a:t>
            </a:r>
            <a:r>
              <a:rPr lang="en-US" altLang="zh-CN" sz="2800" b="1" baseline="-25000">
                <a:latin typeface="Times New Roman" panose="02020803070505020304" pitchFamily="18" charset="0"/>
              </a:rPr>
              <a:t>1</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f</a:t>
            </a:r>
            <a:r>
              <a:rPr lang="en-US" altLang="zh-CN" sz="2800" b="1" baseline="-25000">
                <a:latin typeface="Times New Roman" panose="02020803070505020304" pitchFamily="18" charset="0"/>
              </a:rPr>
              <a:t>2</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err="1">
                <a:latin typeface="Times New Roman" panose="02020803070505020304" pitchFamily="18" charset="0"/>
              </a:rPr>
              <a:t>f</a:t>
            </a:r>
            <a:r>
              <a:rPr lang="en-US" altLang="zh-CN" sz="2800" b="1" baseline="-25000" err="1">
                <a:latin typeface="Times New Roman" panose="02020803070505020304" pitchFamily="18" charset="0"/>
              </a:rPr>
              <a:t>s</a:t>
            </a:r>
            <a:r>
              <a:rPr lang="en-US" altLang="zh-CN" sz="2800" b="1" err="1">
                <a:latin typeface="Times New Roman" panose="02020803070505020304" pitchFamily="18" charset="0"/>
              </a:rPr>
              <a:t>(</a:t>
            </a:r>
            <a:r>
              <a:rPr lang="en-US" altLang="zh-CN" sz="2800" b="1" i="1" err="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两两互素</a:t>
            </a:r>
            <a:r>
              <a:rPr lang="en-US" altLang="zh-CN" sz="2800" b="1">
                <a:latin typeface="Times New Roman" panose="02020803070505020304" pitchFamily="18" charset="0"/>
              </a:rPr>
              <a:t>.</a:t>
            </a:r>
            <a:r>
              <a:rPr lang="en-US" altLang="zh-CN" sz="2800" b="1">
                <a:latin typeface="Times New Roman" panose="02020803070505020304" pitchFamily="18" charset="0"/>
                <a:sym typeface="Symbol" pitchFamily="18" charset="2"/>
              </a:rPr>
              <a:t>  </a:t>
            </a:r>
            <a:endParaRPr lang="en-US" altLang="zh-CN" sz="2800" b="1">
              <a:latin typeface="Times New Roman" panose="02020803070505020304" pitchFamily="18" charset="0"/>
              <a:sym typeface="Symbol" pitchFamily="18" charset="2"/>
            </a:endParaRPr>
          </a:p>
          <a:p>
            <a:pPr algn="just">
              <a:lnSpc>
                <a:spcPct val="90000"/>
              </a:lnSpc>
              <a:buNone/>
            </a:pPr>
            <a:endParaRPr lang="en-US" altLang="zh-CN" sz="2800" b="1">
              <a:solidFill>
                <a:schemeClr val="tx2"/>
              </a:solidFill>
              <a:latin typeface="Times New Roman" panose="02020803070505020304" pitchFamily="18" charset="0"/>
              <a:sym typeface="Symbol" pitchFamily="18" charset="2"/>
            </a:endParaRPr>
          </a:p>
          <a:p>
            <a:pPr algn="just">
              <a:lnSpc>
                <a:spcPct val="90000"/>
              </a:lnSpc>
              <a:buNone/>
            </a:pPr>
            <a:r>
              <a:rPr lang="zh-CN" altLang="en-US" sz="2800" b="1" dirty="0">
                <a:solidFill>
                  <a:schemeClr val="tx2"/>
                </a:solidFill>
                <a:latin typeface="Times New Roman" panose="02020803070505020304" pitchFamily="18" charset="0"/>
                <a:sym typeface="Symbol" pitchFamily="18" charset="2"/>
              </a:rPr>
              <a:t>例    </a:t>
            </a:r>
            <a:r>
              <a:rPr lang="en-US" altLang="zh-CN" sz="2800" b="1" i="1">
                <a:latin typeface="Times New Roman" panose="02020803070505020304" pitchFamily="18" charset="0"/>
              </a:rPr>
              <a:t>f</a:t>
            </a:r>
            <a:r>
              <a:rPr lang="en-US" altLang="zh-CN" sz="2800" b="1" baseline="-25000">
                <a:latin typeface="Times New Roman" panose="02020803070505020304" pitchFamily="18" charset="0"/>
              </a:rPr>
              <a:t>1</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x</a:t>
            </a:r>
            <a:r>
              <a:rPr lang="en-US" altLang="zh-CN" sz="2800" b="1">
                <a:latin typeface="Times New Roman" panose="02020803070505020304" pitchFamily="18" charset="0"/>
              </a:rPr>
              <a:t>+1, </a:t>
            </a:r>
            <a:r>
              <a:rPr lang="en-US" altLang="zh-CN" sz="2800" b="1" i="1">
                <a:latin typeface="Times New Roman" panose="02020803070505020304" pitchFamily="18" charset="0"/>
              </a:rPr>
              <a:t>f</a:t>
            </a:r>
            <a:r>
              <a:rPr lang="en-US" altLang="zh-CN" sz="2800" b="1" baseline="-25000">
                <a:latin typeface="Times New Roman" panose="02020803070505020304" pitchFamily="18" charset="0"/>
              </a:rPr>
              <a:t>2</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x</a:t>
            </a:r>
            <a:r>
              <a:rPr lang="en-US" altLang="zh-CN" sz="2800" b="1">
                <a:latin typeface="宋体" panose="02010600030101010101" pitchFamily="2" charset="-122"/>
              </a:rPr>
              <a:t>-</a:t>
            </a:r>
            <a:r>
              <a:rPr lang="en-US" altLang="zh-CN" sz="2800" b="1">
                <a:latin typeface="Times New Roman" panose="02020803070505020304" pitchFamily="18" charset="0"/>
              </a:rPr>
              <a:t>1, </a:t>
            </a:r>
            <a:r>
              <a:rPr lang="en-US" altLang="zh-CN" sz="2800" b="1" i="1">
                <a:latin typeface="Times New Roman" panose="02020803070505020304" pitchFamily="18" charset="0"/>
              </a:rPr>
              <a:t>f</a:t>
            </a:r>
            <a:r>
              <a:rPr lang="en-US" altLang="zh-CN" sz="2800" b="1" baseline="-25000">
                <a:latin typeface="Times New Roman" panose="02020803070505020304" pitchFamily="18" charset="0"/>
              </a:rPr>
              <a:t>3</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x</a:t>
            </a:r>
            <a:r>
              <a:rPr lang="en-US" altLang="zh-CN" sz="2800" b="1" baseline="30000">
                <a:latin typeface="Times New Roman" panose="02020803070505020304" pitchFamily="18" charset="0"/>
              </a:rPr>
              <a:t>2</a:t>
            </a:r>
            <a:r>
              <a:rPr lang="en-US" altLang="zh-CN" sz="2800" b="1" dirty="0">
                <a:latin typeface="Times New Roman" panose="02020803070505020304" pitchFamily="18" charset="0"/>
              </a:rPr>
              <a:t>+1 </a:t>
            </a:r>
            <a:r>
              <a:rPr lang="zh-CN" altLang="en-US" sz="2800" b="1" dirty="0">
                <a:latin typeface="Times New Roman" panose="02020803070505020304" pitchFamily="18" charset="0"/>
              </a:rPr>
              <a:t>互素且两</a:t>
            </a:r>
            <a:endParaRPr lang="zh-CN" altLang="en-US" sz="2800" b="1" dirty="0">
              <a:latin typeface="Times New Roman" panose="02020803070505020304" pitchFamily="18" charset="0"/>
            </a:endParaRPr>
          </a:p>
          <a:p>
            <a:pPr algn="just">
              <a:lnSpc>
                <a:spcPct val="90000"/>
              </a:lnSpc>
              <a:buNone/>
            </a:pPr>
            <a:r>
              <a:rPr lang="zh-CN" altLang="en-US" sz="2800" b="1" dirty="0">
                <a:latin typeface="Times New Roman" panose="02020803070505020304" pitchFamily="18" charset="0"/>
              </a:rPr>
              <a:t>两互素</a:t>
            </a:r>
            <a:r>
              <a:rPr lang="en-US" altLang="zh-CN" sz="2800" b="1">
                <a:latin typeface="Times New Roman" panose="02020803070505020304" pitchFamily="18" charset="0"/>
              </a:rPr>
              <a:t>.</a:t>
            </a:r>
            <a:endParaRPr lang="en-US" altLang="zh-CN" sz="2800" b="1">
              <a:latin typeface="Times New Roman" panose="02020803070505020304" pitchFamily="18" charset="0"/>
            </a:endParaRPr>
          </a:p>
          <a:p>
            <a:pPr algn="just">
              <a:lnSpc>
                <a:spcPct val="90000"/>
              </a:lnSpc>
              <a:buNone/>
            </a:pPr>
            <a:r>
              <a:rPr lang="en-US" altLang="zh-CN" sz="2800" b="1">
                <a:latin typeface="Times New Roman" panose="02020803070505020304" pitchFamily="18" charset="0"/>
              </a:rPr>
              <a:t>         </a:t>
            </a:r>
            <a:r>
              <a:rPr lang="en-US" altLang="zh-CN" sz="2800" b="1" i="1">
                <a:latin typeface="Times New Roman" panose="02020803070505020304" pitchFamily="18" charset="0"/>
              </a:rPr>
              <a:t>f</a:t>
            </a:r>
            <a:r>
              <a:rPr lang="en-US" altLang="zh-CN" sz="2800" b="1" baseline="-25000">
                <a:latin typeface="Times New Roman" panose="02020803070505020304" pitchFamily="18" charset="0"/>
              </a:rPr>
              <a:t>1</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x</a:t>
            </a:r>
            <a:r>
              <a:rPr lang="en-US" altLang="zh-CN" sz="2800" b="1">
                <a:latin typeface="Times New Roman" panose="02020803070505020304" pitchFamily="18" charset="0"/>
              </a:rPr>
              <a:t>+1, </a:t>
            </a:r>
            <a:r>
              <a:rPr lang="en-US" altLang="zh-CN" sz="2800" b="1" i="1">
                <a:latin typeface="Times New Roman" panose="02020803070505020304" pitchFamily="18" charset="0"/>
              </a:rPr>
              <a:t>f</a:t>
            </a:r>
            <a:r>
              <a:rPr lang="en-US" altLang="zh-CN" sz="2800" b="1" baseline="-25000">
                <a:latin typeface="Times New Roman" panose="02020803070505020304" pitchFamily="18" charset="0"/>
              </a:rPr>
              <a:t>2</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x</a:t>
            </a:r>
            <a:r>
              <a:rPr lang="en-US" altLang="zh-CN" sz="2800" b="1">
                <a:latin typeface="宋体" panose="02010600030101010101" pitchFamily="2" charset="-122"/>
              </a:rPr>
              <a:t>-</a:t>
            </a:r>
            <a:r>
              <a:rPr lang="en-US" altLang="zh-CN" sz="2800" b="1">
                <a:latin typeface="Times New Roman" panose="02020803070505020304" pitchFamily="18" charset="0"/>
              </a:rPr>
              <a:t>1, </a:t>
            </a:r>
            <a:r>
              <a:rPr lang="en-US" altLang="zh-CN" sz="2800" b="1" i="1">
                <a:latin typeface="Times New Roman" panose="02020803070505020304" pitchFamily="18" charset="0"/>
              </a:rPr>
              <a:t>f</a:t>
            </a:r>
            <a:r>
              <a:rPr lang="en-US" altLang="zh-CN" sz="2800" b="1" baseline="-25000">
                <a:latin typeface="Times New Roman" panose="02020803070505020304" pitchFamily="18" charset="0"/>
              </a:rPr>
              <a:t>3</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x</a:t>
            </a:r>
            <a:r>
              <a:rPr lang="en-US" altLang="zh-CN" sz="2800" b="1" baseline="30000">
                <a:latin typeface="Times New Roman" panose="02020803070505020304" pitchFamily="18" charset="0"/>
              </a:rPr>
              <a:t>2</a:t>
            </a:r>
            <a:r>
              <a:rPr lang="en-US" altLang="zh-CN" sz="2800" b="1">
                <a:latin typeface="宋体" panose="02010600030101010101" pitchFamily="2" charset="-122"/>
              </a:rPr>
              <a:t>-</a:t>
            </a:r>
            <a:r>
              <a:rPr lang="en-US" altLang="zh-CN" sz="2800" b="1" dirty="0">
                <a:latin typeface="Times New Roman" panose="02020803070505020304" pitchFamily="18" charset="0"/>
              </a:rPr>
              <a:t>1 </a:t>
            </a:r>
            <a:r>
              <a:rPr lang="zh-CN" altLang="en-US" sz="2800" b="1" dirty="0">
                <a:latin typeface="Times New Roman" panose="02020803070505020304" pitchFamily="18" charset="0"/>
              </a:rPr>
              <a:t>互素但不</a:t>
            </a:r>
            <a:endParaRPr lang="zh-CN" altLang="en-US" sz="2800" b="1" dirty="0">
              <a:latin typeface="Times New Roman" panose="02020803070505020304" pitchFamily="18" charset="0"/>
            </a:endParaRPr>
          </a:p>
          <a:p>
            <a:pPr algn="just">
              <a:lnSpc>
                <a:spcPct val="90000"/>
              </a:lnSpc>
              <a:buNone/>
            </a:pPr>
            <a:r>
              <a:rPr lang="zh-CN" altLang="en-US" sz="2800" b="1" dirty="0">
                <a:latin typeface="Times New Roman" panose="02020803070505020304" pitchFamily="18" charset="0"/>
              </a:rPr>
              <a:t>两两互素</a:t>
            </a:r>
            <a:r>
              <a:rPr lang="en-US" altLang="zh-CN" sz="2800" b="1">
                <a:latin typeface="Times New Roman" panose="02020803070505020304" pitchFamily="18" charset="0"/>
              </a:rPr>
              <a:t>.</a:t>
            </a:r>
            <a:endParaRPr lang="en-US" altLang="zh-CN" sz="2800" b="1">
              <a:latin typeface="Times New Roman" panose="02020803070505020304" pitchFamily="18" charset="0"/>
              <a:sym typeface="Symbol" pitchFamily="18" charset="2"/>
            </a:endParaRPr>
          </a:p>
        </p:txBody>
      </p:sp>
      <p:sp>
        <p:nvSpPr>
          <p:cNvPr id="262147" name="标题 262146"/>
          <p:cNvSpPr>
            <a:spLocks noGrp="1"/>
          </p:cNvSpPr>
          <p:nvPr>
            <p:ph type="title"/>
          </p:nvPr>
        </p:nvSpPr>
        <p:spPr>
          <a:xfrm>
            <a:off x="838200" y="5497513"/>
            <a:ext cx="2024063" cy="522287"/>
          </a:xfrm>
          <a:gradFill rotWithShape="0">
            <a:gsLst>
              <a:gs pos="0">
                <a:srgbClr val="5E7676"/>
              </a:gs>
              <a:gs pos="50000">
                <a:srgbClr val="CCFFFF"/>
              </a:gs>
              <a:gs pos="100000">
                <a:srgbClr val="5E7676"/>
              </a:gs>
            </a:gsLst>
            <a:lin ang="2700000" scaled="1"/>
            <a:tileRect/>
          </a:gradFill>
          <a:ln>
            <a:solidFill>
              <a:schemeClr val="tx2"/>
            </a:solidFill>
            <a:miter/>
          </a:ln>
        </p:spPr>
        <p:txBody>
          <a:bodyPr wrap="square" anchor="b">
            <a:spAutoFit/>
          </a:bodyPr>
          <a:p>
            <a:pPr>
              <a:buClr>
                <a:schemeClr val="tx2"/>
              </a:buClr>
              <a:buNone/>
            </a:pPr>
            <a:r>
              <a:rPr lang="zh-CN" altLang="en-US" sz="2800" b="1" dirty="0">
                <a:solidFill>
                  <a:schemeClr val="tx1"/>
                </a:solidFill>
                <a:ea typeface="宋体" panose="02010600030101010101" pitchFamily="2" charset="-122"/>
              </a:rPr>
              <a:t>作业与练习</a:t>
            </a:r>
            <a:endParaRPr lang="zh-CN" altLang="en-US" sz="2800" b="1">
              <a:solidFill>
                <a:schemeClr val="tx1"/>
              </a:solidFill>
              <a:ea typeface="宋体" panose="02010600030101010101" pitchFamily="2" charset="-122"/>
            </a:endParaRPr>
          </a:p>
        </p:txBody>
      </p:sp>
      <p:sp>
        <p:nvSpPr>
          <p:cNvPr id="262148" name="矩形 262147"/>
          <p:cNvSpPr/>
          <p:nvPr/>
        </p:nvSpPr>
        <p:spPr>
          <a:xfrm>
            <a:off x="3124200" y="5181600"/>
            <a:ext cx="4267200" cy="1219200"/>
          </a:xfrm>
          <a:prstGeom prst="rect">
            <a:avLst/>
          </a:prstGeom>
          <a:noFill/>
          <a:ln w="9525">
            <a:noFill/>
          </a:ln>
        </p:spPr>
        <p:txBody>
          <a:bodyPr anchor="t"/>
          <a:p>
            <a:pPr marL="342900" indent="-342900">
              <a:spcBef>
                <a:spcPct val="20000"/>
              </a:spcBef>
              <a:buClr>
                <a:schemeClr val="folHlink"/>
              </a:buClr>
              <a:buSzPct val="75000"/>
              <a:buFont typeface="Wingdings" panose="05000000000000000000" pitchFamily="2" charset="2"/>
              <a:buChar char="n"/>
            </a:pPr>
            <a:r>
              <a:rPr lang="zh-CN" altLang="en-US" sz="3200" b="1" dirty="0">
                <a:latin typeface="Times New Roman" panose="02020803070505020304" pitchFamily="18" charset="0"/>
                <a:ea typeface="宋体" panose="02010600030101010101" pitchFamily="2" charset="-122"/>
              </a:rPr>
              <a:t>习题</a:t>
            </a:r>
            <a:r>
              <a:rPr lang="en-US" altLang="zh-CN" sz="3200" b="1">
                <a:latin typeface="Times New Roman" panose="02020803070505020304" pitchFamily="18" charset="0"/>
                <a:ea typeface="宋体" panose="02010600030101010101" pitchFamily="2" charset="-122"/>
              </a:rPr>
              <a:t>1 </a:t>
            </a:r>
            <a:endParaRPr lang="en-US" altLang="zh-CN" sz="3200" b="1">
              <a:latin typeface="Times New Roman" panose="02020803070505020304" pitchFamily="18" charset="0"/>
              <a:ea typeface="宋体" panose="02010600030101010101" pitchFamily="2" charset="-122"/>
            </a:endParaRPr>
          </a:p>
          <a:p>
            <a:pPr marL="342900" indent="-342900">
              <a:spcBef>
                <a:spcPct val="20000"/>
              </a:spcBef>
              <a:buClr>
                <a:schemeClr val="folHlink"/>
              </a:buClr>
              <a:buSzPct val="75000"/>
              <a:buFont typeface="Wingdings" panose="05000000000000000000" pitchFamily="2" charset="2"/>
              <a:buNone/>
            </a:pPr>
            <a:r>
              <a:rPr lang="en-US" altLang="zh-CN" sz="3200" b="1" dirty="0">
                <a:latin typeface="Times New Roman" panose="02020803070505020304" pitchFamily="18" charset="0"/>
                <a:ea typeface="宋体" panose="02010600030101010101" pitchFamily="2" charset="-122"/>
                <a:sym typeface="Symbol" pitchFamily="18" charset="2"/>
              </a:rPr>
              <a:t>5 . 2</a:t>
            </a:r>
            <a:r>
              <a:rPr lang="zh-CN" altLang="en-US" sz="3200" b="1" dirty="0">
                <a:latin typeface="Times New Roman" panose="02020803070505020304" pitchFamily="18" charset="0"/>
                <a:ea typeface="宋体" panose="02010600030101010101" pitchFamily="2" charset="-122"/>
                <a:sym typeface="Symbol" pitchFamily="18" charset="2"/>
              </a:rPr>
              <a:t>) ，</a:t>
            </a:r>
            <a:r>
              <a:rPr lang="en-US" altLang="zh-CN" sz="3200" b="1" dirty="0">
                <a:latin typeface="Times New Roman" panose="02020803070505020304" pitchFamily="18" charset="0"/>
                <a:ea typeface="宋体" panose="02010600030101010101" pitchFamily="2" charset="-122"/>
                <a:sym typeface="Symbol" pitchFamily="18" charset="2"/>
              </a:rPr>
              <a:t>6. 1</a:t>
            </a:r>
            <a:r>
              <a:rPr lang="zh-CN" altLang="en-US" sz="3200" b="1" dirty="0">
                <a:latin typeface="Times New Roman" panose="02020803070505020304" pitchFamily="18" charset="0"/>
                <a:ea typeface="宋体" panose="02010600030101010101" pitchFamily="2" charset="-122"/>
                <a:sym typeface="Symbol" pitchFamily="18" charset="2"/>
              </a:rPr>
              <a:t>) ，</a:t>
            </a:r>
            <a:r>
              <a:rPr lang="en-US" altLang="zh-CN" sz="3200" b="1">
                <a:latin typeface="Times New Roman" panose="02020803070505020304" pitchFamily="18" charset="0"/>
                <a:ea typeface="宋体" panose="02010600030101010101" pitchFamily="2" charset="-122"/>
                <a:sym typeface="Symbol" pitchFamily="18" charset="2"/>
              </a:rPr>
              <a:t>7~14.</a:t>
            </a:r>
            <a:endParaRPr lang="en-US" altLang="zh-CN" sz="3200" b="1">
              <a:latin typeface="Times New Roman" panose="02020803070505020304" pitchFamily="18" charset="0"/>
              <a:ea typeface="宋体" panose="02010600030101010101" pitchFamily="2" charset="-122"/>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2146">
                                            <p:txEl>
                                              <p:charRg st="0" end="45"/>
                                            </p:txEl>
                                          </p:spTgt>
                                        </p:tgtEl>
                                        <p:attrNameLst>
                                          <p:attrName>style.visibility</p:attrName>
                                        </p:attrNameLst>
                                      </p:cBhvr>
                                      <p:to>
                                        <p:strVal val="visible"/>
                                      </p:to>
                                    </p:set>
                                    <p:animEffect transition="in" filter="wipe(left)">
                                      <p:cBhvr>
                                        <p:cTn id="7" dur="500"/>
                                        <p:tgtEl>
                                          <p:spTgt spid="262146">
                                            <p:txEl>
                                              <p:charRg st="0" end="4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2146">
                                            <p:txEl>
                                              <p:charRg st="45" end="65"/>
                                            </p:txEl>
                                          </p:spTgt>
                                        </p:tgtEl>
                                        <p:attrNameLst>
                                          <p:attrName>style.visibility</p:attrName>
                                        </p:attrNameLst>
                                      </p:cBhvr>
                                      <p:to>
                                        <p:strVal val="visible"/>
                                      </p:to>
                                    </p:set>
                                    <p:animEffect transition="in" filter="wipe(left)">
                                      <p:cBhvr>
                                        <p:cTn id="12" dur="500"/>
                                        <p:tgtEl>
                                          <p:spTgt spid="262146">
                                            <p:txEl>
                                              <p:charRg st="45" end="6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2146">
                                            <p:txEl>
                                              <p:charRg st="66" end="140"/>
                                            </p:txEl>
                                          </p:spTgt>
                                        </p:tgtEl>
                                        <p:attrNameLst>
                                          <p:attrName>style.visibility</p:attrName>
                                        </p:attrNameLst>
                                      </p:cBhvr>
                                      <p:to>
                                        <p:strVal val="visible"/>
                                      </p:to>
                                    </p:set>
                                    <p:animEffect transition="in" filter="wipe(left)">
                                      <p:cBhvr>
                                        <p:cTn id="17" dur="500"/>
                                        <p:tgtEl>
                                          <p:spTgt spid="262146">
                                            <p:txEl>
                                              <p:charRg st="66" end="14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62146">
                                            <p:txEl>
                                              <p:charRg st="141" end="185"/>
                                            </p:txEl>
                                          </p:spTgt>
                                        </p:tgtEl>
                                        <p:attrNameLst>
                                          <p:attrName>style.visibility</p:attrName>
                                        </p:attrNameLst>
                                      </p:cBhvr>
                                      <p:to>
                                        <p:strVal val="visible"/>
                                      </p:to>
                                    </p:set>
                                    <p:animEffect transition="in" filter="wipe(left)">
                                      <p:cBhvr>
                                        <p:cTn id="22" dur="500"/>
                                        <p:tgtEl>
                                          <p:spTgt spid="262146">
                                            <p:txEl>
                                              <p:charRg st="141" end="18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62146">
                                            <p:txEl>
                                              <p:charRg st="185" end="190"/>
                                            </p:txEl>
                                          </p:spTgt>
                                        </p:tgtEl>
                                        <p:attrNameLst>
                                          <p:attrName>style.visibility</p:attrName>
                                        </p:attrNameLst>
                                      </p:cBhvr>
                                      <p:to>
                                        <p:strVal val="visible"/>
                                      </p:to>
                                    </p:set>
                                    <p:animEffect transition="in" filter="wipe(left)">
                                      <p:cBhvr>
                                        <p:cTn id="27" dur="500"/>
                                        <p:tgtEl>
                                          <p:spTgt spid="262146">
                                            <p:txEl>
                                              <p:charRg st="185" end="19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62146">
                                            <p:txEl>
                                              <p:charRg st="190" end="238"/>
                                            </p:txEl>
                                          </p:spTgt>
                                        </p:tgtEl>
                                        <p:attrNameLst>
                                          <p:attrName>style.visibility</p:attrName>
                                        </p:attrNameLst>
                                      </p:cBhvr>
                                      <p:to>
                                        <p:strVal val="visible"/>
                                      </p:to>
                                    </p:set>
                                    <p:animEffect transition="in" filter="wipe(left)">
                                      <p:cBhvr>
                                        <p:cTn id="32" dur="500"/>
                                        <p:tgtEl>
                                          <p:spTgt spid="262146">
                                            <p:txEl>
                                              <p:charRg st="190" end="23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62146">
                                            <p:txEl>
                                              <p:charRg st="238" end="244"/>
                                            </p:txEl>
                                          </p:spTgt>
                                        </p:tgtEl>
                                        <p:attrNameLst>
                                          <p:attrName>style.visibility</p:attrName>
                                        </p:attrNameLst>
                                      </p:cBhvr>
                                      <p:to>
                                        <p:strVal val="visible"/>
                                      </p:to>
                                    </p:set>
                                    <p:animEffect transition="in" filter="wipe(left)">
                                      <p:cBhvr>
                                        <p:cTn id="37" dur="500"/>
                                        <p:tgtEl>
                                          <p:spTgt spid="262146">
                                            <p:txEl>
                                              <p:charRg st="238" end="24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262147"/>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2621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146" grpId="0" build="p"/>
      <p:bldP spid="262147" grpId="0" bldLvl="0" animBg="1"/>
      <p:bldP spid="262148" grpId="0"/>
    </p:bld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60417" name="文本占位符 263169"/>
          <p:cNvSpPr>
            <a:spLocks noGrp="1"/>
          </p:cNvSpPr>
          <p:nvPr>
            <p:ph idx="1"/>
          </p:nvPr>
        </p:nvSpPr>
        <p:spPr>
          <a:xfrm>
            <a:off x="685800" y="558800"/>
            <a:ext cx="8458200" cy="1219200"/>
          </a:xfrm>
        </p:spPr>
        <p:txBody>
          <a:bodyPr anchor="t"/>
          <a:p>
            <a:r>
              <a:rPr lang="zh-CN" altLang="en-US" sz="2800" b="1" dirty="0">
                <a:latin typeface="Times New Roman" panose="02020803070505020304" pitchFamily="18" charset="0"/>
              </a:rPr>
              <a:t>习题</a:t>
            </a:r>
            <a:r>
              <a:rPr lang="en-US" altLang="zh-CN" sz="2800" b="1">
                <a:latin typeface="Times New Roman" panose="02020803070505020304" pitchFamily="18" charset="0"/>
              </a:rPr>
              <a:t>1 </a:t>
            </a:r>
            <a:endParaRPr lang="en-US" altLang="zh-CN" sz="2800" b="1">
              <a:latin typeface="Times New Roman" panose="02020803070505020304" pitchFamily="18" charset="0"/>
            </a:endParaRPr>
          </a:p>
          <a:p>
            <a:pPr>
              <a:buNone/>
            </a:pPr>
            <a:r>
              <a:rPr lang="en-US" altLang="zh-CN" sz="2800" b="1" dirty="0">
                <a:latin typeface="Times New Roman" panose="02020803070505020304" pitchFamily="18" charset="0"/>
                <a:sym typeface="Symbol" pitchFamily="18" charset="2"/>
              </a:rPr>
              <a:t>12.</a:t>
            </a:r>
            <a:r>
              <a:rPr lang="zh-CN" altLang="en-US" sz="2800" b="1" dirty="0">
                <a:latin typeface="Times New Roman" panose="02020803070505020304" pitchFamily="18" charset="0"/>
                <a:sym typeface="Symbol" pitchFamily="18" charset="2"/>
              </a:rPr>
              <a:t>若</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r>
              <a:rPr lang="en-US" altLang="zh-CN" sz="2800" b="1" i="1">
                <a:latin typeface="Times New Roman" panose="02020803070505020304" pitchFamily="18" charset="0"/>
              </a:rPr>
              <a:t>g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=1, </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r>
              <a:rPr lang="en-US" altLang="zh-CN" sz="2800" b="1" i="1">
                <a:latin typeface="Times New Roman" panose="02020803070505020304" pitchFamily="18" charset="0"/>
              </a:rPr>
              <a:t>h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 =1,</a:t>
            </a:r>
            <a:r>
              <a:rPr lang="zh-CN" altLang="en-US" sz="2800" b="1" dirty="0">
                <a:latin typeface="Times New Roman" panose="02020803070505020304" pitchFamily="18" charset="0"/>
              </a:rPr>
              <a:t>则</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r>
              <a:rPr lang="en-US" altLang="zh-CN" sz="2800" b="1" i="1">
                <a:latin typeface="Times New Roman" panose="02020803070505020304" pitchFamily="18" charset="0"/>
              </a:rPr>
              <a:t>g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h</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=1.</a:t>
            </a:r>
            <a:endParaRPr lang="en-US" altLang="zh-CN" sz="2800" b="1">
              <a:latin typeface="Times New Roman" panose="02020803070505020304" pitchFamily="18" charset="0"/>
            </a:endParaRPr>
          </a:p>
        </p:txBody>
      </p:sp>
      <p:sp>
        <p:nvSpPr>
          <p:cNvPr id="60418" name="矩形 263170"/>
          <p:cNvSpPr/>
          <p:nvPr/>
        </p:nvSpPr>
        <p:spPr>
          <a:xfrm>
            <a:off x="685800" y="1701800"/>
            <a:ext cx="8458200" cy="4394200"/>
          </a:xfrm>
          <a:prstGeom prst="rect">
            <a:avLst/>
          </a:prstGeom>
          <a:noFill/>
          <a:ln w="9525">
            <a:noFill/>
          </a:ln>
        </p:spPr>
        <p:txBody>
          <a:bodyPr anchor="t"/>
          <a:p>
            <a:pPr marL="342900" indent="-342900">
              <a:spcBef>
                <a:spcPct val="20000"/>
              </a:spcBef>
              <a:buClr>
                <a:schemeClr val="folHlink"/>
              </a:buClr>
              <a:buSzPct val="75000"/>
              <a:buFont typeface="Wingdings" panose="05000000000000000000" pitchFamily="2" charset="2"/>
              <a:buChar char="n"/>
            </a:pPr>
            <a:r>
              <a:rPr lang="zh-CN" altLang="en-US" sz="2800" b="1" dirty="0">
                <a:solidFill>
                  <a:schemeClr val="tx2"/>
                </a:solidFill>
                <a:latin typeface="Times New Roman" panose="02020803070505020304" pitchFamily="18" charset="0"/>
                <a:ea typeface="宋体" panose="02010600030101010101" pitchFamily="2" charset="-122"/>
              </a:rPr>
              <a:t>证   </a:t>
            </a:r>
            <a:r>
              <a:rPr lang="zh-CN" altLang="en-US" sz="2800" b="1" dirty="0">
                <a:latin typeface="Times New Roman" panose="02020803070505020304" pitchFamily="18" charset="0"/>
                <a:ea typeface="宋体" panose="02010600030101010101" pitchFamily="2" charset="-122"/>
                <a:sym typeface="Symbol" pitchFamily="18" charset="2"/>
              </a:rPr>
              <a:t>由</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g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=1, </a:t>
            </a:r>
            <a:r>
              <a:rPr lang="zh-CN" altLang="en-US" sz="2800" b="1">
                <a:latin typeface="Times New Roman" panose="02020803070505020304" pitchFamily="18" charset="0"/>
                <a:ea typeface="宋体" panose="02010600030101010101" pitchFamily="2" charset="-122"/>
              </a:rPr>
              <a:t>有</a:t>
            </a:r>
            <a:r>
              <a:rPr lang="en-US" altLang="zh-CN" sz="2800" b="1" i="1">
                <a:latin typeface="Times New Roman" panose="02020803070505020304" pitchFamily="18" charset="0"/>
                <a:ea typeface="宋体" panose="02010600030101010101" pitchFamily="2" charset="-122"/>
              </a:rPr>
              <a:t>u</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v</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使</a:t>
            </a:r>
            <a:endParaRPr lang="zh-CN" altLang="en-US" sz="2800" b="1" dirty="0">
              <a:latin typeface="Times New Roman" panose="02020803070505020304" pitchFamily="18" charset="0"/>
              <a:ea typeface="宋体" panose="02010600030101010101" pitchFamily="2" charset="-122"/>
            </a:endParaRPr>
          </a:p>
          <a:p>
            <a:pPr marL="342900" indent="-342900">
              <a:spcBef>
                <a:spcPct val="20000"/>
              </a:spcBef>
              <a:buClr>
                <a:schemeClr val="folHlink"/>
              </a:buClr>
              <a:buSzPct val="75000"/>
              <a:buFont typeface="Wingdings" panose="05000000000000000000" pitchFamily="2" charset="2"/>
              <a:buNone/>
            </a:pPr>
            <a:r>
              <a:rPr lang="zh-CN" altLang="en-US" sz="2800" b="1" i="1" dirty="0">
                <a:latin typeface="Times New Roman" panose="02020803070505020304" pitchFamily="18" charset="0"/>
                <a:ea typeface="宋体" panose="02010600030101010101" pitchFamily="2" charset="-122"/>
              </a:rPr>
              <a:t>               </a:t>
            </a:r>
            <a:r>
              <a:rPr lang="zh-CN" altLang="en-US" sz="2800" b="1" i="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u</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v</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g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=1</a:t>
            </a:r>
            <a:endParaRPr lang="en-US" altLang="zh-CN" sz="2800" b="1">
              <a:latin typeface="Times New Roman" panose="02020803070505020304" pitchFamily="18" charset="0"/>
              <a:ea typeface="宋体" panose="02010600030101010101" pitchFamily="2" charset="-122"/>
              <a:sym typeface="Symbol" pitchFamily="18" charset="2"/>
            </a:endParaRPr>
          </a:p>
          <a:p>
            <a:pPr marL="342900" indent="-342900">
              <a:spcBef>
                <a:spcPct val="20000"/>
              </a:spcBef>
              <a:buClr>
                <a:schemeClr val="folHlink"/>
              </a:buClr>
              <a:buSzPct val="75000"/>
              <a:buFont typeface="Wingdings" panose="05000000000000000000" pitchFamily="2" charset="2"/>
              <a:buNone/>
            </a:pPr>
            <a:r>
              <a:rPr lang="zh-CN" altLang="en-US" sz="2800" b="1" dirty="0">
                <a:latin typeface="Times New Roman" panose="02020803070505020304" pitchFamily="18" charset="0"/>
                <a:ea typeface="宋体" panose="02010600030101010101" pitchFamily="2" charset="-122"/>
                <a:sym typeface="Symbol" pitchFamily="18" charset="2"/>
              </a:rPr>
              <a:t>从而    </a:t>
            </a:r>
            <a:endParaRPr lang="zh-CN" altLang="en-US" sz="2800" b="1" dirty="0">
              <a:latin typeface="Times New Roman" panose="02020803070505020304" pitchFamily="18" charset="0"/>
              <a:ea typeface="宋体" panose="02010600030101010101" pitchFamily="2" charset="-122"/>
              <a:sym typeface="Symbol" pitchFamily="18" charset="2"/>
            </a:endParaRPr>
          </a:p>
          <a:p>
            <a:pPr marL="342900" indent="-342900">
              <a:spcBef>
                <a:spcPct val="20000"/>
              </a:spcBef>
              <a:buClr>
                <a:schemeClr val="folHlink"/>
              </a:buClr>
              <a:buSzPct val="75000"/>
              <a:buFont typeface="Wingdings" panose="05000000000000000000" pitchFamily="2" charset="2"/>
              <a:buNone/>
            </a:pPr>
            <a:r>
              <a:rPr lang="zh-CN" altLang="en-US" sz="2800" b="1" dirty="0">
                <a:latin typeface="Times New Roman" panose="02020803070505020304" pitchFamily="18" charset="0"/>
                <a:ea typeface="宋体" panose="02010600030101010101" pitchFamily="2" charset="-122"/>
                <a:sym typeface="Symbol" pitchFamily="18" charset="2"/>
              </a:rPr>
              <a:t>                      </a:t>
            </a:r>
            <a:r>
              <a:rPr lang="en-US" altLang="zh-CN" sz="2800" b="1" i="1">
                <a:latin typeface="Times New Roman" panose="02020803070505020304" pitchFamily="18" charset="0"/>
                <a:ea typeface="宋体" panose="02010600030101010101" pitchFamily="2" charset="-122"/>
              </a:rPr>
              <a:t>h</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u</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v</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g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h</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h</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sym typeface="Symbol" pitchFamily="18" charset="2"/>
            </a:endParaRPr>
          </a:p>
          <a:p>
            <a:pPr marL="342900" indent="-342900">
              <a:spcBef>
                <a:spcPct val="20000"/>
              </a:spcBef>
              <a:buClr>
                <a:schemeClr val="folHlink"/>
              </a:buClr>
              <a:buSzPct val="75000"/>
              <a:buFont typeface="Wingdings" panose="05000000000000000000" pitchFamily="2" charset="2"/>
              <a:buNone/>
            </a:pPr>
            <a:r>
              <a:rPr lang="zh-CN" altLang="en-US" sz="2800" b="1">
                <a:latin typeface="Times New Roman" panose="02020803070505020304" pitchFamily="18" charset="0"/>
                <a:ea typeface="宋体" panose="02010600030101010101" pitchFamily="2" charset="-122"/>
                <a:sym typeface="Symbol" pitchFamily="18" charset="2"/>
              </a:rPr>
              <a:t>即</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与 </a:t>
            </a:r>
            <a:r>
              <a:rPr lang="en-US" altLang="zh-CN" sz="2800" b="1" i="1">
                <a:latin typeface="Times New Roman" panose="02020803070505020304" pitchFamily="18" charset="0"/>
                <a:ea typeface="宋体" panose="02010600030101010101" pitchFamily="2" charset="-122"/>
              </a:rPr>
              <a:t>g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h</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的公因式都是</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与 </a:t>
            </a:r>
            <a:r>
              <a:rPr lang="en-US" altLang="zh-CN" sz="2800" b="1" i="1">
                <a:latin typeface="Times New Roman" panose="02020803070505020304" pitchFamily="18" charset="0"/>
                <a:ea typeface="宋体" panose="02010600030101010101" pitchFamily="2" charset="-122"/>
              </a:rPr>
              <a:t>h</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的公因式</a:t>
            </a:r>
            <a:r>
              <a:rPr lang="en-US" altLang="zh-CN" sz="2800" b="1">
                <a:latin typeface="Times New Roman" panose="02020803070505020304" pitchFamily="18" charset="0"/>
                <a:ea typeface="宋体" panose="02010600030101010101" pitchFamily="2" charset="-122"/>
              </a:rPr>
              <a:t>.</a:t>
            </a:r>
            <a:endParaRPr lang="en-US" altLang="zh-CN" sz="2800" b="1">
              <a:latin typeface="Times New Roman" panose="02020803070505020304" pitchFamily="18" charset="0"/>
              <a:ea typeface="宋体" panose="02010600030101010101" pitchFamily="2" charset="-122"/>
            </a:endParaRPr>
          </a:p>
          <a:p>
            <a:pPr marL="342900" indent="-342900">
              <a:spcBef>
                <a:spcPct val="20000"/>
              </a:spcBef>
              <a:buClr>
                <a:schemeClr val="folHlink"/>
              </a:buClr>
              <a:buSzPct val="75000"/>
              <a:buFont typeface="Wingdings" panose="05000000000000000000" pitchFamily="2" charset="2"/>
              <a:buNone/>
            </a:pPr>
            <a:r>
              <a:rPr lang="zh-CN" altLang="en-US" sz="2800" b="1" dirty="0">
                <a:latin typeface="Times New Roman" panose="02020803070505020304" pitchFamily="18" charset="0"/>
                <a:ea typeface="宋体" panose="02010600030101010101" pitchFamily="2" charset="-122"/>
              </a:rPr>
              <a:t>但                          </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h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=1</a:t>
            </a:r>
            <a:endParaRPr lang="en-US" altLang="zh-CN" sz="2800" b="1">
              <a:latin typeface="Times New Roman" panose="02020803070505020304" pitchFamily="18" charset="0"/>
              <a:ea typeface="宋体" panose="02010600030101010101" pitchFamily="2" charset="-122"/>
            </a:endParaRPr>
          </a:p>
          <a:p>
            <a:pPr marL="342900" indent="-342900">
              <a:spcBef>
                <a:spcPct val="20000"/>
              </a:spcBef>
              <a:buClr>
                <a:schemeClr val="folHlink"/>
              </a:buClr>
              <a:buSzPct val="75000"/>
              <a:buFont typeface="Wingdings" panose="05000000000000000000" pitchFamily="2" charset="2"/>
              <a:buNone/>
            </a:pPr>
            <a:r>
              <a:rPr lang="zh-CN" altLang="en-US" sz="2800" b="1">
                <a:latin typeface="Times New Roman" panose="02020803070505020304" pitchFamily="18" charset="0"/>
                <a:ea typeface="宋体" panose="02010600030101010101" pitchFamily="2" charset="-122"/>
              </a:rPr>
              <a:t>故</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与 </a:t>
            </a:r>
            <a:r>
              <a:rPr lang="en-US" altLang="zh-CN" sz="2800" b="1" i="1">
                <a:latin typeface="Times New Roman" panose="02020803070505020304" pitchFamily="18" charset="0"/>
                <a:ea typeface="宋体" panose="02010600030101010101" pitchFamily="2" charset="-122"/>
              </a:rPr>
              <a:t>g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h</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的公因式只能是非零常数</a:t>
            </a:r>
            <a:r>
              <a:rPr lang="en-US" altLang="zh-CN" sz="2800" b="1" dirty="0">
                <a:latin typeface="Times New Roman" panose="02020803070505020304" pitchFamily="18" charset="0"/>
                <a:ea typeface="宋体" panose="02010600030101010101" pitchFamily="2" charset="-122"/>
              </a:rPr>
              <a:t>.</a:t>
            </a:r>
            <a:r>
              <a:rPr lang="zh-CN" altLang="en-US" sz="2800" b="1" dirty="0">
                <a:latin typeface="Times New Roman" panose="02020803070505020304" pitchFamily="18" charset="0"/>
                <a:ea typeface="宋体" panose="02010600030101010101" pitchFamily="2" charset="-122"/>
              </a:rPr>
              <a:t>因此</a:t>
            </a:r>
            <a:endParaRPr lang="zh-CN" altLang="en-US" sz="2800" b="1" dirty="0">
              <a:latin typeface="Times New Roman" panose="02020803070505020304" pitchFamily="18" charset="0"/>
              <a:ea typeface="宋体" panose="02010600030101010101" pitchFamily="2" charset="-122"/>
            </a:endParaRPr>
          </a:p>
          <a:p>
            <a:pPr marL="342900" indent="-342900">
              <a:spcBef>
                <a:spcPct val="20000"/>
              </a:spcBef>
              <a:buClr>
                <a:schemeClr val="folHlink"/>
              </a:buClr>
              <a:buSzPct val="75000"/>
              <a:buFont typeface="Wingdings" panose="05000000000000000000" pitchFamily="2" charset="2"/>
              <a:buNone/>
            </a:pPr>
            <a:r>
              <a:rPr lang="zh-CN" altLang="en-US" sz="2800" b="1" dirty="0">
                <a:latin typeface="Times New Roman" panose="02020803070505020304" pitchFamily="18" charset="0"/>
                <a:ea typeface="宋体" panose="02010600030101010101" pitchFamily="2" charset="-122"/>
                <a:sym typeface="Symbol" pitchFamily="18" charset="2"/>
              </a:rPr>
              <a:t>                                    </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g 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h</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=1.</a:t>
            </a:r>
            <a:endParaRPr lang="en-US" altLang="zh-CN" sz="2800" b="1">
              <a:latin typeface="Times New Roman" panose="02020803070505020304" pitchFamily="18" charset="0"/>
              <a:ea typeface="宋体" panose="02010600030101010101" pitchFamily="2"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61441" name="标题 264193"/>
          <p:cNvSpPr>
            <a:spLocks noGrp="1"/>
          </p:cNvSpPr>
          <p:nvPr>
            <p:ph type="title"/>
          </p:nvPr>
        </p:nvSpPr>
        <p:spPr>
          <a:xfrm>
            <a:off x="533400" y="925513"/>
            <a:ext cx="7710488" cy="706437"/>
          </a:xfrm>
        </p:spPr>
        <p:txBody>
          <a:bodyPr wrap="square" anchor="b">
            <a:spAutoFit/>
          </a:bodyPr>
          <a:p>
            <a:pPr marL="609600" indent="-609600">
              <a:buClr>
                <a:schemeClr val="tx2"/>
              </a:buClr>
              <a:buChar char="§"/>
            </a:pPr>
            <a:r>
              <a:rPr lang="en-US" altLang="zh-CN" sz="4000" b="1" dirty="0">
                <a:latin typeface="Times New Roman" panose="02020803070505020304" pitchFamily="18" charset="0"/>
                <a:ea typeface="宋体" panose="02010600030101010101" pitchFamily="2" charset="-122"/>
              </a:rPr>
              <a:t>5    </a:t>
            </a:r>
            <a:r>
              <a:rPr lang="zh-CN" altLang="en-US" sz="4000" b="1" dirty="0">
                <a:latin typeface="Times New Roman" panose="02020803070505020304" pitchFamily="18" charset="0"/>
                <a:ea typeface="宋体" panose="02010600030101010101" pitchFamily="2" charset="-122"/>
              </a:rPr>
              <a:t>因式分解定理</a:t>
            </a:r>
            <a:r>
              <a:rPr lang="zh-CN" altLang="en-US" sz="2800" b="1" dirty="0">
                <a:solidFill>
                  <a:schemeClr val="tx1"/>
                </a:solidFill>
                <a:latin typeface="Times New Roman" panose="02020803070505020304" pitchFamily="18" charset="0"/>
                <a:ea typeface="宋体" panose="02010600030101010101" pitchFamily="2" charset="-122"/>
              </a:rPr>
              <a:t>(在</a:t>
            </a:r>
            <a:r>
              <a:rPr lang="en-US" altLang="zh-CN" sz="2800" b="1" i="1">
                <a:solidFill>
                  <a:schemeClr val="tx1"/>
                </a:solidFill>
                <a:latin typeface="Times New Roman" panose="02020803070505020304" pitchFamily="18" charset="0"/>
              </a:rPr>
              <a:t>P</a:t>
            </a:r>
            <a:r>
              <a:rPr lang="en-US" altLang="zh-CN" sz="2800" b="1">
                <a:solidFill>
                  <a:schemeClr val="tx1"/>
                </a:solidFill>
                <a:latin typeface="Times New Roman" panose="02020803070505020304" pitchFamily="18" charset="0"/>
              </a:rPr>
              <a:t>[</a:t>
            </a:r>
            <a:r>
              <a:rPr lang="en-US" altLang="zh-CN" sz="2800" b="1" i="1">
                <a:solidFill>
                  <a:schemeClr val="tx1"/>
                </a:solidFill>
                <a:latin typeface="Times New Roman" panose="02020803070505020304" pitchFamily="18" charset="0"/>
              </a:rPr>
              <a:t>x</a:t>
            </a:r>
            <a:r>
              <a:rPr lang="en-US" altLang="zh-CN" sz="2800" b="1">
                <a:solidFill>
                  <a:schemeClr val="tx1"/>
                </a:solidFill>
                <a:latin typeface="Times New Roman" panose="02020803070505020304" pitchFamily="18" charset="0"/>
              </a:rPr>
              <a:t>]</a:t>
            </a:r>
            <a:r>
              <a:rPr lang="en-US" altLang="zh-CN" sz="2800" b="1" dirty="0">
                <a:solidFill>
                  <a:schemeClr val="tx1"/>
                </a:solidFill>
                <a:latin typeface="Times New Roman" panose="02020803070505020304" pitchFamily="18" charset="0"/>
                <a:ea typeface="宋体" panose="02010600030101010101" pitchFamily="2" charset="-122"/>
              </a:rPr>
              <a:t> </a:t>
            </a:r>
            <a:r>
              <a:rPr lang="zh-CN" altLang="en-US" sz="2800" b="1" dirty="0">
                <a:solidFill>
                  <a:schemeClr val="tx1"/>
                </a:solidFill>
                <a:latin typeface="Times New Roman" panose="02020803070505020304" pitchFamily="18" charset="0"/>
                <a:ea typeface="宋体" panose="02010600030101010101" pitchFamily="2" charset="-122"/>
              </a:rPr>
              <a:t>中进行) </a:t>
            </a:r>
            <a:endParaRPr lang="zh-CN" altLang="en-US" sz="2800" b="1">
              <a:solidFill>
                <a:schemeClr val="tx1"/>
              </a:solidFill>
              <a:latin typeface="Times New Roman" panose="02020803070505020304" pitchFamily="18" charset="0"/>
              <a:ea typeface="宋体" panose="02010600030101010101" pitchFamily="2" charset="-122"/>
            </a:endParaRPr>
          </a:p>
        </p:txBody>
      </p:sp>
      <p:sp>
        <p:nvSpPr>
          <p:cNvPr id="61442" name="文本占位符 264194"/>
          <p:cNvSpPr>
            <a:spLocks noGrp="1"/>
          </p:cNvSpPr>
          <p:nvPr>
            <p:ph idx="1"/>
          </p:nvPr>
        </p:nvSpPr>
        <p:spPr>
          <a:xfrm>
            <a:off x="1876425" y="2381250"/>
            <a:ext cx="5791200" cy="3352800"/>
          </a:xfrm>
        </p:spPr>
        <p:txBody>
          <a:bodyPr anchor="t"/>
          <a:p>
            <a:pPr algn="just"/>
            <a:r>
              <a:rPr lang="zh-CN" altLang="en-US" b="1" dirty="0">
                <a:latin typeface="宋体" panose="02010600030101010101" pitchFamily="2" charset="-122"/>
              </a:rPr>
              <a:t>不可约多项式概念、性质</a:t>
            </a:r>
            <a:endParaRPr lang="zh-CN" altLang="en-US" b="1" dirty="0">
              <a:latin typeface="宋体" panose="02010600030101010101" pitchFamily="2" charset="-122"/>
            </a:endParaRPr>
          </a:p>
          <a:p>
            <a:pPr algn="just">
              <a:buNone/>
            </a:pPr>
            <a:endParaRPr lang="zh-CN" altLang="en-US" b="1" dirty="0">
              <a:latin typeface="宋体" panose="02010600030101010101" pitchFamily="2" charset="-122"/>
            </a:endParaRPr>
          </a:p>
          <a:p>
            <a:pPr algn="just"/>
            <a:r>
              <a:rPr lang="zh-CN" altLang="en-US" b="1" dirty="0">
                <a:latin typeface="宋体" panose="02010600030101010101" pitchFamily="2" charset="-122"/>
              </a:rPr>
              <a:t>因式分解及唯一性定理</a:t>
            </a:r>
            <a:endParaRPr lang="zh-CN" altLang="en-US" b="1" dirty="0">
              <a:latin typeface="宋体" panose="02010600030101010101" pitchFamily="2" charset="-122"/>
            </a:endParaRPr>
          </a:p>
          <a:p>
            <a:pPr algn="just">
              <a:buNone/>
            </a:pPr>
            <a:endParaRPr lang="zh-CN" altLang="en-US" b="1" dirty="0">
              <a:latin typeface="宋体" panose="02010600030101010101" pitchFamily="2" charset="-122"/>
            </a:endParaRPr>
          </a:p>
          <a:p>
            <a:pPr algn="just"/>
            <a:r>
              <a:rPr lang="zh-CN" altLang="en-US" b="1" dirty="0">
                <a:latin typeface="宋体" panose="02010600030101010101" pitchFamily="2" charset="-122"/>
              </a:rPr>
              <a:t>多项式因式分解的标准形式   </a:t>
            </a:r>
            <a:endParaRPr lang="zh-CN" altLang="en-US">
              <a:latin typeface="宋体" panose="02010600030101010101" pitchFamily="2"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62465" name="标题 265217"/>
          <p:cNvSpPr>
            <a:spLocks noGrp="1"/>
          </p:cNvSpPr>
          <p:nvPr>
            <p:ph type="title"/>
          </p:nvPr>
        </p:nvSpPr>
        <p:spPr>
          <a:xfrm>
            <a:off x="871538" y="547688"/>
            <a:ext cx="2938462" cy="519112"/>
          </a:xfrm>
        </p:spPr>
        <p:txBody>
          <a:bodyPr wrap="square" anchor="b">
            <a:spAutoFit/>
          </a:bodyPr>
          <a:p>
            <a:r>
              <a:rPr lang="en-US" altLang="zh-CN" sz="2800" b="1" dirty="0">
                <a:latin typeface="Times New Roman" panose="02020803070505020304" pitchFamily="18" charset="0"/>
                <a:ea typeface="宋体" panose="02010600030101010101" pitchFamily="2" charset="-122"/>
              </a:rPr>
              <a:t>1. </a:t>
            </a:r>
            <a:r>
              <a:rPr lang="zh-CN" altLang="en-US" sz="2800" b="1" dirty="0">
                <a:latin typeface="Times New Roman" panose="02020803070505020304" pitchFamily="18" charset="0"/>
                <a:ea typeface="宋体" panose="02010600030101010101" pitchFamily="2" charset="-122"/>
              </a:rPr>
              <a:t>不可约多项式</a:t>
            </a:r>
            <a:endParaRPr lang="zh-CN" altLang="en-US" sz="2800" b="1">
              <a:latin typeface="Times New Roman" panose="02020803070505020304" pitchFamily="18" charset="0"/>
              <a:ea typeface="宋体" panose="02010600030101010101" pitchFamily="2" charset="-122"/>
            </a:endParaRPr>
          </a:p>
        </p:txBody>
      </p:sp>
      <p:sp>
        <p:nvSpPr>
          <p:cNvPr id="265219" name="内容占位符 265218"/>
          <p:cNvSpPr>
            <a:spLocks noGrp="1"/>
          </p:cNvSpPr>
          <p:nvPr>
            <p:ph idx="1"/>
          </p:nvPr>
        </p:nvSpPr>
        <p:spPr>
          <a:xfrm>
            <a:off x="685800" y="1295400"/>
            <a:ext cx="8110538" cy="5105400"/>
          </a:xfrm>
        </p:spPr>
        <p:txBody>
          <a:bodyPr anchor="t"/>
          <a:p>
            <a:pPr>
              <a:lnSpc>
                <a:spcPct val="90000"/>
              </a:lnSpc>
              <a:buNone/>
            </a:pPr>
            <a:r>
              <a:rPr lang="en-US" altLang="zh-CN" sz="2800" b="1" dirty="0">
                <a:solidFill>
                  <a:schemeClr val="tx2"/>
                </a:solidFill>
                <a:latin typeface="Times New Roman" panose="02020803070505020304" pitchFamily="18" charset="0"/>
              </a:rPr>
              <a:t>(1) </a:t>
            </a:r>
            <a:r>
              <a:rPr lang="zh-CN" altLang="en-US" sz="2800" b="1" dirty="0">
                <a:solidFill>
                  <a:schemeClr val="tx2"/>
                </a:solidFill>
                <a:latin typeface="Times New Roman" panose="02020803070505020304" pitchFamily="18" charset="0"/>
              </a:rPr>
              <a:t>定义</a:t>
            </a:r>
            <a:r>
              <a:rPr lang="en-US" altLang="zh-CN" sz="2800" b="1" dirty="0">
                <a:solidFill>
                  <a:schemeClr val="tx2"/>
                </a:solidFill>
                <a:latin typeface="Times New Roman" panose="02020803070505020304" pitchFamily="18" charset="0"/>
              </a:rPr>
              <a:t>8</a:t>
            </a:r>
            <a:r>
              <a:rPr lang="zh-CN" altLang="en-US" sz="2800" b="1">
                <a:solidFill>
                  <a:schemeClr val="tx2"/>
                </a:solidFill>
                <a:latin typeface="宋体" panose="02010600030101010101" pitchFamily="2" charset="-122"/>
              </a:rPr>
              <a:t> </a:t>
            </a:r>
            <a:r>
              <a:rPr lang="zh-CN" altLang="en-US" sz="2800" b="1" dirty="0">
                <a:latin typeface="宋体" panose="02010600030101010101" pitchFamily="2" charset="-122"/>
                <a:sym typeface="Symbol" pitchFamily="18" charset="2"/>
              </a:rPr>
              <a:t>如果</a:t>
            </a:r>
            <a:r>
              <a:rPr lang="zh-CN" altLang="en-US" sz="2800" b="1" dirty="0">
                <a:solidFill>
                  <a:schemeClr val="tx2"/>
                </a:solidFill>
                <a:latin typeface="宋体" panose="02010600030101010101" pitchFamily="2" charset="-122"/>
              </a:rPr>
              <a:t>数域</a:t>
            </a:r>
            <a:r>
              <a:rPr lang="en-US" altLang="zh-CN" sz="2800" b="1" i="1">
                <a:solidFill>
                  <a:schemeClr val="tx2"/>
                </a:solidFill>
                <a:latin typeface="Times New Roman" panose="02020803070505020304" pitchFamily="18" charset="0"/>
              </a:rPr>
              <a:t>P</a:t>
            </a:r>
            <a:r>
              <a:rPr lang="zh-CN" altLang="en-US" sz="2800" b="1" dirty="0">
                <a:solidFill>
                  <a:schemeClr val="tx2"/>
                </a:solidFill>
                <a:latin typeface="宋体" panose="02010600030101010101" pitchFamily="2" charset="-122"/>
              </a:rPr>
              <a:t>上</a:t>
            </a:r>
            <a:r>
              <a:rPr lang="zh-CN" altLang="en-US" sz="2800" b="1" dirty="0">
                <a:latin typeface="宋体" panose="02010600030101010101" pitchFamily="2" charset="-122"/>
              </a:rPr>
              <a:t>次数</a:t>
            </a:r>
            <a:r>
              <a:rPr lang="en-US" altLang="zh-CN" sz="2800" b="1" dirty="0">
                <a:latin typeface="宋体" panose="02010600030101010101" pitchFamily="2" charset="-122"/>
                <a:sym typeface="Symbol" pitchFamily="18" charset="2"/>
              </a:rPr>
              <a:t>1</a:t>
            </a:r>
            <a:r>
              <a:rPr lang="zh-CN" altLang="en-US" sz="2800" b="1" dirty="0">
                <a:latin typeface="宋体" panose="02010600030101010101" pitchFamily="2" charset="-122"/>
                <a:sym typeface="Symbol" pitchFamily="18" charset="2"/>
              </a:rPr>
              <a:t>的多项式</a:t>
            </a:r>
            <a:r>
              <a:rPr lang="en-US" altLang="zh-CN" sz="2800" b="1" i="1">
                <a:latin typeface="Times New Roman" panose="02020803070505020304" pitchFamily="18" charset="0"/>
                <a:sym typeface="Symbol" pitchFamily="18" charset="2"/>
              </a:rPr>
              <a:t>p</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zh-CN" altLang="en-US" sz="2800" b="1" dirty="0">
                <a:latin typeface="宋体" panose="02010600030101010101" pitchFamily="2" charset="-122"/>
                <a:sym typeface="Symbol" pitchFamily="18" charset="2"/>
              </a:rPr>
              <a:t>不能表</a:t>
            </a:r>
            <a:endParaRPr lang="zh-CN" altLang="en-US" sz="2800" b="1" dirty="0">
              <a:latin typeface="宋体" panose="02010600030101010101" pitchFamily="2" charset="-122"/>
              <a:sym typeface="Symbol" pitchFamily="18" charset="2"/>
            </a:endParaRPr>
          </a:p>
          <a:p>
            <a:pPr>
              <a:lnSpc>
                <a:spcPct val="90000"/>
              </a:lnSpc>
              <a:buNone/>
            </a:pPr>
            <a:r>
              <a:rPr lang="zh-CN" altLang="en-US" sz="2800" b="1" dirty="0">
                <a:latin typeface="宋体" panose="02010600030101010101" pitchFamily="2" charset="-122"/>
                <a:sym typeface="Symbol" pitchFamily="18" charset="2"/>
              </a:rPr>
              <a:t>   成数域</a:t>
            </a:r>
            <a:r>
              <a:rPr lang="en-US" altLang="zh-CN" sz="2800" b="1" i="1">
                <a:latin typeface="Times New Roman" panose="02020803070505020304" pitchFamily="18" charset="0"/>
                <a:sym typeface="Symbol" pitchFamily="18" charset="2"/>
              </a:rPr>
              <a:t>P</a:t>
            </a:r>
            <a:r>
              <a:rPr lang="zh-CN" altLang="en-US" sz="2800" b="1" dirty="0">
                <a:latin typeface="宋体" panose="02010600030101010101" pitchFamily="2" charset="-122"/>
                <a:sym typeface="Symbol" pitchFamily="18" charset="2"/>
              </a:rPr>
              <a:t>上的两个次数比</a:t>
            </a:r>
            <a:r>
              <a:rPr lang="en-US" altLang="zh-CN" sz="2800" b="1" i="1">
                <a:latin typeface="Times New Roman" panose="02020803070505020304" pitchFamily="18" charset="0"/>
                <a:sym typeface="Symbol" pitchFamily="18" charset="2"/>
              </a:rPr>
              <a:t>p</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sym typeface="Symbol" pitchFamily="18" charset="2"/>
              </a:rPr>
              <a:t>x</a:t>
            </a:r>
            <a:r>
              <a:rPr lang="en-US" altLang="zh-CN" sz="2800" b="1" dirty="0">
                <a:latin typeface="宋体" panose="02010600030101010101" pitchFamily="2" charset="-122"/>
                <a:sym typeface="Symbol" pitchFamily="18" charset="2"/>
              </a:rPr>
              <a:t>) </a:t>
            </a:r>
            <a:r>
              <a:rPr lang="zh-CN" altLang="en-US" sz="2800" b="1" dirty="0">
                <a:latin typeface="宋体" panose="02010600030101010101" pitchFamily="2" charset="-122"/>
                <a:sym typeface="Symbol" pitchFamily="18" charset="2"/>
              </a:rPr>
              <a:t>的次数低的多项</a:t>
            </a:r>
            <a:endParaRPr lang="zh-CN" altLang="en-US" sz="2800" b="1" dirty="0">
              <a:latin typeface="宋体" panose="02010600030101010101" pitchFamily="2" charset="-122"/>
              <a:sym typeface="Symbol" pitchFamily="18" charset="2"/>
            </a:endParaRPr>
          </a:p>
          <a:p>
            <a:pPr>
              <a:lnSpc>
                <a:spcPct val="90000"/>
              </a:lnSpc>
              <a:buNone/>
            </a:pPr>
            <a:r>
              <a:rPr lang="zh-CN" altLang="en-US" sz="2800" b="1" dirty="0">
                <a:latin typeface="宋体" panose="02010600030101010101" pitchFamily="2" charset="-122"/>
                <a:sym typeface="Symbol" pitchFamily="18" charset="2"/>
              </a:rPr>
              <a:t>   式的乘积</a:t>
            </a:r>
            <a:r>
              <a:rPr lang="en-US" altLang="zh-CN" sz="2800" b="1" dirty="0">
                <a:latin typeface="宋体" panose="02010600030101010101" pitchFamily="2" charset="-122"/>
                <a:sym typeface="Symbol" pitchFamily="18" charset="2"/>
              </a:rPr>
              <a:t>,</a:t>
            </a:r>
            <a:r>
              <a:rPr lang="zh-CN" altLang="en-US" sz="2800" b="1" dirty="0">
                <a:latin typeface="宋体" panose="02010600030101010101" pitchFamily="2" charset="-122"/>
                <a:sym typeface="Symbol" pitchFamily="18" charset="2"/>
              </a:rPr>
              <a:t>称其为域</a:t>
            </a:r>
            <a:r>
              <a:rPr lang="en-US" altLang="zh-CN" sz="2800" b="1" i="1">
                <a:latin typeface="Times New Roman" panose="02020803070505020304" pitchFamily="18" charset="0"/>
                <a:sym typeface="Symbol" pitchFamily="18" charset="2"/>
              </a:rPr>
              <a:t>P</a:t>
            </a:r>
            <a:r>
              <a:rPr lang="zh-CN" altLang="en-US" sz="2800" b="1" dirty="0">
                <a:latin typeface="宋体" panose="02010600030101010101" pitchFamily="2" charset="-122"/>
                <a:sym typeface="Symbol" pitchFamily="18" charset="2"/>
              </a:rPr>
              <a:t>上的</a:t>
            </a:r>
            <a:r>
              <a:rPr lang="zh-CN" altLang="en-US" sz="2800" b="1" dirty="0">
                <a:solidFill>
                  <a:schemeClr val="tx2"/>
                </a:solidFill>
                <a:latin typeface="宋体" panose="02010600030101010101" pitchFamily="2" charset="-122"/>
                <a:sym typeface="Symbol" pitchFamily="18" charset="2"/>
              </a:rPr>
              <a:t>不可约多项式</a:t>
            </a:r>
            <a:r>
              <a:rPr lang="en-US" altLang="zh-CN" sz="2800" b="1">
                <a:latin typeface="宋体" panose="02010600030101010101" pitchFamily="2" charset="-122"/>
                <a:sym typeface="Symbol" pitchFamily="18" charset="2"/>
              </a:rPr>
              <a:t>.</a:t>
            </a:r>
            <a:endParaRPr lang="en-US" altLang="zh-CN" sz="2800" b="1">
              <a:latin typeface="宋体" panose="02010600030101010101" pitchFamily="2" charset="-122"/>
              <a:sym typeface="Symbol" pitchFamily="18" charset="2"/>
            </a:endParaRPr>
          </a:p>
          <a:p>
            <a:pPr>
              <a:lnSpc>
                <a:spcPct val="90000"/>
              </a:lnSpc>
              <a:buNone/>
            </a:pPr>
            <a:endParaRPr lang="en-US" altLang="zh-CN" sz="2800" b="1">
              <a:latin typeface="宋体" panose="02010600030101010101" pitchFamily="2" charset="-122"/>
            </a:endParaRPr>
          </a:p>
          <a:p>
            <a:pPr>
              <a:lnSpc>
                <a:spcPct val="90000"/>
              </a:lnSpc>
              <a:buNone/>
            </a:pPr>
            <a:r>
              <a:rPr lang="en-US" altLang="zh-CN" sz="2800" b="1" dirty="0">
                <a:latin typeface="宋体" panose="02010600030101010101" pitchFamily="2" charset="-122"/>
              </a:rPr>
              <a:t>  </a:t>
            </a:r>
            <a:r>
              <a:rPr lang="zh-CN" altLang="en-US" sz="2800" b="1" dirty="0">
                <a:latin typeface="宋体" panose="02010600030101010101" pitchFamily="2" charset="-122"/>
              </a:rPr>
              <a:t>按照定义：</a:t>
            </a:r>
            <a:endParaRPr lang="zh-CN" altLang="en-US" sz="2800" b="1" dirty="0">
              <a:latin typeface="宋体" panose="02010600030101010101" pitchFamily="2" charset="-122"/>
            </a:endParaRPr>
          </a:p>
          <a:p>
            <a:pPr>
              <a:lnSpc>
                <a:spcPct val="90000"/>
              </a:lnSpc>
              <a:buNone/>
            </a:pPr>
            <a:r>
              <a:rPr lang="zh-CN" altLang="en-US" sz="2800" b="1" dirty="0">
                <a:latin typeface="宋体" panose="02010600030101010101" pitchFamily="2" charset="-122"/>
              </a:rPr>
              <a:t> </a:t>
            </a:r>
            <a:r>
              <a:rPr lang="en-US" altLang="zh-CN" sz="2800" b="1" dirty="0">
                <a:latin typeface="宋体" panose="02010600030101010101" pitchFamily="2" charset="-122"/>
              </a:rPr>
              <a:t>①</a:t>
            </a:r>
            <a:r>
              <a:rPr lang="zh-CN" altLang="en-US" sz="2800" b="1" dirty="0">
                <a:latin typeface="宋体" panose="02010600030101010101" pitchFamily="2" charset="-122"/>
              </a:rPr>
              <a:t>一次多项式总是不可约多项式；</a:t>
            </a:r>
            <a:endParaRPr lang="zh-CN" altLang="en-US" sz="2800" b="1" dirty="0">
              <a:latin typeface="宋体" panose="02010600030101010101" pitchFamily="2" charset="-122"/>
            </a:endParaRPr>
          </a:p>
          <a:p>
            <a:pPr>
              <a:lnSpc>
                <a:spcPct val="90000"/>
              </a:lnSpc>
              <a:buNone/>
            </a:pPr>
            <a:r>
              <a:rPr lang="zh-CN" altLang="en-US" b="1" dirty="0">
                <a:latin typeface="宋体" panose="02010600030101010101" pitchFamily="2" charset="-122"/>
              </a:rPr>
              <a:t> </a:t>
            </a:r>
            <a:r>
              <a:rPr lang="en-US" altLang="zh-CN" sz="2800" b="1" dirty="0">
                <a:latin typeface="宋体" panose="02010600030101010101" pitchFamily="2" charset="-122"/>
              </a:rPr>
              <a:t>②</a:t>
            </a:r>
            <a:r>
              <a:rPr lang="zh-CN" altLang="en-US" sz="2800" b="1" dirty="0">
                <a:latin typeface="宋体" panose="02010600030101010101" pitchFamily="2" charset="-122"/>
              </a:rPr>
              <a:t>多项式是否可约依赖于数域；</a:t>
            </a:r>
            <a:endParaRPr lang="zh-CN" altLang="en-US" sz="2800" b="1" dirty="0">
              <a:latin typeface="宋体" panose="02010600030101010101" pitchFamily="2" charset="-122"/>
            </a:endParaRPr>
          </a:p>
          <a:p>
            <a:pPr>
              <a:lnSpc>
                <a:spcPct val="90000"/>
              </a:lnSpc>
              <a:buNone/>
            </a:pPr>
            <a:r>
              <a:rPr lang="zh-CN" altLang="en-US" sz="2800" b="1" dirty="0">
                <a:latin typeface="宋体" panose="02010600030101010101" pitchFamily="2" charset="-122"/>
              </a:rPr>
              <a:t>   </a:t>
            </a:r>
            <a:r>
              <a:rPr lang="zh-CN" altLang="en-US" sz="2800" b="1" dirty="0">
                <a:solidFill>
                  <a:schemeClr val="tx2"/>
                </a:solidFill>
                <a:latin typeface="宋体" panose="02010600030101010101" pitchFamily="2" charset="-122"/>
              </a:rPr>
              <a:t>如 </a:t>
            </a:r>
            <a:r>
              <a:rPr lang="zh-CN" altLang="en-US" sz="2800" b="1" dirty="0">
                <a:latin typeface="宋体" panose="02010600030101010101" pitchFamily="2" charset="-122"/>
              </a:rPr>
              <a:t> </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 x</a:t>
            </a:r>
            <a:r>
              <a:rPr lang="en-US" altLang="zh-CN" sz="2800" b="1" baseline="30000">
                <a:latin typeface="Times New Roman" panose="02020803070505020304" pitchFamily="18" charset="0"/>
              </a:rPr>
              <a:t>2</a:t>
            </a:r>
            <a:r>
              <a:rPr lang="en-US" altLang="zh-CN" sz="2800" b="1" dirty="0">
                <a:latin typeface="宋体" panose="02010600030101010101" pitchFamily="2" charset="-122"/>
              </a:rPr>
              <a:t>+2</a:t>
            </a:r>
            <a:r>
              <a:rPr lang="zh-CN" altLang="en-US" sz="2800" b="1" dirty="0">
                <a:latin typeface="宋体" panose="02010600030101010101" pitchFamily="2" charset="-122"/>
              </a:rPr>
              <a:t>在实数域上不可约</a:t>
            </a:r>
            <a:r>
              <a:rPr lang="en-US" altLang="zh-CN" sz="2800" b="1" dirty="0">
                <a:latin typeface="宋体" panose="02010600030101010101" pitchFamily="2" charset="-122"/>
              </a:rPr>
              <a:t>,</a:t>
            </a:r>
            <a:r>
              <a:rPr lang="zh-CN" altLang="en-US" sz="2800" b="1" dirty="0">
                <a:latin typeface="宋体" panose="02010600030101010101" pitchFamily="2" charset="-122"/>
              </a:rPr>
              <a:t>在复数域上</a:t>
            </a:r>
            <a:endParaRPr lang="zh-CN" altLang="en-US" sz="2800" b="1" dirty="0">
              <a:latin typeface="宋体" panose="02010600030101010101" pitchFamily="2" charset="-122"/>
            </a:endParaRPr>
          </a:p>
          <a:p>
            <a:pPr>
              <a:lnSpc>
                <a:spcPct val="90000"/>
              </a:lnSpc>
              <a:buNone/>
            </a:pPr>
            <a:r>
              <a:rPr lang="zh-CN" altLang="en-US" sz="2800" b="1" dirty="0">
                <a:latin typeface="宋体" panose="02010600030101010101" pitchFamily="2" charset="-122"/>
              </a:rPr>
              <a:t>可约</a:t>
            </a:r>
            <a:r>
              <a:rPr lang="en-US" altLang="zh-CN" sz="2800" b="1">
                <a:latin typeface="宋体" panose="02010600030101010101" pitchFamily="2" charset="-122"/>
              </a:rPr>
              <a:t>.</a:t>
            </a:r>
            <a:endParaRPr lang="en-US" altLang="zh-CN" sz="2800" b="1">
              <a:latin typeface="宋体" panose="02010600030101010101" pitchFamily="2" charset="-122"/>
            </a:endParaRPr>
          </a:p>
          <a:p>
            <a:pPr>
              <a:lnSpc>
                <a:spcPct val="90000"/>
              </a:lnSpc>
              <a:buNone/>
            </a:pPr>
            <a:r>
              <a:rPr lang="en-US" altLang="zh-CN" sz="2800" b="1" dirty="0">
                <a:latin typeface="宋体" panose="02010600030101010101" pitchFamily="2" charset="-122"/>
              </a:rPr>
              <a:t> ③</a:t>
            </a:r>
            <a:r>
              <a:rPr lang="zh-CN" altLang="en-US" sz="2800" b="1" dirty="0">
                <a:latin typeface="宋体" panose="02010600030101010101" pitchFamily="2" charset="-122"/>
              </a:rPr>
              <a:t>不可约多项式</a:t>
            </a:r>
            <a:r>
              <a:rPr lang="en-US" altLang="zh-CN" sz="2800" b="1" i="1">
                <a:latin typeface="Times New Roman" panose="02020803070505020304" pitchFamily="18" charset="0"/>
                <a:sym typeface="Symbol" pitchFamily="18" charset="2"/>
              </a:rPr>
              <a:t>p</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zh-CN" altLang="en-US" sz="2800" b="1" dirty="0">
                <a:latin typeface="宋体" panose="02010600030101010101" pitchFamily="2" charset="-122"/>
              </a:rPr>
              <a:t>的因式只有</a:t>
            </a:r>
            <a:r>
              <a:rPr lang="en-US" altLang="zh-CN" sz="2800" b="1" i="1">
                <a:latin typeface="宋体" panose="02010600030101010101" pitchFamily="2" charset="-122"/>
              </a:rPr>
              <a:t>c</a:t>
            </a:r>
            <a:r>
              <a:rPr lang="zh-CN" altLang="en-US" sz="2800" b="1">
                <a:latin typeface="宋体" panose="02010600030101010101" pitchFamily="2" charset="-122"/>
              </a:rPr>
              <a:t>及</a:t>
            </a:r>
            <a:r>
              <a:rPr lang="en-US" altLang="zh-CN" sz="2800" b="1" i="1" err="1">
                <a:latin typeface="宋体" panose="02010600030101010101" pitchFamily="2" charset="-122"/>
              </a:rPr>
              <a:t>c</a:t>
            </a:r>
            <a:r>
              <a:rPr lang="en-US" altLang="zh-CN" sz="2800" b="1" i="1" err="1">
                <a:latin typeface="Times New Roman" panose="02020803070505020304" pitchFamily="18" charset="0"/>
                <a:sym typeface="Symbol" pitchFamily="18" charset="2"/>
              </a:rPr>
              <a:t>p</a:t>
            </a:r>
            <a:r>
              <a:rPr lang="en-US" altLang="zh-CN" sz="2800" b="1" err="1">
                <a:latin typeface="Times New Roman" panose="02020803070505020304" pitchFamily="18" charset="0"/>
                <a:sym typeface="Symbol" pitchFamily="18" charset="2"/>
              </a:rPr>
              <a:t>(</a:t>
            </a:r>
            <a:r>
              <a:rPr lang="en-US" altLang="zh-CN" sz="2800" b="1" i="1" err="1">
                <a:latin typeface="Times New Roman" panose="02020803070505020304" pitchFamily="18" charset="0"/>
                <a:sym typeface="Symbol" pitchFamily="18" charset="2"/>
              </a:rPr>
              <a:t>x</a:t>
            </a:r>
            <a:r>
              <a:rPr lang="en-US" altLang="zh-CN" sz="2800" b="1" err="1">
                <a:latin typeface="Times New Roman" panose="02020803070505020304" pitchFamily="18" charset="0"/>
                <a:sym typeface="Symbol" pitchFamily="18" charset="2"/>
              </a:rPr>
              <a:t>) (</a:t>
            </a:r>
            <a:r>
              <a:rPr lang="en-US" altLang="zh-CN" sz="2800" b="1" i="1" err="1">
                <a:latin typeface="Times New Roman" panose="02020803070505020304" pitchFamily="18" charset="0"/>
                <a:sym typeface="Symbol" pitchFamily="18" charset="2"/>
              </a:rPr>
              <a:t>c</a:t>
            </a:r>
            <a:r>
              <a:rPr lang="en-US" altLang="zh-CN" sz="2800" b="1">
                <a:latin typeface="Times New Roman" panose="02020803070505020304" pitchFamily="18" charset="0"/>
                <a:sym typeface="Symbol" pitchFamily="18" charset="2"/>
              </a:rPr>
              <a:t> 0) .</a:t>
            </a:r>
            <a:endParaRPr lang="en-US" altLang="zh-CN" sz="2800" b="1">
              <a:latin typeface="Times New Roman" panose="02020803070505020304" pitchFamily="18" charset="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5219">
                                            <p:txEl>
                                              <p:charRg st="0" end="28"/>
                                            </p:txEl>
                                          </p:spTgt>
                                        </p:tgtEl>
                                        <p:attrNameLst>
                                          <p:attrName>style.visibility</p:attrName>
                                        </p:attrNameLst>
                                      </p:cBhvr>
                                      <p:to>
                                        <p:strVal val="visible"/>
                                      </p:to>
                                    </p:set>
                                    <p:animEffect transition="in" filter="wipe(left)">
                                      <p:cBhvr>
                                        <p:cTn id="7" dur="500"/>
                                        <p:tgtEl>
                                          <p:spTgt spid="265219">
                                            <p:txEl>
                                              <p:charRg st="0" end="28"/>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5219">
                                            <p:txEl>
                                              <p:charRg st="28" end="54"/>
                                            </p:txEl>
                                          </p:spTgt>
                                        </p:tgtEl>
                                        <p:attrNameLst>
                                          <p:attrName>style.visibility</p:attrName>
                                        </p:attrNameLst>
                                      </p:cBhvr>
                                      <p:to>
                                        <p:strVal val="visible"/>
                                      </p:to>
                                    </p:set>
                                    <p:animEffect transition="in" filter="wipe(left)">
                                      <p:cBhvr>
                                        <p:cTn id="12" dur="500"/>
                                        <p:tgtEl>
                                          <p:spTgt spid="265219">
                                            <p:txEl>
                                              <p:charRg st="28" end="5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5219">
                                            <p:txEl>
                                              <p:charRg st="54" end="77"/>
                                            </p:txEl>
                                          </p:spTgt>
                                        </p:tgtEl>
                                        <p:attrNameLst>
                                          <p:attrName>style.visibility</p:attrName>
                                        </p:attrNameLst>
                                      </p:cBhvr>
                                      <p:to>
                                        <p:strVal val="visible"/>
                                      </p:to>
                                    </p:set>
                                    <p:animEffect transition="in" filter="wipe(left)">
                                      <p:cBhvr>
                                        <p:cTn id="17" dur="500"/>
                                        <p:tgtEl>
                                          <p:spTgt spid="265219">
                                            <p:txEl>
                                              <p:charRg st="54" end="7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65219">
                                            <p:txEl>
                                              <p:charRg st="78" end="86"/>
                                            </p:txEl>
                                          </p:spTgt>
                                        </p:tgtEl>
                                        <p:attrNameLst>
                                          <p:attrName>style.visibility</p:attrName>
                                        </p:attrNameLst>
                                      </p:cBhvr>
                                      <p:to>
                                        <p:strVal val="visible"/>
                                      </p:to>
                                    </p:set>
                                    <p:animEffect transition="in" filter="wipe(left)">
                                      <p:cBhvr>
                                        <p:cTn id="22" dur="500"/>
                                        <p:tgtEl>
                                          <p:spTgt spid="265219">
                                            <p:txEl>
                                              <p:charRg st="78" end="8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65219">
                                            <p:txEl>
                                              <p:charRg st="86" end="103"/>
                                            </p:txEl>
                                          </p:spTgt>
                                        </p:tgtEl>
                                        <p:attrNameLst>
                                          <p:attrName>style.visibility</p:attrName>
                                        </p:attrNameLst>
                                      </p:cBhvr>
                                      <p:to>
                                        <p:strVal val="visible"/>
                                      </p:to>
                                    </p:set>
                                    <p:animEffect transition="in" filter="wipe(left)">
                                      <p:cBhvr>
                                        <p:cTn id="27" dur="500"/>
                                        <p:tgtEl>
                                          <p:spTgt spid="265219">
                                            <p:txEl>
                                              <p:charRg st="86" end="10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65219">
                                            <p:txEl>
                                              <p:charRg st="103" end="119"/>
                                            </p:txEl>
                                          </p:spTgt>
                                        </p:tgtEl>
                                        <p:attrNameLst>
                                          <p:attrName>style.visibility</p:attrName>
                                        </p:attrNameLst>
                                      </p:cBhvr>
                                      <p:to>
                                        <p:strVal val="visible"/>
                                      </p:to>
                                    </p:set>
                                    <p:animEffect transition="in" filter="wipe(left)">
                                      <p:cBhvr>
                                        <p:cTn id="32" dur="500"/>
                                        <p:tgtEl>
                                          <p:spTgt spid="265219">
                                            <p:txEl>
                                              <p:charRg st="103" end="11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65219">
                                            <p:txEl>
                                              <p:charRg st="119" end="150"/>
                                            </p:txEl>
                                          </p:spTgt>
                                        </p:tgtEl>
                                        <p:attrNameLst>
                                          <p:attrName>style.visibility</p:attrName>
                                        </p:attrNameLst>
                                      </p:cBhvr>
                                      <p:to>
                                        <p:strVal val="visible"/>
                                      </p:to>
                                    </p:set>
                                    <p:animEffect transition="in" filter="wipe(left)">
                                      <p:cBhvr>
                                        <p:cTn id="37" dur="500"/>
                                        <p:tgtEl>
                                          <p:spTgt spid="265219">
                                            <p:txEl>
                                              <p:charRg st="119" end="15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65219">
                                            <p:txEl>
                                              <p:charRg st="150" end="154"/>
                                            </p:txEl>
                                          </p:spTgt>
                                        </p:tgtEl>
                                        <p:attrNameLst>
                                          <p:attrName>style.visibility</p:attrName>
                                        </p:attrNameLst>
                                      </p:cBhvr>
                                      <p:to>
                                        <p:strVal val="visible"/>
                                      </p:to>
                                    </p:set>
                                    <p:animEffect transition="in" filter="wipe(left)">
                                      <p:cBhvr>
                                        <p:cTn id="42" dur="500"/>
                                        <p:tgtEl>
                                          <p:spTgt spid="265219">
                                            <p:txEl>
                                              <p:charRg st="150" end="15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65219">
                                            <p:txEl>
                                              <p:charRg st="154" end="186"/>
                                            </p:txEl>
                                          </p:spTgt>
                                        </p:tgtEl>
                                        <p:attrNameLst>
                                          <p:attrName>style.visibility</p:attrName>
                                        </p:attrNameLst>
                                      </p:cBhvr>
                                      <p:to>
                                        <p:strVal val="visible"/>
                                      </p:to>
                                    </p:set>
                                    <p:animEffect transition="in" filter="wipe(left)">
                                      <p:cBhvr>
                                        <p:cTn id="47" dur="500"/>
                                        <p:tgtEl>
                                          <p:spTgt spid="265219">
                                            <p:txEl>
                                              <p:charRg st="154" end="18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19" grpId="0" build="p"/>
    </p:bldLst>
  </p:timing>
</p:sld>
</file>

<file path=ppt/slides/slide58.xml><?xml version="1.0" encoding="utf-8"?>
<p:sld xmlns:a="http://schemas.openxmlformats.org/drawingml/2006/main" xmlns:r="http://schemas.openxmlformats.org/officeDocument/2006/relationships" xmlns:p="http://schemas.openxmlformats.org/presentationml/2006/main" show="0" showMasterSp="0">
  <p:cSld>
    <p:spTree>
      <p:nvGrpSpPr>
        <p:cNvPr id="1" name=""/>
        <p:cNvGrpSpPr/>
        <p:nvPr/>
      </p:nvGrpSpPr>
      <p:grpSpPr/>
      <p:sp>
        <p:nvSpPr>
          <p:cNvPr id="63489" name="标题 266241"/>
          <p:cNvSpPr>
            <a:spLocks noGrp="1"/>
          </p:cNvSpPr>
          <p:nvPr>
            <p:ph type="title"/>
          </p:nvPr>
        </p:nvSpPr>
        <p:spPr>
          <a:xfrm>
            <a:off x="609600" y="928688"/>
            <a:ext cx="1719263" cy="519112"/>
          </a:xfrm>
        </p:spPr>
        <p:txBody>
          <a:bodyPr wrap="square" anchor="b">
            <a:spAutoFit/>
          </a:bodyPr>
          <a:p>
            <a:r>
              <a:rPr lang="en-US" altLang="zh-CN" sz="2800" b="1" dirty="0">
                <a:latin typeface="宋体" panose="02010600030101010101" pitchFamily="2" charset="-122"/>
                <a:ea typeface="宋体" panose="02010600030101010101" pitchFamily="2" charset="-122"/>
              </a:rPr>
              <a:t>③</a:t>
            </a:r>
            <a:r>
              <a:rPr lang="zh-CN" altLang="en-US" sz="2800" b="1" dirty="0">
                <a:latin typeface="宋体" panose="02010600030101010101" pitchFamily="2" charset="-122"/>
                <a:ea typeface="宋体" panose="02010600030101010101" pitchFamily="2" charset="-122"/>
              </a:rPr>
              <a:t>的证明</a:t>
            </a:r>
            <a:endParaRPr lang="zh-CN" altLang="en-US" sz="2800" b="1">
              <a:latin typeface="宋体" panose="02010600030101010101" pitchFamily="2" charset="-122"/>
              <a:ea typeface="宋体" panose="02010600030101010101" pitchFamily="2" charset="-122"/>
            </a:endParaRPr>
          </a:p>
        </p:txBody>
      </p:sp>
      <p:sp>
        <p:nvSpPr>
          <p:cNvPr id="266243" name="内容占位符 266242"/>
          <p:cNvSpPr>
            <a:spLocks noGrp="1"/>
          </p:cNvSpPr>
          <p:nvPr>
            <p:ph idx="1"/>
          </p:nvPr>
        </p:nvSpPr>
        <p:spPr>
          <a:xfrm>
            <a:off x="652463" y="1546225"/>
            <a:ext cx="8110537" cy="4267200"/>
          </a:xfrm>
        </p:spPr>
        <p:txBody>
          <a:bodyPr anchor="t"/>
          <a:p>
            <a:pPr>
              <a:buNone/>
            </a:pPr>
            <a:r>
              <a:rPr lang="en-US" altLang="zh-CN" sz="2800" b="1" dirty="0">
                <a:latin typeface="宋体" panose="02010600030101010101" pitchFamily="2" charset="-122"/>
              </a:rPr>
              <a:t>    </a:t>
            </a:r>
            <a:r>
              <a:rPr lang="zh-CN" altLang="en-US" sz="2800" b="1" dirty="0">
                <a:latin typeface="宋体" panose="02010600030101010101" pitchFamily="2" charset="-122"/>
              </a:rPr>
              <a:t>设</a:t>
            </a:r>
            <a:r>
              <a:rPr lang="en-US" altLang="zh-CN" sz="2800" b="1" dirty="0">
                <a:latin typeface="宋体" panose="02010600030101010101" pitchFamily="2" charset="-122"/>
                <a:sym typeface="Symbol" pitchFamily="18" charset="2"/>
              </a:rPr>
              <a:t></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zh-CN" altLang="en-US" sz="2800" b="1">
                <a:latin typeface="Times New Roman" panose="02020803070505020304" pitchFamily="18" charset="0"/>
                <a:sym typeface="Symbol" pitchFamily="18" charset="2"/>
              </a:rPr>
              <a:t>为</a:t>
            </a:r>
            <a:r>
              <a:rPr lang="en-US" altLang="zh-CN" sz="2800" b="1" i="1">
                <a:latin typeface="Times New Roman" panose="02020803070505020304" pitchFamily="18" charset="0"/>
                <a:sym typeface="Symbol" pitchFamily="18" charset="2"/>
              </a:rPr>
              <a:t>p</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dirty="0">
                <a:latin typeface="Times New Roman" panose="02020803070505020304" pitchFamily="18" charset="0"/>
                <a:sym typeface="Symbol" pitchFamily="18" charset="2"/>
              </a:rPr>
              <a:t>) </a:t>
            </a:r>
            <a:r>
              <a:rPr lang="zh-CN" altLang="en-US" sz="2800" b="1" dirty="0">
                <a:latin typeface="Times New Roman" panose="02020803070505020304" pitchFamily="18" charset="0"/>
                <a:sym typeface="Symbol" pitchFamily="18" charset="2"/>
              </a:rPr>
              <a:t>的因式，则</a:t>
            </a:r>
            <a:r>
              <a:rPr lang="en-US" altLang="zh-CN" sz="2800" b="1" i="1">
                <a:latin typeface="Times New Roman" panose="02020803070505020304" pitchFamily="18" charset="0"/>
                <a:sym typeface="Symbol" pitchFamily="18" charset="2"/>
              </a:rPr>
              <a:t></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，即有</a:t>
            </a:r>
            <a:r>
              <a:rPr lang="en-US" altLang="zh-CN" sz="2800" b="1" i="1">
                <a:latin typeface="Times New Roman" panose="02020803070505020304" pitchFamily="18" charset="0"/>
              </a:rPr>
              <a:t>h</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Times New Roman" panose="02020803070505020304" pitchFamily="18" charset="0"/>
              </a:rPr>
              <a:t>使 </a:t>
            </a:r>
            <a:endParaRPr lang="zh-CN" altLang="en-US" sz="2800" b="1">
              <a:latin typeface="Times New Roman" panose="02020803070505020304" pitchFamily="18" charset="0"/>
            </a:endParaRPr>
          </a:p>
          <a:p>
            <a:pPr>
              <a:buNone/>
            </a:pPr>
            <a:r>
              <a:rPr lang="zh-CN" altLang="en-US" sz="2800" b="1">
                <a:latin typeface="Times New Roman" panose="02020803070505020304" pitchFamily="18" charset="0"/>
              </a:rPr>
              <a:t>                       </a:t>
            </a:r>
            <a:r>
              <a:rPr lang="en-US" altLang="zh-CN" sz="2800" b="1" i="1">
                <a:latin typeface="Times New Roman" panose="02020803070505020304" pitchFamily="18" charset="0"/>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h</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sym typeface="Symbol" pitchFamily="18" charset="2"/>
              </a:rPr>
              <a:t></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endParaRPr lang="en-US" altLang="zh-CN" sz="2800" b="1">
              <a:latin typeface="Times New Roman" panose="02020803070505020304" pitchFamily="18" charset="0"/>
            </a:endParaRPr>
          </a:p>
          <a:p>
            <a:pPr>
              <a:buNone/>
            </a:pPr>
            <a:r>
              <a:rPr lang="zh-CN" altLang="en-US" sz="2800" b="1">
                <a:latin typeface="宋体" panose="02010600030101010101" pitchFamily="2" charset="-122"/>
              </a:rPr>
              <a:t>因</a:t>
            </a:r>
            <a:r>
              <a:rPr lang="en-US" altLang="zh-CN" sz="2800" b="1" i="1">
                <a:latin typeface="Times New Roman" panose="02020803070505020304" pitchFamily="18" charset="0"/>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dirty="0">
                <a:latin typeface="宋体" panose="02010600030101010101" pitchFamily="2" charset="-122"/>
              </a:rPr>
              <a:t>不可约，即它不能表为两个次数比它低的多</a:t>
            </a:r>
            <a:endParaRPr lang="zh-CN" altLang="en-US" sz="2800" b="1" dirty="0">
              <a:latin typeface="宋体" panose="02010600030101010101" pitchFamily="2" charset="-122"/>
            </a:endParaRPr>
          </a:p>
          <a:p>
            <a:pPr>
              <a:buNone/>
            </a:pPr>
            <a:r>
              <a:rPr lang="zh-CN" altLang="en-US" sz="2800" b="1" dirty="0">
                <a:latin typeface="宋体" panose="02010600030101010101" pitchFamily="2" charset="-122"/>
              </a:rPr>
              <a:t>项式的乘积，因此</a:t>
            </a:r>
            <a:endParaRPr lang="zh-CN" altLang="en-US" sz="2800" b="1" dirty="0">
              <a:latin typeface="宋体" panose="02010600030101010101" pitchFamily="2" charset="-122"/>
            </a:endParaRPr>
          </a:p>
          <a:p>
            <a:pPr>
              <a:buNone/>
            </a:pPr>
            <a:r>
              <a:rPr lang="zh-CN" altLang="en-US" sz="2800" b="1" dirty="0">
                <a:latin typeface="宋体" panose="02010600030101010101" pitchFamily="2" charset="-122"/>
                <a:sym typeface="Symbol" pitchFamily="18" charset="2"/>
              </a:rPr>
              <a:t>           </a:t>
            </a:r>
            <a:r>
              <a:rPr lang="en-US" altLang="zh-CN" sz="2800" b="1" dirty="0">
                <a:latin typeface="Times New Roman Bold" panose="02020803070505020304" charset="0"/>
              </a:rPr>
              <a:t>deg</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sym typeface="Symbol" pitchFamily="18" charset="2"/>
              </a:rPr>
              <a:t>h</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=0</a:t>
            </a:r>
            <a:r>
              <a:rPr lang="zh-CN" altLang="en-US" sz="2800" b="1">
                <a:latin typeface="Times New Roman" panose="02020803070505020304" pitchFamily="18" charset="0"/>
              </a:rPr>
              <a:t>或</a:t>
            </a:r>
            <a:r>
              <a:rPr lang="en-US" altLang="zh-CN" sz="2800" b="1" dirty="0">
                <a:latin typeface="Times New Roman Bold" panose="02020803070505020304" charset="0"/>
              </a:rPr>
              <a:t>deg</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sym typeface="Symbol" pitchFamily="18" charset="2"/>
              </a:rPr>
              <a:t></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sym typeface="Symbol" pitchFamily="18" charset="2"/>
              </a:rPr>
              <a:t>) =0</a:t>
            </a:r>
            <a:r>
              <a:rPr lang="en-US" altLang="zh-CN" sz="2800" b="1">
                <a:latin typeface="宋体" panose="02010600030101010101" pitchFamily="2" charset="-122"/>
              </a:rPr>
              <a:t> </a:t>
            </a:r>
            <a:endParaRPr lang="en-US" altLang="zh-CN" sz="2800" b="1">
              <a:latin typeface="宋体" panose="02010600030101010101" pitchFamily="2" charset="-122"/>
            </a:endParaRPr>
          </a:p>
          <a:p>
            <a:pPr>
              <a:buNone/>
            </a:pPr>
            <a:r>
              <a:rPr lang="en-US" altLang="zh-CN" sz="2800" b="1" dirty="0">
                <a:latin typeface="宋体" panose="02010600030101010101" pitchFamily="2" charset="-122"/>
              </a:rPr>
              <a:t>    </a:t>
            </a:r>
            <a:r>
              <a:rPr lang="zh-CN" altLang="en-US" sz="2800" b="1" dirty="0">
                <a:latin typeface="宋体" panose="02010600030101010101" pitchFamily="2" charset="-122"/>
              </a:rPr>
              <a:t>若</a:t>
            </a:r>
            <a:r>
              <a:rPr lang="en-US" altLang="zh-CN" sz="2800" b="1">
                <a:solidFill>
                  <a:schemeClr val="tx2"/>
                </a:solidFill>
                <a:latin typeface="Times New Roman Bold" panose="02020803070505020304" charset="0"/>
              </a:rPr>
              <a:t>deg</a:t>
            </a:r>
            <a:r>
              <a:rPr lang="en-US" altLang="zh-CN" sz="2800" b="1">
                <a:solidFill>
                  <a:schemeClr val="tx2"/>
                </a:solidFill>
                <a:latin typeface="宋体" panose="02010600030101010101" pitchFamily="2" charset="-122"/>
                <a:sym typeface="Symbol" pitchFamily="18" charset="2"/>
              </a:rPr>
              <a:t>(</a:t>
            </a:r>
            <a:r>
              <a:rPr lang="en-US" altLang="zh-CN" sz="2800" b="1" i="1">
                <a:solidFill>
                  <a:schemeClr val="tx2"/>
                </a:solidFill>
                <a:latin typeface="Times New Roman" panose="02020803070505020304" pitchFamily="18" charset="0"/>
                <a:sym typeface="Symbol" pitchFamily="18" charset="2"/>
              </a:rPr>
              <a:t>h</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 =0</a:t>
            </a:r>
            <a:r>
              <a:rPr lang="en-US" altLang="zh-CN" sz="2800" b="1" dirty="0">
                <a:latin typeface="宋体" panose="02010600030101010101" pitchFamily="2" charset="-122"/>
              </a:rPr>
              <a:t>,</a:t>
            </a:r>
            <a:r>
              <a:rPr lang="zh-CN" altLang="en-US" sz="2800" b="1" dirty="0">
                <a:latin typeface="宋体" panose="02010600030101010101" pitchFamily="2" charset="-122"/>
              </a:rPr>
              <a:t>有 </a:t>
            </a:r>
            <a:r>
              <a:rPr lang="en-US" altLang="zh-CN" sz="2800" b="1" i="1">
                <a:latin typeface="Times New Roman" panose="02020803070505020304" pitchFamily="18" charset="0"/>
                <a:sym typeface="Symbol" pitchFamily="18" charset="2"/>
              </a:rPr>
              <a:t>h</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a </a:t>
            </a:r>
            <a:r>
              <a:rPr lang="en-US" altLang="zh-CN" sz="2800" b="1">
                <a:latin typeface="Times New Roman" panose="02020803070505020304" pitchFamily="18" charset="0"/>
                <a:sym typeface="Symbol" pitchFamily="18" charset="2"/>
              </a:rPr>
              <a:t>0,</a:t>
            </a:r>
            <a:r>
              <a:rPr lang="en-US" altLang="zh-CN" sz="2800" b="1" i="1">
                <a:latin typeface="Times New Roman" panose="02020803070505020304" pitchFamily="18" charset="0"/>
                <a:sym typeface="Symbol" pitchFamily="18" charset="2"/>
              </a:rPr>
              <a:t></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a</a:t>
            </a:r>
            <a:r>
              <a:rPr lang="en-US" altLang="zh-CN" sz="2800" b="1" baseline="30000">
                <a:latin typeface="Times New Roman" panose="02020803070505020304" pitchFamily="18" charset="0"/>
              </a:rPr>
              <a:t>-1 </a:t>
            </a:r>
            <a:r>
              <a:rPr lang="en-US" altLang="zh-CN" sz="2800" b="1" i="1">
                <a:latin typeface="Times New Roman" panose="02020803070505020304" pitchFamily="18" charset="0"/>
                <a:sym typeface="Symbol" pitchFamily="18" charset="2"/>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sym typeface="Symbol" pitchFamily="18" charset="2"/>
              </a:rPr>
              <a:t>cp</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a:latin typeface="宋体" panose="02010600030101010101" pitchFamily="2" charset="-122"/>
                <a:sym typeface="Symbol" pitchFamily="18" charset="2"/>
              </a:rPr>
              <a:t>;</a:t>
            </a:r>
            <a:endParaRPr lang="en-US" altLang="zh-CN" sz="2800" b="1">
              <a:latin typeface="宋体" panose="02010600030101010101" pitchFamily="2" charset="-122"/>
              <a:sym typeface="Symbol" pitchFamily="18" charset="2"/>
            </a:endParaRPr>
          </a:p>
          <a:p>
            <a:pPr>
              <a:buNone/>
            </a:pPr>
            <a:r>
              <a:rPr lang="en-US" altLang="zh-CN" sz="2800" b="1" dirty="0">
                <a:latin typeface="宋体" panose="02010600030101010101" pitchFamily="2" charset="-122"/>
                <a:sym typeface="Symbol" pitchFamily="18" charset="2"/>
              </a:rPr>
              <a:t>    </a:t>
            </a:r>
            <a:r>
              <a:rPr lang="zh-CN" altLang="en-US" sz="2800" b="1" dirty="0">
                <a:latin typeface="宋体" panose="02010600030101010101" pitchFamily="2" charset="-122"/>
                <a:sym typeface="Symbol" pitchFamily="18" charset="2"/>
              </a:rPr>
              <a:t>若</a:t>
            </a:r>
            <a:r>
              <a:rPr lang="en-US" altLang="zh-CN" sz="2800" b="1">
                <a:solidFill>
                  <a:schemeClr val="tx2"/>
                </a:solidFill>
                <a:latin typeface="Times New Roman Bold" panose="02020803070505020304" charset="0"/>
                <a:sym typeface="宋体" panose="02010600030101010101" pitchFamily="2" charset="-122"/>
              </a:rPr>
              <a:t>deg</a:t>
            </a:r>
            <a:r>
              <a:rPr lang="en-US" altLang="zh-CN" sz="2800" b="1">
                <a:solidFill>
                  <a:schemeClr val="tx2"/>
                </a:solidFill>
                <a:latin typeface="宋体" panose="02010600030101010101" pitchFamily="2" charset="-122"/>
                <a:sym typeface="Symbol" pitchFamily="18" charset="2"/>
              </a:rPr>
              <a:t>(</a:t>
            </a:r>
            <a:r>
              <a:rPr lang="en-US" altLang="zh-CN" sz="2800" b="1" i="1">
                <a:solidFill>
                  <a:schemeClr val="tx2"/>
                </a:solidFill>
                <a:latin typeface="Times New Roman" panose="02020803070505020304" pitchFamily="18" charset="0"/>
                <a:sym typeface="Symbol" pitchFamily="18" charset="2"/>
              </a:rPr>
              <a:t></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 =0,</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有 </a:t>
            </a:r>
            <a:r>
              <a:rPr lang="en-US" altLang="zh-CN" sz="2800" b="1" i="1">
                <a:latin typeface="Times New Roman" panose="02020803070505020304" pitchFamily="18" charset="0"/>
                <a:sym typeface="Symbol" pitchFamily="18" charset="2"/>
              </a:rPr>
              <a:t></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c.</a:t>
            </a:r>
            <a:r>
              <a:rPr lang="en-US" altLang="zh-CN" sz="2800" b="1">
                <a:latin typeface="Times New Roman" panose="02020803070505020304" pitchFamily="18" charset="0"/>
              </a:rPr>
              <a:t> </a:t>
            </a:r>
            <a:endParaRPr lang="en-US" altLang="zh-CN" sz="2800" b="1">
              <a:latin typeface="Times New Roman" panose="02020803070505020304" pitchFamily="18" charset="0"/>
            </a:endParaRPr>
          </a:p>
          <a:p>
            <a:pPr>
              <a:buNone/>
            </a:pPr>
            <a:r>
              <a:rPr lang="zh-CN" altLang="en-US" sz="2800" b="1" dirty="0">
                <a:latin typeface="宋体" panose="02010600030101010101" pitchFamily="2" charset="-122"/>
              </a:rPr>
              <a:t>即：不可约多项式</a:t>
            </a:r>
            <a:r>
              <a:rPr lang="en-US" altLang="zh-CN" sz="2800" b="1" i="1">
                <a:latin typeface="Times New Roman" panose="02020803070505020304" pitchFamily="18" charset="0"/>
                <a:sym typeface="Symbol" pitchFamily="18" charset="2"/>
              </a:rPr>
              <a:t>p</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zh-CN" altLang="en-US" sz="2800" b="1" dirty="0">
                <a:latin typeface="宋体" panose="02010600030101010101" pitchFamily="2" charset="-122"/>
              </a:rPr>
              <a:t>的因式只有</a:t>
            </a:r>
            <a:r>
              <a:rPr lang="en-US" altLang="zh-CN" sz="2800" b="1" i="1">
                <a:latin typeface="Times New Roman" panose="02020803070505020304" pitchFamily="18" charset="0"/>
                <a:sym typeface="Symbol" pitchFamily="18" charset="2"/>
              </a:rPr>
              <a:t>c</a:t>
            </a:r>
            <a:r>
              <a:rPr lang="zh-CN" altLang="en-US" sz="2800" b="1">
                <a:latin typeface="宋体" panose="02010600030101010101" pitchFamily="2" charset="-122"/>
              </a:rPr>
              <a:t>及</a:t>
            </a:r>
            <a:r>
              <a:rPr lang="en-US" altLang="zh-CN" sz="2800" b="1" i="1">
                <a:latin typeface="Times New Roman" panose="02020803070505020304" pitchFamily="18" charset="0"/>
                <a:sym typeface="Symbol" pitchFamily="18" charset="2"/>
              </a:rPr>
              <a:t>cp</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a:latin typeface="宋体" panose="02010600030101010101" pitchFamily="2" charset="-122"/>
                <a:sym typeface="Symbol" pitchFamily="18" charset="2"/>
              </a:rPr>
              <a:t> </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c</a:t>
            </a:r>
            <a:r>
              <a:rPr lang="en-US" altLang="zh-CN" sz="2800" b="1">
                <a:latin typeface="Times New Roman" panose="02020803070505020304" pitchFamily="18" charset="0"/>
                <a:sym typeface="Symbol" pitchFamily="18" charset="2"/>
              </a:rPr>
              <a:t>0) .</a:t>
            </a:r>
            <a:endParaRPr lang="en-US" altLang="zh-CN" sz="2800" b="1">
              <a:latin typeface="Times New Roman" panose="02020803070505020304" pitchFamily="18" charset="0"/>
              <a:sym typeface="Symbol" pitchFamily="18"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6243">
                                            <p:txEl>
                                              <p:charRg st="0" end="39"/>
                                            </p:txEl>
                                          </p:spTgt>
                                        </p:tgtEl>
                                        <p:attrNameLst>
                                          <p:attrName>style.visibility</p:attrName>
                                        </p:attrNameLst>
                                      </p:cBhvr>
                                      <p:to>
                                        <p:strVal val="visible"/>
                                      </p:to>
                                    </p:set>
                                    <p:animEffect transition="in" filter="wipe(left)">
                                      <p:cBhvr>
                                        <p:cTn id="7" dur="500"/>
                                        <p:tgtEl>
                                          <p:spTgt spid="266243">
                                            <p:txEl>
                                              <p:charRg st="0" end="39"/>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6243">
                                            <p:txEl>
                                              <p:charRg st="39" end="78"/>
                                            </p:txEl>
                                          </p:spTgt>
                                        </p:tgtEl>
                                        <p:attrNameLst>
                                          <p:attrName>style.visibility</p:attrName>
                                        </p:attrNameLst>
                                      </p:cBhvr>
                                      <p:to>
                                        <p:strVal val="visible"/>
                                      </p:to>
                                    </p:set>
                                    <p:animEffect transition="in" filter="wipe(left)">
                                      <p:cBhvr>
                                        <p:cTn id="12" dur="500"/>
                                        <p:tgtEl>
                                          <p:spTgt spid="266243">
                                            <p:txEl>
                                              <p:charRg st="39" end="7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6243">
                                            <p:txEl>
                                              <p:charRg st="78" end="104"/>
                                            </p:txEl>
                                          </p:spTgt>
                                        </p:tgtEl>
                                        <p:attrNameLst>
                                          <p:attrName>style.visibility</p:attrName>
                                        </p:attrNameLst>
                                      </p:cBhvr>
                                      <p:to>
                                        <p:strVal val="visible"/>
                                      </p:to>
                                    </p:set>
                                    <p:animEffect transition="in" filter="wipe(left)">
                                      <p:cBhvr>
                                        <p:cTn id="17" dur="500"/>
                                        <p:tgtEl>
                                          <p:spTgt spid="266243">
                                            <p:txEl>
                                              <p:charRg st="78" end="10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66243">
                                            <p:txEl>
                                              <p:charRg st="104" end="113"/>
                                            </p:txEl>
                                          </p:spTgt>
                                        </p:tgtEl>
                                        <p:attrNameLst>
                                          <p:attrName>style.visibility</p:attrName>
                                        </p:attrNameLst>
                                      </p:cBhvr>
                                      <p:to>
                                        <p:strVal val="visible"/>
                                      </p:to>
                                    </p:set>
                                    <p:animEffect transition="in" filter="wipe(left)">
                                      <p:cBhvr>
                                        <p:cTn id="22" dur="500"/>
                                        <p:tgtEl>
                                          <p:spTgt spid="266243">
                                            <p:txEl>
                                              <p:charRg st="104" end="11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66243">
                                            <p:txEl>
                                              <p:charRg st="113" end="145"/>
                                            </p:txEl>
                                          </p:spTgt>
                                        </p:tgtEl>
                                        <p:attrNameLst>
                                          <p:attrName>style.visibility</p:attrName>
                                        </p:attrNameLst>
                                      </p:cBhvr>
                                      <p:to>
                                        <p:strVal val="visible"/>
                                      </p:to>
                                    </p:set>
                                    <p:animEffect transition="in" filter="wipe(left)">
                                      <p:cBhvr>
                                        <p:cTn id="27" dur="500"/>
                                        <p:tgtEl>
                                          <p:spTgt spid="266243">
                                            <p:txEl>
                                              <p:charRg st="113" end="14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66243">
                                            <p:txEl>
                                              <p:charRg st="145" end="193"/>
                                            </p:txEl>
                                          </p:spTgt>
                                        </p:tgtEl>
                                        <p:attrNameLst>
                                          <p:attrName>style.visibility</p:attrName>
                                        </p:attrNameLst>
                                      </p:cBhvr>
                                      <p:to>
                                        <p:strVal val="visible"/>
                                      </p:to>
                                    </p:set>
                                    <p:animEffect transition="in" filter="wipe(left)">
                                      <p:cBhvr>
                                        <p:cTn id="32" dur="500"/>
                                        <p:tgtEl>
                                          <p:spTgt spid="266243">
                                            <p:txEl>
                                              <p:charRg st="145" end="19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66243">
                                            <p:txEl>
                                              <p:charRg st="193" end="220"/>
                                            </p:txEl>
                                          </p:spTgt>
                                        </p:tgtEl>
                                        <p:attrNameLst>
                                          <p:attrName>style.visibility</p:attrName>
                                        </p:attrNameLst>
                                      </p:cBhvr>
                                      <p:to>
                                        <p:strVal val="visible"/>
                                      </p:to>
                                    </p:set>
                                    <p:animEffect transition="in" filter="wipe(left)">
                                      <p:cBhvr>
                                        <p:cTn id="37" dur="500"/>
                                        <p:tgtEl>
                                          <p:spTgt spid="266243">
                                            <p:txEl>
                                              <p:charRg st="193" end="22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66243">
                                            <p:txEl>
                                              <p:charRg st="220" end="252"/>
                                            </p:txEl>
                                          </p:spTgt>
                                        </p:tgtEl>
                                        <p:attrNameLst>
                                          <p:attrName>style.visibility</p:attrName>
                                        </p:attrNameLst>
                                      </p:cBhvr>
                                      <p:to>
                                        <p:strVal val="visible"/>
                                      </p:to>
                                    </p:set>
                                    <p:animEffect transition="in" filter="wipe(left)">
                                      <p:cBhvr>
                                        <p:cTn id="42" dur="500"/>
                                        <p:tgtEl>
                                          <p:spTgt spid="266243">
                                            <p:txEl>
                                              <p:charRg st="220" end="25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3" grpId="0" build="p"/>
    </p:bld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64513" name="标题 267265"/>
          <p:cNvSpPr>
            <a:spLocks noGrp="1"/>
          </p:cNvSpPr>
          <p:nvPr>
            <p:ph type="title"/>
          </p:nvPr>
        </p:nvSpPr>
        <p:spPr>
          <a:xfrm>
            <a:off x="871538" y="544513"/>
            <a:ext cx="4060825" cy="522287"/>
          </a:xfrm>
        </p:spPr>
        <p:txBody>
          <a:bodyPr wrap="square" anchor="b">
            <a:spAutoFit/>
          </a:bodyPr>
          <a:p>
            <a:r>
              <a:rPr lang="en-US" altLang="zh-CN" sz="2800" b="1" dirty="0">
                <a:latin typeface="Times New Roman" panose="02020803070505020304" pitchFamily="18" charset="0"/>
                <a:ea typeface="宋体" panose="02010600030101010101" pitchFamily="2" charset="-122"/>
              </a:rPr>
              <a:t>(2) </a:t>
            </a:r>
            <a:r>
              <a:rPr lang="zh-CN" altLang="en-US" sz="2800" b="1" dirty="0">
                <a:latin typeface="Times New Roman" panose="02020803070505020304" pitchFamily="18" charset="0"/>
                <a:ea typeface="宋体" panose="02010600030101010101" pitchFamily="2" charset="-122"/>
              </a:rPr>
              <a:t>不可约多项式的性质</a:t>
            </a:r>
            <a:endParaRPr lang="zh-CN" altLang="en-US" sz="2800" b="1">
              <a:latin typeface="Times New Roman" panose="02020803070505020304" pitchFamily="18" charset="0"/>
              <a:ea typeface="宋体" panose="02010600030101010101" pitchFamily="2" charset="-122"/>
            </a:endParaRPr>
          </a:p>
        </p:txBody>
      </p:sp>
      <p:sp>
        <p:nvSpPr>
          <p:cNvPr id="267267" name="内容占位符 267266"/>
          <p:cNvSpPr>
            <a:spLocks noGrp="1"/>
          </p:cNvSpPr>
          <p:nvPr>
            <p:ph idx="1"/>
          </p:nvPr>
        </p:nvSpPr>
        <p:spPr>
          <a:xfrm>
            <a:off x="912813" y="1219200"/>
            <a:ext cx="8231187" cy="5181600"/>
          </a:xfrm>
        </p:spPr>
        <p:txBody>
          <a:bodyPr anchor="t"/>
          <a:p>
            <a:r>
              <a:rPr lang="zh-CN" altLang="en-US" sz="2800" b="1" dirty="0">
                <a:solidFill>
                  <a:schemeClr val="tx2"/>
                </a:solidFill>
                <a:latin typeface="宋体" panose="02010600030101010101" pitchFamily="2" charset="-122"/>
              </a:rPr>
              <a:t>定理</a:t>
            </a:r>
            <a:r>
              <a:rPr lang="en-US" altLang="zh-CN" sz="2800" b="1" dirty="0">
                <a:solidFill>
                  <a:schemeClr val="tx2"/>
                </a:solidFill>
                <a:latin typeface="宋体" panose="02010600030101010101" pitchFamily="2" charset="-122"/>
              </a:rPr>
              <a:t>5</a:t>
            </a:r>
            <a:r>
              <a:rPr lang="zh-CN" altLang="en-US" sz="2800" b="1" dirty="0">
                <a:latin typeface="宋体" panose="02010600030101010101" pitchFamily="2" charset="-122"/>
              </a:rPr>
              <a:t>  如果</a:t>
            </a:r>
            <a:r>
              <a:rPr lang="en-US" altLang="zh-CN" sz="2800" b="1" i="1">
                <a:latin typeface="Times New Roman" panose="02020803070505020304" pitchFamily="18" charset="0"/>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dirty="0">
                <a:latin typeface="宋体" panose="02010600030101010101" pitchFamily="2" charset="-122"/>
              </a:rPr>
              <a:t>是不可约多项式，则</a:t>
            </a:r>
            <a:endParaRPr lang="zh-CN" altLang="en-US" sz="2800" b="1" dirty="0">
              <a:latin typeface="宋体" panose="02010600030101010101" pitchFamily="2" charset="-122"/>
            </a:endParaRPr>
          </a:p>
          <a:p>
            <a:pPr>
              <a:buNone/>
            </a:pPr>
            <a:r>
              <a:rPr lang="en-US" altLang="zh-CN" sz="2800" b="1">
                <a:latin typeface="Times New Roman" panose="02020803070505020304" pitchFamily="18" charset="0"/>
              </a:rPr>
              <a:t>(i)  </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ea typeface="华文行楷" panose="02010800040101010101" pitchFamily="2" charset="-122"/>
              </a:rPr>
              <a:t>P</a:t>
            </a:r>
            <a:r>
              <a:rPr lang="en-US" altLang="zh-CN" sz="2800" b="1">
                <a:latin typeface="Times New Roman" panose="02020803070505020304" pitchFamily="18" charset="0"/>
                <a:ea typeface="华文行楷" panose="02010800040101010101" pitchFamily="2" charset="-122"/>
              </a:rPr>
              <a:t>[</a:t>
            </a:r>
            <a:r>
              <a:rPr lang="en-US" altLang="zh-CN" sz="2800" b="1" i="1">
                <a:latin typeface="Times New Roman" panose="02020803070505020304" pitchFamily="18" charset="0"/>
                <a:ea typeface="华文行楷" panose="02010800040101010101" pitchFamily="2" charset="-122"/>
              </a:rPr>
              <a:t>x</a:t>
            </a:r>
            <a:r>
              <a:rPr lang="en-US" altLang="zh-CN" sz="2800" b="1">
                <a:latin typeface="Times New Roman" panose="02020803070505020304" pitchFamily="18" charset="0"/>
                <a:ea typeface="华文行楷" panose="02010800040101010101" pitchFamily="2" charset="-122"/>
              </a:rPr>
              <a:t>]</a:t>
            </a:r>
            <a:r>
              <a:rPr lang="en-US" altLang="zh-CN" sz="2800" b="1" dirty="0">
                <a:latin typeface="Times New Roman" panose="02020803070505020304" pitchFamily="18" charset="0"/>
              </a:rPr>
              <a:t>,</a:t>
            </a:r>
            <a:r>
              <a:rPr lang="zh-CN" altLang="en-US" sz="2800" b="1" dirty="0">
                <a:latin typeface="Times New Roman" panose="02020803070505020304" pitchFamily="18" charset="0"/>
              </a:rPr>
              <a:t>则</a:t>
            </a:r>
            <a:r>
              <a:rPr lang="en-US" altLang="zh-CN" sz="2800" b="1" i="1">
                <a:latin typeface="Times New Roman" panose="02020803070505020304" pitchFamily="18" charset="0"/>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或者 </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Times New Roman" panose="02020803070505020304" pitchFamily="18" charset="0"/>
              </a:rPr>
              <a:t>与</a:t>
            </a:r>
            <a:r>
              <a:rPr lang="en-US" altLang="zh-CN" sz="2800" b="1" i="1">
                <a:latin typeface="Times New Roman" panose="02020803070505020304" pitchFamily="18" charset="0"/>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互素；</a:t>
            </a:r>
            <a:endParaRPr lang="zh-CN" altLang="en-US" sz="2800" b="1" dirty="0">
              <a:latin typeface="宋体" panose="02010600030101010101" pitchFamily="2" charset="-122"/>
            </a:endParaRPr>
          </a:p>
          <a:p>
            <a:pPr>
              <a:buNone/>
            </a:pPr>
            <a:r>
              <a:rPr lang="en-US" altLang="zh-CN" sz="2800" b="1">
                <a:latin typeface="Times New Roman" panose="02020803070505020304" pitchFamily="18" charset="0"/>
              </a:rPr>
              <a:t>(ii) </a:t>
            </a:r>
            <a:r>
              <a:rPr lang="en-US" altLang="zh-CN" sz="2800" b="1">
                <a:latin typeface="Times New Roman" panose="02020803070505020304" pitchFamily="18" charset="0"/>
                <a:sym typeface="Symbol" pitchFamily="18" charset="2"/>
              </a:rPr>
              <a:t></a:t>
            </a:r>
            <a:r>
              <a:rPr lang="en-US" altLang="zh-CN" sz="2800" b="1">
                <a:latin typeface="Times New Roman" panose="02020803070505020304" pitchFamily="18" charset="0"/>
              </a:rPr>
              <a:t> </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ea typeface="华文行楷" panose="02010800040101010101" pitchFamily="2" charset="-122"/>
              </a:rPr>
              <a:t>P</a:t>
            </a:r>
            <a:r>
              <a:rPr lang="en-US" altLang="zh-CN" sz="2800" b="1">
                <a:latin typeface="Times New Roman" panose="02020803070505020304" pitchFamily="18" charset="0"/>
                <a:ea typeface="华文行楷" panose="02010800040101010101" pitchFamily="2" charset="-122"/>
              </a:rPr>
              <a:t>[</a:t>
            </a:r>
            <a:r>
              <a:rPr lang="en-US" altLang="zh-CN" sz="2800" b="1" i="1">
                <a:latin typeface="Times New Roman" panose="02020803070505020304" pitchFamily="18" charset="0"/>
                <a:ea typeface="华文行楷" panose="02010800040101010101" pitchFamily="2" charset="-122"/>
              </a:rPr>
              <a:t>x</a:t>
            </a:r>
            <a:r>
              <a:rPr lang="en-US" altLang="zh-CN" sz="2800" b="1">
                <a:latin typeface="Times New Roman" panose="02020803070505020304" pitchFamily="18" charset="0"/>
                <a:ea typeface="华文行楷" panose="02010800040101010101" pitchFamily="2" charset="-122"/>
              </a:rPr>
              <a:t>]</a:t>
            </a:r>
            <a:r>
              <a:rPr lang="en-US" altLang="zh-CN" sz="2800" b="1">
                <a:latin typeface="宋体" panose="02010600030101010101" pitchFamily="2" charset="-122"/>
              </a:rPr>
              <a:t>,</a:t>
            </a:r>
            <a:r>
              <a:rPr lang="zh-CN" altLang="en-US" sz="2800" b="1">
                <a:latin typeface="宋体" panose="02010600030101010101" pitchFamily="2" charset="-122"/>
              </a:rPr>
              <a:t>由</a:t>
            </a:r>
            <a:r>
              <a:rPr lang="en-US" altLang="zh-CN" sz="2800" b="1" i="1">
                <a:latin typeface="Times New Roman" panose="02020803070505020304" pitchFamily="18" charset="0"/>
              </a:rPr>
              <a:t>p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rPr>
              <a:t>f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dirty="0">
                <a:latin typeface="宋体" panose="02010600030101010101" pitchFamily="2" charset="-122"/>
              </a:rPr>
              <a:t>一定推出</a:t>
            </a:r>
            <a:endParaRPr lang="zh-CN" altLang="en-US" sz="2800" b="1" dirty="0">
              <a:latin typeface="宋体" panose="02010600030101010101" pitchFamily="2" charset="-122"/>
            </a:endParaRPr>
          </a:p>
          <a:p>
            <a:pPr>
              <a:buNone/>
            </a:pPr>
            <a:r>
              <a:rPr lang="zh-CN" altLang="en-US" sz="2800" b="1" i="1">
                <a:latin typeface="Times New Roman" panose="02020803070505020304" pitchFamily="18" charset="0"/>
              </a:rPr>
              <a:t>     </a:t>
            </a:r>
            <a:r>
              <a:rPr lang="en-US" altLang="zh-CN" sz="2800" b="1" i="1">
                <a:latin typeface="Times New Roman" panose="02020803070505020304" pitchFamily="18" charset="0"/>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rPr>
              <a:t>f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dirty="0">
                <a:latin typeface="宋体" panose="02010600030101010101" pitchFamily="2" charset="-122"/>
              </a:rPr>
              <a:t>或者 </a:t>
            </a:r>
            <a:r>
              <a:rPr lang="en-US" altLang="zh-CN" sz="2800" b="1" i="1">
                <a:latin typeface="Times New Roman" panose="02020803070505020304" pitchFamily="18" charset="0"/>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rPr>
              <a:t>g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endParaRPr lang="en-US" altLang="zh-CN" sz="2800" b="1">
              <a:latin typeface="Times New Roman" panose="02020803070505020304" pitchFamily="18" charset="0"/>
            </a:endParaRPr>
          </a:p>
          <a:p>
            <a:pPr>
              <a:buNone/>
            </a:pPr>
            <a:r>
              <a:rPr lang="zh-CN" altLang="en-US" sz="2800" b="1" dirty="0">
                <a:solidFill>
                  <a:schemeClr val="tx2"/>
                </a:solidFill>
                <a:latin typeface="宋体" panose="02010600030101010101" pitchFamily="2" charset="-122"/>
              </a:rPr>
              <a:t>证明</a:t>
            </a:r>
            <a:r>
              <a:rPr lang="zh-CN" altLang="en-US" sz="2800" b="1">
                <a:solidFill>
                  <a:schemeClr val="tx2"/>
                </a:solidFill>
                <a:latin typeface="宋体" panose="02010600030101010101" pitchFamily="2" charset="-122"/>
              </a:rPr>
              <a:t> </a:t>
            </a:r>
            <a:r>
              <a:rPr lang="en-US" altLang="zh-CN" sz="2800" b="1">
                <a:solidFill>
                  <a:schemeClr val="tx2"/>
                </a:solidFill>
                <a:latin typeface="Times New Roman" panose="02020803070505020304" pitchFamily="18" charset="0"/>
                <a:sym typeface="Wingdings" panose="05000000000000000000" pitchFamily="2" charset="2"/>
              </a:rPr>
              <a:t>(i) </a:t>
            </a:r>
            <a:r>
              <a:rPr lang="zh-CN" altLang="en-US" sz="2800" b="1" dirty="0">
                <a:latin typeface="Times New Roman" panose="02020803070505020304" pitchFamily="18" charset="0"/>
                <a:sym typeface="Wingdings" panose="05000000000000000000" pitchFamily="2" charset="2"/>
              </a:rPr>
              <a:t>设</a:t>
            </a:r>
            <a:r>
              <a:rPr lang="en-US" altLang="zh-CN" sz="2800" b="1">
                <a:latin typeface="宋体" panose="02010600030101010101" pitchFamily="2" charset="-122"/>
              </a:rPr>
              <a:t>(</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r>
              <a:rPr lang="en-US" altLang="zh-CN" sz="2800" b="1" i="1">
                <a:latin typeface="Times New Roman" panose="02020803070505020304" pitchFamily="18" charset="0"/>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 =</a:t>
            </a:r>
            <a:r>
              <a:rPr lang="en-US" altLang="zh-CN" sz="2800" b="1" i="1">
                <a:latin typeface="Times New Roman" panose="02020803070505020304" pitchFamily="18" charset="0"/>
              </a:rPr>
              <a:t>d</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Times New Roman" panose="02020803070505020304" pitchFamily="18" charset="0"/>
              </a:rPr>
              <a:t>，则</a:t>
            </a:r>
            <a:r>
              <a:rPr lang="en-US" altLang="zh-CN" sz="2800" b="1" i="1">
                <a:latin typeface="Times New Roman" panose="02020803070505020304" pitchFamily="18" charset="0"/>
              </a:rPr>
              <a:t>d</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Times New Roman" panose="02020803070505020304" pitchFamily="18" charset="0"/>
              </a:rPr>
              <a:t>但</a:t>
            </a:r>
            <a:r>
              <a:rPr lang="en-US" altLang="zh-CN" sz="2800" b="1" i="1">
                <a:latin typeface="Times New Roman" panose="02020803070505020304" pitchFamily="18" charset="0"/>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dirty="0">
                <a:latin typeface="宋体" panose="02010600030101010101" pitchFamily="2" charset="-122"/>
              </a:rPr>
              <a:t>是</a:t>
            </a:r>
            <a:endParaRPr lang="zh-CN" altLang="en-US" sz="2800" b="1" dirty="0">
              <a:latin typeface="宋体" panose="02010600030101010101" pitchFamily="2" charset="-122"/>
            </a:endParaRPr>
          </a:p>
          <a:p>
            <a:pPr>
              <a:buNone/>
            </a:pPr>
            <a:r>
              <a:rPr lang="zh-CN" altLang="en-US" sz="2800" b="1" dirty="0">
                <a:latin typeface="宋体" panose="02010600030101010101" pitchFamily="2" charset="-122"/>
              </a:rPr>
              <a:t>不可约多项式</a:t>
            </a:r>
            <a:r>
              <a:rPr lang="en-US" altLang="zh-CN" sz="2800" b="1" dirty="0">
                <a:latin typeface="Times New Roman" panose="02020803070505020304" pitchFamily="18" charset="0"/>
                <a:sym typeface="Symbol" pitchFamily="18" charset="2"/>
              </a:rPr>
              <a:t> </a:t>
            </a:r>
            <a:r>
              <a:rPr lang="en-US" altLang="zh-CN" sz="2800" b="1" i="1">
                <a:latin typeface="Times New Roman" panose="02020803070505020304" pitchFamily="18" charset="0"/>
              </a:rPr>
              <a:t>d</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=1</a:t>
            </a:r>
            <a:r>
              <a:rPr lang="zh-CN" altLang="en-US" sz="2800" b="1">
                <a:latin typeface="Times New Roman" panose="02020803070505020304" pitchFamily="18" charset="0"/>
              </a:rPr>
              <a:t>或</a:t>
            </a:r>
            <a:r>
              <a:rPr lang="en-US" altLang="zh-CN" sz="2800" b="1" i="1">
                <a:latin typeface="Times New Roman" panose="02020803070505020304" pitchFamily="18" charset="0"/>
              </a:rPr>
              <a:t>d</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cp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Times New Roman" panose="02020803070505020304" pitchFamily="18" charset="0"/>
              </a:rPr>
              <a:t>(</a:t>
            </a:r>
            <a:r>
              <a:rPr lang="en-US" altLang="zh-CN" sz="2800" b="1" i="1">
                <a:latin typeface="Times New Roman" panose="02020803070505020304" pitchFamily="18" charset="0"/>
              </a:rPr>
              <a:t>c</a:t>
            </a:r>
            <a:r>
              <a:rPr lang="en-US" altLang="zh-CN" sz="2800" b="1">
                <a:latin typeface="Times New Roman" panose="02020803070505020304" pitchFamily="18" charset="0"/>
                <a:sym typeface="Symbol" pitchFamily="18" charset="2"/>
              </a:rPr>
              <a:t>0, </a:t>
            </a:r>
            <a:r>
              <a:rPr lang="en-US" altLang="zh-CN" sz="2800" b="1" i="1">
                <a:latin typeface="Times New Roman" panose="02020803070505020304" pitchFamily="18" charset="0"/>
              </a:rPr>
              <a:t>cp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dirty="0">
                <a:latin typeface="Times New Roman" panose="02020803070505020304" pitchFamily="18" charset="0"/>
                <a:sym typeface="Symbol" pitchFamily="18" charset="2"/>
              </a:rPr>
              <a:t> </a:t>
            </a:r>
            <a:r>
              <a:rPr lang="zh-CN" altLang="en-US" sz="2800" b="1" dirty="0">
                <a:latin typeface="Times New Roman" panose="02020803070505020304" pitchFamily="18" charset="0"/>
                <a:sym typeface="Symbol" pitchFamily="18" charset="2"/>
              </a:rPr>
              <a:t>首</a:t>
            </a:r>
            <a:endParaRPr lang="zh-CN" altLang="en-US" sz="2800" b="1" dirty="0">
              <a:latin typeface="Times New Roman" panose="02020803070505020304" pitchFamily="18" charset="0"/>
              <a:sym typeface="Symbol" pitchFamily="18" charset="2"/>
            </a:endParaRPr>
          </a:p>
          <a:p>
            <a:pPr>
              <a:buNone/>
            </a:pPr>
            <a:r>
              <a:rPr lang="zh-CN" altLang="en-US" sz="2800" b="1" dirty="0">
                <a:latin typeface="Times New Roman" panose="02020803070505020304" pitchFamily="18" charset="0"/>
                <a:sym typeface="Symbol" pitchFamily="18" charset="2"/>
              </a:rPr>
              <a:t>项系数为</a:t>
            </a:r>
            <a:r>
              <a:rPr lang="en-US" altLang="zh-CN" sz="2800" b="1" dirty="0">
                <a:latin typeface="Times New Roman" panose="02020803070505020304" pitchFamily="18" charset="0"/>
                <a:sym typeface="Symbol" pitchFamily="18" charset="2"/>
              </a:rPr>
              <a:t>1</a:t>
            </a:r>
            <a:r>
              <a:rPr lang="zh-CN" altLang="en-US" sz="2800" b="1" dirty="0">
                <a:latin typeface="Times New Roman" panose="02020803070505020304" pitchFamily="18" charset="0"/>
                <a:sym typeface="Symbol" pitchFamily="18" charset="2"/>
              </a:rPr>
              <a:t>) </a:t>
            </a:r>
            <a:r>
              <a:rPr lang="en-US" altLang="zh-CN" sz="2800" b="1">
                <a:latin typeface="Times New Roman" panose="02020803070505020304" pitchFamily="18" charset="0"/>
                <a:sym typeface="Symbol" pitchFamily="18" charset="2"/>
              </a:rPr>
              <a:t>.</a:t>
            </a:r>
            <a:endParaRPr lang="en-US" altLang="zh-CN" sz="2800" b="1">
              <a:latin typeface="Times New Roman" panose="02020803070505020304" pitchFamily="18" charset="0"/>
              <a:sym typeface="Symbol" pitchFamily="18" charset="2"/>
            </a:endParaRPr>
          </a:p>
          <a:p>
            <a:pPr>
              <a:buNone/>
            </a:pPr>
            <a:r>
              <a:rPr lang="en-US" altLang="zh-CN" sz="2800" b="1" dirty="0">
                <a:latin typeface="Times New Roman" panose="02020803070505020304" pitchFamily="18" charset="0"/>
                <a:sym typeface="Symbol" pitchFamily="18" charset="2"/>
              </a:rPr>
              <a:t>        </a:t>
            </a:r>
            <a:r>
              <a:rPr lang="zh-CN" altLang="en-US" sz="2800" b="1" dirty="0">
                <a:latin typeface="Times New Roman" panose="02020803070505020304" pitchFamily="18" charset="0"/>
                <a:sym typeface="Symbol" pitchFamily="18" charset="2"/>
              </a:rPr>
              <a:t>若</a:t>
            </a:r>
            <a:r>
              <a:rPr lang="en-US" altLang="zh-CN" sz="2800" b="1" i="1">
                <a:solidFill>
                  <a:schemeClr val="tx2"/>
                </a:solidFill>
                <a:latin typeface="Times New Roman" panose="02020803070505020304" pitchFamily="18" charset="0"/>
              </a:rPr>
              <a:t>d</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=1</a:t>
            </a:r>
            <a:r>
              <a:rPr lang="en-US" altLang="zh-CN" sz="2800" b="1">
                <a:latin typeface="Times New Roman" panose="02020803070505020304" pitchFamily="18" charset="0"/>
              </a:rPr>
              <a:t>,</a:t>
            </a:r>
            <a:r>
              <a:rPr lang="zh-CN" altLang="en-US" sz="2800" b="1">
                <a:latin typeface="Times New Roman" panose="02020803070505020304" pitchFamily="18" charset="0"/>
              </a:rPr>
              <a:t>则</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Times New Roman" panose="02020803070505020304" pitchFamily="18" charset="0"/>
              </a:rPr>
              <a:t>与</a:t>
            </a:r>
            <a:r>
              <a:rPr lang="en-US" altLang="zh-CN" sz="2800" b="1" i="1">
                <a:latin typeface="Times New Roman" panose="02020803070505020304" pitchFamily="18" charset="0"/>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互素；</a:t>
            </a:r>
            <a:endParaRPr lang="zh-CN" altLang="en-US" sz="2800" b="1" dirty="0">
              <a:latin typeface="Times New Roman" panose="02020803070505020304" pitchFamily="18" charset="0"/>
            </a:endParaRPr>
          </a:p>
          <a:p>
            <a:pPr>
              <a:buNone/>
            </a:pPr>
            <a:r>
              <a:rPr lang="zh-CN" altLang="en-US" sz="2800" b="1" dirty="0">
                <a:latin typeface="Times New Roman" panose="02020803070505020304" pitchFamily="18" charset="0"/>
              </a:rPr>
              <a:t>        若</a:t>
            </a:r>
            <a:r>
              <a:rPr lang="en-US" altLang="zh-CN" sz="2800" b="1" i="1">
                <a:solidFill>
                  <a:schemeClr val="tx2"/>
                </a:solidFill>
                <a:latin typeface="Times New Roman" panose="02020803070505020304" pitchFamily="18" charset="0"/>
              </a:rPr>
              <a:t>d</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en-US" altLang="zh-CN" sz="2800" b="1" i="1">
                <a:solidFill>
                  <a:schemeClr val="tx2"/>
                </a:solidFill>
                <a:latin typeface="Times New Roman" panose="02020803070505020304" pitchFamily="18" charset="0"/>
              </a:rPr>
              <a:t>cp</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en-US" altLang="zh-CN" sz="2800" b="1">
                <a:latin typeface="Times New Roman" panose="02020803070505020304" pitchFamily="18" charset="0"/>
              </a:rPr>
              <a:t>,</a:t>
            </a:r>
            <a:r>
              <a:rPr lang="zh-CN" altLang="en-US" sz="2800" b="1">
                <a:latin typeface="Times New Roman" panose="02020803070505020304" pitchFamily="18" charset="0"/>
              </a:rPr>
              <a:t>则</a:t>
            </a:r>
            <a:r>
              <a:rPr lang="en-US" altLang="zh-CN" sz="2800" b="1" i="1">
                <a:latin typeface="Times New Roman" panose="02020803070505020304" pitchFamily="18" charset="0"/>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endParaRPr lang="en-US" altLang="zh-CN" sz="2800" b="1">
              <a:latin typeface="Times New Roman" panose="02020803070505020304" pitchFamily="18" charset="0"/>
            </a:endParaRPr>
          </a:p>
          <a:p>
            <a:pPr>
              <a:buNone/>
            </a:pPr>
            <a:r>
              <a:rPr lang="en-US" altLang="zh-CN" sz="2800" b="1">
                <a:solidFill>
                  <a:schemeClr val="tx2"/>
                </a:solidFill>
                <a:latin typeface="Times New Roman" panose="02020803070505020304" pitchFamily="18" charset="0"/>
                <a:sym typeface="Wingdings" panose="05000000000000000000" pitchFamily="2" charset="2"/>
              </a:rPr>
              <a:t>        (ii) </a:t>
            </a:r>
            <a:r>
              <a:rPr lang="en-US" altLang="zh-CN" sz="2800" b="1" i="1">
                <a:latin typeface="Times New Roman" panose="02020803070505020304" pitchFamily="18" charset="0"/>
              </a:rPr>
              <a:t> </a:t>
            </a:r>
            <a:r>
              <a:rPr lang="zh-CN" altLang="en-US" sz="2800" b="1">
                <a:latin typeface="Times New Roman" panose="02020803070505020304" pitchFamily="18" charset="0"/>
              </a:rPr>
              <a:t>若</a:t>
            </a:r>
            <a:r>
              <a:rPr lang="en-US" altLang="zh-CN" sz="2800" b="1" i="1">
                <a:latin typeface="Times New Roman" panose="02020803070505020304" pitchFamily="18" charset="0"/>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dirty="0">
                <a:latin typeface="宋体" panose="02010600030101010101" pitchFamily="2" charset="-122"/>
              </a:rPr>
              <a:t>,</a:t>
            </a:r>
            <a:r>
              <a:rPr lang="zh-CN" altLang="en-US" sz="2800" b="1" dirty="0">
                <a:latin typeface="宋体" panose="02010600030101010101" pitchFamily="2" charset="-122"/>
              </a:rPr>
              <a:t>结论已经成立</a:t>
            </a:r>
            <a:r>
              <a:rPr lang="en-US" altLang="zh-CN" sz="2800" b="1">
                <a:latin typeface="宋体" panose="02010600030101010101" pitchFamily="2" charset="-122"/>
              </a:rPr>
              <a:t>.</a:t>
            </a:r>
            <a:endParaRPr lang="en-US" altLang="zh-CN" sz="2800" b="1">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7267">
                                            <p:txEl>
                                              <p:charRg st="0" end="20"/>
                                            </p:txEl>
                                          </p:spTgt>
                                        </p:tgtEl>
                                        <p:attrNameLst>
                                          <p:attrName>style.visibility</p:attrName>
                                        </p:attrNameLst>
                                      </p:cBhvr>
                                      <p:to>
                                        <p:strVal val="visible"/>
                                      </p:to>
                                    </p:set>
                                    <p:animEffect transition="in" filter="wipe(left)">
                                      <p:cBhvr>
                                        <p:cTn id="7" dur="500"/>
                                        <p:tgtEl>
                                          <p:spTgt spid="267267">
                                            <p:txEl>
                                              <p:charRg st="0" end="2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7267">
                                            <p:txEl>
                                              <p:charRg st="20" end="64"/>
                                            </p:txEl>
                                          </p:spTgt>
                                        </p:tgtEl>
                                        <p:attrNameLst>
                                          <p:attrName>style.visibility</p:attrName>
                                        </p:attrNameLst>
                                      </p:cBhvr>
                                      <p:to>
                                        <p:strVal val="visible"/>
                                      </p:to>
                                    </p:set>
                                    <p:animEffect transition="in" filter="wipe(left)">
                                      <p:cBhvr>
                                        <p:cTn id="12" dur="500"/>
                                        <p:tgtEl>
                                          <p:spTgt spid="267267">
                                            <p:txEl>
                                              <p:charRg st="20" end="6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7267">
                                            <p:txEl>
                                              <p:charRg st="64" end="106"/>
                                            </p:txEl>
                                          </p:spTgt>
                                        </p:tgtEl>
                                        <p:attrNameLst>
                                          <p:attrName>style.visibility</p:attrName>
                                        </p:attrNameLst>
                                      </p:cBhvr>
                                      <p:to>
                                        <p:strVal val="visible"/>
                                      </p:to>
                                    </p:set>
                                    <p:animEffect transition="in" filter="wipe(left)">
                                      <p:cBhvr>
                                        <p:cTn id="17" dur="500"/>
                                        <p:tgtEl>
                                          <p:spTgt spid="267267">
                                            <p:txEl>
                                              <p:charRg st="64" end="10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67267">
                                            <p:txEl>
                                              <p:charRg st="106" end="137"/>
                                            </p:txEl>
                                          </p:spTgt>
                                        </p:tgtEl>
                                        <p:attrNameLst>
                                          <p:attrName>style.visibility</p:attrName>
                                        </p:attrNameLst>
                                      </p:cBhvr>
                                      <p:to>
                                        <p:strVal val="visible"/>
                                      </p:to>
                                    </p:set>
                                    <p:animEffect transition="in" filter="wipe(left)">
                                      <p:cBhvr>
                                        <p:cTn id="22" dur="500"/>
                                        <p:tgtEl>
                                          <p:spTgt spid="267267">
                                            <p:txEl>
                                              <p:charRg st="106" end="13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67267">
                                            <p:txEl>
                                              <p:charRg st="137" end="179"/>
                                            </p:txEl>
                                          </p:spTgt>
                                        </p:tgtEl>
                                        <p:attrNameLst>
                                          <p:attrName>style.visibility</p:attrName>
                                        </p:attrNameLst>
                                      </p:cBhvr>
                                      <p:to>
                                        <p:strVal val="visible"/>
                                      </p:to>
                                    </p:set>
                                    <p:animEffect transition="in" filter="wipe(left)">
                                      <p:cBhvr>
                                        <p:cTn id="27" dur="500"/>
                                        <p:tgtEl>
                                          <p:spTgt spid="267267">
                                            <p:txEl>
                                              <p:charRg st="137" end="17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67267">
                                            <p:txEl>
                                              <p:charRg st="179" end="218"/>
                                            </p:txEl>
                                          </p:spTgt>
                                        </p:tgtEl>
                                        <p:attrNameLst>
                                          <p:attrName>style.visibility</p:attrName>
                                        </p:attrNameLst>
                                      </p:cBhvr>
                                      <p:to>
                                        <p:strVal val="visible"/>
                                      </p:to>
                                    </p:set>
                                    <p:animEffect transition="in" filter="wipe(left)">
                                      <p:cBhvr>
                                        <p:cTn id="32" dur="500"/>
                                        <p:tgtEl>
                                          <p:spTgt spid="267267">
                                            <p:txEl>
                                              <p:charRg st="179" end="21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67267">
                                            <p:txEl>
                                              <p:charRg st="218" end="226"/>
                                            </p:txEl>
                                          </p:spTgt>
                                        </p:tgtEl>
                                        <p:attrNameLst>
                                          <p:attrName>style.visibility</p:attrName>
                                        </p:attrNameLst>
                                      </p:cBhvr>
                                      <p:to>
                                        <p:strVal val="visible"/>
                                      </p:to>
                                    </p:set>
                                    <p:animEffect transition="in" filter="wipe(left)">
                                      <p:cBhvr>
                                        <p:cTn id="37" dur="500"/>
                                        <p:tgtEl>
                                          <p:spTgt spid="267267">
                                            <p:txEl>
                                              <p:charRg st="218" end="22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67267">
                                            <p:txEl>
                                              <p:charRg st="226" end="256"/>
                                            </p:txEl>
                                          </p:spTgt>
                                        </p:tgtEl>
                                        <p:attrNameLst>
                                          <p:attrName>style.visibility</p:attrName>
                                        </p:attrNameLst>
                                      </p:cBhvr>
                                      <p:to>
                                        <p:strVal val="visible"/>
                                      </p:to>
                                    </p:set>
                                    <p:animEffect transition="in" filter="wipe(left)">
                                      <p:cBhvr>
                                        <p:cTn id="42" dur="500"/>
                                        <p:tgtEl>
                                          <p:spTgt spid="267267">
                                            <p:txEl>
                                              <p:charRg st="226" end="25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67267">
                                            <p:txEl>
                                              <p:charRg st="256" end="288"/>
                                            </p:txEl>
                                          </p:spTgt>
                                        </p:tgtEl>
                                        <p:attrNameLst>
                                          <p:attrName>style.visibility</p:attrName>
                                        </p:attrNameLst>
                                      </p:cBhvr>
                                      <p:to>
                                        <p:strVal val="visible"/>
                                      </p:to>
                                    </p:set>
                                    <p:animEffect transition="in" filter="wipe(left)">
                                      <p:cBhvr>
                                        <p:cTn id="47" dur="500"/>
                                        <p:tgtEl>
                                          <p:spTgt spid="267267">
                                            <p:txEl>
                                              <p:charRg st="256" end="28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67267">
                                            <p:txEl>
                                              <p:charRg st="288" end="322"/>
                                            </p:txEl>
                                          </p:spTgt>
                                        </p:tgtEl>
                                        <p:attrNameLst>
                                          <p:attrName>style.visibility</p:attrName>
                                        </p:attrNameLst>
                                      </p:cBhvr>
                                      <p:to>
                                        <p:strVal val="visible"/>
                                      </p:to>
                                    </p:set>
                                    <p:animEffect transition="in" filter="wipe(left)">
                                      <p:cBhvr>
                                        <p:cTn id="52" dur="500"/>
                                        <p:tgtEl>
                                          <p:spTgt spid="267267">
                                            <p:txEl>
                                              <p:charRg st="288" end="3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67"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0241" name="标题 182273"/>
          <p:cNvSpPr>
            <a:spLocks noGrp="1"/>
          </p:cNvSpPr>
          <p:nvPr>
            <p:ph type="title"/>
          </p:nvPr>
        </p:nvSpPr>
        <p:spPr>
          <a:xfrm>
            <a:off x="381000" y="1109663"/>
            <a:ext cx="7935913" cy="522287"/>
          </a:xfrm>
        </p:spPr>
        <p:txBody>
          <a:bodyPr wrap="square" anchor="b">
            <a:spAutoFit/>
          </a:bodyPr>
          <a:p>
            <a:pPr marL="609600" indent="-609600">
              <a:buClr>
                <a:schemeClr val="tx2"/>
              </a:buClr>
              <a:buNone/>
            </a:pPr>
            <a:r>
              <a:rPr lang="en-US" altLang="zh-CN" sz="2800" b="1" dirty="0">
                <a:latin typeface="宋体" panose="02010600030101010101" pitchFamily="2" charset="-122"/>
                <a:ea typeface="宋体" panose="02010600030101010101" pitchFamily="2" charset="-122"/>
              </a:rPr>
              <a:t>  3. </a:t>
            </a:r>
            <a:r>
              <a:rPr lang="zh-CN" altLang="en-US" sz="2800" b="1" dirty="0">
                <a:solidFill>
                  <a:schemeClr val="tx1"/>
                </a:solidFill>
                <a:latin typeface="宋体" panose="02010600030101010101" pitchFamily="2" charset="-122"/>
                <a:ea typeface="宋体" panose="02010600030101010101" pitchFamily="2" charset="-122"/>
              </a:rPr>
              <a:t>任何数域都包含有理数域作为它的一部分</a:t>
            </a:r>
            <a:endParaRPr lang="zh-CN" altLang="en-US" sz="2800" b="1">
              <a:solidFill>
                <a:schemeClr val="tx1"/>
              </a:solidFill>
              <a:latin typeface="宋体" panose="02010600030101010101" pitchFamily="2" charset="-122"/>
              <a:ea typeface="宋体" panose="02010600030101010101" pitchFamily="2" charset="-122"/>
            </a:endParaRPr>
          </a:p>
        </p:txBody>
      </p:sp>
      <p:sp>
        <p:nvSpPr>
          <p:cNvPr id="182275" name="内容占位符 182274"/>
          <p:cNvSpPr>
            <a:spLocks noGrp="1"/>
          </p:cNvSpPr>
          <p:nvPr>
            <p:ph idx="1"/>
          </p:nvPr>
        </p:nvSpPr>
        <p:spPr>
          <a:xfrm>
            <a:off x="685800" y="1752600"/>
            <a:ext cx="7772400" cy="4343400"/>
          </a:xfrm>
        </p:spPr>
        <p:txBody>
          <a:bodyPr anchor="t"/>
          <a:p>
            <a:pPr algn="just">
              <a:buNone/>
            </a:pPr>
            <a:r>
              <a:rPr lang="zh-CN" altLang="en-US" sz="2800" b="1" dirty="0">
                <a:solidFill>
                  <a:schemeClr val="tx2"/>
                </a:solidFill>
                <a:latin typeface="宋体" panose="02010600030101010101" pitchFamily="2" charset="-122"/>
              </a:rPr>
              <a:t>证：</a:t>
            </a:r>
            <a:r>
              <a:rPr lang="zh-CN" altLang="en-US" sz="2800" b="1" dirty="0">
                <a:latin typeface="宋体" panose="02010600030101010101" pitchFamily="2" charset="-122"/>
              </a:rPr>
              <a:t>设</a:t>
            </a:r>
            <a:r>
              <a:rPr lang="en-US" altLang="zh-CN" sz="2800" b="1" dirty="0">
                <a:latin typeface="宋体" panose="02010600030101010101" pitchFamily="2" charset="-122"/>
              </a:rPr>
              <a:t>P</a:t>
            </a:r>
            <a:r>
              <a:rPr lang="zh-CN" altLang="en-US" sz="2800" b="1" dirty="0">
                <a:latin typeface="宋体" panose="02010600030101010101" pitchFamily="2" charset="-122"/>
              </a:rPr>
              <a:t>为一个数域</a:t>
            </a:r>
            <a:r>
              <a:rPr lang="en-US" altLang="zh-CN" sz="2800" b="1">
                <a:latin typeface="宋体" panose="02010600030101010101" pitchFamily="2" charset="-122"/>
              </a:rPr>
              <a:t>.</a:t>
            </a:r>
            <a:endParaRPr lang="en-US" altLang="zh-CN" sz="2800" b="1">
              <a:latin typeface="宋体" panose="02010600030101010101" pitchFamily="2" charset="-122"/>
            </a:endParaRPr>
          </a:p>
          <a:p>
            <a:pPr algn="just">
              <a:buNone/>
            </a:pPr>
            <a:r>
              <a:rPr lang="en-US" altLang="zh-CN" sz="2800" b="1" dirty="0">
                <a:latin typeface="宋体" panose="02010600030101010101" pitchFamily="2" charset="-122"/>
              </a:rPr>
              <a:t>    </a:t>
            </a:r>
            <a:r>
              <a:rPr lang="zh-CN" altLang="en-US" sz="2800" b="1" dirty="0">
                <a:latin typeface="宋体" panose="02010600030101010101" pitchFamily="2" charset="-122"/>
              </a:rPr>
              <a:t>由定义知</a:t>
            </a:r>
            <a:r>
              <a:rPr lang="en-US" altLang="zh-CN" sz="2800" b="1">
                <a:latin typeface="宋体" panose="02010600030101010101" pitchFamily="2" charset="-122"/>
              </a:rPr>
              <a:t>1</a:t>
            </a:r>
            <a:r>
              <a:rPr lang="en-US" altLang="zh-CN" sz="2800" b="1" dirty="0">
                <a:latin typeface="宋体" panose="02010600030101010101" pitchFamily="2" charset="-122"/>
                <a:sym typeface="Symbol" pitchFamily="18" charset="2"/>
              </a:rPr>
              <a:t>P</a:t>
            </a:r>
            <a:r>
              <a:rPr lang="zh-CN" altLang="en-US" sz="2800" b="1" dirty="0">
                <a:latin typeface="宋体" panose="02010600030101010101" pitchFamily="2" charset="-122"/>
                <a:sym typeface="Symbol" pitchFamily="18" charset="2"/>
              </a:rPr>
              <a:t>，又</a:t>
            </a:r>
            <a:r>
              <a:rPr lang="en-US" altLang="zh-CN" sz="2800" b="1" dirty="0">
                <a:latin typeface="宋体" panose="02010600030101010101" pitchFamily="2" charset="-122"/>
                <a:sym typeface="Symbol" pitchFamily="18" charset="2"/>
              </a:rPr>
              <a:t>P</a:t>
            </a:r>
            <a:r>
              <a:rPr lang="zh-CN" altLang="en-US" sz="2800" b="1" dirty="0">
                <a:latin typeface="宋体" panose="02010600030101010101" pitchFamily="2" charset="-122"/>
                <a:sym typeface="Symbol" pitchFamily="18" charset="2"/>
              </a:rPr>
              <a:t>对加法封闭知：</a:t>
            </a:r>
            <a:r>
              <a:rPr lang="en-US" altLang="zh-CN" sz="2800" b="1" dirty="0">
                <a:latin typeface="宋体" panose="02010600030101010101" pitchFamily="2" charset="-122"/>
                <a:sym typeface="Symbol" pitchFamily="18" charset="2"/>
              </a:rPr>
              <a:t>1+1=2</a:t>
            </a:r>
            <a:r>
              <a:rPr lang="zh-CN" altLang="en-US" sz="2800" b="1" dirty="0">
                <a:latin typeface="宋体" panose="02010600030101010101" pitchFamily="2" charset="-122"/>
                <a:sym typeface="Symbol" pitchFamily="18" charset="2"/>
              </a:rPr>
              <a:t>，</a:t>
            </a:r>
            <a:endParaRPr lang="zh-CN" altLang="en-US" sz="2800" b="1" dirty="0">
              <a:latin typeface="宋体" panose="02010600030101010101" pitchFamily="2" charset="-122"/>
              <a:sym typeface="Symbol" pitchFamily="18" charset="2"/>
            </a:endParaRPr>
          </a:p>
          <a:p>
            <a:pPr algn="just">
              <a:buNone/>
            </a:pPr>
            <a:r>
              <a:rPr lang="en-US" altLang="zh-CN" sz="2800" b="1" dirty="0">
                <a:latin typeface="宋体" panose="02010600030101010101" pitchFamily="2" charset="-122"/>
                <a:sym typeface="Symbol" pitchFamily="18" charset="2"/>
              </a:rPr>
              <a:t>1+2=3</a:t>
            </a:r>
            <a:r>
              <a:rPr lang="zh-CN" altLang="en-US" sz="2800" b="1" dirty="0">
                <a:latin typeface="宋体" panose="02010600030101010101" pitchFamily="2" charset="-122"/>
                <a:sym typeface="Symbol" pitchFamily="18" charset="2"/>
              </a:rPr>
              <a:t>，</a:t>
            </a:r>
            <a:r>
              <a:rPr lang="en-US" altLang="zh-CN" sz="2800" b="1">
                <a:latin typeface="Times New Roman" panose="02020803070505020304" pitchFamily="18" charset="0"/>
                <a:sym typeface="Symbol" pitchFamily="18" charset="2"/>
              </a:rPr>
              <a:t>…</a:t>
            </a:r>
            <a:r>
              <a:rPr lang="en-US" altLang="zh-CN" sz="2800" b="1" dirty="0">
                <a:latin typeface="宋体" panose="02010600030101010101" pitchFamily="2" charset="-122"/>
                <a:sym typeface="Symbol" pitchFamily="18" charset="2"/>
              </a:rPr>
              <a:t>P</a:t>
            </a:r>
            <a:r>
              <a:rPr lang="zh-CN" altLang="en-US" sz="2800" b="1" dirty="0">
                <a:latin typeface="宋体" panose="02010600030101010101" pitchFamily="2" charset="-122"/>
                <a:sym typeface="Symbol" pitchFamily="18" charset="2"/>
              </a:rPr>
              <a:t>包含所有自然数；</a:t>
            </a:r>
            <a:endParaRPr lang="zh-CN" altLang="en-US" sz="2800" b="1" dirty="0">
              <a:latin typeface="宋体" panose="02010600030101010101" pitchFamily="2" charset="-122"/>
              <a:sym typeface="Symbol" pitchFamily="18" charset="2"/>
            </a:endParaRPr>
          </a:p>
          <a:p>
            <a:pPr algn="just">
              <a:buNone/>
            </a:pPr>
            <a:r>
              <a:rPr lang="zh-CN" altLang="en-US" sz="2800" b="1" dirty="0">
                <a:latin typeface="宋体" panose="02010600030101010101" pitchFamily="2" charset="-122"/>
                <a:sym typeface="Symbol" pitchFamily="18" charset="2"/>
              </a:rPr>
              <a:t>    由</a:t>
            </a:r>
            <a:r>
              <a:rPr lang="en-US" altLang="zh-CN" sz="2800" b="1">
                <a:latin typeface="宋体" panose="02010600030101010101" pitchFamily="2" charset="-122"/>
              </a:rPr>
              <a:t>0</a:t>
            </a:r>
            <a:r>
              <a:rPr lang="en-US" altLang="zh-CN" sz="2800" b="1" dirty="0">
                <a:latin typeface="宋体" panose="02010600030101010101" pitchFamily="2" charset="-122"/>
                <a:sym typeface="Symbol" pitchFamily="18" charset="2"/>
              </a:rPr>
              <a:t>P</a:t>
            </a:r>
            <a:r>
              <a:rPr lang="zh-CN" altLang="en-US" sz="2800" b="1" dirty="0">
                <a:latin typeface="宋体" panose="02010600030101010101" pitchFamily="2" charset="-122"/>
                <a:sym typeface="Symbol" pitchFamily="18" charset="2"/>
              </a:rPr>
              <a:t>及</a:t>
            </a:r>
            <a:r>
              <a:rPr lang="en-US" altLang="zh-CN" sz="2800" b="1" dirty="0">
                <a:latin typeface="宋体" panose="02010600030101010101" pitchFamily="2" charset="-122"/>
                <a:sym typeface="Symbol" pitchFamily="18" charset="2"/>
              </a:rPr>
              <a:t>P</a:t>
            </a:r>
            <a:r>
              <a:rPr lang="zh-CN" altLang="en-US" sz="2800" b="1" dirty="0">
                <a:latin typeface="宋体" panose="02010600030101010101" pitchFamily="2" charset="-122"/>
                <a:sym typeface="Symbol" pitchFamily="18" charset="2"/>
              </a:rPr>
              <a:t>对减法的封闭性知：</a:t>
            </a:r>
            <a:r>
              <a:rPr lang="en-US" altLang="zh-CN" sz="2800" b="1" dirty="0">
                <a:latin typeface="宋体" panose="02010600030101010101" pitchFamily="2" charset="-122"/>
                <a:sym typeface="Symbol" pitchFamily="18" charset="2"/>
              </a:rPr>
              <a:t>P</a:t>
            </a:r>
            <a:r>
              <a:rPr lang="zh-CN" altLang="en-US" sz="2800" b="1" dirty="0">
                <a:latin typeface="宋体" panose="02010600030101010101" pitchFamily="2" charset="-122"/>
                <a:sym typeface="Symbol" pitchFamily="18" charset="2"/>
              </a:rPr>
              <a:t>包含所有负</a:t>
            </a:r>
            <a:endParaRPr lang="zh-CN" altLang="en-US" sz="2800" b="1" dirty="0">
              <a:latin typeface="宋体" panose="02010600030101010101" pitchFamily="2" charset="-122"/>
              <a:sym typeface="Symbol" pitchFamily="18" charset="2"/>
            </a:endParaRPr>
          </a:p>
          <a:p>
            <a:pPr algn="just">
              <a:buNone/>
            </a:pPr>
            <a:r>
              <a:rPr lang="zh-CN" altLang="en-US" sz="2800" b="1" dirty="0">
                <a:latin typeface="宋体" panose="02010600030101010101" pitchFamily="2" charset="-122"/>
                <a:sym typeface="Symbol" pitchFamily="18" charset="2"/>
              </a:rPr>
              <a:t>整数，因而</a:t>
            </a:r>
            <a:r>
              <a:rPr lang="en-US" altLang="zh-CN" sz="2800" b="1" dirty="0">
                <a:latin typeface="宋体" panose="02010600030101010101" pitchFamily="2" charset="-122"/>
                <a:sym typeface="Symbol" pitchFamily="18" charset="2"/>
              </a:rPr>
              <a:t>P</a:t>
            </a:r>
            <a:r>
              <a:rPr lang="zh-CN" altLang="en-US" sz="2800" b="1" dirty="0">
                <a:latin typeface="宋体" panose="02010600030101010101" pitchFamily="2" charset="-122"/>
                <a:sym typeface="Symbol" pitchFamily="18" charset="2"/>
              </a:rPr>
              <a:t>包含所有整数；</a:t>
            </a:r>
            <a:endParaRPr lang="zh-CN" altLang="en-US" sz="2800" b="1" dirty="0">
              <a:latin typeface="宋体" panose="02010600030101010101" pitchFamily="2" charset="-122"/>
              <a:sym typeface="Symbol" pitchFamily="18" charset="2"/>
            </a:endParaRPr>
          </a:p>
          <a:p>
            <a:pPr algn="just">
              <a:buNone/>
            </a:pPr>
            <a:r>
              <a:rPr lang="zh-CN" altLang="en-US" sz="2800" b="1" dirty="0">
                <a:latin typeface="宋体" panose="02010600030101010101" pitchFamily="2" charset="-122"/>
                <a:sym typeface="Symbol" pitchFamily="18" charset="2"/>
              </a:rPr>
              <a:t>    任何一个有理数都可以表为两个整数的商，</a:t>
            </a:r>
            <a:endParaRPr lang="zh-CN" altLang="en-US" sz="2800" b="1" dirty="0">
              <a:latin typeface="宋体" panose="02010600030101010101" pitchFamily="2" charset="-122"/>
              <a:sym typeface="Symbol" pitchFamily="18" charset="2"/>
            </a:endParaRPr>
          </a:p>
          <a:p>
            <a:pPr algn="just">
              <a:buNone/>
            </a:pPr>
            <a:r>
              <a:rPr lang="zh-CN" altLang="en-US" sz="2800" b="1" dirty="0">
                <a:latin typeface="宋体" panose="02010600030101010101" pitchFamily="2" charset="-122"/>
                <a:sym typeface="Symbol" pitchFamily="18" charset="2"/>
              </a:rPr>
              <a:t>由</a:t>
            </a:r>
            <a:r>
              <a:rPr lang="en-US" altLang="zh-CN" sz="2800" b="1" dirty="0">
                <a:latin typeface="宋体" panose="02010600030101010101" pitchFamily="2" charset="-122"/>
                <a:sym typeface="Symbol" pitchFamily="18" charset="2"/>
              </a:rPr>
              <a:t>P</a:t>
            </a:r>
            <a:r>
              <a:rPr lang="zh-CN" altLang="en-US" sz="2800" b="1" dirty="0">
                <a:latin typeface="宋体" panose="02010600030101010101" pitchFamily="2" charset="-122"/>
                <a:sym typeface="Symbol" pitchFamily="18" charset="2"/>
              </a:rPr>
              <a:t>对除法的封闭性知：</a:t>
            </a:r>
            <a:r>
              <a:rPr lang="en-US" altLang="zh-CN" sz="2800" b="1">
                <a:latin typeface="宋体" panose="02010600030101010101" pitchFamily="2" charset="-122"/>
                <a:sym typeface="Symbol" pitchFamily="18" charset="2"/>
              </a:rPr>
              <a:t>P</a:t>
            </a:r>
            <a:r>
              <a:rPr lang="zh-CN" altLang="en-US" sz="2800" b="1" dirty="0">
                <a:latin typeface="宋体" panose="02010600030101010101" pitchFamily="2" charset="-122"/>
              </a:rPr>
              <a:t>包含所有有理数</a:t>
            </a:r>
            <a:r>
              <a:rPr lang="en-US" altLang="zh-CN" sz="2800" b="1" dirty="0">
                <a:latin typeface="宋体" panose="02010600030101010101" pitchFamily="2" charset="-122"/>
              </a:rPr>
              <a:t>.</a:t>
            </a:r>
            <a:r>
              <a:rPr lang="zh-CN" altLang="en-US" sz="2800" b="1" dirty="0">
                <a:latin typeface="宋体" panose="02010600030101010101" pitchFamily="2" charset="-122"/>
              </a:rPr>
              <a:t>即</a:t>
            </a:r>
            <a:endParaRPr lang="zh-CN" altLang="en-US" sz="2800" b="1" dirty="0">
              <a:latin typeface="宋体" panose="02010600030101010101" pitchFamily="2" charset="-122"/>
            </a:endParaRPr>
          </a:p>
          <a:p>
            <a:pPr algn="just">
              <a:buNone/>
            </a:pPr>
            <a:r>
              <a:rPr lang="zh-CN" altLang="en-US" sz="2800" b="1" dirty="0">
                <a:latin typeface="宋体" panose="02010600030101010101" pitchFamily="2" charset="-122"/>
              </a:rPr>
              <a:t>    </a:t>
            </a:r>
            <a:r>
              <a:rPr lang="zh-CN" altLang="en-US" sz="2800" b="1" dirty="0">
                <a:solidFill>
                  <a:schemeClr val="tx2"/>
                </a:solidFill>
                <a:latin typeface="宋体" panose="02010600030101010101" pitchFamily="2" charset="-122"/>
              </a:rPr>
              <a:t>任何数域都包含有理数域作为它的一部分</a:t>
            </a:r>
            <a:r>
              <a:rPr lang="en-US" altLang="zh-CN" sz="2800" b="1">
                <a:solidFill>
                  <a:schemeClr val="tx2"/>
                </a:solidFill>
                <a:latin typeface="宋体" panose="02010600030101010101" pitchFamily="2" charset="-122"/>
              </a:rPr>
              <a:t>.</a:t>
            </a:r>
            <a:endParaRPr lang="en-US" altLang="zh-CN" sz="2800" b="1">
              <a:solidFill>
                <a:schemeClr val="tx2"/>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2275">
                                            <p:txEl>
                                              <p:charRg st="0" end="11"/>
                                            </p:txEl>
                                          </p:spTgt>
                                        </p:tgtEl>
                                        <p:attrNameLst>
                                          <p:attrName>style.visibility</p:attrName>
                                        </p:attrNameLst>
                                      </p:cBhvr>
                                      <p:to>
                                        <p:strVal val="visible"/>
                                      </p:to>
                                    </p:set>
                                    <p:animEffect transition="in" filter="wipe(left)">
                                      <p:cBhvr>
                                        <p:cTn id="7" dur="500"/>
                                        <p:tgtEl>
                                          <p:spTgt spid="182275">
                                            <p:txEl>
                                              <p:charRg st="0" end="1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2275">
                                            <p:txEl>
                                              <p:charRg st="11" end="39"/>
                                            </p:txEl>
                                          </p:spTgt>
                                        </p:tgtEl>
                                        <p:attrNameLst>
                                          <p:attrName>style.visibility</p:attrName>
                                        </p:attrNameLst>
                                      </p:cBhvr>
                                      <p:to>
                                        <p:strVal val="visible"/>
                                      </p:to>
                                    </p:set>
                                    <p:animEffect transition="in" filter="wipe(left)">
                                      <p:cBhvr>
                                        <p:cTn id="12" dur="500"/>
                                        <p:tgtEl>
                                          <p:spTgt spid="182275">
                                            <p:txEl>
                                              <p:charRg st="11" end="3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2275">
                                            <p:txEl>
                                              <p:charRg st="39" end="56"/>
                                            </p:txEl>
                                          </p:spTgt>
                                        </p:tgtEl>
                                        <p:attrNameLst>
                                          <p:attrName>style.visibility</p:attrName>
                                        </p:attrNameLst>
                                      </p:cBhvr>
                                      <p:to>
                                        <p:strVal val="visible"/>
                                      </p:to>
                                    </p:set>
                                    <p:animEffect transition="in" filter="wipe(left)">
                                      <p:cBhvr>
                                        <p:cTn id="17" dur="500"/>
                                        <p:tgtEl>
                                          <p:spTgt spid="182275">
                                            <p:txEl>
                                              <p:charRg st="39" end="5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2275">
                                            <p:txEl>
                                              <p:charRg st="56" end="82"/>
                                            </p:txEl>
                                          </p:spTgt>
                                        </p:tgtEl>
                                        <p:attrNameLst>
                                          <p:attrName>style.visibility</p:attrName>
                                        </p:attrNameLst>
                                      </p:cBhvr>
                                      <p:to>
                                        <p:strVal val="visible"/>
                                      </p:to>
                                    </p:set>
                                    <p:animEffect transition="in" filter="wipe(left)">
                                      <p:cBhvr>
                                        <p:cTn id="22" dur="500"/>
                                        <p:tgtEl>
                                          <p:spTgt spid="182275">
                                            <p:txEl>
                                              <p:charRg st="56" end="8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2275">
                                            <p:txEl>
                                              <p:charRg st="82" end="96"/>
                                            </p:txEl>
                                          </p:spTgt>
                                        </p:tgtEl>
                                        <p:attrNameLst>
                                          <p:attrName>style.visibility</p:attrName>
                                        </p:attrNameLst>
                                      </p:cBhvr>
                                      <p:to>
                                        <p:strVal val="visible"/>
                                      </p:to>
                                    </p:set>
                                    <p:animEffect transition="in" filter="wipe(left)">
                                      <p:cBhvr>
                                        <p:cTn id="27" dur="500"/>
                                        <p:tgtEl>
                                          <p:spTgt spid="182275">
                                            <p:txEl>
                                              <p:charRg st="82" end="9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82275">
                                            <p:txEl>
                                              <p:charRg st="96" end="120"/>
                                            </p:txEl>
                                          </p:spTgt>
                                        </p:tgtEl>
                                        <p:attrNameLst>
                                          <p:attrName>style.visibility</p:attrName>
                                        </p:attrNameLst>
                                      </p:cBhvr>
                                      <p:to>
                                        <p:strVal val="visible"/>
                                      </p:to>
                                    </p:set>
                                    <p:animEffect transition="in" filter="wipe(left)">
                                      <p:cBhvr>
                                        <p:cTn id="32" dur="500"/>
                                        <p:tgtEl>
                                          <p:spTgt spid="182275">
                                            <p:txEl>
                                              <p:charRg st="96" end="12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82275">
                                            <p:txEl>
                                              <p:charRg st="120" end="142"/>
                                            </p:txEl>
                                          </p:spTgt>
                                        </p:tgtEl>
                                        <p:attrNameLst>
                                          <p:attrName>style.visibility</p:attrName>
                                        </p:attrNameLst>
                                      </p:cBhvr>
                                      <p:to>
                                        <p:strVal val="visible"/>
                                      </p:to>
                                    </p:set>
                                    <p:animEffect transition="in" filter="wipe(left)">
                                      <p:cBhvr>
                                        <p:cTn id="37" dur="500"/>
                                        <p:tgtEl>
                                          <p:spTgt spid="182275">
                                            <p:txEl>
                                              <p:charRg st="120" end="14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82275">
                                            <p:txEl>
                                              <p:charRg st="142" end="166"/>
                                            </p:txEl>
                                          </p:spTgt>
                                        </p:tgtEl>
                                        <p:attrNameLst>
                                          <p:attrName>style.visibility</p:attrName>
                                        </p:attrNameLst>
                                      </p:cBhvr>
                                      <p:to>
                                        <p:strVal val="visible"/>
                                      </p:to>
                                    </p:set>
                                    <p:animEffect transition="in" filter="wipe(left)">
                                      <p:cBhvr>
                                        <p:cTn id="42" dur="500"/>
                                        <p:tgtEl>
                                          <p:spTgt spid="182275">
                                            <p:txEl>
                                              <p:charRg st="142" end="16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5" grpId="0" build="p"/>
    </p:bld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65537" name="标题 268289"/>
          <p:cNvSpPr>
            <a:spLocks noGrp="1"/>
          </p:cNvSpPr>
          <p:nvPr>
            <p:ph type="title"/>
          </p:nvPr>
        </p:nvSpPr>
        <p:spPr>
          <a:xfrm>
            <a:off x="609600" y="925513"/>
            <a:ext cx="2162175" cy="522287"/>
          </a:xfrm>
        </p:spPr>
        <p:txBody>
          <a:bodyPr wrap="square" anchor="b">
            <a:spAutoFit/>
          </a:bodyPr>
          <a:p>
            <a:r>
              <a:rPr lang="zh-CN" altLang="en-US" sz="2800" b="1" dirty="0">
                <a:latin typeface="宋体" panose="02010600030101010101" pitchFamily="2" charset="-122"/>
                <a:ea typeface="宋体" panose="02010600030101010101" pitchFamily="2" charset="-122"/>
              </a:rPr>
              <a:t>证明</a:t>
            </a:r>
            <a:r>
              <a:rPr lang="zh-CN" altLang="en-US" sz="2800" b="1" dirty="0">
                <a:solidFill>
                  <a:schemeClr val="tx1"/>
                </a:solidFill>
                <a:latin typeface="宋体" panose="02010600030101010101" pitchFamily="2" charset="-122"/>
                <a:ea typeface="宋体" panose="02010600030101010101" pitchFamily="2" charset="-122"/>
              </a:rPr>
              <a:t>(续) </a:t>
            </a:r>
            <a:endParaRPr lang="zh-CN" altLang="en-US" sz="2800" b="1">
              <a:solidFill>
                <a:schemeClr val="tx1"/>
              </a:solidFill>
              <a:latin typeface="宋体" panose="02010600030101010101" pitchFamily="2" charset="-122"/>
              <a:ea typeface="宋体" panose="02010600030101010101" pitchFamily="2" charset="-122"/>
            </a:endParaRPr>
          </a:p>
        </p:txBody>
      </p:sp>
      <p:sp>
        <p:nvSpPr>
          <p:cNvPr id="268291" name="内容占位符 268290"/>
          <p:cNvSpPr>
            <a:spLocks noGrp="1"/>
          </p:cNvSpPr>
          <p:nvPr>
            <p:ph idx="1"/>
          </p:nvPr>
        </p:nvSpPr>
        <p:spPr>
          <a:xfrm>
            <a:off x="754063" y="1644650"/>
            <a:ext cx="8110537" cy="4495800"/>
          </a:xfrm>
        </p:spPr>
        <p:txBody>
          <a:bodyPr anchor="t"/>
          <a:p>
            <a:pPr>
              <a:buNone/>
            </a:pPr>
            <a:r>
              <a:rPr lang="en-US" altLang="zh-CN" sz="2800" b="1" dirty="0">
                <a:latin typeface="宋体" panose="02010600030101010101" pitchFamily="2" charset="-122"/>
              </a:rPr>
              <a:t>    </a:t>
            </a:r>
            <a:r>
              <a:rPr lang="zh-CN" altLang="en-US" sz="2800" b="1" dirty="0">
                <a:latin typeface="宋体" panose="02010600030101010101" pitchFamily="2" charset="-122"/>
              </a:rPr>
              <a:t>若</a:t>
            </a:r>
            <a:r>
              <a:rPr lang="en-US" altLang="zh-CN" sz="2800" b="1" i="1">
                <a:latin typeface="Times New Roman" panose="02020803070505020304" pitchFamily="18" charset="0"/>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dirty="0">
                <a:latin typeface="宋体" panose="02010600030101010101" pitchFamily="2" charset="-122"/>
              </a:rPr>
              <a:t>,</a:t>
            </a:r>
            <a:r>
              <a:rPr lang="zh-CN" altLang="en-US" sz="2800" b="1" dirty="0">
                <a:latin typeface="宋体" panose="02010600030101010101" pitchFamily="2" charset="-122"/>
              </a:rPr>
              <a:t>由</a:t>
            </a:r>
            <a:r>
              <a:rPr lang="en-US" altLang="zh-CN" sz="2800" b="1">
                <a:solidFill>
                  <a:schemeClr val="tx2"/>
                </a:solidFill>
                <a:latin typeface="Times New Roman" panose="02020803070505020304" pitchFamily="18" charset="0"/>
                <a:sym typeface="Wingdings" panose="05000000000000000000" pitchFamily="2" charset="2"/>
              </a:rPr>
              <a:t>(i) </a:t>
            </a:r>
            <a:r>
              <a:rPr lang="zh-CN" altLang="en-US" sz="2800" b="1" dirty="0">
                <a:latin typeface="Times New Roman" panose="02020803070505020304" pitchFamily="18" charset="0"/>
                <a:sym typeface="Wingdings" panose="05000000000000000000" pitchFamily="2" charset="2"/>
              </a:rPr>
              <a:t>必有</a:t>
            </a:r>
            <a:r>
              <a:rPr lang="en-US" altLang="zh-CN" sz="2800" b="1">
                <a:latin typeface="Times New Roman" panose="02020803070505020304" pitchFamily="18" charset="0"/>
              </a:rPr>
              <a:t>(</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 =1.</a:t>
            </a:r>
            <a:r>
              <a:rPr lang="zh-CN" altLang="en-US" sz="2800" b="1" dirty="0">
                <a:latin typeface="Times New Roman" panose="02020803070505020304" pitchFamily="18" charset="0"/>
              </a:rPr>
              <a:t>再由互素</a:t>
            </a:r>
            <a:endParaRPr lang="zh-CN" altLang="en-US" sz="2800" b="1" dirty="0">
              <a:latin typeface="Times New Roman" panose="02020803070505020304" pitchFamily="18" charset="0"/>
            </a:endParaRPr>
          </a:p>
          <a:p>
            <a:pPr>
              <a:buNone/>
            </a:pPr>
            <a:r>
              <a:rPr lang="zh-CN" altLang="en-US" sz="2800" b="1" dirty="0">
                <a:latin typeface="Times New Roman" panose="02020803070505020304" pitchFamily="18" charset="0"/>
              </a:rPr>
              <a:t>多项式的性质</a:t>
            </a:r>
            <a:r>
              <a:rPr lang="en-US" altLang="zh-CN" sz="2800" b="1">
                <a:latin typeface="Times New Roman" panose="02020803070505020304" pitchFamily="18" charset="0"/>
              </a:rPr>
              <a:t>:</a:t>
            </a:r>
            <a:r>
              <a:rPr lang="en-US" altLang="zh-CN" sz="2800" b="1">
                <a:solidFill>
                  <a:schemeClr val="tx2"/>
                </a:solidFill>
                <a:latin typeface="宋体" panose="02010600030101010101" pitchFamily="2" charset="-122"/>
              </a:rPr>
              <a:t>(</a:t>
            </a:r>
            <a:r>
              <a:rPr lang="en-US" altLang="zh-CN" sz="2800" b="1" i="1">
                <a:solidFill>
                  <a:schemeClr val="tx2"/>
                </a:solidFill>
                <a:latin typeface="Times New Roman" panose="02020803070505020304" pitchFamily="18" charset="0"/>
              </a:rPr>
              <a:t>f</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en-US" altLang="zh-CN" sz="2800" b="1">
                <a:solidFill>
                  <a:schemeClr val="tx2"/>
                </a:solidFill>
                <a:latin typeface="宋体" panose="02010600030101010101" pitchFamily="2" charset="-122"/>
              </a:rPr>
              <a:t>,</a:t>
            </a:r>
            <a:r>
              <a:rPr lang="en-US" altLang="zh-CN" sz="2800" b="1" i="1">
                <a:solidFill>
                  <a:schemeClr val="tx2"/>
                </a:solidFill>
                <a:latin typeface="Times New Roman" panose="02020803070505020304" pitchFamily="18" charset="0"/>
              </a:rPr>
              <a:t>g </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en-US" altLang="zh-CN" sz="2800" b="1">
                <a:solidFill>
                  <a:schemeClr val="tx2"/>
                </a:solidFill>
                <a:latin typeface="宋体" panose="02010600030101010101" pitchFamily="2" charset="-122"/>
              </a:rPr>
              <a:t>) =1,</a:t>
            </a:r>
            <a:r>
              <a:rPr lang="zh-CN" altLang="en-US" sz="2800" b="1">
                <a:solidFill>
                  <a:schemeClr val="tx2"/>
                </a:solidFill>
                <a:latin typeface="宋体" panose="02010600030101010101" pitchFamily="2" charset="-122"/>
              </a:rPr>
              <a:t>且</a:t>
            </a:r>
            <a:r>
              <a:rPr lang="en-US" altLang="zh-CN" sz="2800" b="1" i="1">
                <a:solidFill>
                  <a:schemeClr val="tx2"/>
                </a:solidFill>
                <a:latin typeface="Times New Roman" panose="02020803070505020304" pitchFamily="18" charset="0"/>
              </a:rPr>
              <a:t>f x</a:t>
            </a:r>
            <a:r>
              <a:rPr lang="en-US" altLang="zh-CN" sz="2800" b="1">
                <a:solidFill>
                  <a:schemeClr val="tx2"/>
                </a:solidFill>
                <a:latin typeface="Times New Roman" panose="02020803070505020304" pitchFamily="18" charset="0"/>
              </a:rPr>
              <a:t>) </a:t>
            </a:r>
            <a:r>
              <a:rPr lang="en-US" altLang="zh-CN" sz="2800" b="1">
                <a:solidFill>
                  <a:schemeClr val="tx2"/>
                </a:solidFill>
                <a:latin typeface="Times New Roman" panose="02020803070505020304" pitchFamily="18" charset="0"/>
                <a:sym typeface="Symbol" pitchFamily="18" charset="2"/>
              </a:rPr>
              <a:t></a:t>
            </a:r>
            <a:r>
              <a:rPr lang="en-US" altLang="zh-CN" sz="2800" b="1" i="1">
                <a:solidFill>
                  <a:schemeClr val="tx2"/>
                </a:solidFill>
                <a:latin typeface="Times New Roman" panose="02020803070505020304" pitchFamily="18" charset="0"/>
              </a:rPr>
              <a:t>g</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en-US" altLang="zh-CN" sz="2800" b="1" i="1">
                <a:solidFill>
                  <a:schemeClr val="tx2"/>
                </a:solidFill>
                <a:latin typeface="Times New Roman" panose="02020803070505020304" pitchFamily="18" charset="0"/>
              </a:rPr>
              <a:t>h</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en-US" altLang="zh-CN" sz="2800" b="1" dirty="0">
                <a:solidFill>
                  <a:schemeClr val="tx2"/>
                </a:solidFill>
                <a:latin typeface="Times New Roman" panose="02020803070505020304" pitchFamily="18" charset="0"/>
                <a:sym typeface="Symbol" pitchFamily="18" charset="2"/>
              </a:rPr>
              <a:t>,</a:t>
            </a:r>
            <a:r>
              <a:rPr lang="zh-CN" altLang="en-US" sz="2800" b="1" dirty="0">
                <a:solidFill>
                  <a:schemeClr val="tx2"/>
                </a:solidFill>
                <a:latin typeface="Times New Roman" panose="02020803070505020304" pitchFamily="18" charset="0"/>
                <a:sym typeface="Symbol" pitchFamily="18" charset="2"/>
              </a:rPr>
              <a:t>则</a:t>
            </a:r>
            <a:endParaRPr lang="zh-CN" altLang="en-US" sz="2800" b="1" dirty="0">
              <a:solidFill>
                <a:schemeClr val="tx2"/>
              </a:solidFill>
              <a:latin typeface="Times New Roman" panose="02020803070505020304" pitchFamily="18" charset="0"/>
              <a:sym typeface="Symbol" pitchFamily="18" charset="2"/>
            </a:endParaRPr>
          </a:p>
          <a:p>
            <a:pPr>
              <a:buNone/>
            </a:pPr>
            <a:r>
              <a:rPr lang="en-US" altLang="zh-CN" sz="2800" b="1" i="1">
                <a:solidFill>
                  <a:schemeClr val="tx2"/>
                </a:solidFill>
                <a:latin typeface="Times New Roman" panose="02020803070505020304" pitchFamily="18" charset="0"/>
              </a:rPr>
              <a:t>f </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en-US" altLang="zh-CN" sz="2800" b="1">
                <a:solidFill>
                  <a:schemeClr val="tx2"/>
                </a:solidFill>
                <a:latin typeface="Times New Roman" panose="02020803070505020304" pitchFamily="18" charset="0"/>
                <a:sym typeface="Symbol" pitchFamily="18" charset="2"/>
              </a:rPr>
              <a:t></a:t>
            </a:r>
            <a:r>
              <a:rPr lang="en-US" altLang="zh-CN" sz="2800" b="1" i="1">
                <a:solidFill>
                  <a:schemeClr val="tx2"/>
                </a:solidFill>
                <a:latin typeface="Times New Roman" panose="02020803070505020304" pitchFamily="18" charset="0"/>
              </a:rPr>
              <a:t>h</a:t>
            </a:r>
            <a:r>
              <a:rPr lang="en-US" altLang="zh-CN" sz="2800" b="1">
                <a:solidFill>
                  <a:schemeClr val="tx2"/>
                </a:solidFill>
                <a:latin typeface="Times New Roman" panose="02020803070505020304" pitchFamily="18" charset="0"/>
              </a:rPr>
              <a:t>(</a:t>
            </a:r>
            <a:r>
              <a:rPr lang="en-US" altLang="zh-CN" sz="2800" b="1" i="1">
                <a:solidFill>
                  <a:schemeClr val="tx2"/>
                </a:solidFill>
                <a:latin typeface="Times New Roman" panose="02020803070505020304" pitchFamily="18" charset="0"/>
              </a:rPr>
              <a:t>x</a:t>
            </a:r>
            <a:r>
              <a:rPr lang="en-US" altLang="zh-CN" sz="2800" b="1">
                <a:solidFill>
                  <a:schemeClr val="tx2"/>
                </a:solidFill>
                <a:latin typeface="Times New Roman" panose="02020803070505020304" pitchFamily="18" charset="0"/>
              </a:rPr>
              <a:t>) ,</a:t>
            </a:r>
            <a:r>
              <a:rPr lang="zh-CN" altLang="en-US" sz="2800" b="1">
                <a:latin typeface="Times New Roman" panose="02020803070505020304" pitchFamily="18" charset="0"/>
              </a:rPr>
              <a:t>有</a:t>
            </a:r>
            <a:r>
              <a:rPr lang="en-US" altLang="zh-CN" sz="2800" b="1" i="1">
                <a:latin typeface="Times New Roman" panose="02020803070505020304" pitchFamily="18" charset="0"/>
              </a:rPr>
              <a:t>p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rPr>
              <a:t>g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endParaRPr lang="en-US" altLang="zh-CN" sz="2800" b="1">
              <a:latin typeface="宋体" panose="02010600030101010101" pitchFamily="2" charset="-122"/>
            </a:endParaRPr>
          </a:p>
          <a:p>
            <a:pPr>
              <a:buNone/>
            </a:pPr>
            <a:r>
              <a:rPr lang="en-US" altLang="zh-CN" sz="2800" b="1">
                <a:latin typeface="宋体" panose="02010600030101010101" pitchFamily="2" charset="-122"/>
              </a:rPr>
              <a:t>    </a:t>
            </a:r>
            <a:endParaRPr lang="en-US" altLang="zh-CN" sz="2800" b="1">
              <a:latin typeface="宋体" panose="02010600030101010101" pitchFamily="2" charset="-122"/>
            </a:endParaRPr>
          </a:p>
          <a:p>
            <a:pPr>
              <a:buNone/>
            </a:pPr>
            <a:r>
              <a:rPr lang="en-US" altLang="zh-CN" sz="2800" b="1" dirty="0">
                <a:latin typeface="宋体" panose="02010600030101010101" pitchFamily="2" charset="-122"/>
              </a:rPr>
              <a:t>    </a:t>
            </a:r>
            <a:r>
              <a:rPr lang="zh-CN" altLang="en-US" sz="2800" b="1" dirty="0">
                <a:latin typeface="宋体" panose="02010600030101010101" pitchFamily="2" charset="-122"/>
              </a:rPr>
              <a:t>一般地，有如下结论：</a:t>
            </a:r>
            <a:endParaRPr lang="zh-CN" altLang="en-US" sz="2800" b="1">
              <a:latin typeface="宋体" panose="02010600030101010101" pitchFamily="2" charset="-122"/>
            </a:endParaRPr>
          </a:p>
          <a:p>
            <a:pPr>
              <a:lnSpc>
                <a:spcPct val="90000"/>
              </a:lnSpc>
            </a:pPr>
            <a:r>
              <a:rPr lang="zh-CN" altLang="en-US" sz="2800" b="1" dirty="0">
                <a:solidFill>
                  <a:schemeClr val="tx2"/>
                </a:solidFill>
                <a:latin typeface="宋体" panose="02010600030101010101" pitchFamily="2" charset="-122"/>
              </a:rPr>
              <a:t>定理  </a:t>
            </a:r>
            <a:r>
              <a:rPr lang="zh-CN" altLang="en-US" sz="2800" b="1" dirty="0">
                <a:latin typeface="宋体" panose="02010600030101010101" pitchFamily="2" charset="-122"/>
              </a:rPr>
              <a:t>如果不可约多项式 </a:t>
            </a:r>
            <a:r>
              <a:rPr lang="en-US" altLang="zh-CN" sz="2800" b="1" i="1">
                <a:latin typeface="Times New Roman" panose="02020803070505020304" pitchFamily="18" charset="0"/>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dirty="0">
                <a:latin typeface="宋体" panose="02010600030101010101" pitchFamily="2" charset="-122"/>
              </a:rPr>
              <a:t>整除一些多项式</a:t>
            </a:r>
            <a:endParaRPr lang="zh-CN" altLang="en-US" sz="2800" b="1" dirty="0">
              <a:latin typeface="宋体" panose="02010600030101010101" pitchFamily="2" charset="-122"/>
            </a:endParaRPr>
          </a:p>
          <a:p>
            <a:pPr>
              <a:lnSpc>
                <a:spcPct val="90000"/>
              </a:lnSpc>
              <a:buNone/>
            </a:pPr>
            <a:r>
              <a:rPr lang="zh-CN" altLang="en-US" sz="2800" b="1" dirty="0">
                <a:latin typeface="宋体" panose="02010600030101010101" pitchFamily="2" charset="-122"/>
              </a:rPr>
              <a:t> </a:t>
            </a:r>
            <a:r>
              <a:rPr lang="en-US" altLang="zh-CN" sz="2800" b="1" i="1">
                <a:latin typeface="Times New Roman" panose="02020803070505020304" pitchFamily="18" charset="0"/>
              </a:rPr>
              <a:t>f</a:t>
            </a:r>
            <a:r>
              <a:rPr lang="en-US" altLang="zh-CN" sz="2800" b="1" baseline="-25000">
                <a:latin typeface="宋体" panose="02010600030101010101" pitchFamily="2" charset="-122"/>
              </a:rPr>
              <a:t>1</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r>
              <a:rPr lang="en-US" altLang="zh-CN" sz="2800" b="1" i="1">
                <a:latin typeface="Times New Roman" panose="02020803070505020304" pitchFamily="18" charset="0"/>
              </a:rPr>
              <a:t>f</a:t>
            </a:r>
            <a:r>
              <a:rPr lang="en-US" altLang="zh-CN" sz="2800" b="1" baseline="-25000">
                <a:latin typeface="宋体" panose="02010600030101010101" pitchFamily="2" charset="-122"/>
              </a:rPr>
              <a:t>2</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r>
              <a:rPr lang="en-US" altLang="zh-CN" sz="2800" b="1">
                <a:latin typeface="Times New Roman" panose="02020803070505020304" pitchFamily="18" charset="0"/>
              </a:rPr>
              <a:t>…</a:t>
            </a:r>
            <a:r>
              <a:rPr lang="en-US" altLang="zh-CN" sz="2800" b="1">
                <a:latin typeface="宋体" panose="02010600030101010101" pitchFamily="2" charset="-122"/>
              </a:rPr>
              <a:t>,</a:t>
            </a:r>
            <a:r>
              <a:rPr lang="en-US" altLang="zh-CN" sz="2800" b="1" i="1" err="1">
                <a:latin typeface="Times New Roman" panose="02020803070505020304" pitchFamily="18" charset="0"/>
              </a:rPr>
              <a:t>f</a:t>
            </a:r>
            <a:r>
              <a:rPr lang="en-US" altLang="zh-CN" sz="2800" b="1" baseline="-25000" err="1">
                <a:latin typeface="宋体" panose="02010600030101010101" pitchFamily="2" charset="-122"/>
              </a:rPr>
              <a:t>s</a:t>
            </a:r>
            <a:r>
              <a:rPr lang="en-US" altLang="zh-CN" sz="2800" b="1" err="1">
                <a:latin typeface="Times New Roman" panose="02020803070505020304" pitchFamily="18" charset="0"/>
              </a:rPr>
              <a:t>(</a:t>
            </a:r>
            <a:r>
              <a:rPr lang="en-US" altLang="zh-CN" sz="2800" b="1" i="1" err="1">
                <a:latin typeface="Times New Roman" panose="02020803070505020304" pitchFamily="18" charset="0"/>
              </a:rPr>
              <a:t>x</a:t>
            </a:r>
            <a:r>
              <a:rPr lang="en-US" altLang="zh-CN" sz="2800" b="1">
                <a:latin typeface="Times New Roman" panose="02020803070505020304" pitchFamily="18" charset="0"/>
              </a:rPr>
              <a:t>) </a:t>
            </a:r>
            <a:r>
              <a:rPr lang="zh-CN" altLang="en-US" sz="2800" b="1" dirty="0">
                <a:latin typeface="宋体" panose="02010600030101010101" pitchFamily="2" charset="-122"/>
              </a:rPr>
              <a:t>的乘积 </a:t>
            </a:r>
            <a:r>
              <a:rPr lang="en-US" altLang="zh-CN" sz="2800" b="1" i="1">
                <a:latin typeface="Times New Roman" panose="02020803070505020304" pitchFamily="18" charset="0"/>
              </a:rPr>
              <a:t>f</a:t>
            </a:r>
            <a:r>
              <a:rPr lang="en-US" altLang="zh-CN" sz="2800" b="1" baseline="-25000">
                <a:latin typeface="宋体" panose="02010600030101010101" pitchFamily="2" charset="-122"/>
              </a:rPr>
              <a:t>1</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f</a:t>
            </a:r>
            <a:r>
              <a:rPr lang="en-US" altLang="zh-CN" sz="2800" b="1" baseline="-25000">
                <a:latin typeface="宋体" panose="02010600030101010101" pitchFamily="2" charset="-122"/>
              </a:rPr>
              <a:t>2</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err="1">
                <a:latin typeface="Times New Roman" panose="02020803070505020304" pitchFamily="18" charset="0"/>
              </a:rPr>
              <a:t>f</a:t>
            </a:r>
            <a:r>
              <a:rPr lang="en-US" altLang="zh-CN" sz="2800" b="1" baseline="-25000" err="1">
                <a:latin typeface="宋体" panose="02010600030101010101" pitchFamily="2" charset="-122"/>
              </a:rPr>
              <a:t>s</a:t>
            </a:r>
            <a:r>
              <a:rPr lang="en-US" altLang="zh-CN" sz="2800" b="1" err="1">
                <a:latin typeface="Times New Roman" panose="02020803070505020304" pitchFamily="18" charset="0"/>
              </a:rPr>
              <a:t>(</a:t>
            </a:r>
            <a:r>
              <a:rPr lang="en-US" altLang="zh-CN" sz="2800" b="1" i="1" err="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r>
              <a:rPr lang="zh-CN" altLang="en-US" sz="2800" b="1">
                <a:latin typeface="宋体" panose="02010600030101010101" pitchFamily="2" charset="-122"/>
              </a:rPr>
              <a:t>则</a:t>
            </a:r>
            <a:r>
              <a:rPr lang="en-US" altLang="zh-CN" sz="2800" b="1" i="1">
                <a:latin typeface="Times New Roman" panose="02020803070505020304" pitchFamily="18" charset="0"/>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endParaRPr lang="en-US" altLang="zh-CN" sz="2800" b="1">
              <a:latin typeface="Times New Roman" panose="02020803070505020304" pitchFamily="18" charset="0"/>
            </a:endParaRPr>
          </a:p>
          <a:p>
            <a:pPr>
              <a:lnSpc>
                <a:spcPct val="90000"/>
              </a:lnSpc>
              <a:buNone/>
            </a:pPr>
            <a:r>
              <a:rPr lang="en-US" altLang="zh-CN" sz="2800" b="1" dirty="0">
                <a:latin typeface="宋体" panose="02010600030101010101" pitchFamily="2" charset="-122"/>
              </a:rPr>
              <a:t> </a:t>
            </a:r>
            <a:r>
              <a:rPr lang="zh-CN" altLang="en-US" sz="2800" b="1" dirty="0">
                <a:latin typeface="宋体" panose="02010600030101010101" pitchFamily="2" charset="-122"/>
              </a:rPr>
              <a:t>一定整除这些多项式之中的一个</a:t>
            </a:r>
            <a:r>
              <a:rPr lang="en-US" altLang="zh-CN" sz="2800" b="1">
                <a:latin typeface="宋体" panose="02010600030101010101" pitchFamily="2" charset="-122"/>
              </a:rPr>
              <a:t>.</a:t>
            </a:r>
            <a:endParaRPr lang="en-US" altLang="zh-CN" sz="2800" b="1">
              <a:latin typeface="宋体" panose="02010600030101010101" pitchFamily="2" charset="-122"/>
            </a:endParaRPr>
          </a:p>
          <a:p>
            <a:pPr>
              <a:lnSpc>
                <a:spcPct val="90000"/>
              </a:lnSpc>
              <a:buNone/>
            </a:pPr>
            <a:r>
              <a:rPr lang="en-US" altLang="zh-CN" sz="2800" b="1" dirty="0">
                <a:latin typeface="宋体" panose="02010600030101010101" pitchFamily="2" charset="-122"/>
              </a:rPr>
              <a:t>  </a:t>
            </a:r>
            <a:r>
              <a:rPr lang="zh-CN" altLang="en-US" sz="2800" b="1" dirty="0">
                <a:latin typeface="宋体" panose="02010600030101010101" pitchFamily="2" charset="-122"/>
              </a:rPr>
              <a:t>(用数学归纳法证明</a:t>
            </a:r>
            <a:r>
              <a:rPr lang="en-US" altLang="zh-CN" sz="2800" b="1" dirty="0">
                <a:latin typeface="宋体" panose="02010600030101010101" pitchFamily="2" charset="-122"/>
              </a:rPr>
              <a:t>)  </a:t>
            </a:r>
            <a:endParaRPr lang="en-US" altLang="zh-CN" sz="2800" b="1">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8291">
                                            <p:txEl>
                                              <p:charRg st="0" end="40"/>
                                            </p:txEl>
                                          </p:spTgt>
                                        </p:tgtEl>
                                        <p:attrNameLst>
                                          <p:attrName>style.visibility</p:attrName>
                                        </p:attrNameLst>
                                      </p:cBhvr>
                                      <p:to>
                                        <p:strVal val="visible"/>
                                      </p:to>
                                    </p:set>
                                    <p:animEffect transition="in" filter="wipe(left)">
                                      <p:cBhvr>
                                        <p:cTn id="7" dur="500"/>
                                        <p:tgtEl>
                                          <p:spTgt spid="268291">
                                            <p:txEl>
                                              <p:charRg st="0" end="4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8291">
                                            <p:txEl>
                                              <p:charRg st="40" end="79"/>
                                            </p:txEl>
                                          </p:spTgt>
                                        </p:tgtEl>
                                        <p:attrNameLst>
                                          <p:attrName>style.visibility</p:attrName>
                                        </p:attrNameLst>
                                      </p:cBhvr>
                                      <p:to>
                                        <p:strVal val="visible"/>
                                      </p:to>
                                    </p:set>
                                    <p:animEffect transition="in" filter="wipe(left)">
                                      <p:cBhvr>
                                        <p:cTn id="12" dur="500"/>
                                        <p:tgtEl>
                                          <p:spTgt spid="268291">
                                            <p:txEl>
                                              <p:charRg st="40" end="7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8291">
                                            <p:txEl>
                                              <p:charRg st="79" end="104"/>
                                            </p:txEl>
                                          </p:spTgt>
                                        </p:tgtEl>
                                        <p:attrNameLst>
                                          <p:attrName>style.visibility</p:attrName>
                                        </p:attrNameLst>
                                      </p:cBhvr>
                                      <p:to>
                                        <p:strVal val="visible"/>
                                      </p:to>
                                    </p:set>
                                    <p:animEffect transition="in" filter="wipe(left)">
                                      <p:cBhvr>
                                        <p:cTn id="17" dur="500"/>
                                        <p:tgtEl>
                                          <p:spTgt spid="268291">
                                            <p:txEl>
                                              <p:charRg st="79" end="10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68291">
                                            <p:txEl>
                                              <p:charRg st="104" end="109"/>
                                            </p:txEl>
                                          </p:spTgt>
                                        </p:tgtEl>
                                        <p:attrNameLst>
                                          <p:attrName>style.visibility</p:attrName>
                                        </p:attrNameLst>
                                      </p:cBhvr>
                                      <p:to>
                                        <p:strVal val="visible"/>
                                      </p:to>
                                    </p:set>
                                    <p:animEffect transition="in" filter="wipe(left)">
                                      <p:cBhvr>
                                        <p:cTn id="22" dur="500"/>
                                        <p:tgtEl>
                                          <p:spTgt spid="268291">
                                            <p:txEl>
                                              <p:charRg st="104" end="10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68291">
                                            <p:txEl>
                                              <p:charRg st="109" end="124"/>
                                            </p:txEl>
                                          </p:spTgt>
                                        </p:tgtEl>
                                        <p:attrNameLst>
                                          <p:attrName>style.visibility</p:attrName>
                                        </p:attrNameLst>
                                      </p:cBhvr>
                                      <p:to>
                                        <p:strVal val="visible"/>
                                      </p:to>
                                    </p:set>
                                    <p:animEffect transition="in" filter="wipe(left)">
                                      <p:cBhvr>
                                        <p:cTn id="27" dur="500"/>
                                        <p:tgtEl>
                                          <p:spTgt spid="268291">
                                            <p:txEl>
                                              <p:charRg st="109" end="12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68291">
                                            <p:txEl>
                                              <p:charRg st="124" end="149"/>
                                            </p:txEl>
                                          </p:spTgt>
                                        </p:tgtEl>
                                        <p:attrNameLst>
                                          <p:attrName>style.visibility</p:attrName>
                                        </p:attrNameLst>
                                      </p:cBhvr>
                                      <p:to>
                                        <p:strVal val="visible"/>
                                      </p:to>
                                    </p:set>
                                    <p:animEffect transition="in" filter="wipe(left)">
                                      <p:cBhvr>
                                        <p:cTn id="32" dur="500"/>
                                        <p:tgtEl>
                                          <p:spTgt spid="268291">
                                            <p:txEl>
                                              <p:charRg st="124" end="14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68291">
                                            <p:txEl>
                                              <p:charRg st="149" end="197"/>
                                            </p:txEl>
                                          </p:spTgt>
                                        </p:tgtEl>
                                        <p:attrNameLst>
                                          <p:attrName>style.visibility</p:attrName>
                                        </p:attrNameLst>
                                      </p:cBhvr>
                                      <p:to>
                                        <p:strVal val="visible"/>
                                      </p:to>
                                    </p:set>
                                    <p:animEffect transition="in" filter="wipe(left)">
                                      <p:cBhvr>
                                        <p:cTn id="37" dur="500"/>
                                        <p:tgtEl>
                                          <p:spTgt spid="268291">
                                            <p:txEl>
                                              <p:charRg st="149" end="19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68291">
                                            <p:txEl>
                                              <p:charRg st="197" end="214"/>
                                            </p:txEl>
                                          </p:spTgt>
                                        </p:tgtEl>
                                        <p:attrNameLst>
                                          <p:attrName>style.visibility</p:attrName>
                                        </p:attrNameLst>
                                      </p:cBhvr>
                                      <p:to>
                                        <p:strVal val="visible"/>
                                      </p:to>
                                    </p:set>
                                    <p:animEffect transition="in" filter="wipe(left)">
                                      <p:cBhvr>
                                        <p:cTn id="42" dur="500"/>
                                        <p:tgtEl>
                                          <p:spTgt spid="268291">
                                            <p:txEl>
                                              <p:charRg st="197" end="21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68291">
                                            <p:txEl>
                                              <p:charRg st="214" end="230"/>
                                            </p:txEl>
                                          </p:spTgt>
                                        </p:tgtEl>
                                        <p:attrNameLst>
                                          <p:attrName>style.visibility</p:attrName>
                                        </p:attrNameLst>
                                      </p:cBhvr>
                                      <p:to>
                                        <p:strVal val="visible"/>
                                      </p:to>
                                    </p:set>
                                    <p:animEffect transition="in" filter="wipe(left)">
                                      <p:cBhvr>
                                        <p:cTn id="47" dur="500"/>
                                        <p:tgtEl>
                                          <p:spTgt spid="268291">
                                            <p:txEl>
                                              <p:charRg st="214" end="23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291" grpId="0" build="p"/>
    </p:bld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66561" name="标题 269313"/>
          <p:cNvSpPr>
            <a:spLocks noGrp="1"/>
          </p:cNvSpPr>
          <p:nvPr>
            <p:ph type="title"/>
          </p:nvPr>
        </p:nvSpPr>
        <p:spPr>
          <a:xfrm>
            <a:off x="609600" y="188913"/>
            <a:ext cx="4310063" cy="519112"/>
          </a:xfrm>
        </p:spPr>
        <p:txBody>
          <a:bodyPr wrap="square" anchor="b">
            <a:spAutoFit/>
          </a:bodyPr>
          <a:p>
            <a:r>
              <a:rPr lang="en-US" altLang="zh-CN" sz="2800" b="1" dirty="0">
                <a:latin typeface="Times New Roman" panose="02020803070505020304" pitchFamily="18" charset="0"/>
                <a:ea typeface="宋体" panose="02010600030101010101" pitchFamily="2" charset="-122"/>
              </a:rPr>
              <a:t>2. </a:t>
            </a:r>
            <a:r>
              <a:rPr lang="zh-CN" altLang="en-US" sz="2800" b="1" dirty="0">
                <a:latin typeface="Times New Roman" panose="02020803070505020304" pitchFamily="18" charset="0"/>
                <a:ea typeface="宋体" panose="02010600030101010101" pitchFamily="2" charset="-122"/>
              </a:rPr>
              <a:t>因式分解及唯一性定理</a:t>
            </a:r>
            <a:r>
              <a:rPr lang="zh-CN" altLang="en-US" sz="2800" b="1" dirty="0">
                <a:solidFill>
                  <a:schemeClr val="tx1"/>
                </a:solidFill>
                <a:latin typeface="宋体" panose="02010600030101010101" pitchFamily="2" charset="-122"/>
                <a:ea typeface="宋体" panose="02010600030101010101" pitchFamily="2" charset="-122"/>
              </a:rPr>
              <a:t> </a:t>
            </a:r>
            <a:endParaRPr lang="zh-CN" altLang="en-US" sz="2800" b="1" dirty="0">
              <a:solidFill>
                <a:schemeClr val="tx1"/>
              </a:solidFill>
              <a:latin typeface="宋体" panose="02010600030101010101" pitchFamily="2" charset="-122"/>
              <a:ea typeface="宋体" panose="02010600030101010101" pitchFamily="2" charset="-122"/>
            </a:endParaRPr>
          </a:p>
        </p:txBody>
      </p:sp>
      <p:sp>
        <p:nvSpPr>
          <p:cNvPr id="269315" name="内容占位符 269314"/>
          <p:cNvSpPr>
            <a:spLocks noGrp="1"/>
          </p:cNvSpPr>
          <p:nvPr>
            <p:ph idx="1"/>
          </p:nvPr>
        </p:nvSpPr>
        <p:spPr>
          <a:xfrm>
            <a:off x="609600" y="936625"/>
            <a:ext cx="8305800" cy="5181600"/>
          </a:xfrm>
        </p:spPr>
        <p:txBody>
          <a:bodyPr anchor="t"/>
          <a:p>
            <a:pPr>
              <a:lnSpc>
                <a:spcPct val="90000"/>
              </a:lnSpc>
            </a:pPr>
            <a:r>
              <a:rPr lang="zh-CN" altLang="en-US" sz="2800" b="1" dirty="0">
                <a:solidFill>
                  <a:schemeClr val="tx2"/>
                </a:solidFill>
                <a:latin typeface="宋体" panose="02010600030101010101" pitchFamily="2" charset="-122"/>
              </a:rPr>
              <a:t>定理 </a:t>
            </a:r>
            <a:r>
              <a:rPr lang="zh-CN" altLang="en-US" sz="2800" b="1" dirty="0">
                <a:latin typeface="宋体" panose="02010600030101010101" pitchFamily="2" charset="-122"/>
              </a:rPr>
              <a:t> 数域</a:t>
            </a:r>
            <a:r>
              <a:rPr lang="en-US" altLang="zh-CN" sz="2800" b="1" i="1">
                <a:latin typeface="Times New Roman" panose="02020803070505020304" pitchFamily="18" charset="0"/>
              </a:rPr>
              <a:t>P</a:t>
            </a:r>
            <a:r>
              <a:rPr lang="zh-CN" altLang="en-US" sz="2800" b="1" dirty="0">
                <a:latin typeface="宋体" panose="02010600030101010101" pitchFamily="2" charset="-122"/>
              </a:rPr>
              <a:t>上每一个次数</a:t>
            </a:r>
            <a:r>
              <a:rPr lang="en-US" altLang="zh-CN" sz="2800" b="1" dirty="0">
                <a:latin typeface="宋体" panose="02010600030101010101" pitchFamily="2" charset="-122"/>
                <a:sym typeface="Symbol" pitchFamily="18" charset="2"/>
              </a:rPr>
              <a:t>1</a:t>
            </a:r>
            <a:r>
              <a:rPr lang="zh-CN" altLang="en-US" sz="2800" b="1" dirty="0">
                <a:latin typeface="宋体" panose="02010600030101010101" pitchFamily="2" charset="-122"/>
                <a:sym typeface="Symbol" pitchFamily="18" charset="2"/>
              </a:rPr>
              <a:t>的多项式</a:t>
            </a:r>
            <a:r>
              <a:rPr lang="en-US" altLang="zh-CN" sz="2800" b="1" i="1">
                <a:latin typeface="Times New Roman" panose="02020803070505020304" pitchFamily="18" charset="0"/>
                <a:sym typeface="Symbol" pitchFamily="18" charset="2"/>
              </a:rPr>
              <a:t>f</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sym typeface="Symbol" pitchFamily="18" charset="2"/>
              </a:rPr>
              <a:t>x</a:t>
            </a:r>
            <a:r>
              <a:rPr lang="en-US" altLang="zh-CN" sz="2800" b="1" dirty="0">
                <a:latin typeface="宋体" panose="02010600030101010101" pitchFamily="2" charset="-122"/>
                <a:sym typeface="Symbol" pitchFamily="18" charset="2"/>
              </a:rPr>
              <a:t>) </a:t>
            </a:r>
            <a:r>
              <a:rPr lang="zh-CN" altLang="en-US" sz="2800" b="1" dirty="0">
                <a:latin typeface="宋体" panose="02010600030101010101" pitchFamily="2" charset="-122"/>
                <a:sym typeface="Symbol" pitchFamily="18" charset="2"/>
              </a:rPr>
              <a:t>都可以</a:t>
            </a:r>
            <a:endParaRPr lang="zh-CN" altLang="en-US" sz="2800" b="1" dirty="0">
              <a:latin typeface="宋体" panose="02010600030101010101" pitchFamily="2" charset="-122"/>
              <a:sym typeface="Symbol" pitchFamily="18" charset="2"/>
            </a:endParaRPr>
          </a:p>
          <a:p>
            <a:pPr>
              <a:lnSpc>
                <a:spcPct val="90000"/>
              </a:lnSpc>
              <a:buNone/>
            </a:pPr>
            <a:r>
              <a:rPr lang="zh-CN" altLang="en-US" sz="2800" b="1" dirty="0">
                <a:latin typeface="宋体" panose="02010600030101010101" pitchFamily="2" charset="-122"/>
                <a:sym typeface="Symbol" pitchFamily="18" charset="2"/>
              </a:rPr>
              <a:t>唯一地分解成数域</a:t>
            </a:r>
            <a:r>
              <a:rPr lang="en-US" altLang="zh-CN" sz="2800" b="1" i="1">
                <a:latin typeface="Times New Roman" panose="02020803070505020304" pitchFamily="18" charset="0"/>
                <a:sym typeface="Symbol" pitchFamily="18" charset="2"/>
              </a:rPr>
              <a:t>P</a:t>
            </a:r>
            <a:r>
              <a:rPr lang="zh-CN" altLang="en-US" sz="2800" b="1" dirty="0">
                <a:latin typeface="宋体" panose="02010600030101010101" pitchFamily="2" charset="-122"/>
                <a:sym typeface="Symbol" pitchFamily="18" charset="2"/>
              </a:rPr>
              <a:t>上一些不可约多项式的乘积</a:t>
            </a:r>
            <a:r>
              <a:rPr lang="en-US" altLang="zh-CN" sz="2800" b="1" dirty="0">
                <a:latin typeface="宋体" panose="02010600030101010101" pitchFamily="2" charset="-122"/>
                <a:sym typeface="Symbol" pitchFamily="18" charset="2"/>
              </a:rPr>
              <a:t>.</a:t>
            </a:r>
            <a:r>
              <a:rPr lang="zh-CN" altLang="en-US" sz="2800" b="1" dirty="0">
                <a:latin typeface="宋体" panose="02010600030101010101" pitchFamily="2" charset="-122"/>
                <a:sym typeface="Symbol" pitchFamily="18" charset="2"/>
              </a:rPr>
              <a:t>唯</a:t>
            </a:r>
            <a:endParaRPr lang="zh-CN" altLang="en-US" sz="2800" b="1" dirty="0">
              <a:latin typeface="宋体" panose="02010600030101010101" pitchFamily="2" charset="-122"/>
              <a:sym typeface="Symbol" pitchFamily="18" charset="2"/>
            </a:endParaRPr>
          </a:p>
          <a:p>
            <a:pPr>
              <a:lnSpc>
                <a:spcPct val="90000"/>
              </a:lnSpc>
              <a:buNone/>
            </a:pPr>
            <a:r>
              <a:rPr lang="zh-CN" altLang="en-US" sz="2800" b="1" dirty="0">
                <a:latin typeface="宋体" panose="02010600030101010101" pitchFamily="2" charset="-122"/>
                <a:sym typeface="Symbol" pitchFamily="18" charset="2"/>
              </a:rPr>
              <a:t>一性指：若有两个分解式</a:t>
            </a:r>
            <a:endParaRPr lang="zh-CN" altLang="en-US" sz="2800" b="1" dirty="0">
              <a:latin typeface="宋体" panose="02010600030101010101" pitchFamily="2" charset="-122"/>
              <a:sym typeface="Symbol" pitchFamily="18" charset="2"/>
            </a:endParaRPr>
          </a:p>
          <a:p>
            <a:pPr>
              <a:lnSpc>
                <a:spcPct val="90000"/>
              </a:lnSpc>
              <a:buNone/>
            </a:pPr>
            <a:r>
              <a:rPr lang="zh-CN" altLang="en-US" sz="2800" b="1" i="1">
                <a:latin typeface="Times New Roman" panose="02020803070505020304" pitchFamily="18" charset="0"/>
              </a:rPr>
              <a:t>       </a:t>
            </a:r>
            <a:r>
              <a:rPr lang="en-US" altLang="zh-CN" sz="2800" b="1" i="1">
                <a:latin typeface="Times New Roman" panose="02020803070505020304" pitchFamily="18" charset="0"/>
              </a:rPr>
              <a:t>f</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a:latin typeface="宋体" panose="02010600030101010101" pitchFamily="2" charset="-122"/>
              </a:rPr>
              <a:t>) =</a:t>
            </a:r>
            <a:r>
              <a:rPr lang="en-US" altLang="zh-CN" sz="2800" b="1" i="1">
                <a:latin typeface="Times New Roman" panose="02020803070505020304" pitchFamily="18" charset="0"/>
              </a:rPr>
              <a:t>p</a:t>
            </a:r>
            <a:r>
              <a:rPr lang="en-US" altLang="zh-CN" sz="2800" b="1" baseline="-25000">
                <a:latin typeface="宋体" panose="02010600030101010101" pitchFamily="2" charset="-122"/>
              </a:rPr>
              <a:t>1</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a:latin typeface="宋体" panose="02010600030101010101" pitchFamily="2" charset="-122"/>
              </a:rPr>
              <a:t>) </a:t>
            </a:r>
            <a:r>
              <a:rPr lang="en-US" altLang="zh-CN" sz="2800" b="1" i="1">
                <a:latin typeface="Times New Roman" panose="02020803070505020304" pitchFamily="18" charset="0"/>
              </a:rPr>
              <a:t>p</a:t>
            </a:r>
            <a:r>
              <a:rPr lang="en-US" altLang="zh-CN" sz="2800" b="1" baseline="-25000">
                <a:latin typeface="宋体" panose="02010600030101010101" pitchFamily="2" charset="-122"/>
              </a:rPr>
              <a:t>2</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a:latin typeface="宋体" panose="02010600030101010101" pitchFamily="2" charset="-122"/>
              </a:rPr>
              <a:t>) </a:t>
            </a:r>
            <a:r>
              <a:rPr lang="en-US" altLang="zh-CN" sz="2800" b="1" i="1">
                <a:latin typeface="Times New Roman" panose="02020803070505020304" pitchFamily="18" charset="0"/>
                <a:sym typeface="Symbol" pitchFamily="18" charset="2"/>
              </a:rPr>
              <a:t>∙∙∙</a:t>
            </a:r>
            <a:r>
              <a:rPr lang="en-US" altLang="zh-CN" sz="2800" b="1" i="1">
                <a:latin typeface="Times New Roman" panose="02020803070505020304" pitchFamily="18" charset="0"/>
              </a:rPr>
              <a:t>p</a:t>
            </a:r>
            <a:r>
              <a:rPr lang="en-US" altLang="zh-CN" sz="2800" b="1" baseline="-25000">
                <a:latin typeface="宋体" panose="02010600030101010101" pitchFamily="2" charset="-122"/>
              </a:rPr>
              <a:t>s</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a:latin typeface="宋体" panose="02010600030101010101" pitchFamily="2" charset="-122"/>
              </a:rPr>
              <a:t>) =</a:t>
            </a:r>
            <a:r>
              <a:rPr lang="en-US" altLang="zh-CN" sz="2800" b="1" i="1">
                <a:latin typeface="Times New Roman" panose="02020803070505020304" pitchFamily="18" charset="0"/>
              </a:rPr>
              <a:t>q</a:t>
            </a:r>
            <a:r>
              <a:rPr lang="en-US" altLang="zh-CN" sz="2800" b="1" baseline="-25000">
                <a:latin typeface="宋体" panose="02010600030101010101" pitchFamily="2" charset="-122"/>
              </a:rPr>
              <a:t>1</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a:latin typeface="宋体" panose="02010600030101010101" pitchFamily="2" charset="-122"/>
              </a:rPr>
              <a:t>) </a:t>
            </a:r>
            <a:r>
              <a:rPr lang="en-US" altLang="zh-CN" sz="2800" b="1" i="1">
                <a:latin typeface="Times New Roman" panose="02020803070505020304" pitchFamily="18" charset="0"/>
              </a:rPr>
              <a:t>q</a:t>
            </a:r>
            <a:r>
              <a:rPr lang="en-US" altLang="zh-CN" sz="2800" b="1" baseline="-25000">
                <a:latin typeface="宋体" panose="02010600030101010101" pitchFamily="2" charset="-122"/>
              </a:rPr>
              <a:t>2</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a:latin typeface="宋体" panose="02010600030101010101" pitchFamily="2" charset="-122"/>
              </a:rPr>
              <a:t>) </a:t>
            </a:r>
            <a:r>
              <a:rPr lang="en-US" altLang="zh-CN" sz="2800" b="1" i="1">
                <a:latin typeface="Times New Roman" panose="02020803070505020304" pitchFamily="18" charset="0"/>
                <a:sym typeface="Symbol" pitchFamily="18" charset="2"/>
              </a:rPr>
              <a:t>∙∙∙</a:t>
            </a:r>
            <a:r>
              <a:rPr lang="en-US" altLang="zh-CN" sz="2800" b="1" i="1">
                <a:latin typeface="Times New Roman" panose="02020803070505020304" pitchFamily="18" charset="0"/>
              </a:rPr>
              <a:t>q</a:t>
            </a:r>
            <a:r>
              <a:rPr lang="en-US" altLang="zh-CN" sz="2800" b="1" baseline="-25000">
                <a:latin typeface="宋体" panose="02010600030101010101" pitchFamily="2" charset="-122"/>
              </a:rPr>
              <a:t>t</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a:latin typeface="宋体" panose="02010600030101010101" pitchFamily="2" charset="-122"/>
              </a:rPr>
              <a:t>) </a:t>
            </a:r>
            <a:endParaRPr lang="en-US" altLang="zh-CN" sz="2800" b="1">
              <a:latin typeface="宋体" panose="02010600030101010101" pitchFamily="2" charset="-122"/>
            </a:endParaRPr>
          </a:p>
          <a:p>
            <a:pPr>
              <a:lnSpc>
                <a:spcPct val="90000"/>
              </a:lnSpc>
              <a:buNone/>
            </a:pPr>
            <a:r>
              <a:rPr lang="zh-CN" altLang="en-US" sz="2800" b="1" dirty="0">
                <a:latin typeface="宋体" panose="02010600030101010101" pitchFamily="2" charset="-122"/>
              </a:rPr>
              <a:t>则必有</a:t>
            </a:r>
            <a:r>
              <a:rPr lang="en-US" altLang="zh-CN" sz="2800" b="1" i="1" dirty="0">
                <a:latin typeface="Times New Roman Bold Italic" panose="02020803070505020304" charset="0"/>
              </a:rPr>
              <a:t>s=t</a:t>
            </a:r>
            <a:r>
              <a:rPr lang="zh-CN" altLang="en-US" sz="2800" b="1" dirty="0">
                <a:latin typeface="宋体" panose="02010600030101010101" pitchFamily="2" charset="-122"/>
              </a:rPr>
              <a:t>，且适当排列因式的次序后有</a:t>
            </a:r>
            <a:endParaRPr lang="zh-CN" altLang="en-US" sz="2800" b="1" dirty="0">
              <a:latin typeface="宋体" panose="02010600030101010101" pitchFamily="2" charset="-122"/>
            </a:endParaRPr>
          </a:p>
          <a:p>
            <a:pPr>
              <a:lnSpc>
                <a:spcPct val="90000"/>
              </a:lnSpc>
              <a:buNone/>
            </a:pPr>
            <a:r>
              <a:rPr lang="zh-CN" altLang="en-US" sz="2800" b="1" dirty="0">
                <a:latin typeface="宋体" panose="02010600030101010101" pitchFamily="2" charset="-122"/>
              </a:rPr>
              <a:t>        </a:t>
            </a:r>
            <a:r>
              <a:rPr lang="en-US" altLang="zh-CN" sz="2800" b="1" i="1">
                <a:latin typeface="Times New Roman" panose="02020803070505020304" pitchFamily="18" charset="0"/>
              </a:rPr>
              <a:t>p</a:t>
            </a:r>
            <a:r>
              <a:rPr lang="en-US" altLang="zh-CN" sz="2800" b="1" i="1" baseline="-25000">
                <a:latin typeface="Times New Roman" panose="02020803070505020304" pitchFamily="18" charset="0"/>
              </a:rPr>
              <a:t>i</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a:latin typeface="宋体" panose="02010600030101010101" pitchFamily="2" charset="-122"/>
              </a:rPr>
              <a:t>) =</a:t>
            </a:r>
            <a:r>
              <a:rPr lang="en-US" altLang="zh-CN" sz="2800" b="1" i="1" err="1">
                <a:latin typeface="Times New Roman" panose="02020803070505020304" pitchFamily="18" charset="0"/>
              </a:rPr>
              <a:t>c</a:t>
            </a:r>
            <a:r>
              <a:rPr lang="en-US" altLang="zh-CN" sz="2800" b="1" i="1" baseline="-25000" err="1">
                <a:latin typeface="Times New Roman" panose="02020803070505020304" pitchFamily="18" charset="0"/>
              </a:rPr>
              <a:t>i</a:t>
            </a:r>
            <a:r>
              <a:rPr lang="en-US" altLang="zh-CN" sz="2800" b="1" i="1" err="1">
                <a:latin typeface="Times New Roman" panose="02020803070505020304" pitchFamily="18" charset="0"/>
              </a:rPr>
              <a:t>q</a:t>
            </a:r>
            <a:r>
              <a:rPr lang="en-US" altLang="zh-CN" sz="2800" b="1" i="1" baseline="-25000" err="1">
                <a:latin typeface="宋体" panose="02010600030101010101" pitchFamily="2" charset="-122"/>
              </a:rPr>
              <a:t>i</a:t>
            </a:r>
            <a:r>
              <a:rPr lang="en-US" altLang="zh-CN" sz="2800" b="1" err="1">
                <a:latin typeface="宋体" panose="02010600030101010101" pitchFamily="2" charset="-122"/>
              </a:rPr>
              <a:t>(</a:t>
            </a:r>
            <a:r>
              <a:rPr lang="en-US" altLang="zh-CN" sz="2800" b="1" i="1" err="1">
                <a:latin typeface="Times New Roman" panose="02020803070505020304" pitchFamily="18" charset="0"/>
              </a:rPr>
              <a:t>x</a:t>
            </a:r>
            <a:r>
              <a:rPr lang="en-US" altLang="zh-CN" sz="2800" b="1">
                <a:latin typeface="宋体" panose="02010600030101010101" pitchFamily="2" charset="-122"/>
              </a:rPr>
              <a:t>) </a:t>
            </a:r>
            <a:r>
              <a:rPr lang="zh-CN" altLang="en-US" sz="2800" b="1">
                <a:latin typeface="宋体" panose="02010600030101010101" pitchFamily="2" charset="-122"/>
              </a:rPr>
              <a:t>，</a:t>
            </a:r>
            <a:r>
              <a:rPr lang="en-US" altLang="zh-CN" sz="2800" b="1" i="1">
                <a:latin typeface="Times New Roman" panose="02020803070505020304" pitchFamily="18" charset="0"/>
              </a:rPr>
              <a:t>i</a:t>
            </a:r>
            <a:r>
              <a:rPr lang="en-US" altLang="zh-CN" sz="2800" b="1">
                <a:latin typeface="宋体" panose="02010600030101010101" pitchFamily="2" charset="-122"/>
              </a:rPr>
              <a:t>=1,2,</a:t>
            </a:r>
            <a:r>
              <a:rPr lang="en-US" altLang="zh-CN" sz="2800" b="1" i="1">
                <a:latin typeface="Times New Roman" panose="02020803070505020304" pitchFamily="18" charset="0"/>
                <a:sym typeface="Symbol" pitchFamily="18" charset="2"/>
              </a:rPr>
              <a:t>∙∙∙</a:t>
            </a:r>
            <a:r>
              <a:rPr lang="en-US" altLang="zh-CN" sz="2800" b="1">
                <a:latin typeface="宋体" panose="02010600030101010101" pitchFamily="2" charset="-122"/>
              </a:rPr>
              <a:t>,s</a:t>
            </a:r>
            <a:endParaRPr lang="en-US" altLang="zh-CN" sz="2800" b="1">
              <a:latin typeface="宋体" panose="02010600030101010101" pitchFamily="2" charset="-122"/>
            </a:endParaRPr>
          </a:p>
          <a:p>
            <a:pPr>
              <a:lnSpc>
                <a:spcPct val="90000"/>
              </a:lnSpc>
              <a:buNone/>
            </a:pPr>
            <a:r>
              <a:rPr lang="zh-CN" altLang="en-US" sz="2800" b="1" dirty="0">
                <a:latin typeface="宋体" panose="02010600030101010101" pitchFamily="2" charset="-122"/>
              </a:rPr>
              <a:t>其中，</a:t>
            </a:r>
            <a:r>
              <a:rPr lang="en-US" altLang="zh-CN" sz="2800" b="1" i="1" err="1">
                <a:latin typeface="Times New Roman" panose="02020803070505020304" pitchFamily="18" charset="0"/>
              </a:rPr>
              <a:t>c</a:t>
            </a:r>
            <a:r>
              <a:rPr lang="en-US" altLang="zh-CN" sz="2800" b="1" i="1" baseline="-25000" err="1">
                <a:latin typeface="Times New Roman" panose="02020803070505020304" pitchFamily="18" charset="0"/>
              </a:rPr>
              <a:t>i</a:t>
            </a:r>
            <a:r>
              <a:rPr lang="en-US" altLang="zh-CN" sz="2800" b="1" i="1">
                <a:latin typeface="Times New Roman" panose="02020803070505020304" pitchFamily="18" charset="0"/>
              </a:rPr>
              <a:t> </a:t>
            </a:r>
            <a:r>
              <a:rPr lang="en-US" altLang="zh-CN" sz="2800" b="1">
                <a:latin typeface="宋体" panose="02010600030101010101" pitchFamily="2" charset="-122"/>
              </a:rPr>
              <a:t>(</a:t>
            </a:r>
            <a:r>
              <a:rPr lang="en-US" altLang="zh-CN" sz="2800" b="1" i="1">
                <a:latin typeface="Times New Roman" panose="02020803070505020304" pitchFamily="18" charset="0"/>
              </a:rPr>
              <a:t>i</a:t>
            </a:r>
            <a:r>
              <a:rPr lang="en-US" altLang="zh-CN" sz="2800" b="1">
                <a:latin typeface="宋体" panose="02010600030101010101" pitchFamily="2" charset="-122"/>
              </a:rPr>
              <a:t>=</a:t>
            </a:r>
            <a:r>
              <a:rPr lang="en-US" altLang="zh-CN" sz="2800" b="1" i="1">
                <a:latin typeface="Times New Roman Regular" panose="02020803070505020304" charset="0"/>
              </a:rPr>
              <a:t>1,2,</a:t>
            </a:r>
            <a:r>
              <a:rPr lang="en-US" altLang="zh-CN" sz="2800" b="1" i="1">
                <a:latin typeface="Times New Roman Regular" panose="02020803070505020304" charset="0"/>
                <a:sym typeface="Symbol" pitchFamily="18" charset="2"/>
              </a:rPr>
              <a:t>∙∙∙</a:t>
            </a:r>
            <a:r>
              <a:rPr lang="en-US" altLang="zh-CN" sz="2800" b="1" i="1" dirty="0">
                <a:latin typeface="Times New Roman Regular" panose="02020803070505020304" charset="0"/>
              </a:rPr>
              <a:t>,s</a:t>
            </a:r>
            <a:r>
              <a:rPr lang="en-US" altLang="zh-CN" sz="2800" b="1" dirty="0">
                <a:latin typeface="宋体" panose="02010600030101010101" pitchFamily="2" charset="-122"/>
              </a:rPr>
              <a:t>) </a:t>
            </a:r>
            <a:r>
              <a:rPr lang="zh-CN" altLang="en-US" sz="2800" b="1" dirty="0">
                <a:latin typeface="宋体" panose="02010600030101010101" pitchFamily="2" charset="-122"/>
              </a:rPr>
              <a:t>是一些非零常数</a:t>
            </a:r>
            <a:r>
              <a:rPr lang="en-US" altLang="zh-CN" sz="2800" b="1">
                <a:latin typeface="宋体" panose="02010600030101010101" pitchFamily="2" charset="-122"/>
              </a:rPr>
              <a:t>.</a:t>
            </a:r>
            <a:endParaRPr lang="en-US" altLang="zh-CN" sz="2800" b="1">
              <a:latin typeface="宋体" panose="02010600030101010101" pitchFamily="2" charset="-122"/>
            </a:endParaRPr>
          </a:p>
          <a:p>
            <a:pPr>
              <a:lnSpc>
                <a:spcPct val="90000"/>
              </a:lnSpc>
              <a:buNone/>
            </a:pPr>
            <a:endParaRPr lang="en-US" altLang="zh-CN" sz="2800" b="1">
              <a:solidFill>
                <a:schemeClr val="tx2"/>
              </a:solidFill>
              <a:latin typeface="宋体" panose="02010600030101010101" pitchFamily="2" charset="-122"/>
            </a:endParaRPr>
          </a:p>
          <a:p>
            <a:pPr>
              <a:lnSpc>
                <a:spcPct val="90000"/>
              </a:lnSpc>
              <a:buNone/>
            </a:pPr>
            <a:r>
              <a:rPr lang="zh-CN" altLang="en-US" sz="2800" b="1" dirty="0">
                <a:solidFill>
                  <a:schemeClr val="tx2"/>
                </a:solidFill>
                <a:latin typeface="宋体" panose="02010600030101010101" pitchFamily="2" charset="-122"/>
              </a:rPr>
              <a:t>证明</a:t>
            </a:r>
            <a:r>
              <a:rPr lang="zh-CN" altLang="en-US" sz="2800" b="1">
                <a:solidFill>
                  <a:schemeClr val="tx2"/>
                </a:solidFill>
                <a:latin typeface="宋体" panose="02010600030101010101" pitchFamily="2" charset="-122"/>
              </a:rPr>
              <a:t> </a:t>
            </a:r>
            <a:r>
              <a:rPr lang="en-US" altLang="zh-CN" sz="2800" b="1" dirty="0">
                <a:latin typeface="宋体" panose="02010600030101010101" pitchFamily="2" charset="-122"/>
              </a:rPr>
              <a:t>(</a:t>
            </a:r>
            <a:r>
              <a:rPr lang="zh-CN" altLang="en-US" sz="2800" b="1" dirty="0">
                <a:latin typeface="宋体" panose="02010600030101010101" pitchFamily="2" charset="-122"/>
              </a:rPr>
              <a:t>存在性</a:t>
            </a:r>
            <a:r>
              <a:rPr lang="en-US" altLang="zh-CN" sz="2800" b="1" dirty="0">
                <a:latin typeface="宋体" panose="02010600030101010101" pitchFamily="2" charset="-122"/>
              </a:rPr>
              <a:t>) </a:t>
            </a:r>
            <a:r>
              <a:rPr lang="zh-CN" altLang="en-US" sz="2800" b="1" dirty="0">
                <a:latin typeface="宋体" panose="02010600030101010101" pitchFamily="2" charset="-122"/>
              </a:rPr>
              <a:t>对</a:t>
            </a:r>
            <a:r>
              <a:rPr lang="en-US" altLang="zh-CN" sz="2800" b="1" i="1">
                <a:latin typeface="Times New Roman" panose="02020803070505020304" pitchFamily="18" charset="0"/>
              </a:rPr>
              <a:t>f</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dirty="0">
                <a:latin typeface="宋体" panose="02010600030101010101" pitchFamily="2" charset="-122"/>
              </a:rPr>
              <a:t>)</a:t>
            </a:r>
            <a:r>
              <a:rPr lang="zh-CN" altLang="en-US" sz="2800" b="1" dirty="0">
                <a:latin typeface="宋体" panose="02010600030101010101" pitchFamily="2" charset="-122"/>
              </a:rPr>
              <a:t>的次数做数学归纳法</a:t>
            </a:r>
            <a:r>
              <a:rPr lang="en-US" altLang="zh-CN" sz="2800" b="1">
                <a:latin typeface="宋体" panose="02010600030101010101" pitchFamily="2" charset="-122"/>
              </a:rPr>
              <a:t>. </a:t>
            </a:r>
            <a:endParaRPr lang="en-US" altLang="zh-CN" sz="2800" b="1">
              <a:latin typeface="宋体" panose="02010600030101010101" pitchFamily="2" charset="-122"/>
            </a:endParaRPr>
          </a:p>
          <a:p>
            <a:pPr>
              <a:lnSpc>
                <a:spcPct val="90000"/>
              </a:lnSpc>
              <a:buNone/>
            </a:pPr>
            <a:r>
              <a:rPr lang="en-US" altLang="zh-CN" sz="2800" b="1" dirty="0">
                <a:latin typeface="宋体" panose="02010600030101010101" pitchFamily="2" charset="-122"/>
              </a:rPr>
              <a:t>     </a:t>
            </a:r>
            <a:r>
              <a:rPr lang="zh-CN" altLang="en-US" sz="2800" b="1" dirty="0">
                <a:latin typeface="宋体" panose="02010600030101010101" pitchFamily="2" charset="-122"/>
              </a:rPr>
              <a:t>由于一次多项式都是不可约的</a:t>
            </a:r>
            <a:r>
              <a:rPr lang="en-US" altLang="zh-CN" sz="2800" b="1" dirty="0">
                <a:latin typeface="宋体" panose="02010600030101010101" pitchFamily="2" charset="-122"/>
              </a:rPr>
              <a:t>,</a:t>
            </a:r>
            <a:r>
              <a:rPr lang="zh-CN" altLang="en-US" sz="2800" b="1" dirty="0">
                <a:latin typeface="宋体" panose="02010600030101010101" pitchFamily="2" charset="-122"/>
              </a:rPr>
              <a:t>所以</a:t>
            </a:r>
            <a:r>
              <a:rPr lang="en-US" altLang="zh-CN" sz="2800" b="1" i="1">
                <a:latin typeface="Times New Roman" panose="02020803070505020304" pitchFamily="18" charset="0"/>
              </a:rPr>
              <a:t>n</a:t>
            </a:r>
            <a:r>
              <a:rPr lang="en-US" altLang="zh-CN" sz="2800" b="1" dirty="0">
                <a:latin typeface="宋体" panose="02010600030101010101" pitchFamily="2" charset="-122"/>
              </a:rPr>
              <a:t>=1</a:t>
            </a:r>
            <a:r>
              <a:rPr lang="zh-CN" altLang="en-US" sz="2800" b="1" dirty="0">
                <a:latin typeface="宋体" panose="02010600030101010101" pitchFamily="2" charset="-122"/>
              </a:rPr>
              <a:t>时结论</a:t>
            </a:r>
            <a:endParaRPr lang="zh-CN" altLang="en-US" sz="2800" b="1" dirty="0">
              <a:latin typeface="宋体" panose="02010600030101010101" pitchFamily="2" charset="-122"/>
            </a:endParaRPr>
          </a:p>
          <a:p>
            <a:pPr>
              <a:lnSpc>
                <a:spcPct val="90000"/>
              </a:lnSpc>
              <a:buNone/>
            </a:pPr>
            <a:r>
              <a:rPr lang="zh-CN" altLang="en-US" sz="2800" b="1" dirty="0">
                <a:latin typeface="宋体" panose="02010600030101010101" pitchFamily="2" charset="-122"/>
              </a:rPr>
              <a:t>成立</a:t>
            </a:r>
            <a:r>
              <a:rPr lang="en-US" altLang="zh-CN" sz="2800" b="1">
                <a:latin typeface="宋体" panose="02010600030101010101" pitchFamily="2" charset="-122"/>
              </a:rPr>
              <a:t>.</a:t>
            </a:r>
            <a:endParaRPr lang="en-US" altLang="zh-CN" sz="2800" b="1">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9315">
                                            <p:txEl>
                                              <p:charRg st="0" end="27"/>
                                            </p:txEl>
                                          </p:spTgt>
                                        </p:tgtEl>
                                        <p:attrNameLst>
                                          <p:attrName>style.visibility</p:attrName>
                                        </p:attrNameLst>
                                      </p:cBhvr>
                                      <p:to>
                                        <p:strVal val="visible"/>
                                      </p:to>
                                    </p:set>
                                    <p:animEffect transition="in" filter="wipe(left)">
                                      <p:cBhvr>
                                        <p:cTn id="7" dur="500"/>
                                        <p:tgtEl>
                                          <p:spTgt spid="269315">
                                            <p:txEl>
                                              <p:charRg st="0" end="27"/>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9315">
                                            <p:txEl>
                                              <p:charRg st="27" end="51"/>
                                            </p:txEl>
                                          </p:spTgt>
                                        </p:tgtEl>
                                        <p:attrNameLst>
                                          <p:attrName>style.visibility</p:attrName>
                                        </p:attrNameLst>
                                      </p:cBhvr>
                                      <p:to>
                                        <p:strVal val="visible"/>
                                      </p:to>
                                    </p:set>
                                    <p:animEffect transition="in" filter="wipe(left)">
                                      <p:cBhvr>
                                        <p:cTn id="12" dur="500"/>
                                        <p:tgtEl>
                                          <p:spTgt spid="269315">
                                            <p:txEl>
                                              <p:charRg st="27" end="5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9315">
                                            <p:txEl>
                                              <p:charRg st="51" end="63"/>
                                            </p:txEl>
                                          </p:spTgt>
                                        </p:tgtEl>
                                        <p:attrNameLst>
                                          <p:attrName>style.visibility</p:attrName>
                                        </p:attrNameLst>
                                      </p:cBhvr>
                                      <p:to>
                                        <p:strVal val="visible"/>
                                      </p:to>
                                    </p:set>
                                    <p:animEffect transition="in" filter="wipe(left)">
                                      <p:cBhvr>
                                        <p:cTn id="17" dur="500"/>
                                        <p:tgtEl>
                                          <p:spTgt spid="269315">
                                            <p:txEl>
                                              <p:charRg st="51" end="6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69315">
                                            <p:txEl>
                                              <p:charRg st="63" end="113"/>
                                            </p:txEl>
                                          </p:spTgt>
                                        </p:tgtEl>
                                        <p:attrNameLst>
                                          <p:attrName>style.visibility</p:attrName>
                                        </p:attrNameLst>
                                      </p:cBhvr>
                                      <p:to>
                                        <p:strVal val="visible"/>
                                      </p:to>
                                    </p:set>
                                    <p:animEffect transition="in" filter="wipe(left)">
                                      <p:cBhvr>
                                        <p:cTn id="22" dur="500"/>
                                        <p:tgtEl>
                                          <p:spTgt spid="269315">
                                            <p:txEl>
                                              <p:charRg st="63" end="11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69315">
                                            <p:txEl>
                                              <p:charRg st="113" end="133"/>
                                            </p:txEl>
                                          </p:spTgt>
                                        </p:tgtEl>
                                        <p:attrNameLst>
                                          <p:attrName>style.visibility</p:attrName>
                                        </p:attrNameLst>
                                      </p:cBhvr>
                                      <p:to>
                                        <p:strVal val="visible"/>
                                      </p:to>
                                    </p:set>
                                    <p:animEffect transition="in" filter="wipe(left)">
                                      <p:cBhvr>
                                        <p:cTn id="27" dur="500"/>
                                        <p:tgtEl>
                                          <p:spTgt spid="269315">
                                            <p:txEl>
                                              <p:charRg st="113" end="13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69315">
                                            <p:txEl>
                                              <p:charRg st="133" end="167"/>
                                            </p:txEl>
                                          </p:spTgt>
                                        </p:tgtEl>
                                        <p:attrNameLst>
                                          <p:attrName>style.visibility</p:attrName>
                                        </p:attrNameLst>
                                      </p:cBhvr>
                                      <p:to>
                                        <p:strVal val="visible"/>
                                      </p:to>
                                    </p:set>
                                    <p:animEffect transition="in" filter="wipe(left)">
                                      <p:cBhvr>
                                        <p:cTn id="32" dur="500"/>
                                        <p:tgtEl>
                                          <p:spTgt spid="269315">
                                            <p:txEl>
                                              <p:charRg st="133" end="16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69315">
                                            <p:txEl>
                                              <p:charRg st="167" end="195"/>
                                            </p:txEl>
                                          </p:spTgt>
                                        </p:tgtEl>
                                        <p:attrNameLst>
                                          <p:attrName>style.visibility</p:attrName>
                                        </p:attrNameLst>
                                      </p:cBhvr>
                                      <p:to>
                                        <p:strVal val="visible"/>
                                      </p:to>
                                    </p:set>
                                    <p:animEffect transition="in" filter="wipe(left)">
                                      <p:cBhvr>
                                        <p:cTn id="37" dur="500"/>
                                        <p:tgtEl>
                                          <p:spTgt spid="269315">
                                            <p:txEl>
                                              <p:charRg st="167" end="19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69315">
                                            <p:txEl>
                                              <p:charRg st="196" end="221"/>
                                            </p:txEl>
                                          </p:spTgt>
                                        </p:tgtEl>
                                        <p:attrNameLst>
                                          <p:attrName>style.visibility</p:attrName>
                                        </p:attrNameLst>
                                      </p:cBhvr>
                                      <p:to>
                                        <p:strVal val="visible"/>
                                      </p:to>
                                    </p:set>
                                    <p:animEffect transition="in" filter="wipe(left)">
                                      <p:cBhvr>
                                        <p:cTn id="42" dur="500"/>
                                        <p:tgtEl>
                                          <p:spTgt spid="269315">
                                            <p:txEl>
                                              <p:charRg st="196" end="22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69315">
                                            <p:txEl>
                                              <p:charRg st="221" end="249"/>
                                            </p:txEl>
                                          </p:spTgt>
                                        </p:tgtEl>
                                        <p:attrNameLst>
                                          <p:attrName>style.visibility</p:attrName>
                                        </p:attrNameLst>
                                      </p:cBhvr>
                                      <p:to>
                                        <p:strVal val="visible"/>
                                      </p:to>
                                    </p:set>
                                    <p:animEffect transition="in" filter="wipe(left)">
                                      <p:cBhvr>
                                        <p:cTn id="47" dur="500"/>
                                        <p:tgtEl>
                                          <p:spTgt spid="269315">
                                            <p:txEl>
                                              <p:charRg st="221" end="24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69315">
                                            <p:txEl>
                                              <p:charRg st="249" end="253"/>
                                            </p:txEl>
                                          </p:spTgt>
                                        </p:tgtEl>
                                        <p:attrNameLst>
                                          <p:attrName>style.visibility</p:attrName>
                                        </p:attrNameLst>
                                      </p:cBhvr>
                                      <p:to>
                                        <p:strVal val="visible"/>
                                      </p:to>
                                    </p:set>
                                    <p:animEffect transition="in" filter="wipe(left)">
                                      <p:cBhvr>
                                        <p:cTn id="52" dur="500"/>
                                        <p:tgtEl>
                                          <p:spTgt spid="269315">
                                            <p:txEl>
                                              <p:charRg st="249" end="25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15" grpId="0" build="p"/>
    </p:bld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67585" name="标题 270337"/>
          <p:cNvSpPr>
            <a:spLocks noGrp="1"/>
          </p:cNvSpPr>
          <p:nvPr>
            <p:ph type="title"/>
          </p:nvPr>
        </p:nvSpPr>
        <p:spPr>
          <a:xfrm>
            <a:off x="566738" y="419100"/>
            <a:ext cx="1871662" cy="522288"/>
          </a:xfrm>
        </p:spPr>
        <p:txBody>
          <a:bodyPr wrap="square" anchor="b">
            <a:spAutoFit/>
          </a:bodyPr>
          <a:p>
            <a:r>
              <a:rPr lang="zh-CN" altLang="en-US" sz="2800" b="1" dirty="0">
                <a:latin typeface="宋体" panose="02010600030101010101" pitchFamily="2" charset="-122"/>
                <a:ea typeface="宋体" panose="02010600030101010101" pitchFamily="2" charset="-122"/>
              </a:rPr>
              <a:t>证明</a:t>
            </a:r>
            <a:r>
              <a:rPr lang="en-US" altLang="zh-CN" sz="2800" b="1">
                <a:latin typeface="宋体" panose="02010600030101010101" pitchFamily="2" charset="-122"/>
                <a:ea typeface="宋体" panose="02010600030101010101" pitchFamily="2" charset="-122"/>
              </a:rPr>
              <a:t>(</a:t>
            </a:r>
            <a:r>
              <a:rPr lang="zh-CN" altLang="en-US" sz="2800" b="1" dirty="0">
                <a:solidFill>
                  <a:schemeClr val="tx1"/>
                </a:solidFill>
                <a:latin typeface="宋体" panose="02010600030101010101" pitchFamily="2" charset="-122"/>
                <a:ea typeface="宋体" panose="02010600030101010101" pitchFamily="2" charset="-122"/>
              </a:rPr>
              <a:t>续</a:t>
            </a:r>
            <a:r>
              <a:rPr lang="en-US" altLang="zh-CN" sz="2800" b="1">
                <a:solidFill>
                  <a:schemeClr val="tx1"/>
                </a:solidFill>
                <a:latin typeface="宋体" panose="02010600030101010101" pitchFamily="2" charset="-122"/>
                <a:ea typeface="宋体" panose="02010600030101010101" pitchFamily="2" charset="-122"/>
              </a:rPr>
              <a:t>1</a:t>
            </a:r>
            <a:r>
              <a:rPr lang="en-US" altLang="zh-CN" sz="2800" b="1">
                <a:latin typeface="宋体" panose="02010600030101010101" pitchFamily="2" charset="-122"/>
                <a:ea typeface="宋体" panose="02010600030101010101" pitchFamily="2" charset="-122"/>
              </a:rPr>
              <a:t>) </a:t>
            </a:r>
            <a:endParaRPr lang="en-US" altLang="zh-CN" sz="2800" b="1">
              <a:latin typeface="宋体" panose="02010600030101010101" pitchFamily="2" charset="-122"/>
              <a:ea typeface="宋体" panose="02010600030101010101" pitchFamily="2" charset="-122"/>
            </a:endParaRPr>
          </a:p>
        </p:txBody>
      </p:sp>
      <p:sp>
        <p:nvSpPr>
          <p:cNvPr id="270339" name="内容占位符 270338"/>
          <p:cNvSpPr>
            <a:spLocks noGrp="1"/>
          </p:cNvSpPr>
          <p:nvPr>
            <p:ph idx="1"/>
          </p:nvPr>
        </p:nvSpPr>
        <p:spPr>
          <a:xfrm>
            <a:off x="566738" y="1111250"/>
            <a:ext cx="8305800" cy="4724400"/>
          </a:xfrm>
        </p:spPr>
        <p:txBody>
          <a:bodyPr anchor="t"/>
          <a:p>
            <a:pPr marL="0" indent="-337820" fontAlgn="base">
              <a:spcBef>
                <a:spcPts val="0"/>
              </a:spcBef>
              <a:buNone/>
            </a:pPr>
            <a:r>
              <a:rPr lang="en-US" altLang="zh-CN" sz="2800" b="1" strike="noStrike" noProof="1" dirty="0">
                <a:latin typeface="宋体" panose="02010600030101010101" pitchFamily="2" charset="-122"/>
              </a:rPr>
              <a:t>    </a:t>
            </a:r>
            <a:r>
              <a:rPr lang="zh-CN" altLang="en-US" sz="2800" b="1" strike="noStrike" noProof="1" dirty="0">
                <a:latin typeface="宋体" panose="02010600030101010101" pitchFamily="2" charset="-122"/>
              </a:rPr>
              <a:t>设</a:t>
            </a:r>
            <a:r>
              <a:rPr lang="en-US" altLang="zh-CN" sz="2800" b="1" strike="noStrike" noProof="1" dirty="0">
                <a:latin typeface="Times New Roman Bold" panose="02020803070505020304" charset="0"/>
                <a:cs typeface="Times New Roman Bold" panose="02020803070505020304" charset="0"/>
              </a:rPr>
              <a:t>deg</a:t>
            </a:r>
            <a:r>
              <a:rPr lang="en-US" altLang="zh-CN" sz="2800" b="1" strike="noStrike" noProof="1">
                <a:latin typeface="宋体" panose="02010600030101010101" pitchFamily="2" charset="-122"/>
                <a:sym typeface="Symbol" pitchFamily="18" charset="2"/>
              </a:rPr>
              <a:t>(</a:t>
            </a:r>
            <a:r>
              <a:rPr lang="en-US" altLang="zh-CN" sz="2800" b="1" i="1" strike="noStrike" noProof="1">
                <a:latin typeface="Times New Roman" panose="02020803070505020304" pitchFamily="18" charset="0"/>
                <a:sym typeface="Symbol" pitchFamily="18" charset="2"/>
              </a:rPr>
              <a:t>f</a:t>
            </a:r>
            <a:r>
              <a:rPr lang="en-US" altLang="zh-CN" sz="2800" b="1" strike="noStrike" noProof="1">
                <a:latin typeface="Times New Roman" panose="02020803070505020304" pitchFamily="18" charset="0"/>
                <a:sym typeface="Symbol" pitchFamily="18" charset="2"/>
              </a:rPr>
              <a:t>(</a:t>
            </a:r>
            <a:r>
              <a:rPr lang="en-US" altLang="zh-CN" sz="2800" b="1" i="1" strike="noStrike" noProof="1">
                <a:latin typeface="Times New Roman" panose="02020803070505020304" pitchFamily="18" charset="0"/>
                <a:sym typeface="Symbol" pitchFamily="18" charset="2"/>
              </a:rPr>
              <a:t>x</a:t>
            </a:r>
            <a:r>
              <a:rPr lang="en-US" altLang="zh-CN" sz="2800" b="1" strike="noStrike" noProof="1">
                <a:latin typeface="Times New Roman" panose="02020803070505020304" pitchFamily="18" charset="0"/>
                <a:sym typeface="Symbol" pitchFamily="18" charset="2"/>
              </a:rPr>
              <a:t>) </a:t>
            </a:r>
            <a:r>
              <a:rPr lang="en-US" altLang="zh-CN" sz="2800" b="1" strike="noStrike" noProof="1">
                <a:latin typeface="宋体" panose="02010600030101010101" pitchFamily="2" charset="-122"/>
                <a:sym typeface="Symbol" pitchFamily="18" charset="2"/>
              </a:rPr>
              <a:t>) =</a:t>
            </a:r>
            <a:r>
              <a:rPr lang="en-US" altLang="zh-CN" sz="2800" b="1" i="1" strike="noStrike" noProof="1">
                <a:latin typeface="Times New Roman" panose="02020803070505020304" pitchFamily="18" charset="0"/>
                <a:sym typeface="Symbol" pitchFamily="18" charset="2"/>
              </a:rPr>
              <a:t>n</a:t>
            </a:r>
            <a:r>
              <a:rPr lang="en-US" altLang="zh-CN" sz="2800" b="1" strike="noStrike" noProof="1" dirty="0">
                <a:latin typeface="Times New Roman" panose="02020803070505020304" pitchFamily="18" charset="0"/>
                <a:sym typeface="Symbol" pitchFamily="18" charset="2"/>
              </a:rPr>
              <a:t>,</a:t>
            </a:r>
            <a:r>
              <a:rPr lang="zh-CN" altLang="en-US" sz="2800" b="1" strike="noStrike" noProof="1" dirty="0">
                <a:latin typeface="Times New Roman" panose="02020803070505020304" pitchFamily="18" charset="0"/>
                <a:sym typeface="Symbol" pitchFamily="18" charset="2"/>
              </a:rPr>
              <a:t>并设结论对于次数低于</a:t>
            </a:r>
            <a:r>
              <a:rPr lang="en-US" altLang="zh-CN" sz="2800" b="1" i="1" strike="noStrike" noProof="1">
                <a:latin typeface="Times New Roman" panose="02020803070505020304" pitchFamily="18" charset="0"/>
                <a:sym typeface="Symbol" pitchFamily="18" charset="2"/>
              </a:rPr>
              <a:t>n</a:t>
            </a:r>
            <a:r>
              <a:rPr lang="zh-CN" altLang="en-US" sz="2800" b="1" strike="noStrike" noProof="1" dirty="0">
                <a:latin typeface="Times New Roman" panose="02020803070505020304" pitchFamily="18" charset="0"/>
                <a:sym typeface="Symbol" pitchFamily="18" charset="2"/>
              </a:rPr>
              <a:t>的多项</a:t>
            </a:r>
            <a:r>
              <a:rPr lang="zh-CN" altLang="en-US" sz="2800" b="1" strike="noStrike" noProof="1" dirty="0">
                <a:latin typeface="宋体" panose="02010600030101010101" pitchFamily="2" charset="-122"/>
                <a:sym typeface="Symbol" pitchFamily="18" charset="2"/>
              </a:rPr>
              <a:t>式</a:t>
            </a:r>
            <a:r>
              <a:rPr lang="zh-CN" altLang="en-US" sz="2800" b="1" strike="noStrike" noProof="1" dirty="0">
                <a:latin typeface="Times New Roman" panose="02020803070505020304" pitchFamily="18" charset="0"/>
                <a:sym typeface="Symbol" pitchFamily="18" charset="2"/>
              </a:rPr>
              <a:t>已经成立</a:t>
            </a:r>
            <a:r>
              <a:rPr lang="en-US" altLang="zh-CN" sz="2800" b="1" strike="noStrike" noProof="1">
                <a:latin typeface="Times New Roman" panose="02020803070505020304" pitchFamily="18" charset="0"/>
                <a:sym typeface="Symbol" pitchFamily="18" charset="2"/>
              </a:rPr>
              <a:t>.</a:t>
            </a:r>
            <a:endParaRPr lang="en-US" altLang="zh-CN" sz="2800" b="1" strike="noStrike" noProof="1">
              <a:latin typeface="Times New Roman" panose="02020803070505020304" pitchFamily="18" charset="0"/>
              <a:sym typeface="Symbol" pitchFamily="18" charset="2"/>
            </a:endParaRPr>
          </a:p>
          <a:p>
            <a:pPr fontAlgn="base">
              <a:buNone/>
            </a:pPr>
            <a:r>
              <a:rPr lang="en-US" altLang="zh-CN" sz="2800" b="1" strike="noStrike" noProof="1" dirty="0">
                <a:latin typeface="Times New Roman" panose="02020803070505020304" pitchFamily="18" charset="0"/>
                <a:sym typeface="Symbol" pitchFamily="18" charset="2"/>
              </a:rPr>
              <a:t>        </a:t>
            </a:r>
            <a:r>
              <a:rPr lang="zh-CN" altLang="en-US" sz="2800" b="1" strike="noStrike" noProof="1" dirty="0">
                <a:latin typeface="Times New Roman" panose="02020803070505020304" pitchFamily="18" charset="0"/>
                <a:sym typeface="Symbol" pitchFamily="18" charset="2"/>
              </a:rPr>
              <a:t>若</a:t>
            </a:r>
            <a:r>
              <a:rPr lang="en-US" altLang="zh-CN" sz="2800" b="1" i="1" strike="noStrike" noProof="1">
                <a:latin typeface="Times New Roman" panose="02020803070505020304" pitchFamily="18" charset="0"/>
                <a:sym typeface="Symbol" pitchFamily="18" charset="2"/>
              </a:rPr>
              <a:t>f</a:t>
            </a:r>
            <a:r>
              <a:rPr lang="en-US" altLang="zh-CN" sz="2800" b="1" strike="noStrike" noProof="1">
                <a:latin typeface="宋体" panose="02010600030101010101" pitchFamily="2" charset="-122"/>
                <a:sym typeface="Symbol" pitchFamily="18" charset="2"/>
              </a:rPr>
              <a:t>(</a:t>
            </a:r>
            <a:r>
              <a:rPr lang="en-US" altLang="zh-CN" sz="2800" b="1" i="1" strike="noStrike" noProof="1">
                <a:latin typeface="Times New Roman" panose="02020803070505020304" pitchFamily="18" charset="0"/>
                <a:sym typeface="Symbol" pitchFamily="18" charset="2"/>
              </a:rPr>
              <a:t>x</a:t>
            </a:r>
            <a:r>
              <a:rPr lang="en-US" altLang="zh-CN" sz="2800" b="1" strike="noStrike" noProof="1" dirty="0">
                <a:latin typeface="宋体" panose="02010600030101010101" pitchFamily="2" charset="-122"/>
                <a:sym typeface="Symbol" pitchFamily="18" charset="2"/>
              </a:rPr>
              <a:t>) </a:t>
            </a:r>
            <a:r>
              <a:rPr lang="zh-CN" altLang="en-US" sz="2800" b="1" strike="noStrike" noProof="1" dirty="0">
                <a:latin typeface="宋体" panose="02010600030101010101" pitchFamily="2" charset="-122"/>
                <a:sym typeface="Symbol" pitchFamily="18" charset="2"/>
              </a:rPr>
              <a:t>是不可约多项式</a:t>
            </a:r>
            <a:r>
              <a:rPr lang="en-US" altLang="zh-CN" sz="2800" b="1" strike="noStrike" noProof="1" dirty="0">
                <a:latin typeface="宋体" panose="02010600030101010101" pitchFamily="2" charset="-122"/>
                <a:sym typeface="Symbol" pitchFamily="18" charset="2"/>
              </a:rPr>
              <a:t>,</a:t>
            </a:r>
            <a:r>
              <a:rPr lang="zh-CN" altLang="en-US" sz="2800" b="1" strike="noStrike" noProof="1" dirty="0">
                <a:latin typeface="宋体" panose="02010600030101010101" pitchFamily="2" charset="-122"/>
                <a:sym typeface="Symbol" pitchFamily="18" charset="2"/>
              </a:rPr>
              <a:t>结论显然</a:t>
            </a:r>
            <a:r>
              <a:rPr lang="en-US" altLang="zh-CN" sz="2800" b="1" strike="noStrike" noProof="1" dirty="0">
                <a:latin typeface="宋体" panose="02010600030101010101" pitchFamily="2" charset="-122"/>
                <a:sym typeface="Symbol" pitchFamily="18" charset="2"/>
              </a:rPr>
              <a:t>.</a:t>
            </a:r>
            <a:r>
              <a:rPr lang="zh-CN" altLang="en-US" sz="2800" b="1" strike="noStrike" noProof="1" dirty="0">
                <a:latin typeface="宋体" panose="02010600030101010101" pitchFamily="2" charset="-122"/>
                <a:sym typeface="Symbol" pitchFamily="18" charset="2"/>
              </a:rPr>
              <a:t>不妨设</a:t>
            </a:r>
            <a:r>
              <a:rPr lang="en-US" altLang="zh-CN" sz="2800" b="1" i="1" strike="noStrike" noProof="1">
                <a:latin typeface="Times New Roman" panose="02020803070505020304" pitchFamily="18" charset="0"/>
                <a:sym typeface="Symbol" pitchFamily="18" charset="2"/>
              </a:rPr>
              <a:t>f</a:t>
            </a:r>
            <a:r>
              <a:rPr lang="en-US" altLang="zh-CN" sz="2800" b="1" strike="noStrike" noProof="1">
                <a:latin typeface="宋体" panose="02010600030101010101" pitchFamily="2" charset="-122"/>
                <a:sym typeface="Symbol" pitchFamily="18" charset="2"/>
              </a:rPr>
              <a:t>(</a:t>
            </a:r>
            <a:r>
              <a:rPr lang="en-US" altLang="zh-CN" sz="2800" b="1" i="1" strike="noStrike" noProof="1">
                <a:latin typeface="Times New Roman" panose="02020803070505020304" pitchFamily="18" charset="0"/>
                <a:sym typeface="Symbol" pitchFamily="18" charset="2"/>
              </a:rPr>
              <a:t>x</a:t>
            </a:r>
            <a:r>
              <a:rPr lang="en-US" altLang="zh-CN" sz="2800" b="1" strike="noStrike" noProof="1" dirty="0">
                <a:latin typeface="宋体" panose="02010600030101010101" pitchFamily="2" charset="-122"/>
                <a:sym typeface="Symbol" pitchFamily="18" charset="2"/>
              </a:rPr>
              <a:t>) </a:t>
            </a:r>
            <a:r>
              <a:rPr lang="zh-CN" altLang="en-US" sz="2800" b="1" strike="noStrike" noProof="1" dirty="0">
                <a:latin typeface="宋体" panose="02010600030101010101" pitchFamily="2" charset="-122"/>
                <a:sym typeface="Symbol" pitchFamily="18" charset="2"/>
              </a:rPr>
              <a:t>不</a:t>
            </a:r>
            <a:endParaRPr lang="zh-CN" altLang="en-US" sz="2800" b="1" strike="noStrike" noProof="1" dirty="0">
              <a:latin typeface="宋体" panose="02010600030101010101" pitchFamily="2" charset="-122"/>
              <a:sym typeface="Symbol" pitchFamily="18" charset="2"/>
            </a:endParaRPr>
          </a:p>
          <a:p>
            <a:pPr fontAlgn="base">
              <a:buNone/>
            </a:pPr>
            <a:r>
              <a:rPr lang="zh-CN" altLang="en-US" sz="2800" b="1" strike="noStrike" noProof="1" dirty="0">
                <a:latin typeface="宋体" panose="02010600030101010101" pitchFamily="2" charset="-122"/>
                <a:sym typeface="Symbol" pitchFamily="18" charset="2"/>
              </a:rPr>
              <a:t>是不可约的</a:t>
            </a:r>
            <a:r>
              <a:rPr lang="en-US" altLang="zh-CN" sz="2800" b="1" strike="noStrike" noProof="1" dirty="0">
                <a:latin typeface="宋体" panose="02010600030101010101" pitchFamily="2" charset="-122"/>
                <a:sym typeface="Symbol" pitchFamily="18" charset="2"/>
              </a:rPr>
              <a:t>,</a:t>
            </a:r>
            <a:r>
              <a:rPr lang="zh-CN" altLang="en-US" sz="2800" b="1" strike="noStrike" noProof="1" dirty="0">
                <a:latin typeface="宋体" panose="02010600030101010101" pitchFamily="2" charset="-122"/>
                <a:sym typeface="Symbol" pitchFamily="18" charset="2"/>
              </a:rPr>
              <a:t>即有</a:t>
            </a:r>
            <a:endParaRPr lang="zh-CN" altLang="en-US" sz="2800" b="1" strike="noStrike" noProof="1" dirty="0">
              <a:latin typeface="宋体" panose="02010600030101010101" pitchFamily="2" charset="-122"/>
              <a:sym typeface="Symbol" pitchFamily="18" charset="2"/>
            </a:endParaRPr>
          </a:p>
          <a:p>
            <a:pPr fontAlgn="base">
              <a:buNone/>
            </a:pPr>
            <a:r>
              <a:rPr lang="zh-CN" altLang="en-US" sz="2800" b="1" i="1" strike="noStrike" noProof="1" dirty="0">
                <a:latin typeface="Times New Roman" panose="02020803070505020304" pitchFamily="18" charset="0"/>
                <a:sym typeface="Symbol" pitchFamily="18" charset="2"/>
              </a:rPr>
              <a:t>                   </a:t>
            </a:r>
            <a:r>
              <a:rPr lang="zh-CN" altLang="en-US" sz="2800" b="1" i="1" strike="noStrike" noProof="1">
                <a:latin typeface="Times New Roman" panose="02020803070505020304" pitchFamily="18" charset="0"/>
                <a:sym typeface="Symbol" pitchFamily="18" charset="2"/>
              </a:rPr>
              <a:t>  </a:t>
            </a:r>
            <a:r>
              <a:rPr lang="en-US" altLang="zh-CN" sz="2800" b="1" i="1" strike="noStrike" noProof="1">
                <a:latin typeface="Times New Roman" panose="02020803070505020304" pitchFamily="18" charset="0"/>
                <a:sym typeface="Symbol" pitchFamily="18" charset="2"/>
              </a:rPr>
              <a:t>f</a:t>
            </a:r>
            <a:r>
              <a:rPr lang="en-US" altLang="zh-CN" sz="2800" b="1" strike="noStrike" noProof="1">
                <a:latin typeface="Times New Roman" panose="02020803070505020304" pitchFamily="18" charset="0"/>
                <a:sym typeface="Symbol" pitchFamily="18" charset="2"/>
              </a:rPr>
              <a:t>(</a:t>
            </a:r>
            <a:r>
              <a:rPr lang="en-US" altLang="zh-CN" sz="2800" b="1" i="1" strike="noStrike" noProof="1">
                <a:latin typeface="Times New Roman" panose="02020803070505020304" pitchFamily="18" charset="0"/>
                <a:sym typeface="Symbol" pitchFamily="18" charset="2"/>
              </a:rPr>
              <a:t>x</a:t>
            </a:r>
            <a:r>
              <a:rPr lang="en-US" altLang="zh-CN" sz="2800" b="1" strike="noStrike" noProof="1">
                <a:latin typeface="Times New Roman" panose="02020803070505020304" pitchFamily="18" charset="0"/>
                <a:sym typeface="Symbol" pitchFamily="18" charset="2"/>
              </a:rPr>
              <a:t>) </a:t>
            </a:r>
            <a:r>
              <a:rPr lang="en-US" altLang="zh-CN" sz="2800" b="1" strike="noStrike" noProof="1">
                <a:latin typeface="宋体" panose="02010600030101010101" pitchFamily="2" charset="-122"/>
                <a:sym typeface="Symbol" pitchFamily="18" charset="2"/>
              </a:rPr>
              <a:t>=</a:t>
            </a:r>
            <a:r>
              <a:rPr lang="en-US" altLang="zh-CN" sz="2800" b="1" i="1" strike="noStrike" noProof="1">
                <a:latin typeface="Times New Roman" panose="02020803070505020304" pitchFamily="18" charset="0"/>
                <a:sym typeface="Symbol" pitchFamily="18" charset="2"/>
              </a:rPr>
              <a:t>f</a:t>
            </a:r>
            <a:r>
              <a:rPr lang="en-US" altLang="zh-CN" sz="2800" b="1" strike="noStrike" baseline="-25000" noProof="1">
                <a:latin typeface="宋体" panose="02010600030101010101" pitchFamily="2" charset="-122"/>
                <a:sym typeface="Symbol" pitchFamily="18" charset="2"/>
              </a:rPr>
              <a:t>1</a:t>
            </a:r>
            <a:r>
              <a:rPr lang="en-US" altLang="zh-CN" sz="2800" b="1" strike="noStrike" noProof="1">
                <a:latin typeface="Times New Roman" panose="02020803070505020304" pitchFamily="18" charset="0"/>
                <a:sym typeface="Symbol" pitchFamily="18" charset="2"/>
              </a:rPr>
              <a:t>(</a:t>
            </a:r>
            <a:r>
              <a:rPr lang="en-US" altLang="zh-CN" sz="2800" b="1" i="1" strike="noStrike" noProof="1">
                <a:latin typeface="Times New Roman" panose="02020803070505020304" pitchFamily="18" charset="0"/>
                <a:sym typeface="Symbol" pitchFamily="18" charset="2"/>
              </a:rPr>
              <a:t>x</a:t>
            </a:r>
            <a:r>
              <a:rPr lang="en-US" altLang="zh-CN" sz="2800" b="1" strike="noStrike" noProof="1">
                <a:latin typeface="Times New Roman" panose="02020803070505020304" pitchFamily="18" charset="0"/>
                <a:sym typeface="Symbol" pitchFamily="18" charset="2"/>
              </a:rPr>
              <a:t>) </a:t>
            </a:r>
            <a:r>
              <a:rPr lang="en-US" altLang="zh-CN" sz="2800" b="1" i="1" strike="noStrike" noProof="1">
                <a:latin typeface="Times New Roman" panose="02020803070505020304" pitchFamily="18" charset="0"/>
                <a:sym typeface="Symbol" pitchFamily="18" charset="2"/>
              </a:rPr>
              <a:t>f</a:t>
            </a:r>
            <a:r>
              <a:rPr lang="en-US" altLang="zh-CN" sz="2800" b="1" strike="noStrike" baseline="-25000" noProof="1">
                <a:latin typeface="宋体" panose="02010600030101010101" pitchFamily="2" charset="-122"/>
                <a:sym typeface="Symbol" pitchFamily="18" charset="2"/>
              </a:rPr>
              <a:t>2</a:t>
            </a:r>
            <a:r>
              <a:rPr lang="en-US" altLang="zh-CN" sz="2800" b="1" strike="noStrike" noProof="1">
                <a:latin typeface="Times New Roman" panose="02020803070505020304" pitchFamily="18" charset="0"/>
                <a:sym typeface="Symbol" pitchFamily="18" charset="2"/>
              </a:rPr>
              <a:t>(</a:t>
            </a:r>
            <a:r>
              <a:rPr lang="en-US" altLang="zh-CN" sz="2800" b="1" i="1" strike="noStrike" noProof="1">
                <a:latin typeface="Times New Roman" panose="02020803070505020304" pitchFamily="18" charset="0"/>
                <a:sym typeface="Symbol" pitchFamily="18" charset="2"/>
              </a:rPr>
              <a:t>x</a:t>
            </a:r>
            <a:r>
              <a:rPr lang="en-US" altLang="zh-CN" sz="2800" b="1" strike="noStrike" noProof="1">
                <a:latin typeface="Times New Roman" panose="02020803070505020304" pitchFamily="18" charset="0"/>
                <a:sym typeface="Symbol" pitchFamily="18" charset="2"/>
              </a:rPr>
              <a:t>) </a:t>
            </a:r>
            <a:endParaRPr lang="en-US" altLang="zh-CN" sz="2800" b="1" strike="noStrike" noProof="1">
              <a:latin typeface="宋体" panose="02010600030101010101" pitchFamily="2" charset="-122"/>
              <a:sym typeface="Symbol" pitchFamily="18" charset="2"/>
            </a:endParaRPr>
          </a:p>
          <a:p>
            <a:pPr fontAlgn="base">
              <a:buNone/>
            </a:pPr>
            <a:r>
              <a:rPr lang="zh-CN" altLang="en-US" sz="2800" b="1" strike="noStrike" noProof="1" dirty="0">
                <a:latin typeface="宋体" panose="02010600030101010101" pitchFamily="2" charset="-122"/>
                <a:sym typeface="Symbol" pitchFamily="18" charset="2"/>
              </a:rPr>
              <a:t>其中</a:t>
            </a:r>
            <a:r>
              <a:rPr lang="en-US" altLang="zh-CN" sz="2800" b="1" i="1" strike="noStrike" noProof="1">
                <a:latin typeface="Times New Roman" panose="02020803070505020304" pitchFamily="18" charset="0"/>
                <a:sym typeface="Symbol" pitchFamily="18" charset="2"/>
              </a:rPr>
              <a:t>f</a:t>
            </a:r>
            <a:r>
              <a:rPr lang="en-US" altLang="zh-CN" sz="2800" b="1" strike="noStrike" baseline="-25000" noProof="1">
                <a:latin typeface="宋体" panose="02010600030101010101" pitchFamily="2" charset="-122"/>
                <a:sym typeface="Symbol" pitchFamily="18" charset="2"/>
              </a:rPr>
              <a:t>1</a:t>
            </a:r>
            <a:r>
              <a:rPr lang="en-US" altLang="zh-CN" sz="2800" b="1" strike="noStrike" noProof="1">
                <a:latin typeface="Times New Roman" panose="02020803070505020304" pitchFamily="18" charset="0"/>
                <a:sym typeface="Symbol" pitchFamily="18" charset="2"/>
              </a:rPr>
              <a:t>(</a:t>
            </a:r>
            <a:r>
              <a:rPr lang="en-US" altLang="zh-CN" sz="2800" b="1" i="1" strike="noStrike" noProof="1">
                <a:latin typeface="Times New Roman" panose="02020803070505020304" pitchFamily="18" charset="0"/>
                <a:sym typeface="Symbol" pitchFamily="18" charset="2"/>
              </a:rPr>
              <a:t>x</a:t>
            </a:r>
            <a:r>
              <a:rPr lang="en-US" altLang="zh-CN" sz="2800" b="1" strike="noStrike" noProof="1">
                <a:latin typeface="Times New Roman" panose="02020803070505020304" pitchFamily="18" charset="0"/>
                <a:sym typeface="Symbol" pitchFamily="18" charset="2"/>
              </a:rPr>
              <a:t>) </a:t>
            </a:r>
            <a:r>
              <a:rPr lang="en-US" altLang="zh-CN" sz="2800" b="1" strike="noStrike" noProof="1">
                <a:latin typeface="宋体" panose="02010600030101010101" pitchFamily="2" charset="-122"/>
                <a:sym typeface="Symbol" pitchFamily="18" charset="2"/>
              </a:rPr>
              <a:t>,</a:t>
            </a:r>
            <a:r>
              <a:rPr lang="en-US" altLang="zh-CN" sz="2800" b="1" i="1" strike="noStrike" noProof="1">
                <a:latin typeface="Times New Roman" panose="02020803070505020304" pitchFamily="18" charset="0"/>
                <a:sym typeface="Symbol" pitchFamily="18" charset="2"/>
              </a:rPr>
              <a:t>f</a:t>
            </a:r>
            <a:r>
              <a:rPr lang="en-US" altLang="zh-CN" sz="2800" b="1" strike="noStrike" baseline="-25000" noProof="1">
                <a:latin typeface="宋体" panose="02010600030101010101" pitchFamily="2" charset="-122"/>
                <a:sym typeface="Symbol" pitchFamily="18" charset="2"/>
              </a:rPr>
              <a:t>2</a:t>
            </a:r>
            <a:r>
              <a:rPr lang="en-US" altLang="zh-CN" sz="2800" b="1" strike="noStrike" noProof="1">
                <a:latin typeface="Times New Roman" panose="02020803070505020304" pitchFamily="18" charset="0"/>
                <a:sym typeface="Symbol" pitchFamily="18" charset="2"/>
              </a:rPr>
              <a:t>(</a:t>
            </a:r>
            <a:r>
              <a:rPr lang="en-US" altLang="zh-CN" sz="2800" b="1" i="1" strike="noStrike" noProof="1">
                <a:latin typeface="Times New Roman" panose="02020803070505020304" pitchFamily="18" charset="0"/>
                <a:sym typeface="Symbol" pitchFamily="18" charset="2"/>
              </a:rPr>
              <a:t>x</a:t>
            </a:r>
            <a:r>
              <a:rPr lang="en-US" altLang="zh-CN" sz="2800" b="1" strike="noStrike" noProof="1">
                <a:latin typeface="Times New Roman" panose="02020803070505020304" pitchFamily="18" charset="0"/>
                <a:sym typeface="Symbol" pitchFamily="18" charset="2"/>
              </a:rPr>
              <a:t>) </a:t>
            </a:r>
            <a:r>
              <a:rPr lang="zh-CN" altLang="en-US" sz="2800" b="1" strike="noStrike" noProof="1" dirty="0">
                <a:latin typeface="宋体" panose="02010600030101010101" pitchFamily="2" charset="-122"/>
                <a:sym typeface="Symbol" pitchFamily="18" charset="2"/>
              </a:rPr>
              <a:t>的次数都低于</a:t>
            </a:r>
            <a:r>
              <a:rPr lang="en-US" altLang="zh-CN" sz="2800" b="1" i="1" strike="noStrike" noProof="1">
                <a:latin typeface="Times New Roman" panose="02020803070505020304" pitchFamily="18" charset="0"/>
                <a:sym typeface="Symbol" pitchFamily="18" charset="2"/>
              </a:rPr>
              <a:t>n</a:t>
            </a:r>
            <a:r>
              <a:rPr lang="en-US" altLang="zh-CN" sz="2800" b="1" strike="noStrike" noProof="1" dirty="0">
                <a:latin typeface="宋体" panose="02010600030101010101" pitchFamily="2" charset="-122"/>
                <a:sym typeface="Symbol" pitchFamily="18" charset="2"/>
              </a:rPr>
              <a:t>.</a:t>
            </a:r>
            <a:r>
              <a:rPr lang="zh-CN" altLang="en-US" sz="2800" b="1" strike="noStrike" noProof="1" dirty="0">
                <a:latin typeface="宋体" panose="02010600030101010101" pitchFamily="2" charset="-122"/>
                <a:sym typeface="Symbol" pitchFamily="18" charset="2"/>
              </a:rPr>
              <a:t>由归纳法假定</a:t>
            </a:r>
            <a:r>
              <a:rPr lang="en-US" altLang="zh-CN" sz="2800" b="1" i="1" strike="noStrike" noProof="1">
                <a:latin typeface="Times New Roman" panose="02020803070505020304" pitchFamily="18" charset="0"/>
                <a:sym typeface="Symbol" pitchFamily="18" charset="2"/>
              </a:rPr>
              <a:t>f</a:t>
            </a:r>
            <a:r>
              <a:rPr lang="en-US" altLang="zh-CN" sz="2800" b="1" strike="noStrike" baseline="-25000" noProof="1">
                <a:latin typeface="宋体" panose="02010600030101010101" pitchFamily="2" charset="-122"/>
                <a:sym typeface="Symbol" pitchFamily="18" charset="2"/>
              </a:rPr>
              <a:t>1 </a:t>
            </a:r>
            <a:r>
              <a:rPr lang="en-US" altLang="zh-CN" sz="2800" b="1" strike="noStrike" noProof="1">
                <a:latin typeface="Times New Roman" panose="02020803070505020304" pitchFamily="18" charset="0"/>
                <a:sym typeface="Symbol" pitchFamily="18" charset="2"/>
              </a:rPr>
              <a:t>(</a:t>
            </a:r>
            <a:r>
              <a:rPr lang="en-US" altLang="zh-CN" sz="2800" b="1" i="1" strike="noStrike" noProof="1">
                <a:latin typeface="Times New Roman" panose="02020803070505020304" pitchFamily="18" charset="0"/>
                <a:sym typeface="Symbol" pitchFamily="18" charset="2"/>
              </a:rPr>
              <a:t>x</a:t>
            </a:r>
            <a:r>
              <a:rPr lang="en-US" altLang="zh-CN" sz="2800" b="1" strike="noStrike" noProof="1">
                <a:latin typeface="Times New Roman" panose="02020803070505020304" pitchFamily="18" charset="0"/>
                <a:sym typeface="Symbol" pitchFamily="18" charset="2"/>
              </a:rPr>
              <a:t>) </a:t>
            </a:r>
            <a:r>
              <a:rPr lang="zh-CN" altLang="en-US" sz="2800" b="1" strike="noStrike" noProof="1" dirty="0">
                <a:latin typeface="宋体" panose="02010600030101010101" pitchFamily="2" charset="-122"/>
                <a:sym typeface="Symbol" pitchFamily="18" charset="2"/>
              </a:rPr>
              <a:t>和</a:t>
            </a:r>
            <a:endParaRPr lang="zh-CN" altLang="en-US" sz="2800" b="1" strike="noStrike" noProof="1" dirty="0">
              <a:latin typeface="宋体" panose="02010600030101010101" pitchFamily="2" charset="-122"/>
              <a:sym typeface="Symbol" pitchFamily="18" charset="2"/>
            </a:endParaRPr>
          </a:p>
          <a:p>
            <a:pPr fontAlgn="base">
              <a:buNone/>
            </a:pPr>
            <a:r>
              <a:rPr lang="en-US" altLang="zh-CN" sz="2800" b="1" i="1" strike="noStrike" noProof="1">
                <a:latin typeface="Times New Roman" panose="02020803070505020304" pitchFamily="18" charset="0"/>
                <a:sym typeface="Symbol" pitchFamily="18" charset="2"/>
              </a:rPr>
              <a:t>f</a:t>
            </a:r>
            <a:r>
              <a:rPr lang="en-US" altLang="zh-CN" sz="2800" b="1" strike="noStrike" baseline="-25000" noProof="1">
                <a:latin typeface="宋体" panose="02010600030101010101" pitchFamily="2" charset="-122"/>
                <a:sym typeface="Symbol" pitchFamily="18" charset="2"/>
              </a:rPr>
              <a:t>2</a:t>
            </a:r>
            <a:r>
              <a:rPr lang="en-US" altLang="zh-CN" sz="2800" b="1" strike="noStrike" noProof="1">
                <a:latin typeface="Times New Roman" panose="02020803070505020304" pitchFamily="18" charset="0"/>
                <a:sym typeface="Symbol" pitchFamily="18" charset="2"/>
              </a:rPr>
              <a:t>(</a:t>
            </a:r>
            <a:r>
              <a:rPr lang="en-US" altLang="zh-CN" sz="2800" b="1" i="1" strike="noStrike" noProof="1">
                <a:latin typeface="Times New Roman" panose="02020803070505020304" pitchFamily="18" charset="0"/>
                <a:sym typeface="Symbol" pitchFamily="18" charset="2"/>
              </a:rPr>
              <a:t>x</a:t>
            </a:r>
            <a:r>
              <a:rPr lang="en-US" altLang="zh-CN" sz="2800" b="1" strike="noStrike" noProof="1">
                <a:latin typeface="Times New Roman" panose="02020803070505020304" pitchFamily="18" charset="0"/>
                <a:sym typeface="Symbol" pitchFamily="18" charset="2"/>
              </a:rPr>
              <a:t>) </a:t>
            </a:r>
            <a:r>
              <a:rPr lang="zh-CN" altLang="en-US" sz="2800" b="1" strike="noStrike" noProof="1" dirty="0">
                <a:latin typeface="宋体" panose="02010600030101010101" pitchFamily="2" charset="-122"/>
                <a:sym typeface="Symbol" pitchFamily="18" charset="2"/>
              </a:rPr>
              <a:t>都可以分解成数域</a:t>
            </a:r>
            <a:r>
              <a:rPr lang="en-US" altLang="zh-CN" sz="2800" b="1" i="1" strike="noStrike" noProof="1">
                <a:latin typeface="Times New Roman" panose="02020803070505020304" pitchFamily="18" charset="0"/>
                <a:sym typeface="Symbol" pitchFamily="18" charset="2"/>
              </a:rPr>
              <a:t>P</a:t>
            </a:r>
            <a:r>
              <a:rPr lang="zh-CN" altLang="en-US" sz="2800" b="1" strike="noStrike" noProof="1" dirty="0">
                <a:latin typeface="宋体" panose="02010600030101010101" pitchFamily="2" charset="-122"/>
                <a:sym typeface="Symbol" pitchFamily="18" charset="2"/>
              </a:rPr>
              <a:t>上一些不可约多项式的乘积</a:t>
            </a:r>
            <a:r>
              <a:rPr lang="en-US" altLang="zh-CN" sz="2800" b="1" strike="noStrike" noProof="1">
                <a:latin typeface="宋体" panose="02010600030101010101" pitchFamily="2" charset="-122"/>
                <a:sym typeface="Symbol" pitchFamily="18" charset="2"/>
              </a:rPr>
              <a:t>.</a:t>
            </a:r>
            <a:endParaRPr lang="en-US" altLang="zh-CN" sz="2800" b="1" strike="noStrike" noProof="1">
              <a:latin typeface="宋体" panose="02010600030101010101" pitchFamily="2" charset="-122"/>
              <a:sym typeface="Symbol" pitchFamily="18" charset="2"/>
            </a:endParaRPr>
          </a:p>
          <a:p>
            <a:pPr fontAlgn="base">
              <a:buNone/>
            </a:pPr>
            <a:r>
              <a:rPr lang="zh-CN" altLang="en-US" sz="2800" b="1" strike="noStrike" noProof="1" dirty="0">
                <a:latin typeface="宋体" panose="02010600030101010101" pitchFamily="2" charset="-122"/>
                <a:sym typeface="Symbol" pitchFamily="18" charset="2"/>
              </a:rPr>
              <a:t>把</a:t>
            </a:r>
            <a:r>
              <a:rPr lang="en-US" altLang="zh-CN" sz="2800" b="1" i="1" strike="noStrike" noProof="1">
                <a:latin typeface="Times New Roman" panose="02020803070505020304" pitchFamily="18" charset="0"/>
                <a:sym typeface="Symbol" pitchFamily="18" charset="2"/>
              </a:rPr>
              <a:t>f</a:t>
            </a:r>
            <a:r>
              <a:rPr lang="en-US" altLang="zh-CN" sz="2800" b="1" strike="noStrike" baseline="-25000" noProof="1">
                <a:latin typeface="宋体" panose="02010600030101010101" pitchFamily="2" charset="-122"/>
                <a:sym typeface="Symbol" pitchFamily="18" charset="2"/>
              </a:rPr>
              <a:t>1</a:t>
            </a:r>
            <a:r>
              <a:rPr lang="en-US" altLang="zh-CN" sz="2800" b="1" strike="noStrike" noProof="1">
                <a:latin typeface="Times New Roman" panose="02020803070505020304" pitchFamily="18" charset="0"/>
                <a:sym typeface="Symbol" pitchFamily="18" charset="2"/>
              </a:rPr>
              <a:t>(</a:t>
            </a:r>
            <a:r>
              <a:rPr lang="en-US" altLang="zh-CN" sz="2800" b="1" i="1" strike="noStrike" noProof="1">
                <a:latin typeface="Times New Roman" panose="02020803070505020304" pitchFamily="18" charset="0"/>
                <a:sym typeface="Symbol" pitchFamily="18" charset="2"/>
              </a:rPr>
              <a:t>x</a:t>
            </a:r>
            <a:r>
              <a:rPr lang="en-US" altLang="zh-CN" sz="2800" b="1" strike="noStrike" noProof="1">
                <a:latin typeface="Times New Roman" panose="02020803070505020304" pitchFamily="18" charset="0"/>
                <a:sym typeface="Symbol" pitchFamily="18" charset="2"/>
              </a:rPr>
              <a:t>) </a:t>
            </a:r>
            <a:r>
              <a:rPr lang="en-US" altLang="zh-CN" sz="2800" b="1" strike="noStrike" noProof="1">
                <a:latin typeface="宋体" panose="02010600030101010101" pitchFamily="2" charset="-122"/>
                <a:sym typeface="Symbol" pitchFamily="18" charset="2"/>
              </a:rPr>
              <a:t>,</a:t>
            </a:r>
            <a:r>
              <a:rPr lang="en-US" altLang="zh-CN" sz="2800" b="1" i="1" strike="noStrike" noProof="1">
                <a:latin typeface="Times New Roman" panose="02020803070505020304" pitchFamily="18" charset="0"/>
                <a:sym typeface="Symbol" pitchFamily="18" charset="2"/>
              </a:rPr>
              <a:t>f</a:t>
            </a:r>
            <a:r>
              <a:rPr lang="en-US" altLang="zh-CN" sz="2800" b="1" strike="noStrike" baseline="-25000" noProof="1">
                <a:latin typeface="宋体" panose="02010600030101010101" pitchFamily="2" charset="-122"/>
                <a:sym typeface="Symbol" pitchFamily="18" charset="2"/>
              </a:rPr>
              <a:t>2</a:t>
            </a:r>
            <a:r>
              <a:rPr lang="en-US" altLang="zh-CN" sz="2800" b="1" strike="noStrike" noProof="1">
                <a:latin typeface="Times New Roman" panose="02020803070505020304" pitchFamily="18" charset="0"/>
                <a:sym typeface="Symbol" pitchFamily="18" charset="2"/>
              </a:rPr>
              <a:t>(</a:t>
            </a:r>
            <a:r>
              <a:rPr lang="en-US" altLang="zh-CN" sz="2800" b="1" i="1" strike="noStrike" noProof="1">
                <a:latin typeface="Times New Roman" panose="02020803070505020304" pitchFamily="18" charset="0"/>
                <a:sym typeface="Symbol" pitchFamily="18" charset="2"/>
              </a:rPr>
              <a:t>x</a:t>
            </a:r>
            <a:r>
              <a:rPr lang="en-US" altLang="zh-CN" sz="2800" b="1" strike="noStrike" noProof="1">
                <a:latin typeface="Times New Roman" panose="02020803070505020304" pitchFamily="18" charset="0"/>
                <a:sym typeface="Symbol" pitchFamily="18" charset="2"/>
              </a:rPr>
              <a:t>) </a:t>
            </a:r>
            <a:r>
              <a:rPr lang="zh-CN" altLang="en-US" sz="2800" b="1" strike="noStrike" noProof="1" dirty="0">
                <a:latin typeface="宋体" panose="02010600030101010101" pitchFamily="2" charset="-122"/>
                <a:sym typeface="Symbol" pitchFamily="18" charset="2"/>
              </a:rPr>
              <a:t>的分解式合起来得到</a:t>
            </a:r>
            <a:r>
              <a:rPr lang="en-US" altLang="zh-CN" sz="2800" b="1" i="1" strike="noStrike" noProof="1">
                <a:latin typeface="Times New Roman" panose="02020803070505020304" pitchFamily="18" charset="0"/>
                <a:sym typeface="Symbol" pitchFamily="18" charset="2"/>
              </a:rPr>
              <a:t>f </a:t>
            </a:r>
            <a:r>
              <a:rPr lang="en-US" altLang="zh-CN" sz="2800" b="1" strike="noStrike" noProof="1">
                <a:latin typeface="Times New Roman" panose="02020803070505020304" pitchFamily="18" charset="0"/>
                <a:sym typeface="Symbol" pitchFamily="18" charset="2"/>
              </a:rPr>
              <a:t>(</a:t>
            </a:r>
            <a:r>
              <a:rPr lang="en-US" altLang="zh-CN" sz="2800" b="1" i="1" strike="noStrike" noProof="1">
                <a:latin typeface="Times New Roman" panose="02020803070505020304" pitchFamily="18" charset="0"/>
                <a:sym typeface="Symbol" pitchFamily="18" charset="2"/>
              </a:rPr>
              <a:t>x</a:t>
            </a:r>
            <a:r>
              <a:rPr lang="en-US" altLang="zh-CN" sz="2800" b="1" strike="noStrike" noProof="1">
                <a:latin typeface="Times New Roman" panose="02020803070505020304" pitchFamily="18" charset="0"/>
                <a:sym typeface="Symbol" pitchFamily="18" charset="2"/>
              </a:rPr>
              <a:t>) </a:t>
            </a:r>
            <a:r>
              <a:rPr lang="zh-CN" altLang="en-US" sz="2800" b="1" strike="noStrike" noProof="1" dirty="0">
                <a:latin typeface="宋体" panose="02010600030101010101" pitchFamily="2" charset="-122"/>
                <a:sym typeface="Symbol" pitchFamily="18" charset="2"/>
              </a:rPr>
              <a:t>的一个分解式</a:t>
            </a:r>
            <a:r>
              <a:rPr lang="en-US" altLang="zh-CN" sz="2800" b="1" strike="noStrike" noProof="1">
                <a:latin typeface="宋体" panose="02010600030101010101" pitchFamily="2" charset="-122"/>
                <a:sym typeface="Symbol" pitchFamily="18" charset="2"/>
              </a:rPr>
              <a:t>.</a:t>
            </a:r>
            <a:endParaRPr lang="en-US" altLang="zh-CN" sz="2800" b="1" strike="noStrike" noProof="1">
              <a:latin typeface="宋体" panose="02010600030101010101" pitchFamily="2" charset="-122"/>
              <a:sym typeface="Symbol" pitchFamily="18" charset="2"/>
            </a:endParaRPr>
          </a:p>
          <a:p>
            <a:pPr fontAlgn="base">
              <a:buNone/>
            </a:pPr>
            <a:r>
              <a:rPr lang="en-US" altLang="zh-CN" sz="2800" b="1" strike="noStrike" noProof="1" dirty="0">
                <a:latin typeface="宋体" panose="02010600030101010101" pitchFamily="2" charset="-122"/>
                <a:sym typeface="Symbol" pitchFamily="18" charset="2"/>
              </a:rPr>
              <a:t>     </a:t>
            </a:r>
            <a:r>
              <a:rPr lang="zh-CN" altLang="en-US" sz="2800" b="1" strike="noStrike" noProof="1" dirty="0">
                <a:latin typeface="宋体" panose="02010600030101010101" pitchFamily="2" charset="-122"/>
                <a:sym typeface="Symbol" pitchFamily="18" charset="2"/>
              </a:rPr>
              <a:t>由归纳法原理</a:t>
            </a:r>
            <a:r>
              <a:rPr lang="en-US" altLang="zh-CN" sz="2800" b="1" strike="noStrike" noProof="1" dirty="0">
                <a:latin typeface="宋体" panose="02010600030101010101" pitchFamily="2" charset="-122"/>
                <a:sym typeface="Symbol" pitchFamily="18" charset="2"/>
              </a:rPr>
              <a:t>,</a:t>
            </a:r>
            <a:r>
              <a:rPr lang="zh-CN" altLang="en-US" sz="2800" b="1" strike="noStrike" noProof="1" dirty="0">
                <a:latin typeface="宋体" panose="02010600030101010101" pitchFamily="2" charset="-122"/>
                <a:sym typeface="Symbol" pitchFamily="18" charset="2"/>
              </a:rPr>
              <a:t>结论普遍成立</a:t>
            </a:r>
            <a:r>
              <a:rPr lang="en-US" altLang="zh-CN" sz="2800" b="1" strike="noStrike" noProof="1">
                <a:latin typeface="宋体" panose="02010600030101010101" pitchFamily="2" charset="-122"/>
                <a:sym typeface="Symbol" pitchFamily="18" charset="2"/>
              </a:rPr>
              <a:t>.</a:t>
            </a:r>
            <a:endParaRPr lang="en-US" altLang="zh-CN" sz="2800" b="1" strike="noStrike" noProof="1">
              <a:latin typeface="宋体" panose="02010600030101010101" pitchFamily="2" charset="-122"/>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0339">
                                            <p:txEl>
                                              <p:charRg st="0" end="31"/>
                                            </p:txEl>
                                          </p:spTgt>
                                        </p:tgtEl>
                                        <p:attrNameLst>
                                          <p:attrName>style.visibility</p:attrName>
                                        </p:attrNameLst>
                                      </p:cBhvr>
                                      <p:to>
                                        <p:strVal val="visible"/>
                                      </p:to>
                                    </p:set>
                                    <p:animEffect transition="in" filter="wipe(left)">
                                      <p:cBhvr>
                                        <p:cTn id="7" dur="500"/>
                                        <p:tgtEl>
                                          <p:spTgt spid="270339">
                                            <p:txEl>
                                              <p:charRg st="0" end="3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39" grpId="0" build="p"/>
    </p:bld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68609" name="标题 271361"/>
          <p:cNvSpPr>
            <a:spLocks noGrp="1"/>
          </p:cNvSpPr>
          <p:nvPr>
            <p:ph type="title"/>
          </p:nvPr>
        </p:nvSpPr>
        <p:spPr>
          <a:xfrm>
            <a:off x="611188" y="612775"/>
            <a:ext cx="4106862" cy="522288"/>
          </a:xfrm>
        </p:spPr>
        <p:txBody>
          <a:bodyPr wrap="square" anchor="b">
            <a:spAutoFit/>
          </a:bodyPr>
          <a:p>
            <a:r>
              <a:rPr lang="zh-CN" altLang="en-US" sz="2800" b="1" dirty="0">
                <a:latin typeface="宋体" panose="02010600030101010101" pitchFamily="2" charset="-122"/>
                <a:ea typeface="宋体" panose="02010600030101010101" pitchFamily="2" charset="-122"/>
              </a:rPr>
              <a:t>证明</a:t>
            </a:r>
            <a:r>
              <a:rPr lang="en-US" altLang="zh-CN" sz="2800" b="1">
                <a:latin typeface="宋体" panose="02010600030101010101" pitchFamily="2" charset="-122"/>
                <a:ea typeface="宋体" panose="02010600030101010101" pitchFamily="2" charset="-122"/>
              </a:rPr>
              <a:t>(</a:t>
            </a:r>
            <a:r>
              <a:rPr lang="zh-CN" altLang="en-US" sz="2800" b="1" dirty="0">
                <a:solidFill>
                  <a:schemeClr val="tx1"/>
                </a:solidFill>
                <a:latin typeface="宋体" panose="02010600030101010101" pitchFamily="2" charset="-122"/>
                <a:ea typeface="宋体" panose="02010600030101010101" pitchFamily="2" charset="-122"/>
              </a:rPr>
              <a:t>续</a:t>
            </a:r>
            <a:r>
              <a:rPr lang="en-US" altLang="zh-CN" sz="2800" b="1">
                <a:solidFill>
                  <a:schemeClr val="tx1"/>
                </a:solidFill>
                <a:latin typeface="宋体" panose="02010600030101010101" pitchFamily="2" charset="-122"/>
                <a:ea typeface="宋体" panose="02010600030101010101" pitchFamily="2" charset="-122"/>
              </a:rPr>
              <a:t>2</a:t>
            </a:r>
            <a:r>
              <a:rPr lang="en-US" altLang="zh-CN" sz="2800" b="1">
                <a:latin typeface="宋体" panose="02010600030101010101" pitchFamily="2" charset="-122"/>
                <a:ea typeface="宋体" panose="02010600030101010101" pitchFamily="2" charset="-122"/>
              </a:rPr>
              <a:t>) </a:t>
            </a:r>
            <a:r>
              <a:rPr lang="en-US" altLang="zh-CN" sz="2800" b="1" dirty="0">
                <a:solidFill>
                  <a:schemeClr val="tx1"/>
                </a:solidFill>
                <a:latin typeface="宋体" panose="02010600030101010101" pitchFamily="2" charset="-122"/>
                <a:ea typeface="宋体" panose="02010600030101010101" pitchFamily="2" charset="-122"/>
                <a:sym typeface="Symbol" pitchFamily="18" charset="2"/>
              </a:rPr>
              <a:t>(</a:t>
            </a:r>
            <a:r>
              <a:rPr lang="zh-CN" altLang="en-US" sz="2800" b="1" dirty="0">
                <a:solidFill>
                  <a:schemeClr val="tx1"/>
                </a:solidFill>
                <a:latin typeface="宋体" panose="02010600030101010101" pitchFamily="2" charset="-122"/>
                <a:ea typeface="宋体" panose="02010600030101010101" pitchFamily="2" charset="-122"/>
                <a:sym typeface="Symbol" pitchFamily="18" charset="2"/>
              </a:rPr>
              <a:t>唯一性</a:t>
            </a:r>
            <a:r>
              <a:rPr lang="en-US" altLang="zh-CN" sz="2800" b="1">
                <a:solidFill>
                  <a:schemeClr val="tx1"/>
                </a:solidFill>
                <a:latin typeface="宋体" panose="02010600030101010101" pitchFamily="2" charset="-122"/>
                <a:ea typeface="宋体" panose="02010600030101010101" pitchFamily="2" charset="-122"/>
                <a:sym typeface="Symbol" pitchFamily="18" charset="2"/>
              </a:rPr>
              <a:t>) </a:t>
            </a:r>
            <a:endParaRPr lang="en-US" altLang="zh-CN" sz="2800" b="1">
              <a:solidFill>
                <a:schemeClr val="tx1"/>
              </a:solidFill>
              <a:latin typeface="宋体" panose="02010600030101010101" pitchFamily="2" charset="-122"/>
              <a:ea typeface="宋体" panose="02010600030101010101" pitchFamily="2" charset="-122"/>
              <a:sym typeface="Symbol" pitchFamily="18" charset="2"/>
            </a:endParaRPr>
          </a:p>
        </p:txBody>
      </p:sp>
      <p:sp>
        <p:nvSpPr>
          <p:cNvPr id="271363" name="内容占位符 271362"/>
          <p:cNvSpPr>
            <a:spLocks noGrp="1"/>
          </p:cNvSpPr>
          <p:nvPr>
            <p:ph idx="1"/>
          </p:nvPr>
        </p:nvSpPr>
        <p:spPr>
          <a:xfrm>
            <a:off x="609600" y="1219200"/>
            <a:ext cx="8382000" cy="5410200"/>
          </a:xfrm>
        </p:spPr>
        <p:txBody>
          <a:bodyPr anchor="t"/>
          <a:p>
            <a:pPr>
              <a:lnSpc>
                <a:spcPct val="90000"/>
              </a:lnSpc>
              <a:buNone/>
            </a:pPr>
            <a:r>
              <a:rPr lang="en-US" altLang="zh-CN" sz="2800" b="1" dirty="0">
                <a:latin typeface="宋体" panose="02010600030101010101" pitchFamily="2" charset="-122"/>
                <a:sym typeface="Symbol" pitchFamily="18" charset="2"/>
              </a:rPr>
              <a:t>   </a:t>
            </a:r>
            <a:r>
              <a:rPr lang="zh-CN" altLang="en-US" sz="2800" b="1" dirty="0">
                <a:latin typeface="宋体" panose="02010600030101010101" pitchFamily="2" charset="-122"/>
                <a:sym typeface="Symbol" pitchFamily="18" charset="2"/>
              </a:rPr>
              <a:t>设</a:t>
            </a:r>
            <a:r>
              <a:rPr lang="en-US" altLang="zh-CN" sz="2800" b="1" i="1">
                <a:latin typeface="Times New Roman" panose="02020803070505020304" pitchFamily="18" charset="0"/>
                <a:sym typeface="Symbol" pitchFamily="18" charset="2"/>
              </a:rPr>
              <a:t>f</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sym typeface="Symbol" pitchFamily="18" charset="2"/>
              </a:rPr>
              <a:t>x</a:t>
            </a:r>
            <a:r>
              <a:rPr lang="en-US" altLang="zh-CN" sz="2800" b="1" dirty="0">
                <a:latin typeface="宋体" panose="02010600030101010101" pitchFamily="2" charset="-122"/>
                <a:sym typeface="Symbol" pitchFamily="18" charset="2"/>
              </a:rPr>
              <a:t>) </a:t>
            </a:r>
            <a:r>
              <a:rPr lang="zh-CN" altLang="en-US" sz="2800" b="1" dirty="0">
                <a:latin typeface="宋体" panose="02010600030101010101" pitchFamily="2" charset="-122"/>
                <a:sym typeface="Symbol" pitchFamily="18" charset="2"/>
              </a:rPr>
              <a:t>可以分解成不可约多项式的乘积</a:t>
            </a:r>
            <a:endParaRPr lang="zh-CN" altLang="en-US" sz="2800" b="1" dirty="0">
              <a:latin typeface="宋体" panose="02010600030101010101" pitchFamily="2" charset="-122"/>
              <a:sym typeface="Symbol" pitchFamily="18" charset="2"/>
            </a:endParaRPr>
          </a:p>
          <a:p>
            <a:pPr>
              <a:lnSpc>
                <a:spcPct val="90000"/>
              </a:lnSpc>
              <a:buNone/>
            </a:pPr>
            <a:r>
              <a:rPr lang="zh-CN" altLang="en-US" sz="2800" b="1" i="1">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f</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p</a:t>
            </a:r>
            <a:r>
              <a:rPr lang="en-US" altLang="zh-CN" sz="2800" b="1" baseline="-25000">
                <a:latin typeface="Times New Roman" panose="02020803070505020304" pitchFamily="18" charset="0"/>
                <a:sym typeface="Symbol" pitchFamily="18" charset="2"/>
              </a:rPr>
              <a:t>1</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p</a:t>
            </a:r>
            <a:r>
              <a:rPr lang="en-US" altLang="zh-CN" sz="2800" b="1" baseline="-25000">
                <a:latin typeface="Times New Roman" panose="02020803070505020304" pitchFamily="18" charset="0"/>
                <a:sym typeface="Symbol" pitchFamily="18" charset="2"/>
              </a:rPr>
              <a:t>2</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a:t>
            </a:r>
            <a:r>
              <a:rPr lang="en-US" altLang="zh-CN" sz="2800" b="1">
                <a:latin typeface="Times New Roman" panose="02020803070505020304" pitchFamily="18" charset="0"/>
              </a:rPr>
              <a:t> </a:t>
            </a:r>
            <a:r>
              <a:rPr lang="en-US" altLang="zh-CN" sz="2800" b="1" i="1" err="1">
                <a:latin typeface="Times New Roman" panose="02020803070505020304" pitchFamily="18" charset="0"/>
                <a:sym typeface="Symbol" pitchFamily="18" charset="2"/>
              </a:rPr>
              <a:t>p</a:t>
            </a:r>
            <a:r>
              <a:rPr lang="en-US" altLang="zh-CN" sz="2800" b="1" baseline="-25000" err="1">
                <a:latin typeface="Times New Roman" panose="02020803070505020304" pitchFamily="18" charset="0"/>
                <a:sym typeface="Symbol" pitchFamily="18" charset="2"/>
              </a:rPr>
              <a:t>s</a:t>
            </a:r>
            <a:r>
              <a:rPr lang="en-US" altLang="zh-CN" sz="2800" b="1" err="1">
                <a:latin typeface="Times New Roman" panose="02020803070505020304" pitchFamily="18" charset="0"/>
                <a:sym typeface="Symbol" pitchFamily="18" charset="2"/>
              </a:rPr>
              <a:t>(</a:t>
            </a:r>
            <a:r>
              <a:rPr lang="en-US" altLang="zh-CN" sz="2800" b="1" i="1" err="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endParaRPr lang="en-US" altLang="zh-CN" sz="2800" b="1">
              <a:latin typeface="Times New Roman" panose="02020803070505020304" pitchFamily="18" charset="0"/>
              <a:sym typeface="Symbol" pitchFamily="18" charset="2"/>
            </a:endParaRPr>
          </a:p>
          <a:p>
            <a:pPr>
              <a:lnSpc>
                <a:spcPct val="90000"/>
              </a:lnSpc>
              <a:buNone/>
            </a:pPr>
            <a:r>
              <a:rPr lang="en-US" altLang="zh-CN" sz="2800" b="1" dirty="0">
                <a:latin typeface="Times New Roman" panose="02020803070505020304" pitchFamily="18" charset="0"/>
                <a:sym typeface="Symbol" pitchFamily="18" charset="2"/>
              </a:rPr>
              <a:t>       </a:t>
            </a:r>
            <a:r>
              <a:rPr lang="zh-CN" altLang="en-US" sz="2800" b="1" dirty="0">
                <a:latin typeface="Times New Roman" panose="02020803070505020304" pitchFamily="18" charset="0"/>
                <a:sym typeface="Symbol" pitchFamily="18" charset="2"/>
              </a:rPr>
              <a:t>若</a:t>
            </a:r>
            <a:r>
              <a:rPr lang="en-US" altLang="zh-CN" sz="2800" b="1" i="1">
                <a:latin typeface="Times New Roman" panose="02020803070505020304" pitchFamily="18" charset="0"/>
                <a:sym typeface="Symbol" pitchFamily="18" charset="2"/>
              </a:rPr>
              <a:t>f</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dirty="0">
                <a:latin typeface="Times New Roman" panose="02020803070505020304" pitchFamily="18" charset="0"/>
                <a:sym typeface="Symbol" pitchFamily="18" charset="2"/>
              </a:rPr>
              <a:t>) </a:t>
            </a:r>
            <a:r>
              <a:rPr lang="zh-CN" altLang="en-US" sz="2800" b="1" dirty="0">
                <a:latin typeface="Times New Roman" panose="02020803070505020304" pitchFamily="18" charset="0"/>
                <a:sym typeface="Symbol" pitchFamily="18" charset="2"/>
              </a:rPr>
              <a:t>还有另一分解式</a:t>
            </a:r>
            <a:endParaRPr lang="zh-CN" altLang="en-US" sz="2800" b="1" dirty="0">
              <a:latin typeface="Times New Roman" panose="02020803070505020304" pitchFamily="18" charset="0"/>
              <a:sym typeface="Symbol" pitchFamily="18" charset="2"/>
            </a:endParaRPr>
          </a:p>
          <a:p>
            <a:pPr>
              <a:lnSpc>
                <a:spcPct val="90000"/>
              </a:lnSpc>
              <a:buNone/>
            </a:pPr>
            <a:r>
              <a:rPr lang="zh-CN" altLang="en-US" sz="2800" b="1" dirty="0">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f</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q</a:t>
            </a:r>
            <a:r>
              <a:rPr lang="en-US" altLang="zh-CN" sz="2800" b="1" baseline="-25000">
                <a:latin typeface="Times New Roman" panose="02020803070505020304" pitchFamily="18" charset="0"/>
                <a:sym typeface="Symbol" pitchFamily="18" charset="2"/>
              </a:rPr>
              <a:t>1</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q</a:t>
            </a:r>
            <a:r>
              <a:rPr lang="en-US" altLang="zh-CN" sz="2800" b="1" baseline="-25000">
                <a:latin typeface="Times New Roman" panose="02020803070505020304" pitchFamily="18" charset="0"/>
                <a:sym typeface="Symbol" pitchFamily="18" charset="2"/>
              </a:rPr>
              <a:t>2</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a:t>
            </a:r>
            <a:r>
              <a:rPr lang="en-US" altLang="zh-CN" sz="2800" b="1">
                <a:latin typeface="Times New Roman" panose="02020803070505020304" pitchFamily="18" charset="0"/>
              </a:rPr>
              <a:t> </a:t>
            </a:r>
            <a:r>
              <a:rPr lang="en-US" altLang="zh-CN" sz="2800" b="1" i="1" err="1">
                <a:latin typeface="Times New Roman" panose="02020803070505020304" pitchFamily="18" charset="0"/>
                <a:sym typeface="Symbol" pitchFamily="18" charset="2"/>
              </a:rPr>
              <a:t>q</a:t>
            </a:r>
            <a:r>
              <a:rPr lang="en-US" altLang="zh-CN" sz="2800" b="1" baseline="-25000" err="1">
                <a:latin typeface="Times New Roman" panose="02020803070505020304" pitchFamily="18" charset="0"/>
                <a:sym typeface="Symbol" pitchFamily="18" charset="2"/>
              </a:rPr>
              <a:t>t</a:t>
            </a:r>
            <a:r>
              <a:rPr lang="en-US" altLang="zh-CN" sz="2800" b="1" err="1">
                <a:latin typeface="Times New Roman" panose="02020803070505020304" pitchFamily="18" charset="0"/>
                <a:sym typeface="Symbol" pitchFamily="18" charset="2"/>
              </a:rPr>
              <a:t>(</a:t>
            </a:r>
            <a:r>
              <a:rPr lang="en-US" altLang="zh-CN" sz="2800" b="1" i="1" err="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endParaRPr lang="en-US" altLang="zh-CN" sz="2800" b="1">
              <a:latin typeface="Times New Roman" panose="02020803070505020304" pitchFamily="18" charset="0"/>
              <a:sym typeface="Symbol" pitchFamily="18" charset="2"/>
            </a:endParaRPr>
          </a:p>
          <a:p>
            <a:pPr>
              <a:lnSpc>
                <a:spcPct val="90000"/>
              </a:lnSpc>
              <a:buNone/>
            </a:pPr>
            <a:r>
              <a:rPr lang="zh-CN" altLang="en-US" sz="2800" b="1" dirty="0">
                <a:latin typeface="Times New Roman" panose="02020803070505020304" pitchFamily="18" charset="0"/>
                <a:sym typeface="Symbol" pitchFamily="18" charset="2"/>
              </a:rPr>
              <a:t>其中</a:t>
            </a:r>
            <a:r>
              <a:rPr lang="en-US" altLang="zh-CN" sz="2800" b="1" i="1" err="1">
                <a:latin typeface="Times New Roman" panose="02020803070505020304" pitchFamily="18" charset="0"/>
                <a:sym typeface="Symbol" pitchFamily="18" charset="2"/>
              </a:rPr>
              <a:t>q</a:t>
            </a:r>
            <a:r>
              <a:rPr lang="en-US" altLang="zh-CN" sz="2800" b="1" i="1" baseline="-25000" err="1">
                <a:latin typeface="Times New Roman" panose="02020803070505020304" pitchFamily="18" charset="0"/>
                <a:sym typeface="Symbol" pitchFamily="18" charset="2"/>
              </a:rPr>
              <a:t>i</a:t>
            </a:r>
            <a:r>
              <a:rPr lang="en-US" altLang="zh-CN" sz="2800" b="1" err="1">
                <a:latin typeface="Times New Roman" panose="02020803070505020304" pitchFamily="18" charset="0"/>
                <a:sym typeface="Symbol" pitchFamily="18" charset="2"/>
              </a:rPr>
              <a:t>(</a:t>
            </a:r>
            <a:r>
              <a:rPr lang="en-US" altLang="zh-CN" sz="2800" b="1" i="1" err="1">
                <a:latin typeface="Times New Roman" panose="02020803070505020304" pitchFamily="18" charset="0"/>
                <a:sym typeface="Symbol" pitchFamily="18" charset="2"/>
              </a:rPr>
              <a:t>x</a:t>
            </a:r>
            <a:r>
              <a:rPr lang="en-US" altLang="zh-CN" sz="2800" b="1" err="1">
                <a:latin typeface="Times New Roman" panose="02020803070505020304" pitchFamily="18" charset="0"/>
                <a:sym typeface="Symbol" pitchFamily="18" charset="2"/>
              </a:rPr>
              <a:t>) </a:t>
            </a:r>
            <a:r>
              <a:rPr lang="en-US" altLang="zh-CN" sz="2800" b="1" err="1">
                <a:latin typeface="Times New Roman" panose="02020803070505020304" pitchFamily="18" charset="0"/>
              </a:rPr>
              <a:t>(</a:t>
            </a:r>
            <a:r>
              <a:rPr lang="en-US" altLang="zh-CN" sz="2800" b="1" i="1" err="1">
                <a:latin typeface="Times New Roman" panose="02020803070505020304" pitchFamily="18" charset="0"/>
              </a:rPr>
              <a:t>i</a:t>
            </a:r>
            <a:r>
              <a:rPr lang="en-US" altLang="zh-CN" sz="2800" b="1">
                <a:latin typeface="Times New Roman" panose="02020803070505020304" pitchFamily="18" charset="0"/>
              </a:rPr>
              <a:t>=1,2, </a:t>
            </a:r>
            <a:r>
              <a:rPr lang="en-US" altLang="zh-CN" sz="2800" b="1" i="1">
                <a:latin typeface="Times New Roman" panose="02020803070505020304" pitchFamily="18" charset="0"/>
                <a:sym typeface="Symbol" pitchFamily="18" charset="2"/>
              </a:rPr>
              <a:t>∙∙∙</a:t>
            </a:r>
            <a:r>
              <a:rPr lang="en-US" altLang="zh-CN" sz="2800" b="1">
                <a:latin typeface="Times New Roman" panose="02020803070505020304" pitchFamily="18" charset="0"/>
              </a:rPr>
              <a:t>,</a:t>
            </a:r>
            <a:r>
              <a:rPr lang="en-US" altLang="zh-CN" sz="2800" b="1" i="1">
                <a:latin typeface="Times New Roman" panose="02020803070505020304" pitchFamily="18" charset="0"/>
              </a:rPr>
              <a:t>t</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都是不可约多项式</a:t>
            </a:r>
            <a:r>
              <a:rPr lang="en-US" altLang="zh-CN" sz="2800" b="1" dirty="0">
                <a:latin typeface="Times New Roman" panose="02020803070505020304" pitchFamily="18" charset="0"/>
              </a:rPr>
              <a:t>.</a:t>
            </a:r>
            <a:r>
              <a:rPr lang="zh-CN" altLang="en-US" sz="2800" b="1" dirty="0">
                <a:latin typeface="Times New Roman" panose="02020803070505020304" pitchFamily="18" charset="0"/>
              </a:rPr>
              <a:t>于是</a:t>
            </a:r>
            <a:r>
              <a:rPr lang="zh-CN" altLang="en-US" sz="2800" b="1" dirty="0">
                <a:latin typeface="Times New Roman" panose="02020803070505020304" pitchFamily="18" charset="0"/>
                <a:sym typeface="Symbol" pitchFamily="18" charset="2"/>
              </a:rPr>
              <a:t> </a:t>
            </a:r>
            <a:endParaRPr lang="zh-CN" altLang="en-US" sz="2800" b="1" dirty="0">
              <a:latin typeface="Times New Roman" panose="02020803070505020304" pitchFamily="18" charset="0"/>
              <a:sym typeface="Symbol" pitchFamily="18" charset="2"/>
            </a:endParaRPr>
          </a:p>
          <a:p>
            <a:pPr>
              <a:lnSpc>
                <a:spcPct val="90000"/>
              </a:lnSpc>
              <a:buNone/>
            </a:pPr>
            <a:r>
              <a:rPr lang="zh-CN" altLang="en-US" sz="2800" b="1" i="1" dirty="0">
                <a:latin typeface="Times New Roman" panose="02020803070505020304" pitchFamily="18" charset="0"/>
                <a:sym typeface="Symbol" pitchFamily="18" charset="2"/>
              </a:rPr>
              <a:t>        </a:t>
            </a:r>
            <a:r>
              <a:rPr lang="en-US" altLang="zh-CN" sz="2800" b="1" i="1" err="1">
                <a:latin typeface="Times New Roman" panose="02020803070505020304" pitchFamily="18" charset="0"/>
                <a:sym typeface="Symbol" pitchFamily="18" charset="2"/>
              </a:rPr>
              <a:t>f</a:t>
            </a:r>
            <a:r>
              <a:rPr lang="en-US" altLang="zh-CN" sz="2800" b="1" err="1">
                <a:latin typeface="Times New Roman" panose="02020803070505020304" pitchFamily="18" charset="0"/>
                <a:sym typeface="Symbol" pitchFamily="18" charset="2"/>
              </a:rPr>
              <a:t>(</a:t>
            </a:r>
            <a:r>
              <a:rPr lang="en-US" altLang="zh-CN" sz="2800" b="1" i="1" err="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p</a:t>
            </a:r>
            <a:r>
              <a:rPr lang="en-US" altLang="zh-CN" sz="2800" b="1" baseline="-25000">
                <a:latin typeface="Times New Roman" panose="02020803070505020304" pitchFamily="18" charset="0"/>
                <a:sym typeface="Symbol" pitchFamily="18" charset="2"/>
              </a:rPr>
              <a:t>1</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p</a:t>
            </a:r>
            <a:r>
              <a:rPr lang="en-US" altLang="zh-CN" sz="2800" b="1" baseline="-25000">
                <a:latin typeface="Times New Roman" panose="02020803070505020304" pitchFamily="18" charset="0"/>
                <a:sym typeface="Symbol" pitchFamily="18" charset="2"/>
              </a:rPr>
              <a:t>2</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a:t>
            </a:r>
            <a:r>
              <a:rPr lang="en-US" altLang="zh-CN" sz="2800" b="1">
                <a:latin typeface="Times New Roman" panose="02020803070505020304" pitchFamily="18" charset="0"/>
              </a:rPr>
              <a:t> </a:t>
            </a:r>
            <a:r>
              <a:rPr lang="en-US" altLang="zh-CN" sz="2800" b="1" i="1" err="1">
                <a:latin typeface="Times New Roman" panose="02020803070505020304" pitchFamily="18" charset="0"/>
                <a:sym typeface="Symbol" pitchFamily="18" charset="2"/>
              </a:rPr>
              <a:t>p</a:t>
            </a:r>
            <a:r>
              <a:rPr lang="en-US" altLang="zh-CN" sz="2800" b="1" baseline="-25000" err="1">
                <a:latin typeface="Times New Roman" panose="02020803070505020304" pitchFamily="18" charset="0"/>
                <a:sym typeface="Symbol" pitchFamily="18" charset="2"/>
              </a:rPr>
              <a:t>s</a:t>
            </a:r>
            <a:r>
              <a:rPr lang="en-US" altLang="zh-CN" sz="2800" b="1" err="1">
                <a:latin typeface="Times New Roman" panose="02020803070505020304" pitchFamily="18" charset="0"/>
                <a:sym typeface="Symbol" pitchFamily="18" charset="2"/>
              </a:rPr>
              <a:t>(</a:t>
            </a:r>
            <a:r>
              <a:rPr lang="en-US" altLang="zh-CN" sz="2800" b="1" i="1" err="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q</a:t>
            </a:r>
            <a:r>
              <a:rPr lang="en-US" altLang="zh-CN" sz="2800" b="1" baseline="-25000">
                <a:latin typeface="Times New Roman" panose="02020803070505020304" pitchFamily="18" charset="0"/>
                <a:sym typeface="Symbol" pitchFamily="18" charset="2"/>
              </a:rPr>
              <a:t>1</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q</a:t>
            </a:r>
            <a:r>
              <a:rPr lang="en-US" altLang="zh-CN" sz="2800" b="1" baseline="-25000">
                <a:latin typeface="Times New Roman" panose="02020803070505020304" pitchFamily="18" charset="0"/>
                <a:sym typeface="Symbol" pitchFamily="18" charset="2"/>
              </a:rPr>
              <a:t>2</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a:t>
            </a:r>
            <a:r>
              <a:rPr lang="en-US" altLang="zh-CN" sz="2800" b="1" i="1" err="1">
                <a:latin typeface="Times New Roman" panose="02020803070505020304" pitchFamily="18" charset="0"/>
                <a:sym typeface="Symbol" pitchFamily="18" charset="2"/>
              </a:rPr>
              <a:t>q</a:t>
            </a:r>
            <a:r>
              <a:rPr lang="en-US" altLang="zh-CN" sz="2800" b="1" baseline="-25000" err="1">
                <a:latin typeface="Times New Roman" panose="02020803070505020304" pitchFamily="18" charset="0"/>
                <a:sym typeface="Symbol" pitchFamily="18" charset="2"/>
              </a:rPr>
              <a:t>t</a:t>
            </a:r>
            <a:r>
              <a:rPr lang="en-US" altLang="zh-CN" sz="2800" b="1" err="1">
                <a:latin typeface="Times New Roman" panose="02020803070505020304" pitchFamily="18" charset="0"/>
                <a:sym typeface="Symbol" pitchFamily="18" charset="2"/>
              </a:rPr>
              <a:t>(</a:t>
            </a:r>
            <a:r>
              <a:rPr lang="en-US" altLang="zh-CN" sz="2800" b="1" i="1" err="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①</a:t>
            </a:r>
            <a:endParaRPr lang="en-US" altLang="zh-CN" sz="2800" b="1">
              <a:latin typeface="Times New Roman" panose="02020803070505020304" pitchFamily="18" charset="0"/>
              <a:sym typeface="Symbol" pitchFamily="18" charset="2"/>
            </a:endParaRPr>
          </a:p>
          <a:p>
            <a:pPr>
              <a:lnSpc>
                <a:spcPct val="90000"/>
              </a:lnSpc>
              <a:buNone/>
            </a:pPr>
            <a:r>
              <a:rPr lang="en-US" altLang="zh-CN" sz="2800" b="1" dirty="0">
                <a:latin typeface="Times New Roman" panose="02020803070505020304" pitchFamily="18" charset="0"/>
                <a:sym typeface="Symbol" pitchFamily="18" charset="2"/>
              </a:rPr>
              <a:t>        </a:t>
            </a:r>
            <a:r>
              <a:rPr lang="zh-CN" altLang="en-US" sz="2800" b="1" dirty="0">
                <a:latin typeface="Times New Roman" panose="02020803070505020304" pitchFamily="18" charset="0"/>
                <a:sym typeface="Symbol" pitchFamily="18" charset="2"/>
              </a:rPr>
              <a:t>我们对</a:t>
            </a:r>
            <a:r>
              <a:rPr lang="en-US" altLang="zh-CN" sz="2800" b="1" i="1">
                <a:latin typeface="Times New Roman" panose="02020803070505020304" pitchFamily="18" charset="0"/>
                <a:sym typeface="Symbol" pitchFamily="18" charset="2"/>
              </a:rPr>
              <a:t>s</a:t>
            </a:r>
            <a:r>
              <a:rPr lang="zh-CN" altLang="en-US" sz="2800" b="1" dirty="0">
                <a:latin typeface="Times New Roman" panose="02020803070505020304" pitchFamily="18" charset="0"/>
                <a:sym typeface="Symbol" pitchFamily="18" charset="2"/>
              </a:rPr>
              <a:t>做归纳法</a:t>
            </a:r>
            <a:r>
              <a:rPr lang="en-US" altLang="zh-CN" sz="2800" b="1" dirty="0">
                <a:latin typeface="Times New Roman" panose="02020803070505020304" pitchFamily="18" charset="0"/>
                <a:sym typeface="Symbol" pitchFamily="18" charset="2"/>
              </a:rPr>
              <a:t>. </a:t>
            </a:r>
            <a:r>
              <a:rPr lang="zh-CN" altLang="en-US" sz="2800" b="1" dirty="0">
                <a:latin typeface="Times New Roman" panose="02020803070505020304" pitchFamily="18" charset="0"/>
                <a:sym typeface="Symbol" pitchFamily="18" charset="2"/>
              </a:rPr>
              <a:t>当</a:t>
            </a:r>
            <a:r>
              <a:rPr lang="en-US" altLang="zh-CN" sz="2800" b="1" i="1">
                <a:latin typeface="Times New Roman" panose="02020803070505020304" pitchFamily="18" charset="0"/>
                <a:sym typeface="Symbol" pitchFamily="18" charset="2"/>
              </a:rPr>
              <a:t>s</a:t>
            </a:r>
            <a:r>
              <a:rPr lang="en-US" altLang="zh-CN" sz="2800" b="1" dirty="0">
                <a:latin typeface="Times New Roman" panose="02020803070505020304" pitchFamily="18" charset="0"/>
                <a:sym typeface="Symbol" pitchFamily="18" charset="2"/>
              </a:rPr>
              <a:t>=1</a:t>
            </a:r>
            <a:r>
              <a:rPr lang="zh-CN" altLang="en-US" sz="2800" b="1" dirty="0">
                <a:latin typeface="Times New Roman" panose="02020803070505020304" pitchFamily="18" charset="0"/>
                <a:sym typeface="Symbol" pitchFamily="18" charset="2"/>
              </a:rPr>
              <a:t>时</a:t>
            </a:r>
            <a:r>
              <a:rPr lang="en-US" altLang="zh-CN" sz="2800" b="1">
                <a:latin typeface="Times New Roman" panose="02020803070505020304" pitchFamily="18" charset="0"/>
                <a:sym typeface="Symbol" pitchFamily="18" charset="2"/>
              </a:rPr>
              <a:t>,  </a:t>
            </a:r>
            <a:r>
              <a:rPr lang="en-US" altLang="zh-CN" sz="2800" b="1" i="1" err="1">
                <a:latin typeface="Times New Roman" panose="02020803070505020304" pitchFamily="18" charset="0"/>
                <a:sym typeface="Symbol" pitchFamily="18" charset="2"/>
              </a:rPr>
              <a:t>f</a:t>
            </a:r>
            <a:r>
              <a:rPr lang="en-US" altLang="zh-CN" sz="2800" b="1" err="1">
                <a:latin typeface="Times New Roman" panose="02020803070505020304" pitchFamily="18" charset="0"/>
                <a:sym typeface="Symbol" pitchFamily="18" charset="2"/>
              </a:rPr>
              <a:t>(</a:t>
            </a:r>
            <a:r>
              <a:rPr lang="en-US" altLang="zh-CN" sz="2800" b="1" i="1" err="1">
                <a:latin typeface="Times New Roman" panose="02020803070505020304" pitchFamily="18" charset="0"/>
                <a:sym typeface="Symbol" pitchFamily="18" charset="2"/>
              </a:rPr>
              <a:t>x</a:t>
            </a:r>
            <a:r>
              <a:rPr lang="en-US" altLang="zh-CN" sz="2800" b="1" dirty="0">
                <a:latin typeface="Times New Roman" panose="02020803070505020304" pitchFamily="18" charset="0"/>
                <a:sym typeface="Symbol" pitchFamily="18" charset="2"/>
              </a:rPr>
              <a:t>) </a:t>
            </a:r>
            <a:r>
              <a:rPr lang="zh-CN" altLang="en-US" sz="2800" b="1" dirty="0">
                <a:latin typeface="Times New Roman" panose="02020803070505020304" pitchFamily="18" charset="0"/>
                <a:sym typeface="Symbol" pitchFamily="18" charset="2"/>
              </a:rPr>
              <a:t>是不可约多项式</a:t>
            </a:r>
            <a:r>
              <a:rPr lang="en-US" altLang="zh-CN" sz="2800" b="1">
                <a:latin typeface="Times New Roman" panose="02020803070505020304" pitchFamily="18" charset="0"/>
                <a:sym typeface="Symbol" pitchFamily="18" charset="2"/>
              </a:rPr>
              <a:t>.</a:t>
            </a:r>
            <a:endParaRPr lang="en-US" altLang="zh-CN" sz="2800" b="1">
              <a:latin typeface="Times New Roman" panose="02020803070505020304" pitchFamily="18" charset="0"/>
              <a:sym typeface="Symbol" pitchFamily="18" charset="2"/>
            </a:endParaRPr>
          </a:p>
          <a:p>
            <a:pPr>
              <a:lnSpc>
                <a:spcPct val="90000"/>
              </a:lnSpc>
              <a:buNone/>
            </a:pPr>
            <a:r>
              <a:rPr lang="zh-CN" altLang="en-US" sz="2800" b="1" dirty="0">
                <a:latin typeface="Times New Roman" panose="02020803070505020304" pitchFamily="18" charset="0"/>
                <a:sym typeface="Symbol" pitchFamily="18" charset="2"/>
              </a:rPr>
              <a:t>由定义必有 </a:t>
            </a:r>
            <a:r>
              <a:rPr lang="en-US" altLang="zh-CN" sz="2800" b="1" i="1">
                <a:latin typeface="Times New Roman" panose="02020803070505020304" pitchFamily="18" charset="0"/>
                <a:sym typeface="Symbol" pitchFamily="18" charset="2"/>
              </a:rPr>
              <a:t>s</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t</a:t>
            </a:r>
            <a:r>
              <a:rPr lang="en-US" altLang="zh-CN" sz="2800" b="1">
                <a:latin typeface="Times New Roman" panose="02020803070505020304" pitchFamily="18" charset="0"/>
                <a:sym typeface="Symbol" pitchFamily="18" charset="2"/>
              </a:rPr>
              <a:t>=1,</a:t>
            </a:r>
            <a:r>
              <a:rPr lang="zh-CN" altLang="en-US" sz="2800" b="1" dirty="0">
                <a:latin typeface="Times New Roman" panose="02020803070505020304" pitchFamily="18" charset="0"/>
              </a:rPr>
              <a:t>且 </a:t>
            </a:r>
            <a:endParaRPr lang="zh-CN" altLang="en-US" sz="2800" b="1" dirty="0">
              <a:latin typeface="Times New Roman" panose="02020803070505020304" pitchFamily="18" charset="0"/>
            </a:endParaRPr>
          </a:p>
          <a:p>
            <a:pPr>
              <a:lnSpc>
                <a:spcPct val="90000"/>
              </a:lnSpc>
              <a:buNone/>
            </a:pPr>
            <a:r>
              <a:rPr lang="zh-CN" altLang="en-US" sz="2800" b="1" dirty="0">
                <a:latin typeface="Times New Roman" panose="02020803070505020304" pitchFamily="18" charset="0"/>
              </a:rPr>
              <a:t>                           </a:t>
            </a:r>
            <a:r>
              <a:rPr lang="en-US" altLang="zh-CN" sz="2800" b="1" i="1" err="1">
                <a:latin typeface="Times New Roman" panose="02020803070505020304" pitchFamily="18" charset="0"/>
                <a:sym typeface="Symbol" pitchFamily="18" charset="2"/>
              </a:rPr>
              <a:t>f</a:t>
            </a:r>
            <a:r>
              <a:rPr lang="en-US" altLang="zh-CN" sz="2800" b="1" err="1">
                <a:latin typeface="Times New Roman" panose="02020803070505020304" pitchFamily="18" charset="0"/>
                <a:sym typeface="Symbol" pitchFamily="18" charset="2"/>
              </a:rPr>
              <a:t>(</a:t>
            </a:r>
            <a:r>
              <a:rPr lang="en-US" altLang="zh-CN" sz="2800" b="1" i="1" err="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p</a:t>
            </a:r>
            <a:r>
              <a:rPr lang="en-US" altLang="zh-CN" sz="2800" b="1" baseline="-25000">
                <a:latin typeface="Times New Roman" panose="02020803070505020304" pitchFamily="18" charset="0"/>
                <a:sym typeface="Symbol" pitchFamily="18" charset="2"/>
              </a:rPr>
              <a:t>1</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q</a:t>
            </a:r>
            <a:r>
              <a:rPr lang="en-US" altLang="zh-CN" sz="2800" b="1" baseline="-25000">
                <a:latin typeface="Times New Roman" panose="02020803070505020304" pitchFamily="18" charset="0"/>
                <a:sym typeface="Symbol" pitchFamily="18" charset="2"/>
              </a:rPr>
              <a:t>1</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endParaRPr lang="en-US" altLang="zh-CN" sz="2800" b="1">
              <a:latin typeface="Times New Roman" panose="02020803070505020304" pitchFamily="18" charset="0"/>
              <a:sym typeface="Symbol" pitchFamily="18" charset="2"/>
            </a:endParaRPr>
          </a:p>
          <a:p>
            <a:pPr>
              <a:lnSpc>
                <a:spcPct val="90000"/>
              </a:lnSpc>
              <a:buNone/>
            </a:pPr>
            <a:r>
              <a:rPr lang="en-US" altLang="zh-CN" sz="2800" b="1" dirty="0">
                <a:latin typeface="Times New Roman" panose="02020803070505020304" pitchFamily="18" charset="0"/>
                <a:sym typeface="Symbol" pitchFamily="18" charset="2"/>
              </a:rPr>
              <a:t>        </a:t>
            </a:r>
            <a:r>
              <a:rPr lang="zh-CN" altLang="en-US" sz="2800" b="1" dirty="0">
                <a:latin typeface="Times New Roman" panose="02020803070505020304" pitchFamily="18" charset="0"/>
                <a:sym typeface="Symbol" pitchFamily="18" charset="2"/>
              </a:rPr>
              <a:t>假设不可约因式的个数为</a:t>
            </a:r>
            <a:r>
              <a:rPr lang="en-US" altLang="zh-CN" sz="2800" b="1" i="1">
                <a:latin typeface="Times New Roman" panose="02020803070505020304" pitchFamily="18" charset="0"/>
                <a:sym typeface="Symbol" pitchFamily="18" charset="2"/>
              </a:rPr>
              <a:t>s</a:t>
            </a:r>
            <a:r>
              <a:rPr lang="en-US" altLang="zh-CN" sz="2800" b="1" dirty="0">
                <a:latin typeface="Times New Roman" panose="02020803070505020304" pitchFamily="18" charset="0"/>
                <a:sym typeface="Symbol" pitchFamily="18" charset="2"/>
              </a:rPr>
              <a:t>-1</a:t>
            </a:r>
            <a:r>
              <a:rPr lang="zh-CN" altLang="en-US" sz="2800" b="1" dirty="0">
                <a:latin typeface="Times New Roman" panose="02020803070505020304" pitchFamily="18" charset="0"/>
                <a:sym typeface="Symbol" pitchFamily="18" charset="2"/>
              </a:rPr>
              <a:t>时唯一性已证</a:t>
            </a:r>
            <a:r>
              <a:rPr lang="en-US" altLang="zh-CN" sz="2800" b="1" dirty="0">
                <a:latin typeface="Times New Roman" panose="02020803070505020304" pitchFamily="18" charset="0"/>
                <a:sym typeface="Symbol" pitchFamily="18" charset="2"/>
              </a:rPr>
              <a:t>.</a:t>
            </a:r>
            <a:r>
              <a:rPr lang="zh-CN" altLang="en-US" sz="2800" b="1" dirty="0">
                <a:latin typeface="Times New Roman" panose="02020803070505020304" pitchFamily="18" charset="0"/>
                <a:sym typeface="Symbol" pitchFamily="18" charset="2"/>
              </a:rPr>
              <a:t>由</a:t>
            </a:r>
            <a:endParaRPr lang="zh-CN" altLang="en-US" sz="2800" b="1" dirty="0">
              <a:latin typeface="Times New Roman" panose="02020803070505020304" pitchFamily="18" charset="0"/>
              <a:sym typeface="Symbol" pitchFamily="18" charset="2"/>
            </a:endParaRPr>
          </a:p>
          <a:p>
            <a:pPr>
              <a:lnSpc>
                <a:spcPct val="90000"/>
              </a:lnSpc>
              <a:buNone/>
            </a:pPr>
            <a:r>
              <a:rPr lang="en-US" altLang="zh-CN" sz="2800" b="1" dirty="0">
                <a:latin typeface="Times New Roman" panose="02020803070505020304" pitchFamily="18" charset="0"/>
                <a:sym typeface="Symbol" pitchFamily="18" charset="2"/>
              </a:rPr>
              <a:t>①</a:t>
            </a:r>
            <a:r>
              <a:rPr lang="zh-CN" altLang="en-US" sz="2800" b="1" dirty="0">
                <a:latin typeface="Times New Roman" panose="02020803070505020304" pitchFamily="18" charset="0"/>
                <a:sym typeface="Symbol" pitchFamily="18" charset="2"/>
              </a:rPr>
              <a:t>有：              </a:t>
            </a:r>
            <a:r>
              <a:rPr lang="en-US" altLang="zh-CN" sz="2800" b="1" i="1">
                <a:latin typeface="Times New Roman" panose="02020803070505020304" pitchFamily="18" charset="0"/>
                <a:sym typeface="Symbol" pitchFamily="18" charset="2"/>
              </a:rPr>
              <a:t>p</a:t>
            </a:r>
            <a:r>
              <a:rPr lang="en-US" altLang="zh-CN" sz="2800" b="1" baseline="-25000">
                <a:latin typeface="Times New Roman" panose="02020803070505020304" pitchFamily="18" charset="0"/>
                <a:sym typeface="Symbol" pitchFamily="18" charset="2"/>
              </a:rPr>
              <a:t>1</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q</a:t>
            </a:r>
            <a:r>
              <a:rPr lang="en-US" altLang="zh-CN" sz="2800" b="1" baseline="-25000">
                <a:latin typeface="Times New Roman" panose="02020803070505020304" pitchFamily="18" charset="0"/>
                <a:sym typeface="Symbol" pitchFamily="18" charset="2"/>
              </a:rPr>
              <a:t>1</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q</a:t>
            </a:r>
            <a:r>
              <a:rPr lang="en-US" altLang="zh-CN" sz="2800" b="1" baseline="-25000">
                <a:latin typeface="Times New Roman" panose="02020803070505020304" pitchFamily="18" charset="0"/>
                <a:sym typeface="Symbol" pitchFamily="18" charset="2"/>
              </a:rPr>
              <a:t>2</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a:t>
            </a:r>
            <a:r>
              <a:rPr lang="en-US" altLang="zh-CN" sz="2800" b="1" i="1" err="1">
                <a:latin typeface="Times New Roman" panose="02020803070505020304" pitchFamily="18" charset="0"/>
                <a:sym typeface="Symbol" pitchFamily="18" charset="2"/>
              </a:rPr>
              <a:t>q</a:t>
            </a:r>
            <a:r>
              <a:rPr lang="en-US" altLang="zh-CN" sz="2800" b="1" baseline="-25000" err="1">
                <a:latin typeface="Times New Roman" panose="02020803070505020304" pitchFamily="18" charset="0"/>
                <a:sym typeface="Symbol" pitchFamily="18" charset="2"/>
              </a:rPr>
              <a:t>t</a:t>
            </a:r>
            <a:r>
              <a:rPr lang="en-US" altLang="zh-CN" sz="2800" b="1" err="1">
                <a:latin typeface="Times New Roman" panose="02020803070505020304" pitchFamily="18" charset="0"/>
                <a:sym typeface="Symbol" pitchFamily="18" charset="2"/>
              </a:rPr>
              <a:t>(</a:t>
            </a:r>
            <a:r>
              <a:rPr lang="en-US" altLang="zh-CN" sz="2800" b="1" i="1" err="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endParaRPr lang="en-US" altLang="zh-CN" sz="2800" b="1">
              <a:latin typeface="Times New Roman" panose="02020803070505020304" pitchFamily="18" charset="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1363">
                                            <p:txEl>
                                              <p:charRg st="0" end="23"/>
                                            </p:txEl>
                                          </p:spTgt>
                                        </p:tgtEl>
                                        <p:attrNameLst>
                                          <p:attrName>style.visibility</p:attrName>
                                        </p:attrNameLst>
                                      </p:cBhvr>
                                      <p:to>
                                        <p:strVal val="visible"/>
                                      </p:to>
                                    </p:set>
                                    <p:animEffect transition="in" filter="wipe(left)">
                                      <p:cBhvr>
                                        <p:cTn id="7" dur="500"/>
                                        <p:tgtEl>
                                          <p:spTgt spid="271363">
                                            <p:txEl>
                                              <p:charRg st="0" end="2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1363">
                                            <p:txEl>
                                              <p:charRg st="23" end="74"/>
                                            </p:txEl>
                                          </p:spTgt>
                                        </p:tgtEl>
                                        <p:attrNameLst>
                                          <p:attrName>style.visibility</p:attrName>
                                        </p:attrNameLst>
                                      </p:cBhvr>
                                      <p:to>
                                        <p:strVal val="visible"/>
                                      </p:to>
                                    </p:set>
                                    <p:animEffect transition="in" filter="wipe(left)">
                                      <p:cBhvr>
                                        <p:cTn id="12" dur="500"/>
                                        <p:tgtEl>
                                          <p:spTgt spid="271363">
                                            <p:txEl>
                                              <p:charRg st="23" end="7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71363">
                                            <p:txEl>
                                              <p:charRg st="74" end="94"/>
                                            </p:txEl>
                                          </p:spTgt>
                                        </p:tgtEl>
                                        <p:attrNameLst>
                                          <p:attrName>style.visibility</p:attrName>
                                        </p:attrNameLst>
                                      </p:cBhvr>
                                      <p:to>
                                        <p:strVal val="visible"/>
                                      </p:to>
                                    </p:set>
                                    <p:animEffect transition="in" filter="wipe(left)">
                                      <p:cBhvr>
                                        <p:cTn id="17" dur="500"/>
                                        <p:tgtEl>
                                          <p:spTgt spid="271363">
                                            <p:txEl>
                                              <p:charRg st="74" end="9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71363">
                                            <p:txEl>
                                              <p:charRg st="94" end="145"/>
                                            </p:txEl>
                                          </p:spTgt>
                                        </p:tgtEl>
                                        <p:attrNameLst>
                                          <p:attrName>style.visibility</p:attrName>
                                        </p:attrNameLst>
                                      </p:cBhvr>
                                      <p:to>
                                        <p:strVal val="visible"/>
                                      </p:to>
                                    </p:set>
                                    <p:animEffect transition="in" filter="wipe(left)">
                                      <p:cBhvr>
                                        <p:cTn id="22" dur="500"/>
                                        <p:tgtEl>
                                          <p:spTgt spid="271363">
                                            <p:txEl>
                                              <p:charRg st="94" end="14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71363">
                                            <p:txEl>
                                              <p:charRg st="145" end="179"/>
                                            </p:txEl>
                                          </p:spTgt>
                                        </p:tgtEl>
                                        <p:attrNameLst>
                                          <p:attrName>style.visibility</p:attrName>
                                        </p:attrNameLst>
                                      </p:cBhvr>
                                      <p:to>
                                        <p:strVal val="visible"/>
                                      </p:to>
                                    </p:set>
                                    <p:animEffect transition="in" filter="wipe(left)">
                                      <p:cBhvr>
                                        <p:cTn id="27" dur="500"/>
                                        <p:tgtEl>
                                          <p:spTgt spid="271363">
                                            <p:txEl>
                                              <p:charRg st="145" end="17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71363">
                                            <p:txEl>
                                              <p:charRg st="179" end="239"/>
                                            </p:txEl>
                                          </p:spTgt>
                                        </p:tgtEl>
                                        <p:attrNameLst>
                                          <p:attrName>style.visibility</p:attrName>
                                        </p:attrNameLst>
                                      </p:cBhvr>
                                      <p:to>
                                        <p:strVal val="visible"/>
                                      </p:to>
                                    </p:set>
                                    <p:animEffect transition="in" filter="wipe(left)">
                                      <p:cBhvr>
                                        <p:cTn id="32" dur="500"/>
                                        <p:tgtEl>
                                          <p:spTgt spid="271363">
                                            <p:txEl>
                                              <p:charRg st="179" end="23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71363">
                                            <p:txEl>
                                              <p:charRg st="239" end="278"/>
                                            </p:txEl>
                                          </p:spTgt>
                                        </p:tgtEl>
                                        <p:attrNameLst>
                                          <p:attrName>style.visibility</p:attrName>
                                        </p:attrNameLst>
                                      </p:cBhvr>
                                      <p:to>
                                        <p:strVal val="visible"/>
                                      </p:to>
                                    </p:set>
                                    <p:animEffect transition="in" filter="wipe(left)">
                                      <p:cBhvr>
                                        <p:cTn id="37" dur="500"/>
                                        <p:tgtEl>
                                          <p:spTgt spid="271363">
                                            <p:txEl>
                                              <p:charRg st="239" end="27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71363">
                                            <p:txEl>
                                              <p:charRg st="278" end="293"/>
                                            </p:txEl>
                                          </p:spTgt>
                                        </p:tgtEl>
                                        <p:attrNameLst>
                                          <p:attrName>style.visibility</p:attrName>
                                        </p:attrNameLst>
                                      </p:cBhvr>
                                      <p:to>
                                        <p:strVal val="visible"/>
                                      </p:to>
                                    </p:set>
                                    <p:animEffect transition="in" filter="wipe(left)">
                                      <p:cBhvr>
                                        <p:cTn id="42" dur="500"/>
                                        <p:tgtEl>
                                          <p:spTgt spid="271363">
                                            <p:txEl>
                                              <p:charRg st="278" end="29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71363">
                                            <p:txEl>
                                              <p:charRg st="293" end="338"/>
                                            </p:txEl>
                                          </p:spTgt>
                                        </p:tgtEl>
                                        <p:attrNameLst>
                                          <p:attrName>style.visibility</p:attrName>
                                        </p:attrNameLst>
                                      </p:cBhvr>
                                      <p:to>
                                        <p:strVal val="visible"/>
                                      </p:to>
                                    </p:set>
                                    <p:animEffect transition="in" filter="wipe(left)">
                                      <p:cBhvr>
                                        <p:cTn id="47" dur="500"/>
                                        <p:tgtEl>
                                          <p:spTgt spid="271363">
                                            <p:txEl>
                                              <p:charRg st="293" end="33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71363">
                                            <p:txEl>
                                              <p:charRg st="338" end="369"/>
                                            </p:txEl>
                                          </p:spTgt>
                                        </p:tgtEl>
                                        <p:attrNameLst>
                                          <p:attrName>style.visibility</p:attrName>
                                        </p:attrNameLst>
                                      </p:cBhvr>
                                      <p:to>
                                        <p:strVal val="visible"/>
                                      </p:to>
                                    </p:set>
                                    <p:animEffect transition="in" filter="wipe(left)">
                                      <p:cBhvr>
                                        <p:cTn id="52" dur="500"/>
                                        <p:tgtEl>
                                          <p:spTgt spid="271363">
                                            <p:txEl>
                                              <p:charRg st="338" end="36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71363">
                                            <p:txEl>
                                              <p:charRg st="369" end="412"/>
                                            </p:txEl>
                                          </p:spTgt>
                                        </p:tgtEl>
                                        <p:attrNameLst>
                                          <p:attrName>style.visibility</p:attrName>
                                        </p:attrNameLst>
                                      </p:cBhvr>
                                      <p:to>
                                        <p:strVal val="visible"/>
                                      </p:to>
                                    </p:set>
                                    <p:animEffect transition="in" filter="wipe(left)">
                                      <p:cBhvr>
                                        <p:cTn id="57" dur="500"/>
                                        <p:tgtEl>
                                          <p:spTgt spid="271363">
                                            <p:txEl>
                                              <p:charRg st="369" end="4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63" grpId="0" build="p"/>
    </p:bld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69633" name="标题 272385"/>
          <p:cNvSpPr>
            <a:spLocks noGrp="1"/>
          </p:cNvSpPr>
          <p:nvPr>
            <p:ph type="title"/>
          </p:nvPr>
        </p:nvSpPr>
        <p:spPr>
          <a:xfrm>
            <a:off x="609600" y="544513"/>
            <a:ext cx="1871663" cy="522287"/>
          </a:xfrm>
        </p:spPr>
        <p:txBody>
          <a:bodyPr wrap="square" anchor="b">
            <a:spAutoFit/>
          </a:bodyPr>
          <a:p>
            <a:r>
              <a:rPr lang="zh-CN" altLang="en-US" sz="2800" b="1" dirty="0">
                <a:latin typeface="宋体" panose="02010600030101010101" pitchFamily="2" charset="-122"/>
                <a:ea typeface="宋体" panose="02010600030101010101" pitchFamily="2" charset="-122"/>
              </a:rPr>
              <a:t>证明</a:t>
            </a:r>
            <a:r>
              <a:rPr lang="en-US" altLang="zh-CN" sz="2800" b="1">
                <a:latin typeface="宋体" panose="02010600030101010101" pitchFamily="2" charset="-122"/>
                <a:ea typeface="宋体" panose="02010600030101010101" pitchFamily="2" charset="-122"/>
              </a:rPr>
              <a:t>(</a:t>
            </a:r>
            <a:r>
              <a:rPr lang="zh-CN" altLang="en-US" sz="2800" b="1" dirty="0">
                <a:solidFill>
                  <a:schemeClr val="tx1"/>
                </a:solidFill>
                <a:latin typeface="宋体" panose="02010600030101010101" pitchFamily="2" charset="-122"/>
                <a:ea typeface="宋体" panose="02010600030101010101" pitchFamily="2" charset="-122"/>
              </a:rPr>
              <a:t>续</a:t>
            </a:r>
            <a:r>
              <a:rPr lang="en-US" altLang="zh-CN" sz="2800" b="1">
                <a:solidFill>
                  <a:schemeClr val="tx1"/>
                </a:solidFill>
                <a:latin typeface="宋体" panose="02010600030101010101" pitchFamily="2" charset="-122"/>
                <a:ea typeface="宋体" panose="02010600030101010101" pitchFamily="2" charset="-122"/>
              </a:rPr>
              <a:t>3</a:t>
            </a:r>
            <a:r>
              <a:rPr lang="en-US" altLang="zh-CN" sz="2800" b="1">
                <a:latin typeface="宋体" panose="02010600030101010101" pitchFamily="2" charset="-122"/>
                <a:ea typeface="宋体" panose="02010600030101010101" pitchFamily="2" charset="-122"/>
              </a:rPr>
              <a:t>) </a:t>
            </a:r>
            <a:endParaRPr lang="en-US" altLang="zh-CN" sz="2800" b="1">
              <a:latin typeface="宋体" panose="02010600030101010101" pitchFamily="2" charset="-122"/>
              <a:ea typeface="宋体" panose="02010600030101010101" pitchFamily="2" charset="-122"/>
            </a:endParaRPr>
          </a:p>
        </p:txBody>
      </p:sp>
      <p:sp>
        <p:nvSpPr>
          <p:cNvPr id="272387" name="内容占位符 272386"/>
          <p:cNvSpPr>
            <a:spLocks noGrp="1"/>
          </p:cNvSpPr>
          <p:nvPr>
            <p:ph idx="1"/>
          </p:nvPr>
        </p:nvSpPr>
        <p:spPr>
          <a:xfrm>
            <a:off x="533400" y="1219200"/>
            <a:ext cx="8610600" cy="5410200"/>
          </a:xfrm>
        </p:spPr>
        <p:txBody>
          <a:bodyPr anchor="t"/>
          <a:p>
            <a:pPr>
              <a:buNone/>
            </a:pPr>
            <a:r>
              <a:rPr lang="en-US" altLang="zh-CN" sz="2800" b="1" dirty="0">
                <a:latin typeface="宋体" panose="02010600030101010101" pitchFamily="2" charset="-122"/>
                <a:sym typeface="Symbol" pitchFamily="18" charset="2"/>
              </a:rPr>
              <a:t>   </a:t>
            </a:r>
            <a:r>
              <a:rPr lang="zh-CN" altLang="en-US" sz="2800" b="1" dirty="0">
                <a:latin typeface="宋体" panose="02010600030101010101" pitchFamily="2" charset="-122"/>
                <a:sym typeface="Symbol" pitchFamily="18" charset="2"/>
              </a:rPr>
              <a:t>因此</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sym typeface="Symbol" pitchFamily="18" charset="2"/>
              </a:rPr>
              <a:t>p</a:t>
            </a:r>
            <a:r>
              <a:rPr lang="en-US" altLang="zh-CN" sz="2800" b="1" baseline="-25000">
                <a:latin typeface="宋体" panose="02010600030101010101" pitchFamily="2" charset="-122"/>
                <a:sym typeface="Symbol" pitchFamily="18" charset="2"/>
              </a:rPr>
              <a:t>1</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zh-CN" altLang="en-US" sz="2800" b="1" dirty="0">
                <a:latin typeface="宋体" panose="02010600030101010101" pitchFamily="2" charset="-122"/>
                <a:sym typeface="Symbol" pitchFamily="18" charset="2"/>
              </a:rPr>
              <a:t>必能整除其中某一个</a:t>
            </a:r>
            <a:r>
              <a:rPr lang="en-US" altLang="zh-CN" sz="2800" b="1" dirty="0">
                <a:latin typeface="宋体" panose="02010600030101010101" pitchFamily="2" charset="-122"/>
                <a:sym typeface="Symbol" pitchFamily="18" charset="2"/>
              </a:rPr>
              <a:t>.</a:t>
            </a:r>
            <a:r>
              <a:rPr lang="zh-CN" altLang="en-US" sz="2800" b="1" dirty="0">
                <a:latin typeface="宋体" panose="02010600030101010101" pitchFamily="2" charset="-122"/>
                <a:sym typeface="Symbol" pitchFamily="18" charset="2"/>
              </a:rPr>
              <a:t>不妨设</a:t>
            </a:r>
            <a:r>
              <a:rPr lang="zh-CN" altLang="en-US" sz="2800" b="1" i="1">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p</a:t>
            </a:r>
            <a:r>
              <a:rPr lang="en-US" altLang="zh-CN" sz="2800" b="1" baseline="-25000">
                <a:latin typeface="宋体" panose="02010600030101010101" pitchFamily="2" charset="-122"/>
                <a:sym typeface="Symbol" pitchFamily="18" charset="2"/>
              </a:rPr>
              <a:t>1</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q</a:t>
            </a:r>
            <a:r>
              <a:rPr lang="en-US" altLang="zh-CN" sz="2800" b="1" baseline="-25000">
                <a:latin typeface="宋体" panose="02010600030101010101" pitchFamily="2" charset="-122"/>
                <a:sym typeface="Symbol" pitchFamily="18" charset="2"/>
              </a:rPr>
              <a:t>1</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a:latin typeface="宋体" panose="02010600030101010101" pitchFamily="2" charset="-122"/>
                <a:sym typeface="Symbol" pitchFamily="18" charset="2"/>
              </a:rPr>
              <a:t>.</a:t>
            </a:r>
            <a:endParaRPr lang="en-US" altLang="zh-CN" sz="2800" b="1">
              <a:latin typeface="宋体" panose="02010600030101010101" pitchFamily="2" charset="-122"/>
              <a:sym typeface="Symbol" pitchFamily="18" charset="2"/>
            </a:endParaRPr>
          </a:p>
          <a:p>
            <a:pPr>
              <a:buNone/>
            </a:pPr>
            <a:r>
              <a:rPr lang="zh-CN" altLang="en-US" sz="2800" b="1" dirty="0">
                <a:latin typeface="宋体" panose="02010600030101010101" pitchFamily="2" charset="-122"/>
                <a:sym typeface="Symbol" pitchFamily="18" charset="2"/>
              </a:rPr>
              <a:t>由于</a:t>
            </a:r>
            <a:r>
              <a:rPr lang="en-US" altLang="zh-CN" sz="2800" b="1" i="1">
                <a:latin typeface="Times New Roman" panose="02020803070505020304" pitchFamily="18" charset="0"/>
                <a:sym typeface="Symbol" pitchFamily="18" charset="2"/>
              </a:rPr>
              <a:t>q</a:t>
            </a:r>
            <a:r>
              <a:rPr lang="en-US" altLang="zh-CN" sz="2800" b="1" baseline="-25000">
                <a:latin typeface="宋体" panose="02010600030101010101" pitchFamily="2" charset="-122"/>
                <a:sym typeface="Symbol" pitchFamily="18" charset="2"/>
              </a:rPr>
              <a:t>1</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zh-CN" altLang="en-US" sz="2800" b="1" dirty="0">
                <a:latin typeface="宋体" panose="02010600030101010101" pitchFamily="2" charset="-122"/>
                <a:sym typeface="Symbol" pitchFamily="18" charset="2"/>
              </a:rPr>
              <a:t>也是不可约多项式，故有</a:t>
            </a:r>
            <a:r>
              <a:rPr lang="zh-CN" altLang="en-US" sz="2800" b="1">
                <a:latin typeface="宋体" panose="02010600030101010101" pitchFamily="2" charset="-122"/>
                <a:sym typeface="Symbol" pitchFamily="18" charset="2"/>
              </a:rPr>
              <a:t> </a:t>
            </a:r>
            <a:endParaRPr lang="zh-CN" altLang="en-US" sz="2800" b="1">
              <a:latin typeface="宋体" panose="02010600030101010101" pitchFamily="2" charset="-122"/>
              <a:sym typeface="Symbol" pitchFamily="18" charset="2"/>
            </a:endParaRPr>
          </a:p>
          <a:p>
            <a:pPr>
              <a:buNone/>
            </a:pPr>
            <a:r>
              <a:rPr lang="zh-CN" altLang="en-US" sz="2800" b="1" i="1">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p</a:t>
            </a:r>
            <a:r>
              <a:rPr lang="en-US" altLang="zh-CN" sz="2800" b="1" baseline="-25000">
                <a:latin typeface="宋体" panose="02010600030101010101" pitchFamily="2" charset="-122"/>
                <a:sym typeface="Symbol" pitchFamily="18" charset="2"/>
              </a:rPr>
              <a:t>1</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sym typeface="Symbol" pitchFamily="18" charset="2"/>
              </a:rPr>
              <a:t>c</a:t>
            </a:r>
            <a:r>
              <a:rPr lang="en-US" altLang="zh-CN" sz="2800" b="1" baseline="-25000">
                <a:latin typeface="宋体" panose="02010600030101010101" pitchFamily="2" charset="-122"/>
                <a:sym typeface="Symbol" pitchFamily="18" charset="2"/>
              </a:rPr>
              <a:t>1</a:t>
            </a:r>
            <a:r>
              <a:rPr lang="en-US" altLang="zh-CN" sz="2800" b="1" i="1">
                <a:latin typeface="Times New Roman" panose="02020803070505020304" pitchFamily="18" charset="0"/>
                <a:sym typeface="Symbol" pitchFamily="18" charset="2"/>
              </a:rPr>
              <a:t>q</a:t>
            </a:r>
            <a:r>
              <a:rPr lang="en-US" altLang="zh-CN" sz="2800" b="1" baseline="-25000">
                <a:latin typeface="宋体" panose="02010600030101010101" pitchFamily="2" charset="-122"/>
                <a:sym typeface="Symbol" pitchFamily="18" charset="2"/>
              </a:rPr>
              <a:t>1</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a:latin typeface="宋体" panose="02010600030101010101" pitchFamily="2" charset="-122"/>
                <a:sym typeface="Symbol" pitchFamily="18" charset="2"/>
              </a:rPr>
              <a:t>                     ② </a:t>
            </a:r>
            <a:endParaRPr lang="en-US" altLang="zh-CN" sz="2800" b="1">
              <a:latin typeface="宋体" panose="02010600030101010101" pitchFamily="2" charset="-122"/>
              <a:sym typeface="Symbol" pitchFamily="18" charset="2"/>
            </a:endParaRPr>
          </a:p>
          <a:p>
            <a:pPr>
              <a:buNone/>
            </a:pPr>
            <a:r>
              <a:rPr lang="zh-CN" altLang="en-US" sz="2800" b="1" dirty="0">
                <a:latin typeface="宋体" panose="02010600030101010101" pitchFamily="2" charset="-122"/>
              </a:rPr>
              <a:t>在</a:t>
            </a:r>
            <a:r>
              <a:rPr lang="en-US" altLang="zh-CN" sz="2800" b="1" dirty="0">
                <a:latin typeface="宋体" panose="02010600030101010101" pitchFamily="2" charset="-122"/>
              </a:rPr>
              <a:t>①</a:t>
            </a:r>
            <a:r>
              <a:rPr lang="zh-CN" altLang="en-US" sz="2800" b="1" dirty="0">
                <a:latin typeface="宋体" panose="02010600030101010101" pitchFamily="2" charset="-122"/>
              </a:rPr>
              <a:t>式两边消去</a:t>
            </a:r>
            <a:r>
              <a:rPr lang="en-US" altLang="zh-CN" sz="2800" b="1" i="1">
                <a:latin typeface="Times New Roman" panose="02020803070505020304" pitchFamily="18" charset="0"/>
                <a:sym typeface="Symbol" pitchFamily="18" charset="2"/>
              </a:rPr>
              <a:t>q</a:t>
            </a:r>
            <a:r>
              <a:rPr lang="en-US" altLang="zh-CN" sz="2800" b="1" baseline="-25000">
                <a:latin typeface="宋体" panose="02010600030101010101" pitchFamily="2" charset="-122"/>
                <a:sym typeface="Symbol" pitchFamily="18" charset="2"/>
              </a:rPr>
              <a:t>1</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sym typeface="Symbol" pitchFamily="18" charset="2"/>
              </a:rPr>
              <a:t>x</a:t>
            </a:r>
            <a:r>
              <a:rPr lang="en-US" altLang="zh-CN" sz="2800" b="1" dirty="0">
                <a:latin typeface="宋体" panose="02010600030101010101" pitchFamily="2" charset="-122"/>
                <a:sym typeface="Symbol" pitchFamily="18" charset="2"/>
              </a:rPr>
              <a:t>) </a:t>
            </a:r>
            <a:r>
              <a:rPr lang="zh-CN" altLang="en-US" sz="2800" b="1" dirty="0">
                <a:latin typeface="宋体" panose="02010600030101010101" pitchFamily="2" charset="-122"/>
                <a:sym typeface="Symbol" pitchFamily="18" charset="2"/>
              </a:rPr>
              <a:t>，就有</a:t>
            </a:r>
            <a:endParaRPr lang="zh-CN" altLang="en-US" sz="2800" b="1" dirty="0">
              <a:latin typeface="宋体" panose="02010600030101010101" pitchFamily="2" charset="-122"/>
              <a:sym typeface="Symbol" pitchFamily="18" charset="2"/>
            </a:endParaRPr>
          </a:p>
          <a:p>
            <a:pPr>
              <a:buNone/>
            </a:pPr>
            <a:r>
              <a:rPr lang="zh-CN" altLang="en-US" sz="2800" b="1" i="1" dirty="0">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p</a:t>
            </a:r>
            <a:r>
              <a:rPr lang="en-US" altLang="zh-CN" sz="2800" b="1" baseline="-25000">
                <a:latin typeface="Times New Roman" panose="02020803070505020304" pitchFamily="18" charset="0"/>
                <a:sym typeface="Symbol" pitchFamily="18" charset="2"/>
              </a:rPr>
              <a:t>2</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a:t>
            </a:r>
            <a:r>
              <a:rPr lang="en-US" altLang="zh-CN" sz="2800" b="1" i="1" err="1">
                <a:latin typeface="Times New Roman" panose="02020803070505020304" pitchFamily="18" charset="0"/>
                <a:sym typeface="Symbol" pitchFamily="18" charset="2"/>
              </a:rPr>
              <a:t>p</a:t>
            </a:r>
            <a:r>
              <a:rPr lang="en-US" altLang="zh-CN" sz="2800" b="1" baseline="-25000" err="1">
                <a:latin typeface="Times New Roman" panose="02020803070505020304" pitchFamily="18" charset="0"/>
                <a:sym typeface="Symbol" pitchFamily="18" charset="2"/>
              </a:rPr>
              <a:t>s</a:t>
            </a:r>
            <a:r>
              <a:rPr lang="en-US" altLang="zh-CN" sz="2800" b="1" err="1">
                <a:latin typeface="Times New Roman" panose="02020803070505020304" pitchFamily="18" charset="0"/>
                <a:sym typeface="Symbol" pitchFamily="18" charset="2"/>
              </a:rPr>
              <a:t>(</a:t>
            </a:r>
            <a:r>
              <a:rPr lang="en-US" altLang="zh-CN" sz="2800" b="1" i="1" err="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c</a:t>
            </a:r>
            <a:r>
              <a:rPr lang="en-US" altLang="zh-CN" sz="2800" b="1" baseline="-25000">
                <a:latin typeface="Times New Roman" panose="02020803070505020304" pitchFamily="18" charset="0"/>
                <a:sym typeface="Symbol" pitchFamily="18" charset="2"/>
              </a:rPr>
              <a:t>1</a:t>
            </a:r>
            <a:r>
              <a:rPr lang="en-US" altLang="zh-CN" sz="2800" b="1" baseline="30000">
                <a:latin typeface="Times New Roman" panose="02020803070505020304" pitchFamily="18" charset="0"/>
                <a:sym typeface="Symbol" pitchFamily="18" charset="2"/>
              </a:rPr>
              <a:t>-1</a:t>
            </a:r>
            <a:r>
              <a:rPr lang="en-US" altLang="zh-CN" sz="2800" b="1" i="1">
                <a:latin typeface="Times New Roman" panose="02020803070505020304" pitchFamily="18" charset="0"/>
                <a:sym typeface="Symbol" pitchFamily="18" charset="2"/>
              </a:rPr>
              <a:t>q</a:t>
            </a:r>
            <a:r>
              <a:rPr lang="en-US" altLang="zh-CN" sz="2800" b="1" baseline="-25000">
                <a:latin typeface="Times New Roman" panose="02020803070505020304" pitchFamily="18" charset="0"/>
                <a:sym typeface="Symbol" pitchFamily="18" charset="2"/>
              </a:rPr>
              <a:t>2</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a:t>
            </a:r>
            <a:r>
              <a:rPr lang="en-US" altLang="zh-CN" sz="2800" b="1" i="1" err="1">
                <a:latin typeface="Times New Roman" panose="02020803070505020304" pitchFamily="18" charset="0"/>
                <a:sym typeface="Symbol" pitchFamily="18" charset="2"/>
              </a:rPr>
              <a:t>q</a:t>
            </a:r>
            <a:r>
              <a:rPr lang="en-US" altLang="zh-CN" sz="2800" b="1" baseline="-25000" err="1">
                <a:latin typeface="Times New Roman" panose="02020803070505020304" pitchFamily="18" charset="0"/>
                <a:sym typeface="Symbol" pitchFamily="18" charset="2"/>
              </a:rPr>
              <a:t>t</a:t>
            </a:r>
            <a:r>
              <a:rPr lang="en-US" altLang="zh-CN" sz="2800" b="1" err="1">
                <a:latin typeface="Times New Roman" panose="02020803070505020304" pitchFamily="18" charset="0"/>
                <a:sym typeface="Symbol" pitchFamily="18" charset="2"/>
              </a:rPr>
              <a:t>(</a:t>
            </a:r>
            <a:r>
              <a:rPr lang="en-US" altLang="zh-CN" sz="2800" b="1" i="1" err="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endParaRPr lang="en-US" altLang="zh-CN" sz="2800" b="1">
              <a:latin typeface="Times New Roman" panose="02020803070505020304" pitchFamily="18" charset="0"/>
              <a:sym typeface="Symbol" pitchFamily="18" charset="2"/>
            </a:endParaRPr>
          </a:p>
          <a:p>
            <a:pPr>
              <a:buNone/>
            </a:pPr>
            <a:r>
              <a:rPr lang="zh-CN" altLang="en-US" sz="2800" b="1" dirty="0">
                <a:latin typeface="宋体" panose="02010600030101010101" pitchFamily="2" charset="-122"/>
                <a:sym typeface="Symbol" pitchFamily="18" charset="2"/>
              </a:rPr>
              <a:t>由归纳法假定，有</a:t>
            </a:r>
            <a:endParaRPr lang="zh-CN" altLang="en-US" sz="2800" b="1" dirty="0">
              <a:latin typeface="宋体" panose="02010600030101010101" pitchFamily="2" charset="-122"/>
            </a:endParaRPr>
          </a:p>
          <a:p>
            <a:pPr>
              <a:buNone/>
            </a:pPr>
            <a:r>
              <a:rPr lang="zh-CN" altLang="en-US" sz="2800" b="1" dirty="0">
                <a:latin typeface="宋体" panose="02010600030101010101" pitchFamily="2" charset="-122"/>
              </a:rPr>
              <a:t>           </a:t>
            </a:r>
            <a:r>
              <a:rPr lang="en-US" altLang="zh-CN" sz="2800" b="1" i="1">
                <a:latin typeface="Times New Roman" panose="02020803070505020304" pitchFamily="18" charset="0"/>
              </a:rPr>
              <a:t>s</a:t>
            </a:r>
            <a:r>
              <a:rPr lang="en-US" altLang="zh-CN" sz="2800" b="1">
                <a:latin typeface="宋体" panose="02010600030101010101" pitchFamily="2" charset="-122"/>
              </a:rPr>
              <a:t>-1=</a:t>
            </a:r>
            <a:r>
              <a:rPr lang="en-US" altLang="zh-CN" sz="2800" b="1" i="1">
                <a:latin typeface="Times New Roman" panose="02020803070505020304" pitchFamily="18" charset="0"/>
              </a:rPr>
              <a:t>t</a:t>
            </a:r>
            <a:r>
              <a:rPr lang="en-US" altLang="zh-CN" sz="2800" b="1">
                <a:latin typeface="宋体" panose="02010600030101010101" pitchFamily="2" charset="-122"/>
              </a:rPr>
              <a:t>-1</a:t>
            </a:r>
            <a:r>
              <a:rPr lang="zh-CN" altLang="en-US" sz="2800" b="1">
                <a:latin typeface="宋体" panose="02010600030101010101" pitchFamily="2" charset="-122"/>
                <a:sym typeface="Symbol" pitchFamily="18" charset="2"/>
              </a:rPr>
              <a:t>，即</a:t>
            </a:r>
            <a:r>
              <a:rPr lang="en-US" altLang="zh-CN" sz="2800" b="1" i="1">
                <a:latin typeface="Times New Roman" panose="02020803070505020304" pitchFamily="18" charset="0"/>
                <a:sym typeface="Symbol" pitchFamily="18" charset="2"/>
              </a:rPr>
              <a:t>s</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sym typeface="Symbol" pitchFamily="18" charset="2"/>
              </a:rPr>
              <a:t>t</a:t>
            </a:r>
            <a:r>
              <a:rPr lang="en-US" altLang="zh-CN" sz="2800" b="1">
                <a:latin typeface="宋体" panose="02010600030101010101" pitchFamily="2" charset="-122"/>
                <a:sym typeface="Symbol" pitchFamily="18" charset="2"/>
              </a:rPr>
              <a:t>,                   </a:t>
            </a:r>
            <a:r>
              <a:rPr lang="en-US" altLang="zh-CN" sz="2800" b="1">
                <a:latin typeface="宋体" panose="02010600030101010101" pitchFamily="2" charset="-122"/>
              </a:rPr>
              <a:t>③</a:t>
            </a:r>
            <a:endParaRPr lang="en-US" altLang="zh-CN" sz="2800" b="1">
              <a:latin typeface="宋体" panose="02010600030101010101" pitchFamily="2" charset="-122"/>
              <a:sym typeface="Symbol" pitchFamily="18" charset="2"/>
            </a:endParaRPr>
          </a:p>
          <a:p>
            <a:pPr>
              <a:buNone/>
            </a:pPr>
            <a:r>
              <a:rPr lang="zh-CN" altLang="en-US" sz="2800" b="1" dirty="0">
                <a:latin typeface="宋体" panose="02010600030101010101" pitchFamily="2" charset="-122"/>
                <a:sym typeface="Symbol" pitchFamily="18" charset="2"/>
              </a:rPr>
              <a:t>且适当排列次序后，有</a:t>
            </a:r>
            <a:endParaRPr lang="zh-CN" altLang="en-US" sz="2800" b="1" dirty="0">
              <a:latin typeface="宋体" panose="02010600030101010101" pitchFamily="2" charset="-122"/>
              <a:sym typeface="Symbol" pitchFamily="18" charset="2"/>
            </a:endParaRPr>
          </a:p>
          <a:p>
            <a:pPr>
              <a:buNone/>
            </a:pPr>
            <a:r>
              <a:rPr lang="zh-CN" altLang="en-US" sz="2800" b="1" i="1">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p</a:t>
            </a:r>
            <a:r>
              <a:rPr lang="en-US" altLang="zh-CN" sz="2800" b="1" baseline="-25000">
                <a:latin typeface="宋体" panose="02010600030101010101" pitchFamily="2" charset="-122"/>
                <a:sym typeface="Symbol" pitchFamily="18" charset="2"/>
              </a:rPr>
              <a:t>2</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sym typeface="Symbol" pitchFamily="18" charset="2"/>
              </a:rPr>
              <a:t>c</a:t>
            </a:r>
            <a:r>
              <a:rPr lang="en-US" altLang="zh-CN" sz="2800" b="1" baseline="-25000">
                <a:latin typeface="宋体" panose="02010600030101010101" pitchFamily="2" charset="-122"/>
                <a:sym typeface="Symbol" pitchFamily="18" charset="2"/>
              </a:rPr>
              <a:t>2</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sym typeface="Symbol" pitchFamily="18" charset="2"/>
              </a:rPr>
              <a:t>c</a:t>
            </a:r>
            <a:r>
              <a:rPr lang="en-US" altLang="zh-CN" sz="2800" b="1" baseline="-25000">
                <a:latin typeface="宋体" panose="02010600030101010101" pitchFamily="2" charset="-122"/>
                <a:sym typeface="Symbol" pitchFamily="18" charset="2"/>
              </a:rPr>
              <a:t>1</a:t>
            </a:r>
            <a:r>
              <a:rPr lang="en-US" altLang="zh-CN" sz="2800" b="1" baseline="30000">
                <a:latin typeface="宋体" panose="02010600030101010101" pitchFamily="2" charset="-122"/>
                <a:sym typeface="Symbol" pitchFamily="18" charset="2"/>
              </a:rPr>
              <a:t>-1</a:t>
            </a:r>
            <a:r>
              <a:rPr lang="en-US" altLang="zh-CN" sz="2800" b="1" i="1">
                <a:latin typeface="Times New Roman" panose="02020803070505020304" pitchFamily="18" charset="0"/>
                <a:sym typeface="Symbol" pitchFamily="18" charset="2"/>
              </a:rPr>
              <a:t>q</a:t>
            </a:r>
            <a:r>
              <a:rPr lang="en-US" altLang="zh-CN" sz="2800" b="1" baseline="-25000">
                <a:latin typeface="宋体" panose="02010600030101010101" pitchFamily="2" charset="-122"/>
                <a:sym typeface="Symbol" pitchFamily="18" charset="2"/>
              </a:rPr>
              <a:t>2</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sym typeface="Symbol" pitchFamily="18" charset="2"/>
              </a:rPr>
              <a:t>c</a:t>
            </a:r>
            <a:r>
              <a:rPr lang="en-US" altLang="zh-CN" sz="2800" b="1" baseline="-25000">
                <a:latin typeface="宋体" panose="02010600030101010101" pitchFamily="2" charset="-122"/>
                <a:sym typeface="Symbol" pitchFamily="18" charset="2"/>
              </a:rPr>
              <a:t>2</a:t>
            </a:r>
            <a:r>
              <a:rPr lang="en-US" altLang="zh-CN" sz="2800" b="1" i="1">
                <a:latin typeface="Times New Roman" panose="02020803070505020304" pitchFamily="18" charset="0"/>
                <a:sym typeface="Symbol" pitchFamily="18" charset="2"/>
              </a:rPr>
              <a:t>q</a:t>
            </a:r>
            <a:r>
              <a:rPr lang="en-US" altLang="zh-CN" sz="2800" b="1" baseline="-25000">
                <a:latin typeface="宋体" panose="02010600030101010101" pitchFamily="2" charset="-122"/>
                <a:sym typeface="Symbol" pitchFamily="18" charset="2"/>
              </a:rPr>
              <a:t>2</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sym typeface="Symbol" pitchFamily="18" charset="2"/>
              </a:rPr>
              <a:t>p</a:t>
            </a:r>
            <a:r>
              <a:rPr lang="en-US" altLang="zh-CN" sz="2800" b="1" i="1" baseline="-25000">
                <a:latin typeface="Times New Roman" panose="02020803070505020304" pitchFamily="18" charset="0"/>
                <a:sym typeface="Symbol" pitchFamily="18" charset="2"/>
              </a:rPr>
              <a:t>i </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a:latin typeface="宋体" panose="02010600030101010101" pitchFamily="2" charset="-122"/>
                <a:sym typeface="Symbol" pitchFamily="18" charset="2"/>
              </a:rPr>
              <a:t>=</a:t>
            </a:r>
            <a:r>
              <a:rPr lang="en-US" altLang="zh-CN" sz="2800" b="1" i="1" err="1">
                <a:latin typeface="Times New Roman" panose="02020803070505020304" pitchFamily="18" charset="0"/>
                <a:sym typeface="Symbol" pitchFamily="18" charset="2"/>
              </a:rPr>
              <a:t>c</a:t>
            </a:r>
            <a:r>
              <a:rPr lang="en-US" altLang="zh-CN" sz="2800" b="1" i="1" baseline="-25000" err="1">
                <a:latin typeface="Times New Roman" panose="02020803070505020304" pitchFamily="18" charset="0"/>
                <a:sym typeface="Symbol" pitchFamily="18" charset="2"/>
              </a:rPr>
              <a:t>i</a:t>
            </a:r>
            <a:r>
              <a:rPr lang="en-US" altLang="zh-CN" sz="2800" b="1" i="1" err="1">
                <a:latin typeface="Times New Roman" panose="02020803070505020304" pitchFamily="18" charset="0"/>
                <a:sym typeface="Symbol" pitchFamily="18" charset="2"/>
              </a:rPr>
              <a:t>q</a:t>
            </a:r>
            <a:r>
              <a:rPr lang="en-US" altLang="zh-CN" sz="2800" b="1" i="1" baseline="-25000" err="1">
                <a:latin typeface="Times New Roman" panose="02020803070505020304" pitchFamily="18" charset="0"/>
                <a:sym typeface="Symbol" pitchFamily="18" charset="2"/>
              </a:rPr>
              <a:t>i</a:t>
            </a:r>
            <a:r>
              <a:rPr lang="en-US" altLang="zh-CN" sz="2800" b="1" i="1" baseline="-25000">
                <a:latin typeface="Times New Roman" panose="02020803070505020304" pitchFamily="18" charset="0"/>
                <a:sym typeface="Symbol" pitchFamily="18" charset="2"/>
              </a:rPr>
              <a:t> </a:t>
            </a:r>
            <a:r>
              <a:rPr lang="en-US" altLang="zh-CN" sz="2800" b="1">
                <a:latin typeface="Times New Roman" panose="02020803070505020304" pitchFamily="18" charset="0"/>
                <a:sym typeface="Symbol" pitchFamily="18" charset="2"/>
              </a:rPr>
              <a:t>(</a:t>
            </a:r>
            <a:r>
              <a:rPr lang="en-US" altLang="zh-CN" sz="2800" b="1" i="1" err="1">
                <a:latin typeface="Times New Roman" panose="02020803070505020304" pitchFamily="18" charset="0"/>
                <a:sym typeface="Symbol" pitchFamily="18" charset="2"/>
              </a:rPr>
              <a:t>x</a:t>
            </a:r>
            <a:r>
              <a:rPr lang="en-US" altLang="zh-CN" sz="2800" b="1" err="1">
                <a:latin typeface="Times New Roman" panose="02020803070505020304" pitchFamily="18" charset="0"/>
                <a:sym typeface="Symbol" pitchFamily="18" charset="2"/>
              </a:rPr>
              <a:t>) </a:t>
            </a:r>
            <a:r>
              <a:rPr lang="en-US" altLang="zh-CN" sz="2800" b="1" err="1">
                <a:latin typeface="宋体" panose="02010600030101010101" pitchFamily="2" charset="-122"/>
                <a:sym typeface="Symbol" pitchFamily="18" charset="2"/>
              </a:rPr>
              <a:t>(</a:t>
            </a:r>
            <a:r>
              <a:rPr lang="en-US" altLang="zh-CN" sz="2800" b="1" i="1" err="1">
                <a:latin typeface="Times New Roman" panose="02020803070505020304" pitchFamily="18" charset="0"/>
              </a:rPr>
              <a:t>i</a:t>
            </a:r>
            <a:r>
              <a:rPr lang="en-US" altLang="zh-CN" sz="2800" b="1">
                <a:latin typeface="宋体" panose="02010600030101010101" pitchFamily="2" charset="-122"/>
              </a:rPr>
              <a:t>=3,</a:t>
            </a:r>
            <a:r>
              <a:rPr lang="en-US" altLang="zh-CN" sz="2800" b="1" i="1">
                <a:latin typeface="Times New Roman" panose="02020803070505020304" pitchFamily="18" charset="0"/>
                <a:sym typeface="Symbol" pitchFamily="18" charset="2"/>
              </a:rPr>
              <a:t>∙∙∙</a:t>
            </a:r>
            <a:r>
              <a:rPr lang="en-US" altLang="zh-CN" sz="2800" b="1">
                <a:latin typeface="宋体" panose="02010600030101010101" pitchFamily="2" charset="-122"/>
              </a:rPr>
              <a:t>,s)  ④</a:t>
            </a:r>
            <a:endParaRPr lang="en-US" altLang="zh-CN" sz="2800" b="1">
              <a:latin typeface="宋体" panose="02010600030101010101" pitchFamily="2" charset="-122"/>
            </a:endParaRPr>
          </a:p>
          <a:p>
            <a:pPr>
              <a:buNone/>
            </a:pPr>
            <a:r>
              <a:rPr lang="en-US" altLang="zh-CN" sz="2800" b="1" dirty="0">
                <a:latin typeface="宋体" panose="02010600030101010101" pitchFamily="2" charset="-122"/>
              </a:rPr>
              <a:t>    </a:t>
            </a:r>
            <a:r>
              <a:rPr lang="zh-CN" altLang="en-US" sz="2800" b="1" dirty="0">
                <a:latin typeface="宋体" panose="02010600030101010101" pitchFamily="2" charset="-122"/>
              </a:rPr>
              <a:t>综合 </a:t>
            </a:r>
            <a:r>
              <a:rPr lang="en-US" altLang="zh-CN" sz="2800" b="1" dirty="0">
                <a:latin typeface="宋体" panose="02010600030101010101" pitchFamily="2" charset="-122"/>
              </a:rPr>
              <a:t>②</a:t>
            </a:r>
            <a:r>
              <a:rPr lang="zh-CN" altLang="en-US" sz="2800" b="1" dirty="0">
                <a:latin typeface="宋体" panose="02010600030101010101" pitchFamily="2" charset="-122"/>
              </a:rPr>
              <a:t>、</a:t>
            </a:r>
            <a:r>
              <a:rPr lang="en-US" altLang="zh-CN" sz="2800" b="1" dirty="0">
                <a:latin typeface="宋体" panose="02010600030101010101" pitchFamily="2" charset="-122"/>
              </a:rPr>
              <a:t>③ </a:t>
            </a:r>
            <a:r>
              <a:rPr lang="zh-CN" altLang="en-US" sz="2800" b="1" dirty="0">
                <a:latin typeface="宋体" panose="02010600030101010101" pitchFamily="2" charset="-122"/>
              </a:rPr>
              <a:t>、</a:t>
            </a:r>
            <a:r>
              <a:rPr lang="en-US" altLang="zh-CN" sz="2800" b="1" dirty="0">
                <a:latin typeface="宋体" panose="02010600030101010101" pitchFamily="2" charset="-122"/>
              </a:rPr>
              <a:t>④</a:t>
            </a:r>
            <a:r>
              <a:rPr lang="zh-CN" altLang="en-US" sz="2800" b="1" dirty="0">
                <a:latin typeface="Times New Roman" panose="02020803070505020304" pitchFamily="18" charset="0"/>
                <a:sym typeface="Symbol" pitchFamily="18" charset="2"/>
              </a:rPr>
              <a:t>分解的唯一性证毕</a:t>
            </a:r>
            <a:r>
              <a:rPr lang="en-US" altLang="zh-CN" sz="2800" b="1">
                <a:latin typeface="Times New Roman" panose="02020803070505020304" pitchFamily="18" charset="0"/>
                <a:sym typeface="Symbol" pitchFamily="18" charset="2"/>
              </a:rPr>
              <a:t>.</a:t>
            </a:r>
            <a:endParaRPr lang="en-US" altLang="zh-CN" sz="2800" b="1">
              <a:latin typeface="Times New Roman" panose="02020803070505020304" pitchFamily="18" charset="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2387">
                                            <p:txEl>
                                              <p:charRg st="0" end="38"/>
                                            </p:txEl>
                                          </p:spTgt>
                                        </p:tgtEl>
                                        <p:attrNameLst>
                                          <p:attrName>style.visibility</p:attrName>
                                        </p:attrNameLst>
                                      </p:cBhvr>
                                      <p:to>
                                        <p:strVal val="visible"/>
                                      </p:to>
                                    </p:set>
                                    <p:animEffect transition="in" filter="wipe(left)">
                                      <p:cBhvr>
                                        <p:cTn id="7" dur="500"/>
                                        <p:tgtEl>
                                          <p:spTgt spid="272387">
                                            <p:txEl>
                                              <p:charRg st="0" end="38"/>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2387">
                                            <p:txEl>
                                              <p:charRg st="38" end="58"/>
                                            </p:txEl>
                                          </p:spTgt>
                                        </p:tgtEl>
                                        <p:attrNameLst>
                                          <p:attrName>style.visibility</p:attrName>
                                        </p:attrNameLst>
                                      </p:cBhvr>
                                      <p:to>
                                        <p:strVal val="visible"/>
                                      </p:to>
                                    </p:set>
                                    <p:animEffect transition="in" filter="wipe(left)">
                                      <p:cBhvr>
                                        <p:cTn id="12" dur="500"/>
                                        <p:tgtEl>
                                          <p:spTgt spid="272387">
                                            <p:txEl>
                                              <p:charRg st="38" end="5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72387">
                                            <p:txEl>
                                              <p:charRg st="58" end="119"/>
                                            </p:txEl>
                                          </p:spTgt>
                                        </p:tgtEl>
                                        <p:attrNameLst>
                                          <p:attrName>style.visibility</p:attrName>
                                        </p:attrNameLst>
                                      </p:cBhvr>
                                      <p:to>
                                        <p:strVal val="visible"/>
                                      </p:to>
                                    </p:set>
                                    <p:animEffect transition="in" filter="wipe(left)">
                                      <p:cBhvr>
                                        <p:cTn id="17" dur="500"/>
                                        <p:tgtEl>
                                          <p:spTgt spid="272387">
                                            <p:txEl>
                                              <p:charRg st="58" end="11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72387">
                                            <p:txEl>
                                              <p:charRg st="119" end="135"/>
                                            </p:txEl>
                                          </p:spTgt>
                                        </p:tgtEl>
                                        <p:attrNameLst>
                                          <p:attrName>style.visibility</p:attrName>
                                        </p:attrNameLst>
                                      </p:cBhvr>
                                      <p:to>
                                        <p:strVal val="visible"/>
                                      </p:to>
                                    </p:set>
                                    <p:animEffect transition="in" filter="wipe(left)">
                                      <p:cBhvr>
                                        <p:cTn id="22" dur="500"/>
                                        <p:tgtEl>
                                          <p:spTgt spid="272387">
                                            <p:txEl>
                                              <p:charRg st="119" end="13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72387">
                                            <p:txEl>
                                              <p:charRg st="135" end="191"/>
                                            </p:txEl>
                                          </p:spTgt>
                                        </p:tgtEl>
                                        <p:attrNameLst>
                                          <p:attrName>style.visibility</p:attrName>
                                        </p:attrNameLst>
                                      </p:cBhvr>
                                      <p:to>
                                        <p:strVal val="visible"/>
                                      </p:to>
                                    </p:set>
                                    <p:animEffect transition="in" filter="wipe(left)">
                                      <p:cBhvr>
                                        <p:cTn id="27" dur="500"/>
                                        <p:tgtEl>
                                          <p:spTgt spid="272387">
                                            <p:txEl>
                                              <p:charRg st="135" end="19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72387">
                                            <p:txEl>
                                              <p:charRg st="191" end="200"/>
                                            </p:txEl>
                                          </p:spTgt>
                                        </p:tgtEl>
                                        <p:attrNameLst>
                                          <p:attrName>style.visibility</p:attrName>
                                        </p:attrNameLst>
                                      </p:cBhvr>
                                      <p:to>
                                        <p:strVal val="visible"/>
                                      </p:to>
                                    </p:set>
                                    <p:animEffect transition="in" filter="wipe(left)">
                                      <p:cBhvr>
                                        <p:cTn id="32" dur="500"/>
                                        <p:tgtEl>
                                          <p:spTgt spid="272387">
                                            <p:txEl>
                                              <p:charRg st="191" end="20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72387">
                                            <p:txEl>
                                              <p:charRg st="200" end="245"/>
                                            </p:txEl>
                                          </p:spTgt>
                                        </p:tgtEl>
                                        <p:attrNameLst>
                                          <p:attrName>style.visibility</p:attrName>
                                        </p:attrNameLst>
                                      </p:cBhvr>
                                      <p:to>
                                        <p:strVal val="visible"/>
                                      </p:to>
                                    </p:set>
                                    <p:animEffect transition="in" filter="wipe(left)">
                                      <p:cBhvr>
                                        <p:cTn id="37" dur="500"/>
                                        <p:tgtEl>
                                          <p:spTgt spid="272387">
                                            <p:txEl>
                                              <p:charRg st="200" end="24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72387">
                                            <p:txEl>
                                              <p:charRg st="245" end="256"/>
                                            </p:txEl>
                                          </p:spTgt>
                                        </p:tgtEl>
                                        <p:attrNameLst>
                                          <p:attrName>style.visibility</p:attrName>
                                        </p:attrNameLst>
                                      </p:cBhvr>
                                      <p:to>
                                        <p:strVal val="visible"/>
                                      </p:to>
                                    </p:set>
                                    <p:animEffect transition="in" filter="wipe(left)">
                                      <p:cBhvr>
                                        <p:cTn id="42" dur="500"/>
                                        <p:tgtEl>
                                          <p:spTgt spid="272387">
                                            <p:txEl>
                                              <p:charRg st="245" end="25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72387">
                                            <p:txEl>
                                              <p:charRg st="256" end="315"/>
                                            </p:txEl>
                                          </p:spTgt>
                                        </p:tgtEl>
                                        <p:attrNameLst>
                                          <p:attrName>style.visibility</p:attrName>
                                        </p:attrNameLst>
                                      </p:cBhvr>
                                      <p:to>
                                        <p:strVal val="visible"/>
                                      </p:to>
                                    </p:set>
                                    <p:animEffect transition="in" filter="wipe(left)">
                                      <p:cBhvr>
                                        <p:cTn id="47" dur="500"/>
                                        <p:tgtEl>
                                          <p:spTgt spid="272387">
                                            <p:txEl>
                                              <p:charRg st="256" end="31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72387">
                                            <p:txEl>
                                              <p:charRg st="315" end="337"/>
                                            </p:txEl>
                                          </p:spTgt>
                                        </p:tgtEl>
                                        <p:attrNameLst>
                                          <p:attrName>style.visibility</p:attrName>
                                        </p:attrNameLst>
                                      </p:cBhvr>
                                      <p:to>
                                        <p:strVal val="visible"/>
                                      </p:to>
                                    </p:set>
                                    <p:animEffect transition="in" filter="wipe(left)">
                                      <p:cBhvr>
                                        <p:cTn id="52" dur="500"/>
                                        <p:tgtEl>
                                          <p:spTgt spid="272387">
                                            <p:txEl>
                                              <p:charRg st="315" end="33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87" grpId="0" build="p"/>
    </p:bld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70657" name="标题 273409"/>
          <p:cNvSpPr>
            <a:spLocks noGrp="1"/>
          </p:cNvSpPr>
          <p:nvPr>
            <p:ph type="title"/>
          </p:nvPr>
        </p:nvSpPr>
        <p:spPr>
          <a:xfrm>
            <a:off x="871538" y="547688"/>
            <a:ext cx="2405062" cy="519112"/>
          </a:xfrm>
        </p:spPr>
        <p:txBody>
          <a:bodyPr wrap="square" anchor="b">
            <a:spAutoFit/>
          </a:bodyPr>
          <a:p>
            <a:r>
              <a:rPr lang="en-US" altLang="zh-CN" sz="2800" b="1" dirty="0">
                <a:latin typeface="Times New Roman" panose="02020803070505020304" pitchFamily="18" charset="0"/>
                <a:ea typeface="宋体" panose="02010600030101010101" pitchFamily="2" charset="-122"/>
              </a:rPr>
              <a:t>3.</a:t>
            </a:r>
            <a:r>
              <a:rPr lang="zh-CN" altLang="en-US" sz="2800" b="1" dirty="0">
                <a:latin typeface="Times New Roman" panose="02020803070505020304" pitchFamily="18" charset="0"/>
                <a:ea typeface="宋体" panose="02010600030101010101" pitchFamily="2" charset="-122"/>
              </a:rPr>
              <a:t>标准分解式</a:t>
            </a:r>
            <a:endParaRPr lang="zh-CN" altLang="en-US" sz="2800" b="1">
              <a:latin typeface="Times New Roman" panose="02020803070505020304" pitchFamily="18" charset="0"/>
              <a:ea typeface="宋体" panose="02010600030101010101" pitchFamily="2" charset="-122"/>
            </a:endParaRPr>
          </a:p>
        </p:txBody>
      </p:sp>
      <p:sp>
        <p:nvSpPr>
          <p:cNvPr id="273411" name="内容占位符 273410"/>
          <p:cNvSpPr>
            <a:spLocks noGrp="1"/>
          </p:cNvSpPr>
          <p:nvPr>
            <p:ph idx="1"/>
          </p:nvPr>
        </p:nvSpPr>
        <p:spPr>
          <a:xfrm>
            <a:off x="762000" y="1219200"/>
            <a:ext cx="8110538" cy="2286000"/>
          </a:xfrm>
        </p:spPr>
        <p:txBody>
          <a:bodyPr anchor="t"/>
          <a:p>
            <a:pPr>
              <a:lnSpc>
                <a:spcPct val="90000"/>
              </a:lnSpc>
              <a:buNone/>
            </a:pPr>
            <a:r>
              <a:rPr lang="en-US" altLang="zh-CN" sz="2800" b="1" dirty="0">
                <a:latin typeface="宋体" panose="02010600030101010101" pitchFamily="2" charset="-122"/>
              </a:rPr>
              <a:t>    </a:t>
            </a:r>
            <a:r>
              <a:rPr lang="zh-CN" altLang="en-US" sz="2800" b="1" dirty="0">
                <a:latin typeface="宋体" panose="02010600030101010101" pitchFamily="2" charset="-122"/>
              </a:rPr>
              <a:t>在</a:t>
            </a:r>
            <a:r>
              <a:rPr lang="en-US" altLang="zh-CN" sz="2800" b="1" i="1">
                <a:latin typeface="Times New Roman" panose="02020803070505020304" pitchFamily="18" charset="0"/>
              </a:rPr>
              <a:t>f</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dirty="0">
                <a:latin typeface="宋体" panose="02010600030101010101" pitchFamily="2" charset="-122"/>
              </a:rPr>
              <a:t>) </a:t>
            </a:r>
            <a:r>
              <a:rPr lang="zh-CN" altLang="en-US" sz="2800" b="1" dirty="0">
                <a:latin typeface="宋体" panose="02010600030101010101" pitchFamily="2" charset="-122"/>
              </a:rPr>
              <a:t>的分解式中，可以把每一个</a:t>
            </a:r>
            <a:r>
              <a:rPr lang="zh-CN" altLang="en-US" sz="2800" b="1" dirty="0">
                <a:latin typeface="宋体" panose="02010600030101010101" pitchFamily="2" charset="-122"/>
                <a:sym typeface="Symbol" pitchFamily="18" charset="2"/>
              </a:rPr>
              <a:t>不可约因</a:t>
            </a:r>
            <a:endParaRPr lang="zh-CN" altLang="en-US" sz="2800" b="1" dirty="0">
              <a:latin typeface="宋体" panose="02010600030101010101" pitchFamily="2" charset="-122"/>
              <a:sym typeface="Symbol" pitchFamily="18" charset="2"/>
            </a:endParaRPr>
          </a:p>
          <a:p>
            <a:pPr>
              <a:lnSpc>
                <a:spcPct val="90000"/>
              </a:lnSpc>
              <a:buNone/>
            </a:pPr>
            <a:r>
              <a:rPr lang="zh-CN" altLang="en-US" sz="2800" b="1" dirty="0">
                <a:latin typeface="宋体" panose="02010600030101010101" pitchFamily="2" charset="-122"/>
                <a:sym typeface="Symbol" pitchFamily="18" charset="2"/>
              </a:rPr>
              <a:t>式的首项系数提出来</a:t>
            </a:r>
            <a:r>
              <a:rPr lang="en-US" altLang="zh-CN" sz="2800" b="1" dirty="0">
                <a:latin typeface="宋体" panose="02010600030101010101" pitchFamily="2" charset="-122"/>
                <a:sym typeface="Symbol" pitchFamily="18" charset="2"/>
              </a:rPr>
              <a:t>,</a:t>
            </a:r>
            <a:r>
              <a:rPr lang="zh-CN" altLang="en-US" sz="2800" b="1" dirty="0">
                <a:latin typeface="宋体" panose="02010600030101010101" pitchFamily="2" charset="-122"/>
                <a:sym typeface="Symbol" pitchFamily="18" charset="2"/>
              </a:rPr>
              <a:t>使其成为首项系数为</a:t>
            </a:r>
            <a:r>
              <a:rPr lang="en-US" altLang="zh-CN" sz="2800" b="1" dirty="0">
                <a:latin typeface="宋体" panose="02010600030101010101" pitchFamily="2" charset="-122"/>
                <a:sym typeface="Symbol" pitchFamily="18" charset="2"/>
              </a:rPr>
              <a:t>1</a:t>
            </a:r>
            <a:r>
              <a:rPr lang="zh-CN" altLang="en-US" sz="2800" b="1" dirty="0">
                <a:latin typeface="宋体" panose="02010600030101010101" pitchFamily="2" charset="-122"/>
                <a:sym typeface="Symbol" pitchFamily="18" charset="2"/>
              </a:rPr>
              <a:t>的多</a:t>
            </a:r>
            <a:endParaRPr lang="zh-CN" altLang="en-US" sz="2800" b="1" dirty="0">
              <a:latin typeface="宋体" panose="02010600030101010101" pitchFamily="2" charset="-122"/>
              <a:sym typeface="Symbol" pitchFamily="18" charset="2"/>
            </a:endParaRPr>
          </a:p>
          <a:p>
            <a:pPr>
              <a:lnSpc>
                <a:spcPct val="90000"/>
              </a:lnSpc>
              <a:buNone/>
            </a:pPr>
            <a:r>
              <a:rPr lang="zh-CN" altLang="en-US" sz="2800" b="1" dirty="0">
                <a:latin typeface="宋体" panose="02010600030101010101" pitchFamily="2" charset="-122"/>
                <a:sym typeface="Symbol" pitchFamily="18" charset="2"/>
              </a:rPr>
              <a:t>项式，再将相同的</a:t>
            </a:r>
            <a:r>
              <a:rPr lang="zh-CN" altLang="en-US" sz="2800" b="1" dirty="0">
                <a:latin typeface="宋体" panose="02010600030101010101" pitchFamily="2" charset="-122"/>
              </a:rPr>
              <a:t>不可约因式合并，于是有</a:t>
            </a:r>
            <a:endParaRPr lang="zh-CN" altLang="en-US" sz="2800" b="1" dirty="0">
              <a:latin typeface="宋体" panose="02010600030101010101" pitchFamily="2" charset="-122"/>
            </a:endParaRPr>
          </a:p>
          <a:p>
            <a:pPr>
              <a:lnSpc>
                <a:spcPct val="90000"/>
              </a:lnSpc>
              <a:buNone/>
            </a:pPr>
            <a:endParaRPr lang="zh-CN" altLang="en-US" sz="2800" b="1" dirty="0">
              <a:solidFill>
                <a:schemeClr val="tx2"/>
              </a:solidFill>
              <a:latin typeface="Times New Roman" panose="02020803070505020304" pitchFamily="18" charset="0"/>
            </a:endParaRPr>
          </a:p>
          <a:p>
            <a:pPr>
              <a:lnSpc>
                <a:spcPct val="90000"/>
              </a:lnSpc>
              <a:buNone/>
            </a:pPr>
            <a:r>
              <a:rPr lang="en-US" altLang="zh-CN" sz="2800" b="1">
                <a:solidFill>
                  <a:schemeClr val="tx2"/>
                </a:solidFill>
                <a:latin typeface="Times New Roman" panose="02020803070505020304" pitchFamily="18" charset="0"/>
              </a:rPr>
              <a:t>(1) </a:t>
            </a:r>
            <a:r>
              <a:rPr lang="zh-CN" altLang="en-US" sz="2800" b="1" dirty="0">
                <a:solidFill>
                  <a:schemeClr val="tx2"/>
                </a:solidFill>
                <a:latin typeface="宋体" panose="02010600030101010101" pitchFamily="2" charset="-122"/>
              </a:rPr>
              <a:t>标准分解式</a:t>
            </a:r>
            <a:r>
              <a:rPr lang="zh-CN" altLang="en-US" sz="2800" b="1" dirty="0">
                <a:latin typeface="宋体" panose="02010600030101010101" pitchFamily="2" charset="-122"/>
              </a:rPr>
              <a:t> </a:t>
            </a:r>
            <a:endParaRPr lang="zh-CN" altLang="en-US" sz="2800"/>
          </a:p>
        </p:txBody>
      </p:sp>
      <p:graphicFrame>
        <p:nvGraphicFramePr>
          <p:cNvPr id="273412" name="对象 273411"/>
          <p:cNvGraphicFramePr/>
          <p:nvPr/>
        </p:nvGraphicFramePr>
        <p:xfrm>
          <a:off x="2057400" y="3665538"/>
          <a:ext cx="4800600" cy="601662"/>
        </p:xfrm>
        <a:graphic>
          <a:graphicData uri="http://schemas.openxmlformats.org/presentationml/2006/ole">
            <mc:AlternateContent xmlns:mc="http://schemas.openxmlformats.org/markup-compatibility/2006">
              <mc:Choice xmlns:v="urn:schemas-microsoft-com:vml" Requires="v">
                <p:oleObj spid="_x0000_s3126" name="" r:id="rId1" imgW="1915795" imgH="254000" progId="Equation.3">
                  <p:embed/>
                </p:oleObj>
              </mc:Choice>
              <mc:Fallback>
                <p:oleObj name="" r:id="rId1" imgW="1915795" imgH="254000" progId="Equation.3">
                  <p:embed/>
                  <p:pic>
                    <p:nvPicPr>
                      <p:cNvPr id="0" name="图片 3125"/>
                      <p:cNvPicPr/>
                      <p:nvPr/>
                    </p:nvPicPr>
                    <p:blipFill>
                      <a:blip r:embed="rId2"/>
                      <a:stretch>
                        <a:fillRect/>
                      </a:stretch>
                    </p:blipFill>
                    <p:spPr>
                      <a:xfrm>
                        <a:off x="2057400" y="3665538"/>
                        <a:ext cx="4800600" cy="601662"/>
                      </a:xfrm>
                      <a:prstGeom prst="rect">
                        <a:avLst/>
                      </a:prstGeom>
                      <a:noFill/>
                      <a:ln w="38100">
                        <a:noFill/>
                        <a:miter/>
                      </a:ln>
                    </p:spPr>
                  </p:pic>
                </p:oleObj>
              </mc:Fallback>
            </mc:AlternateContent>
          </a:graphicData>
        </a:graphic>
      </p:graphicFrame>
      <p:sp>
        <p:nvSpPr>
          <p:cNvPr id="273413" name="矩形 273412"/>
          <p:cNvSpPr/>
          <p:nvPr/>
        </p:nvSpPr>
        <p:spPr>
          <a:xfrm>
            <a:off x="762000" y="4294188"/>
            <a:ext cx="8229600" cy="2244725"/>
          </a:xfrm>
          <a:prstGeom prst="rect">
            <a:avLst/>
          </a:prstGeom>
          <a:noFill/>
          <a:ln w="9525">
            <a:noFill/>
          </a:ln>
        </p:spPr>
        <p:txBody>
          <a:bodyPr anchor="t">
            <a:spAutoFit/>
          </a:bodyPr>
          <a:p>
            <a:pPr indent="0">
              <a:spcBef>
                <a:spcPct val="50000"/>
              </a:spcBef>
              <a:buClr>
                <a:schemeClr val="folHlink"/>
              </a:buClr>
              <a:buSzPct val="75000"/>
              <a:buFont typeface="Wingdings" panose="05000000000000000000" pitchFamily="2" charset="2"/>
              <a:buNone/>
            </a:pPr>
            <a:r>
              <a:rPr lang="zh-CN" altLang="en-US" sz="2800" b="1" dirty="0">
                <a:latin typeface="宋体" panose="02010600030101010101" pitchFamily="2" charset="-122"/>
                <a:ea typeface="宋体" panose="02010600030101010101" pitchFamily="2" charset="-122"/>
              </a:rPr>
              <a:t>其中</a:t>
            </a:r>
            <a:r>
              <a:rPr lang="en-US" altLang="zh-CN" sz="2800" b="1" i="1">
                <a:latin typeface="Times New Roman Bold Italic" panose="02020803070505020304" charset="0"/>
                <a:ea typeface="宋体" panose="02010600030101010101" pitchFamily="2" charset="-122"/>
              </a:rPr>
              <a:t>c</a:t>
            </a:r>
            <a:r>
              <a:rPr lang="zh-CN" altLang="en-US" sz="2800" b="1">
                <a:latin typeface="宋体" panose="02010600030101010101" pitchFamily="2" charset="-122"/>
                <a:ea typeface="宋体" panose="02010600030101010101" pitchFamily="2" charset="-122"/>
              </a:rPr>
              <a:t>为</a:t>
            </a:r>
            <a:r>
              <a:rPr lang="en-US" altLang="zh-CN" sz="2800" b="1" i="1">
                <a:latin typeface="Times New Roman" panose="02020803070505020304" pitchFamily="18" charset="0"/>
                <a:ea typeface="宋体" panose="02010600030101010101" pitchFamily="2" charset="-122"/>
              </a:rPr>
              <a:t>f</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的</a:t>
            </a:r>
            <a:r>
              <a:rPr lang="zh-CN" altLang="en-US" sz="2800" b="1" dirty="0">
                <a:latin typeface="宋体" panose="02010600030101010101" pitchFamily="2" charset="-122"/>
                <a:ea typeface="宋体" panose="02010600030101010101" pitchFamily="2" charset="-122"/>
                <a:sym typeface="Symbol" pitchFamily="18" charset="2"/>
              </a:rPr>
              <a:t>首项系数</a:t>
            </a:r>
            <a:r>
              <a:rPr lang="en-US" altLang="zh-CN" sz="2800" b="1">
                <a:latin typeface="宋体" panose="02010600030101010101" pitchFamily="2" charset="-122"/>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rPr>
              <a:t>p</a:t>
            </a:r>
            <a:r>
              <a:rPr lang="en-US" altLang="zh-CN" sz="2800" b="1" i="1" baseline="-25000">
                <a:latin typeface="Times New Roman" panose="02020803070505020304" pitchFamily="18" charset="0"/>
                <a:ea typeface="宋体" panose="02010600030101010101" pitchFamily="2" charset="-122"/>
              </a:rPr>
              <a:t>i</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i</a:t>
            </a:r>
            <a:r>
              <a:rPr lang="en-US" altLang="zh-CN" sz="2800" b="1">
                <a:latin typeface="宋体" panose="02010600030101010101" pitchFamily="2" charset="-122"/>
                <a:ea typeface="宋体" panose="02010600030101010101" pitchFamily="2" charset="-122"/>
              </a:rPr>
              <a:t>=1,2,</a:t>
            </a:r>
            <a:r>
              <a:rPr lang="en-US" altLang="zh-CN" sz="2800" b="1">
                <a:latin typeface="Times New Roman" panose="02020803070505020304" pitchFamily="18" charset="0"/>
                <a:ea typeface="宋体" panose="02010600030101010101" pitchFamily="2" charset="-122"/>
              </a:rPr>
              <a:t>…</a:t>
            </a:r>
            <a:r>
              <a:rPr lang="en-US" altLang="zh-CN" sz="2800" b="1" dirty="0">
                <a:latin typeface="宋体" panose="02010600030101010101" pitchFamily="2" charset="-122"/>
                <a:ea typeface="宋体" panose="02010600030101010101" pitchFamily="2" charset="-122"/>
              </a:rPr>
              <a:t>,</a:t>
            </a:r>
            <a:r>
              <a:rPr lang="en-US" altLang="zh-CN" sz="2800" i="1" dirty="0">
                <a:latin typeface="Times New Roman Italic" panose="02020803070505020304" charset="0"/>
                <a:ea typeface="宋体" panose="02010600030101010101" pitchFamily="2" charset="-122"/>
              </a:rPr>
              <a:t>s</a:t>
            </a:r>
            <a:r>
              <a:rPr lang="en-US" altLang="zh-CN" sz="2800" b="1"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是不同</a:t>
            </a:r>
            <a:endParaRPr lang="zh-CN" altLang="en-US" sz="2800" b="1" dirty="0">
              <a:latin typeface="宋体" panose="02010600030101010101" pitchFamily="2" charset="-122"/>
              <a:ea typeface="宋体" panose="02010600030101010101" pitchFamily="2" charset="-122"/>
            </a:endParaRPr>
          </a:p>
          <a:p>
            <a:pPr indent="0">
              <a:spcBef>
                <a:spcPct val="50000"/>
              </a:spcBef>
              <a:buClr>
                <a:schemeClr val="folHlink"/>
              </a:buClr>
              <a:buSzPct val="75000"/>
              <a:buFont typeface="Wingdings" panose="05000000000000000000" pitchFamily="2" charset="2"/>
              <a:buNone/>
            </a:pPr>
            <a:r>
              <a:rPr lang="zh-CN" altLang="en-US" sz="2800" b="1" dirty="0">
                <a:latin typeface="宋体" panose="02010600030101010101" pitchFamily="2" charset="-122"/>
                <a:ea typeface="宋体" panose="02010600030101010101" pitchFamily="2" charset="-122"/>
              </a:rPr>
              <a:t>的</a:t>
            </a:r>
            <a:r>
              <a:rPr lang="zh-CN" altLang="en-US" sz="2800" b="1" dirty="0">
                <a:latin typeface="宋体" panose="02010600030101010101" pitchFamily="2" charset="-122"/>
                <a:ea typeface="宋体" panose="02010600030101010101" pitchFamily="2" charset="-122"/>
                <a:sym typeface="Symbol" pitchFamily="18" charset="2"/>
              </a:rPr>
              <a:t>首项系数为</a:t>
            </a:r>
            <a:r>
              <a:rPr lang="en-US" altLang="zh-CN" sz="2800" b="1" dirty="0">
                <a:latin typeface="宋体" panose="02010600030101010101" pitchFamily="2" charset="-122"/>
                <a:ea typeface="宋体" panose="02010600030101010101" pitchFamily="2" charset="-122"/>
                <a:sym typeface="Symbol" pitchFamily="18" charset="2"/>
              </a:rPr>
              <a:t>1</a:t>
            </a:r>
            <a:r>
              <a:rPr lang="zh-CN" altLang="en-US" sz="2800" b="1" dirty="0">
                <a:latin typeface="宋体" panose="02010600030101010101" pitchFamily="2" charset="-122"/>
                <a:ea typeface="宋体" panose="02010600030101010101" pitchFamily="2" charset="-122"/>
                <a:sym typeface="Symbol" pitchFamily="18" charset="2"/>
              </a:rPr>
              <a:t>的不可约多项式</a:t>
            </a:r>
            <a:r>
              <a:rPr lang="en-US" altLang="zh-CN" sz="2800" b="1">
                <a:latin typeface="宋体" panose="02010600030101010101" pitchFamily="2" charset="-122"/>
                <a:ea typeface="宋体" panose="02010600030101010101" pitchFamily="2" charset="-122"/>
                <a:sym typeface="Symbol" pitchFamily="18" charset="2"/>
              </a:rPr>
              <a:t>,</a:t>
            </a:r>
            <a:r>
              <a:rPr lang="en-US" altLang="zh-CN" sz="2800" b="1" i="1" err="1">
                <a:latin typeface="Times New Roman" panose="02020803070505020304" pitchFamily="18" charset="0"/>
                <a:ea typeface="宋体" panose="02010600030101010101" pitchFamily="2" charset="-122"/>
                <a:sym typeface="Symbol" pitchFamily="18" charset="2"/>
              </a:rPr>
              <a:t>r</a:t>
            </a:r>
            <a:r>
              <a:rPr lang="en-US" altLang="zh-CN" sz="2800" b="1" i="1" baseline="-25000" err="1">
                <a:latin typeface="Times New Roman" panose="02020803070505020304" pitchFamily="18" charset="0"/>
                <a:ea typeface="宋体" panose="02010600030101010101" pitchFamily="2" charset="-122"/>
                <a:sym typeface="Symbol" pitchFamily="18" charset="2"/>
              </a:rPr>
              <a:t>i</a:t>
            </a:r>
            <a:r>
              <a:rPr lang="en-US" altLang="zh-CN" sz="2800" b="1" i="1" baseline="-25000">
                <a:latin typeface="Times New Roman" panose="02020803070505020304" pitchFamily="18" charset="0"/>
                <a:ea typeface="宋体" panose="02010600030101010101" pitchFamily="2" charset="-122"/>
                <a:sym typeface="Symbol" pitchFamily="18" charset="2"/>
              </a:rPr>
              <a:t> </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i</a:t>
            </a:r>
            <a:r>
              <a:rPr lang="en-US" altLang="zh-CN" sz="2800" b="1">
                <a:latin typeface="宋体" panose="02010600030101010101" pitchFamily="2" charset="-122"/>
                <a:ea typeface="宋体" panose="02010600030101010101" pitchFamily="2" charset="-122"/>
              </a:rPr>
              <a:t>=1,2,</a:t>
            </a:r>
            <a:r>
              <a:rPr lang="en-US" altLang="zh-CN" sz="2800" b="1">
                <a:latin typeface="Times New Roman" panose="02020803070505020304" pitchFamily="18" charset="0"/>
                <a:ea typeface="宋体" panose="02010600030101010101" pitchFamily="2" charset="-122"/>
              </a:rPr>
              <a:t>…</a:t>
            </a:r>
            <a:r>
              <a:rPr lang="en-US" altLang="zh-CN" sz="2800" b="1" dirty="0">
                <a:latin typeface="宋体" panose="02010600030101010101" pitchFamily="2" charset="-122"/>
                <a:ea typeface="宋体" panose="02010600030101010101" pitchFamily="2" charset="-122"/>
              </a:rPr>
              <a:t>,</a:t>
            </a:r>
            <a:r>
              <a:rPr lang="en-US" altLang="zh-CN" sz="2800" i="1" dirty="0">
                <a:latin typeface="Times New Roman Italic" panose="02020803070505020304" charset="0"/>
                <a:ea typeface="宋体" panose="02010600030101010101" pitchFamily="2" charset="-122"/>
              </a:rPr>
              <a:t>s</a:t>
            </a:r>
            <a:r>
              <a:rPr lang="en-US" altLang="zh-CN" sz="2800" b="1"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为</a:t>
            </a:r>
            <a:endParaRPr lang="zh-CN" altLang="en-US" sz="2800" b="1" dirty="0">
              <a:latin typeface="宋体" panose="02010600030101010101" pitchFamily="2" charset="-122"/>
              <a:ea typeface="宋体" panose="02010600030101010101" pitchFamily="2" charset="-122"/>
            </a:endParaRPr>
          </a:p>
          <a:p>
            <a:pPr indent="0">
              <a:spcBef>
                <a:spcPct val="50000"/>
              </a:spcBef>
              <a:buClr>
                <a:schemeClr val="folHlink"/>
              </a:buClr>
              <a:buSzPct val="75000"/>
              <a:buFont typeface="Wingdings" panose="05000000000000000000" pitchFamily="2" charset="2"/>
              <a:buNone/>
            </a:pPr>
            <a:r>
              <a:rPr lang="zh-CN" altLang="en-US" sz="2800" b="1" dirty="0">
                <a:latin typeface="宋体" panose="02010600030101010101" pitchFamily="2" charset="-122"/>
                <a:ea typeface="宋体" panose="02010600030101010101" pitchFamily="2" charset="-122"/>
              </a:rPr>
              <a:t>正整数</a:t>
            </a:r>
            <a:r>
              <a:rPr lang="en-US" altLang="zh-CN" sz="2800" b="1">
                <a:latin typeface="宋体" panose="02010600030101010101" pitchFamily="2" charset="-122"/>
                <a:ea typeface="宋体" panose="02010600030101010101" pitchFamily="2" charset="-122"/>
              </a:rPr>
              <a:t>.</a:t>
            </a:r>
            <a:endParaRPr lang="en-US" altLang="zh-CN" sz="2800" b="1">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3411">
                                            <p:txEl>
                                              <p:charRg st="0" end="26"/>
                                            </p:txEl>
                                          </p:spTgt>
                                        </p:tgtEl>
                                        <p:attrNameLst>
                                          <p:attrName>style.visibility</p:attrName>
                                        </p:attrNameLst>
                                      </p:cBhvr>
                                      <p:to>
                                        <p:strVal val="visible"/>
                                      </p:to>
                                    </p:set>
                                    <p:animEffect transition="in" filter="wipe(left)">
                                      <p:cBhvr>
                                        <p:cTn id="7" dur="500"/>
                                        <p:tgtEl>
                                          <p:spTgt spid="273411">
                                            <p:txEl>
                                              <p:charRg st="0" end="2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3411">
                                            <p:txEl>
                                              <p:charRg st="26" end="49"/>
                                            </p:txEl>
                                          </p:spTgt>
                                        </p:tgtEl>
                                        <p:attrNameLst>
                                          <p:attrName>style.visibility</p:attrName>
                                        </p:attrNameLst>
                                      </p:cBhvr>
                                      <p:to>
                                        <p:strVal val="visible"/>
                                      </p:to>
                                    </p:set>
                                    <p:animEffect transition="in" filter="wipe(left)">
                                      <p:cBhvr>
                                        <p:cTn id="12" dur="500"/>
                                        <p:tgtEl>
                                          <p:spTgt spid="273411">
                                            <p:txEl>
                                              <p:charRg st="26" end="4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73411">
                                            <p:txEl>
                                              <p:charRg st="49" end="69"/>
                                            </p:txEl>
                                          </p:spTgt>
                                        </p:tgtEl>
                                        <p:attrNameLst>
                                          <p:attrName>style.visibility</p:attrName>
                                        </p:attrNameLst>
                                      </p:cBhvr>
                                      <p:to>
                                        <p:strVal val="visible"/>
                                      </p:to>
                                    </p:set>
                                    <p:animEffect transition="in" filter="wipe(left)">
                                      <p:cBhvr>
                                        <p:cTn id="17" dur="500"/>
                                        <p:tgtEl>
                                          <p:spTgt spid="273411">
                                            <p:txEl>
                                              <p:charRg st="49" end="6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73411">
                                            <p:txEl>
                                              <p:charRg st="70" end="80"/>
                                            </p:txEl>
                                          </p:spTgt>
                                        </p:tgtEl>
                                        <p:attrNameLst>
                                          <p:attrName>style.visibility</p:attrName>
                                        </p:attrNameLst>
                                      </p:cBhvr>
                                      <p:to>
                                        <p:strVal val="visible"/>
                                      </p:to>
                                    </p:set>
                                    <p:animEffect transition="in" filter="wipe(left)">
                                      <p:cBhvr>
                                        <p:cTn id="22" dur="500"/>
                                        <p:tgtEl>
                                          <p:spTgt spid="273411">
                                            <p:txEl>
                                              <p:charRg st="70" end="8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73412"/>
                                        </p:tgtEl>
                                        <p:attrNameLst>
                                          <p:attrName>style.visibility</p:attrName>
                                        </p:attrNameLst>
                                      </p:cBhvr>
                                      <p:to>
                                        <p:strVal val="visible"/>
                                      </p:to>
                                    </p:set>
                                    <p:animEffect transition="in" filter="wipe(left)">
                                      <p:cBhvr>
                                        <p:cTn id="27" dur="500"/>
                                        <p:tgtEl>
                                          <p:spTgt spid="2734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73413">
                                            <p:txEl>
                                              <p:charRg st="0" end="34"/>
                                            </p:txEl>
                                          </p:spTgt>
                                        </p:tgtEl>
                                        <p:attrNameLst>
                                          <p:attrName>style.visibility</p:attrName>
                                        </p:attrNameLst>
                                      </p:cBhvr>
                                      <p:to>
                                        <p:strVal val="visible"/>
                                      </p:to>
                                    </p:set>
                                    <p:animEffect transition="in" filter="wipe(left)">
                                      <p:cBhvr>
                                        <p:cTn id="32" dur="500"/>
                                        <p:tgtEl>
                                          <p:spTgt spid="273413">
                                            <p:txEl>
                                              <p:charRg st="0" end="3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73413">
                                            <p:txEl>
                                              <p:charRg st="34" end="65"/>
                                            </p:txEl>
                                          </p:spTgt>
                                        </p:tgtEl>
                                        <p:attrNameLst>
                                          <p:attrName>style.visibility</p:attrName>
                                        </p:attrNameLst>
                                      </p:cBhvr>
                                      <p:to>
                                        <p:strVal val="visible"/>
                                      </p:to>
                                    </p:set>
                                    <p:animEffect transition="in" filter="wipe(left)">
                                      <p:cBhvr>
                                        <p:cTn id="37" dur="500"/>
                                        <p:tgtEl>
                                          <p:spTgt spid="273413">
                                            <p:txEl>
                                              <p:charRg st="34" end="6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73413">
                                            <p:txEl>
                                              <p:charRg st="65" end="70"/>
                                            </p:txEl>
                                          </p:spTgt>
                                        </p:tgtEl>
                                        <p:attrNameLst>
                                          <p:attrName>style.visibility</p:attrName>
                                        </p:attrNameLst>
                                      </p:cBhvr>
                                      <p:to>
                                        <p:strVal val="visible"/>
                                      </p:to>
                                    </p:set>
                                    <p:animEffect transition="in" filter="wipe(left)">
                                      <p:cBhvr>
                                        <p:cTn id="42" dur="500"/>
                                        <p:tgtEl>
                                          <p:spTgt spid="273413">
                                            <p:txEl>
                                              <p:charRg st="65" end="7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11" grpId="0" build="p"/>
      <p:bldP spid="273413" grpId="0" build="p"/>
    </p:bld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71681" name="标题 274433"/>
          <p:cNvSpPr>
            <a:spLocks noGrp="1"/>
          </p:cNvSpPr>
          <p:nvPr>
            <p:ph type="title"/>
          </p:nvPr>
        </p:nvSpPr>
        <p:spPr>
          <a:xfrm>
            <a:off x="685800" y="530225"/>
            <a:ext cx="3776663" cy="522288"/>
          </a:xfrm>
        </p:spPr>
        <p:txBody>
          <a:bodyPr wrap="square" anchor="b">
            <a:spAutoFit/>
          </a:bodyPr>
          <a:p>
            <a:r>
              <a:rPr lang="en-US" altLang="zh-CN" sz="2800" b="1" dirty="0">
                <a:latin typeface="宋体" panose="02010600030101010101" pitchFamily="2" charset="-122"/>
                <a:ea typeface="宋体" panose="02010600030101010101" pitchFamily="2" charset="-122"/>
              </a:rPr>
              <a:t>(2) </a:t>
            </a:r>
            <a:r>
              <a:rPr lang="zh-CN" altLang="en-US" sz="2800" b="1" dirty="0">
                <a:latin typeface="宋体" panose="02010600030101010101" pitchFamily="2" charset="-122"/>
                <a:ea typeface="宋体" panose="02010600030101010101" pitchFamily="2" charset="-122"/>
              </a:rPr>
              <a:t>标准分解式的用途</a:t>
            </a:r>
            <a:endParaRPr lang="zh-CN" altLang="en-US" sz="2800" b="1">
              <a:latin typeface="宋体" panose="02010600030101010101" pitchFamily="2" charset="-122"/>
              <a:ea typeface="宋体" panose="02010600030101010101" pitchFamily="2" charset="-122"/>
            </a:endParaRPr>
          </a:p>
        </p:txBody>
      </p:sp>
      <p:sp>
        <p:nvSpPr>
          <p:cNvPr id="274435" name="内容占位符 274434"/>
          <p:cNvSpPr>
            <a:spLocks noGrp="1"/>
          </p:cNvSpPr>
          <p:nvPr>
            <p:ph idx="1"/>
          </p:nvPr>
        </p:nvSpPr>
        <p:spPr>
          <a:xfrm>
            <a:off x="762000" y="1219200"/>
            <a:ext cx="8110538" cy="4800600"/>
          </a:xfrm>
        </p:spPr>
        <p:txBody>
          <a:bodyPr anchor="t"/>
          <a:p>
            <a:pPr fontAlgn="base">
              <a:lnSpc>
                <a:spcPct val="90000"/>
              </a:lnSpc>
              <a:buNone/>
            </a:pPr>
            <a:r>
              <a:rPr lang="en-US" altLang="zh-CN" sz="2800" b="1" strike="noStrike" noProof="1" dirty="0">
                <a:latin typeface="宋体" panose="02010600030101010101" pitchFamily="2" charset="-122"/>
              </a:rPr>
              <a:t>①</a:t>
            </a:r>
            <a:r>
              <a:rPr lang="zh-CN" altLang="en-US" sz="2800" b="1" strike="noStrike" noProof="1" dirty="0">
                <a:latin typeface="宋体" panose="02010600030101010101" pitchFamily="2" charset="-122"/>
              </a:rPr>
              <a:t>讨论整除的关系：</a:t>
            </a:r>
            <a:endParaRPr lang="zh-CN" altLang="en-US" sz="2800" b="1" strike="noStrike" noProof="1" dirty="0">
              <a:latin typeface="宋体" panose="02010600030101010101" pitchFamily="2" charset="-122"/>
            </a:endParaRPr>
          </a:p>
          <a:p>
            <a:pPr marL="168910" indent="0" fontAlgn="base">
              <a:lnSpc>
                <a:spcPct val="120000"/>
              </a:lnSpc>
              <a:spcBef>
                <a:spcPts val="0"/>
              </a:spcBef>
              <a:buNone/>
            </a:pPr>
            <a:r>
              <a:rPr lang="zh-CN" altLang="en-US" sz="2800" b="1" strike="noStrike" noProof="1">
                <a:latin typeface="Times New Roman" panose="02020803070505020304" pitchFamily="18" charset="0"/>
              </a:rPr>
              <a:t> </a:t>
            </a:r>
            <a:r>
              <a:rPr lang="en-US" altLang="zh-CN" sz="2800" b="1" i="1" strike="noStrike" noProof="1">
                <a:latin typeface="Times New Roman" panose="02020803070505020304" pitchFamily="18" charset="0"/>
              </a:rPr>
              <a:t>g</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 </a:t>
            </a:r>
            <a:r>
              <a:rPr lang="en-US" altLang="zh-CN" sz="2800" b="1" i="1" strike="noStrike" noProof="1">
                <a:latin typeface="Times New Roman" panose="02020803070505020304" pitchFamily="18" charset="0"/>
              </a:rPr>
              <a:t>f</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en-US" altLang="zh-CN" sz="2800" b="1" strike="noStrike" noProof="1">
                <a:latin typeface="Times New Roman" panose="02020803070505020304" pitchFamily="18" charset="0"/>
                <a:sym typeface="Symbol" pitchFamily="18" charset="2"/>
              </a:rPr>
              <a:t> </a:t>
            </a:r>
            <a:r>
              <a:rPr lang="en-US" altLang="zh-CN" sz="2800" b="1" i="1" strike="noStrike" noProof="1">
                <a:latin typeface="Times New Roman" panose="02020803070505020304" pitchFamily="18" charset="0"/>
              </a:rPr>
              <a:t>g</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dirty="0">
                <a:latin typeface="Times New Roman" panose="02020803070505020304" pitchFamily="18" charset="0"/>
              </a:rPr>
              <a:t>) </a:t>
            </a:r>
            <a:r>
              <a:rPr lang="zh-CN" altLang="en-US" sz="2800" b="1" strike="noStrike" noProof="1" dirty="0">
                <a:latin typeface="Times New Roman" panose="02020803070505020304" pitchFamily="18" charset="0"/>
              </a:rPr>
              <a:t>的不可约因式</a:t>
            </a:r>
            <a:r>
              <a:rPr lang="en-US" altLang="zh-CN" sz="2800" b="1" i="1" strike="noStrike" noProof="1">
                <a:latin typeface="Times New Roman" panose="02020803070505020304" pitchFamily="18" charset="0"/>
              </a:rPr>
              <a:t>p</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dirty="0">
                <a:latin typeface="Times New Roman" panose="02020803070505020304" pitchFamily="18" charset="0"/>
              </a:rPr>
              <a:t>) </a:t>
            </a:r>
            <a:r>
              <a:rPr lang="zh-CN" altLang="en-US" sz="2800" b="1" strike="noStrike" noProof="1" dirty="0">
                <a:latin typeface="Times New Roman" panose="02020803070505020304" pitchFamily="18" charset="0"/>
              </a:rPr>
              <a:t>都是</a:t>
            </a:r>
            <a:r>
              <a:rPr lang="en-US" altLang="zh-CN" sz="2800" b="1" i="1" strike="noStrike" noProof="1">
                <a:latin typeface="Times New Roman" panose="02020803070505020304" pitchFamily="18" charset="0"/>
              </a:rPr>
              <a:t>f</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dirty="0">
                <a:latin typeface="Times New Roman" panose="02020803070505020304" pitchFamily="18" charset="0"/>
              </a:rPr>
              <a:t>) </a:t>
            </a:r>
            <a:r>
              <a:rPr lang="zh-CN" altLang="en-US" sz="2800" b="1" strike="noStrike" noProof="1" dirty="0">
                <a:latin typeface="Times New Roman" panose="02020803070505020304" pitchFamily="18" charset="0"/>
              </a:rPr>
              <a:t>的因式，</a:t>
            </a:r>
            <a:endParaRPr lang="zh-CN" altLang="en-US" sz="2800" b="1" strike="noStrike" noProof="1" dirty="0">
              <a:latin typeface="Times New Roman" panose="02020803070505020304" pitchFamily="18" charset="0"/>
            </a:endParaRPr>
          </a:p>
          <a:p>
            <a:pPr marL="168910" indent="0" fontAlgn="base">
              <a:lnSpc>
                <a:spcPct val="120000"/>
              </a:lnSpc>
              <a:spcBef>
                <a:spcPts val="0"/>
              </a:spcBef>
              <a:buNone/>
            </a:pPr>
            <a:r>
              <a:rPr lang="zh-CN" altLang="en-US" sz="2800" b="1" strike="noStrike" noProof="1" dirty="0">
                <a:latin typeface="Times New Roman" panose="02020803070505020304" pitchFamily="18" charset="0"/>
              </a:rPr>
              <a:t>且</a:t>
            </a:r>
            <a:r>
              <a:rPr lang="en-US" altLang="zh-CN" sz="2800" b="1" i="1" strike="noStrike" noProof="1">
                <a:latin typeface="Times New Roman" panose="02020803070505020304" pitchFamily="18" charset="0"/>
              </a:rPr>
              <a:t>p</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zh-CN" altLang="en-US" sz="2800" b="1" strike="noStrike" noProof="1">
                <a:latin typeface="Times New Roman" panose="02020803070505020304" pitchFamily="18" charset="0"/>
              </a:rPr>
              <a:t>在</a:t>
            </a:r>
            <a:r>
              <a:rPr lang="en-US" altLang="zh-CN" sz="2800" b="1" i="1" strike="noStrike" noProof="1">
                <a:latin typeface="Times New Roman" panose="02020803070505020304" pitchFamily="18" charset="0"/>
              </a:rPr>
              <a:t>g</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dirty="0">
                <a:latin typeface="Times New Roman" panose="02020803070505020304" pitchFamily="18" charset="0"/>
              </a:rPr>
              <a:t>) </a:t>
            </a:r>
            <a:r>
              <a:rPr lang="zh-CN" altLang="en-US" sz="2800" b="1" strike="noStrike" noProof="1" dirty="0">
                <a:latin typeface="Times New Roman" panose="02020803070505020304" pitchFamily="18" charset="0"/>
              </a:rPr>
              <a:t>中的</a:t>
            </a:r>
            <a:r>
              <a:rPr lang="zh-CN" altLang="en-US" sz="2800" b="1" strike="noStrike" noProof="1" dirty="0">
                <a:latin typeface="宋体" panose="02010600030101010101" pitchFamily="2" charset="-122"/>
              </a:rPr>
              <a:t>幂次小于或等于在</a:t>
            </a:r>
            <a:r>
              <a:rPr lang="en-US" altLang="zh-CN" sz="2800" b="1" i="1" strike="noStrike" noProof="1">
                <a:latin typeface="Times New Roman" panose="02020803070505020304" pitchFamily="18" charset="0"/>
              </a:rPr>
              <a:t>f</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dirty="0">
                <a:latin typeface="Times New Roman" panose="02020803070505020304" pitchFamily="18" charset="0"/>
              </a:rPr>
              <a:t>) </a:t>
            </a:r>
            <a:r>
              <a:rPr lang="zh-CN" altLang="en-US" sz="2800" b="1" strike="noStrike" noProof="1" dirty="0">
                <a:latin typeface="Times New Roman" panose="02020803070505020304" pitchFamily="18" charset="0"/>
              </a:rPr>
              <a:t>中的</a:t>
            </a:r>
            <a:r>
              <a:rPr lang="zh-CN" altLang="en-US" sz="2800" b="1" strike="noStrike" noProof="1" dirty="0">
                <a:latin typeface="宋体" panose="02010600030101010101" pitchFamily="2" charset="-122"/>
              </a:rPr>
              <a:t>幂次</a:t>
            </a:r>
            <a:r>
              <a:rPr lang="en-US" altLang="zh-CN" sz="2800" b="1" strike="noStrike" noProof="1">
                <a:latin typeface="宋体" panose="02010600030101010101" pitchFamily="2" charset="-122"/>
              </a:rPr>
              <a:t>.</a:t>
            </a:r>
            <a:endParaRPr lang="en-US" altLang="zh-CN" sz="2800" b="1" strike="noStrike" noProof="1">
              <a:latin typeface="宋体" panose="02010600030101010101" pitchFamily="2" charset="-122"/>
            </a:endParaRPr>
          </a:p>
          <a:p>
            <a:pPr fontAlgn="base">
              <a:lnSpc>
                <a:spcPct val="90000"/>
              </a:lnSpc>
              <a:buNone/>
            </a:pPr>
            <a:endParaRPr lang="en-US" altLang="zh-CN" sz="2800" b="1" strike="noStrike" noProof="1">
              <a:latin typeface="宋体" panose="02010600030101010101" pitchFamily="2" charset="-122"/>
            </a:endParaRPr>
          </a:p>
          <a:p>
            <a:pPr fontAlgn="base">
              <a:lnSpc>
                <a:spcPct val="90000"/>
              </a:lnSpc>
              <a:buNone/>
            </a:pPr>
            <a:r>
              <a:rPr lang="en-US" altLang="zh-CN" sz="2800" b="1" strike="noStrike" noProof="1" dirty="0">
                <a:latin typeface="宋体" panose="02010600030101010101" pitchFamily="2" charset="-122"/>
              </a:rPr>
              <a:t>②</a:t>
            </a:r>
            <a:r>
              <a:rPr lang="zh-CN" altLang="en-US" sz="2800" b="1" strike="noStrike" noProof="1" dirty="0">
                <a:latin typeface="宋体" panose="02010600030101010101" pitchFamily="2" charset="-122"/>
              </a:rPr>
              <a:t>求两个多项式的最大公因式： </a:t>
            </a:r>
            <a:endParaRPr lang="zh-CN" altLang="en-US" sz="2800" b="1" strike="noStrike" noProof="1" dirty="0">
              <a:latin typeface="宋体" panose="02010600030101010101" pitchFamily="2" charset="-122"/>
            </a:endParaRPr>
          </a:p>
          <a:p>
            <a:pPr marL="168910" indent="0" fontAlgn="base">
              <a:lnSpc>
                <a:spcPct val="120000"/>
              </a:lnSpc>
              <a:spcBef>
                <a:spcPts val="0"/>
              </a:spcBef>
              <a:buNone/>
            </a:pPr>
            <a:r>
              <a:rPr lang="en-US" altLang="zh-CN" sz="2800" b="1" i="1" strike="noStrike" noProof="1">
                <a:latin typeface="Times New Roman" panose="02020803070505020304" pitchFamily="18" charset="0"/>
              </a:rPr>
              <a:t>f</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zh-CN" altLang="en-US" sz="2800" b="1" strike="noStrike" noProof="1">
                <a:latin typeface="Times New Roman" panose="02020803070505020304" pitchFamily="18" charset="0"/>
              </a:rPr>
              <a:t>与</a:t>
            </a:r>
            <a:r>
              <a:rPr lang="en-US" altLang="zh-CN" sz="2800" b="1" i="1" strike="noStrike" noProof="1">
                <a:latin typeface="Times New Roman" panose="02020803070505020304" pitchFamily="18" charset="0"/>
              </a:rPr>
              <a:t>g</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dirty="0">
                <a:latin typeface="Times New Roman" panose="02020803070505020304" pitchFamily="18" charset="0"/>
              </a:rPr>
              <a:t>) </a:t>
            </a:r>
            <a:r>
              <a:rPr lang="zh-CN" altLang="en-US" sz="2800" b="1" strike="noStrike" noProof="1" dirty="0">
                <a:latin typeface="Times New Roman" panose="02020803070505020304" pitchFamily="18" charset="0"/>
              </a:rPr>
              <a:t>的最大公因式</a:t>
            </a:r>
            <a:r>
              <a:rPr lang="en-US" altLang="zh-CN" sz="2800" b="1" i="1" strike="noStrike" noProof="1">
                <a:latin typeface="Times New Roman" panose="02020803070505020304" pitchFamily="18" charset="0"/>
              </a:rPr>
              <a:t>d</a:t>
            </a:r>
            <a:r>
              <a:rPr lang="en-US" altLang="zh-CN" sz="2800" b="1" strike="noStrike" noProof="1">
                <a:latin typeface="宋体" panose="02010600030101010101" pitchFamily="2" charset="-122"/>
              </a:rPr>
              <a:t>(</a:t>
            </a:r>
            <a:r>
              <a:rPr lang="en-US" altLang="zh-CN" sz="2800" b="1" i="1" strike="noStrike" noProof="1">
                <a:latin typeface="Times New Roman" panose="02020803070505020304" pitchFamily="18" charset="0"/>
              </a:rPr>
              <a:t>x</a:t>
            </a:r>
            <a:r>
              <a:rPr lang="en-US" altLang="zh-CN" sz="2800" b="1" strike="noStrike" noProof="1" dirty="0">
                <a:latin typeface="宋体" panose="02010600030101010101" pitchFamily="2" charset="-122"/>
              </a:rPr>
              <a:t>) </a:t>
            </a:r>
            <a:r>
              <a:rPr lang="zh-CN" altLang="en-US" sz="2800" b="1" strike="noStrike" noProof="1" dirty="0">
                <a:latin typeface="宋体" panose="02010600030101010101" pitchFamily="2" charset="-122"/>
              </a:rPr>
              <a:t>等于那些同时在</a:t>
            </a:r>
            <a:r>
              <a:rPr lang="en-US" altLang="zh-CN" sz="2800" b="1" i="1" strike="noStrike" noProof="1">
                <a:latin typeface="Times New Roman" panose="02020803070505020304" pitchFamily="18" charset="0"/>
              </a:rPr>
              <a:t>f</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zh-CN" altLang="en-US" sz="2800" b="1" strike="noStrike" noProof="1">
                <a:latin typeface="Times New Roman" panose="02020803070505020304" pitchFamily="18" charset="0"/>
              </a:rPr>
              <a:t>与</a:t>
            </a:r>
            <a:r>
              <a:rPr lang="en-US" altLang="zh-CN" sz="2800" b="1" i="1" strike="noStrike" noProof="1">
                <a:latin typeface="Times New Roman" panose="02020803070505020304" pitchFamily="18" charset="0"/>
              </a:rPr>
              <a:t>g</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dirty="0">
                <a:latin typeface="Times New Roman" panose="02020803070505020304" pitchFamily="18" charset="0"/>
              </a:rPr>
              <a:t>) </a:t>
            </a:r>
            <a:r>
              <a:rPr lang="zh-CN" altLang="en-US" sz="2800" b="1" strike="noStrike" noProof="1" dirty="0">
                <a:latin typeface="Times New Roman" panose="02020803070505020304" pitchFamily="18" charset="0"/>
              </a:rPr>
              <a:t>的</a:t>
            </a:r>
            <a:r>
              <a:rPr lang="zh-CN" altLang="en-US" sz="2800" b="1" strike="noStrike" noProof="1" dirty="0">
                <a:latin typeface="宋体" panose="02010600030101010101" pitchFamily="2" charset="-122"/>
              </a:rPr>
              <a:t>标准分解式中出现的不可约多项式的方幂的乘积，</a:t>
            </a:r>
            <a:endParaRPr lang="zh-CN" altLang="en-US" sz="2800" b="1" strike="noStrike" noProof="1" dirty="0">
              <a:latin typeface="宋体" panose="02010600030101010101" pitchFamily="2" charset="-122"/>
            </a:endParaRPr>
          </a:p>
          <a:p>
            <a:pPr marL="168910" indent="0" fontAlgn="base">
              <a:lnSpc>
                <a:spcPct val="120000"/>
              </a:lnSpc>
              <a:spcBef>
                <a:spcPts val="0"/>
              </a:spcBef>
              <a:buNone/>
            </a:pPr>
            <a:r>
              <a:rPr lang="zh-CN" altLang="en-US" sz="2800" b="1" strike="noStrike" noProof="1" dirty="0">
                <a:latin typeface="宋体" panose="02010600030101010101" pitchFamily="2" charset="-122"/>
              </a:rPr>
              <a:t>所带</a:t>
            </a:r>
            <a:r>
              <a:rPr lang="zh-CN" altLang="en-US" sz="2800" b="1" strike="noStrike" noProof="1" dirty="0">
                <a:solidFill>
                  <a:srgbClr val="FF0000"/>
                </a:solidFill>
                <a:latin typeface="宋体" panose="02010600030101010101" pitchFamily="2" charset="-122"/>
              </a:rPr>
              <a:t>方幂</a:t>
            </a:r>
            <a:r>
              <a:rPr lang="zh-CN" altLang="en-US" sz="2800" b="1" strike="noStrike" noProof="1" dirty="0">
                <a:latin typeface="宋体" panose="02010600030101010101" pitchFamily="2" charset="-122"/>
              </a:rPr>
              <a:t>等于它在</a:t>
            </a:r>
            <a:r>
              <a:rPr lang="en-US" altLang="zh-CN" sz="2800" b="1" i="1" strike="noStrike" noProof="1">
                <a:latin typeface="Times New Roman" panose="02020803070505020304" pitchFamily="18" charset="0"/>
              </a:rPr>
              <a:t>f</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zh-CN" altLang="en-US" sz="2800" b="1" strike="noStrike" noProof="1">
                <a:latin typeface="Times New Roman" panose="02020803070505020304" pitchFamily="18" charset="0"/>
              </a:rPr>
              <a:t>与</a:t>
            </a:r>
            <a:r>
              <a:rPr lang="en-US" altLang="zh-CN" sz="2800" b="1" i="1" strike="noStrike" noProof="1">
                <a:latin typeface="Times New Roman" panose="02020803070505020304" pitchFamily="18" charset="0"/>
              </a:rPr>
              <a:t>g</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dirty="0">
                <a:latin typeface="Times New Roman" panose="02020803070505020304" pitchFamily="18" charset="0"/>
              </a:rPr>
              <a:t>) </a:t>
            </a:r>
            <a:r>
              <a:rPr lang="zh-CN" altLang="en-US" sz="2800" b="1" strike="noStrike" noProof="1" dirty="0">
                <a:latin typeface="Times New Roman" panose="02020803070505020304" pitchFamily="18" charset="0"/>
              </a:rPr>
              <a:t>标准</a:t>
            </a:r>
            <a:r>
              <a:rPr lang="zh-CN" altLang="en-US" sz="2800" b="1" strike="noStrike" noProof="1" dirty="0">
                <a:latin typeface="宋体" panose="02010600030101010101" pitchFamily="2" charset="-122"/>
              </a:rPr>
              <a:t>分解式中所带方幂的</a:t>
            </a:r>
            <a:r>
              <a:rPr lang="zh-CN" altLang="en-US" sz="2800" b="1" strike="noStrike" noProof="1" dirty="0">
                <a:solidFill>
                  <a:srgbClr val="FF0000"/>
                </a:solidFill>
                <a:latin typeface="宋体" panose="02010600030101010101" pitchFamily="2" charset="-122"/>
              </a:rPr>
              <a:t>较小</a:t>
            </a:r>
            <a:r>
              <a:rPr lang="zh-CN" altLang="en-US" sz="2800" b="1" strike="noStrike" noProof="1" dirty="0">
                <a:latin typeface="宋体" panose="02010600030101010101" pitchFamily="2" charset="-122"/>
              </a:rPr>
              <a:t>的一个</a:t>
            </a:r>
            <a:r>
              <a:rPr lang="en-US" altLang="zh-CN" sz="2800" b="1" strike="noStrike" noProof="1">
                <a:latin typeface="宋体" panose="02010600030101010101" pitchFamily="2" charset="-122"/>
              </a:rPr>
              <a:t>.</a:t>
            </a:r>
            <a:endParaRPr lang="en-US" altLang="zh-CN" sz="2800" b="1" strike="noStrike" noProof="1">
              <a:solidFill>
                <a:schemeClr val="tx2"/>
              </a:solidFill>
              <a:latin typeface="Times New Roman" panose="020208030705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4435">
                                            <p:txEl>
                                              <p:charRg st="0" end="28"/>
                                            </p:txEl>
                                          </p:spTgt>
                                        </p:tgtEl>
                                        <p:attrNameLst>
                                          <p:attrName>style.visibility</p:attrName>
                                        </p:attrNameLst>
                                      </p:cBhvr>
                                      <p:to>
                                        <p:strVal val="visible"/>
                                      </p:to>
                                    </p:set>
                                    <p:animEffect transition="in" filter="wipe(left)">
                                      <p:cBhvr>
                                        <p:cTn id="7" dur="500"/>
                                        <p:tgtEl>
                                          <p:spTgt spid="274435">
                                            <p:txEl>
                                              <p:charRg st="0" end="2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35" grpId="0" build="p"/>
    </p:bld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72705" name="标题 275457"/>
          <p:cNvSpPr>
            <a:spLocks noGrp="1"/>
          </p:cNvSpPr>
          <p:nvPr>
            <p:ph type="title"/>
          </p:nvPr>
        </p:nvSpPr>
        <p:spPr>
          <a:xfrm>
            <a:off x="762000" y="925513"/>
            <a:ext cx="8162925" cy="706437"/>
          </a:xfrm>
        </p:spPr>
        <p:txBody>
          <a:bodyPr anchor="b">
            <a:spAutoFit/>
          </a:bodyPr>
          <a:p>
            <a:pPr marL="609600" indent="-609600">
              <a:buClr>
                <a:schemeClr val="tx2"/>
              </a:buClr>
              <a:buChar char="§"/>
            </a:pPr>
            <a:r>
              <a:rPr lang="en-US" altLang="zh-CN" sz="4000">
                <a:latin typeface="Times New Roman" panose="02020803070505020304" pitchFamily="18" charset="0"/>
                <a:ea typeface="宋体" panose="02010600030101010101" pitchFamily="2" charset="-122"/>
              </a:rPr>
              <a:t>6  </a:t>
            </a:r>
            <a:r>
              <a:rPr lang="zh-CN" altLang="en-US" sz="4000" b="1" dirty="0">
                <a:latin typeface="Times New Roman" panose="02020803070505020304" pitchFamily="18" charset="0"/>
                <a:ea typeface="宋体" panose="02010600030101010101" pitchFamily="2" charset="-122"/>
              </a:rPr>
              <a:t>重因式</a:t>
            </a:r>
            <a:r>
              <a:rPr lang="en-US" altLang="zh-CN" sz="2800" b="1">
                <a:latin typeface="Times New Roman" panose="02020803070505020304" pitchFamily="18" charset="0"/>
                <a:ea typeface="宋体" panose="02010600030101010101" pitchFamily="2" charset="-122"/>
              </a:rPr>
              <a:t>(</a:t>
            </a:r>
            <a:r>
              <a:rPr lang="zh-CN" altLang="en-US" sz="2800" b="1" dirty="0">
                <a:solidFill>
                  <a:schemeClr val="tx1"/>
                </a:solidFill>
                <a:latin typeface="Times New Roman" panose="02020803070505020304" pitchFamily="18" charset="0"/>
                <a:ea typeface="宋体" panose="02010600030101010101" pitchFamily="2" charset="-122"/>
              </a:rPr>
              <a:t>因式分解问题的继续</a:t>
            </a:r>
            <a:r>
              <a:rPr lang="en-US" altLang="zh-CN" sz="2800" b="1">
                <a:latin typeface="Times New Roman" panose="02020803070505020304" pitchFamily="18" charset="0"/>
                <a:ea typeface="宋体" panose="02010600030101010101" pitchFamily="2" charset="-122"/>
              </a:rPr>
              <a:t>) </a:t>
            </a:r>
            <a:endParaRPr lang="en-US" altLang="zh-CN" sz="2800">
              <a:latin typeface="Times New Roman" panose="02020803070505020304" pitchFamily="18" charset="0"/>
              <a:ea typeface="宋体" panose="02010600030101010101" pitchFamily="2" charset="-122"/>
            </a:endParaRPr>
          </a:p>
        </p:txBody>
      </p:sp>
      <p:sp>
        <p:nvSpPr>
          <p:cNvPr id="72706" name="文本占位符 275458"/>
          <p:cNvSpPr>
            <a:spLocks noGrp="1"/>
          </p:cNvSpPr>
          <p:nvPr>
            <p:ph idx="1"/>
          </p:nvPr>
        </p:nvSpPr>
        <p:spPr>
          <a:xfrm>
            <a:off x="1143000" y="2209800"/>
            <a:ext cx="4648200" cy="2971800"/>
          </a:xfrm>
        </p:spPr>
        <p:txBody>
          <a:bodyPr anchor="t"/>
          <a:p>
            <a:pPr algn="just"/>
            <a:r>
              <a:rPr lang="zh-CN" altLang="en-US" b="1" dirty="0">
                <a:latin typeface="宋体" panose="02010600030101010101" pitchFamily="2" charset="-122"/>
              </a:rPr>
              <a:t>重因式定义</a:t>
            </a:r>
            <a:endParaRPr lang="zh-CN" altLang="en-US" b="1" dirty="0">
              <a:latin typeface="宋体" panose="02010600030101010101" pitchFamily="2" charset="-122"/>
            </a:endParaRPr>
          </a:p>
          <a:p>
            <a:pPr algn="just">
              <a:buNone/>
            </a:pPr>
            <a:endParaRPr lang="zh-CN" altLang="en-US" b="1" dirty="0">
              <a:latin typeface="宋体" panose="02010600030101010101" pitchFamily="2" charset="-122"/>
            </a:endParaRPr>
          </a:p>
          <a:p>
            <a:pPr algn="just"/>
            <a:r>
              <a:rPr lang="zh-CN" altLang="en-US" b="1" dirty="0">
                <a:latin typeface="宋体" panose="02010600030101010101" pitchFamily="2" charset="-122"/>
              </a:rPr>
              <a:t>重因式的判定与性质</a:t>
            </a:r>
            <a:endParaRPr lang="zh-CN" altLang="en-US" b="1" dirty="0">
              <a:latin typeface="宋体" panose="02010600030101010101" pitchFamily="2" charset="-122"/>
            </a:endParaRPr>
          </a:p>
          <a:p>
            <a:pPr algn="just">
              <a:buNone/>
            </a:pPr>
            <a:endParaRPr lang="zh-CN" altLang="en-US" b="1" dirty="0">
              <a:latin typeface="宋体" panose="02010600030101010101" pitchFamily="2" charset="-122"/>
            </a:endParaRPr>
          </a:p>
          <a:p>
            <a:pPr algn="just"/>
            <a:r>
              <a:rPr lang="zh-CN" altLang="en-US" b="1" dirty="0">
                <a:latin typeface="宋体" panose="02010600030101010101" pitchFamily="2" charset="-122"/>
              </a:rPr>
              <a:t>消除重因式</a:t>
            </a:r>
            <a:endParaRPr lang="zh-CN" altLang="en-US" b="1">
              <a:latin typeface="宋体" panose="02010600030101010101" pitchFamily="2" charset="-122"/>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73729" name="标题 276481"/>
          <p:cNvSpPr>
            <a:spLocks noGrp="1"/>
          </p:cNvSpPr>
          <p:nvPr>
            <p:ph type="title"/>
          </p:nvPr>
        </p:nvSpPr>
        <p:spPr>
          <a:xfrm>
            <a:off x="871538" y="547688"/>
            <a:ext cx="2405062" cy="519112"/>
          </a:xfrm>
        </p:spPr>
        <p:txBody>
          <a:bodyPr wrap="square" anchor="b">
            <a:spAutoFit/>
          </a:bodyPr>
          <a:p>
            <a:r>
              <a:rPr lang="en-US" altLang="zh-CN" sz="2800" b="1" dirty="0">
                <a:latin typeface="宋体" panose="02010600030101010101" pitchFamily="2" charset="-122"/>
                <a:ea typeface="宋体" panose="02010600030101010101" pitchFamily="2" charset="-122"/>
              </a:rPr>
              <a:t>1.</a:t>
            </a:r>
            <a:r>
              <a:rPr lang="zh-CN" altLang="en-US" sz="2800" b="1" dirty="0">
                <a:latin typeface="宋体" panose="02010600030101010101" pitchFamily="2" charset="-122"/>
                <a:ea typeface="宋体" panose="02010600030101010101" pitchFamily="2" charset="-122"/>
              </a:rPr>
              <a:t>重因式定义</a:t>
            </a:r>
            <a:endParaRPr lang="zh-CN" altLang="en-US" sz="2800" b="1" dirty="0">
              <a:latin typeface="宋体" panose="02010600030101010101" pitchFamily="2" charset="-122"/>
              <a:ea typeface="宋体" panose="02010600030101010101" pitchFamily="2" charset="-122"/>
            </a:endParaRPr>
          </a:p>
        </p:txBody>
      </p:sp>
      <p:sp>
        <p:nvSpPr>
          <p:cNvPr id="276483" name="内容占位符 276482"/>
          <p:cNvSpPr>
            <a:spLocks noGrp="1"/>
          </p:cNvSpPr>
          <p:nvPr>
            <p:ph idx="1"/>
          </p:nvPr>
        </p:nvSpPr>
        <p:spPr>
          <a:xfrm>
            <a:off x="838200" y="1219200"/>
            <a:ext cx="8077200" cy="5181600"/>
          </a:xfrm>
        </p:spPr>
        <p:txBody>
          <a:bodyPr anchor="t"/>
          <a:p>
            <a:r>
              <a:rPr lang="zh-CN" altLang="en-US" sz="2800" b="1" dirty="0">
                <a:solidFill>
                  <a:schemeClr val="tx2"/>
                </a:solidFill>
                <a:latin typeface="宋体" panose="02010600030101010101" pitchFamily="2" charset="-122"/>
              </a:rPr>
              <a:t>定义  </a:t>
            </a:r>
            <a:r>
              <a:rPr lang="zh-CN" altLang="en-US" sz="2800" b="1" dirty="0">
                <a:latin typeface="宋体" panose="02010600030101010101" pitchFamily="2" charset="-122"/>
              </a:rPr>
              <a:t> </a:t>
            </a:r>
            <a:r>
              <a:rPr lang="en-US" altLang="zh-CN" sz="2800" b="1" i="1">
                <a:latin typeface="Times New Roman" panose="02020803070505020304" pitchFamily="18" charset="0"/>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dirty="0">
                <a:latin typeface="宋体" panose="02010600030101010101" pitchFamily="2" charset="-122"/>
              </a:rPr>
              <a:t>为</a:t>
            </a:r>
            <a:r>
              <a:rPr lang="zh-CN" altLang="en-US" sz="2800" b="1" dirty="0">
                <a:solidFill>
                  <a:schemeClr val="tx2"/>
                </a:solidFill>
                <a:latin typeface="宋体" panose="02010600030101010101" pitchFamily="2" charset="-122"/>
              </a:rPr>
              <a:t>不可约多项式</a:t>
            </a:r>
            <a:r>
              <a:rPr lang="en-US" altLang="zh-CN" sz="2800" b="1">
                <a:solidFill>
                  <a:schemeClr val="tx2"/>
                </a:solidFill>
                <a:latin typeface="宋体" panose="02010600030101010101" pitchFamily="2" charset="-122"/>
              </a:rPr>
              <a:t>,</a:t>
            </a:r>
            <a:r>
              <a:rPr lang="zh-CN" altLang="en-US" sz="2800" b="1" dirty="0">
                <a:latin typeface="宋体" panose="02010600030101010101" pitchFamily="2" charset="-122"/>
              </a:rPr>
              <a:t>如果</a:t>
            </a:r>
            <a:r>
              <a:rPr lang="en-US" altLang="zh-CN" sz="2800" b="1" i="1" err="1">
                <a:latin typeface="Times New Roman" panose="02020803070505020304" pitchFamily="18" charset="0"/>
              </a:rPr>
              <a:t>p</a:t>
            </a:r>
            <a:r>
              <a:rPr lang="en-US" altLang="zh-CN" sz="2800" b="1" i="1" baseline="30000" err="1">
                <a:latin typeface="Times New Roman" panose="02020803070505020304" pitchFamily="18" charset="0"/>
              </a:rPr>
              <a:t>k</a:t>
            </a:r>
            <a:r>
              <a:rPr lang="en-US" altLang="zh-CN" sz="2800" b="1" err="1">
                <a:latin typeface="Times New Roman" panose="02020803070505020304" pitchFamily="18" charset="0"/>
              </a:rPr>
              <a:t>(</a:t>
            </a:r>
            <a:r>
              <a:rPr lang="en-US" altLang="zh-CN" sz="2800" b="1" i="1" err="1">
                <a:latin typeface="Times New Roman" panose="02020803070505020304" pitchFamily="18" charset="0"/>
              </a:rPr>
              <a:t>x</a:t>
            </a:r>
            <a:r>
              <a:rPr lang="en-US" altLang="zh-CN" sz="2800" b="1" err="1">
                <a:latin typeface="Times New Roman" panose="02020803070505020304" pitchFamily="18" charset="0"/>
              </a:rPr>
              <a:t>) |</a:t>
            </a:r>
            <a:r>
              <a:rPr lang="en-US" altLang="zh-CN" sz="2800" b="1" i="1" err="1">
                <a:latin typeface="Times New Roman" panose="02020803070505020304" pitchFamily="18" charset="0"/>
              </a:rPr>
              <a:t>f</a:t>
            </a:r>
            <a:r>
              <a:rPr lang="en-US" altLang="zh-CN" sz="2800" b="1" i="1">
                <a:latin typeface="Times New Roman" panose="02020803070505020304" pitchFamily="18" charset="0"/>
              </a:rPr>
              <a:t>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dirty="0">
                <a:latin typeface="宋体" panose="02010600030101010101" pitchFamily="2" charset="-122"/>
              </a:rPr>
              <a:t>,</a:t>
            </a:r>
            <a:r>
              <a:rPr lang="zh-CN" altLang="en-US" sz="2800" b="1" dirty="0">
                <a:latin typeface="宋体" panose="02010600030101010101" pitchFamily="2" charset="-122"/>
              </a:rPr>
              <a:t>而</a:t>
            </a:r>
            <a:endParaRPr lang="zh-CN" altLang="en-US" sz="2800" b="1" dirty="0">
              <a:latin typeface="宋体" panose="02010600030101010101" pitchFamily="2" charset="-122"/>
            </a:endParaRPr>
          </a:p>
          <a:p>
            <a:pPr>
              <a:buNone/>
            </a:pPr>
            <a:r>
              <a:rPr lang="zh-CN" altLang="en-US" sz="2800" b="1" i="1" dirty="0">
                <a:latin typeface="Times New Roman" panose="02020803070505020304" pitchFamily="18" charset="0"/>
              </a:rPr>
              <a:t>     </a:t>
            </a:r>
            <a:r>
              <a:rPr lang="en-US" altLang="zh-CN" sz="2800" b="1" i="1">
                <a:latin typeface="Times New Roman" panose="02020803070505020304" pitchFamily="18" charset="0"/>
              </a:rPr>
              <a:t>p</a:t>
            </a:r>
            <a:r>
              <a:rPr lang="en-US" altLang="zh-CN" sz="2800" b="1" i="1" baseline="30000">
                <a:latin typeface="Times New Roman" panose="02020803070505020304" pitchFamily="18" charset="0"/>
              </a:rPr>
              <a:t>k</a:t>
            </a:r>
            <a:r>
              <a:rPr lang="en-US" altLang="zh-CN" sz="2800" b="1" baseline="30000">
                <a:latin typeface="宋体" panose="02010600030101010101" pitchFamily="2" charset="-122"/>
              </a:rPr>
              <a:t>+1</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r>
              <a:rPr lang="zh-CN" altLang="en-US" sz="2800" b="1">
                <a:latin typeface="宋体" panose="02010600030101010101" pitchFamily="2" charset="-122"/>
              </a:rPr>
              <a:t>称</a:t>
            </a:r>
            <a:r>
              <a:rPr lang="en-US" altLang="zh-CN" sz="2800" b="1" i="1">
                <a:latin typeface="Times New Roman" panose="02020803070505020304" pitchFamily="18" charset="0"/>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dirty="0">
                <a:latin typeface="宋体" panose="02010600030101010101" pitchFamily="2" charset="-122"/>
              </a:rPr>
              <a:t>为多项式</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宋体" panose="02010600030101010101" pitchFamily="2" charset="-122"/>
              </a:rPr>
              <a:t>的</a:t>
            </a:r>
            <a:r>
              <a:rPr lang="en-US" altLang="zh-CN" sz="2800" b="1" i="1">
                <a:latin typeface="Times New Roman" panose="02020803070505020304" pitchFamily="18" charset="0"/>
              </a:rPr>
              <a:t>k</a:t>
            </a:r>
            <a:r>
              <a:rPr lang="zh-CN" altLang="en-US" sz="2800" b="1" dirty="0">
                <a:latin typeface="宋体" panose="02010600030101010101" pitchFamily="2" charset="-122"/>
              </a:rPr>
              <a:t>重因式</a:t>
            </a:r>
            <a:r>
              <a:rPr lang="en-US" altLang="zh-CN" sz="2800" b="1">
                <a:latin typeface="宋体" panose="02010600030101010101" pitchFamily="2" charset="-122"/>
              </a:rPr>
              <a:t>.</a:t>
            </a:r>
            <a:endParaRPr lang="en-US" altLang="zh-CN" sz="2800" b="1">
              <a:latin typeface="宋体" panose="02010600030101010101" pitchFamily="2" charset="-122"/>
            </a:endParaRPr>
          </a:p>
          <a:p>
            <a:pPr>
              <a:buNone/>
            </a:pPr>
            <a:r>
              <a:rPr lang="en-US" altLang="zh-CN" sz="2800" b="1">
                <a:latin typeface="宋体" panose="02010600030101010101" pitchFamily="2" charset="-122"/>
              </a:rPr>
              <a:t>      </a:t>
            </a:r>
            <a:r>
              <a:rPr lang="zh-CN" altLang="en-US" sz="2800" b="1">
                <a:latin typeface="宋体" panose="02010600030101010101" pitchFamily="2" charset="-122"/>
              </a:rPr>
              <a:t>若</a:t>
            </a:r>
            <a:r>
              <a:rPr lang="en-US" altLang="zh-CN" sz="2800" b="1" i="1">
                <a:latin typeface="Times New Roman" panose="02020803070505020304" pitchFamily="18" charset="0"/>
              </a:rPr>
              <a:t>k</a:t>
            </a:r>
            <a:r>
              <a:rPr lang="en-US" altLang="zh-CN" sz="2800" b="1">
                <a:latin typeface="宋体" panose="02010600030101010101" pitchFamily="2" charset="-122"/>
              </a:rPr>
              <a:t>=0,</a:t>
            </a:r>
            <a:r>
              <a:rPr lang="en-US" altLang="zh-CN" sz="2800" b="1" i="1">
                <a:latin typeface="Times New Roman" panose="02020803070505020304" pitchFamily="18" charset="0"/>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dirty="0">
                <a:latin typeface="宋体" panose="02010600030101010101" pitchFamily="2" charset="-122"/>
              </a:rPr>
              <a:t>根本不是</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a:t>
            </a:r>
            <a:r>
              <a:rPr lang="zh-CN" altLang="en-US" sz="2800" b="1" dirty="0">
                <a:latin typeface="宋体" panose="02010600030101010101" pitchFamily="2" charset="-122"/>
              </a:rPr>
              <a:t>的因式；</a:t>
            </a:r>
            <a:endParaRPr lang="zh-CN" altLang="en-US" sz="2800" b="1" dirty="0">
              <a:latin typeface="宋体" panose="02010600030101010101" pitchFamily="2" charset="-122"/>
            </a:endParaRPr>
          </a:p>
          <a:p>
            <a:pPr>
              <a:buNone/>
            </a:pPr>
            <a:r>
              <a:rPr lang="zh-CN" altLang="en-US" sz="2800" b="1" dirty="0">
                <a:latin typeface="宋体" panose="02010600030101010101" pitchFamily="2" charset="-122"/>
              </a:rPr>
              <a:t>      若</a:t>
            </a:r>
            <a:r>
              <a:rPr lang="en-US" altLang="zh-CN" sz="2800" b="1" i="1">
                <a:latin typeface="Times New Roman" panose="02020803070505020304" pitchFamily="18" charset="0"/>
              </a:rPr>
              <a:t>k</a:t>
            </a:r>
            <a:r>
              <a:rPr lang="en-US" altLang="zh-CN" sz="2800" b="1">
                <a:latin typeface="宋体" panose="02010600030101010101" pitchFamily="2" charset="-122"/>
              </a:rPr>
              <a:t>=1,</a:t>
            </a:r>
            <a:r>
              <a:rPr lang="en-US" altLang="zh-CN" sz="2800" b="1" i="1">
                <a:latin typeface="Times New Roman" panose="02020803070505020304" pitchFamily="18" charset="0"/>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dirty="0">
                <a:latin typeface="宋体" panose="02010600030101010101" pitchFamily="2" charset="-122"/>
              </a:rPr>
              <a:t>称为</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a:t>
            </a:r>
            <a:r>
              <a:rPr lang="zh-CN" altLang="en-US" sz="2800" b="1" dirty="0">
                <a:latin typeface="宋体" panose="02010600030101010101" pitchFamily="2" charset="-122"/>
              </a:rPr>
              <a:t>的单因式；</a:t>
            </a:r>
            <a:endParaRPr lang="zh-CN" altLang="en-US" sz="2800" b="1" dirty="0">
              <a:latin typeface="宋体" panose="02010600030101010101" pitchFamily="2" charset="-122"/>
            </a:endParaRPr>
          </a:p>
          <a:p>
            <a:pPr>
              <a:buNone/>
            </a:pPr>
            <a:r>
              <a:rPr lang="zh-CN" altLang="en-US" sz="2800" b="1" dirty="0">
                <a:latin typeface="宋体" panose="02010600030101010101" pitchFamily="2" charset="-122"/>
              </a:rPr>
              <a:t>      若</a:t>
            </a:r>
            <a:r>
              <a:rPr lang="en-US" altLang="zh-CN" sz="2800" b="1" i="1">
                <a:latin typeface="Times New Roman" panose="02020803070505020304" pitchFamily="18" charset="0"/>
              </a:rPr>
              <a:t>k</a:t>
            </a:r>
            <a:r>
              <a:rPr lang="en-US" altLang="zh-CN" sz="2800" b="1">
                <a:latin typeface="宋体" panose="02010600030101010101" pitchFamily="2" charset="-122"/>
                <a:sym typeface="Symbol" pitchFamily="18" charset="2"/>
              </a:rPr>
              <a:t>1,</a:t>
            </a:r>
            <a:r>
              <a:rPr lang="en-US" altLang="zh-CN" sz="2800" b="1" i="1">
                <a:latin typeface="Times New Roman" panose="02020803070505020304" pitchFamily="18" charset="0"/>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a:t>
            </a:r>
            <a:r>
              <a:rPr lang="zh-CN" altLang="en-US" sz="2800" b="1" dirty="0">
                <a:latin typeface="宋体" panose="02010600030101010101" pitchFamily="2" charset="-122"/>
              </a:rPr>
              <a:t>称为</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a:t>
            </a:r>
            <a:r>
              <a:rPr lang="zh-CN" altLang="en-US" sz="2800" b="1" dirty="0">
                <a:latin typeface="宋体" panose="02010600030101010101" pitchFamily="2" charset="-122"/>
              </a:rPr>
              <a:t>的重因式</a:t>
            </a:r>
            <a:r>
              <a:rPr lang="en-US" altLang="zh-CN" sz="2800" b="1">
                <a:latin typeface="宋体" panose="02010600030101010101" pitchFamily="2" charset="-122"/>
              </a:rPr>
              <a:t>.</a:t>
            </a:r>
            <a:endParaRPr lang="en-US" altLang="zh-CN" sz="2800" b="1">
              <a:latin typeface="宋体" panose="02010600030101010101" pitchFamily="2" charset="-122"/>
            </a:endParaRPr>
          </a:p>
          <a:p>
            <a:pPr>
              <a:buNone/>
            </a:pPr>
            <a:endParaRPr lang="en-US" altLang="zh-CN" sz="2800" b="1">
              <a:latin typeface="宋体" panose="02010600030101010101" pitchFamily="2" charset="-122"/>
            </a:endParaRPr>
          </a:p>
          <a:p>
            <a:pPr>
              <a:buNone/>
            </a:pPr>
            <a:r>
              <a:rPr lang="en-US" altLang="zh-CN" sz="2800" b="1" dirty="0">
                <a:latin typeface="宋体" panose="02010600030101010101" pitchFamily="2" charset="-122"/>
              </a:rPr>
              <a:t>    </a:t>
            </a:r>
            <a:r>
              <a:rPr lang="zh-CN" altLang="en-US" sz="2800" b="1" dirty="0">
                <a:latin typeface="宋体" panose="02010600030101010101" pitchFamily="2" charset="-122"/>
              </a:rPr>
              <a:t>许多问题中</a:t>
            </a:r>
            <a:r>
              <a:rPr lang="en-US" altLang="zh-CN" sz="2800" b="1" dirty="0">
                <a:latin typeface="宋体" panose="02010600030101010101" pitchFamily="2" charset="-122"/>
              </a:rPr>
              <a:t>,</a:t>
            </a:r>
            <a:r>
              <a:rPr lang="zh-CN" altLang="en-US" sz="2800" b="1" dirty="0">
                <a:latin typeface="宋体" panose="02010600030101010101" pitchFamily="2" charset="-122"/>
              </a:rPr>
              <a:t>要求所讨论的多项式没有重因式</a:t>
            </a:r>
            <a:r>
              <a:rPr lang="en-US" altLang="zh-CN" sz="2800" b="1">
                <a:latin typeface="宋体" panose="02010600030101010101" pitchFamily="2" charset="-122"/>
              </a:rPr>
              <a:t>,</a:t>
            </a:r>
            <a:endParaRPr lang="en-US" altLang="zh-CN" sz="2800" b="1">
              <a:latin typeface="宋体" panose="02010600030101010101" pitchFamily="2" charset="-122"/>
            </a:endParaRPr>
          </a:p>
          <a:p>
            <a:pPr>
              <a:buNone/>
            </a:pPr>
            <a:r>
              <a:rPr lang="zh-CN" altLang="en-US" sz="2800" b="1" dirty="0">
                <a:latin typeface="宋体" panose="02010600030101010101" pitchFamily="2" charset="-122"/>
              </a:rPr>
              <a:t>多项式的近似求根法也要求所考虑的多项式没有重</a:t>
            </a:r>
            <a:endParaRPr lang="zh-CN" altLang="en-US" sz="2800" b="1" dirty="0">
              <a:latin typeface="宋体" panose="02010600030101010101" pitchFamily="2" charset="-122"/>
            </a:endParaRPr>
          </a:p>
          <a:p>
            <a:pPr>
              <a:buNone/>
            </a:pPr>
            <a:r>
              <a:rPr lang="zh-CN" altLang="en-US" sz="2800" b="1" dirty="0">
                <a:latin typeface="宋体" panose="02010600030101010101" pitchFamily="2" charset="-122"/>
              </a:rPr>
              <a:t>根</a:t>
            </a:r>
            <a:r>
              <a:rPr lang="en-US" altLang="zh-CN" sz="2800" b="1" dirty="0">
                <a:latin typeface="宋体" panose="02010600030101010101" pitchFamily="2" charset="-122"/>
              </a:rPr>
              <a:t>.</a:t>
            </a:r>
            <a:r>
              <a:rPr lang="zh-CN" altLang="en-US" sz="2800" b="1" dirty="0">
                <a:latin typeface="宋体" panose="02010600030101010101" pitchFamily="2" charset="-122"/>
              </a:rPr>
              <a:t>因此判别多项式有无重因式、求其重因式及去</a:t>
            </a:r>
            <a:endParaRPr lang="zh-CN" altLang="en-US" sz="2800" b="1" dirty="0">
              <a:latin typeface="宋体" panose="02010600030101010101" pitchFamily="2" charset="-122"/>
            </a:endParaRPr>
          </a:p>
          <a:p>
            <a:pPr>
              <a:buNone/>
            </a:pPr>
            <a:r>
              <a:rPr lang="zh-CN" altLang="en-US" sz="2800" b="1" dirty="0">
                <a:latin typeface="宋体" panose="02010600030101010101" pitchFamily="2" charset="-122"/>
              </a:rPr>
              <a:t>掉重因式是我们必须要考虑的问题</a:t>
            </a:r>
            <a:r>
              <a:rPr lang="en-US" altLang="zh-CN" sz="2800" b="1">
                <a:latin typeface="宋体" panose="02010600030101010101" pitchFamily="2" charset="-122"/>
              </a:rPr>
              <a:t>.</a:t>
            </a:r>
            <a:endParaRPr lang="en-US" altLang="zh-CN" sz="2800" b="1">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6483">
                                            <p:txEl>
                                              <p:charRg st="0" end="33"/>
                                            </p:txEl>
                                          </p:spTgt>
                                        </p:tgtEl>
                                        <p:attrNameLst>
                                          <p:attrName>style.visibility</p:attrName>
                                        </p:attrNameLst>
                                      </p:cBhvr>
                                      <p:to>
                                        <p:strVal val="visible"/>
                                      </p:to>
                                    </p:set>
                                    <p:animEffect transition="in" filter="wipe(left)">
                                      <p:cBhvr>
                                        <p:cTn id="7" dur="500"/>
                                        <p:tgtEl>
                                          <p:spTgt spid="276483">
                                            <p:txEl>
                                              <p:charRg st="0" end="3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6483">
                                            <p:txEl>
                                              <p:charRg st="33" end="71"/>
                                            </p:txEl>
                                          </p:spTgt>
                                        </p:tgtEl>
                                        <p:attrNameLst>
                                          <p:attrName>style.visibility</p:attrName>
                                        </p:attrNameLst>
                                      </p:cBhvr>
                                      <p:to>
                                        <p:strVal val="visible"/>
                                      </p:to>
                                    </p:set>
                                    <p:animEffect transition="in" filter="wipe(left)">
                                      <p:cBhvr>
                                        <p:cTn id="12" dur="500"/>
                                        <p:tgtEl>
                                          <p:spTgt spid="276483">
                                            <p:txEl>
                                              <p:charRg st="33" end="7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76483">
                                            <p:txEl>
                                              <p:charRg st="71" end="99"/>
                                            </p:txEl>
                                          </p:spTgt>
                                        </p:tgtEl>
                                        <p:attrNameLst>
                                          <p:attrName>style.visibility</p:attrName>
                                        </p:attrNameLst>
                                      </p:cBhvr>
                                      <p:to>
                                        <p:strVal val="visible"/>
                                      </p:to>
                                    </p:set>
                                    <p:animEffect transition="in" filter="wipe(left)">
                                      <p:cBhvr>
                                        <p:cTn id="17" dur="500"/>
                                        <p:tgtEl>
                                          <p:spTgt spid="276483">
                                            <p:txEl>
                                              <p:charRg st="71" end="9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76483">
                                            <p:txEl>
                                              <p:charRg st="99" end="126"/>
                                            </p:txEl>
                                          </p:spTgt>
                                        </p:tgtEl>
                                        <p:attrNameLst>
                                          <p:attrName>style.visibility</p:attrName>
                                        </p:attrNameLst>
                                      </p:cBhvr>
                                      <p:to>
                                        <p:strVal val="visible"/>
                                      </p:to>
                                    </p:set>
                                    <p:animEffect transition="in" filter="wipe(left)">
                                      <p:cBhvr>
                                        <p:cTn id="22" dur="500"/>
                                        <p:tgtEl>
                                          <p:spTgt spid="276483">
                                            <p:txEl>
                                              <p:charRg st="99" end="12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76483">
                                            <p:txEl>
                                              <p:charRg st="126" end="153"/>
                                            </p:txEl>
                                          </p:spTgt>
                                        </p:tgtEl>
                                        <p:attrNameLst>
                                          <p:attrName>style.visibility</p:attrName>
                                        </p:attrNameLst>
                                      </p:cBhvr>
                                      <p:to>
                                        <p:strVal val="visible"/>
                                      </p:to>
                                    </p:set>
                                    <p:animEffect transition="in" filter="wipe(left)">
                                      <p:cBhvr>
                                        <p:cTn id="27" dur="500"/>
                                        <p:tgtEl>
                                          <p:spTgt spid="276483">
                                            <p:txEl>
                                              <p:charRg st="126" end="15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76483">
                                            <p:txEl>
                                              <p:charRg st="154" end="180"/>
                                            </p:txEl>
                                          </p:spTgt>
                                        </p:tgtEl>
                                        <p:attrNameLst>
                                          <p:attrName>style.visibility</p:attrName>
                                        </p:attrNameLst>
                                      </p:cBhvr>
                                      <p:to>
                                        <p:strVal val="visible"/>
                                      </p:to>
                                    </p:set>
                                    <p:animEffect transition="in" filter="wipe(left)">
                                      <p:cBhvr>
                                        <p:cTn id="32" dur="500"/>
                                        <p:tgtEl>
                                          <p:spTgt spid="276483">
                                            <p:txEl>
                                              <p:charRg st="154" end="18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76483">
                                            <p:txEl>
                                              <p:charRg st="180" end="203"/>
                                            </p:txEl>
                                          </p:spTgt>
                                        </p:tgtEl>
                                        <p:attrNameLst>
                                          <p:attrName>style.visibility</p:attrName>
                                        </p:attrNameLst>
                                      </p:cBhvr>
                                      <p:to>
                                        <p:strVal val="visible"/>
                                      </p:to>
                                    </p:set>
                                    <p:animEffect transition="in" filter="wipe(left)">
                                      <p:cBhvr>
                                        <p:cTn id="37" dur="500"/>
                                        <p:tgtEl>
                                          <p:spTgt spid="276483">
                                            <p:txEl>
                                              <p:charRg st="180" end="20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76483">
                                            <p:txEl>
                                              <p:charRg st="203" end="226"/>
                                            </p:txEl>
                                          </p:spTgt>
                                        </p:tgtEl>
                                        <p:attrNameLst>
                                          <p:attrName>style.visibility</p:attrName>
                                        </p:attrNameLst>
                                      </p:cBhvr>
                                      <p:to>
                                        <p:strVal val="visible"/>
                                      </p:to>
                                    </p:set>
                                    <p:animEffect transition="in" filter="wipe(left)">
                                      <p:cBhvr>
                                        <p:cTn id="42" dur="500"/>
                                        <p:tgtEl>
                                          <p:spTgt spid="276483">
                                            <p:txEl>
                                              <p:charRg st="203" end="22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76483">
                                            <p:txEl>
                                              <p:charRg st="226" end="243"/>
                                            </p:txEl>
                                          </p:spTgt>
                                        </p:tgtEl>
                                        <p:attrNameLst>
                                          <p:attrName>style.visibility</p:attrName>
                                        </p:attrNameLst>
                                      </p:cBhvr>
                                      <p:to>
                                        <p:strVal val="visible"/>
                                      </p:to>
                                    </p:set>
                                    <p:animEffect transition="in" filter="wipe(left)">
                                      <p:cBhvr>
                                        <p:cTn id="47" dur="500"/>
                                        <p:tgtEl>
                                          <p:spTgt spid="276483">
                                            <p:txEl>
                                              <p:charRg st="226" end="24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83" grpId="0" build="p"/>
    </p:bldLst>
  </p:timing>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74753" name="标题 277505"/>
          <p:cNvSpPr>
            <a:spLocks noGrp="1"/>
          </p:cNvSpPr>
          <p:nvPr>
            <p:ph type="title"/>
          </p:nvPr>
        </p:nvSpPr>
        <p:spPr>
          <a:xfrm>
            <a:off x="609600" y="547688"/>
            <a:ext cx="2862263" cy="519112"/>
          </a:xfrm>
        </p:spPr>
        <p:txBody>
          <a:bodyPr wrap="square" anchor="b">
            <a:spAutoFit/>
          </a:bodyPr>
          <a:p>
            <a:r>
              <a:rPr lang="en-US" altLang="zh-CN" sz="2800" b="1">
                <a:latin typeface="Times New Roman" panose="02020803070505020304" pitchFamily="18" charset="0"/>
                <a:ea typeface="宋体" panose="02010600030101010101" pitchFamily="2" charset="-122"/>
              </a:rPr>
              <a:t>2.</a:t>
            </a:r>
            <a:r>
              <a:rPr lang="zh-CN" altLang="en-US" sz="2800" b="1" dirty="0">
                <a:ea typeface="宋体" panose="02010600030101010101" pitchFamily="2" charset="-122"/>
              </a:rPr>
              <a:t>重因式的判别</a:t>
            </a:r>
            <a:endParaRPr lang="zh-CN" altLang="en-US" sz="2800" b="1" dirty="0">
              <a:ea typeface="宋体" panose="02010600030101010101" pitchFamily="2" charset="-122"/>
            </a:endParaRPr>
          </a:p>
        </p:txBody>
      </p:sp>
      <p:sp>
        <p:nvSpPr>
          <p:cNvPr id="277507" name="内容占位符 277506"/>
          <p:cNvSpPr>
            <a:spLocks noGrp="1"/>
          </p:cNvSpPr>
          <p:nvPr>
            <p:ph idx="1"/>
          </p:nvPr>
        </p:nvSpPr>
        <p:spPr>
          <a:xfrm>
            <a:off x="609600" y="1219200"/>
            <a:ext cx="8382000" cy="5105400"/>
          </a:xfrm>
        </p:spPr>
        <p:txBody>
          <a:bodyPr anchor="t"/>
          <a:p>
            <a:pPr>
              <a:buNone/>
            </a:pPr>
            <a:r>
              <a:rPr lang="en-US" altLang="zh-CN" sz="2800" b="1" dirty="0">
                <a:solidFill>
                  <a:schemeClr val="tx2"/>
                </a:solidFill>
                <a:latin typeface="Times New Roman" panose="02020803070505020304" pitchFamily="18" charset="0"/>
              </a:rPr>
              <a:t>(1) </a:t>
            </a:r>
            <a:r>
              <a:rPr lang="zh-CN" altLang="en-US" sz="2800" b="1" dirty="0">
                <a:solidFill>
                  <a:schemeClr val="tx2"/>
                </a:solidFill>
                <a:latin typeface="Times New Roman" panose="02020803070505020304" pitchFamily="18" charset="0"/>
              </a:rPr>
              <a:t>形式导数的概念</a:t>
            </a:r>
            <a:endParaRPr lang="zh-CN" altLang="en-US" sz="2800" b="1" dirty="0">
              <a:solidFill>
                <a:schemeClr val="tx2"/>
              </a:solidFill>
              <a:latin typeface="Times New Roman" panose="02020803070505020304" pitchFamily="18" charset="0"/>
            </a:endParaRPr>
          </a:p>
          <a:p>
            <a:pPr>
              <a:buNone/>
            </a:pPr>
            <a:r>
              <a:rPr lang="zh-CN" altLang="en-US" sz="2800" b="1" dirty="0">
                <a:solidFill>
                  <a:schemeClr val="tx2"/>
                </a:solidFill>
                <a:latin typeface="宋体" panose="02010600030101010101" pitchFamily="2" charset="-122"/>
              </a:rPr>
              <a:t>  定义：</a:t>
            </a:r>
            <a:r>
              <a:rPr lang="zh-CN" altLang="en-US" sz="2800" b="1" dirty="0">
                <a:latin typeface="宋体" panose="02010600030101010101" pitchFamily="2" charset="-122"/>
              </a:rPr>
              <a:t>设有多项式</a:t>
            </a:r>
            <a:endParaRPr lang="zh-CN" altLang="en-US" sz="2800" b="1" dirty="0">
              <a:latin typeface="宋体" panose="02010600030101010101" pitchFamily="2" charset="-122"/>
            </a:endParaRPr>
          </a:p>
        </p:txBody>
      </p:sp>
      <p:graphicFrame>
        <p:nvGraphicFramePr>
          <p:cNvPr id="277508" name="对象 277507"/>
          <p:cNvGraphicFramePr/>
          <p:nvPr/>
        </p:nvGraphicFramePr>
        <p:xfrm>
          <a:off x="1143000" y="2209800"/>
          <a:ext cx="7223125" cy="660400"/>
        </p:xfrm>
        <a:graphic>
          <a:graphicData uri="http://schemas.openxmlformats.org/presentationml/2006/ole">
            <mc:AlternateContent xmlns:mc="http://schemas.openxmlformats.org/markup-compatibility/2006">
              <mc:Choice xmlns:v="urn:schemas-microsoft-com:vml" Requires="v">
                <p:oleObj spid="_x0000_s3111" name="" r:id="rId1" imgW="3034030" imgH="241300" progId="Equation.3">
                  <p:embed/>
                </p:oleObj>
              </mc:Choice>
              <mc:Fallback>
                <p:oleObj name="" r:id="rId1" imgW="3034030" imgH="241300" progId="Equation.3">
                  <p:embed/>
                  <p:pic>
                    <p:nvPicPr>
                      <p:cNvPr id="0" name="图片 3110"/>
                      <p:cNvPicPr/>
                      <p:nvPr/>
                    </p:nvPicPr>
                    <p:blipFill>
                      <a:blip r:embed="rId2"/>
                      <a:stretch>
                        <a:fillRect/>
                      </a:stretch>
                    </p:blipFill>
                    <p:spPr>
                      <a:xfrm>
                        <a:off x="1143000" y="2209800"/>
                        <a:ext cx="7223125" cy="660400"/>
                      </a:xfrm>
                      <a:prstGeom prst="rect">
                        <a:avLst/>
                      </a:prstGeom>
                      <a:noFill/>
                      <a:ln w="38100">
                        <a:noFill/>
                        <a:miter/>
                      </a:ln>
                    </p:spPr>
                  </p:pic>
                </p:oleObj>
              </mc:Fallback>
            </mc:AlternateContent>
          </a:graphicData>
        </a:graphic>
      </p:graphicFrame>
      <p:graphicFrame>
        <p:nvGraphicFramePr>
          <p:cNvPr id="277509" name="对象 277508"/>
          <p:cNvGraphicFramePr/>
          <p:nvPr/>
        </p:nvGraphicFramePr>
        <p:xfrm>
          <a:off x="608013" y="3276600"/>
          <a:ext cx="8535987" cy="660400"/>
        </p:xfrm>
        <a:graphic>
          <a:graphicData uri="http://schemas.openxmlformats.org/presentationml/2006/ole">
            <mc:AlternateContent xmlns:mc="http://schemas.openxmlformats.org/markup-compatibility/2006">
              <mc:Choice xmlns:v="urn:schemas-microsoft-com:vml" Requires="v">
                <p:oleObj spid="_x0000_s3112" name="" r:id="rId3" imgW="3960495" imgH="241300" progId="Equation.3">
                  <p:embed/>
                </p:oleObj>
              </mc:Choice>
              <mc:Fallback>
                <p:oleObj name="" r:id="rId3" imgW="3960495" imgH="241300" progId="Equation.3">
                  <p:embed/>
                  <p:pic>
                    <p:nvPicPr>
                      <p:cNvPr id="0" name="图片 3111"/>
                      <p:cNvPicPr/>
                      <p:nvPr/>
                    </p:nvPicPr>
                    <p:blipFill>
                      <a:blip r:embed="rId4"/>
                      <a:stretch>
                        <a:fillRect/>
                      </a:stretch>
                    </p:blipFill>
                    <p:spPr>
                      <a:xfrm>
                        <a:off x="608013" y="3276600"/>
                        <a:ext cx="8535987" cy="660400"/>
                      </a:xfrm>
                      <a:prstGeom prst="rect">
                        <a:avLst/>
                      </a:prstGeom>
                      <a:noFill/>
                      <a:ln w="38100">
                        <a:noFill/>
                        <a:miter/>
                      </a:ln>
                    </p:spPr>
                  </p:pic>
                </p:oleObj>
              </mc:Fallback>
            </mc:AlternateContent>
          </a:graphicData>
        </a:graphic>
      </p:graphicFrame>
      <p:sp>
        <p:nvSpPr>
          <p:cNvPr id="277510" name="矩形 277509"/>
          <p:cNvSpPr/>
          <p:nvPr/>
        </p:nvSpPr>
        <p:spPr>
          <a:xfrm>
            <a:off x="1116013" y="4005263"/>
            <a:ext cx="1552575" cy="533400"/>
          </a:xfrm>
          <a:prstGeom prst="rect">
            <a:avLst/>
          </a:prstGeom>
          <a:noFill/>
          <a:ln w="9525">
            <a:noFill/>
          </a:ln>
        </p:spPr>
        <p:txBody>
          <a:bodyPr anchor="t"/>
          <a:p>
            <a:pPr marL="342900" indent="-342900">
              <a:lnSpc>
                <a:spcPct val="90000"/>
              </a:lnSpc>
              <a:spcBef>
                <a:spcPct val="20000"/>
              </a:spcBef>
              <a:buClr>
                <a:schemeClr val="folHlink"/>
              </a:buClr>
              <a:buSzPct val="75000"/>
              <a:buFont typeface="Wingdings" panose="05000000000000000000" pitchFamily="2" charset="2"/>
              <a:buNone/>
            </a:pPr>
            <a:r>
              <a:rPr lang="zh-CN" altLang="en-US" sz="2800" b="1" dirty="0">
                <a:solidFill>
                  <a:schemeClr val="tx2"/>
                </a:solidFill>
                <a:latin typeface="宋体" panose="02010600030101010101" pitchFamily="2" charset="-122"/>
                <a:ea typeface="宋体" panose="02010600030101010101" pitchFamily="2" charset="-122"/>
              </a:rPr>
              <a:t>性质 </a:t>
            </a:r>
            <a:endParaRPr lang="zh-CN" altLang="en-US" sz="2800" b="1" dirty="0">
              <a:latin typeface="宋体" panose="02010600030101010101" pitchFamily="2" charset="-122"/>
              <a:ea typeface="宋体" panose="02010600030101010101" pitchFamily="2" charset="-122"/>
            </a:endParaRPr>
          </a:p>
        </p:txBody>
      </p:sp>
      <p:sp>
        <p:nvSpPr>
          <p:cNvPr id="277511" name="矩形 277510"/>
          <p:cNvSpPr/>
          <p:nvPr/>
        </p:nvSpPr>
        <p:spPr>
          <a:xfrm>
            <a:off x="609600" y="2895600"/>
            <a:ext cx="3733800" cy="533400"/>
          </a:xfrm>
          <a:prstGeom prst="rect">
            <a:avLst/>
          </a:prstGeom>
          <a:noFill/>
          <a:ln w="9525">
            <a:noFill/>
          </a:ln>
        </p:spPr>
        <p:txBody>
          <a:bodyPr anchor="t"/>
          <a:p>
            <a:pPr marL="342900" indent="-342900">
              <a:lnSpc>
                <a:spcPct val="90000"/>
              </a:lnSpc>
              <a:spcBef>
                <a:spcPct val="20000"/>
              </a:spcBef>
              <a:buClr>
                <a:schemeClr val="folHlink"/>
              </a:buClr>
              <a:buSzPct val="75000"/>
              <a:buFont typeface="Wingdings" panose="05000000000000000000" pitchFamily="2" charset="2"/>
              <a:buNone/>
            </a:pPr>
            <a:r>
              <a:rPr lang="zh-CN" altLang="en-US" sz="2800" b="1" dirty="0">
                <a:latin typeface="宋体" panose="02010600030101010101" pitchFamily="2" charset="-122"/>
                <a:ea typeface="宋体" panose="02010600030101010101" pitchFamily="2" charset="-122"/>
              </a:rPr>
              <a:t>其微商</a:t>
            </a:r>
            <a:r>
              <a:rPr lang="en-US" altLang="zh-CN"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导数</a:t>
            </a:r>
            <a:r>
              <a:rPr lang="en-US" altLang="zh-CN" sz="2800" b="1"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规定为  </a:t>
            </a:r>
            <a:endParaRPr lang="zh-CN" altLang="en-US" sz="2800" b="1" dirty="0">
              <a:latin typeface="宋体" panose="02010600030101010101" pitchFamily="2" charset="-122"/>
              <a:ea typeface="宋体" panose="02010600030101010101" pitchFamily="2" charset="-122"/>
            </a:endParaRPr>
          </a:p>
        </p:txBody>
      </p:sp>
      <p:graphicFrame>
        <p:nvGraphicFramePr>
          <p:cNvPr id="277512" name="对象 277511"/>
          <p:cNvGraphicFramePr/>
          <p:nvPr/>
        </p:nvGraphicFramePr>
        <p:xfrm>
          <a:off x="2346325" y="3937000"/>
          <a:ext cx="6019800" cy="2119313"/>
        </p:xfrm>
        <a:graphic>
          <a:graphicData uri="http://schemas.openxmlformats.org/presentationml/2006/ole">
            <mc:AlternateContent xmlns:mc="http://schemas.openxmlformats.org/markup-compatibility/2006">
              <mc:Choice xmlns:v="urn:schemas-microsoft-com:vml" Requires="v">
                <p:oleObj spid="_x0000_s3113" name="" r:id="rId5" imgW="2411730" imgH="774065" progId="Equation.3">
                  <p:embed/>
                </p:oleObj>
              </mc:Choice>
              <mc:Fallback>
                <p:oleObj name="" r:id="rId5" imgW="2411730" imgH="774065" progId="Equation.3">
                  <p:embed/>
                  <p:pic>
                    <p:nvPicPr>
                      <p:cNvPr id="0" name="图片 3112"/>
                      <p:cNvPicPr/>
                      <p:nvPr/>
                    </p:nvPicPr>
                    <p:blipFill>
                      <a:blip r:embed="rId6"/>
                      <a:stretch>
                        <a:fillRect/>
                      </a:stretch>
                    </p:blipFill>
                    <p:spPr>
                      <a:xfrm>
                        <a:off x="2346325" y="3937000"/>
                        <a:ext cx="6019800" cy="2119313"/>
                      </a:xfrm>
                      <a:prstGeom prst="rect">
                        <a:avLst/>
                      </a:prstGeom>
                      <a:noFill/>
                      <a:ln w="38100">
                        <a:noFill/>
                        <a:miter/>
                      </a:ln>
                    </p:spPr>
                  </p:pic>
                </p:oleObj>
              </mc:Fallback>
            </mc:AlternateContent>
          </a:graphicData>
        </a:graphic>
      </p:graphicFrame>
      <p:sp>
        <p:nvSpPr>
          <p:cNvPr id="277513" name="文本框 277512"/>
          <p:cNvSpPr txBox="1"/>
          <p:nvPr/>
        </p:nvSpPr>
        <p:spPr>
          <a:xfrm>
            <a:off x="609600" y="6034088"/>
            <a:ext cx="6096000" cy="522287"/>
          </a:xfrm>
          <a:prstGeom prst="rect">
            <a:avLst/>
          </a:prstGeom>
          <a:noFill/>
          <a:ln w="9525">
            <a:noFill/>
          </a:ln>
        </p:spPr>
        <p:txBody>
          <a:bodyPr anchor="t">
            <a:spAutoFit/>
          </a:bodyPr>
          <a:p>
            <a:pPr indent="0">
              <a:spcBef>
                <a:spcPct val="50000"/>
              </a:spcBef>
            </a:pPr>
            <a:r>
              <a:rPr lang="zh-CN" altLang="en-US" sz="2800" b="1" dirty="0">
                <a:latin typeface="Verdana" panose="020B08040305040B0204" pitchFamily="34" charset="0"/>
                <a:ea typeface="宋体" panose="02010600030101010101" pitchFamily="2" charset="-122"/>
              </a:rPr>
              <a:t>同理，可定义</a:t>
            </a:r>
            <a:r>
              <a:rPr lang="zh-CN" altLang="en-US" sz="2800" b="1" dirty="0">
                <a:solidFill>
                  <a:schemeClr val="tx2"/>
                </a:solidFill>
                <a:latin typeface="Verdana" panose="020B08040305040B0204" pitchFamily="34" charset="0"/>
                <a:ea typeface="宋体" panose="02010600030101010101" pitchFamily="2" charset="-122"/>
              </a:rPr>
              <a:t>高阶导数 </a:t>
            </a:r>
            <a:r>
              <a:rPr lang="en-US" altLang="zh-CN" sz="2800" b="1" i="1">
                <a:latin typeface="Times New Roman" panose="02020803070505020304" pitchFamily="18" charset="0"/>
                <a:ea typeface="宋体" panose="02010600030101010101" pitchFamily="2" charset="-122"/>
              </a:rPr>
              <a:t>f</a:t>
            </a:r>
            <a:r>
              <a:rPr lang="en-US" altLang="zh-CN" sz="2800" b="1" baseline="30000">
                <a:latin typeface="Times New Roman" panose="02020803070505020304" pitchFamily="18" charset="0"/>
                <a:ea typeface="宋体" panose="02010600030101010101" pitchFamily="2" charset="-122"/>
              </a:rPr>
              <a:t>(</a:t>
            </a:r>
            <a:r>
              <a:rPr lang="en-US" altLang="zh-CN" sz="2800" b="1" i="1" baseline="30000">
                <a:latin typeface="Times New Roman" panose="02020803070505020304" pitchFamily="18" charset="0"/>
                <a:ea typeface="宋体" panose="02010600030101010101" pitchFamily="2" charset="-122"/>
              </a:rPr>
              <a:t>k</a:t>
            </a:r>
            <a:r>
              <a:rPr lang="en-US" altLang="zh-CN" sz="2800" b="1" baseline="30000">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zh-CN" altLang="en-US" sz="2800" b="1" dirty="0">
                <a:latin typeface="Verdana" panose="020B08040305040B0204" pitchFamily="34" charset="0"/>
                <a:ea typeface="宋体" panose="02010600030101010101" pitchFamily="2" charset="-122"/>
              </a:rPr>
              <a:t>(略) </a:t>
            </a:r>
            <a:endParaRPr lang="zh-CN" altLang="en-US" sz="2800" b="1">
              <a:latin typeface="Verdana" panose="020B08040305040B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7507">
                                            <p:txEl>
                                              <p:charRg st="0" end="13"/>
                                            </p:txEl>
                                          </p:spTgt>
                                        </p:tgtEl>
                                        <p:attrNameLst>
                                          <p:attrName>style.visibility</p:attrName>
                                        </p:attrNameLst>
                                      </p:cBhvr>
                                      <p:to>
                                        <p:strVal val="visible"/>
                                      </p:to>
                                    </p:set>
                                    <p:animEffect transition="in" filter="wipe(left)">
                                      <p:cBhvr>
                                        <p:cTn id="7" dur="500"/>
                                        <p:tgtEl>
                                          <p:spTgt spid="277507">
                                            <p:txEl>
                                              <p:charRg st="0" end="1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7507">
                                            <p:txEl>
                                              <p:charRg st="13" end="24"/>
                                            </p:txEl>
                                          </p:spTgt>
                                        </p:tgtEl>
                                        <p:attrNameLst>
                                          <p:attrName>style.visibility</p:attrName>
                                        </p:attrNameLst>
                                      </p:cBhvr>
                                      <p:to>
                                        <p:strVal val="visible"/>
                                      </p:to>
                                    </p:set>
                                    <p:animEffect transition="in" filter="wipe(left)">
                                      <p:cBhvr>
                                        <p:cTn id="12" dur="500"/>
                                        <p:tgtEl>
                                          <p:spTgt spid="277507">
                                            <p:txEl>
                                              <p:charRg st="13" end="2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77508"/>
                                        </p:tgtEl>
                                        <p:attrNameLst>
                                          <p:attrName>style.visibility</p:attrName>
                                        </p:attrNameLst>
                                      </p:cBhvr>
                                      <p:to>
                                        <p:strVal val="visible"/>
                                      </p:to>
                                    </p:set>
                                    <p:animEffect transition="in" filter="wipe(left)">
                                      <p:cBhvr>
                                        <p:cTn id="17" dur="500"/>
                                        <p:tgtEl>
                                          <p:spTgt spid="27750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77511"/>
                                        </p:tgtEl>
                                        <p:attrNameLst>
                                          <p:attrName>style.visibility</p:attrName>
                                        </p:attrNameLst>
                                      </p:cBhvr>
                                      <p:to>
                                        <p:strVal val="visible"/>
                                      </p:to>
                                    </p:set>
                                    <p:animEffect transition="in" filter="wipe(left)">
                                      <p:cBhvr>
                                        <p:cTn id="22" dur="500"/>
                                        <p:tgtEl>
                                          <p:spTgt spid="2775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77509"/>
                                        </p:tgtEl>
                                        <p:attrNameLst>
                                          <p:attrName>style.visibility</p:attrName>
                                        </p:attrNameLst>
                                      </p:cBhvr>
                                      <p:to>
                                        <p:strVal val="visible"/>
                                      </p:to>
                                    </p:set>
                                    <p:animEffect transition="in" filter="wipe(left)">
                                      <p:cBhvr>
                                        <p:cTn id="27" dur="500"/>
                                        <p:tgtEl>
                                          <p:spTgt spid="27750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77510"/>
                                        </p:tgtEl>
                                        <p:attrNameLst>
                                          <p:attrName>style.visibility</p:attrName>
                                        </p:attrNameLst>
                                      </p:cBhvr>
                                      <p:to>
                                        <p:strVal val="visible"/>
                                      </p:to>
                                    </p:set>
                                    <p:animEffect transition="in" filter="wipe(left)">
                                      <p:cBhvr>
                                        <p:cTn id="32" dur="500"/>
                                        <p:tgtEl>
                                          <p:spTgt spid="2775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277512"/>
                                        </p:tgtEl>
                                        <p:attrNameLst>
                                          <p:attrName>style.visibility</p:attrName>
                                        </p:attrNameLst>
                                      </p:cBhvr>
                                      <p:to>
                                        <p:strVal val="visible"/>
                                      </p:to>
                                    </p:set>
                                    <p:animEffect transition="in" filter="wipe(up)">
                                      <p:cBhvr>
                                        <p:cTn id="37" dur="500"/>
                                        <p:tgtEl>
                                          <p:spTgt spid="27751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77513"/>
                                        </p:tgtEl>
                                        <p:attrNameLst>
                                          <p:attrName>style.visibility</p:attrName>
                                        </p:attrNameLst>
                                      </p:cBhvr>
                                      <p:to>
                                        <p:strVal val="visible"/>
                                      </p:to>
                                    </p:set>
                                    <p:animEffect transition="in" filter="wipe(left)">
                                      <p:cBhvr>
                                        <p:cTn id="42" dur="500"/>
                                        <p:tgtEl>
                                          <p:spTgt spid="2775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07" grpId="0" build="p"/>
      <p:bldP spid="277510" grpId="0"/>
      <p:bldP spid="277511" grpId="0"/>
      <p:bldP spid="277513"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1265" name="标题 172033"/>
          <p:cNvSpPr>
            <a:spLocks noGrp="1"/>
          </p:cNvSpPr>
          <p:nvPr>
            <p:ph type="title"/>
          </p:nvPr>
        </p:nvSpPr>
        <p:spPr>
          <a:xfrm>
            <a:off x="533400" y="757238"/>
            <a:ext cx="7926388" cy="706437"/>
          </a:xfrm>
        </p:spPr>
        <p:txBody>
          <a:bodyPr wrap="square" anchor="b">
            <a:spAutoFit/>
          </a:bodyPr>
          <a:p>
            <a:pPr marL="609600" indent="-609600">
              <a:buClr>
                <a:schemeClr val="tx2"/>
              </a:buClr>
              <a:buChar char="§"/>
            </a:pPr>
            <a:r>
              <a:rPr lang="en-US" altLang="zh-CN" sz="4000" b="1" dirty="0">
                <a:latin typeface="Times New Roman" panose="02020803070505020304" pitchFamily="18" charset="0"/>
                <a:ea typeface="宋体" panose="02010600030101010101" pitchFamily="2" charset="-122"/>
              </a:rPr>
              <a:t>2  </a:t>
            </a:r>
            <a:r>
              <a:rPr lang="zh-CN" altLang="en-US" sz="4000" b="1" dirty="0">
                <a:latin typeface="Times New Roman" panose="02020803070505020304" pitchFamily="18" charset="0"/>
                <a:ea typeface="宋体" panose="02010600030101010101" pitchFamily="2" charset="-122"/>
              </a:rPr>
              <a:t>一元多项式</a:t>
            </a:r>
            <a:r>
              <a:rPr lang="zh-CN" altLang="en-US" sz="2800" b="1" dirty="0">
                <a:solidFill>
                  <a:schemeClr val="tx1"/>
                </a:solidFill>
                <a:latin typeface="Times New Roman" panose="02020803070505020304" pitchFamily="18" charset="0"/>
                <a:ea typeface="宋体" panose="02010600030101010101" pitchFamily="2" charset="-122"/>
              </a:rPr>
              <a:t>(以固定数域</a:t>
            </a:r>
            <a:r>
              <a:rPr lang="en-US" altLang="zh-CN" sz="2800" b="1" dirty="0">
                <a:solidFill>
                  <a:schemeClr val="tx1"/>
                </a:solidFill>
                <a:latin typeface="Times New Roman" panose="02020803070505020304" pitchFamily="18" charset="0"/>
                <a:ea typeface="宋体" panose="02010600030101010101" pitchFamily="2" charset="-122"/>
              </a:rPr>
              <a:t>P</a:t>
            </a:r>
            <a:r>
              <a:rPr lang="zh-CN" altLang="en-US" sz="2800" b="1" dirty="0">
                <a:solidFill>
                  <a:schemeClr val="tx1"/>
                </a:solidFill>
                <a:latin typeface="Times New Roman" panose="02020803070505020304" pitchFamily="18" charset="0"/>
                <a:ea typeface="宋体" panose="02010600030101010101" pitchFamily="2" charset="-122"/>
              </a:rPr>
              <a:t>为基础) </a:t>
            </a:r>
            <a:endParaRPr lang="zh-CN" altLang="en-US" sz="4000" dirty="0">
              <a:latin typeface="Times New Roman" panose="02020803070505020304" pitchFamily="18" charset="0"/>
              <a:ea typeface="宋体" panose="02010600030101010101" pitchFamily="2" charset="-122"/>
            </a:endParaRPr>
          </a:p>
        </p:txBody>
      </p:sp>
      <p:sp>
        <p:nvSpPr>
          <p:cNvPr id="172035" name="内容占位符 172034"/>
          <p:cNvSpPr>
            <a:spLocks noGrp="1"/>
          </p:cNvSpPr>
          <p:nvPr>
            <p:ph idx="1"/>
          </p:nvPr>
        </p:nvSpPr>
        <p:spPr>
          <a:xfrm>
            <a:off x="685800" y="1905000"/>
            <a:ext cx="8229600" cy="990600"/>
          </a:xfrm>
        </p:spPr>
        <p:txBody>
          <a:bodyPr anchor="t"/>
          <a:p>
            <a:pPr algn="just">
              <a:buNone/>
            </a:pPr>
            <a:r>
              <a:rPr lang="en-US" altLang="zh-CN" sz="2800" b="1" dirty="0">
                <a:solidFill>
                  <a:schemeClr val="tx2"/>
                </a:solidFill>
                <a:latin typeface="宋体" panose="02010600030101010101" pitchFamily="2" charset="-122"/>
              </a:rPr>
              <a:t>1.</a:t>
            </a:r>
            <a:r>
              <a:rPr lang="zh-CN" altLang="en-US" sz="2800" b="1" dirty="0">
                <a:solidFill>
                  <a:schemeClr val="tx2"/>
                </a:solidFill>
                <a:latin typeface="宋体" panose="02010600030101010101" pitchFamily="2" charset="-122"/>
              </a:rPr>
              <a:t>定义</a:t>
            </a:r>
            <a:r>
              <a:rPr lang="zh-CN" altLang="en-US" sz="2800" b="1">
                <a:solidFill>
                  <a:schemeClr val="tx2"/>
                </a:solidFill>
                <a:latin typeface="宋体" panose="02010600030101010101" pitchFamily="2" charset="-122"/>
              </a:rPr>
              <a:t> </a:t>
            </a:r>
            <a:r>
              <a:rPr lang="zh-CN" altLang="en-US" sz="2800" b="1" dirty="0"/>
              <a:t>设</a:t>
            </a:r>
            <a:r>
              <a:rPr lang="en-US" altLang="zh-CN" sz="2800" b="1" i="1">
                <a:latin typeface="Times New Roman" panose="02020803070505020304" pitchFamily="18" charset="0"/>
              </a:rPr>
              <a:t>x</a:t>
            </a:r>
            <a:r>
              <a:rPr lang="zh-CN" altLang="en-US" sz="2800" b="1" dirty="0"/>
              <a:t>是一个符号</a:t>
            </a:r>
            <a:r>
              <a:rPr lang="en-US" altLang="zh-CN" sz="2800" b="1">
                <a:latin typeface="Times New Roman" panose="02020803070505020304" pitchFamily="18" charset="0"/>
              </a:rPr>
              <a:t>(</a:t>
            </a:r>
            <a:r>
              <a:rPr lang="zh-CN" altLang="en-US" sz="2800" b="1" dirty="0"/>
              <a:t>文字</a:t>
            </a:r>
            <a:r>
              <a:rPr lang="en-US" altLang="zh-CN" sz="2800" b="1">
                <a:latin typeface="Times New Roman" panose="02020803070505020304" pitchFamily="18" charset="0"/>
              </a:rPr>
              <a:t>) </a:t>
            </a:r>
            <a:r>
              <a:rPr lang="zh-CN" altLang="en-US" sz="2800" b="1" dirty="0"/>
              <a:t>，</a:t>
            </a:r>
            <a:r>
              <a:rPr lang="en-US" altLang="zh-CN" sz="2800" b="1" i="1">
                <a:latin typeface="Times New Roman" panose="02020803070505020304" pitchFamily="18" charset="0"/>
              </a:rPr>
              <a:t>n</a:t>
            </a:r>
            <a:r>
              <a:rPr lang="zh-CN" altLang="en-US" sz="2800" b="1" dirty="0"/>
              <a:t>为非负整数</a:t>
            </a:r>
            <a:r>
              <a:rPr lang="en-US" altLang="zh-CN" sz="2800"/>
              <a:t>.</a:t>
            </a:r>
            <a:r>
              <a:rPr lang="zh-CN" altLang="en-US" sz="2800" b="1" dirty="0"/>
              <a:t>形式表达式                  </a:t>
            </a:r>
            <a:endParaRPr lang="zh-CN" altLang="en-US" sz="2800">
              <a:solidFill>
                <a:schemeClr val="tx2"/>
              </a:solidFill>
              <a:latin typeface="宋体" panose="02010600030101010101" pitchFamily="2" charset="-122"/>
            </a:endParaRPr>
          </a:p>
        </p:txBody>
      </p:sp>
      <p:graphicFrame>
        <p:nvGraphicFramePr>
          <p:cNvPr id="172036" name="对象 172035"/>
          <p:cNvGraphicFramePr/>
          <p:nvPr/>
        </p:nvGraphicFramePr>
        <p:xfrm>
          <a:off x="781050" y="2819400"/>
          <a:ext cx="7981950" cy="1179513"/>
        </p:xfrm>
        <a:graphic>
          <a:graphicData uri="http://schemas.openxmlformats.org/presentationml/2006/ole">
            <mc:AlternateContent xmlns:mc="http://schemas.openxmlformats.org/markup-compatibility/2006">
              <mc:Choice xmlns:v="urn:schemas-microsoft-com:vml" Requires="v">
                <p:oleObj spid="_x0000_s3140" name="" r:id="rId1" imgW="2919730" imgH="431800" progId="Equation.3">
                  <p:embed/>
                </p:oleObj>
              </mc:Choice>
              <mc:Fallback>
                <p:oleObj name="" r:id="rId1" imgW="2919730" imgH="431800" progId="Equation.3">
                  <p:embed/>
                  <p:pic>
                    <p:nvPicPr>
                      <p:cNvPr id="0" name="图片 3139"/>
                      <p:cNvPicPr/>
                      <p:nvPr/>
                    </p:nvPicPr>
                    <p:blipFill>
                      <a:blip r:embed="rId2"/>
                      <a:stretch>
                        <a:fillRect/>
                      </a:stretch>
                    </p:blipFill>
                    <p:spPr>
                      <a:xfrm>
                        <a:off x="781050" y="2819400"/>
                        <a:ext cx="7981950" cy="1179513"/>
                      </a:xfrm>
                      <a:prstGeom prst="rect">
                        <a:avLst/>
                      </a:prstGeom>
                      <a:noFill/>
                      <a:ln w="38100">
                        <a:noFill/>
                        <a:miter/>
                      </a:ln>
                    </p:spPr>
                  </p:pic>
                </p:oleObj>
              </mc:Fallback>
            </mc:AlternateContent>
          </a:graphicData>
        </a:graphic>
      </p:graphicFrame>
      <p:sp>
        <p:nvSpPr>
          <p:cNvPr id="172038" name="矩形 172037"/>
          <p:cNvSpPr/>
          <p:nvPr/>
        </p:nvSpPr>
        <p:spPr>
          <a:xfrm>
            <a:off x="838200" y="4114800"/>
            <a:ext cx="8153400" cy="946150"/>
          </a:xfrm>
          <a:prstGeom prst="rect">
            <a:avLst/>
          </a:prstGeom>
          <a:noFill/>
          <a:ln w="9525">
            <a:noFill/>
          </a:ln>
        </p:spPr>
        <p:txBody>
          <a:bodyPr anchor="t">
            <a:spAutoFit/>
          </a:bodyPr>
          <a:p>
            <a:pPr indent="0">
              <a:spcBef>
                <a:spcPct val="50000"/>
              </a:spcBef>
              <a:buClr>
                <a:schemeClr val="folHlink"/>
              </a:buClr>
              <a:buSzPct val="75000"/>
              <a:buFont typeface="Wingdings" panose="05000000000000000000" pitchFamily="2" charset="2"/>
              <a:buNone/>
            </a:pPr>
            <a:r>
              <a:rPr lang="zh-CN" altLang="en-US" sz="2800" b="1" dirty="0">
                <a:latin typeface="Verdana" panose="020B08040305040B0204" pitchFamily="34" charset="0"/>
                <a:ea typeface="宋体" panose="02010600030101010101" pitchFamily="2" charset="-122"/>
              </a:rPr>
              <a:t>称为系数在数域</a:t>
            </a:r>
            <a:r>
              <a:rPr lang="en-US" altLang="zh-CN" sz="2800" b="1" i="1">
                <a:latin typeface="Times New Roman" panose="02020803070505020304" pitchFamily="18" charset="0"/>
                <a:ea typeface="宋体" panose="02010600030101010101" pitchFamily="2" charset="-122"/>
              </a:rPr>
              <a:t>P</a:t>
            </a:r>
            <a:r>
              <a:rPr lang="zh-CN" altLang="en-US" sz="2800" b="1" dirty="0">
                <a:latin typeface="Verdana" panose="020B08040305040B0204" pitchFamily="34" charset="0"/>
                <a:ea typeface="宋体" panose="02010600030101010101" pitchFamily="2" charset="-122"/>
              </a:rPr>
              <a:t>中的</a:t>
            </a:r>
            <a:r>
              <a:rPr lang="zh-CN" altLang="en-US" sz="2800" b="1" dirty="0">
                <a:solidFill>
                  <a:srgbClr val="003366"/>
                </a:solidFill>
                <a:latin typeface="Verdana" panose="020B08040305040B0204" pitchFamily="34" charset="0"/>
                <a:ea typeface="宋体" panose="02010600030101010101" pitchFamily="2" charset="-122"/>
              </a:rPr>
              <a:t>一元多项式</a:t>
            </a:r>
            <a:r>
              <a:rPr lang="zh-CN" altLang="en-US" sz="2800" b="1" dirty="0">
                <a:latin typeface="Verdana" panose="020B08040305040B0204" pitchFamily="34" charset="0"/>
                <a:ea typeface="宋体" panose="02010600030101010101" pitchFamily="2" charset="-122"/>
              </a:rPr>
              <a:t>，简称为数域</a:t>
            </a:r>
            <a:r>
              <a:rPr lang="en-US" altLang="zh-CN" sz="2800" b="1" i="1">
                <a:latin typeface="Times New Roman" panose="02020803070505020304" pitchFamily="18" charset="0"/>
                <a:ea typeface="宋体" panose="02010600030101010101" pitchFamily="2" charset="-122"/>
              </a:rPr>
              <a:t>P</a:t>
            </a:r>
            <a:r>
              <a:rPr lang="zh-CN" altLang="en-US" sz="2800" b="1" dirty="0">
                <a:latin typeface="Verdana" panose="020B08040305040B0204" pitchFamily="34" charset="0"/>
                <a:ea typeface="宋体" panose="02010600030101010101" pitchFamily="2" charset="-122"/>
              </a:rPr>
              <a:t>上的一元多项式</a:t>
            </a:r>
            <a:r>
              <a:rPr lang="en-US" altLang="zh-CN" sz="2800">
                <a:latin typeface="Verdana" panose="020B08040305040B0204" pitchFamily="34" charset="0"/>
                <a:ea typeface="宋体" panose="02010600030101010101" pitchFamily="2" charset="-122"/>
              </a:rPr>
              <a:t>.</a:t>
            </a:r>
            <a:endParaRPr lang="en-US" altLang="zh-CN" sz="2800">
              <a:latin typeface="Times New Roman" panose="02020803070505020304" pitchFamily="18" charset="0"/>
              <a:ea typeface="宋体" panose="02010600030101010101" pitchFamily="2" charset="-122"/>
            </a:endParaRPr>
          </a:p>
        </p:txBody>
      </p:sp>
      <p:sp>
        <p:nvSpPr>
          <p:cNvPr id="172039" name="线形标注 2 172038"/>
          <p:cNvSpPr/>
          <p:nvPr/>
        </p:nvSpPr>
        <p:spPr>
          <a:xfrm>
            <a:off x="5715000" y="2514600"/>
            <a:ext cx="914400" cy="357188"/>
          </a:xfrm>
          <a:prstGeom prst="borderCallout2">
            <a:avLst>
              <a:gd name="adj1" fmla="val 32000"/>
              <a:gd name="adj2" fmla="val -8333"/>
              <a:gd name="adj3" fmla="val 32000"/>
              <a:gd name="adj4" fmla="val -40106"/>
              <a:gd name="adj5" fmla="val 132000"/>
              <a:gd name="adj6" fmla="val -73093"/>
            </a:avLst>
          </a:prstGeom>
          <a:solidFill>
            <a:srgbClr val="FFFF66"/>
          </a:solidFill>
          <a:ln w="9525" cap="flat" cmpd="sng">
            <a:solidFill>
              <a:srgbClr val="FF9900"/>
            </a:solidFill>
            <a:prstDash val="solid"/>
            <a:miter/>
            <a:headEnd type="none" w="med" len="med"/>
            <a:tailEnd type="none" w="med" len="med"/>
          </a:ln>
        </p:spPr>
        <p:txBody>
          <a:bodyPr anchor="t"/>
          <a:p>
            <a:pPr indent="0" algn="ctr"/>
            <a:r>
              <a:rPr lang="en-US" altLang="zh-CN" sz="1800" b="1" i="1">
                <a:latin typeface="Times New Roman" panose="02020803070505020304" pitchFamily="18" charset="0"/>
                <a:ea typeface="宋体" panose="02010600030101010101" pitchFamily="2" charset="-122"/>
              </a:rPr>
              <a:t>i  </a:t>
            </a:r>
            <a:r>
              <a:rPr lang="zh-CN" altLang="en-US" sz="1800" b="1" dirty="0">
                <a:latin typeface="Verdana" panose="020B08040305040B0204" pitchFamily="34" charset="0"/>
                <a:ea typeface="宋体" panose="02010600030101010101" pitchFamily="2" charset="-122"/>
              </a:rPr>
              <a:t>次项</a:t>
            </a:r>
            <a:endParaRPr lang="zh-CN" altLang="en-US" sz="1800" b="1" dirty="0">
              <a:latin typeface="Verdana" panose="020B08040305040B0204" pitchFamily="34" charset="0"/>
              <a:ea typeface="宋体" panose="02010600030101010101" pitchFamily="2" charset="-122"/>
            </a:endParaRPr>
          </a:p>
        </p:txBody>
      </p:sp>
      <p:sp>
        <p:nvSpPr>
          <p:cNvPr id="172042" name="线形标注 2 172041"/>
          <p:cNvSpPr/>
          <p:nvPr/>
        </p:nvSpPr>
        <p:spPr>
          <a:xfrm>
            <a:off x="3225800" y="3581400"/>
            <a:ext cx="1346200" cy="368300"/>
          </a:xfrm>
          <a:prstGeom prst="borderCallout2">
            <a:avLst>
              <a:gd name="adj1" fmla="val 31032"/>
              <a:gd name="adj2" fmla="val 105662"/>
              <a:gd name="adj3" fmla="val 31032"/>
              <a:gd name="adj4" fmla="val 105662"/>
              <a:gd name="adj5" fmla="val 35343"/>
              <a:gd name="adj6" fmla="val 133727"/>
            </a:avLst>
          </a:prstGeom>
          <a:solidFill>
            <a:srgbClr val="FFFF66"/>
          </a:solidFill>
          <a:ln w="9525" cap="flat" cmpd="sng">
            <a:solidFill>
              <a:srgbClr val="FF9900"/>
            </a:solidFill>
            <a:prstDash val="solid"/>
            <a:miter/>
            <a:headEnd type="none" w="med" len="med"/>
            <a:tailEnd type="none" w="med" len="med"/>
          </a:ln>
        </p:spPr>
        <p:txBody>
          <a:bodyPr anchor="t"/>
          <a:p>
            <a:pPr indent="0" algn="ctr"/>
            <a:r>
              <a:rPr lang="en-US" altLang="zh-CN" sz="1800" b="1" i="1">
                <a:latin typeface="Times New Roman" panose="02020803070505020304" pitchFamily="18" charset="0"/>
                <a:ea typeface="宋体" panose="02010600030101010101" pitchFamily="2" charset="-122"/>
              </a:rPr>
              <a:t>i  </a:t>
            </a:r>
            <a:r>
              <a:rPr lang="zh-CN" altLang="en-US" sz="1800" b="1" dirty="0">
                <a:latin typeface="Verdana" panose="020B08040305040B0204" pitchFamily="34" charset="0"/>
                <a:ea typeface="宋体" panose="02010600030101010101" pitchFamily="2" charset="-122"/>
              </a:rPr>
              <a:t>次项系数</a:t>
            </a:r>
            <a:endParaRPr lang="zh-CN" altLang="en-US" sz="1800" b="1">
              <a:latin typeface="Verdana" panose="020B08040305040B0204" pitchFamily="34" charset="0"/>
              <a:ea typeface="宋体" panose="02010600030101010101" pitchFamily="2" charset="-122"/>
            </a:endParaRPr>
          </a:p>
        </p:txBody>
      </p:sp>
      <p:sp>
        <p:nvSpPr>
          <p:cNvPr id="172043" name="线形标注 2 172042"/>
          <p:cNvSpPr/>
          <p:nvPr/>
        </p:nvSpPr>
        <p:spPr>
          <a:xfrm>
            <a:off x="1524000" y="3581400"/>
            <a:ext cx="1392238" cy="368300"/>
          </a:xfrm>
          <a:prstGeom prst="borderCallout2">
            <a:avLst>
              <a:gd name="adj1" fmla="val 31032"/>
              <a:gd name="adj2" fmla="val -5472"/>
              <a:gd name="adj3" fmla="val 31032"/>
              <a:gd name="adj4" fmla="val -5472"/>
              <a:gd name="adj5" fmla="val -60343"/>
              <a:gd name="adj6" fmla="val -21551"/>
            </a:avLst>
          </a:prstGeom>
          <a:solidFill>
            <a:srgbClr val="FFFF66"/>
          </a:solidFill>
          <a:ln w="19050" cap="flat" cmpd="sng">
            <a:solidFill>
              <a:srgbClr val="FF9900"/>
            </a:solidFill>
            <a:prstDash val="solid"/>
            <a:miter/>
            <a:headEnd type="none" w="med" len="med"/>
            <a:tailEnd type="none" w="med" len="med"/>
          </a:ln>
        </p:spPr>
        <p:txBody>
          <a:bodyPr anchor="t"/>
          <a:p>
            <a:pPr indent="0" algn="ctr"/>
            <a:r>
              <a:rPr lang="zh-CN" altLang="en-US" sz="1800" b="1" dirty="0">
                <a:latin typeface="Times New Roman" panose="02020803070505020304" pitchFamily="18" charset="0"/>
                <a:ea typeface="宋体" panose="02010600030101010101" pitchFamily="2" charset="-122"/>
              </a:rPr>
              <a:t>首</a:t>
            </a:r>
            <a:r>
              <a:rPr lang="zh-CN" altLang="en-US" sz="1800" b="1" dirty="0">
                <a:latin typeface="Verdana" panose="020B08040305040B0204" pitchFamily="34" charset="0"/>
                <a:ea typeface="宋体" panose="02010600030101010101" pitchFamily="2" charset="-122"/>
              </a:rPr>
              <a:t>项</a:t>
            </a:r>
            <a:r>
              <a:rPr lang="en-US" altLang="zh-CN" sz="1800" b="1">
                <a:latin typeface="Verdana" panose="020B08040305040B0204" pitchFamily="34" charset="0"/>
                <a:ea typeface="宋体" panose="02010600030101010101" pitchFamily="2" charset="-122"/>
              </a:rPr>
              <a:t>(</a:t>
            </a:r>
            <a:r>
              <a:rPr lang="en-US" altLang="zh-CN" sz="1800" b="1" i="1">
                <a:latin typeface="Times New Roman" panose="02020803070505020304" pitchFamily="18" charset="0"/>
                <a:ea typeface="宋体" panose="02010600030101010101" pitchFamily="2" charset="-122"/>
              </a:rPr>
              <a:t>a</a:t>
            </a:r>
            <a:r>
              <a:rPr lang="en-US" altLang="zh-CN" sz="1800" b="1" i="1" baseline="-25000">
                <a:latin typeface="Times New Roman" panose="02020803070505020304" pitchFamily="18" charset="0"/>
                <a:ea typeface="宋体" panose="02010600030101010101" pitchFamily="2" charset="-122"/>
              </a:rPr>
              <a:t>n</a:t>
            </a:r>
            <a:r>
              <a:rPr lang="en-US" altLang="zh-CN" sz="1800" b="1" i="1">
                <a:latin typeface="Times New Roman" panose="02020803070505020304" pitchFamily="18" charset="0"/>
                <a:ea typeface="宋体" panose="02010600030101010101" pitchFamily="2" charset="-122"/>
                <a:sym typeface="Symbol" pitchFamily="18" charset="2"/>
              </a:rPr>
              <a:t></a:t>
            </a:r>
            <a:r>
              <a:rPr lang="en-US" altLang="zh-CN" sz="1800" b="1">
                <a:latin typeface="Times New Roman" panose="02020803070505020304" pitchFamily="18" charset="0"/>
                <a:ea typeface="宋体" panose="02010600030101010101" pitchFamily="2" charset="-122"/>
                <a:sym typeface="Symbol" pitchFamily="18" charset="2"/>
              </a:rPr>
              <a:t>0</a:t>
            </a:r>
            <a:r>
              <a:rPr lang="en-US" altLang="zh-CN" sz="1800" b="1">
                <a:latin typeface="Verdana" panose="020B08040305040B0204" pitchFamily="34" charset="0"/>
                <a:ea typeface="宋体" panose="02010600030101010101" pitchFamily="2" charset="-122"/>
              </a:rPr>
              <a:t>) </a:t>
            </a:r>
            <a:endParaRPr lang="en-US" altLang="zh-CN" sz="1800" b="1">
              <a:latin typeface="Verdana" panose="020B08040305040B0204" pitchFamily="34" charset="0"/>
              <a:ea typeface="宋体" panose="02010600030101010101" pitchFamily="2" charset="-122"/>
            </a:endParaRPr>
          </a:p>
        </p:txBody>
      </p:sp>
      <p:sp>
        <p:nvSpPr>
          <p:cNvPr id="172044" name="矩形 172043"/>
          <p:cNvSpPr/>
          <p:nvPr/>
        </p:nvSpPr>
        <p:spPr>
          <a:xfrm>
            <a:off x="914400" y="5302250"/>
            <a:ext cx="7543800" cy="952500"/>
          </a:xfrm>
          <a:prstGeom prst="rect">
            <a:avLst/>
          </a:prstGeom>
          <a:noFill/>
          <a:ln w="9525">
            <a:noFill/>
          </a:ln>
        </p:spPr>
        <p:txBody>
          <a:bodyPr anchor="t">
            <a:spAutoFit/>
          </a:bodyPr>
          <a:p>
            <a:pPr indent="0">
              <a:spcBef>
                <a:spcPct val="50000"/>
              </a:spcBef>
              <a:buClr>
                <a:schemeClr val="folHlink"/>
              </a:buClr>
              <a:buSzPct val="75000"/>
              <a:buFont typeface="Wingdings" panose="05000000000000000000" pitchFamily="2" charset="2"/>
              <a:buNone/>
            </a:pPr>
            <a:r>
              <a:rPr lang="en-US" altLang="zh-CN" sz="2800" b="1" dirty="0">
                <a:latin typeface="Verdana" panose="020B08040305040B0204" pitchFamily="34" charset="0"/>
                <a:ea typeface="宋体" panose="02010600030101010101" pitchFamily="2" charset="-122"/>
              </a:rPr>
              <a:t>     </a:t>
            </a:r>
            <a:r>
              <a:rPr lang="zh-CN" altLang="en-US" sz="2800" b="1" dirty="0">
                <a:latin typeface="Verdana" panose="020B08040305040B0204" pitchFamily="34" charset="0"/>
                <a:ea typeface="宋体" panose="02010600030101010101" pitchFamily="2" charset="-122"/>
              </a:rPr>
              <a:t>习惯上记为</a:t>
            </a:r>
            <a:r>
              <a:rPr lang="en-US" altLang="zh-CN" sz="2800" b="1" i="1">
                <a:latin typeface="Times New Roman" panose="02020803070505020304" pitchFamily="18" charset="0"/>
                <a:ea typeface="宋体" panose="02010600030101010101" pitchFamily="2" charset="-122"/>
              </a:rPr>
              <a:t>f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zh-CN" altLang="en-US"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zh-CN" altLang="en-US" sz="2800" b="1">
                <a:latin typeface="Times New Roman" panose="02020803070505020304" pitchFamily="18" charset="0"/>
                <a:ea typeface="宋体" panose="02010600030101010101" pitchFamily="2" charset="-122"/>
              </a:rPr>
              <a:t>或</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zh-CN" altLang="en-US" sz="2800" b="1" dirty="0">
                <a:latin typeface="Times New Roman" panose="02020803070505020304" pitchFamily="18" charset="0"/>
                <a:ea typeface="宋体" panose="02010600030101010101" pitchFamily="2" charset="-122"/>
              </a:rPr>
              <a:t>上述形式表达式可写为                </a:t>
            </a:r>
            <a:endParaRPr lang="zh-CN" altLang="en-US" sz="2800" b="1" dirty="0">
              <a:latin typeface="Times New Roman" panose="02020803070505020304" pitchFamily="18" charset="0"/>
              <a:ea typeface="宋体" panose="02010600030101010101" pitchFamily="2" charset="-122"/>
            </a:endParaRPr>
          </a:p>
        </p:txBody>
      </p:sp>
      <p:graphicFrame>
        <p:nvGraphicFramePr>
          <p:cNvPr id="172045" name="对象 172044"/>
          <p:cNvGraphicFramePr/>
          <p:nvPr/>
        </p:nvGraphicFramePr>
        <p:xfrm>
          <a:off x="3276600" y="5791200"/>
          <a:ext cx="2438400" cy="1066800"/>
        </p:xfrm>
        <a:graphic>
          <a:graphicData uri="http://schemas.openxmlformats.org/presentationml/2006/ole">
            <mc:AlternateContent xmlns:mc="http://schemas.openxmlformats.org/markup-compatibility/2006">
              <mc:Choice xmlns:v="urn:schemas-microsoft-com:vml" Requires="v">
                <p:oleObj spid="_x0000_s3144" name="" r:id="rId3" imgW="977265" imgH="431800" progId="Equation.3">
                  <p:embed/>
                </p:oleObj>
              </mc:Choice>
              <mc:Fallback>
                <p:oleObj name="" r:id="rId3" imgW="977265" imgH="431800" progId="Equation.3">
                  <p:embed/>
                  <p:pic>
                    <p:nvPicPr>
                      <p:cNvPr id="0" name="图片 3143"/>
                      <p:cNvPicPr/>
                      <p:nvPr/>
                    </p:nvPicPr>
                    <p:blipFill>
                      <a:blip r:embed="rId4"/>
                      <a:stretch>
                        <a:fillRect/>
                      </a:stretch>
                    </p:blipFill>
                    <p:spPr>
                      <a:xfrm>
                        <a:off x="3276600" y="5791200"/>
                        <a:ext cx="2438400" cy="1066800"/>
                      </a:xfrm>
                      <a:prstGeom prst="rect">
                        <a:avLst/>
                      </a:prstGeom>
                      <a:noFill/>
                      <a:ln w="38100">
                        <a:noFill/>
                        <a:miter/>
                      </a:ln>
                    </p:spPr>
                  </p:pic>
                </p:oleObj>
              </mc:Fallback>
            </mc:AlternateContent>
          </a:graphicData>
        </a:graphic>
      </p:graphicFrame>
      <p:sp>
        <p:nvSpPr>
          <p:cNvPr id="172046" name="线形标注 2 172045"/>
          <p:cNvSpPr/>
          <p:nvPr/>
        </p:nvSpPr>
        <p:spPr>
          <a:xfrm>
            <a:off x="5410200" y="4648200"/>
            <a:ext cx="3194050" cy="685800"/>
          </a:xfrm>
          <a:prstGeom prst="borderCallout2">
            <a:avLst>
              <a:gd name="adj1" fmla="val 16667"/>
              <a:gd name="adj2" fmla="val -2384"/>
              <a:gd name="adj3" fmla="val 16667"/>
              <a:gd name="adj4" fmla="val -23806"/>
              <a:gd name="adj5" fmla="val 216898"/>
              <a:gd name="adj6" fmla="val -46222"/>
            </a:avLst>
          </a:prstGeom>
          <a:solidFill>
            <a:srgbClr val="FFFF66"/>
          </a:solidFill>
          <a:ln w="9525" cap="flat" cmpd="sng">
            <a:solidFill>
              <a:srgbClr val="FF9900"/>
            </a:solidFill>
            <a:prstDash val="solid"/>
            <a:miter/>
            <a:headEnd type="none" w="med" len="med"/>
            <a:tailEnd type="none" w="med" len="med"/>
          </a:ln>
        </p:spPr>
        <p:txBody>
          <a:bodyPr anchor="t"/>
          <a:p>
            <a:pPr indent="0" algn="ctr"/>
            <a:r>
              <a:rPr lang="en-US" altLang="zh-CN" sz="1800" b="1" i="1">
                <a:latin typeface="Times New Roman" panose="02020803070505020304" pitchFamily="18" charset="0"/>
                <a:ea typeface="宋体" panose="02010600030101010101" pitchFamily="2" charset="-122"/>
              </a:rPr>
              <a:t> </a:t>
            </a:r>
            <a:r>
              <a:rPr lang="zh-CN" altLang="en-US" sz="1800" b="1" dirty="0">
                <a:latin typeface="Times New Roman" panose="02020803070505020304" pitchFamily="18" charset="0"/>
                <a:ea typeface="宋体" panose="02010600030101010101" pitchFamily="2" charset="-122"/>
              </a:rPr>
              <a:t>符号</a:t>
            </a:r>
            <a:r>
              <a:rPr lang="en-US" altLang="zh-CN" sz="1800" b="1" i="1">
                <a:latin typeface="Times New Roman" panose="02020803070505020304" pitchFamily="18" charset="0"/>
                <a:ea typeface="宋体" panose="02010600030101010101" pitchFamily="2" charset="-122"/>
              </a:rPr>
              <a:t>x </a:t>
            </a:r>
            <a:r>
              <a:rPr lang="zh-CN" altLang="en-US" sz="1800" b="1" dirty="0">
                <a:latin typeface="Times New Roman" panose="02020803070505020304" pitchFamily="18" charset="0"/>
                <a:ea typeface="宋体" panose="02010600030101010101" pitchFamily="2" charset="-122"/>
              </a:rPr>
              <a:t>可以是为未知数，</a:t>
            </a:r>
            <a:endParaRPr lang="zh-CN" altLang="en-US" sz="1800" b="1" dirty="0">
              <a:latin typeface="Times New Roman" panose="02020803070505020304" pitchFamily="18" charset="0"/>
              <a:ea typeface="宋体" panose="02010600030101010101" pitchFamily="2" charset="-122"/>
            </a:endParaRPr>
          </a:p>
          <a:p>
            <a:pPr indent="0" algn="ctr"/>
            <a:r>
              <a:rPr lang="zh-CN" altLang="en-US" sz="1800" b="1" dirty="0">
                <a:latin typeface="Times New Roman" panose="02020803070505020304" pitchFamily="18" charset="0"/>
                <a:ea typeface="宋体" panose="02010600030101010101" pitchFamily="2" charset="-122"/>
              </a:rPr>
              <a:t>也可以是其它待定事物</a:t>
            </a:r>
            <a:r>
              <a:rPr lang="en-US" altLang="zh-CN" sz="1800" b="1">
                <a:latin typeface="Times New Roman" panose="02020803070505020304" pitchFamily="18" charset="0"/>
                <a:ea typeface="宋体" panose="02010600030101010101" pitchFamily="2" charset="-122"/>
              </a:rPr>
              <a:t>.</a:t>
            </a:r>
            <a:endParaRPr lang="en-US" altLang="zh-CN" sz="1800" b="1">
              <a:latin typeface="Verdana" panose="020B08040305040B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72035">
                                            <p:txEl>
                                              <p:charRg st="0" end="48"/>
                                            </p:txEl>
                                          </p:spTgt>
                                        </p:tgtEl>
                                        <p:attrNameLst>
                                          <p:attrName>style.visibility</p:attrName>
                                        </p:attrNameLst>
                                      </p:cBhvr>
                                      <p:to>
                                        <p:strVal val="visible"/>
                                      </p:to>
                                    </p:set>
                                    <p:animEffect transition="in" filter="wipe(left)">
                                      <p:cBhvr>
                                        <p:cTn id="7" dur="75"/>
                                        <p:tgtEl>
                                          <p:spTgt spid="172035">
                                            <p:txEl>
                                              <p:charRg st="0" end="48"/>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2036"/>
                                        </p:tgtEl>
                                        <p:attrNameLst>
                                          <p:attrName>style.visibility</p:attrName>
                                        </p:attrNameLst>
                                      </p:cBhvr>
                                      <p:to>
                                        <p:strVal val="visible"/>
                                      </p:to>
                                    </p:set>
                                    <p:animEffect transition="in" filter="wipe(left)">
                                      <p:cBhvr>
                                        <p:cTn id="12" dur="500"/>
                                        <p:tgtEl>
                                          <p:spTgt spid="17203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172038"/>
                                        </p:tgtEl>
                                        <p:attrNameLst>
                                          <p:attrName>style.visibility</p:attrName>
                                        </p:attrNameLst>
                                      </p:cBhvr>
                                      <p:to>
                                        <p:strVal val="visible"/>
                                      </p:to>
                                    </p:set>
                                    <p:animEffect transition="in" filter="wipe(left)">
                                      <p:cBhvr>
                                        <p:cTn id="17" dur="75"/>
                                        <p:tgtEl>
                                          <p:spTgt spid="172038"/>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17203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17204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172043"/>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iterate type="lt">
                                    <p:tmPct val="100000"/>
                                  </p:iterate>
                                  <p:childTnLst>
                                    <p:set>
                                      <p:cBhvr>
                                        <p:cTn id="33" dur="1" fill="hold">
                                          <p:stCondLst>
                                            <p:cond delay="0"/>
                                          </p:stCondLst>
                                        </p:cTn>
                                        <p:tgtEl>
                                          <p:spTgt spid="172044"/>
                                        </p:tgtEl>
                                        <p:attrNameLst>
                                          <p:attrName>style.visibility</p:attrName>
                                        </p:attrNameLst>
                                      </p:cBhvr>
                                      <p:to>
                                        <p:strVal val="visible"/>
                                      </p:to>
                                    </p:set>
                                    <p:animEffect transition="in" filter="wipe(left)">
                                      <p:cBhvr>
                                        <p:cTn id="34" dur="75"/>
                                        <p:tgtEl>
                                          <p:spTgt spid="172044"/>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172045"/>
                                        </p:tgtEl>
                                        <p:attrNameLst>
                                          <p:attrName>style.visibility</p:attrName>
                                        </p:attrNameLst>
                                      </p:cBhvr>
                                      <p:to>
                                        <p:strVal val="visible"/>
                                      </p:to>
                                    </p:set>
                                    <p:animEffect transition="in" filter="wipe(left)">
                                      <p:cBhvr>
                                        <p:cTn id="39" dur="500"/>
                                        <p:tgtEl>
                                          <p:spTgt spid="172045"/>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499"/>
                                          </p:stCondLst>
                                        </p:cTn>
                                        <p:tgtEl>
                                          <p:spTgt spid="1720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5" grpId="0" build="p"/>
      <p:bldP spid="172038" grpId="0"/>
      <p:bldP spid="172039" grpId="0" animBg="1"/>
      <p:bldP spid="172042" grpId="0" animBg="1"/>
      <p:bldP spid="172043" grpId="0" animBg="1"/>
      <p:bldP spid="172044" grpId="0"/>
      <p:bldP spid="172046" grpId="0" animBg="1"/>
    </p:bld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75777" name="标题 278529"/>
          <p:cNvSpPr>
            <a:spLocks noGrp="1"/>
          </p:cNvSpPr>
          <p:nvPr>
            <p:ph type="title"/>
          </p:nvPr>
        </p:nvSpPr>
        <p:spPr>
          <a:xfrm>
            <a:off x="609600" y="257175"/>
            <a:ext cx="2862263" cy="522288"/>
          </a:xfrm>
        </p:spPr>
        <p:txBody>
          <a:bodyPr wrap="square" anchor="b">
            <a:spAutoFit/>
          </a:bodyPr>
          <a:p>
            <a:r>
              <a:rPr lang="en-US" altLang="zh-CN" sz="2800" b="1">
                <a:latin typeface="Times New Roman" panose="02020803070505020304" pitchFamily="18" charset="0"/>
                <a:ea typeface="宋体" panose="02010600030101010101" pitchFamily="2" charset="-122"/>
              </a:rPr>
              <a:t>(2) </a:t>
            </a:r>
            <a:r>
              <a:rPr lang="zh-CN" altLang="en-US" sz="2800" b="1" dirty="0">
                <a:ea typeface="宋体" panose="02010600030101010101" pitchFamily="2" charset="-122"/>
              </a:rPr>
              <a:t>重因式的判定</a:t>
            </a:r>
            <a:endParaRPr lang="zh-CN" altLang="en-US" sz="2800" b="1" dirty="0">
              <a:ea typeface="宋体" panose="02010600030101010101" pitchFamily="2" charset="-122"/>
            </a:endParaRPr>
          </a:p>
        </p:txBody>
      </p:sp>
      <p:sp>
        <p:nvSpPr>
          <p:cNvPr id="278531" name="内容占位符 278530"/>
          <p:cNvSpPr>
            <a:spLocks noGrp="1"/>
          </p:cNvSpPr>
          <p:nvPr>
            <p:ph idx="1"/>
          </p:nvPr>
        </p:nvSpPr>
        <p:spPr>
          <a:xfrm>
            <a:off x="762000" y="936625"/>
            <a:ext cx="8153400" cy="5334000"/>
          </a:xfrm>
        </p:spPr>
        <p:txBody>
          <a:bodyPr anchor="t"/>
          <a:p>
            <a:pPr>
              <a:lnSpc>
                <a:spcPct val="90000"/>
              </a:lnSpc>
              <a:buNone/>
            </a:pPr>
            <a:r>
              <a:rPr lang="zh-CN" altLang="en-US" sz="2800" b="1" dirty="0">
                <a:solidFill>
                  <a:schemeClr val="tx2"/>
                </a:solidFill>
                <a:latin typeface="宋体" panose="02010600030101010101" pitchFamily="2" charset="-122"/>
              </a:rPr>
              <a:t>定理</a:t>
            </a:r>
            <a:r>
              <a:rPr lang="en-US" altLang="zh-CN" sz="2800" b="1" dirty="0">
                <a:solidFill>
                  <a:schemeClr val="tx2"/>
                </a:solidFill>
                <a:latin typeface="宋体" panose="02010600030101010101" pitchFamily="2" charset="-122"/>
              </a:rPr>
              <a:t>6</a:t>
            </a:r>
            <a:r>
              <a:rPr lang="zh-CN" altLang="en-US" sz="2800" b="1" dirty="0">
                <a:solidFill>
                  <a:schemeClr val="tx2"/>
                </a:solidFill>
                <a:latin typeface="宋体" panose="02010600030101010101" pitchFamily="2" charset="-122"/>
              </a:rPr>
              <a:t> </a:t>
            </a:r>
            <a:r>
              <a:rPr lang="zh-CN" altLang="en-US" sz="2800" b="1" dirty="0">
                <a:latin typeface="宋体" panose="02010600030101010101" pitchFamily="2" charset="-122"/>
              </a:rPr>
              <a:t>如果不可约多项式</a:t>
            </a:r>
            <a:r>
              <a:rPr lang="en-US" altLang="zh-CN" sz="2800" b="1" i="1">
                <a:latin typeface="Times New Roman" panose="02020803070505020304" pitchFamily="18" charset="0"/>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宋体" panose="02010600030101010101" pitchFamily="2" charset="-122"/>
              </a:rPr>
              <a:t>是</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宋体" panose="02010600030101010101" pitchFamily="2" charset="-122"/>
              </a:rPr>
              <a:t>的</a:t>
            </a:r>
            <a:r>
              <a:rPr lang="en-US" altLang="zh-CN" sz="2800" b="1" i="1">
                <a:latin typeface="Times New Roman" panose="02020803070505020304" pitchFamily="18" charset="0"/>
              </a:rPr>
              <a:t>k</a:t>
            </a:r>
            <a:r>
              <a:rPr lang="zh-CN" altLang="en-US" sz="2800" b="1" dirty="0">
                <a:latin typeface="宋体" panose="02010600030101010101" pitchFamily="2" charset="-122"/>
              </a:rPr>
              <a:t>重因式</a:t>
            </a:r>
            <a:r>
              <a:rPr lang="en-US" altLang="zh-CN" sz="2800" b="1">
                <a:latin typeface="Times New Roman" panose="02020803070505020304" pitchFamily="18" charset="0"/>
              </a:rPr>
              <a:t>(</a:t>
            </a:r>
            <a:r>
              <a:rPr lang="en-US" altLang="zh-CN" sz="2800" b="1" i="1">
                <a:latin typeface="Times New Roman" panose="02020803070505020304" pitchFamily="18" charset="0"/>
              </a:rPr>
              <a:t>k</a:t>
            </a:r>
            <a:r>
              <a:rPr lang="en-US" altLang="zh-CN" sz="2800" b="1">
                <a:latin typeface="宋体" panose="02010600030101010101" pitchFamily="2" charset="-122"/>
                <a:sym typeface="Symbol" pitchFamily="18" charset="2"/>
              </a:rPr>
              <a:t>1</a:t>
            </a:r>
            <a:r>
              <a:rPr lang="en-US" altLang="zh-CN" sz="2800" b="1">
                <a:latin typeface="Times New Roman" panose="02020803070505020304" pitchFamily="18" charset="0"/>
                <a:sym typeface="Symbol" pitchFamily="18" charset="2"/>
              </a:rPr>
              <a:t>) </a:t>
            </a:r>
            <a:r>
              <a:rPr lang="en-US" altLang="zh-CN" sz="2800" b="1">
                <a:latin typeface="宋体" panose="02010600030101010101" pitchFamily="2" charset="-122"/>
                <a:sym typeface="Symbol" pitchFamily="18" charset="2"/>
              </a:rPr>
              <a:t>,</a:t>
            </a:r>
            <a:endParaRPr lang="en-US" altLang="zh-CN" sz="2800" b="1">
              <a:latin typeface="宋体" panose="02010600030101010101" pitchFamily="2" charset="-122"/>
              <a:sym typeface="Symbol" pitchFamily="18" charset="2"/>
            </a:endParaRPr>
          </a:p>
          <a:p>
            <a:pPr>
              <a:lnSpc>
                <a:spcPct val="90000"/>
              </a:lnSpc>
              <a:buNone/>
            </a:pPr>
            <a:r>
              <a:rPr lang="zh-CN" altLang="en-US" sz="2800" b="1" dirty="0">
                <a:latin typeface="宋体" panose="02010600030101010101" pitchFamily="2" charset="-122"/>
                <a:sym typeface="Symbol" pitchFamily="18" charset="2"/>
              </a:rPr>
              <a:t>则它是导数</a:t>
            </a:r>
            <a:r>
              <a:rPr lang="en-US" altLang="zh-CN" sz="2800" b="1" i="1">
                <a:latin typeface="Times New Roman" panose="02020803070505020304" pitchFamily="18" charset="0"/>
              </a:rPr>
              <a:t>f</a:t>
            </a:r>
            <a:r>
              <a:rPr lang="en-US" altLang="zh-CN" sz="2800" b="1" i="1">
                <a:latin typeface="Times New Roman" panose="02020803070505020304" pitchFamily="18" charset="0"/>
                <a:sym typeface="Symbol" pitchFamily="18" charset="2"/>
              </a:rPr>
              <a:t></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a:latin typeface="宋体" panose="02010600030101010101" pitchFamily="2" charset="-122"/>
              </a:rPr>
              <a:t>) </a:t>
            </a:r>
            <a:r>
              <a:rPr lang="zh-CN" altLang="en-US" sz="2800" b="1">
                <a:latin typeface="宋体" panose="02010600030101010101" pitchFamily="2" charset="-122"/>
              </a:rPr>
              <a:t>的</a:t>
            </a:r>
            <a:r>
              <a:rPr lang="en-US" altLang="zh-CN" sz="2800" b="1" i="1">
                <a:latin typeface="Times New Roman" panose="02020803070505020304" pitchFamily="18" charset="0"/>
              </a:rPr>
              <a:t>k</a:t>
            </a:r>
            <a:r>
              <a:rPr lang="en-US" altLang="zh-CN" sz="2800" b="1" dirty="0">
                <a:latin typeface="宋体" panose="02010600030101010101" pitchFamily="2" charset="-122"/>
              </a:rPr>
              <a:t>-1</a:t>
            </a:r>
            <a:r>
              <a:rPr lang="zh-CN" altLang="en-US" sz="2800" b="1" dirty="0">
                <a:latin typeface="宋体" panose="02010600030101010101" pitchFamily="2" charset="-122"/>
              </a:rPr>
              <a:t>重因式</a:t>
            </a:r>
            <a:r>
              <a:rPr lang="en-US" altLang="zh-CN" sz="2800" b="1" dirty="0">
                <a:latin typeface="宋体" panose="02010600030101010101" pitchFamily="2" charset="-122"/>
              </a:rPr>
              <a:t>. (</a:t>
            </a:r>
            <a:r>
              <a:rPr lang="zh-CN" altLang="en-US" sz="2800" b="1" dirty="0">
                <a:latin typeface="宋体" panose="02010600030101010101" pitchFamily="2" charset="-122"/>
              </a:rPr>
              <a:t>注：反之不然</a:t>
            </a:r>
            <a:r>
              <a:rPr lang="en-US" altLang="zh-CN" sz="2800" b="1">
                <a:latin typeface="宋体" panose="02010600030101010101" pitchFamily="2" charset="-122"/>
              </a:rPr>
              <a:t>.</a:t>
            </a:r>
            <a:r>
              <a:rPr lang="en-US" altLang="zh-CN" sz="2800" b="1" dirty="0">
                <a:latin typeface="宋体" panose="02010600030101010101" pitchFamily="2" charset="-122"/>
              </a:rPr>
              <a:t>) </a:t>
            </a:r>
            <a:endParaRPr lang="en-US" altLang="zh-CN" sz="2800" b="1" dirty="0">
              <a:latin typeface="宋体" panose="02010600030101010101" pitchFamily="2" charset="-122"/>
            </a:endParaRPr>
          </a:p>
          <a:p>
            <a:pPr>
              <a:lnSpc>
                <a:spcPct val="90000"/>
              </a:lnSpc>
              <a:buNone/>
            </a:pPr>
            <a:endParaRPr lang="en-US" altLang="zh-CN" sz="2800" b="1" dirty="0">
              <a:latin typeface="宋体" panose="02010600030101010101" pitchFamily="2" charset="-122"/>
            </a:endParaRPr>
          </a:p>
          <a:p>
            <a:pPr>
              <a:lnSpc>
                <a:spcPct val="90000"/>
              </a:lnSpc>
              <a:buNone/>
            </a:pPr>
            <a:r>
              <a:rPr lang="zh-CN" altLang="en-US" sz="2800" b="1" dirty="0">
                <a:solidFill>
                  <a:schemeClr val="tx2"/>
                </a:solidFill>
                <a:latin typeface="宋体" panose="02010600030101010101" pitchFamily="2" charset="-122"/>
              </a:rPr>
              <a:t>证明  </a:t>
            </a:r>
            <a:r>
              <a:rPr lang="en-US" altLang="zh-CN" sz="2800" b="1" i="1">
                <a:latin typeface="Times New Roman" panose="02020803070505020304" pitchFamily="18" charset="0"/>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宋体" panose="02010600030101010101" pitchFamily="2" charset="-122"/>
              </a:rPr>
              <a:t>是</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宋体" panose="02010600030101010101" pitchFamily="2" charset="-122"/>
              </a:rPr>
              <a:t>的</a:t>
            </a:r>
            <a:r>
              <a:rPr lang="en-US" altLang="zh-CN" sz="2800" b="1" i="1">
                <a:latin typeface="Times New Roman" panose="02020803070505020304" pitchFamily="18" charset="0"/>
              </a:rPr>
              <a:t>k</a:t>
            </a:r>
            <a:r>
              <a:rPr lang="zh-CN" altLang="en-US" sz="2800" b="1" dirty="0">
                <a:latin typeface="宋体" panose="02010600030101010101" pitchFamily="2" charset="-122"/>
              </a:rPr>
              <a:t>重因式</a:t>
            </a:r>
            <a:r>
              <a:rPr lang="en-US" altLang="zh-CN" sz="2800" b="1" dirty="0">
                <a:latin typeface="宋体" panose="02010600030101010101" pitchFamily="2" charset="-122"/>
              </a:rPr>
              <a:t>,</a:t>
            </a:r>
            <a:r>
              <a:rPr lang="zh-CN" altLang="en-US" sz="2800" b="1" dirty="0">
                <a:latin typeface="宋体" panose="02010600030101010101" pitchFamily="2" charset="-122"/>
              </a:rPr>
              <a:t>故有</a:t>
            </a:r>
            <a:endParaRPr lang="zh-CN" altLang="en-US" sz="2800" b="1" dirty="0">
              <a:latin typeface="宋体" panose="02010600030101010101" pitchFamily="2" charset="-122"/>
            </a:endParaRPr>
          </a:p>
          <a:p>
            <a:pPr>
              <a:lnSpc>
                <a:spcPct val="90000"/>
              </a:lnSpc>
              <a:buNone/>
            </a:pPr>
            <a:r>
              <a:rPr lang="zh-CN" altLang="en-US" sz="2800" b="1" i="1">
                <a:latin typeface="Times New Roman" panose="02020803070505020304" pitchFamily="18" charset="0"/>
              </a:rPr>
              <a:t>                        </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r>
              <a:rPr lang="en-US" altLang="zh-CN" sz="2800" b="1" i="1" err="1">
                <a:latin typeface="Times New Roman" panose="02020803070505020304" pitchFamily="18" charset="0"/>
              </a:rPr>
              <a:t> p</a:t>
            </a:r>
            <a:r>
              <a:rPr lang="en-US" altLang="zh-CN" sz="2800" b="1" i="1" baseline="30000" err="1">
                <a:latin typeface="Times New Roman" panose="02020803070505020304" pitchFamily="18" charset="0"/>
              </a:rPr>
              <a:t>k</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err="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endParaRPr lang="en-US" altLang="zh-CN" sz="2800" b="1">
              <a:latin typeface="宋体" panose="02010600030101010101" pitchFamily="2" charset="-122"/>
            </a:endParaRPr>
          </a:p>
          <a:p>
            <a:pPr>
              <a:lnSpc>
                <a:spcPct val="90000"/>
              </a:lnSpc>
              <a:buNone/>
            </a:pPr>
            <a:r>
              <a:rPr lang="zh-CN" altLang="en-US" sz="2800" b="1" dirty="0">
                <a:latin typeface="宋体" panose="02010600030101010101" pitchFamily="2" charset="-122"/>
              </a:rPr>
              <a:t>其中</a:t>
            </a:r>
            <a:r>
              <a:rPr lang="en-US" altLang="zh-CN" sz="2800" b="1" i="1">
                <a:latin typeface="Times New Roman" panose="02020803070505020304" pitchFamily="18" charset="0"/>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 </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dirty="0">
                <a:latin typeface="宋体" panose="02010600030101010101" pitchFamily="2" charset="-122"/>
              </a:rPr>
              <a:t>.</a:t>
            </a:r>
            <a:r>
              <a:rPr lang="zh-CN" altLang="en-US" sz="2800" b="1" dirty="0">
                <a:latin typeface="宋体" panose="02010600030101010101" pitchFamily="2" charset="-122"/>
              </a:rPr>
              <a:t>由</a:t>
            </a:r>
            <a:endParaRPr lang="zh-CN" altLang="en-US" sz="2800" b="1" dirty="0">
              <a:latin typeface="宋体" panose="02010600030101010101" pitchFamily="2" charset="-122"/>
            </a:endParaRPr>
          </a:p>
          <a:p>
            <a:pPr>
              <a:lnSpc>
                <a:spcPct val="90000"/>
              </a:lnSpc>
              <a:buNone/>
            </a:pPr>
            <a:r>
              <a:rPr lang="zh-CN" altLang="en-US" sz="2800" b="1" i="1">
                <a:latin typeface="Times New Roman" panose="02020803070505020304" pitchFamily="18" charset="0"/>
              </a:rPr>
              <a:t>               </a:t>
            </a:r>
            <a:r>
              <a:rPr lang="en-US" altLang="zh-CN" sz="2800" b="1" i="1">
                <a:latin typeface="Times New Roman" panose="02020803070505020304" pitchFamily="18" charset="0"/>
              </a:rPr>
              <a:t>f </a:t>
            </a:r>
            <a:r>
              <a:rPr lang="en-US" altLang="zh-CN" sz="2800" b="1">
                <a:latin typeface="宋体" panose="02010600030101010101" pitchFamily="2" charset="-122"/>
                <a:sym typeface="Symbol" pitchFamily="18" charset="2"/>
              </a:rPr>
              <a:t></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 </a:t>
            </a:r>
            <a:r>
              <a:rPr lang="en-US" altLang="zh-CN" sz="2800" b="1" i="1">
                <a:latin typeface="Times New Roman" panose="02020803070505020304" pitchFamily="18" charset="0"/>
              </a:rPr>
              <a:t>p</a:t>
            </a:r>
            <a:r>
              <a:rPr lang="en-US" altLang="zh-CN" sz="2800" b="1" i="1" baseline="30000">
                <a:latin typeface="Times New Roman" panose="02020803070505020304" pitchFamily="18" charset="0"/>
              </a:rPr>
              <a:t>k</a:t>
            </a:r>
            <a:r>
              <a:rPr lang="en-US" altLang="zh-CN" sz="2800" b="1" baseline="30000">
                <a:latin typeface="宋体" panose="02010600030101010101" pitchFamily="2" charset="-122"/>
              </a:rPr>
              <a:t>-1</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r>
              <a:rPr lang="en-US" altLang="zh-CN" sz="2800" b="1" i="1">
                <a:latin typeface="Times New Roman" panose="02020803070505020304" pitchFamily="18" charset="0"/>
              </a:rPr>
              <a:t>kg</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a:latin typeface="宋体" panose="02010600030101010101" pitchFamily="2" charset="-122"/>
              </a:rPr>
              <a:t>) </a:t>
            </a:r>
            <a:r>
              <a:rPr lang="en-US" altLang="zh-CN" sz="2800" b="1" i="1">
                <a:latin typeface="Times New Roman" panose="02020803070505020304" pitchFamily="18" charset="0"/>
              </a:rPr>
              <a:t>p</a:t>
            </a:r>
            <a:r>
              <a:rPr lang="en-US" altLang="zh-CN" sz="2800" b="1">
                <a:latin typeface="宋体" panose="02010600030101010101" pitchFamily="2" charset="-122"/>
                <a:sym typeface="Symbol" pitchFamily="18" charset="2"/>
              </a:rPr>
              <a:t></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r>
              <a:rPr lang="en-US" altLang="zh-CN" sz="2800" b="1" i="1">
                <a:latin typeface="Times New Roman" panose="02020803070505020304" pitchFamily="18" charset="0"/>
              </a:rPr>
              <a:t>p</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a:latin typeface="宋体" panose="02010600030101010101" pitchFamily="2" charset="-122"/>
              </a:rPr>
              <a:t>) </a:t>
            </a:r>
            <a:r>
              <a:rPr lang="en-US" altLang="zh-CN" sz="2800" b="1" i="1">
                <a:latin typeface="Times New Roman" panose="02020803070505020304" pitchFamily="18" charset="0"/>
              </a:rPr>
              <a:t>g </a:t>
            </a:r>
            <a:r>
              <a:rPr lang="en-US" altLang="zh-CN" sz="2800" b="1">
                <a:latin typeface="宋体" panose="02010600030101010101" pitchFamily="2" charset="-122"/>
                <a:sym typeface="Symbol" pitchFamily="18" charset="2"/>
              </a:rPr>
              <a:t></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 </a:t>
            </a:r>
            <a:endParaRPr lang="en-US" altLang="zh-CN" sz="2800" b="1">
              <a:latin typeface="宋体" panose="02010600030101010101" pitchFamily="2" charset="-122"/>
            </a:endParaRPr>
          </a:p>
          <a:p>
            <a:pPr>
              <a:lnSpc>
                <a:spcPct val="90000"/>
              </a:lnSpc>
              <a:buNone/>
            </a:pPr>
            <a:r>
              <a:rPr lang="zh-CN" altLang="en-US" sz="2800" b="1">
                <a:latin typeface="Times New Roman" panose="02020803070505020304" pitchFamily="18" charset="0"/>
              </a:rPr>
              <a:t>知</a:t>
            </a:r>
            <a:r>
              <a:rPr lang="en-US" altLang="zh-CN" sz="2800" b="1" i="1">
                <a:latin typeface="Times New Roman" panose="02020803070505020304" pitchFamily="18" charset="0"/>
              </a:rPr>
              <a:t>p</a:t>
            </a:r>
            <a:r>
              <a:rPr lang="en-US" altLang="zh-CN" sz="2800" b="1" i="1" baseline="30000">
                <a:latin typeface="Times New Roman" panose="02020803070505020304" pitchFamily="18" charset="0"/>
              </a:rPr>
              <a:t>k</a:t>
            </a:r>
            <a:r>
              <a:rPr lang="en-US" altLang="zh-CN" sz="2800" b="1" baseline="30000">
                <a:latin typeface="宋体" panose="02010600030101010101" pitchFamily="2" charset="-122"/>
              </a:rPr>
              <a:t>-1</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sym typeface="Symbol" pitchFamily="18" charset="2"/>
              </a:rPr>
              <a:t> </a:t>
            </a:r>
            <a:r>
              <a:rPr lang="en-US" altLang="zh-CN" sz="2800" b="1" i="1">
                <a:latin typeface="Times New Roman" panose="02020803070505020304" pitchFamily="18" charset="0"/>
              </a:rPr>
              <a:t>f</a:t>
            </a:r>
            <a:r>
              <a:rPr lang="en-US" altLang="zh-CN" sz="2800" b="1" i="1">
                <a:latin typeface="Times New Roman" panose="02020803070505020304" pitchFamily="18" charset="0"/>
                <a:sym typeface="Symbol" pitchFamily="18" charset="2"/>
              </a:rPr>
              <a:t></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dirty="0">
                <a:latin typeface="宋体" panose="02010600030101010101" pitchFamily="2" charset="-122"/>
              </a:rPr>
              <a:t>.</a:t>
            </a:r>
            <a:r>
              <a:rPr lang="zh-CN" altLang="en-US" sz="2800" b="1" dirty="0">
                <a:latin typeface="宋体" panose="02010600030101010101" pitchFamily="2" charset="-122"/>
              </a:rPr>
              <a:t>令</a:t>
            </a:r>
            <a:endParaRPr lang="zh-CN" altLang="en-US" sz="2800" b="1" dirty="0">
              <a:latin typeface="宋体" panose="02010600030101010101" pitchFamily="2" charset="-122"/>
            </a:endParaRPr>
          </a:p>
          <a:p>
            <a:pPr>
              <a:lnSpc>
                <a:spcPct val="90000"/>
              </a:lnSpc>
              <a:buNone/>
            </a:pPr>
            <a:r>
              <a:rPr lang="zh-CN" altLang="en-US" sz="2800" b="1" i="1">
                <a:latin typeface="Times New Roman" panose="02020803070505020304" pitchFamily="18" charset="0"/>
              </a:rPr>
              <a:t>               </a:t>
            </a:r>
            <a:r>
              <a:rPr lang="en-US" altLang="zh-CN" sz="2800" b="1" i="1">
                <a:latin typeface="Times New Roman" panose="02020803070505020304" pitchFamily="18" charset="0"/>
              </a:rPr>
              <a:t>h</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 </a:t>
            </a:r>
            <a:r>
              <a:rPr lang="en-US" altLang="zh-CN" sz="2800" b="1" i="1">
                <a:latin typeface="Times New Roman" panose="02020803070505020304" pitchFamily="18" charset="0"/>
              </a:rPr>
              <a:t>kg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p</a:t>
            </a:r>
            <a:r>
              <a:rPr lang="en-US" altLang="zh-CN" sz="2800" b="1">
                <a:latin typeface="宋体" panose="02010600030101010101" pitchFamily="2" charset="-122"/>
                <a:sym typeface="Symbol" pitchFamily="18" charset="2"/>
              </a:rPr>
              <a:t></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r>
              <a:rPr lang="en-US" altLang="zh-CN" sz="2800" b="1" i="1">
                <a:latin typeface="Times New Roman" panose="02020803070505020304" pitchFamily="18" charset="0"/>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g</a:t>
            </a:r>
            <a:r>
              <a:rPr lang="en-US" altLang="zh-CN" sz="2800" b="1">
                <a:latin typeface="宋体" panose="02010600030101010101" pitchFamily="2" charset="-122"/>
                <a:sym typeface="Symbol" pitchFamily="18" charset="2"/>
              </a:rPr>
              <a:t></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endParaRPr lang="en-US" altLang="zh-CN" sz="2800" b="1">
              <a:latin typeface="宋体" panose="02010600030101010101" pitchFamily="2" charset="-122"/>
            </a:endParaRPr>
          </a:p>
          <a:p>
            <a:pPr>
              <a:lnSpc>
                <a:spcPct val="90000"/>
              </a:lnSpc>
              <a:buNone/>
            </a:pPr>
            <a:r>
              <a:rPr lang="zh-CN" altLang="en-US" sz="2800" b="1">
                <a:latin typeface="Times New Roman" panose="02020803070505020304" pitchFamily="18" charset="0"/>
              </a:rPr>
              <a:t>因</a:t>
            </a:r>
            <a:r>
              <a:rPr lang="en-US" altLang="zh-CN" sz="2800" b="1" i="1">
                <a:latin typeface="Times New Roman" panose="02020803070505020304" pitchFamily="18" charset="0"/>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sym typeface="Symbol" pitchFamily="18" charset="2"/>
              </a:rPr>
              <a:t> </a:t>
            </a:r>
            <a:r>
              <a:rPr lang="en-US" altLang="zh-CN" sz="2800" b="1" i="1">
                <a:latin typeface="Times New Roman" panose="02020803070505020304" pitchFamily="18" charset="0"/>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g</a:t>
            </a:r>
            <a:r>
              <a:rPr lang="en-US" altLang="zh-CN" sz="2800" b="1">
                <a:latin typeface="宋体" panose="02010600030101010101" pitchFamily="2" charset="-122"/>
                <a:sym typeface="Symbol" pitchFamily="18" charset="2"/>
              </a:rPr>
              <a:t></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 </a:t>
            </a:r>
            <a:r>
              <a:rPr lang="en-US" altLang="zh-CN" sz="2800" b="1" i="1">
                <a:latin typeface="Times New Roman" panose="02020803070505020304" pitchFamily="18" charset="0"/>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r>
              <a:rPr lang="en-US" altLang="zh-CN" sz="2800" b="1">
                <a:latin typeface="Times New Roman" panose="02020803070505020304" pitchFamily="18" charset="0"/>
              </a:rPr>
              <a:t> </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p</a:t>
            </a:r>
            <a:r>
              <a:rPr lang="en-US" altLang="zh-CN" sz="2800" b="1" i="1">
                <a:latin typeface="Times New Roman" panose="02020803070505020304" pitchFamily="18" charset="0"/>
                <a:sym typeface="Symbol" pitchFamily="18" charset="2"/>
              </a:rPr>
              <a:t>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r>
              <a:rPr lang="zh-CN" altLang="en-US" sz="2800" b="1">
                <a:latin typeface="宋体" panose="02010600030101010101" pitchFamily="2" charset="-122"/>
              </a:rPr>
              <a:t>故</a:t>
            </a:r>
            <a:r>
              <a:rPr lang="en-US" altLang="zh-CN" sz="2800" b="1" i="1">
                <a:latin typeface="Times New Roman" panose="02020803070505020304" pitchFamily="18" charset="0"/>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r>
              <a:rPr lang="en-US" altLang="zh-CN" sz="2800" b="1" i="1">
                <a:latin typeface="Times New Roman" panose="02020803070505020304" pitchFamily="18" charset="0"/>
              </a:rPr>
              <a:t>h</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endParaRPr lang="en-US" altLang="zh-CN" sz="2800" b="1">
              <a:latin typeface="宋体" panose="02010600030101010101" pitchFamily="2" charset="-122"/>
            </a:endParaRPr>
          </a:p>
          <a:p>
            <a:pPr>
              <a:lnSpc>
                <a:spcPct val="90000"/>
              </a:lnSpc>
              <a:buNone/>
            </a:pPr>
            <a:r>
              <a:rPr lang="zh-CN" altLang="en-US" sz="2800" b="1" dirty="0">
                <a:latin typeface="Times New Roman" panose="02020803070505020304" pitchFamily="18" charset="0"/>
              </a:rPr>
              <a:t>此即证</a:t>
            </a:r>
            <a:r>
              <a:rPr lang="zh-CN" altLang="en-US" sz="2800" b="1" dirty="0">
                <a:latin typeface="宋体" panose="02010600030101010101" pitchFamily="2" charset="-122"/>
              </a:rPr>
              <a:t>明了</a:t>
            </a:r>
            <a:r>
              <a:rPr lang="en-US" altLang="zh-CN" sz="2800" b="1" i="1" err="1">
                <a:latin typeface="Times New Roman" panose="02020803070505020304" pitchFamily="18" charset="0"/>
              </a:rPr>
              <a:t>p</a:t>
            </a:r>
            <a:r>
              <a:rPr lang="en-US" altLang="zh-CN" sz="2800" b="1" i="1" baseline="30000" err="1">
                <a:latin typeface="Times New Roman" panose="02020803070505020304" pitchFamily="18" charset="0"/>
              </a:rPr>
              <a:t>k</a:t>
            </a:r>
            <a:r>
              <a:rPr lang="en-US" altLang="zh-CN" sz="2800" b="1" err="1">
                <a:latin typeface="Times New Roman" panose="02020803070505020304" pitchFamily="18" charset="0"/>
              </a:rPr>
              <a:t>(</a:t>
            </a:r>
            <a:r>
              <a:rPr lang="en-US" altLang="zh-CN" sz="2800" b="1" i="1" err="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r>
              <a:rPr lang="en-US" altLang="zh-CN" sz="2800" b="1">
                <a:latin typeface="Times New Roman" panose="02020803070505020304" pitchFamily="18" charset="0"/>
              </a:rPr>
              <a:t> </a:t>
            </a:r>
            <a:r>
              <a:rPr lang="en-US" altLang="zh-CN" sz="2800" b="1" i="1">
                <a:latin typeface="Times New Roman" panose="02020803070505020304" pitchFamily="18" charset="0"/>
              </a:rPr>
              <a:t>f</a:t>
            </a:r>
            <a:r>
              <a:rPr lang="en-US" altLang="zh-CN" sz="2800" b="1" i="1">
                <a:latin typeface="Times New Roman" panose="02020803070505020304" pitchFamily="18" charset="0"/>
                <a:sym typeface="Symbol" pitchFamily="18" charset="2"/>
              </a:rPr>
              <a:t></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zh-CN" altLang="en-US" sz="2800" b="1">
                <a:latin typeface="宋体" panose="02010600030101010101" pitchFamily="2" charset="-122"/>
              </a:rPr>
              <a:t>即</a:t>
            </a:r>
            <a:r>
              <a:rPr lang="en-US" altLang="zh-CN" sz="2800" b="1" i="1">
                <a:latin typeface="Times New Roman" panose="02020803070505020304" pitchFamily="18" charset="0"/>
                <a:sym typeface="Symbol" pitchFamily="18" charset="2"/>
              </a:rPr>
              <a:t>p</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宋体" panose="02010600030101010101" pitchFamily="2" charset="-122"/>
              </a:rPr>
              <a:t>是</a:t>
            </a:r>
            <a:r>
              <a:rPr lang="en-US" altLang="zh-CN" sz="2800" b="1" i="1">
                <a:latin typeface="Times New Roman" panose="02020803070505020304" pitchFamily="18" charset="0"/>
              </a:rPr>
              <a:t>f</a:t>
            </a:r>
            <a:r>
              <a:rPr lang="en-US" altLang="zh-CN" sz="2800" b="1" i="1">
                <a:latin typeface="Times New Roman" panose="02020803070505020304" pitchFamily="18" charset="0"/>
                <a:sym typeface="Symbol" pitchFamily="18" charset="2"/>
              </a:rPr>
              <a:t>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宋体" panose="02010600030101010101" pitchFamily="2" charset="-122"/>
              </a:rPr>
              <a:t>的</a:t>
            </a:r>
            <a:r>
              <a:rPr lang="en-US" altLang="zh-CN" sz="2800" b="1" i="1">
                <a:latin typeface="Times New Roman" panose="02020803070505020304" pitchFamily="18" charset="0"/>
              </a:rPr>
              <a:t>k</a:t>
            </a:r>
            <a:r>
              <a:rPr lang="en-US" altLang="zh-CN" sz="2800" b="1" dirty="0">
                <a:latin typeface="宋体" panose="02010600030101010101" pitchFamily="2" charset="-122"/>
              </a:rPr>
              <a:t>-1</a:t>
            </a:r>
            <a:r>
              <a:rPr lang="zh-CN" altLang="en-US" sz="2800" b="1" dirty="0">
                <a:latin typeface="宋体" panose="02010600030101010101" pitchFamily="2" charset="-122"/>
              </a:rPr>
              <a:t>重因式</a:t>
            </a:r>
            <a:r>
              <a:rPr lang="en-US" altLang="zh-CN" sz="2800" b="1">
                <a:latin typeface="宋体" panose="02010600030101010101" pitchFamily="2" charset="-122"/>
              </a:rPr>
              <a:t>.</a:t>
            </a:r>
            <a:endParaRPr lang="en-US" altLang="zh-CN" sz="2800" b="1">
              <a:latin typeface="宋体" panose="02010600030101010101" pitchFamily="2" charset="-122"/>
            </a:endParaRPr>
          </a:p>
        </p:txBody>
      </p:sp>
      <p:sp>
        <p:nvSpPr>
          <p:cNvPr id="278532" name="线形标注 2 278531"/>
          <p:cNvSpPr/>
          <p:nvPr/>
        </p:nvSpPr>
        <p:spPr>
          <a:xfrm>
            <a:off x="6477000" y="2735263"/>
            <a:ext cx="2590800" cy="1143000"/>
          </a:xfrm>
          <a:prstGeom prst="borderCallout2">
            <a:avLst>
              <a:gd name="adj1" fmla="val 10000"/>
              <a:gd name="adj2" fmla="val -2940"/>
              <a:gd name="adj3" fmla="val 10000"/>
              <a:gd name="adj4" fmla="val -2940"/>
              <a:gd name="adj5" fmla="val -47500"/>
              <a:gd name="adj6" fmla="val -22241"/>
            </a:avLst>
          </a:prstGeom>
          <a:solidFill>
            <a:srgbClr val="FFFF66"/>
          </a:solidFill>
          <a:ln w="9525" cap="flat" cmpd="sng">
            <a:solidFill>
              <a:schemeClr val="tx2"/>
            </a:solidFill>
            <a:prstDash val="solid"/>
            <a:miter/>
            <a:headEnd type="none" w="med" len="med"/>
            <a:tailEnd type="none" w="med" len="med"/>
          </a:ln>
        </p:spPr>
        <p:txBody>
          <a:bodyPr anchor="t"/>
          <a:p>
            <a:pPr indent="0">
              <a:lnSpc>
                <a:spcPct val="90000"/>
              </a:lnSpc>
              <a:spcBef>
                <a:spcPct val="20000"/>
              </a:spcBef>
              <a:buClr>
                <a:schemeClr val="folHlink"/>
              </a:buClr>
              <a:buSzPct val="75000"/>
              <a:buFont typeface="Wingdings" panose="05000000000000000000" pitchFamily="2" charset="2"/>
              <a:buNone/>
            </a:pPr>
            <a:r>
              <a:rPr lang="en-US" altLang="zh-CN" sz="2400" b="1" i="1">
                <a:latin typeface="Times New Roman" panose="02020803070505020304" pitchFamily="18" charset="0"/>
                <a:ea typeface="宋体" panose="02010600030101010101" pitchFamily="2" charset="-122"/>
              </a:rPr>
              <a:t>f</a:t>
            </a:r>
            <a:r>
              <a:rPr lang="en-US" altLang="zh-CN" sz="2400" b="1">
                <a:latin typeface="Times New Roman" panose="02020803070505020304" pitchFamily="18" charset="0"/>
                <a:ea typeface="宋体" panose="02010600030101010101" pitchFamily="2" charset="-122"/>
              </a:rPr>
              <a:t>(</a:t>
            </a:r>
            <a:r>
              <a:rPr lang="en-US" altLang="zh-CN" sz="2400" b="1" i="1">
                <a:latin typeface="Times New Roman" panose="02020803070505020304" pitchFamily="18" charset="0"/>
                <a:ea typeface="宋体" panose="02010600030101010101" pitchFamily="2" charset="-122"/>
              </a:rPr>
              <a:t>x</a:t>
            </a:r>
            <a:r>
              <a:rPr lang="en-US" altLang="zh-CN" sz="2400" b="1">
                <a:latin typeface="Times New Roman" panose="02020803070505020304" pitchFamily="18" charset="0"/>
                <a:ea typeface="宋体" panose="02010600030101010101" pitchFamily="2" charset="-122"/>
              </a:rPr>
              <a:t>) =</a:t>
            </a:r>
            <a:r>
              <a:rPr lang="en-US" altLang="zh-CN" sz="2400" b="1" i="1">
                <a:latin typeface="Times New Roman" panose="02020803070505020304" pitchFamily="18" charset="0"/>
                <a:ea typeface="宋体" panose="02010600030101010101" pitchFamily="2" charset="-122"/>
              </a:rPr>
              <a:t>x</a:t>
            </a:r>
            <a:r>
              <a:rPr lang="en-US" altLang="zh-CN" sz="2400" b="1" baseline="30000">
                <a:latin typeface="Times New Roman" panose="02020803070505020304" pitchFamily="18" charset="0"/>
                <a:ea typeface="宋体" panose="02010600030101010101" pitchFamily="2" charset="-122"/>
              </a:rPr>
              <a:t>2</a:t>
            </a:r>
            <a:r>
              <a:rPr lang="en-US" altLang="zh-CN" sz="2400" b="1">
                <a:latin typeface="Times New Roman" panose="02020803070505020304" pitchFamily="18" charset="0"/>
                <a:ea typeface="宋体" panose="02010600030101010101" pitchFamily="2" charset="-122"/>
              </a:rPr>
              <a:t>+1, </a:t>
            </a:r>
            <a:r>
              <a:rPr lang="en-US" altLang="zh-CN" sz="2400" b="1" i="1">
                <a:latin typeface="Times New Roman" panose="02020803070505020304" pitchFamily="18" charset="0"/>
                <a:ea typeface="宋体" panose="02010600030101010101" pitchFamily="2" charset="-122"/>
              </a:rPr>
              <a:t>f</a:t>
            </a:r>
            <a:r>
              <a:rPr lang="en-US" altLang="zh-CN" sz="2400" b="1" i="1">
                <a:latin typeface="Times New Roman" panose="02020803070505020304" pitchFamily="18" charset="0"/>
                <a:ea typeface="宋体" panose="02010600030101010101" pitchFamily="2" charset="-122"/>
                <a:sym typeface="Symbol" pitchFamily="18" charset="2"/>
              </a:rPr>
              <a:t></a:t>
            </a:r>
            <a:r>
              <a:rPr lang="en-US" altLang="zh-CN" sz="2400" b="1">
                <a:latin typeface="Times New Roman" panose="02020803070505020304" pitchFamily="18" charset="0"/>
                <a:ea typeface="宋体" panose="02010600030101010101" pitchFamily="2" charset="-122"/>
              </a:rPr>
              <a:t>(</a:t>
            </a:r>
            <a:r>
              <a:rPr lang="en-US" altLang="zh-CN" sz="2400" b="1" i="1">
                <a:latin typeface="Times New Roman" panose="02020803070505020304" pitchFamily="18" charset="0"/>
                <a:ea typeface="宋体" panose="02010600030101010101" pitchFamily="2" charset="-122"/>
              </a:rPr>
              <a:t>x</a:t>
            </a:r>
            <a:r>
              <a:rPr lang="en-US" altLang="zh-CN" sz="2400" b="1">
                <a:latin typeface="Times New Roman" panose="02020803070505020304" pitchFamily="18" charset="0"/>
                <a:ea typeface="宋体" panose="02010600030101010101" pitchFamily="2" charset="-122"/>
              </a:rPr>
              <a:t>) </a:t>
            </a:r>
            <a:r>
              <a:rPr lang="en-US" altLang="zh-CN" sz="2400" b="1">
                <a:latin typeface="宋体" panose="02010600030101010101" pitchFamily="2" charset="-122"/>
                <a:ea typeface="宋体" panose="02010600030101010101" pitchFamily="2" charset="-122"/>
              </a:rPr>
              <a:t>=</a:t>
            </a:r>
            <a:r>
              <a:rPr lang="en-US" altLang="zh-CN" sz="2400" b="1">
                <a:latin typeface="Times New Roman" panose="02020803070505020304" pitchFamily="18" charset="0"/>
                <a:ea typeface="宋体" panose="02010600030101010101" pitchFamily="2" charset="-122"/>
              </a:rPr>
              <a:t>2</a:t>
            </a:r>
            <a:r>
              <a:rPr lang="en-US" altLang="zh-CN" sz="2400" b="1" i="1">
                <a:latin typeface="Times New Roman" panose="02020803070505020304" pitchFamily="18" charset="0"/>
                <a:ea typeface="宋体" panose="02010600030101010101" pitchFamily="2" charset="-122"/>
              </a:rPr>
              <a:t>x</a:t>
            </a:r>
            <a:endParaRPr lang="en-US" altLang="zh-CN" sz="2400" b="1" baseline="30000">
              <a:latin typeface="宋体" panose="02010600030101010101" pitchFamily="2" charset="-122"/>
              <a:ea typeface="宋体" panose="02010600030101010101" pitchFamily="2" charset="-122"/>
            </a:endParaRPr>
          </a:p>
          <a:p>
            <a:pPr indent="0">
              <a:lnSpc>
                <a:spcPct val="90000"/>
              </a:lnSpc>
              <a:spcBef>
                <a:spcPct val="20000"/>
              </a:spcBef>
              <a:buClr>
                <a:schemeClr val="folHlink"/>
              </a:buClr>
              <a:buSzPct val="75000"/>
              <a:buFont typeface="Wingdings" panose="05000000000000000000" pitchFamily="2" charset="2"/>
              <a:buNone/>
            </a:pPr>
            <a:r>
              <a:rPr lang="en-US" altLang="zh-CN" sz="2400" b="1" i="1">
                <a:latin typeface="Times New Roman" panose="02020803070505020304" pitchFamily="18" charset="0"/>
                <a:ea typeface="宋体" panose="02010600030101010101" pitchFamily="2" charset="-122"/>
              </a:rPr>
              <a:t>x</a:t>
            </a:r>
            <a:r>
              <a:rPr lang="zh-CN" altLang="en-US" sz="2400" b="1">
                <a:latin typeface="Times New Roman" panose="02020803070505020304" pitchFamily="18" charset="0"/>
                <a:ea typeface="宋体" panose="02010600030101010101" pitchFamily="2" charset="-122"/>
              </a:rPr>
              <a:t>是</a:t>
            </a:r>
            <a:r>
              <a:rPr lang="en-US" altLang="zh-CN" sz="2400" b="1" i="1">
                <a:latin typeface="Times New Roman" panose="02020803070505020304" pitchFamily="18" charset="0"/>
                <a:ea typeface="宋体" panose="02010600030101010101" pitchFamily="2" charset="-122"/>
              </a:rPr>
              <a:t>f</a:t>
            </a:r>
            <a:r>
              <a:rPr lang="en-US" altLang="zh-CN" sz="2400" b="1" i="1">
                <a:latin typeface="Times New Roman" panose="02020803070505020304" pitchFamily="18" charset="0"/>
                <a:ea typeface="宋体" panose="02010600030101010101" pitchFamily="2" charset="-122"/>
                <a:sym typeface="Symbol" pitchFamily="18" charset="2"/>
              </a:rPr>
              <a:t></a:t>
            </a:r>
            <a:r>
              <a:rPr lang="en-US" altLang="zh-CN" sz="2400" b="1">
                <a:latin typeface="Times New Roman" panose="02020803070505020304" pitchFamily="18" charset="0"/>
                <a:ea typeface="宋体" panose="02010600030101010101" pitchFamily="2" charset="-122"/>
              </a:rPr>
              <a:t>(</a:t>
            </a:r>
            <a:r>
              <a:rPr lang="en-US" altLang="zh-CN" sz="2400" b="1" i="1">
                <a:latin typeface="Times New Roman" panose="02020803070505020304" pitchFamily="18" charset="0"/>
                <a:ea typeface="宋体" panose="02010600030101010101" pitchFamily="2" charset="-122"/>
              </a:rPr>
              <a:t>x</a:t>
            </a:r>
            <a:r>
              <a:rPr lang="en-US" altLang="zh-CN" sz="2400" b="1">
                <a:latin typeface="Times New Roman" panose="02020803070505020304" pitchFamily="18" charset="0"/>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的因式</a:t>
            </a:r>
            <a:r>
              <a:rPr lang="en-US" altLang="zh-CN" sz="2400" b="1" dirty="0">
                <a:latin typeface="宋体" panose="02010600030101010101" pitchFamily="2" charset="-122"/>
                <a:ea typeface="宋体" panose="02010600030101010101" pitchFamily="2" charset="-122"/>
                <a:sym typeface="Symbol" pitchFamily="18" charset="2"/>
              </a:rPr>
              <a:t>,</a:t>
            </a:r>
            <a:r>
              <a:rPr lang="zh-CN" altLang="en-US" sz="2400" b="1" dirty="0">
                <a:latin typeface="宋体" panose="02010600030101010101" pitchFamily="2" charset="-122"/>
                <a:ea typeface="宋体" panose="02010600030101010101" pitchFamily="2" charset="-122"/>
                <a:sym typeface="Symbol" pitchFamily="18" charset="2"/>
              </a:rPr>
              <a:t>但不是</a:t>
            </a:r>
            <a:r>
              <a:rPr lang="en-US" altLang="zh-CN" sz="2400" b="1" i="1">
                <a:latin typeface="Times New Roman" panose="02020803070505020304" pitchFamily="18" charset="0"/>
                <a:ea typeface="宋体" panose="02010600030101010101" pitchFamily="2" charset="-122"/>
              </a:rPr>
              <a:t>f</a:t>
            </a:r>
            <a:r>
              <a:rPr lang="en-US" altLang="zh-CN" sz="2400" b="1">
                <a:latin typeface="Times New Roman" panose="02020803070505020304" pitchFamily="18" charset="0"/>
                <a:ea typeface="宋体" panose="02010600030101010101" pitchFamily="2" charset="-122"/>
              </a:rPr>
              <a:t>(</a:t>
            </a:r>
            <a:r>
              <a:rPr lang="en-US" altLang="zh-CN" sz="2400" b="1" i="1">
                <a:latin typeface="Times New Roman" panose="02020803070505020304" pitchFamily="18" charset="0"/>
                <a:ea typeface="宋体" panose="02010600030101010101" pitchFamily="2" charset="-122"/>
              </a:rPr>
              <a:t>x</a:t>
            </a:r>
            <a:r>
              <a:rPr lang="en-US" altLang="zh-CN" sz="2400" b="1" dirty="0">
                <a:latin typeface="Times New Roman" panose="02020803070505020304" pitchFamily="18" charset="0"/>
                <a:ea typeface="宋体" panose="02010600030101010101" pitchFamily="2" charset="-122"/>
              </a:rPr>
              <a:t>) </a:t>
            </a:r>
            <a:r>
              <a:rPr lang="zh-CN" altLang="en-US" sz="2400" b="1" dirty="0">
                <a:latin typeface="Times New Roman" panose="02020803070505020304" pitchFamily="18" charset="0"/>
                <a:ea typeface="宋体" panose="02010600030101010101" pitchFamily="2" charset="-122"/>
              </a:rPr>
              <a:t>的</a:t>
            </a:r>
            <a:r>
              <a:rPr lang="zh-CN" altLang="en-US" sz="2400" b="1" dirty="0">
                <a:latin typeface="宋体" panose="02010600030101010101" pitchFamily="2" charset="-122"/>
                <a:ea typeface="宋体" panose="02010600030101010101" pitchFamily="2" charset="-122"/>
              </a:rPr>
              <a:t>因式</a:t>
            </a:r>
            <a:r>
              <a:rPr lang="en-US" altLang="zh-CN" sz="2400" b="1">
                <a:latin typeface="宋体" panose="02010600030101010101" pitchFamily="2" charset="-122"/>
                <a:ea typeface="宋体" panose="02010600030101010101" pitchFamily="2" charset="-122"/>
              </a:rPr>
              <a:t>.</a:t>
            </a:r>
            <a:endParaRPr lang="en-US" altLang="zh-CN" sz="2400" b="1">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8531">
                                            <p:txEl>
                                              <p:charRg st="0" end="32"/>
                                            </p:txEl>
                                          </p:spTgt>
                                        </p:tgtEl>
                                        <p:attrNameLst>
                                          <p:attrName>style.visibility</p:attrName>
                                        </p:attrNameLst>
                                      </p:cBhvr>
                                      <p:to>
                                        <p:strVal val="visible"/>
                                      </p:to>
                                    </p:set>
                                    <p:animEffect transition="in" filter="wipe(left)">
                                      <p:cBhvr>
                                        <p:cTn id="7" dur="500"/>
                                        <p:tgtEl>
                                          <p:spTgt spid="278531">
                                            <p:txEl>
                                              <p:charRg st="0" end="3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8531">
                                            <p:txEl>
                                              <p:charRg st="32" end="56"/>
                                            </p:txEl>
                                          </p:spTgt>
                                        </p:tgtEl>
                                        <p:attrNameLst>
                                          <p:attrName>style.visibility</p:attrName>
                                        </p:attrNameLst>
                                      </p:cBhvr>
                                      <p:to>
                                        <p:strVal val="visible"/>
                                      </p:to>
                                    </p:set>
                                    <p:animEffect transition="in" filter="wipe(left)">
                                      <p:cBhvr>
                                        <p:cTn id="12" dur="500"/>
                                        <p:tgtEl>
                                          <p:spTgt spid="278531">
                                            <p:txEl>
                                              <p:charRg st="32" end="5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2785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1" grpId="0" build="p"/>
      <p:bldP spid="278532" grpId="0" bldLvl="0" animBg="1"/>
    </p:bldLst>
  </p:timing>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79554" name="内容占位符 279553"/>
          <p:cNvSpPr>
            <a:spLocks noGrp="1"/>
          </p:cNvSpPr>
          <p:nvPr>
            <p:ph idx="1"/>
          </p:nvPr>
        </p:nvSpPr>
        <p:spPr>
          <a:xfrm>
            <a:off x="609600" y="685800"/>
            <a:ext cx="8534400" cy="4648200"/>
          </a:xfrm>
        </p:spPr>
        <p:txBody>
          <a:bodyPr anchor="t"/>
          <a:p>
            <a:pPr fontAlgn="base"/>
            <a:r>
              <a:rPr lang="zh-CN" altLang="en-US" sz="2800" b="1" strike="noStrike" noProof="1" dirty="0">
                <a:solidFill>
                  <a:schemeClr val="tx2"/>
                </a:solidFill>
                <a:latin typeface="宋体" panose="02010600030101010101" pitchFamily="2" charset="-122"/>
              </a:rPr>
              <a:t>推论</a:t>
            </a:r>
            <a:r>
              <a:rPr lang="en-US" altLang="zh-CN" sz="2800" b="1" strike="noStrike" noProof="1">
                <a:solidFill>
                  <a:schemeClr val="tx2"/>
                </a:solidFill>
                <a:latin typeface="宋体" panose="02010600030101010101" pitchFamily="2" charset="-122"/>
              </a:rPr>
              <a:t>1</a:t>
            </a:r>
            <a:r>
              <a:rPr lang="en-US" altLang="zh-CN" sz="2800" b="1" strike="noStrike" noProof="1" dirty="0">
                <a:latin typeface="宋体" panose="02010600030101010101" pitchFamily="2" charset="-122"/>
              </a:rPr>
              <a:t>  </a:t>
            </a:r>
            <a:r>
              <a:rPr lang="zh-CN" altLang="en-US" sz="2800" b="1" strike="noStrike" noProof="1" dirty="0">
                <a:latin typeface="宋体" panose="02010600030101010101" pitchFamily="2" charset="-122"/>
              </a:rPr>
              <a:t>如果不可约因式</a:t>
            </a:r>
            <a:r>
              <a:rPr lang="en-US" altLang="zh-CN" sz="2800" b="1" i="1" strike="noStrike" noProof="1">
                <a:latin typeface="Times New Roman" panose="02020803070505020304" pitchFamily="18" charset="0"/>
              </a:rPr>
              <a:t>p</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zh-CN" altLang="en-US" sz="2800" b="1" strike="noStrike" noProof="1">
                <a:latin typeface="宋体" panose="02010600030101010101" pitchFamily="2" charset="-122"/>
              </a:rPr>
              <a:t>是</a:t>
            </a:r>
            <a:r>
              <a:rPr lang="en-US" altLang="zh-CN" sz="2800" b="1" i="1" strike="noStrike" noProof="1">
                <a:latin typeface="Times New Roman" panose="02020803070505020304" pitchFamily="18" charset="0"/>
              </a:rPr>
              <a:t>f</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zh-CN" altLang="en-US" sz="2800" b="1" strike="noStrike" noProof="1">
                <a:latin typeface="宋体" panose="02010600030101010101" pitchFamily="2" charset="-122"/>
              </a:rPr>
              <a:t>的</a:t>
            </a:r>
            <a:r>
              <a:rPr lang="en-US" altLang="zh-CN" sz="2800" b="1" i="1" strike="noStrike" noProof="1">
                <a:latin typeface="Times New Roman" panose="02020803070505020304" pitchFamily="18" charset="0"/>
              </a:rPr>
              <a:t>k</a:t>
            </a:r>
            <a:r>
              <a:rPr lang="en-US" altLang="zh-CN" sz="2800" b="1" strike="noStrike" noProof="1">
                <a:latin typeface="宋体" panose="02010600030101010101" pitchFamily="2" charset="-122"/>
              </a:rPr>
              <a:t>(</a:t>
            </a:r>
            <a:r>
              <a:rPr lang="en-US" altLang="zh-CN" sz="2800" b="1" i="1" strike="noStrike" noProof="1">
                <a:latin typeface="Times New Roman" panose="02020803070505020304" pitchFamily="18" charset="0"/>
              </a:rPr>
              <a:t>k</a:t>
            </a:r>
            <a:r>
              <a:rPr lang="en-US" altLang="zh-CN" sz="2800" b="1" i="1" strike="noStrike" noProof="1">
                <a:latin typeface="Times New Roman" panose="02020803070505020304" pitchFamily="18" charset="0"/>
                <a:sym typeface="Symbol" pitchFamily="18" charset="2"/>
              </a:rPr>
              <a:t></a:t>
            </a:r>
            <a:r>
              <a:rPr lang="en-US" altLang="zh-CN" sz="2800" b="1" strike="noStrike" noProof="1" dirty="0">
                <a:latin typeface="宋体" panose="02010600030101010101" pitchFamily="2" charset="-122"/>
              </a:rPr>
              <a:t>1) </a:t>
            </a:r>
            <a:r>
              <a:rPr lang="zh-CN" altLang="en-US" sz="2800" b="1" strike="noStrike" noProof="1" dirty="0">
                <a:latin typeface="宋体" panose="02010600030101010101" pitchFamily="2" charset="-122"/>
              </a:rPr>
              <a:t>重因式</a:t>
            </a:r>
            <a:r>
              <a:rPr lang="en-US" altLang="zh-CN" sz="2800" b="1" strike="noStrike" noProof="1">
                <a:latin typeface="宋体" panose="02010600030101010101" pitchFamily="2" charset="-122"/>
              </a:rPr>
              <a:t>,</a:t>
            </a:r>
            <a:endParaRPr lang="en-US" altLang="zh-CN" sz="2800" b="1" strike="noStrike" noProof="1">
              <a:latin typeface="宋体" panose="02010600030101010101" pitchFamily="2" charset="-122"/>
            </a:endParaRPr>
          </a:p>
          <a:p>
            <a:pPr fontAlgn="base">
              <a:buNone/>
            </a:pPr>
            <a:r>
              <a:rPr lang="zh-CN" altLang="en-US" sz="2800" b="1" strike="noStrike" noProof="1" dirty="0">
                <a:latin typeface="宋体" panose="02010600030101010101" pitchFamily="2" charset="-122"/>
              </a:rPr>
              <a:t>那么</a:t>
            </a:r>
            <a:r>
              <a:rPr lang="en-US" altLang="zh-CN" sz="2800" b="1" i="1" strike="noStrike" noProof="1">
                <a:latin typeface="Times New Roman" panose="02020803070505020304" pitchFamily="18" charset="0"/>
              </a:rPr>
              <a:t>p</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zh-CN" altLang="en-US" sz="2800" b="1" strike="noStrike" noProof="1" dirty="0">
                <a:latin typeface="宋体" panose="02010600030101010101" pitchFamily="2" charset="-122"/>
              </a:rPr>
              <a:t>分别是</a:t>
            </a:r>
            <a:r>
              <a:rPr lang="en-US" altLang="zh-CN" sz="2800" b="1" i="1" strike="noStrike" noProof="1">
                <a:latin typeface="Times New Roman" panose="02020803070505020304" pitchFamily="18" charset="0"/>
              </a:rPr>
              <a:t>f</a:t>
            </a:r>
            <a:r>
              <a:rPr lang="en-US" altLang="zh-CN" sz="2800" b="1" i="1" strike="noStrike" noProof="1">
                <a:latin typeface="Times New Roman" panose="02020803070505020304" pitchFamily="18" charset="0"/>
                <a:sym typeface="Symbol" pitchFamily="18" charset="2"/>
              </a:rPr>
              <a:t></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en-US" altLang="zh-CN" sz="2800" b="1" strike="noStrike" noProof="1">
                <a:latin typeface="宋体" panose="02010600030101010101" pitchFamily="2" charset="-122"/>
              </a:rPr>
              <a:t>,</a:t>
            </a:r>
            <a:r>
              <a:rPr lang="en-US" altLang="zh-CN" sz="2800" b="1" i="1" strike="noStrike" noProof="1">
                <a:latin typeface="Times New Roman" panose="02020803070505020304" pitchFamily="18" charset="0"/>
              </a:rPr>
              <a:t>f</a:t>
            </a:r>
            <a:r>
              <a:rPr lang="en-US" altLang="zh-CN" sz="2800" b="1" i="1" strike="noStrike" noProof="1">
                <a:latin typeface="Times New Roman" panose="02020803070505020304" pitchFamily="18" charset="0"/>
                <a:sym typeface="Symbol" pitchFamily="18" charset="2"/>
              </a:rPr>
              <a:t></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en-US" altLang="zh-CN" sz="2800" b="1" strike="noStrike" noProof="1">
                <a:latin typeface="宋体" panose="02010600030101010101" pitchFamily="2" charset="-122"/>
              </a:rPr>
              <a:t>,</a:t>
            </a:r>
            <a:r>
              <a:rPr lang="en-US" altLang="zh-CN" sz="2800" b="1" strike="noStrike" noProof="1">
                <a:latin typeface="Times New Roman" panose="02020803070505020304" pitchFamily="18" charset="0"/>
              </a:rPr>
              <a:t>…</a:t>
            </a:r>
            <a:r>
              <a:rPr lang="en-US" altLang="zh-CN" sz="2800" b="1" strike="noStrike" noProof="1">
                <a:latin typeface="宋体" panose="02010600030101010101" pitchFamily="2" charset="-122"/>
              </a:rPr>
              <a:t>,</a:t>
            </a:r>
            <a:r>
              <a:rPr lang="en-US" altLang="zh-CN" sz="2800" b="1" i="1" strike="noStrike" noProof="1">
                <a:latin typeface="Times New Roman" panose="02020803070505020304" pitchFamily="18" charset="0"/>
              </a:rPr>
              <a:t>f</a:t>
            </a:r>
            <a:r>
              <a:rPr lang="en-US" altLang="zh-CN" sz="2800" b="1" strike="noStrike" baseline="30000" noProof="1">
                <a:latin typeface="宋体" panose="02010600030101010101" pitchFamily="2" charset="-122"/>
              </a:rPr>
              <a:t>(</a:t>
            </a:r>
            <a:r>
              <a:rPr lang="en-US" altLang="zh-CN" sz="2800" b="1" i="1" strike="noStrike" baseline="30000" noProof="1">
                <a:latin typeface="Times New Roman" panose="02020803070505020304" pitchFamily="18" charset="0"/>
              </a:rPr>
              <a:t>k-</a:t>
            </a:r>
            <a:r>
              <a:rPr lang="en-US" altLang="zh-CN" sz="2800" b="1" strike="noStrike" baseline="30000" noProof="1">
                <a:latin typeface="宋体" panose="02010600030101010101" pitchFamily="2" charset="-122"/>
              </a:rPr>
              <a:t>1) </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zh-CN" altLang="en-US" sz="2800" b="1" strike="noStrike" noProof="1">
                <a:latin typeface="宋体" panose="02010600030101010101" pitchFamily="2" charset="-122"/>
              </a:rPr>
              <a:t>的</a:t>
            </a:r>
            <a:r>
              <a:rPr lang="en-US" altLang="zh-CN" sz="2800" b="1" i="1" strike="noStrike" noProof="1">
                <a:latin typeface="Times New Roman" panose="02020803070505020304" pitchFamily="18" charset="0"/>
              </a:rPr>
              <a:t>k</a:t>
            </a:r>
            <a:r>
              <a:rPr lang="en-US" altLang="zh-CN" sz="2800" b="1" strike="noStrike" noProof="1">
                <a:latin typeface="宋体" panose="02010600030101010101" pitchFamily="2" charset="-122"/>
              </a:rPr>
              <a:t>-1,</a:t>
            </a:r>
            <a:r>
              <a:rPr lang="en-US" altLang="zh-CN" sz="2800" b="1" i="1" strike="noStrike" noProof="1">
                <a:latin typeface="Times New Roman" panose="02020803070505020304" pitchFamily="18" charset="0"/>
              </a:rPr>
              <a:t>k</a:t>
            </a:r>
            <a:r>
              <a:rPr lang="en-US" altLang="zh-CN" sz="2800" b="1" strike="noStrike" noProof="1">
                <a:latin typeface="宋体" panose="02010600030101010101" pitchFamily="2" charset="-122"/>
              </a:rPr>
              <a:t>-2,</a:t>
            </a:r>
            <a:r>
              <a:rPr lang="en-US" altLang="zh-CN" sz="2800" b="1" strike="noStrike" noProof="1">
                <a:latin typeface="Times New Roman" panose="02020803070505020304" pitchFamily="18" charset="0"/>
              </a:rPr>
              <a:t>…</a:t>
            </a:r>
            <a:r>
              <a:rPr lang="en-US" altLang="zh-CN" sz="2800" b="1" strike="noStrike" noProof="1">
                <a:latin typeface="宋体" panose="02010600030101010101" pitchFamily="2" charset="-122"/>
              </a:rPr>
              <a:t>,1</a:t>
            </a:r>
            <a:endParaRPr lang="en-US" altLang="zh-CN" sz="2800" b="1" strike="noStrike" noProof="1">
              <a:latin typeface="宋体" panose="02010600030101010101" pitchFamily="2" charset="-122"/>
            </a:endParaRPr>
          </a:p>
          <a:p>
            <a:pPr fontAlgn="base">
              <a:buNone/>
            </a:pPr>
            <a:r>
              <a:rPr lang="zh-CN" altLang="en-US" sz="2800" b="1" strike="noStrike" noProof="1" dirty="0">
                <a:latin typeface="宋体" panose="02010600030101010101" pitchFamily="2" charset="-122"/>
              </a:rPr>
              <a:t>重因式</a:t>
            </a:r>
            <a:r>
              <a:rPr lang="en-US" altLang="zh-CN" sz="2800" b="1" strike="noStrike" noProof="1" dirty="0">
                <a:latin typeface="宋体" panose="02010600030101010101" pitchFamily="2" charset="-122"/>
              </a:rPr>
              <a:t>,</a:t>
            </a:r>
            <a:r>
              <a:rPr lang="zh-CN" altLang="en-US" sz="2800" b="1" strike="noStrike" noProof="1" dirty="0">
                <a:latin typeface="宋体" panose="02010600030101010101" pitchFamily="2" charset="-122"/>
              </a:rPr>
              <a:t>而不是</a:t>
            </a:r>
            <a:r>
              <a:rPr lang="en-US" altLang="zh-CN" sz="2800" b="1" i="1" strike="noStrike" noProof="1">
                <a:latin typeface="Times New Roman" panose="02020803070505020304" pitchFamily="18" charset="0"/>
              </a:rPr>
              <a:t>f</a:t>
            </a:r>
            <a:r>
              <a:rPr lang="en-US" altLang="zh-CN" sz="2800" b="1" strike="noStrike" baseline="30000" noProof="1">
                <a:latin typeface="宋体" panose="02010600030101010101" pitchFamily="2" charset="-122"/>
              </a:rPr>
              <a:t>(</a:t>
            </a:r>
            <a:r>
              <a:rPr lang="en-US" altLang="zh-CN" sz="2800" b="1" i="1" strike="noStrike" baseline="30000" noProof="1">
                <a:latin typeface="Times New Roman" panose="02020803070505020304" pitchFamily="18" charset="0"/>
              </a:rPr>
              <a:t>k</a:t>
            </a:r>
            <a:r>
              <a:rPr lang="en-US" altLang="zh-CN" sz="2800" b="1" strike="noStrike" baseline="30000" noProof="1">
                <a:latin typeface="宋体" panose="02010600030101010101" pitchFamily="2" charset="-122"/>
              </a:rPr>
              <a:t>) </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zh-CN" altLang="en-US" sz="2800" b="1" strike="noStrike" noProof="1" dirty="0">
                <a:latin typeface="宋体" panose="02010600030101010101" pitchFamily="2" charset="-122"/>
              </a:rPr>
              <a:t>的因式</a:t>
            </a:r>
            <a:r>
              <a:rPr lang="en-US" altLang="zh-CN" sz="2800" b="1" strike="noStrike" noProof="1">
                <a:latin typeface="宋体" panose="02010600030101010101" pitchFamily="2" charset="-122"/>
              </a:rPr>
              <a:t>.</a:t>
            </a:r>
            <a:endParaRPr lang="en-US" altLang="zh-CN" sz="2800" b="1" strike="noStrike" noProof="1">
              <a:latin typeface="宋体" panose="02010600030101010101" pitchFamily="2" charset="-122"/>
            </a:endParaRPr>
          </a:p>
          <a:p>
            <a:pPr fontAlgn="base">
              <a:buNone/>
            </a:pPr>
            <a:r>
              <a:rPr lang="en-US" altLang="zh-CN" sz="2800" b="1" strike="noStrike" noProof="1" dirty="0">
                <a:latin typeface="宋体" panose="02010600030101010101" pitchFamily="2" charset="-122"/>
              </a:rPr>
              <a:t>      </a:t>
            </a:r>
            <a:r>
              <a:rPr lang="zh-CN" altLang="en-US" sz="2800" b="1" strike="noStrike" noProof="1" dirty="0">
                <a:latin typeface="宋体" panose="02010600030101010101" pitchFamily="2" charset="-122"/>
              </a:rPr>
              <a:t>特别地</a:t>
            </a:r>
            <a:r>
              <a:rPr lang="en-US" altLang="zh-CN" sz="2800" b="1" strike="noStrike" noProof="1">
                <a:latin typeface="宋体" panose="02010600030101010101" pitchFamily="2" charset="-122"/>
              </a:rPr>
              <a:t>,</a:t>
            </a:r>
            <a:r>
              <a:rPr lang="en-US" altLang="zh-CN" sz="2800" b="1" i="1" strike="noStrike" noProof="1">
                <a:latin typeface="Times New Roman" panose="02020803070505020304" pitchFamily="18" charset="0"/>
              </a:rPr>
              <a:t>f</a:t>
            </a:r>
            <a:r>
              <a:rPr lang="en-US" altLang="zh-CN" sz="2800" b="1" strike="noStrike" noProof="1">
                <a:latin typeface="宋体" panose="02010600030101010101" pitchFamily="2" charset="-122"/>
              </a:rPr>
              <a:t>(</a:t>
            </a:r>
            <a:r>
              <a:rPr lang="en-US" altLang="zh-CN" sz="2800" b="1" i="1" strike="noStrike" noProof="1">
                <a:latin typeface="Times New Roman" panose="02020803070505020304" pitchFamily="18" charset="0"/>
              </a:rPr>
              <a:t>x</a:t>
            </a:r>
            <a:r>
              <a:rPr lang="en-US" altLang="zh-CN" sz="2800" b="1" strike="noStrike" noProof="1" dirty="0">
                <a:latin typeface="宋体" panose="02010600030101010101" pitchFamily="2" charset="-122"/>
              </a:rPr>
              <a:t>) </a:t>
            </a:r>
            <a:r>
              <a:rPr lang="zh-CN" altLang="en-US" sz="2800" b="1" strike="noStrike" noProof="1" dirty="0">
                <a:latin typeface="宋体" panose="02010600030101010101" pitchFamily="2" charset="-122"/>
              </a:rPr>
              <a:t>的单因式不再是</a:t>
            </a:r>
            <a:r>
              <a:rPr lang="en-US" altLang="zh-CN" sz="2800" b="1" i="1" strike="noStrike" noProof="1">
                <a:latin typeface="Times New Roman" panose="02020803070505020304" pitchFamily="18" charset="0"/>
              </a:rPr>
              <a:t>f</a:t>
            </a:r>
            <a:r>
              <a:rPr lang="en-US" altLang="zh-CN" sz="2800" b="1" i="1" strike="noStrike" noProof="1">
                <a:latin typeface="Times New Roman" panose="02020803070505020304" pitchFamily="18" charset="0"/>
                <a:sym typeface="Symbol" pitchFamily="18" charset="2"/>
              </a:rPr>
              <a:t></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zh-CN" altLang="en-US" sz="2800" b="1" strike="noStrike" noProof="1" dirty="0">
                <a:latin typeface="宋体" panose="02010600030101010101" pitchFamily="2" charset="-122"/>
              </a:rPr>
              <a:t>的因式</a:t>
            </a:r>
            <a:r>
              <a:rPr lang="en-US" altLang="zh-CN" sz="2800" b="1" strike="noStrike" noProof="1">
                <a:latin typeface="宋体" panose="02010600030101010101" pitchFamily="2" charset="-122"/>
              </a:rPr>
              <a:t>.</a:t>
            </a:r>
            <a:endParaRPr lang="en-US" altLang="zh-CN" sz="2800" b="1" strike="noStrike" noProof="1">
              <a:latin typeface="宋体" panose="02010600030101010101" pitchFamily="2" charset="-122"/>
            </a:endParaRPr>
          </a:p>
          <a:p>
            <a:pPr fontAlgn="base">
              <a:buNone/>
            </a:pPr>
            <a:endParaRPr lang="en-US" altLang="zh-CN" sz="2800" b="1" strike="noStrike" noProof="1">
              <a:latin typeface="宋体" panose="02010600030101010101" pitchFamily="2" charset="-122"/>
            </a:endParaRPr>
          </a:p>
          <a:p>
            <a:pPr fontAlgn="base"/>
            <a:r>
              <a:rPr lang="zh-CN" altLang="en-US" sz="2800" b="1" strike="noStrike" noProof="1" dirty="0">
                <a:solidFill>
                  <a:schemeClr val="tx2"/>
                </a:solidFill>
                <a:latin typeface="宋体" panose="02010600030101010101" pitchFamily="2" charset="-122"/>
              </a:rPr>
              <a:t>推论</a:t>
            </a:r>
            <a:r>
              <a:rPr lang="en-US" altLang="zh-CN" sz="2800" b="1" strike="noStrike" noProof="1">
                <a:solidFill>
                  <a:schemeClr val="tx2"/>
                </a:solidFill>
                <a:latin typeface="宋体" panose="02010600030101010101" pitchFamily="2" charset="-122"/>
              </a:rPr>
              <a:t>2</a:t>
            </a:r>
            <a:r>
              <a:rPr lang="en-US" altLang="zh-CN" sz="2800" b="1" strike="noStrike" noProof="1" dirty="0">
                <a:latin typeface="宋体" panose="02010600030101010101" pitchFamily="2" charset="-122"/>
              </a:rPr>
              <a:t>  </a:t>
            </a:r>
            <a:r>
              <a:rPr lang="zh-CN" altLang="en-US" sz="2800" b="1" strike="noStrike" noProof="1" dirty="0">
                <a:latin typeface="宋体" panose="02010600030101010101" pitchFamily="2" charset="-122"/>
              </a:rPr>
              <a:t>不可约多项式</a:t>
            </a:r>
            <a:r>
              <a:rPr lang="en-US" altLang="zh-CN" sz="2800" b="1" i="1" strike="noStrike" noProof="1">
                <a:latin typeface="Times New Roman" panose="02020803070505020304" pitchFamily="18" charset="0"/>
              </a:rPr>
              <a:t>p</a:t>
            </a:r>
            <a:r>
              <a:rPr lang="en-US" altLang="zh-CN" sz="2800" b="1" strike="noStrike" noProof="1">
                <a:latin typeface="宋体" panose="02010600030101010101" pitchFamily="2" charset="-122"/>
              </a:rPr>
              <a:t>(</a:t>
            </a:r>
            <a:r>
              <a:rPr lang="en-US" altLang="zh-CN" sz="2800" b="1" i="1" strike="noStrike" noProof="1">
                <a:latin typeface="Times New Roman" panose="02020803070505020304" pitchFamily="18" charset="0"/>
              </a:rPr>
              <a:t>x</a:t>
            </a:r>
            <a:r>
              <a:rPr lang="en-US" altLang="zh-CN" sz="2800" b="1" strike="noStrike" noProof="1">
                <a:latin typeface="宋体" panose="02010600030101010101" pitchFamily="2" charset="-122"/>
              </a:rPr>
              <a:t>) </a:t>
            </a:r>
            <a:r>
              <a:rPr lang="zh-CN" altLang="en-US" sz="2800" b="1" strike="noStrike" noProof="1">
                <a:latin typeface="宋体" panose="02010600030101010101" pitchFamily="2" charset="-122"/>
              </a:rPr>
              <a:t>是</a:t>
            </a:r>
            <a:r>
              <a:rPr lang="en-US" altLang="zh-CN" sz="2800" b="1" i="1" strike="noStrike" noProof="1">
                <a:latin typeface="Times New Roman" panose="02020803070505020304" pitchFamily="18" charset="0"/>
              </a:rPr>
              <a:t>f</a:t>
            </a:r>
            <a:r>
              <a:rPr lang="en-US" altLang="zh-CN" sz="2800" b="1" strike="noStrike" noProof="1">
                <a:latin typeface="宋体" panose="02010600030101010101" pitchFamily="2" charset="-122"/>
              </a:rPr>
              <a:t>(</a:t>
            </a:r>
            <a:r>
              <a:rPr lang="en-US" altLang="zh-CN" sz="2800" b="1" i="1" strike="noStrike" noProof="1">
                <a:latin typeface="Times New Roman" panose="02020803070505020304" pitchFamily="18" charset="0"/>
              </a:rPr>
              <a:t>x</a:t>
            </a:r>
            <a:r>
              <a:rPr lang="en-US" altLang="zh-CN" sz="2800" b="1" strike="noStrike" noProof="1" dirty="0">
                <a:latin typeface="宋体" panose="02010600030101010101" pitchFamily="2" charset="-122"/>
              </a:rPr>
              <a:t>) </a:t>
            </a:r>
            <a:r>
              <a:rPr lang="zh-CN" altLang="en-US" sz="2800" b="1" strike="noStrike" noProof="1" dirty="0">
                <a:latin typeface="宋体" panose="02010600030101010101" pitchFamily="2" charset="-122"/>
              </a:rPr>
              <a:t>的重因式</a:t>
            </a:r>
            <a:endParaRPr lang="zh-CN" altLang="en-US" sz="2800" b="1" strike="noStrike" noProof="1" dirty="0">
              <a:latin typeface="宋体" panose="02010600030101010101" pitchFamily="2" charset="-122"/>
            </a:endParaRPr>
          </a:p>
          <a:p>
            <a:pPr marL="0" indent="0" fontAlgn="base">
              <a:buNone/>
            </a:pPr>
            <a:r>
              <a:rPr lang="en-US" altLang="zh-CN" sz="2800" b="1" strike="noStrike" noProof="1" dirty="0">
                <a:latin typeface="宋体" panose="02010600030101010101" pitchFamily="2" charset="-122"/>
                <a:sym typeface="Symbol" pitchFamily="18" charset="2"/>
              </a:rPr>
              <a:t>         </a:t>
            </a:r>
            <a:r>
              <a:rPr lang="en-US" altLang="zh-CN" sz="2800" b="1" i="1" strike="noStrike" noProof="1">
                <a:latin typeface="Times New Roman" panose="02020803070505020304" pitchFamily="18" charset="0"/>
              </a:rPr>
              <a:t>p</a:t>
            </a:r>
            <a:r>
              <a:rPr lang="en-US" altLang="zh-CN" sz="2800" b="1" strike="noStrike" noProof="1">
                <a:latin typeface="宋体" panose="02010600030101010101" pitchFamily="2" charset="-122"/>
              </a:rPr>
              <a:t>(</a:t>
            </a:r>
            <a:r>
              <a:rPr lang="en-US" altLang="zh-CN" sz="2800" b="1" i="1" strike="noStrike" noProof="1">
                <a:latin typeface="Times New Roman" panose="02020803070505020304" pitchFamily="18" charset="0"/>
              </a:rPr>
              <a:t>x</a:t>
            </a:r>
            <a:r>
              <a:rPr lang="en-US" altLang="zh-CN" sz="2800" b="1" strike="noStrike" noProof="1">
                <a:latin typeface="宋体" panose="02010600030101010101" pitchFamily="2" charset="-122"/>
              </a:rPr>
              <a:t>) </a:t>
            </a:r>
            <a:r>
              <a:rPr lang="zh-CN" altLang="en-US" sz="2800" b="1" strike="noStrike" noProof="1">
                <a:latin typeface="宋体" panose="02010600030101010101" pitchFamily="2" charset="-122"/>
              </a:rPr>
              <a:t>是</a:t>
            </a:r>
            <a:r>
              <a:rPr lang="en-US" altLang="zh-CN" sz="2800" b="1" i="1" strike="noStrike" noProof="1">
                <a:latin typeface="Times New Roman" panose="02020803070505020304" pitchFamily="18" charset="0"/>
              </a:rPr>
              <a:t>f</a:t>
            </a:r>
            <a:r>
              <a:rPr lang="en-US" altLang="zh-CN" sz="2800" b="1" strike="noStrike" noProof="1">
                <a:latin typeface="宋体" panose="02010600030101010101" pitchFamily="2" charset="-122"/>
              </a:rPr>
              <a:t>(</a:t>
            </a:r>
            <a:r>
              <a:rPr lang="en-US" altLang="zh-CN" sz="2800" b="1" i="1" strike="noStrike" noProof="1">
                <a:latin typeface="Times New Roman" panose="02020803070505020304" pitchFamily="18" charset="0"/>
              </a:rPr>
              <a:t>x</a:t>
            </a:r>
            <a:r>
              <a:rPr lang="en-US" altLang="zh-CN" sz="2800" b="1" strike="noStrike" noProof="1">
                <a:latin typeface="宋体" panose="02010600030101010101" pitchFamily="2" charset="-122"/>
              </a:rPr>
              <a:t>) </a:t>
            </a:r>
            <a:r>
              <a:rPr lang="zh-CN" altLang="en-US" sz="2800" b="1" strike="noStrike" noProof="1">
                <a:latin typeface="宋体" panose="02010600030101010101" pitchFamily="2" charset="-122"/>
              </a:rPr>
              <a:t>与</a:t>
            </a:r>
            <a:r>
              <a:rPr lang="en-US" altLang="zh-CN" sz="2800" b="1" i="1" strike="noStrike" noProof="1">
                <a:latin typeface="Times New Roman" panose="02020803070505020304" pitchFamily="18" charset="0"/>
              </a:rPr>
              <a:t>f</a:t>
            </a:r>
            <a:r>
              <a:rPr lang="en-US" altLang="zh-CN" sz="2800" b="1" i="1" strike="noStrike" noProof="1">
                <a:latin typeface="Times New Roman" panose="02020803070505020304" pitchFamily="18" charset="0"/>
                <a:sym typeface="Symbol" pitchFamily="18" charset="2"/>
              </a:rPr>
              <a:t></a:t>
            </a:r>
            <a:r>
              <a:rPr lang="en-US" altLang="zh-CN" sz="2800" b="1" strike="noStrike" noProof="1">
                <a:latin typeface="宋体" panose="02010600030101010101" pitchFamily="2" charset="-122"/>
              </a:rPr>
              <a:t>(</a:t>
            </a:r>
            <a:r>
              <a:rPr lang="en-US" altLang="zh-CN" sz="2800" b="1" i="1" strike="noStrike" noProof="1">
                <a:latin typeface="Times New Roman" panose="02020803070505020304" pitchFamily="18" charset="0"/>
              </a:rPr>
              <a:t>x</a:t>
            </a:r>
            <a:r>
              <a:rPr lang="en-US" altLang="zh-CN" sz="2800" b="1" strike="noStrike" noProof="1" dirty="0">
                <a:latin typeface="宋体" panose="02010600030101010101" pitchFamily="2" charset="-122"/>
              </a:rPr>
              <a:t>) </a:t>
            </a:r>
            <a:r>
              <a:rPr lang="zh-CN" altLang="en-US" sz="2800" b="1" strike="noStrike" noProof="1" dirty="0">
                <a:latin typeface="宋体" panose="02010600030101010101" pitchFamily="2" charset="-122"/>
              </a:rPr>
              <a:t>的公因式</a:t>
            </a:r>
            <a:r>
              <a:rPr lang="en-US" altLang="zh-CN" sz="2800" b="1" strike="noStrike" noProof="1">
                <a:latin typeface="宋体" panose="02010600030101010101" pitchFamily="2" charset="-122"/>
              </a:rPr>
              <a:t>.</a:t>
            </a:r>
            <a:endParaRPr lang="en-US" altLang="zh-CN" sz="2800" b="1" strike="noStrike" noProof="1">
              <a:latin typeface="宋体" panose="02010600030101010101" pitchFamily="2" charset="-122"/>
            </a:endParaRPr>
          </a:p>
          <a:p>
            <a:pPr fontAlgn="base">
              <a:buNone/>
            </a:pPr>
            <a:endParaRPr lang="en-US" altLang="zh-CN" sz="2800" b="1" strike="noStrike" noProof="1">
              <a:latin typeface="宋体" panose="02010600030101010101" pitchFamily="2" charset="-122"/>
            </a:endParaRPr>
          </a:p>
          <a:p>
            <a:pPr fontAlgn="base"/>
            <a:r>
              <a:rPr lang="zh-CN" altLang="en-US" sz="2800" b="1" strike="noStrike" noProof="1" dirty="0">
                <a:solidFill>
                  <a:schemeClr val="tx2"/>
                </a:solidFill>
                <a:latin typeface="宋体" panose="02010600030101010101" pitchFamily="2" charset="-122"/>
              </a:rPr>
              <a:t>推论</a:t>
            </a:r>
            <a:r>
              <a:rPr lang="en-US" altLang="zh-CN" sz="2800" b="1" strike="noStrike" noProof="1">
                <a:solidFill>
                  <a:schemeClr val="tx2"/>
                </a:solidFill>
                <a:latin typeface="宋体" panose="02010600030101010101" pitchFamily="2" charset="-122"/>
              </a:rPr>
              <a:t>3</a:t>
            </a:r>
            <a:r>
              <a:rPr lang="en-US" altLang="zh-CN" sz="2800" b="1" strike="noStrike" noProof="1" dirty="0">
                <a:latin typeface="宋体" panose="02010600030101010101" pitchFamily="2" charset="-122"/>
              </a:rPr>
              <a:t>  </a:t>
            </a:r>
            <a:r>
              <a:rPr lang="zh-CN" altLang="en-US" sz="2800" b="1" strike="noStrike" noProof="1" dirty="0">
                <a:latin typeface="宋体" panose="02010600030101010101" pitchFamily="2" charset="-122"/>
              </a:rPr>
              <a:t>多项式</a:t>
            </a:r>
            <a:r>
              <a:rPr lang="en-US" altLang="zh-CN" sz="2800" b="1" i="1" strike="noStrike" noProof="1">
                <a:latin typeface="Times New Roman" panose="02020803070505020304" pitchFamily="18" charset="0"/>
              </a:rPr>
              <a:t>f</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zh-CN" altLang="en-US" sz="2800" b="1" strike="noStrike" noProof="1" dirty="0">
                <a:latin typeface="宋体" panose="02010600030101010101" pitchFamily="2" charset="-122"/>
              </a:rPr>
              <a:t>没有重因式</a:t>
            </a:r>
            <a:r>
              <a:rPr lang="en-US" altLang="zh-CN" sz="2800" b="1" strike="noStrike" noProof="1" dirty="0">
                <a:latin typeface="宋体" panose="02010600030101010101" pitchFamily="2" charset="-122"/>
                <a:sym typeface="Symbol" pitchFamily="18" charset="2"/>
              </a:rPr>
              <a:t></a:t>
            </a:r>
            <a:r>
              <a:rPr lang="en-US" altLang="zh-CN" sz="2800" b="1" i="1" strike="noStrike" noProof="1">
                <a:latin typeface="Times New Roman" panose="02020803070505020304" pitchFamily="18" charset="0"/>
              </a:rPr>
              <a:t>f</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zh-CN" altLang="en-US" sz="2800" b="1" strike="noStrike" noProof="1">
                <a:latin typeface="宋体" panose="02010600030101010101" pitchFamily="2" charset="-122"/>
              </a:rPr>
              <a:t>与</a:t>
            </a:r>
            <a:r>
              <a:rPr lang="en-US" altLang="zh-CN" sz="2800" b="1" i="1" strike="noStrike" noProof="1">
                <a:latin typeface="Times New Roman" panose="02020803070505020304" pitchFamily="18" charset="0"/>
              </a:rPr>
              <a:t>f</a:t>
            </a:r>
            <a:r>
              <a:rPr lang="en-US" altLang="zh-CN" sz="2800" b="1" i="1" strike="noStrike" noProof="1">
                <a:latin typeface="Times New Roman" panose="02020803070505020304" pitchFamily="18" charset="0"/>
                <a:sym typeface="Symbol" pitchFamily="18" charset="2"/>
              </a:rPr>
              <a:t></a:t>
            </a:r>
            <a:r>
              <a:rPr lang="en-US" altLang="zh-CN" sz="2800" b="1" strike="noStrike" noProof="1">
                <a:latin typeface="宋体" panose="02010600030101010101" pitchFamily="2" charset="-122"/>
              </a:rPr>
              <a:t>(</a:t>
            </a:r>
            <a:r>
              <a:rPr lang="en-US" altLang="zh-CN" sz="2800" b="1" i="1" strike="noStrike" noProof="1">
                <a:latin typeface="Times New Roman" panose="02020803070505020304" pitchFamily="18" charset="0"/>
              </a:rPr>
              <a:t>x</a:t>
            </a:r>
            <a:r>
              <a:rPr lang="en-US" altLang="zh-CN" sz="2800" b="1" strike="noStrike" noProof="1" dirty="0">
                <a:latin typeface="宋体" panose="02010600030101010101" pitchFamily="2" charset="-122"/>
              </a:rPr>
              <a:t>) </a:t>
            </a:r>
            <a:r>
              <a:rPr lang="zh-CN" altLang="en-US" sz="2800" b="1" strike="noStrike" noProof="1" dirty="0">
                <a:latin typeface="宋体" panose="02010600030101010101" pitchFamily="2" charset="-122"/>
              </a:rPr>
              <a:t>互素</a:t>
            </a:r>
            <a:r>
              <a:rPr lang="en-US" altLang="zh-CN" sz="2800" b="1" strike="noStrike" noProof="1">
                <a:latin typeface="宋体" panose="02010600030101010101" pitchFamily="2" charset="-122"/>
              </a:rPr>
              <a:t>.</a:t>
            </a:r>
            <a:endParaRPr lang="en-US" altLang="zh-CN" sz="2800" b="1" strike="noStrike" noProof="1">
              <a:latin typeface="宋体" panose="02010600030101010101" pitchFamily="2" charset="-122"/>
            </a:endParaRPr>
          </a:p>
        </p:txBody>
      </p:sp>
      <p:sp>
        <p:nvSpPr>
          <p:cNvPr id="279555" name="矩形 279554"/>
          <p:cNvSpPr/>
          <p:nvPr/>
        </p:nvSpPr>
        <p:spPr>
          <a:xfrm>
            <a:off x="1066800" y="5715000"/>
            <a:ext cx="7772400" cy="528638"/>
          </a:xfrm>
          <a:prstGeom prst="rect">
            <a:avLst/>
          </a:prstGeom>
          <a:solidFill>
            <a:srgbClr val="FFFF66"/>
          </a:solidFill>
          <a:ln w="9525" cap="flat" cmpd="sng">
            <a:solidFill>
              <a:schemeClr val="tx2"/>
            </a:solidFill>
            <a:prstDash val="solid"/>
            <a:miter/>
            <a:headEnd type="none" w="med" len="med"/>
            <a:tailEnd type="none" w="med" len="med"/>
          </a:ln>
        </p:spPr>
        <p:txBody>
          <a:bodyPr anchor="t">
            <a:spAutoFit/>
          </a:bodyPr>
          <a:p>
            <a:pPr indent="0" algn="ctr">
              <a:spcBef>
                <a:spcPct val="20000"/>
              </a:spcBef>
              <a:buClr>
                <a:schemeClr val="folHlink"/>
              </a:buClr>
              <a:buSzPct val="75000"/>
              <a:buFont typeface="Wingdings" panose="05000000000000000000" pitchFamily="2" charset="2"/>
              <a:buNone/>
            </a:pPr>
            <a:r>
              <a:rPr lang="zh-CN" altLang="en-US" sz="2800" b="1" dirty="0">
                <a:latin typeface="宋体" panose="02010600030101010101" pitchFamily="2" charset="-122"/>
                <a:ea typeface="宋体" panose="02010600030101010101" pitchFamily="2" charset="-122"/>
              </a:rPr>
              <a:t>判断一个多项式有无重因式</a:t>
            </a:r>
            <a:r>
              <a:rPr lang="en-US" altLang="zh-CN" sz="2800" b="1">
                <a:latin typeface="Times New Roman" panose="02020803070505020304" pitchFamily="18" charset="0"/>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辗转相除法</a:t>
            </a:r>
            <a:r>
              <a:rPr lang="en-US" altLang="zh-CN" sz="2800" b="1">
                <a:latin typeface="宋体" panose="02010600030101010101" pitchFamily="2" charset="-122"/>
                <a:ea typeface="宋体" panose="02010600030101010101" pitchFamily="2" charset="-122"/>
              </a:rPr>
              <a:t>. </a:t>
            </a:r>
            <a:endParaRPr lang="en-US" altLang="zh-CN" sz="2800" b="1">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9554">
                                            <p:txEl>
                                              <p:charRg st="0" end="33"/>
                                            </p:txEl>
                                          </p:spTgt>
                                        </p:tgtEl>
                                        <p:attrNameLst>
                                          <p:attrName>style.visibility</p:attrName>
                                        </p:attrNameLst>
                                      </p:cBhvr>
                                      <p:to>
                                        <p:strVal val="visible"/>
                                      </p:to>
                                    </p:set>
                                    <p:animEffect transition="in" filter="wipe(left)">
                                      <p:cBhvr>
                                        <p:cTn id="7" dur="500"/>
                                        <p:tgtEl>
                                          <p:spTgt spid="279554">
                                            <p:txEl>
                                              <p:charRg st="0" end="3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9554">
                                            <p:txEl>
                                              <p:charRg st="33" end="80"/>
                                            </p:txEl>
                                          </p:spTgt>
                                        </p:tgtEl>
                                        <p:attrNameLst>
                                          <p:attrName>style.visibility</p:attrName>
                                        </p:attrNameLst>
                                      </p:cBhvr>
                                      <p:to>
                                        <p:strVal val="visible"/>
                                      </p:to>
                                    </p:set>
                                    <p:animEffect transition="in" filter="wipe(left)">
                                      <p:cBhvr>
                                        <p:cTn id="12" dur="500"/>
                                        <p:tgtEl>
                                          <p:spTgt spid="279554">
                                            <p:txEl>
                                              <p:charRg st="33" end="8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79554">
                                            <p:txEl>
                                              <p:charRg st="80" end="99"/>
                                            </p:txEl>
                                          </p:spTgt>
                                        </p:tgtEl>
                                        <p:attrNameLst>
                                          <p:attrName>style.visibility</p:attrName>
                                        </p:attrNameLst>
                                      </p:cBhvr>
                                      <p:to>
                                        <p:strVal val="visible"/>
                                      </p:to>
                                    </p:set>
                                    <p:animEffect transition="in" filter="wipe(left)">
                                      <p:cBhvr>
                                        <p:cTn id="17" dur="500"/>
                                        <p:tgtEl>
                                          <p:spTgt spid="279554">
                                            <p:txEl>
                                              <p:charRg st="80" end="9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79554">
                                            <p:txEl>
                                              <p:charRg st="99" end="130"/>
                                            </p:txEl>
                                          </p:spTgt>
                                        </p:tgtEl>
                                        <p:attrNameLst>
                                          <p:attrName>style.visibility</p:attrName>
                                        </p:attrNameLst>
                                      </p:cBhvr>
                                      <p:to>
                                        <p:strVal val="visible"/>
                                      </p:to>
                                    </p:set>
                                    <p:animEffect transition="in" filter="wipe(left)">
                                      <p:cBhvr>
                                        <p:cTn id="22" dur="500"/>
                                        <p:tgtEl>
                                          <p:spTgt spid="279554">
                                            <p:txEl>
                                              <p:charRg st="99" end="13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79554">
                                            <p:txEl>
                                              <p:charRg st="131" end="162"/>
                                            </p:txEl>
                                          </p:spTgt>
                                        </p:tgtEl>
                                        <p:attrNameLst>
                                          <p:attrName>style.visibility</p:attrName>
                                        </p:attrNameLst>
                                      </p:cBhvr>
                                      <p:to>
                                        <p:strVal val="visible"/>
                                      </p:to>
                                    </p:set>
                                    <p:animEffect transition="in" filter="wipe(left)">
                                      <p:cBhvr>
                                        <p:cTn id="27" dur="500"/>
                                        <p:tgtEl>
                                          <p:spTgt spid="279554">
                                            <p:txEl>
                                              <p:charRg st="131" end="16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79554">
                                            <p:txEl>
                                              <p:charRg st="155" end="186"/>
                                            </p:txEl>
                                          </p:spTgt>
                                        </p:tgtEl>
                                        <p:attrNameLst>
                                          <p:attrName>style.visibility</p:attrName>
                                        </p:attrNameLst>
                                      </p:cBhvr>
                                      <p:to>
                                        <p:strVal val="visible"/>
                                      </p:to>
                                    </p:set>
                                    <p:animEffect transition="in" filter="wipe(left)">
                                      <p:cBhvr>
                                        <p:cTn id="32" dur="500"/>
                                        <p:tgtEl>
                                          <p:spTgt spid="279554">
                                            <p:txEl>
                                              <p:charRg st="155" end="18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79554">
                                            <p:txEl>
                                              <p:charRg st="180" end="213"/>
                                            </p:txEl>
                                          </p:spTgt>
                                        </p:tgtEl>
                                        <p:attrNameLst>
                                          <p:attrName>style.visibility</p:attrName>
                                        </p:attrNameLst>
                                      </p:cBhvr>
                                      <p:to>
                                        <p:strVal val="visible"/>
                                      </p:to>
                                    </p:set>
                                    <p:animEffect transition="in" filter="wipe(left)">
                                      <p:cBhvr>
                                        <p:cTn id="37" dur="500"/>
                                        <p:tgtEl>
                                          <p:spTgt spid="279554">
                                            <p:txEl>
                                              <p:charRg st="180" end="21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2795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54" grpId="0" build="p"/>
      <p:bldP spid="279555" grpId="0" animBg="1"/>
    </p:bldLst>
  </p:timing>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77825" name="标题 280577"/>
          <p:cNvSpPr>
            <a:spLocks noGrp="1"/>
          </p:cNvSpPr>
          <p:nvPr>
            <p:ph type="title"/>
          </p:nvPr>
        </p:nvSpPr>
        <p:spPr>
          <a:xfrm>
            <a:off x="609600" y="495300"/>
            <a:ext cx="6172200" cy="952500"/>
          </a:xfrm>
        </p:spPr>
        <p:txBody>
          <a:bodyPr wrap="square" anchor="b">
            <a:spAutoFit/>
          </a:bodyPr>
          <a:p>
            <a:r>
              <a:rPr lang="zh-CN" altLang="en-US" sz="2800" b="1" dirty="0">
                <a:ea typeface="宋体" panose="02010600030101010101" pitchFamily="2" charset="-122"/>
              </a:rPr>
              <a:t>例</a:t>
            </a:r>
            <a:r>
              <a:rPr lang="en-US" altLang="zh-CN" sz="2800" b="1">
                <a:latin typeface="Times New Roman" panose="02020803070505020304" pitchFamily="18" charset="0"/>
                <a:ea typeface="宋体" panose="02010600030101010101" pitchFamily="2" charset="-122"/>
              </a:rPr>
              <a:t>1  </a:t>
            </a:r>
            <a:r>
              <a:rPr lang="zh-CN" altLang="en-US" sz="2800" b="1" dirty="0">
                <a:solidFill>
                  <a:schemeClr val="tx1"/>
                </a:solidFill>
                <a:latin typeface="Times New Roman" panose="02020803070505020304" pitchFamily="18" charset="0"/>
                <a:ea typeface="宋体" panose="02010600030101010101" pitchFamily="2" charset="-122"/>
              </a:rPr>
              <a:t>求下述多项式的重因式</a:t>
            </a:r>
            <a:r>
              <a:rPr lang="en-US" altLang="zh-CN" sz="2800" b="1">
                <a:solidFill>
                  <a:schemeClr val="tx1"/>
                </a:solidFill>
                <a:latin typeface="Times New Roman" panose="02020803070505020304" pitchFamily="18" charset="0"/>
                <a:ea typeface="宋体" panose="02010600030101010101" pitchFamily="2" charset="-122"/>
              </a:rPr>
              <a:t>.</a:t>
            </a:r>
            <a:br>
              <a:rPr lang="en-US" altLang="zh-CN" sz="2800" b="1">
                <a:solidFill>
                  <a:schemeClr val="tx1"/>
                </a:solidFill>
                <a:latin typeface="Times New Roman" panose="02020803070505020304" pitchFamily="18" charset="0"/>
                <a:ea typeface="宋体" panose="02010600030101010101" pitchFamily="2" charset="-122"/>
              </a:rPr>
            </a:br>
            <a:r>
              <a:rPr lang="en-US" altLang="zh-CN" sz="2800" b="1">
                <a:solidFill>
                  <a:schemeClr val="tx1"/>
                </a:solidFill>
                <a:latin typeface="Times New Roman" panose="02020803070505020304" pitchFamily="18" charset="0"/>
                <a:ea typeface="宋体" panose="02010600030101010101" pitchFamily="2" charset="-122"/>
              </a:rPr>
              <a:t>                        </a:t>
            </a:r>
            <a:r>
              <a:rPr lang="en-US" altLang="zh-CN" sz="2800" b="1" i="1">
                <a:solidFill>
                  <a:schemeClr val="tx1"/>
                </a:solidFill>
                <a:latin typeface="Times New Roman" panose="02020803070505020304" pitchFamily="18" charset="0"/>
              </a:rPr>
              <a:t>f</a:t>
            </a:r>
            <a:r>
              <a:rPr lang="en-US" altLang="zh-CN" sz="2800" b="1">
                <a:solidFill>
                  <a:schemeClr val="tx1"/>
                </a:solidFill>
                <a:latin typeface="Times New Roman" panose="02020803070505020304" pitchFamily="18" charset="0"/>
              </a:rPr>
              <a:t>(</a:t>
            </a:r>
            <a:r>
              <a:rPr lang="en-US" altLang="zh-CN" sz="2800" b="1" i="1">
                <a:solidFill>
                  <a:schemeClr val="tx1"/>
                </a:solidFill>
                <a:latin typeface="Times New Roman" panose="02020803070505020304" pitchFamily="18" charset="0"/>
              </a:rPr>
              <a:t>x</a:t>
            </a:r>
            <a:r>
              <a:rPr lang="en-US" altLang="zh-CN" sz="2800" b="1">
                <a:solidFill>
                  <a:schemeClr val="tx1"/>
                </a:solidFill>
                <a:latin typeface="Times New Roman" panose="02020803070505020304" pitchFamily="18" charset="0"/>
              </a:rPr>
              <a:t>) </a:t>
            </a:r>
            <a:r>
              <a:rPr lang="en-US" altLang="zh-CN" sz="2800" b="1" i="1">
                <a:solidFill>
                  <a:schemeClr val="tx1"/>
                </a:solidFill>
                <a:latin typeface="Times New Roman" panose="02020803070505020304" pitchFamily="18" charset="0"/>
              </a:rPr>
              <a:t>= x</a:t>
            </a:r>
            <a:r>
              <a:rPr lang="en-US" altLang="zh-CN" sz="2800" b="1" baseline="30000">
                <a:solidFill>
                  <a:schemeClr val="tx1"/>
                </a:solidFill>
                <a:latin typeface="Times New Roman" panose="02020803070505020304" pitchFamily="18" charset="0"/>
              </a:rPr>
              <a:t>4</a:t>
            </a:r>
            <a:r>
              <a:rPr lang="en-US" altLang="zh-CN" sz="2800" b="1">
                <a:solidFill>
                  <a:schemeClr val="tx1"/>
                </a:solidFill>
                <a:latin typeface="宋体" panose="02010600030101010101" pitchFamily="2" charset="-122"/>
                <a:ea typeface="宋体" panose="02010600030101010101" pitchFamily="2" charset="-122"/>
              </a:rPr>
              <a:t>+</a:t>
            </a:r>
            <a:r>
              <a:rPr lang="en-US" altLang="zh-CN" sz="2800" b="1" i="1">
                <a:solidFill>
                  <a:schemeClr val="tx1"/>
                </a:solidFill>
                <a:latin typeface="Times New Roman" panose="02020803070505020304" pitchFamily="18" charset="0"/>
              </a:rPr>
              <a:t>x</a:t>
            </a:r>
            <a:r>
              <a:rPr lang="en-US" altLang="zh-CN" sz="2800" b="1" baseline="30000">
                <a:solidFill>
                  <a:schemeClr val="tx1"/>
                </a:solidFill>
                <a:latin typeface="Times New Roman" panose="02020803070505020304" pitchFamily="18" charset="0"/>
              </a:rPr>
              <a:t>3</a:t>
            </a:r>
            <a:r>
              <a:rPr lang="en-US" altLang="zh-CN" sz="2800" b="1" i="1">
                <a:solidFill>
                  <a:schemeClr val="tx1"/>
                </a:solidFill>
                <a:latin typeface="宋体" panose="02010600030101010101" pitchFamily="2" charset="-122"/>
                <a:ea typeface="宋体" panose="02010600030101010101" pitchFamily="2" charset="-122"/>
              </a:rPr>
              <a:t>-</a:t>
            </a:r>
            <a:r>
              <a:rPr lang="en-US" altLang="zh-CN" sz="2800" b="1">
                <a:solidFill>
                  <a:schemeClr val="tx1"/>
                </a:solidFill>
                <a:latin typeface="Times New Roman" panose="02020803070505020304" pitchFamily="18" charset="0"/>
                <a:ea typeface="宋体" panose="02010600030101010101" pitchFamily="2" charset="-122"/>
              </a:rPr>
              <a:t>3</a:t>
            </a:r>
            <a:r>
              <a:rPr lang="en-US" altLang="zh-CN" sz="2800" b="1" i="1">
                <a:solidFill>
                  <a:schemeClr val="tx1"/>
                </a:solidFill>
                <a:latin typeface="Times New Roman" panose="02020803070505020304" pitchFamily="18" charset="0"/>
              </a:rPr>
              <a:t>x</a:t>
            </a:r>
            <a:r>
              <a:rPr lang="en-US" altLang="zh-CN" sz="2800" b="1" baseline="30000">
                <a:solidFill>
                  <a:schemeClr val="tx1"/>
                </a:solidFill>
                <a:latin typeface="Times New Roman" panose="02020803070505020304" pitchFamily="18" charset="0"/>
              </a:rPr>
              <a:t>2</a:t>
            </a:r>
            <a:r>
              <a:rPr lang="en-US" altLang="zh-CN" sz="2800" b="1" i="1">
                <a:solidFill>
                  <a:schemeClr val="tx1"/>
                </a:solidFill>
                <a:latin typeface="宋体" panose="02010600030101010101" pitchFamily="2" charset="-122"/>
                <a:ea typeface="宋体" panose="02010600030101010101" pitchFamily="2" charset="-122"/>
              </a:rPr>
              <a:t>-</a:t>
            </a:r>
            <a:r>
              <a:rPr lang="en-US" altLang="zh-CN" sz="2800" b="1" baseline="30000">
                <a:solidFill>
                  <a:schemeClr val="tx1"/>
                </a:solidFill>
                <a:latin typeface="Times New Roman" panose="02020803070505020304" pitchFamily="18" charset="0"/>
              </a:rPr>
              <a:t> </a:t>
            </a:r>
            <a:r>
              <a:rPr lang="en-US" altLang="zh-CN" sz="2800" b="1">
                <a:solidFill>
                  <a:schemeClr val="tx1"/>
                </a:solidFill>
                <a:latin typeface="Times New Roman" panose="02020803070505020304" pitchFamily="18" charset="0"/>
              </a:rPr>
              <a:t>5</a:t>
            </a:r>
            <a:r>
              <a:rPr lang="en-US" altLang="zh-CN" sz="2800" b="1" i="1">
                <a:solidFill>
                  <a:schemeClr val="tx1"/>
                </a:solidFill>
                <a:latin typeface="Times New Roman" panose="02020803070505020304" pitchFamily="18" charset="0"/>
              </a:rPr>
              <a:t>x</a:t>
            </a:r>
            <a:r>
              <a:rPr lang="en-US" altLang="zh-CN" sz="2800" b="1" baseline="30000">
                <a:solidFill>
                  <a:schemeClr val="tx1"/>
                </a:solidFill>
                <a:latin typeface="Times New Roman" panose="02020803070505020304" pitchFamily="18" charset="0"/>
              </a:rPr>
              <a:t> </a:t>
            </a:r>
            <a:r>
              <a:rPr lang="en-US" altLang="zh-CN" sz="2800" b="1" i="1">
                <a:solidFill>
                  <a:schemeClr val="tx1"/>
                </a:solidFill>
                <a:latin typeface="宋体" panose="02010600030101010101" pitchFamily="2" charset="-122"/>
                <a:ea typeface="宋体" panose="02010600030101010101" pitchFamily="2" charset="-122"/>
              </a:rPr>
              <a:t>-</a:t>
            </a:r>
            <a:r>
              <a:rPr lang="en-US" altLang="zh-CN" sz="2800" b="1">
                <a:solidFill>
                  <a:schemeClr val="tx1"/>
                </a:solidFill>
                <a:latin typeface="宋体" panose="02010600030101010101" pitchFamily="2" charset="-122"/>
                <a:ea typeface="宋体" panose="02010600030101010101" pitchFamily="2" charset="-122"/>
              </a:rPr>
              <a:t>2</a:t>
            </a:r>
            <a:endParaRPr lang="en-US" altLang="zh-CN" sz="2800" b="1">
              <a:solidFill>
                <a:schemeClr val="tx1"/>
              </a:solidFill>
              <a:latin typeface="宋体" panose="02010600030101010101" pitchFamily="2" charset="-122"/>
              <a:ea typeface="宋体" panose="02010600030101010101" pitchFamily="2" charset="-122"/>
            </a:endParaRPr>
          </a:p>
        </p:txBody>
      </p:sp>
      <p:sp>
        <p:nvSpPr>
          <p:cNvPr id="280579" name="内容占位符 280578"/>
          <p:cNvSpPr>
            <a:spLocks noGrp="1"/>
          </p:cNvSpPr>
          <p:nvPr>
            <p:ph idx="1"/>
          </p:nvPr>
        </p:nvSpPr>
        <p:spPr>
          <a:xfrm>
            <a:off x="912813" y="1905000"/>
            <a:ext cx="8110537" cy="3200400"/>
          </a:xfrm>
        </p:spPr>
        <p:txBody>
          <a:bodyPr anchor="t"/>
          <a:p>
            <a:pPr>
              <a:buNone/>
            </a:pPr>
            <a:r>
              <a:rPr lang="zh-CN" altLang="en-US" sz="2800" b="1" dirty="0">
                <a:solidFill>
                  <a:schemeClr val="tx2"/>
                </a:solidFill>
              </a:rPr>
              <a:t>解   </a:t>
            </a:r>
            <a:r>
              <a:rPr lang="en-US" altLang="zh-CN" sz="2800" b="1" i="1">
                <a:latin typeface="Times New Roman" panose="02020803070505020304" pitchFamily="18" charset="0"/>
              </a:rPr>
              <a:t>f</a:t>
            </a:r>
            <a:r>
              <a:rPr lang="en-US" altLang="zh-CN" sz="2800" b="1" i="1">
                <a:latin typeface="Times New Roman" panose="02020803070505020304" pitchFamily="18" charset="0"/>
                <a:sym typeface="Symbol" pitchFamily="18" charset="2"/>
              </a:rPr>
              <a:t></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 </a:t>
            </a:r>
            <a:r>
              <a:rPr lang="en-US" altLang="zh-CN" sz="2800" b="1">
                <a:latin typeface="Times New Roman" panose="02020803070505020304" pitchFamily="18" charset="0"/>
              </a:rPr>
              <a:t>4</a:t>
            </a:r>
            <a:r>
              <a:rPr lang="en-US" altLang="zh-CN" sz="2800" b="1" i="1">
                <a:latin typeface="Times New Roman" panose="02020803070505020304" pitchFamily="18" charset="0"/>
              </a:rPr>
              <a:t>x</a:t>
            </a:r>
            <a:r>
              <a:rPr lang="en-US" altLang="zh-CN" sz="2800" b="1" baseline="30000">
                <a:latin typeface="Times New Roman" panose="02020803070505020304" pitchFamily="18" charset="0"/>
              </a:rPr>
              <a:t>3</a:t>
            </a:r>
            <a:r>
              <a:rPr lang="en-US" altLang="zh-CN" sz="2800" b="1">
                <a:latin typeface="宋体" panose="02010600030101010101" pitchFamily="2" charset="-122"/>
              </a:rPr>
              <a:t>+</a:t>
            </a:r>
            <a:r>
              <a:rPr lang="en-US" altLang="zh-CN" sz="2800" b="1">
                <a:latin typeface="Times New Roman" panose="02020803070505020304" pitchFamily="18" charset="0"/>
              </a:rPr>
              <a:t>3</a:t>
            </a:r>
            <a:r>
              <a:rPr lang="en-US" altLang="zh-CN" sz="2800" b="1" i="1">
                <a:latin typeface="Times New Roman" panose="02020803070505020304" pitchFamily="18" charset="0"/>
              </a:rPr>
              <a:t>x</a:t>
            </a:r>
            <a:r>
              <a:rPr lang="en-US" altLang="zh-CN" sz="2800" b="1" baseline="30000">
                <a:latin typeface="Times New Roman" panose="02020803070505020304" pitchFamily="18" charset="0"/>
              </a:rPr>
              <a:t>2</a:t>
            </a:r>
            <a:r>
              <a:rPr lang="en-US" altLang="zh-CN" sz="2800" b="1" i="1">
                <a:latin typeface="宋体" panose="02010600030101010101" pitchFamily="2" charset="-122"/>
              </a:rPr>
              <a:t>-</a:t>
            </a:r>
            <a:r>
              <a:rPr lang="en-US" altLang="zh-CN" sz="2800" b="1">
                <a:latin typeface="Times New Roman" panose="02020803070505020304" pitchFamily="18" charset="0"/>
              </a:rPr>
              <a:t>6</a:t>
            </a:r>
            <a:r>
              <a:rPr lang="en-US" altLang="zh-CN" sz="2800" b="1" i="1">
                <a:latin typeface="Times New Roman" panose="02020803070505020304" pitchFamily="18" charset="0"/>
              </a:rPr>
              <a:t>x</a:t>
            </a:r>
            <a:r>
              <a:rPr lang="en-US" altLang="zh-CN" sz="2800" b="1" i="1">
                <a:latin typeface="宋体" panose="02010600030101010101" pitchFamily="2" charset="-122"/>
              </a:rPr>
              <a:t>-</a:t>
            </a:r>
            <a:r>
              <a:rPr lang="en-US" altLang="zh-CN" sz="2800" b="1">
                <a:latin typeface="Times New Roman" panose="02020803070505020304" pitchFamily="18" charset="0"/>
              </a:rPr>
              <a:t>5</a:t>
            </a:r>
            <a:endParaRPr lang="en-US" altLang="zh-CN" sz="2800" b="1">
              <a:latin typeface="Times New Roman" panose="02020803070505020304" pitchFamily="18" charset="0"/>
            </a:endParaRPr>
          </a:p>
          <a:p>
            <a:pPr>
              <a:buNone/>
            </a:pPr>
            <a:r>
              <a:rPr lang="en-US" altLang="zh-CN" sz="2800" b="1" dirty="0">
                <a:latin typeface="Times New Roman" panose="02020803070505020304" pitchFamily="18" charset="0"/>
              </a:rPr>
              <a:t>        </a:t>
            </a:r>
            <a:r>
              <a:rPr lang="zh-CN" altLang="en-US" sz="2800" b="1" dirty="0">
                <a:latin typeface="Times New Roman" panose="02020803070505020304" pitchFamily="18" charset="0"/>
              </a:rPr>
              <a:t>利用</a:t>
            </a:r>
            <a:r>
              <a:rPr lang="zh-CN" altLang="en-US" sz="2800" b="1" dirty="0">
                <a:latin typeface="宋体" panose="02010600030101010101" pitchFamily="2" charset="-122"/>
              </a:rPr>
              <a:t>辗转相除法，求得</a:t>
            </a:r>
            <a:endParaRPr lang="zh-CN" altLang="en-US" sz="2800" b="1" dirty="0">
              <a:latin typeface="宋体" panose="02010600030101010101" pitchFamily="2" charset="-122"/>
            </a:endParaRPr>
          </a:p>
          <a:p>
            <a:pPr>
              <a:buNone/>
            </a:pPr>
            <a:r>
              <a:rPr lang="zh-CN" altLang="en-US" sz="2800" b="1" dirty="0">
                <a:latin typeface="宋体" panose="02010600030101010101" pitchFamily="2" charset="-122"/>
              </a:rPr>
              <a:t>   </a:t>
            </a:r>
            <a:r>
              <a:rPr lang="en-US" altLang="zh-CN" sz="2800" b="1">
                <a:latin typeface="宋体" panose="02010600030101010101" pitchFamily="2" charset="-122"/>
              </a:rPr>
              <a:t>(</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f</a:t>
            </a:r>
            <a:r>
              <a:rPr lang="en-US" altLang="zh-CN" sz="2800" b="1" i="1">
                <a:latin typeface="Times New Roman" panose="02020803070505020304" pitchFamily="18" charset="0"/>
                <a:sym typeface="Symbol" pitchFamily="18" charset="2"/>
              </a:rPr>
              <a:t></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 x</a:t>
            </a:r>
            <a:r>
              <a:rPr lang="en-US" altLang="zh-CN" sz="2800" b="1" baseline="30000">
                <a:latin typeface="Times New Roman" panose="02020803070505020304" pitchFamily="18" charset="0"/>
              </a:rPr>
              <a:t>2</a:t>
            </a:r>
            <a:r>
              <a:rPr lang="en-US" altLang="zh-CN" sz="2800" b="1">
                <a:latin typeface="Times New Roman" panose="02020803070505020304" pitchFamily="18" charset="0"/>
              </a:rPr>
              <a:t>+2</a:t>
            </a:r>
            <a:r>
              <a:rPr lang="en-US" altLang="zh-CN" sz="2800" b="1" i="1">
                <a:latin typeface="Times New Roman" panose="02020803070505020304" pitchFamily="18" charset="0"/>
              </a:rPr>
              <a:t>x</a:t>
            </a:r>
            <a:r>
              <a:rPr lang="en-US" altLang="zh-CN" sz="2800" b="1">
                <a:latin typeface="Times New Roman" panose="02020803070505020304" pitchFamily="18" charset="0"/>
              </a:rPr>
              <a:t>+1 </a:t>
            </a:r>
            <a:r>
              <a:rPr lang="en-US" altLang="zh-CN" sz="2800" b="1" i="1">
                <a:latin typeface="Times New Roman" panose="02020803070505020304" pitchFamily="18" charset="0"/>
              </a:rPr>
              <a:t>=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1) </a:t>
            </a:r>
            <a:r>
              <a:rPr lang="en-US" altLang="zh-CN" sz="2800" b="1" baseline="30000">
                <a:latin typeface="Times New Roman" panose="02020803070505020304" pitchFamily="18" charset="0"/>
              </a:rPr>
              <a:t>2</a:t>
            </a:r>
            <a:endParaRPr lang="en-US" altLang="zh-CN" sz="2800" b="1" baseline="30000">
              <a:latin typeface="Times New Roman" panose="02020803070505020304" pitchFamily="18" charset="0"/>
            </a:endParaRPr>
          </a:p>
          <a:p>
            <a:pPr>
              <a:buNone/>
            </a:pPr>
            <a:r>
              <a:rPr lang="zh-CN" altLang="en-US" sz="2800" b="1" dirty="0">
                <a:latin typeface="Times New Roman" panose="02020803070505020304" pitchFamily="18" charset="0"/>
              </a:rPr>
              <a:t>所以 </a:t>
            </a:r>
            <a:r>
              <a:rPr lang="en-US" altLang="zh-CN" sz="2800" b="1" i="1">
                <a:latin typeface="Times New Roman" panose="02020803070505020304" pitchFamily="18" charset="0"/>
              </a:rPr>
              <a:t>x+</a:t>
            </a:r>
            <a:r>
              <a:rPr lang="en-US" altLang="zh-CN" sz="2800" b="1">
                <a:latin typeface="Times New Roman" panose="02020803070505020304" pitchFamily="18" charset="0"/>
              </a:rPr>
              <a:t>1</a:t>
            </a:r>
            <a:r>
              <a:rPr lang="zh-CN" altLang="en-US" sz="2800" b="1">
                <a:latin typeface="Times New Roman" panose="02020803070505020304" pitchFamily="18" charset="0"/>
              </a:rPr>
              <a:t>为</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的三重因式</a:t>
            </a:r>
            <a:r>
              <a:rPr lang="en-US" altLang="zh-CN" sz="2800" b="1" dirty="0">
                <a:latin typeface="Times New Roman" panose="02020803070505020304" pitchFamily="18" charset="0"/>
              </a:rPr>
              <a:t>.</a:t>
            </a:r>
            <a:endParaRPr lang="en-US" altLang="zh-CN" sz="2800" b="1" dirty="0">
              <a:latin typeface="Times New Roman" panose="02020803070505020304" pitchFamily="18" charset="0"/>
            </a:endParaRPr>
          </a:p>
          <a:p>
            <a:pPr>
              <a:buNone/>
            </a:pPr>
            <a:r>
              <a:rPr lang="zh-CN" altLang="en-US" sz="2800" b="1" dirty="0">
                <a:latin typeface="Times New Roman" panose="02020803070505020304" pitchFamily="18" charset="0"/>
              </a:rPr>
              <a:t>由此得</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的标准分解式为：</a:t>
            </a:r>
            <a:endParaRPr lang="zh-CN" altLang="en-US" sz="2800" b="1" dirty="0">
              <a:latin typeface="Times New Roman" panose="02020803070505020304" pitchFamily="18" charset="0"/>
            </a:endParaRPr>
          </a:p>
          <a:p>
            <a:pPr>
              <a:buNone/>
            </a:pPr>
            <a:r>
              <a:rPr lang="zh-CN" altLang="en-US" sz="2800" b="1" i="1">
                <a:latin typeface="Times New Roman" panose="02020803070505020304" pitchFamily="18" charset="0"/>
              </a:rPr>
              <a:t>                              </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1) </a:t>
            </a:r>
            <a:r>
              <a:rPr lang="en-US" altLang="zh-CN" sz="2800" b="1" baseline="30000">
                <a:latin typeface="Times New Roman" panose="02020803070505020304" pitchFamily="18" charset="0"/>
              </a:rPr>
              <a:t>3</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-2) </a:t>
            </a:r>
            <a:endParaRPr lang="en-US" altLang="zh-CN" sz="2800" b="1">
              <a:latin typeface="Times New Roman" panose="020208030705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0579">
                                            <p:txEl>
                                              <p:charRg st="0" end="24"/>
                                            </p:txEl>
                                          </p:spTgt>
                                        </p:tgtEl>
                                        <p:attrNameLst>
                                          <p:attrName>style.visibility</p:attrName>
                                        </p:attrNameLst>
                                      </p:cBhvr>
                                      <p:to>
                                        <p:strVal val="visible"/>
                                      </p:to>
                                    </p:set>
                                    <p:animEffect transition="in" filter="wipe(left)">
                                      <p:cBhvr>
                                        <p:cTn id="7" dur="500"/>
                                        <p:tgtEl>
                                          <p:spTgt spid="280579">
                                            <p:txEl>
                                              <p:charRg st="0" end="2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0579">
                                            <p:txEl>
                                              <p:charRg st="24" end="43"/>
                                            </p:txEl>
                                          </p:spTgt>
                                        </p:tgtEl>
                                        <p:attrNameLst>
                                          <p:attrName>style.visibility</p:attrName>
                                        </p:attrNameLst>
                                      </p:cBhvr>
                                      <p:to>
                                        <p:strVal val="visible"/>
                                      </p:to>
                                    </p:set>
                                    <p:animEffect transition="in" filter="wipe(left)">
                                      <p:cBhvr>
                                        <p:cTn id="12" dur="500"/>
                                        <p:tgtEl>
                                          <p:spTgt spid="280579">
                                            <p:txEl>
                                              <p:charRg st="24" end="4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80579">
                                            <p:txEl>
                                              <p:charRg st="43" end="78"/>
                                            </p:txEl>
                                          </p:spTgt>
                                        </p:tgtEl>
                                        <p:attrNameLst>
                                          <p:attrName>style.visibility</p:attrName>
                                        </p:attrNameLst>
                                      </p:cBhvr>
                                      <p:to>
                                        <p:strVal val="visible"/>
                                      </p:to>
                                    </p:set>
                                    <p:animEffect transition="in" filter="wipe(left)">
                                      <p:cBhvr>
                                        <p:cTn id="17" dur="500"/>
                                        <p:tgtEl>
                                          <p:spTgt spid="280579">
                                            <p:txEl>
                                              <p:charRg st="43" end="7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80579">
                                            <p:txEl>
                                              <p:charRg st="78" end="109"/>
                                            </p:txEl>
                                          </p:spTgt>
                                        </p:tgtEl>
                                        <p:attrNameLst>
                                          <p:attrName>style.visibility</p:attrName>
                                        </p:attrNameLst>
                                      </p:cBhvr>
                                      <p:to>
                                        <p:strVal val="visible"/>
                                      </p:to>
                                    </p:set>
                                    <p:animEffect transition="in" filter="wipe(left)">
                                      <p:cBhvr>
                                        <p:cTn id="22" dur="500"/>
                                        <p:tgtEl>
                                          <p:spTgt spid="280579">
                                            <p:txEl>
                                              <p:charRg st="78" end="10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80579">
                                            <p:txEl>
                                              <p:charRg st="96" end="112"/>
                                            </p:txEl>
                                          </p:spTgt>
                                        </p:tgtEl>
                                        <p:attrNameLst>
                                          <p:attrName>style.visibility</p:attrName>
                                        </p:attrNameLst>
                                      </p:cBhvr>
                                      <p:to>
                                        <p:strVal val="visible"/>
                                      </p:to>
                                    </p:set>
                                    <p:animEffect transition="in" filter="wipe(left)">
                                      <p:cBhvr>
                                        <p:cTn id="27" dur="500"/>
                                        <p:tgtEl>
                                          <p:spTgt spid="280579">
                                            <p:txEl>
                                              <p:charRg st="96" end="11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80579">
                                            <p:txEl>
                                              <p:charRg st="112" end="159"/>
                                            </p:txEl>
                                          </p:spTgt>
                                        </p:tgtEl>
                                        <p:attrNameLst>
                                          <p:attrName>style.visibility</p:attrName>
                                        </p:attrNameLst>
                                      </p:cBhvr>
                                      <p:to>
                                        <p:strVal val="visible"/>
                                      </p:to>
                                    </p:set>
                                    <p:animEffect transition="in" filter="wipe(left)">
                                      <p:cBhvr>
                                        <p:cTn id="32" dur="500"/>
                                        <p:tgtEl>
                                          <p:spTgt spid="280579">
                                            <p:txEl>
                                              <p:charRg st="112" end="15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579" grpId="0" build="p"/>
    </p:bldLst>
  </p:timing>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78849" name="标题 281601"/>
          <p:cNvSpPr>
            <a:spLocks noGrp="1"/>
          </p:cNvSpPr>
          <p:nvPr>
            <p:ph type="title"/>
          </p:nvPr>
        </p:nvSpPr>
        <p:spPr>
          <a:xfrm>
            <a:off x="609600" y="381000"/>
            <a:ext cx="2481263" cy="519113"/>
          </a:xfrm>
        </p:spPr>
        <p:txBody>
          <a:bodyPr wrap="square" anchor="b">
            <a:spAutoFit/>
          </a:bodyPr>
          <a:p>
            <a:r>
              <a:rPr lang="en-US" altLang="zh-CN" sz="2800" b="1" dirty="0">
                <a:latin typeface="宋体" panose="02010600030101010101" pitchFamily="2" charset="-122"/>
                <a:ea typeface="宋体" panose="02010600030101010101" pitchFamily="2" charset="-122"/>
              </a:rPr>
              <a:t>3.</a:t>
            </a:r>
            <a:r>
              <a:rPr lang="zh-CN" altLang="en-US" sz="2800" b="1" dirty="0">
                <a:latin typeface="宋体" panose="02010600030101010101" pitchFamily="2" charset="-122"/>
                <a:ea typeface="宋体" panose="02010600030101010101" pitchFamily="2" charset="-122"/>
              </a:rPr>
              <a:t>消除重因式</a:t>
            </a:r>
            <a:endParaRPr lang="zh-CN" altLang="en-US" sz="2800" b="1" dirty="0">
              <a:latin typeface="宋体" panose="02010600030101010101" pitchFamily="2" charset="-122"/>
              <a:ea typeface="宋体" panose="02010600030101010101" pitchFamily="2" charset="-122"/>
            </a:endParaRPr>
          </a:p>
        </p:txBody>
      </p:sp>
      <p:graphicFrame>
        <p:nvGraphicFramePr>
          <p:cNvPr id="281603" name="对象 281602"/>
          <p:cNvGraphicFramePr/>
          <p:nvPr/>
        </p:nvGraphicFramePr>
        <p:xfrm>
          <a:off x="2362200" y="762000"/>
          <a:ext cx="2971800" cy="944563"/>
        </p:xfrm>
        <a:graphic>
          <a:graphicData uri="http://schemas.openxmlformats.org/presentationml/2006/ole">
            <mc:AlternateContent xmlns:mc="http://schemas.openxmlformats.org/markup-compatibility/2006">
              <mc:Choice xmlns:v="urn:schemas-microsoft-com:vml" Requires="v">
                <p:oleObj spid="_x0000_s3091" name="" r:id="rId1" imgW="1358265" imgH="431800" progId="Equation.3">
                  <p:embed/>
                </p:oleObj>
              </mc:Choice>
              <mc:Fallback>
                <p:oleObj name="" r:id="rId1" imgW="1358265" imgH="431800" progId="Equation.3">
                  <p:embed/>
                  <p:pic>
                    <p:nvPicPr>
                      <p:cNvPr id="0" name="图片 3090"/>
                      <p:cNvPicPr/>
                      <p:nvPr/>
                    </p:nvPicPr>
                    <p:blipFill>
                      <a:blip r:embed="rId2"/>
                      <a:stretch>
                        <a:fillRect/>
                      </a:stretch>
                    </p:blipFill>
                    <p:spPr>
                      <a:xfrm>
                        <a:off x="2362200" y="762000"/>
                        <a:ext cx="2971800" cy="944563"/>
                      </a:xfrm>
                      <a:prstGeom prst="rect">
                        <a:avLst/>
                      </a:prstGeom>
                      <a:noFill/>
                      <a:ln w="38100">
                        <a:noFill/>
                        <a:miter/>
                      </a:ln>
                    </p:spPr>
                  </p:pic>
                </p:oleObj>
              </mc:Fallback>
            </mc:AlternateContent>
          </a:graphicData>
        </a:graphic>
      </p:graphicFrame>
      <p:sp>
        <p:nvSpPr>
          <p:cNvPr id="281604" name="矩形 281603"/>
          <p:cNvSpPr/>
          <p:nvPr/>
        </p:nvSpPr>
        <p:spPr>
          <a:xfrm>
            <a:off x="685800" y="1905000"/>
            <a:ext cx="8077200" cy="990600"/>
          </a:xfrm>
          <a:prstGeom prst="rect">
            <a:avLst/>
          </a:prstGeom>
          <a:noFill/>
          <a:ln w="9525">
            <a:noFill/>
          </a:ln>
        </p:spPr>
        <p:txBody>
          <a:bodyPr anchor="t"/>
          <a:p>
            <a:pPr marL="342900" indent="-342900">
              <a:lnSpc>
                <a:spcPct val="90000"/>
              </a:lnSpc>
              <a:spcBef>
                <a:spcPct val="20000"/>
              </a:spcBef>
              <a:buClr>
                <a:schemeClr val="folHlink"/>
              </a:buClr>
              <a:buSzPct val="75000"/>
              <a:buFont typeface="Wingdings" panose="05000000000000000000" pitchFamily="2" charset="2"/>
              <a:buNone/>
            </a:pPr>
            <a:r>
              <a:rPr lang="zh-CN" altLang="en-US" sz="2800" b="1" dirty="0">
                <a:latin typeface="宋体" panose="02010600030101010101" pitchFamily="2" charset="-122"/>
                <a:ea typeface="宋体" panose="02010600030101010101" pitchFamily="2" charset="-122"/>
              </a:rPr>
              <a:t>是一个没有重因式的多项式，且</a:t>
            </a:r>
            <a:endParaRPr lang="zh-CN" altLang="en-US" sz="2800" b="1" dirty="0">
              <a:latin typeface="宋体" panose="02010600030101010101" pitchFamily="2" charset="-122"/>
              <a:ea typeface="宋体" panose="02010600030101010101" pitchFamily="2" charset="-122"/>
            </a:endParaRPr>
          </a:p>
          <a:p>
            <a:pPr marL="342900" indent="-342900">
              <a:lnSpc>
                <a:spcPct val="90000"/>
              </a:lnSpc>
              <a:spcBef>
                <a:spcPct val="20000"/>
              </a:spcBef>
              <a:buClr>
                <a:schemeClr val="folHlink"/>
              </a:buClr>
              <a:buSzPct val="75000"/>
              <a:buFont typeface="Wingdings" panose="05000000000000000000" pitchFamily="2" charset="2"/>
              <a:buNone/>
            </a:pPr>
            <a:r>
              <a:rPr lang="zh-CN" altLang="en-US" sz="2800" b="1" dirty="0">
                <a:latin typeface="宋体" panose="02010600030101010101" pitchFamily="2" charset="-122"/>
                <a:ea typeface="宋体" panose="02010600030101010101" pitchFamily="2" charset="-122"/>
              </a:rPr>
              <a:t>它与</a:t>
            </a:r>
            <a:r>
              <a:rPr lang="en-US" altLang="zh-CN" sz="2800" b="1" i="1">
                <a:latin typeface="Times New Roman" panose="02020803070505020304" pitchFamily="18" charset="0"/>
                <a:ea typeface="宋体" panose="02010600030101010101" pitchFamily="2" charset="-122"/>
              </a:rPr>
              <a:t>f</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具有完全相同的不可约因式</a:t>
            </a:r>
            <a:r>
              <a:rPr lang="en-US" altLang="zh-CN" sz="2800" b="1">
                <a:latin typeface="宋体" panose="02010600030101010101" pitchFamily="2" charset="-122"/>
                <a:ea typeface="宋体" panose="02010600030101010101" pitchFamily="2" charset="-122"/>
              </a:rPr>
              <a:t>.</a:t>
            </a:r>
            <a:endParaRPr lang="en-US" altLang="zh-CN" sz="2800" b="1">
              <a:latin typeface="宋体" panose="02010600030101010101" pitchFamily="2" charset="-122"/>
              <a:ea typeface="宋体" panose="02010600030101010101" pitchFamily="2" charset="-122"/>
            </a:endParaRPr>
          </a:p>
        </p:txBody>
      </p:sp>
      <p:sp>
        <p:nvSpPr>
          <p:cNvPr id="281605" name="矩形 281604"/>
          <p:cNvSpPr/>
          <p:nvPr/>
        </p:nvSpPr>
        <p:spPr>
          <a:xfrm>
            <a:off x="1371600" y="3124200"/>
            <a:ext cx="5029200" cy="477838"/>
          </a:xfrm>
          <a:prstGeom prst="rect">
            <a:avLst/>
          </a:prstGeom>
          <a:noFill/>
          <a:ln w="9525">
            <a:noFill/>
          </a:ln>
        </p:spPr>
        <p:txBody>
          <a:bodyPr anchor="t">
            <a:spAutoFit/>
          </a:bodyPr>
          <a:p>
            <a:pPr indent="0">
              <a:lnSpc>
                <a:spcPct val="90000"/>
              </a:lnSpc>
              <a:spcBef>
                <a:spcPct val="50000"/>
              </a:spcBef>
              <a:buClr>
                <a:schemeClr val="folHlink"/>
              </a:buClr>
              <a:buSzPct val="75000"/>
              <a:buFont typeface="Wingdings" panose="05000000000000000000" pitchFamily="2" charset="2"/>
              <a:buNone/>
            </a:pPr>
            <a:r>
              <a:rPr lang="zh-CN" altLang="en-US" sz="2800" b="1" dirty="0">
                <a:solidFill>
                  <a:schemeClr val="tx2"/>
                </a:solidFill>
                <a:latin typeface="宋体" panose="02010600030101010101" pitchFamily="2" charset="-122"/>
                <a:ea typeface="宋体" panose="02010600030101010101" pitchFamily="2" charset="-122"/>
              </a:rPr>
              <a:t>事实上</a:t>
            </a:r>
            <a:r>
              <a:rPr lang="zh-CN" altLang="en-US" sz="2800" b="1" dirty="0">
                <a:latin typeface="宋体" panose="02010600030101010101" pitchFamily="2" charset="-122"/>
                <a:ea typeface="宋体" panose="02010600030101010101" pitchFamily="2" charset="-122"/>
              </a:rPr>
              <a:t>，设</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有如下分解式： </a:t>
            </a:r>
            <a:endParaRPr lang="zh-CN" altLang="en-US" sz="2800" b="1" dirty="0">
              <a:latin typeface="宋体" panose="02010600030101010101" pitchFamily="2" charset="-122"/>
              <a:ea typeface="宋体" panose="02010600030101010101" pitchFamily="2" charset="-122"/>
            </a:endParaRPr>
          </a:p>
        </p:txBody>
      </p:sp>
      <p:graphicFrame>
        <p:nvGraphicFramePr>
          <p:cNvPr id="281606" name="对象 281605"/>
          <p:cNvGraphicFramePr/>
          <p:nvPr/>
        </p:nvGraphicFramePr>
        <p:xfrm>
          <a:off x="2057400" y="3581400"/>
          <a:ext cx="4800600" cy="601663"/>
        </p:xfrm>
        <a:graphic>
          <a:graphicData uri="http://schemas.openxmlformats.org/presentationml/2006/ole">
            <mc:AlternateContent xmlns:mc="http://schemas.openxmlformats.org/markup-compatibility/2006">
              <mc:Choice xmlns:v="urn:schemas-microsoft-com:vml" Requires="v">
                <p:oleObj spid="_x0000_s3114" name="" r:id="rId3" imgW="1915795" imgH="254000" progId="Equation.3">
                  <p:embed/>
                </p:oleObj>
              </mc:Choice>
              <mc:Fallback>
                <p:oleObj name="" r:id="rId3" imgW="1915795" imgH="254000" progId="Equation.3">
                  <p:embed/>
                  <p:pic>
                    <p:nvPicPr>
                      <p:cNvPr id="0" name="图片 3113"/>
                      <p:cNvPicPr/>
                      <p:nvPr/>
                    </p:nvPicPr>
                    <p:blipFill>
                      <a:blip r:embed="rId4"/>
                      <a:stretch>
                        <a:fillRect/>
                      </a:stretch>
                    </p:blipFill>
                    <p:spPr>
                      <a:xfrm>
                        <a:off x="2057400" y="3581400"/>
                        <a:ext cx="4800600" cy="601663"/>
                      </a:xfrm>
                      <a:prstGeom prst="rect">
                        <a:avLst/>
                      </a:prstGeom>
                      <a:noFill/>
                      <a:ln w="38100">
                        <a:noFill/>
                        <a:miter/>
                      </a:ln>
                    </p:spPr>
                  </p:pic>
                </p:oleObj>
              </mc:Fallback>
            </mc:AlternateContent>
          </a:graphicData>
        </a:graphic>
      </p:graphicFrame>
      <p:sp>
        <p:nvSpPr>
          <p:cNvPr id="281607" name="矩形 281606"/>
          <p:cNvSpPr/>
          <p:nvPr/>
        </p:nvSpPr>
        <p:spPr>
          <a:xfrm>
            <a:off x="685800" y="4330700"/>
            <a:ext cx="7799388" cy="477838"/>
          </a:xfrm>
          <a:prstGeom prst="rect">
            <a:avLst/>
          </a:prstGeom>
          <a:noFill/>
          <a:ln w="9525">
            <a:noFill/>
          </a:ln>
        </p:spPr>
        <p:txBody>
          <a:bodyPr wrap="square" anchor="t">
            <a:spAutoFit/>
          </a:bodyPr>
          <a:p>
            <a:pPr indent="0">
              <a:lnSpc>
                <a:spcPct val="90000"/>
              </a:lnSpc>
              <a:spcBef>
                <a:spcPct val="50000"/>
              </a:spcBef>
              <a:buClr>
                <a:schemeClr val="folHlink"/>
              </a:buClr>
              <a:buSzPct val="75000"/>
              <a:buFont typeface="Wingdings" panose="05000000000000000000" pitchFamily="2" charset="2"/>
              <a:buNone/>
            </a:pPr>
            <a:r>
              <a:rPr lang="zh-CN" altLang="en-US" sz="2800" b="1" dirty="0">
                <a:latin typeface="宋体" panose="02010600030101010101" pitchFamily="2" charset="-122"/>
                <a:ea typeface="宋体" panose="02010600030101010101" pitchFamily="2" charset="-122"/>
              </a:rPr>
              <a:t>根据定理</a:t>
            </a:r>
            <a:r>
              <a:rPr lang="en-US" altLang="zh-CN" sz="2800" b="1" dirty="0">
                <a:latin typeface="宋体" panose="02010600030101010101" pitchFamily="2" charset="-122"/>
                <a:ea typeface="宋体" panose="02010600030101010101" pitchFamily="2" charset="-122"/>
              </a:rPr>
              <a:t>6, </a:t>
            </a:r>
            <a:endParaRPr lang="zh-CN" altLang="en-US" sz="2800" b="1">
              <a:latin typeface="Times New Roman" panose="02020803070505020304" pitchFamily="18" charset="0"/>
              <a:ea typeface="宋体" panose="02010600030101010101" pitchFamily="2" charset="-122"/>
            </a:endParaRPr>
          </a:p>
        </p:txBody>
      </p:sp>
      <p:graphicFrame>
        <p:nvGraphicFramePr>
          <p:cNvPr id="281608" name="对象 281607"/>
          <p:cNvGraphicFramePr/>
          <p:nvPr/>
        </p:nvGraphicFramePr>
        <p:xfrm>
          <a:off x="1704975" y="4832350"/>
          <a:ext cx="6707188" cy="601663"/>
        </p:xfrm>
        <a:graphic>
          <a:graphicData uri="http://schemas.openxmlformats.org/presentationml/2006/ole">
            <mc:AlternateContent xmlns:mc="http://schemas.openxmlformats.org/markup-compatibility/2006">
              <mc:Choice xmlns:v="urn:schemas-microsoft-com:vml" Requires="v">
                <p:oleObj spid="_x0000_s3132" name="" r:id="rId5" imgW="2677160" imgH="254000" progId="Equation.3">
                  <p:embed/>
                </p:oleObj>
              </mc:Choice>
              <mc:Fallback>
                <p:oleObj name="" r:id="rId5" imgW="2677160" imgH="254000" progId="Equation.3">
                  <p:embed/>
                  <p:pic>
                    <p:nvPicPr>
                      <p:cNvPr id="0" name="图片 3131"/>
                      <p:cNvPicPr/>
                      <p:nvPr/>
                    </p:nvPicPr>
                    <p:blipFill>
                      <a:blip r:embed="rId6"/>
                      <a:stretch>
                        <a:fillRect/>
                      </a:stretch>
                    </p:blipFill>
                    <p:spPr>
                      <a:xfrm>
                        <a:off x="1704975" y="4832350"/>
                        <a:ext cx="6707188" cy="601663"/>
                      </a:xfrm>
                      <a:prstGeom prst="rect">
                        <a:avLst/>
                      </a:prstGeom>
                      <a:noFill/>
                      <a:ln w="38100">
                        <a:noFill/>
                        <a:miter/>
                      </a:ln>
                    </p:spPr>
                  </p:pic>
                </p:oleObj>
              </mc:Fallback>
            </mc:AlternateContent>
          </a:graphicData>
        </a:graphic>
      </p:graphicFrame>
      <p:sp>
        <p:nvSpPr>
          <p:cNvPr id="281609" name="矩形 281608"/>
          <p:cNvSpPr/>
          <p:nvPr/>
        </p:nvSpPr>
        <p:spPr>
          <a:xfrm>
            <a:off x="685800" y="5456238"/>
            <a:ext cx="914400" cy="476250"/>
          </a:xfrm>
          <a:prstGeom prst="rect">
            <a:avLst/>
          </a:prstGeom>
          <a:noFill/>
          <a:ln w="9525">
            <a:noFill/>
          </a:ln>
        </p:spPr>
        <p:txBody>
          <a:bodyPr anchor="t">
            <a:spAutoFit/>
          </a:bodyPr>
          <a:p>
            <a:pPr indent="0">
              <a:lnSpc>
                <a:spcPct val="90000"/>
              </a:lnSpc>
              <a:spcBef>
                <a:spcPct val="50000"/>
              </a:spcBef>
              <a:buClr>
                <a:schemeClr val="folHlink"/>
              </a:buClr>
              <a:buSzPct val="75000"/>
              <a:buFont typeface="Wingdings" panose="05000000000000000000" pitchFamily="2" charset="2"/>
              <a:buNone/>
            </a:pPr>
            <a:r>
              <a:rPr lang="zh-CN" altLang="en-US" sz="2800" b="1" dirty="0">
                <a:latin typeface="宋体" panose="02010600030101010101" pitchFamily="2" charset="-122"/>
                <a:ea typeface="宋体" panose="02010600030101010101" pitchFamily="2" charset="-122"/>
              </a:rPr>
              <a:t>从而</a:t>
            </a:r>
            <a:endParaRPr lang="zh-CN" altLang="en-US" sz="2800" b="1">
              <a:latin typeface="宋体" panose="02010600030101010101" pitchFamily="2" charset="-122"/>
              <a:ea typeface="宋体" panose="02010600030101010101" pitchFamily="2" charset="-122"/>
            </a:endParaRPr>
          </a:p>
        </p:txBody>
      </p:sp>
      <p:graphicFrame>
        <p:nvGraphicFramePr>
          <p:cNvPr id="281610" name="对象 281609"/>
          <p:cNvGraphicFramePr/>
          <p:nvPr/>
        </p:nvGraphicFramePr>
        <p:xfrm>
          <a:off x="2057400" y="5456238"/>
          <a:ext cx="5276850" cy="944562"/>
        </p:xfrm>
        <a:graphic>
          <a:graphicData uri="http://schemas.openxmlformats.org/presentationml/2006/ole">
            <mc:AlternateContent xmlns:mc="http://schemas.openxmlformats.org/markup-compatibility/2006">
              <mc:Choice xmlns:v="urn:schemas-microsoft-com:vml" Requires="v">
                <p:oleObj spid="_x0000_s3131" name="" r:id="rId7" imgW="2411730" imgH="431800" progId="Equation.3">
                  <p:embed/>
                </p:oleObj>
              </mc:Choice>
              <mc:Fallback>
                <p:oleObj name="" r:id="rId7" imgW="2411730" imgH="431800" progId="Equation.3">
                  <p:embed/>
                  <p:pic>
                    <p:nvPicPr>
                      <p:cNvPr id="0" name="图片 3130"/>
                      <p:cNvPicPr/>
                      <p:nvPr/>
                    </p:nvPicPr>
                    <p:blipFill>
                      <a:blip r:embed="rId8"/>
                      <a:stretch>
                        <a:fillRect/>
                      </a:stretch>
                    </p:blipFill>
                    <p:spPr>
                      <a:xfrm>
                        <a:off x="2057400" y="5456238"/>
                        <a:ext cx="5276850" cy="944562"/>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81603"/>
                                        </p:tgtEl>
                                        <p:attrNameLst>
                                          <p:attrName>style.visibility</p:attrName>
                                        </p:attrNameLst>
                                      </p:cBhvr>
                                      <p:to>
                                        <p:strVal val="visible"/>
                                      </p:to>
                                    </p:set>
                                    <p:animEffect transition="in" filter="wipe(left)">
                                      <p:cBhvr>
                                        <p:cTn id="7" dur="500"/>
                                        <p:tgtEl>
                                          <p:spTgt spid="28160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1604">
                                            <p:txEl>
                                              <p:charRg st="0" end="25"/>
                                            </p:txEl>
                                          </p:spTgt>
                                        </p:tgtEl>
                                        <p:attrNameLst>
                                          <p:attrName>style.visibility</p:attrName>
                                        </p:attrNameLst>
                                      </p:cBhvr>
                                      <p:to>
                                        <p:strVal val="visible"/>
                                      </p:to>
                                    </p:set>
                                    <p:animEffect transition="in" filter="wipe(left)">
                                      <p:cBhvr>
                                        <p:cTn id="12" dur="500"/>
                                        <p:tgtEl>
                                          <p:spTgt spid="281604">
                                            <p:txEl>
                                              <p:charRg st="0" end="2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81604">
                                            <p:txEl>
                                              <p:pRg st="1" end="1"/>
                                            </p:txEl>
                                          </p:spTgt>
                                        </p:tgtEl>
                                        <p:attrNameLst>
                                          <p:attrName>style.visibility</p:attrName>
                                        </p:attrNameLst>
                                      </p:cBhvr>
                                      <p:to>
                                        <p:strVal val="visible"/>
                                      </p:to>
                                    </p:set>
                                    <p:animEffect transition="in" filter="wipe(left)">
                                      <p:cBhvr>
                                        <p:cTn id="17" dur="500"/>
                                        <p:tgtEl>
                                          <p:spTgt spid="28160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81605"/>
                                        </p:tgtEl>
                                        <p:attrNameLst>
                                          <p:attrName>style.visibility</p:attrName>
                                        </p:attrNameLst>
                                      </p:cBhvr>
                                      <p:to>
                                        <p:strVal val="visible"/>
                                      </p:to>
                                    </p:set>
                                    <p:animEffect transition="in" filter="wipe(left)">
                                      <p:cBhvr>
                                        <p:cTn id="22" dur="500"/>
                                        <p:tgtEl>
                                          <p:spTgt spid="28160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81606"/>
                                        </p:tgtEl>
                                        <p:attrNameLst>
                                          <p:attrName>style.visibility</p:attrName>
                                        </p:attrNameLst>
                                      </p:cBhvr>
                                      <p:to>
                                        <p:strVal val="visible"/>
                                      </p:to>
                                    </p:set>
                                    <p:animEffect transition="in" filter="wipe(left)">
                                      <p:cBhvr>
                                        <p:cTn id="27" dur="500"/>
                                        <p:tgtEl>
                                          <p:spTgt spid="28160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81607"/>
                                        </p:tgtEl>
                                        <p:attrNameLst>
                                          <p:attrName>style.visibility</p:attrName>
                                        </p:attrNameLst>
                                      </p:cBhvr>
                                      <p:to>
                                        <p:strVal val="visible"/>
                                      </p:to>
                                    </p:set>
                                    <p:animEffect transition="in" filter="wipe(left)">
                                      <p:cBhvr>
                                        <p:cTn id="32" dur="500"/>
                                        <p:tgtEl>
                                          <p:spTgt spid="28160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81608"/>
                                        </p:tgtEl>
                                        <p:attrNameLst>
                                          <p:attrName>style.visibility</p:attrName>
                                        </p:attrNameLst>
                                      </p:cBhvr>
                                      <p:to>
                                        <p:strVal val="visible"/>
                                      </p:to>
                                    </p:set>
                                    <p:animEffect transition="in" filter="wipe(left)">
                                      <p:cBhvr>
                                        <p:cTn id="37" dur="500"/>
                                        <p:tgtEl>
                                          <p:spTgt spid="28160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81609"/>
                                        </p:tgtEl>
                                        <p:attrNameLst>
                                          <p:attrName>style.visibility</p:attrName>
                                        </p:attrNameLst>
                                      </p:cBhvr>
                                      <p:to>
                                        <p:strVal val="visible"/>
                                      </p:to>
                                    </p:set>
                                    <p:animEffect transition="in" filter="wipe(left)">
                                      <p:cBhvr>
                                        <p:cTn id="42" dur="500"/>
                                        <p:tgtEl>
                                          <p:spTgt spid="28160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81610"/>
                                        </p:tgtEl>
                                        <p:attrNameLst>
                                          <p:attrName>style.visibility</p:attrName>
                                        </p:attrNameLst>
                                      </p:cBhvr>
                                      <p:to>
                                        <p:strVal val="visible"/>
                                      </p:to>
                                    </p:set>
                                    <p:animEffect transition="in" filter="wipe(left)">
                                      <p:cBhvr>
                                        <p:cTn id="47" dur="500"/>
                                        <p:tgtEl>
                                          <p:spTgt spid="2816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04" grpId="0" build="p"/>
      <p:bldP spid="281605" grpId="0"/>
      <p:bldP spid="281607" grpId="0"/>
      <p:bldP spid="281609" grpId="0"/>
    </p:bldLst>
  </p:timing>
</p:sld>
</file>

<file path=ppt/slides/slide74.xml><?xml version="1.0" encoding="utf-8"?>
<p:sld xmlns:a="http://schemas.openxmlformats.org/drawingml/2006/main" xmlns:r="http://schemas.openxmlformats.org/officeDocument/2006/relationships" xmlns:p="http://schemas.openxmlformats.org/presentationml/2006/main" show="0" showMasterSp="0">
  <p:cSld>
    <p:spTree>
      <p:nvGrpSpPr>
        <p:cNvPr id="1" name=""/>
        <p:cNvGrpSpPr/>
        <p:nvPr/>
      </p:nvGrpSpPr>
      <p:grpSpPr/>
      <p:sp>
        <p:nvSpPr>
          <p:cNvPr id="79873" name="文本占位符 283649"/>
          <p:cNvSpPr>
            <a:spLocks noGrp="1"/>
          </p:cNvSpPr>
          <p:nvPr>
            <p:ph idx="1"/>
          </p:nvPr>
        </p:nvSpPr>
        <p:spPr>
          <a:xfrm>
            <a:off x="762000" y="1828800"/>
            <a:ext cx="7467600" cy="2133600"/>
          </a:xfrm>
        </p:spPr>
        <p:txBody>
          <a:bodyPr anchor="t"/>
          <a:p>
            <a:pPr marL="533400" indent="-533400">
              <a:buNone/>
            </a:pPr>
            <a:r>
              <a:rPr lang="en-US" altLang="zh-CN" sz="2800" b="1" dirty="0">
                <a:latin typeface="Times New Roman" panose="02020803070505020304" pitchFamily="18" charset="0"/>
                <a:sym typeface="Symbol" pitchFamily="18" charset="2"/>
              </a:rPr>
              <a:t>1. </a:t>
            </a:r>
            <a:r>
              <a:rPr lang="zh-CN" altLang="en-US" sz="2800" b="1" dirty="0">
                <a:latin typeface="Times New Roman" panose="02020803070505020304" pitchFamily="18" charset="0"/>
                <a:sym typeface="Symbol" pitchFamily="18" charset="2"/>
              </a:rPr>
              <a:t>设</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 x</a:t>
            </a:r>
            <a:r>
              <a:rPr lang="en-US" altLang="zh-CN" sz="2800" b="1" baseline="30000">
                <a:latin typeface="Times New Roman" panose="02020803070505020304" pitchFamily="18" charset="0"/>
              </a:rPr>
              <a:t>4</a:t>
            </a:r>
            <a:r>
              <a:rPr lang="en-US" altLang="zh-CN" sz="2800" b="1" i="1">
                <a:latin typeface="宋体" panose="02010600030101010101" pitchFamily="2" charset="-122"/>
              </a:rPr>
              <a:t>-</a:t>
            </a:r>
            <a:r>
              <a:rPr lang="en-US" altLang="zh-CN" sz="2800" b="1">
                <a:latin typeface="Times New Roman" panose="02020803070505020304" pitchFamily="18" charset="0"/>
              </a:rPr>
              <a:t>2</a:t>
            </a:r>
            <a:r>
              <a:rPr lang="en-US" altLang="zh-CN" sz="2800" b="1" i="1">
                <a:latin typeface="Times New Roman" panose="02020803070505020304" pitchFamily="18" charset="0"/>
              </a:rPr>
              <a:t>x</a:t>
            </a:r>
            <a:r>
              <a:rPr lang="en-US" altLang="zh-CN" sz="2800" b="1" baseline="30000">
                <a:latin typeface="Times New Roman" panose="02020803070505020304" pitchFamily="18" charset="0"/>
              </a:rPr>
              <a:t>3</a:t>
            </a:r>
            <a:r>
              <a:rPr lang="en-US" altLang="zh-CN" sz="2800" b="1">
                <a:latin typeface="宋体" panose="02010600030101010101" pitchFamily="2" charset="-122"/>
              </a:rPr>
              <a:t>+3</a:t>
            </a:r>
            <a:r>
              <a:rPr lang="en-US" altLang="zh-CN" sz="2800" b="1" i="1">
                <a:latin typeface="Times New Roman" panose="02020803070505020304" pitchFamily="18" charset="0"/>
              </a:rPr>
              <a:t>x</a:t>
            </a:r>
            <a:r>
              <a:rPr lang="en-US" altLang="zh-CN" sz="2800" b="1" baseline="30000">
                <a:latin typeface="Times New Roman" panose="02020803070505020304" pitchFamily="18" charset="0"/>
              </a:rPr>
              <a:t>2</a:t>
            </a:r>
            <a:r>
              <a:rPr lang="en-US" altLang="zh-CN" sz="2800" b="1" i="1">
                <a:latin typeface="宋体" panose="02010600030101010101" pitchFamily="2" charset="-122"/>
              </a:rPr>
              <a:t>-</a:t>
            </a:r>
            <a:r>
              <a:rPr lang="en-US" altLang="zh-CN" sz="2800" b="1">
                <a:latin typeface="Times New Roman" panose="02020803070505020304" pitchFamily="18" charset="0"/>
              </a:rPr>
              <a:t>4</a:t>
            </a:r>
            <a:r>
              <a:rPr lang="en-US" altLang="zh-CN" sz="2800" b="1" i="1">
                <a:latin typeface="Times New Roman" panose="02020803070505020304" pitchFamily="18" charset="0"/>
              </a:rPr>
              <a:t>x+</a:t>
            </a:r>
            <a:r>
              <a:rPr lang="en-US" altLang="zh-CN" sz="2800" b="1" dirty="0">
                <a:latin typeface="Times New Roman" panose="02020803070505020304" pitchFamily="18" charset="0"/>
              </a:rPr>
              <a:t>2. </a:t>
            </a:r>
            <a:r>
              <a:rPr lang="zh-CN" altLang="en-US" sz="2800" b="1" dirty="0">
                <a:latin typeface="Times New Roman" panose="02020803070505020304" pitchFamily="18" charset="0"/>
              </a:rPr>
              <a:t>求出与其有相同因</a:t>
            </a:r>
            <a:endParaRPr lang="zh-CN" altLang="en-US" sz="2800" b="1" dirty="0">
              <a:latin typeface="Times New Roman" panose="02020803070505020304" pitchFamily="18" charset="0"/>
            </a:endParaRPr>
          </a:p>
          <a:p>
            <a:pPr marL="533400" indent="-533400">
              <a:buNone/>
            </a:pPr>
            <a:r>
              <a:rPr lang="zh-CN" altLang="en-US" sz="2800" b="1" dirty="0">
                <a:latin typeface="Times New Roman" panose="02020803070505020304" pitchFamily="18" charset="0"/>
              </a:rPr>
              <a:t>但无重因式的多项式</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Times New Roman" panose="02020803070505020304" pitchFamily="18" charset="0"/>
              </a:rPr>
              <a:t>及</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Times New Roman" panose="02020803070505020304" pitchFamily="18" charset="0"/>
              </a:rPr>
              <a:t>在</a:t>
            </a:r>
            <a:r>
              <a:rPr lang="en-US" altLang="zh-CN" sz="2800" b="1">
                <a:latin typeface="Times New Roman" panose="02020803070505020304" pitchFamily="18" charset="0"/>
              </a:rPr>
              <a:t>R[</a:t>
            </a:r>
            <a:r>
              <a:rPr lang="en-US" altLang="zh-CN" sz="2800" b="1" i="1">
                <a:latin typeface="Times New Roman" panose="02020803070505020304" pitchFamily="18" charset="0"/>
              </a:rPr>
              <a:t>x</a:t>
            </a:r>
            <a:r>
              <a:rPr lang="en-US" altLang="zh-CN" sz="2800" b="1" dirty="0">
                <a:latin typeface="Times New Roman" panose="02020803070505020304" pitchFamily="18" charset="0"/>
              </a:rPr>
              <a:t>]</a:t>
            </a:r>
            <a:r>
              <a:rPr lang="zh-CN" altLang="en-US" sz="2800" b="1" dirty="0">
                <a:latin typeface="Times New Roman" panose="02020803070505020304" pitchFamily="18" charset="0"/>
              </a:rPr>
              <a:t>中的标准</a:t>
            </a:r>
            <a:endParaRPr lang="zh-CN" altLang="en-US" sz="2800" b="1" dirty="0">
              <a:latin typeface="Times New Roman" panose="02020803070505020304" pitchFamily="18" charset="0"/>
            </a:endParaRPr>
          </a:p>
          <a:p>
            <a:pPr marL="533400" indent="-533400">
              <a:buNone/>
            </a:pPr>
            <a:r>
              <a:rPr lang="zh-CN" altLang="en-US" sz="2800" b="1" dirty="0">
                <a:latin typeface="Times New Roman" panose="02020803070505020304" pitchFamily="18" charset="0"/>
              </a:rPr>
              <a:t>分解式</a:t>
            </a:r>
            <a:r>
              <a:rPr lang="en-US" altLang="zh-CN" sz="2800" b="1">
                <a:latin typeface="Times New Roman" panose="02020803070505020304" pitchFamily="18" charset="0"/>
              </a:rPr>
              <a:t>.</a:t>
            </a:r>
            <a:endParaRPr lang="en-US" altLang="zh-CN" sz="2800" b="1">
              <a:latin typeface="宋体" panose="02010600030101010101" pitchFamily="2" charset="-122"/>
            </a:endParaRPr>
          </a:p>
          <a:p>
            <a:pPr marL="533400" indent="-533400">
              <a:buNone/>
            </a:pPr>
            <a:r>
              <a:rPr lang="en-US" altLang="zh-CN" sz="2800" b="1">
                <a:latin typeface="Times New Roman" panose="02020803070505020304" pitchFamily="18" charset="0"/>
                <a:sym typeface="Symbol" pitchFamily="18" charset="2"/>
              </a:rPr>
              <a:t>2. </a:t>
            </a:r>
            <a:r>
              <a:rPr lang="en-US" altLang="zh-CN" sz="2800" b="1" i="1">
                <a:latin typeface="Times New Roman" panose="02020803070505020304" pitchFamily="18" charset="0"/>
                <a:sym typeface="Symbol" pitchFamily="18" charset="2"/>
              </a:rPr>
              <a:t>t</a:t>
            </a:r>
            <a:r>
              <a:rPr lang="zh-CN" altLang="en-US" sz="2800" b="1" dirty="0">
                <a:latin typeface="Times New Roman" panose="02020803070505020304" pitchFamily="18" charset="0"/>
                <a:sym typeface="Symbol" pitchFamily="18" charset="2"/>
              </a:rPr>
              <a:t>取何值时， </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 x</a:t>
            </a:r>
            <a:r>
              <a:rPr lang="en-US" altLang="zh-CN" sz="2800" b="1" baseline="30000">
                <a:latin typeface="Times New Roman" panose="02020803070505020304" pitchFamily="18" charset="0"/>
              </a:rPr>
              <a:t>3</a:t>
            </a:r>
            <a:r>
              <a:rPr lang="en-US" altLang="zh-CN" sz="2800" b="1" i="1">
                <a:latin typeface="宋体" panose="02010600030101010101" pitchFamily="2" charset="-122"/>
              </a:rPr>
              <a:t>-</a:t>
            </a:r>
            <a:r>
              <a:rPr lang="en-US" altLang="zh-CN" sz="2800" b="1">
                <a:latin typeface="Times New Roman" panose="02020803070505020304" pitchFamily="18" charset="0"/>
              </a:rPr>
              <a:t>3</a:t>
            </a:r>
            <a:r>
              <a:rPr lang="en-US" altLang="zh-CN" sz="2800" b="1" i="1">
                <a:latin typeface="Times New Roman" panose="02020803070505020304" pitchFamily="18" charset="0"/>
              </a:rPr>
              <a:t>x+t </a:t>
            </a:r>
            <a:r>
              <a:rPr lang="zh-CN" altLang="en-US" sz="2800" b="1" dirty="0">
                <a:latin typeface="Times New Roman" panose="02020803070505020304" pitchFamily="18" charset="0"/>
              </a:rPr>
              <a:t>有重因式</a:t>
            </a:r>
            <a:r>
              <a:rPr lang="en-US" altLang="zh-CN" sz="2800" b="1">
                <a:latin typeface="Times New Roman" panose="02020803070505020304" pitchFamily="18" charset="0"/>
              </a:rPr>
              <a:t>.</a:t>
            </a:r>
            <a:endParaRPr lang="en-US" altLang="zh-CN" sz="2800" b="1">
              <a:latin typeface="Times New Roman" panose="02020803070505020304" pitchFamily="18" charset="0"/>
            </a:endParaRPr>
          </a:p>
        </p:txBody>
      </p:sp>
      <p:sp>
        <p:nvSpPr>
          <p:cNvPr id="79874" name="标题 283650"/>
          <p:cNvSpPr>
            <a:spLocks noGrp="1"/>
          </p:cNvSpPr>
          <p:nvPr>
            <p:ph type="title"/>
          </p:nvPr>
        </p:nvSpPr>
        <p:spPr>
          <a:xfrm>
            <a:off x="685800" y="762000"/>
            <a:ext cx="1752600" cy="528638"/>
          </a:xfrm>
          <a:gradFill rotWithShape="0">
            <a:gsLst>
              <a:gs pos="0">
                <a:srgbClr val="5E7676"/>
              </a:gs>
              <a:gs pos="50000">
                <a:srgbClr val="CCFFFF"/>
              </a:gs>
              <a:gs pos="100000">
                <a:srgbClr val="5E7676"/>
              </a:gs>
            </a:gsLst>
            <a:lin ang="2700000" scaled="1"/>
            <a:tileRect/>
          </a:gradFill>
          <a:ln>
            <a:solidFill>
              <a:schemeClr val="tx2"/>
            </a:solidFill>
            <a:miter/>
          </a:ln>
        </p:spPr>
        <p:txBody>
          <a:bodyPr wrap="square" anchor="b">
            <a:spAutoFit/>
          </a:bodyPr>
          <a:p>
            <a:pPr algn="ctr">
              <a:buClr>
                <a:schemeClr val="tx2"/>
              </a:buClr>
              <a:buNone/>
            </a:pPr>
            <a:r>
              <a:rPr lang="zh-CN" altLang="en-US" sz="2800" b="1" dirty="0">
                <a:solidFill>
                  <a:schemeClr val="tx1"/>
                </a:solidFill>
                <a:ea typeface="宋体" panose="02010600030101010101" pitchFamily="2" charset="-122"/>
              </a:rPr>
              <a:t>思考练习</a:t>
            </a:r>
            <a:endParaRPr lang="zh-CN" altLang="en-US" sz="2800" b="1">
              <a:solidFill>
                <a:schemeClr val="tx1"/>
              </a:solidFill>
              <a:ea typeface="宋体" panose="02010600030101010101" pitchFamily="2" charset="-122"/>
            </a:endParaRPr>
          </a:p>
        </p:txBody>
      </p:sp>
      <p:sp>
        <p:nvSpPr>
          <p:cNvPr id="283652" name="矩形 283651"/>
          <p:cNvSpPr/>
          <p:nvPr/>
        </p:nvSpPr>
        <p:spPr>
          <a:xfrm>
            <a:off x="838200" y="4114800"/>
            <a:ext cx="7543800" cy="2514600"/>
          </a:xfrm>
          <a:prstGeom prst="rect">
            <a:avLst/>
          </a:prstGeom>
          <a:solidFill>
            <a:srgbClr val="FFFF66"/>
          </a:solidFill>
          <a:ln w="9525" cap="flat" cmpd="sng">
            <a:solidFill>
              <a:schemeClr val="tx2"/>
            </a:solidFill>
            <a:prstDash val="solid"/>
            <a:miter/>
            <a:headEnd type="none" w="med" len="med"/>
            <a:tailEnd type="none" w="med" len="med"/>
          </a:ln>
        </p:spPr>
        <p:txBody>
          <a:bodyPr anchor="t"/>
          <a:p>
            <a:pPr marL="342900" indent="-342900">
              <a:spcBef>
                <a:spcPct val="20000"/>
              </a:spcBef>
              <a:buClr>
                <a:schemeClr val="folHlink"/>
              </a:buClr>
              <a:buSzPct val="75000"/>
              <a:buFont typeface="Wingdings" panose="05000000000000000000" pitchFamily="2" charset="2"/>
              <a:buNone/>
            </a:pPr>
            <a:r>
              <a:rPr lang="zh-CN" altLang="en-US" sz="2800" b="1" dirty="0">
                <a:latin typeface="宋体" panose="02010600030101010101" pitchFamily="2" charset="-122"/>
                <a:ea typeface="宋体" panose="02010600030101010101" pitchFamily="2" charset="-122"/>
              </a:rPr>
              <a:t>答案：</a:t>
            </a:r>
            <a:endParaRPr lang="zh-CN" altLang="en-US" sz="2800" b="1" dirty="0">
              <a:latin typeface="宋体" panose="02010600030101010101" pitchFamily="2" charset="-122"/>
              <a:ea typeface="宋体" panose="02010600030101010101" pitchFamily="2" charset="-122"/>
            </a:endParaRPr>
          </a:p>
          <a:p>
            <a:pPr marL="342900" indent="-342900">
              <a:spcBef>
                <a:spcPct val="20000"/>
              </a:spcBef>
              <a:buClr>
                <a:schemeClr val="folHlink"/>
              </a:buClr>
              <a:buSzPct val="75000"/>
              <a:buFont typeface="Wingdings" panose="05000000000000000000" pitchFamily="2" charset="2"/>
              <a:buNone/>
            </a:pPr>
            <a:r>
              <a:rPr lang="en-US" altLang="zh-CN" sz="2800" b="1">
                <a:latin typeface="宋体" panose="02010600030101010101" pitchFamily="2" charset="-122"/>
                <a:ea typeface="宋体" panose="02010600030101010101" pitchFamily="2" charset="-122"/>
              </a:rPr>
              <a:t>1.(</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f</a:t>
            </a:r>
            <a:r>
              <a:rPr lang="en-US" altLang="zh-CN" sz="2800" b="1" i="1">
                <a:latin typeface="Times New Roman" panose="02020803070505020304" pitchFamily="18" charset="0"/>
                <a:ea typeface="宋体" panose="02010600030101010101" pitchFamily="2" charset="-122"/>
                <a:sym typeface="Symbol" pitchFamily="18" charset="2"/>
              </a:rPr>
              <a:t></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 x</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803070505020304" pitchFamily="18" charset="0"/>
                <a:ea typeface="宋体" panose="02010600030101010101" pitchFamily="2" charset="-122"/>
              </a:rPr>
              <a:t>1</a:t>
            </a:r>
            <a:endParaRPr lang="en-US" altLang="zh-CN" sz="2800" b="1" baseline="30000">
              <a:latin typeface="Times New Roman" panose="02020803070505020304" pitchFamily="18" charset="0"/>
              <a:ea typeface="宋体" panose="02010600030101010101" pitchFamily="2" charset="-122"/>
            </a:endParaRPr>
          </a:p>
          <a:p>
            <a:pPr marL="342900" indent="-342900">
              <a:spcBef>
                <a:spcPct val="20000"/>
              </a:spcBef>
              <a:buClr>
                <a:schemeClr val="folHlink"/>
              </a:buClr>
              <a:buSzPct val="75000"/>
              <a:buFont typeface="Wingdings" panose="05000000000000000000" pitchFamily="2" charset="2"/>
              <a:buNone/>
            </a:pPr>
            <a:r>
              <a:rPr lang="en-US" altLang="zh-CN" sz="2800" b="1" i="1">
                <a:latin typeface="Times New Roman" panose="02020803070505020304" pitchFamily="18" charset="0"/>
                <a:ea typeface="宋体" panose="02010600030101010101" pitchFamily="2" charset="-122"/>
              </a:rPr>
              <a:t>     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 x</a:t>
            </a:r>
            <a:r>
              <a:rPr lang="en-US" altLang="zh-CN" sz="2800" b="1" baseline="30000">
                <a:latin typeface="Times New Roman" panose="02020803070505020304" pitchFamily="18" charset="0"/>
                <a:ea typeface="宋体" panose="02010600030101010101" pitchFamily="2" charset="-122"/>
              </a:rPr>
              <a:t>3</a:t>
            </a:r>
            <a:r>
              <a:rPr lang="en-US" altLang="zh-CN" sz="2800" b="1" i="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baseline="30000">
                <a:latin typeface="Times New Roman" panose="02020803070505020304" pitchFamily="18" charset="0"/>
                <a:ea typeface="宋体" panose="02010600030101010101" pitchFamily="2" charset="-122"/>
              </a:rPr>
              <a:t>2</a:t>
            </a:r>
            <a:r>
              <a:rPr lang="en-US" altLang="zh-CN" sz="2800" b="1">
                <a:latin typeface="Times New Roman" panose="02020803070505020304" pitchFamily="18" charset="0"/>
                <a:ea typeface="宋体" panose="02010600030101010101" pitchFamily="2" charset="-122"/>
              </a:rPr>
              <a:t>+2</a:t>
            </a:r>
            <a:r>
              <a:rPr lang="en-US" altLang="zh-CN" sz="2800" b="1" i="1">
                <a:latin typeface="Times New Roman" panose="02020803070505020304" pitchFamily="18" charset="0"/>
                <a:ea typeface="宋体" panose="02010600030101010101" pitchFamily="2" charset="-122"/>
              </a:rPr>
              <a:t>x</a:t>
            </a:r>
            <a:r>
              <a:rPr lang="en-US" altLang="zh-CN" sz="2800" b="1" i="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2=(</a:t>
            </a:r>
            <a:r>
              <a:rPr lang="en-US" altLang="zh-CN" sz="2800" b="1" i="1">
                <a:latin typeface="Times New Roman" panose="02020803070505020304" pitchFamily="18" charset="0"/>
                <a:ea typeface="宋体" panose="02010600030101010101" pitchFamily="2" charset="-122"/>
              </a:rPr>
              <a:t>x</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803070505020304" pitchFamily="18" charset="0"/>
                <a:ea typeface="宋体" panose="02010600030101010101" pitchFamily="2" charset="-122"/>
              </a:rPr>
              <a:t>1) (</a:t>
            </a:r>
            <a:r>
              <a:rPr lang="en-US" altLang="zh-CN" sz="2800" b="1" i="1">
                <a:latin typeface="Times New Roman" panose="02020803070505020304" pitchFamily="18" charset="0"/>
                <a:ea typeface="宋体" panose="02010600030101010101" pitchFamily="2" charset="-122"/>
              </a:rPr>
              <a:t>x</a:t>
            </a:r>
            <a:r>
              <a:rPr lang="en-US" altLang="zh-CN" sz="2800" b="1" baseline="30000">
                <a:latin typeface="Times New Roman" panose="02020803070505020304" pitchFamily="18" charset="0"/>
                <a:ea typeface="宋体" panose="02010600030101010101" pitchFamily="2" charset="-122"/>
              </a:rPr>
              <a:t>2</a:t>
            </a:r>
            <a:r>
              <a:rPr lang="en-US" altLang="zh-CN" sz="2800" b="1">
                <a:latin typeface="Times New Roman" panose="02020803070505020304" pitchFamily="18" charset="0"/>
                <a:ea typeface="宋体" panose="02010600030101010101" pitchFamily="2" charset="-122"/>
              </a:rPr>
              <a:t>+2) </a:t>
            </a:r>
            <a:endParaRPr lang="en-US" altLang="zh-CN" sz="2800" b="1">
              <a:latin typeface="Times New Roman" panose="02020803070505020304" pitchFamily="18" charset="0"/>
              <a:ea typeface="宋体" panose="02010600030101010101" pitchFamily="2" charset="-122"/>
            </a:endParaRPr>
          </a:p>
          <a:p>
            <a:pPr marL="342900" indent="-342900">
              <a:lnSpc>
                <a:spcPct val="90000"/>
              </a:lnSpc>
              <a:spcBef>
                <a:spcPct val="20000"/>
              </a:spcBef>
              <a:buClr>
                <a:schemeClr val="folHlink"/>
              </a:buClr>
              <a:buSzPct val="75000"/>
              <a:buFont typeface="Wingdings" panose="05000000000000000000" pitchFamily="2" charset="2"/>
              <a:buNone/>
            </a:pPr>
            <a:r>
              <a:rPr lang="en-US" altLang="zh-CN" sz="2800" b="1" i="1">
                <a:latin typeface="Times New Roman" panose="02020803070505020304" pitchFamily="18" charset="0"/>
                <a:ea typeface="宋体" panose="02010600030101010101" pitchFamily="2" charset="-122"/>
              </a:rPr>
              <a:t>     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803070505020304" pitchFamily="18" charset="0"/>
                <a:ea typeface="宋体" panose="02010600030101010101" pitchFamily="2" charset="-122"/>
              </a:rPr>
              <a:t>1) </a:t>
            </a:r>
            <a:r>
              <a:rPr lang="en-US" altLang="zh-CN" sz="2800" b="1" baseline="30000">
                <a:latin typeface="Times New Roman" panose="02020803070505020304" pitchFamily="18" charset="0"/>
                <a:ea typeface="宋体" panose="02010600030101010101" pitchFamily="2" charset="-122"/>
              </a:rPr>
              <a:t>2</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baseline="30000">
                <a:latin typeface="Times New Roman" panose="02020803070505020304" pitchFamily="18" charset="0"/>
                <a:ea typeface="宋体" panose="02010600030101010101" pitchFamily="2" charset="-122"/>
              </a:rPr>
              <a:t>2</a:t>
            </a:r>
            <a:r>
              <a:rPr lang="en-US" altLang="zh-CN" sz="2800" b="1">
                <a:latin typeface="Times New Roman" panose="02020803070505020304" pitchFamily="18" charset="0"/>
                <a:ea typeface="宋体" panose="02010600030101010101" pitchFamily="2" charset="-122"/>
              </a:rPr>
              <a:t>+2) </a:t>
            </a:r>
            <a:endParaRPr lang="en-US" altLang="zh-CN" sz="2800" b="1">
              <a:latin typeface="Times New Roman" panose="02020803070505020304" pitchFamily="18" charset="0"/>
              <a:ea typeface="宋体" panose="02010600030101010101" pitchFamily="2" charset="-122"/>
            </a:endParaRPr>
          </a:p>
          <a:p>
            <a:pPr marL="342900" indent="-342900">
              <a:lnSpc>
                <a:spcPct val="90000"/>
              </a:lnSpc>
              <a:spcBef>
                <a:spcPct val="20000"/>
              </a:spcBef>
              <a:buClr>
                <a:schemeClr val="folHlink"/>
              </a:buClr>
              <a:buSzPct val="75000"/>
              <a:buFont typeface="Wingdings" panose="05000000000000000000" pitchFamily="2" charset="2"/>
              <a:buNone/>
            </a:pPr>
            <a:r>
              <a:rPr lang="en-US" altLang="zh-CN" sz="2800" b="1">
                <a:latin typeface="Times New Roman" panose="02020803070505020304" pitchFamily="18" charset="0"/>
                <a:ea typeface="宋体" panose="02010600030101010101" pitchFamily="2" charset="-122"/>
              </a:rPr>
              <a:t>2.  </a:t>
            </a:r>
            <a:r>
              <a:rPr lang="en-US" altLang="zh-CN" sz="2800" b="1" i="1">
                <a:latin typeface="Times New Roman" panose="02020803070505020304" pitchFamily="18" charset="0"/>
                <a:ea typeface="宋体" panose="02010600030101010101" pitchFamily="2" charset="-122"/>
              </a:rPr>
              <a:t>t</a:t>
            </a:r>
            <a:r>
              <a:rPr lang="en-US" altLang="zh-CN" sz="2800" b="1" baseline="30000">
                <a:latin typeface="Times New Roman" panose="02020803070505020304" pitchFamily="18" charset="0"/>
                <a:ea typeface="宋体" panose="02010600030101010101" pitchFamily="2" charset="-122"/>
              </a:rPr>
              <a:t>2</a:t>
            </a:r>
            <a:r>
              <a:rPr lang="en-US" altLang="zh-CN" sz="2800" b="1">
                <a:latin typeface="宋体" panose="02010600030101010101" pitchFamily="2" charset="-122"/>
                <a:ea typeface="宋体" panose="02010600030101010101" pitchFamily="2" charset="-122"/>
              </a:rPr>
              <a:t>-</a:t>
            </a:r>
            <a:r>
              <a:rPr lang="en-US" altLang="zh-CN" sz="2800" b="1" dirty="0">
                <a:latin typeface="Times New Roman" panose="02020803070505020304" pitchFamily="18" charset="0"/>
                <a:ea typeface="宋体" panose="02010600030101010101" pitchFamily="2" charset="-122"/>
              </a:rPr>
              <a:t>4=0</a:t>
            </a:r>
            <a:r>
              <a:rPr lang="zh-CN" altLang="en-US" sz="2800" b="1" dirty="0">
                <a:latin typeface="Times New Roman" panose="02020803070505020304" pitchFamily="18" charset="0"/>
                <a:ea typeface="宋体" panose="02010600030101010101" pitchFamily="2" charset="-122"/>
              </a:rPr>
              <a:t>时，</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f</a:t>
            </a:r>
            <a:r>
              <a:rPr lang="en-US" altLang="zh-CN" sz="2800" b="1" i="1">
                <a:latin typeface="Times New Roman" panose="02020803070505020304" pitchFamily="18" charset="0"/>
                <a:ea typeface="宋体" panose="02010600030101010101" pitchFamily="2" charset="-122"/>
                <a:sym typeface="Symbol" pitchFamily="18" charset="2"/>
              </a:rPr>
              <a:t></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dirty="0">
                <a:latin typeface="Times New Roman" panose="02020803070505020304" pitchFamily="18" charset="0"/>
                <a:ea typeface="宋体" panose="02010600030101010101" pitchFamily="2" charset="-122"/>
              </a:rPr>
              <a:t>1</a:t>
            </a:r>
            <a:r>
              <a:rPr lang="zh-CN" altLang="en-US" sz="2800" b="1" dirty="0">
                <a:latin typeface="Times New Roman" panose="02020803070505020304" pitchFamily="18" charset="0"/>
                <a:ea typeface="宋体" panose="02010600030101010101" pitchFamily="2" charset="-122"/>
              </a:rPr>
              <a:t>，即此时有重因式</a:t>
            </a:r>
            <a:r>
              <a:rPr lang="en-US" altLang="zh-CN" sz="2800" b="1">
                <a:latin typeface="Times New Roman" panose="02020803070505020304" pitchFamily="18" charset="0"/>
                <a:ea typeface="宋体" panose="02010600030101010101" pitchFamily="2" charset="-122"/>
              </a:rPr>
              <a:t>.</a:t>
            </a:r>
            <a:endParaRPr lang="en-US" altLang="zh-CN" sz="3200" b="1">
              <a:latin typeface="Times New Roman" panose="02020803070505020304" pitchFamily="18" charset="0"/>
              <a:ea typeface="宋体" panose="02010600030101010101" pitchFamily="2" charset="-122"/>
              <a:sym typeface="Symbol" pitchFamily="18"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36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52" grpId="0" animBg="1"/>
    </p:bldLst>
  </p:timing>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80897" name="标题 284673"/>
          <p:cNvSpPr>
            <a:spLocks noGrp="1"/>
          </p:cNvSpPr>
          <p:nvPr>
            <p:ph type="title"/>
          </p:nvPr>
        </p:nvSpPr>
        <p:spPr>
          <a:xfrm>
            <a:off x="533400" y="930275"/>
            <a:ext cx="4343400" cy="701675"/>
          </a:xfrm>
        </p:spPr>
        <p:txBody>
          <a:bodyPr wrap="square" anchor="b">
            <a:spAutoFit/>
          </a:bodyPr>
          <a:p>
            <a:pPr marL="609600" indent="-609600">
              <a:buClr>
                <a:schemeClr val="tx2"/>
              </a:buClr>
              <a:buChar char="§"/>
            </a:pPr>
            <a:r>
              <a:rPr lang="en-US" altLang="zh-CN" sz="4000">
                <a:latin typeface="Times New Roman" panose="02020803070505020304" pitchFamily="18" charset="0"/>
                <a:ea typeface="宋体" panose="02010600030101010101" pitchFamily="2" charset="-122"/>
              </a:rPr>
              <a:t>7    </a:t>
            </a:r>
            <a:r>
              <a:rPr lang="zh-CN" altLang="en-US" sz="4000" b="1" dirty="0">
                <a:latin typeface="Times New Roman" panose="02020803070505020304" pitchFamily="18" charset="0"/>
                <a:ea typeface="宋体" panose="02010600030101010101" pitchFamily="2" charset="-122"/>
              </a:rPr>
              <a:t>多项式函数</a:t>
            </a:r>
            <a:endParaRPr lang="zh-CN" altLang="en-US" sz="4000">
              <a:latin typeface="Times New Roman" panose="02020803070505020304" pitchFamily="18" charset="0"/>
              <a:ea typeface="宋体" panose="02010600030101010101" pitchFamily="2" charset="-122"/>
            </a:endParaRPr>
          </a:p>
        </p:txBody>
      </p:sp>
      <p:sp>
        <p:nvSpPr>
          <p:cNvPr id="80898" name="文本占位符 284674"/>
          <p:cNvSpPr>
            <a:spLocks noGrp="1"/>
          </p:cNvSpPr>
          <p:nvPr>
            <p:ph idx="1"/>
          </p:nvPr>
        </p:nvSpPr>
        <p:spPr>
          <a:xfrm>
            <a:off x="804863" y="1905000"/>
            <a:ext cx="8110537" cy="4114800"/>
          </a:xfrm>
        </p:spPr>
        <p:txBody>
          <a:bodyPr anchor="t"/>
          <a:p>
            <a:pPr algn="just">
              <a:buNone/>
            </a:pPr>
            <a:r>
              <a:rPr lang="en-US" altLang="zh-CN" b="1" dirty="0">
                <a:solidFill>
                  <a:schemeClr val="tx2"/>
                </a:solidFill>
                <a:latin typeface="宋体" panose="02010600030101010101" pitchFamily="2" charset="-122"/>
              </a:rPr>
              <a:t>      </a:t>
            </a:r>
            <a:r>
              <a:rPr lang="zh-CN" altLang="en-US" b="1" dirty="0">
                <a:latin typeface="宋体" panose="02010600030101010101" pitchFamily="2" charset="-122"/>
              </a:rPr>
              <a:t>到目前为止，只是形式地讨论多项式</a:t>
            </a:r>
            <a:r>
              <a:rPr lang="en-US" altLang="zh-CN" b="1" dirty="0">
                <a:latin typeface="宋体" panose="02010600030101010101" pitchFamily="2" charset="-122"/>
              </a:rPr>
              <a:t>.</a:t>
            </a:r>
            <a:r>
              <a:rPr lang="zh-CN" altLang="en-US" b="1" dirty="0">
                <a:latin typeface="宋体" panose="02010600030101010101" pitchFamily="2" charset="-122"/>
              </a:rPr>
              <a:t>本节以函数的观点进行考察</a:t>
            </a:r>
            <a:r>
              <a:rPr lang="en-US" altLang="zh-CN" b="1">
                <a:latin typeface="宋体" panose="02010600030101010101" pitchFamily="2" charset="-122"/>
              </a:rPr>
              <a:t>.</a:t>
            </a:r>
            <a:endParaRPr lang="en-US" altLang="zh-CN" b="1">
              <a:latin typeface="宋体" panose="02010600030101010101" pitchFamily="2" charset="-122"/>
            </a:endParaRPr>
          </a:p>
          <a:p>
            <a:pPr algn="just">
              <a:buNone/>
            </a:pPr>
            <a:endParaRPr lang="en-US" altLang="zh-CN" b="1">
              <a:latin typeface="宋体" panose="02010600030101010101" pitchFamily="2" charset="-122"/>
            </a:endParaRPr>
          </a:p>
          <a:p>
            <a:pPr algn="just"/>
            <a:r>
              <a:rPr lang="zh-CN" altLang="en-US" b="1" dirty="0">
                <a:solidFill>
                  <a:schemeClr val="tx2"/>
                </a:solidFill>
                <a:latin typeface="宋体" panose="02010600030101010101" pitchFamily="2" charset="-122"/>
              </a:rPr>
              <a:t>多项式函数的有关概念</a:t>
            </a:r>
            <a:endParaRPr lang="zh-CN" altLang="en-US" b="1" dirty="0">
              <a:solidFill>
                <a:schemeClr val="tx2"/>
              </a:solidFill>
              <a:latin typeface="宋体" panose="02010600030101010101" pitchFamily="2" charset="-122"/>
            </a:endParaRPr>
          </a:p>
          <a:p>
            <a:pPr algn="just"/>
            <a:r>
              <a:rPr lang="zh-CN" altLang="en-US" b="1" dirty="0">
                <a:solidFill>
                  <a:schemeClr val="tx2"/>
                </a:solidFill>
                <a:latin typeface="宋体" panose="02010600030101010101" pitchFamily="2" charset="-122"/>
              </a:rPr>
              <a:t>余数定理及其应用</a:t>
            </a:r>
            <a:endParaRPr lang="zh-CN" altLang="en-US" b="1" dirty="0">
              <a:solidFill>
                <a:schemeClr val="tx2"/>
              </a:solidFill>
              <a:latin typeface="宋体" panose="02010600030101010101" pitchFamily="2" charset="-122"/>
            </a:endParaRPr>
          </a:p>
          <a:p>
            <a:pPr algn="just"/>
            <a:r>
              <a:rPr lang="zh-CN" altLang="en-US" b="1" dirty="0">
                <a:solidFill>
                  <a:schemeClr val="tx2"/>
                </a:solidFill>
                <a:latin typeface="宋体" panose="02010600030101010101" pitchFamily="2" charset="-122"/>
              </a:rPr>
              <a:t>综合除法</a:t>
            </a:r>
            <a:endParaRPr lang="zh-CN" altLang="en-US" b="1" dirty="0">
              <a:solidFill>
                <a:schemeClr val="tx2"/>
              </a:solidFill>
              <a:latin typeface="宋体" panose="02010600030101010101" pitchFamily="2" charset="-122"/>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81921" name="标题 285697"/>
          <p:cNvSpPr>
            <a:spLocks noGrp="1"/>
          </p:cNvSpPr>
          <p:nvPr>
            <p:ph type="title"/>
          </p:nvPr>
        </p:nvSpPr>
        <p:spPr>
          <a:xfrm>
            <a:off x="685800" y="546100"/>
            <a:ext cx="5376863" cy="1384300"/>
          </a:xfrm>
        </p:spPr>
        <p:txBody>
          <a:bodyPr wrap="square" anchor="b">
            <a:spAutoFit/>
          </a:bodyPr>
          <a:p>
            <a:r>
              <a:rPr lang="en-US" altLang="zh-CN" sz="2800" b="1" dirty="0">
                <a:latin typeface="Times New Roman" panose="02020803070505020304" pitchFamily="18" charset="0"/>
                <a:ea typeface="宋体" panose="02010600030101010101" pitchFamily="2" charset="-122"/>
              </a:rPr>
              <a:t>1.</a:t>
            </a:r>
            <a:r>
              <a:rPr lang="zh-CN" altLang="en-US" sz="2800" b="1" dirty="0">
                <a:latin typeface="Times New Roman" panose="02020803070505020304" pitchFamily="18" charset="0"/>
                <a:ea typeface="宋体" panose="02010600030101010101" pitchFamily="2" charset="-122"/>
              </a:rPr>
              <a:t>多项式函数的有关概念</a:t>
            </a:r>
            <a:br>
              <a:rPr lang="zh-CN" altLang="en-US" sz="2800" b="1" dirty="0">
                <a:solidFill>
                  <a:schemeClr val="tx1"/>
                </a:solidFill>
                <a:latin typeface="宋体" panose="02010600030101010101" pitchFamily="2" charset="-122"/>
                <a:ea typeface="宋体" panose="02010600030101010101" pitchFamily="2" charset="-122"/>
              </a:rPr>
            </a:br>
            <a:br>
              <a:rPr lang="zh-CN" altLang="en-US" sz="2800" b="1" dirty="0">
                <a:solidFill>
                  <a:schemeClr val="tx1"/>
                </a:solidFill>
                <a:latin typeface="宋体" panose="02010600030101010101" pitchFamily="2" charset="-122"/>
                <a:ea typeface="宋体" panose="02010600030101010101" pitchFamily="2" charset="-122"/>
              </a:rPr>
            </a:br>
            <a:r>
              <a:rPr lang="en-US" altLang="zh-CN" sz="2800" b="1">
                <a:latin typeface="Times New Roman" panose="02020803070505020304" pitchFamily="18" charset="0"/>
                <a:ea typeface="宋体" panose="02010600030101010101" pitchFamily="2" charset="-122"/>
              </a:rPr>
              <a:t>(1) </a:t>
            </a:r>
            <a:r>
              <a:rPr lang="zh-CN" altLang="en-US" sz="2800" b="1" dirty="0">
                <a:latin typeface="宋体" panose="02010600030101010101" pitchFamily="2" charset="-122"/>
                <a:ea typeface="宋体" panose="02010600030101010101" pitchFamily="2" charset="-122"/>
              </a:rPr>
              <a:t>多项式的值  </a:t>
            </a:r>
            <a:r>
              <a:rPr lang="zh-CN" altLang="en-US" sz="2800" b="1" dirty="0">
                <a:solidFill>
                  <a:schemeClr val="tx1"/>
                </a:solidFill>
                <a:latin typeface="宋体" panose="02010600030101010101" pitchFamily="2" charset="-122"/>
                <a:ea typeface="宋体" panose="02010600030101010101" pitchFamily="2" charset="-122"/>
              </a:rPr>
              <a:t>设</a:t>
            </a:r>
            <a:endParaRPr lang="zh-CN" altLang="en-US" sz="2800" b="1">
              <a:solidFill>
                <a:schemeClr val="tx1"/>
              </a:solidFill>
              <a:latin typeface="宋体" panose="02010600030101010101" pitchFamily="2" charset="-122"/>
              <a:ea typeface="宋体" panose="02010600030101010101" pitchFamily="2" charset="-122"/>
            </a:endParaRPr>
          </a:p>
        </p:txBody>
      </p:sp>
      <p:sp>
        <p:nvSpPr>
          <p:cNvPr id="285699" name="内容占位符 285698"/>
          <p:cNvSpPr>
            <a:spLocks noGrp="1"/>
          </p:cNvSpPr>
          <p:nvPr>
            <p:ph idx="1"/>
          </p:nvPr>
        </p:nvSpPr>
        <p:spPr>
          <a:xfrm>
            <a:off x="609600" y="2616200"/>
            <a:ext cx="8077200" cy="609600"/>
          </a:xfrm>
        </p:spPr>
        <p:txBody>
          <a:bodyPr anchor="t"/>
          <a:p>
            <a:pPr>
              <a:buClr>
                <a:schemeClr val="bg1"/>
              </a:buClr>
              <a:buSzPct val="100000"/>
              <a:buNone/>
            </a:pPr>
            <a:r>
              <a:rPr lang="en-US" altLang="zh-CN" sz="2800" b="1" i="1">
                <a:latin typeface="Times New Roman" panose="02020803070505020304" pitchFamily="18" charset="0"/>
                <a:sym typeface="Symbol" pitchFamily="18" charset="2"/>
              </a:rPr>
              <a:t></a:t>
            </a:r>
            <a:r>
              <a:rPr lang="zh-CN" altLang="en-US" sz="2800" b="1" dirty="0">
                <a:latin typeface="Times New Roman" panose="02020803070505020304" pitchFamily="18" charset="0"/>
              </a:rPr>
              <a:t>是数域</a:t>
            </a:r>
            <a:r>
              <a:rPr lang="en-US" altLang="zh-CN" sz="2800" b="1" i="1">
                <a:latin typeface="Times New Roman" panose="02020803070505020304" pitchFamily="18" charset="0"/>
              </a:rPr>
              <a:t>P</a:t>
            </a:r>
            <a:r>
              <a:rPr lang="zh-CN" altLang="en-US" sz="2800" b="1" dirty="0">
                <a:latin typeface="Times New Roman" panose="02020803070505020304" pitchFamily="18" charset="0"/>
              </a:rPr>
              <a:t>中的一个数，上式中以</a:t>
            </a:r>
            <a:r>
              <a:rPr lang="en-US" altLang="zh-CN" sz="2800" b="1" i="1">
                <a:latin typeface="Times New Roman" panose="02020803070505020304" pitchFamily="18" charset="0"/>
                <a:sym typeface="Symbol" pitchFamily="18" charset="2"/>
              </a:rPr>
              <a:t></a:t>
            </a:r>
            <a:r>
              <a:rPr lang="zh-CN" altLang="en-US" sz="2800" b="1">
                <a:latin typeface="Times New Roman" panose="02020803070505020304" pitchFamily="18" charset="0"/>
                <a:sym typeface="Symbol" pitchFamily="18" charset="2"/>
              </a:rPr>
              <a:t>代</a:t>
            </a:r>
            <a:r>
              <a:rPr lang="en-US" altLang="zh-CN" sz="2800" b="1" i="1">
                <a:latin typeface="Times New Roman" panose="02020803070505020304" pitchFamily="18" charset="0"/>
                <a:sym typeface="Symbol" pitchFamily="18" charset="2"/>
              </a:rPr>
              <a:t>x</a:t>
            </a:r>
            <a:r>
              <a:rPr lang="zh-CN" altLang="en-US" sz="2800" b="1" dirty="0">
                <a:latin typeface="Times New Roman" panose="02020803070505020304" pitchFamily="18" charset="0"/>
                <a:sym typeface="Symbol" pitchFamily="18" charset="2"/>
              </a:rPr>
              <a:t>所得的数</a:t>
            </a:r>
            <a:endParaRPr lang="zh-CN" altLang="en-US" sz="2800" b="1" dirty="0">
              <a:latin typeface="Times New Roman" panose="02020803070505020304" pitchFamily="18" charset="0"/>
              <a:sym typeface="Symbol" pitchFamily="18" charset="2"/>
            </a:endParaRPr>
          </a:p>
        </p:txBody>
      </p:sp>
      <p:graphicFrame>
        <p:nvGraphicFramePr>
          <p:cNvPr id="285700" name="对象 285699"/>
          <p:cNvGraphicFramePr/>
          <p:nvPr/>
        </p:nvGraphicFramePr>
        <p:xfrm>
          <a:off x="685800" y="1930400"/>
          <a:ext cx="7162800" cy="658813"/>
        </p:xfrm>
        <a:graphic>
          <a:graphicData uri="http://schemas.openxmlformats.org/presentationml/2006/ole">
            <mc:AlternateContent xmlns:mc="http://schemas.openxmlformats.org/markup-compatibility/2006">
              <mc:Choice xmlns:v="urn:schemas-microsoft-com:vml" Requires="v">
                <p:oleObj spid="_x0000_s3115" name="" r:id="rId1" imgW="3491230" imgH="241300" progId="Equation.3">
                  <p:embed/>
                </p:oleObj>
              </mc:Choice>
              <mc:Fallback>
                <p:oleObj name="" r:id="rId1" imgW="3491230" imgH="241300" progId="Equation.3">
                  <p:embed/>
                  <p:pic>
                    <p:nvPicPr>
                      <p:cNvPr id="0" name="图片 3114"/>
                      <p:cNvPicPr/>
                      <p:nvPr/>
                    </p:nvPicPr>
                    <p:blipFill>
                      <a:blip r:embed="rId2"/>
                      <a:stretch>
                        <a:fillRect/>
                      </a:stretch>
                    </p:blipFill>
                    <p:spPr>
                      <a:xfrm>
                        <a:off x="685800" y="1930400"/>
                        <a:ext cx="7162800" cy="658813"/>
                      </a:xfrm>
                      <a:prstGeom prst="rect">
                        <a:avLst/>
                      </a:prstGeom>
                      <a:noFill/>
                      <a:ln w="38100">
                        <a:noFill/>
                        <a:miter/>
                      </a:ln>
                    </p:spPr>
                  </p:pic>
                </p:oleObj>
              </mc:Fallback>
            </mc:AlternateContent>
          </a:graphicData>
        </a:graphic>
      </p:graphicFrame>
      <p:graphicFrame>
        <p:nvGraphicFramePr>
          <p:cNvPr id="285701" name="对象 285700"/>
          <p:cNvGraphicFramePr/>
          <p:nvPr/>
        </p:nvGraphicFramePr>
        <p:xfrm>
          <a:off x="1758950" y="3203575"/>
          <a:ext cx="5397500" cy="604838"/>
        </p:xfrm>
        <a:graphic>
          <a:graphicData uri="http://schemas.openxmlformats.org/presentationml/2006/ole">
            <mc:AlternateContent xmlns:mc="http://schemas.openxmlformats.org/markup-compatibility/2006">
              <mc:Choice xmlns:v="urn:schemas-microsoft-com:vml" Requires="v">
                <p:oleObj spid="_x0000_s3116" name="" r:id="rId3" imgW="2513330" imgH="241300" progId="Equation.DSMT4">
                  <p:embed/>
                </p:oleObj>
              </mc:Choice>
              <mc:Fallback>
                <p:oleObj name="" r:id="rId3" imgW="2513330" imgH="241300" progId="Equation.DSMT4">
                  <p:embed/>
                  <p:pic>
                    <p:nvPicPr>
                      <p:cNvPr id="0" name="图片 3115"/>
                      <p:cNvPicPr/>
                      <p:nvPr/>
                    </p:nvPicPr>
                    <p:blipFill>
                      <a:blip r:embed="rId4"/>
                      <a:stretch>
                        <a:fillRect/>
                      </a:stretch>
                    </p:blipFill>
                    <p:spPr>
                      <a:xfrm>
                        <a:off x="1758950" y="3203575"/>
                        <a:ext cx="5397500" cy="604838"/>
                      </a:xfrm>
                      <a:prstGeom prst="rect">
                        <a:avLst/>
                      </a:prstGeom>
                      <a:noFill/>
                      <a:ln w="38100">
                        <a:noFill/>
                        <a:miter/>
                      </a:ln>
                    </p:spPr>
                  </p:pic>
                </p:oleObj>
              </mc:Fallback>
            </mc:AlternateContent>
          </a:graphicData>
        </a:graphic>
      </p:graphicFrame>
      <p:sp>
        <p:nvSpPr>
          <p:cNvPr id="285702" name="矩形 285701"/>
          <p:cNvSpPr/>
          <p:nvPr/>
        </p:nvSpPr>
        <p:spPr>
          <a:xfrm>
            <a:off x="685800" y="3911600"/>
            <a:ext cx="8153400" cy="952500"/>
          </a:xfrm>
          <a:prstGeom prst="rect">
            <a:avLst/>
          </a:prstGeom>
          <a:noFill/>
          <a:ln w="9525">
            <a:noFill/>
          </a:ln>
        </p:spPr>
        <p:txBody>
          <a:bodyPr anchor="t">
            <a:spAutoFit/>
          </a:bodyPr>
          <a:p>
            <a:pPr indent="0">
              <a:lnSpc>
                <a:spcPct val="90000"/>
              </a:lnSpc>
              <a:spcBef>
                <a:spcPct val="20000"/>
              </a:spcBef>
            </a:pPr>
            <a:r>
              <a:rPr lang="zh-CN" altLang="en-US" sz="2800" b="1" dirty="0">
                <a:latin typeface="Times New Roman" panose="02020803070505020304" pitchFamily="18" charset="0"/>
                <a:ea typeface="宋体" panose="02010600030101010101" pitchFamily="2" charset="-122"/>
                <a:sym typeface="Symbol" pitchFamily="18" charset="2"/>
              </a:rPr>
              <a:t>称为</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zh-CN" altLang="en-US" sz="2800" b="1">
                <a:latin typeface="Times New Roman" panose="02020803070505020304" pitchFamily="18" charset="0"/>
                <a:ea typeface="宋体" panose="02010600030101010101" pitchFamily="2" charset="-122"/>
              </a:rPr>
              <a:t>当</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sym typeface="Symbol" pitchFamily="18" charset="2"/>
              </a:rPr>
              <a:t></a:t>
            </a:r>
            <a:r>
              <a:rPr lang="zh-CN" altLang="en-US" sz="2800" b="1" dirty="0">
                <a:latin typeface="Times New Roman" panose="02020803070505020304" pitchFamily="18" charset="0"/>
                <a:ea typeface="宋体" panose="02010600030101010101" pitchFamily="2" charset="-122"/>
              </a:rPr>
              <a:t>时的值，记为 </a:t>
            </a:r>
            <a:r>
              <a:rPr lang="en-US" altLang="zh-CN" sz="2800" b="1" i="1">
                <a:solidFill>
                  <a:schemeClr val="tx2"/>
                </a:solidFill>
                <a:latin typeface="Times New Roman" panose="02020803070505020304" pitchFamily="18" charset="0"/>
                <a:ea typeface="宋体" panose="02010600030101010101" pitchFamily="2" charset="-122"/>
              </a:rPr>
              <a:t>f</a:t>
            </a:r>
            <a:r>
              <a:rPr lang="en-US" altLang="zh-CN" sz="2800" b="1">
                <a:solidFill>
                  <a:schemeClr val="tx2"/>
                </a:solidFill>
                <a:latin typeface="Times New Roman" panose="02020803070505020304" pitchFamily="18" charset="0"/>
                <a:ea typeface="宋体" panose="02010600030101010101" pitchFamily="2" charset="-122"/>
              </a:rPr>
              <a:t>(</a:t>
            </a:r>
            <a:r>
              <a:rPr lang="en-US" altLang="zh-CN" sz="2800" b="1" i="1">
                <a:solidFill>
                  <a:schemeClr val="tx2"/>
                </a:solidFill>
                <a:latin typeface="Times New Roman" panose="02020803070505020304" pitchFamily="18" charset="0"/>
                <a:ea typeface="宋体" panose="02010600030101010101" pitchFamily="2" charset="-122"/>
                <a:sym typeface="Symbol" pitchFamily="18" charset="2"/>
              </a:rPr>
              <a:t></a:t>
            </a:r>
            <a:r>
              <a:rPr lang="en-US" altLang="zh-CN" sz="2800" b="1">
                <a:solidFill>
                  <a:schemeClr val="tx2"/>
                </a:solidFill>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endParaRPr>
          </a:p>
          <a:p>
            <a:pPr indent="0">
              <a:lnSpc>
                <a:spcPct val="90000"/>
              </a:lnSpc>
              <a:spcBef>
                <a:spcPct val="20000"/>
              </a:spcBef>
            </a:pP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显然</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sym typeface="Symbol" pitchFamily="18" charset="2"/>
              </a:rPr>
              <a:t></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也是数域</a:t>
            </a:r>
            <a:r>
              <a:rPr lang="en-US" altLang="zh-CN" sz="2800" b="1" dirty="0">
                <a:latin typeface="Times New Roman" panose="02020803070505020304" pitchFamily="18" charset="0"/>
                <a:ea typeface="宋体" panose="02010600030101010101" pitchFamily="2" charset="-122"/>
              </a:rPr>
              <a:t>P</a:t>
            </a:r>
            <a:r>
              <a:rPr lang="zh-CN" altLang="en-US" sz="2800" b="1" dirty="0">
                <a:latin typeface="Times New Roman" panose="02020803070505020304" pitchFamily="18" charset="0"/>
                <a:ea typeface="宋体" panose="02010600030101010101" pitchFamily="2" charset="-122"/>
              </a:rPr>
              <a:t>中的数</a:t>
            </a:r>
            <a:r>
              <a:rPr lang="en-US" altLang="zh-CN" sz="2800" b="1">
                <a:latin typeface="Times New Roman" panose="02020803070505020304" pitchFamily="18" charset="0"/>
                <a:ea typeface="宋体" panose="02010600030101010101" pitchFamily="2" charset="-122"/>
              </a:rPr>
              <a:t>.</a:t>
            </a:r>
            <a:endParaRPr lang="en-US" altLang="zh-CN" sz="2800" b="1">
              <a:latin typeface="Times New Roman" panose="02020803070505020304" pitchFamily="18" charset="0"/>
              <a:ea typeface="宋体" panose="02010600030101010101" pitchFamily="2" charset="-122"/>
            </a:endParaRPr>
          </a:p>
        </p:txBody>
      </p:sp>
      <p:sp>
        <p:nvSpPr>
          <p:cNvPr id="285703" name="矩形 285702"/>
          <p:cNvSpPr/>
          <p:nvPr/>
        </p:nvSpPr>
        <p:spPr>
          <a:xfrm>
            <a:off x="685800" y="4902200"/>
            <a:ext cx="8077200" cy="1066800"/>
          </a:xfrm>
          <a:prstGeom prst="rect">
            <a:avLst/>
          </a:prstGeom>
          <a:noFill/>
          <a:ln w="9525">
            <a:noFill/>
          </a:ln>
        </p:spPr>
        <p:txBody>
          <a:bodyPr anchor="t"/>
          <a:p>
            <a:pPr marL="342900" indent="-342900">
              <a:spcBef>
                <a:spcPct val="20000"/>
              </a:spcBef>
            </a:pPr>
            <a:r>
              <a:rPr lang="en-US" altLang="zh-CN" sz="2800" b="1">
                <a:solidFill>
                  <a:schemeClr val="tx2"/>
                </a:solidFill>
                <a:latin typeface="Times New Roman" panose="02020803070505020304" pitchFamily="18" charset="0"/>
                <a:ea typeface="宋体" panose="02010600030101010101" pitchFamily="2" charset="-122"/>
              </a:rPr>
              <a:t>(2) </a:t>
            </a:r>
            <a:r>
              <a:rPr lang="zh-CN" altLang="en-US" sz="2800" b="1" dirty="0">
                <a:solidFill>
                  <a:schemeClr val="tx2"/>
                </a:solidFill>
                <a:latin typeface="宋体" panose="02010600030101010101" pitchFamily="2" charset="-122"/>
                <a:ea typeface="宋体" panose="02010600030101010101" pitchFamily="2" charset="-122"/>
              </a:rPr>
              <a:t>多项式函数  </a:t>
            </a:r>
            <a:r>
              <a:rPr lang="zh-CN" altLang="en-US" sz="2800" b="1" dirty="0">
                <a:latin typeface="宋体" panose="02010600030101010101" pitchFamily="2" charset="-122"/>
                <a:ea typeface="宋体" panose="02010600030101010101" pitchFamily="2" charset="-122"/>
              </a:rPr>
              <a:t>由一个多项式定义的函数，称为</a:t>
            </a:r>
            <a:endParaRPr lang="zh-CN" altLang="en-US" sz="2800" b="1" dirty="0">
              <a:latin typeface="宋体" panose="02010600030101010101" pitchFamily="2" charset="-122"/>
              <a:ea typeface="宋体" panose="02010600030101010101" pitchFamily="2" charset="-122"/>
            </a:endParaRPr>
          </a:p>
          <a:p>
            <a:pPr marL="342900" indent="-342900">
              <a:spcBef>
                <a:spcPct val="20000"/>
              </a:spcBef>
            </a:pPr>
            <a:r>
              <a:rPr lang="zh-CN" altLang="en-US" sz="2800" b="1" dirty="0">
                <a:latin typeface="宋体" panose="02010600030101010101" pitchFamily="2" charset="-122"/>
                <a:ea typeface="宋体" panose="02010600030101010101" pitchFamily="2" charset="-122"/>
              </a:rPr>
              <a:t>数域</a:t>
            </a:r>
            <a:r>
              <a:rPr lang="en-US" altLang="zh-CN" sz="2800" b="1" dirty="0">
                <a:latin typeface="宋体" panose="02010600030101010101" pitchFamily="2" charset="-122"/>
                <a:ea typeface="宋体" panose="02010600030101010101" pitchFamily="2" charset="-122"/>
              </a:rPr>
              <a:t>P</a:t>
            </a:r>
            <a:r>
              <a:rPr lang="zh-CN" altLang="en-US" sz="2800" b="1" dirty="0">
                <a:latin typeface="宋体" panose="02010600030101010101" pitchFamily="2" charset="-122"/>
                <a:ea typeface="宋体" panose="02010600030101010101" pitchFamily="2" charset="-122"/>
              </a:rPr>
              <a:t>上的多项式函数</a:t>
            </a:r>
            <a:r>
              <a:rPr lang="en-US" altLang="zh-CN" sz="2800" b="1">
                <a:latin typeface="宋体" panose="02010600030101010101" pitchFamily="2" charset="-122"/>
                <a:ea typeface="宋体" panose="02010600030101010101" pitchFamily="2" charset="-122"/>
              </a:rPr>
              <a:t>.</a:t>
            </a:r>
            <a:endParaRPr lang="en-US" altLang="zh-CN" sz="2800" b="1">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85700"/>
                                        </p:tgtEl>
                                        <p:attrNameLst>
                                          <p:attrName>style.visibility</p:attrName>
                                        </p:attrNameLst>
                                      </p:cBhvr>
                                      <p:to>
                                        <p:strVal val="visible"/>
                                      </p:to>
                                    </p:set>
                                    <p:animEffect transition="in" filter="wipe(left)">
                                      <p:cBhvr>
                                        <p:cTn id="7" dur="500"/>
                                        <p:tgtEl>
                                          <p:spTgt spid="28570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5699">
                                            <p:txEl>
                                              <p:charRg st="0" end="23"/>
                                            </p:txEl>
                                          </p:spTgt>
                                        </p:tgtEl>
                                        <p:attrNameLst>
                                          <p:attrName>style.visibility</p:attrName>
                                        </p:attrNameLst>
                                      </p:cBhvr>
                                      <p:to>
                                        <p:strVal val="visible"/>
                                      </p:to>
                                    </p:set>
                                    <p:animEffect transition="in" filter="wipe(left)">
                                      <p:cBhvr>
                                        <p:cTn id="12" dur="500"/>
                                        <p:tgtEl>
                                          <p:spTgt spid="285699">
                                            <p:txEl>
                                              <p:charRg st="0" end="2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85701"/>
                                        </p:tgtEl>
                                        <p:attrNameLst>
                                          <p:attrName>style.visibility</p:attrName>
                                        </p:attrNameLst>
                                      </p:cBhvr>
                                      <p:to>
                                        <p:strVal val="visible"/>
                                      </p:to>
                                    </p:set>
                                    <p:animEffect transition="in" filter="wipe(left)">
                                      <p:cBhvr>
                                        <p:cTn id="17" dur="500"/>
                                        <p:tgtEl>
                                          <p:spTgt spid="28570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85702">
                                            <p:txEl>
                                              <p:charRg st="0" end="25"/>
                                            </p:txEl>
                                          </p:spTgt>
                                        </p:tgtEl>
                                        <p:attrNameLst>
                                          <p:attrName>style.visibility</p:attrName>
                                        </p:attrNameLst>
                                      </p:cBhvr>
                                      <p:to>
                                        <p:strVal val="visible"/>
                                      </p:to>
                                    </p:set>
                                    <p:animEffect transition="in" filter="wipe(left)">
                                      <p:cBhvr>
                                        <p:cTn id="22" dur="500"/>
                                        <p:tgtEl>
                                          <p:spTgt spid="285702">
                                            <p:txEl>
                                              <p:charRg st="0" end="2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85702">
                                            <p:txEl>
                                              <p:charRg st="25" end="49"/>
                                            </p:txEl>
                                          </p:spTgt>
                                        </p:tgtEl>
                                        <p:attrNameLst>
                                          <p:attrName>style.visibility</p:attrName>
                                        </p:attrNameLst>
                                      </p:cBhvr>
                                      <p:to>
                                        <p:strVal val="visible"/>
                                      </p:to>
                                    </p:set>
                                    <p:animEffect transition="in" filter="wipe(left)">
                                      <p:cBhvr>
                                        <p:cTn id="27" dur="500"/>
                                        <p:tgtEl>
                                          <p:spTgt spid="285702">
                                            <p:txEl>
                                              <p:charRg st="25" end="4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85703">
                                            <p:txEl>
                                              <p:charRg st="0" end="25"/>
                                            </p:txEl>
                                          </p:spTgt>
                                        </p:tgtEl>
                                        <p:attrNameLst>
                                          <p:attrName>style.visibility</p:attrName>
                                        </p:attrNameLst>
                                      </p:cBhvr>
                                      <p:to>
                                        <p:strVal val="visible"/>
                                      </p:to>
                                    </p:set>
                                    <p:animEffect transition="in" filter="wipe(left)">
                                      <p:cBhvr>
                                        <p:cTn id="32" dur="500"/>
                                        <p:tgtEl>
                                          <p:spTgt spid="285703">
                                            <p:txEl>
                                              <p:charRg st="0" end="2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85703">
                                            <p:txEl>
                                              <p:charRg st="25" end="37"/>
                                            </p:txEl>
                                          </p:spTgt>
                                        </p:tgtEl>
                                        <p:attrNameLst>
                                          <p:attrName>style.visibility</p:attrName>
                                        </p:attrNameLst>
                                      </p:cBhvr>
                                      <p:to>
                                        <p:strVal val="visible"/>
                                      </p:to>
                                    </p:set>
                                    <p:animEffect transition="in" filter="wipe(left)">
                                      <p:cBhvr>
                                        <p:cTn id="37" dur="500"/>
                                        <p:tgtEl>
                                          <p:spTgt spid="285703">
                                            <p:txEl>
                                              <p:charRg st="25" end="3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699" grpId="0" build="p"/>
      <p:bldP spid="285702" grpId="0" build="p"/>
      <p:bldP spid="285703" grpId="0" build="p"/>
    </p:bldLst>
  </p:timing>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86722" name="标题 286721"/>
          <p:cNvSpPr>
            <a:spLocks noGrp="1"/>
          </p:cNvSpPr>
          <p:nvPr>
            <p:ph type="title"/>
          </p:nvPr>
        </p:nvSpPr>
        <p:spPr>
          <a:xfrm>
            <a:off x="415925" y="2058988"/>
            <a:ext cx="3429000" cy="522287"/>
          </a:xfrm>
        </p:spPr>
        <p:txBody>
          <a:bodyPr wrap="square" anchor="b">
            <a:spAutoFit/>
          </a:bodyPr>
          <a:p>
            <a:r>
              <a:rPr lang="en-US" altLang="zh-CN" sz="2800" b="1" dirty="0">
                <a:latin typeface="Times New Roman" panose="02020803070505020304" pitchFamily="18" charset="0"/>
                <a:ea typeface="宋体" panose="02010600030101010101" pitchFamily="2" charset="-122"/>
              </a:rPr>
              <a:t>2. </a:t>
            </a:r>
            <a:r>
              <a:rPr lang="zh-CN" altLang="en-US" sz="2800" b="1" dirty="0">
                <a:latin typeface="Times New Roman" panose="02020803070505020304" pitchFamily="18" charset="0"/>
                <a:ea typeface="宋体" panose="02010600030101010101" pitchFamily="2" charset="-122"/>
              </a:rPr>
              <a:t>余数定理及其应用</a:t>
            </a:r>
            <a:endParaRPr lang="zh-CN" altLang="en-US" sz="2800" b="1">
              <a:latin typeface="Times New Roman" panose="02020803070505020304" pitchFamily="18" charset="0"/>
              <a:ea typeface="宋体" panose="02010600030101010101" pitchFamily="2" charset="-122"/>
            </a:endParaRPr>
          </a:p>
        </p:txBody>
      </p:sp>
      <p:sp>
        <p:nvSpPr>
          <p:cNvPr id="286723" name="内容占位符 286722"/>
          <p:cNvSpPr>
            <a:spLocks noGrp="1"/>
          </p:cNvSpPr>
          <p:nvPr>
            <p:ph idx="1"/>
          </p:nvPr>
        </p:nvSpPr>
        <p:spPr>
          <a:xfrm>
            <a:off x="766763" y="2689225"/>
            <a:ext cx="7924800" cy="1066800"/>
          </a:xfrm>
        </p:spPr>
        <p:txBody>
          <a:bodyPr anchor="t"/>
          <a:p>
            <a:pPr>
              <a:buClr>
                <a:schemeClr val="bg1"/>
              </a:buClr>
              <a:buSzPct val="100000"/>
              <a:buNone/>
            </a:pPr>
            <a:r>
              <a:rPr lang="en-US" altLang="zh-CN" sz="2800" b="1">
                <a:solidFill>
                  <a:schemeClr val="tx2"/>
                </a:solidFill>
                <a:latin typeface="Times New Roman" panose="02020803070505020304" pitchFamily="18" charset="0"/>
              </a:rPr>
              <a:t>(1) </a:t>
            </a:r>
            <a:r>
              <a:rPr lang="zh-CN" altLang="en-US" sz="2800" b="1" dirty="0">
                <a:solidFill>
                  <a:schemeClr val="tx2"/>
                </a:solidFill>
                <a:latin typeface="宋体" panose="02010600030101010101" pitchFamily="2" charset="-122"/>
              </a:rPr>
              <a:t>定理7 (余数定理) </a:t>
            </a:r>
            <a:r>
              <a:rPr lang="zh-CN" altLang="en-US" sz="2800" b="1">
                <a:solidFill>
                  <a:schemeClr val="tx2"/>
                </a:solidFill>
                <a:latin typeface="宋体" panose="02010600030101010101" pitchFamily="2" charset="-122"/>
              </a:rPr>
              <a:t> </a:t>
            </a:r>
            <a:r>
              <a:rPr lang="zh-CN" altLang="en-US" sz="2800" b="1" dirty="0">
                <a:latin typeface="宋体" panose="02010600030101010101" pitchFamily="2" charset="-122"/>
              </a:rPr>
              <a:t>用一次多项式</a:t>
            </a:r>
            <a:r>
              <a:rPr lang="en-US" altLang="zh-CN" sz="2800" b="1" i="1">
                <a:latin typeface="Times New Roman" panose="02020803070505020304" pitchFamily="18" charset="0"/>
              </a:rPr>
              <a:t>x</a:t>
            </a:r>
            <a:r>
              <a:rPr lang="en-US" altLang="zh-CN" sz="2800" b="1">
                <a:latin typeface="宋体" panose="02010600030101010101" pitchFamily="2" charset="-122"/>
              </a:rPr>
              <a:t>-</a:t>
            </a:r>
            <a:r>
              <a:rPr lang="en-US" altLang="zh-CN" sz="2800" b="1" i="1">
                <a:latin typeface="Times New Roman" panose="02020803070505020304" pitchFamily="18" charset="0"/>
                <a:sym typeface="Symbol" pitchFamily="18" charset="2"/>
              </a:rPr>
              <a:t></a:t>
            </a:r>
            <a:r>
              <a:rPr lang="zh-CN" altLang="en-US" sz="2800" b="1" dirty="0">
                <a:latin typeface="Times New Roman" panose="02020803070505020304" pitchFamily="18" charset="0"/>
                <a:sym typeface="Symbol" pitchFamily="18" charset="2"/>
              </a:rPr>
              <a:t>去除多项式</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 </a:t>
            </a:r>
            <a:r>
              <a:rPr lang="zh-CN" altLang="en-US" sz="2800" b="1" dirty="0">
                <a:latin typeface="Times New Roman" panose="02020803070505020304" pitchFamily="18" charset="0"/>
              </a:rPr>
              <a:t>所得余式为一常数，其数值为 </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sym typeface="Symbol" pitchFamily="18" charset="2"/>
              </a:rPr>
              <a:t></a:t>
            </a:r>
            <a:r>
              <a:rPr lang="en-US" altLang="zh-CN" sz="2800" b="1">
                <a:latin typeface="Times New Roman" panose="02020803070505020304" pitchFamily="18" charset="0"/>
              </a:rPr>
              <a:t>) .</a:t>
            </a:r>
            <a:endParaRPr lang="en-US" altLang="zh-CN" sz="2800" b="1">
              <a:latin typeface="Times New Roman" panose="02020803070505020304" pitchFamily="18" charset="0"/>
            </a:endParaRPr>
          </a:p>
        </p:txBody>
      </p:sp>
      <p:sp>
        <p:nvSpPr>
          <p:cNvPr id="286724" name="矩形 286723"/>
          <p:cNvSpPr/>
          <p:nvPr/>
        </p:nvSpPr>
        <p:spPr>
          <a:xfrm>
            <a:off x="609600" y="1004888"/>
            <a:ext cx="8153400" cy="952500"/>
          </a:xfrm>
          <a:prstGeom prst="rect">
            <a:avLst/>
          </a:prstGeom>
          <a:noFill/>
          <a:ln w="9525">
            <a:noFill/>
          </a:ln>
        </p:spPr>
        <p:txBody>
          <a:bodyPr anchor="t">
            <a:spAutoFit/>
          </a:bodyPr>
          <a:p>
            <a:pPr indent="0">
              <a:lnSpc>
                <a:spcPct val="90000"/>
              </a:lnSpc>
              <a:spcBef>
                <a:spcPct val="20000"/>
              </a:spcBef>
            </a:pPr>
            <a:r>
              <a:rPr lang="en-US" altLang="zh-CN" sz="2800" b="1" dirty="0">
                <a:latin typeface="Times New Roman" panose="02020803070505020304" pitchFamily="18" charset="0"/>
                <a:ea typeface="宋体" panose="02010600030101010101" pitchFamily="2" charset="-122"/>
                <a:sym typeface="Symbol" pitchFamily="18" charset="2"/>
              </a:rPr>
              <a:t>        </a:t>
            </a:r>
            <a:r>
              <a:rPr lang="zh-CN" altLang="en-US" sz="2800" b="1" dirty="0">
                <a:latin typeface="Times New Roman" panose="02020803070505020304" pitchFamily="18" charset="0"/>
                <a:ea typeface="宋体" panose="02010600030101010101" pitchFamily="2" charset="-122"/>
                <a:sym typeface="Symbol" pitchFamily="18" charset="2"/>
              </a:rPr>
              <a:t>如果</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zh-CN" altLang="en-US" sz="2800" b="1">
                <a:latin typeface="Times New Roman" panose="02020803070505020304" pitchFamily="18" charset="0"/>
                <a:ea typeface="宋体" panose="02010600030101010101" pitchFamily="2" charset="-122"/>
              </a:rPr>
              <a:t>当</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sym typeface="Symbol" pitchFamily="18" charset="2"/>
              </a:rPr>
              <a:t></a:t>
            </a:r>
            <a:r>
              <a:rPr lang="zh-CN" altLang="en-US" sz="2800" b="1" dirty="0">
                <a:latin typeface="Times New Roman" panose="02020803070505020304" pitchFamily="18" charset="0"/>
                <a:ea typeface="宋体" panose="02010600030101010101" pitchFamily="2" charset="-122"/>
              </a:rPr>
              <a:t>时的函数值 </a:t>
            </a:r>
            <a:r>
              <a:rPr lang="en-US" altLang="zh-CN" sz="2800" b="1" i="1">
                <a:solidFill>
                  <a:schemeClr val="tx2"/>
                </a:solidFill>
                <a:latin typeface="Times New Roman" panose="02020803070505020304" pitchFamily="18" charset="0"/>
                <a:ea typeface="宋体" panose="02010600030101010101" pitchFamily="2" charset="-122"/>
              </a:rPr>
              <a:t>f</a:t>
            </a:r>
            <a:r>
              <a:rPr lang="en-US" altLang="zh-CN" sz="2800" b="1">
                <a:solidFill>
                  <a:schemeClr val="tx2"/>
                </a:solidFill>
                <a:latin typeface="Times New Roman" panose="02020803070505020304" pitchFamily="18" charset="0"/>
                <a:ea typeface="宋体" panose="02010600030101010101" pitchFamily="2" charset="-122"/>
              </a:rPr>
              <a:t>(</a:t>
            </a:r>
            <a:r>
              <a:rPr lang="en-US" altLang="zh-CN" sz="2800" b="1" i="1">
                <a:solidFill>
                  <a:schemeClr val="tx2"/>
                </a:solidFill>
                <a:latin typeface="Times New Roman" panose="02020803070505020304" pitchFamily="18" charset="0"/>
                <a:ea typeface="宋体" panose="02010600030101010101" pitchFamily="2" charset="-122"/>
                <a:sym typeface="Symbol" pitchFamily="18" charset="2"/>
              </a:rPr>
              <a:t></a:t>
            </a:r>
            <a:r>
              <a:rPr lang="en-US" altLang="zh-CN" sz="2800" b="1">
                <a:solidFill>
                  <a:schemeClr val="tx2"/>
                </a:solidFill>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 </a:t>
            </a:r>
            <a:r>
              <a:rPr lang="en-US" altLang="zh-CN" sz="2800" b="1">
                <a:solidFill>
                  <a:schemeClr val="tx2"/>
                </a:solidFill>
                <a:latin typeface="Times New Roman" panose="02020803070505020304" pitchFamily="18" charset="0"/>
                <a:ea typeface="宋体" panose="02010600030101010101" pitchFamily="2" charset="-122"/>
              </a:rPr>
              <a:t>=0</a:t>
            </a:r>
            <a:r>
              <a:rPr lang="zh-CN" altLang="en-US" sz="2800" b="1">
                <a:latin typeface="Times New Roman" panose="02020803070505020304" pitchFamily="18" charset="0"/>
                <a:ea typeface="宋体" panose="02010600030101010101" pitchFamily="2" charset="-122"/>
              </a:rPr>
              <a:t>，称</a:t>
            </a:r>
            <a:r>
              <a:rPr lang="en-US" altLang="zh-CN" sz="2800" b="1" i="1">
                <a:solidFill>
                  <a:schemeClr val="tx2"/>
                </a:solidFill>
                <a:latin typeface="Times New Roman" panose="02020803070505020304" pitchFamily="18" charset="0"/>
                <a:ea typeface="宋体" panose="02010600030101010101" pitchFamily="2" charset="-122"/>
                <a:sym typeface="Symbol" pitchFamily="18" charset="2"/>
              </a:rPr>
              <a:t></a:t>
            </a:r>
            <a:r>
              <a:rPr lang="zh-CN" altLang="en-US" sz="2800" b="1">
                <a:latin typeface="Times New Roman" panose="02020803070505020304" pitchFamily="18" charset="0"/>
                <a:ea typeface="宋体" panose="02010600030101010101" pitchFamily="2" charset="-122"/>
                <a:sym typeface="Symbol" pitchFamily="18" charset="2"/>
              </a:rPr>
              <a:t>为</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endParaRPr>
          </a:p>
          <a:p>
            <a:pPr indent="0">
              <a:lnSpc>
                <a:spcPct val="90000"/>
              </a:lnSpc>
              <a:spcBef>
                <a:spcPct val="20000"/>
              </a:spcBef>
            </a:pPr>
            <a:r>
              <a:rPr lang="zh-CN" altLang="en-US" sz="2800" b="1" dirty="0">
                <a:latin typeface="Times New Roman" panose="02020803070505020304" pitchFamily="18" charset="0"/>
                <a:ea typeface="宋体" panose="02010600030101010101" pitchFamily="2" charset="-122"/>
              </a:rPr>
              <a:t>的一个</a:t>
            </a:r>
            <a:r>
              <a:rPr lang="zh-CN" altLang="en-US" sz="2800" b="1" dirty="0">
                <a:solidFill>
                  <a:schemeClr val="tx2"/>
                </a:solidFill>
                <a:latin typeface="Times New Roman" panose="02020803070505020304" pitchFamily="18" charset="0"/>
                <a:ea typeface="宋体" panose="02010600030101010101" pitchFamily="2" charset="-122"/>
              </a:rPr>
              <a:t>根</a:t>
            </a:r>
            <a:r>
              <a:rPr lang="zh-CN" altLang="en-US" sz="2800" b="1" dirty="0">
                <a:latin typeface="Times New Roman" panose="02020803070505020304" pitchFamily="18" charset="0"/>
                <a:ea typeface="宋体" panose="02010600030101010101" pitchFamily="2" charset="-122"/>
              </a:rPr>
              <a:t>或</a:t>
            </a:r>
            <a:r>
              <a:rPr lang="zh-CN" altLang="en-US" sz="2800" b="1" dirty="0">
                <a:solidFill>
                  <a:schemeClr val="tx2"/>
                </a:solidFill>
                <a:latin typeface="Times New Roman" panose="02020803070505020304" pitchFamily="18" charset="0"/>
                <a:ea typeface="宋体" panose="02010600030101010101" pitchFamily="2" charset="-122"/>
              </a:rPr>
              <a:t>零点</a:t>
            </a:r>
            <a:r>
              <a:rPr lang="en-US" altLang="zh-CN" sz="2800" b="1">
                <a:latin typeface="Times New Roman" panose="02020803070505020304" pitchFamily="18" charset="0"/>
                <a:ea typeface="宋体" panose="02010600030101010101" pitchFamily="2" charset="-122"/>
              </a:rPr>
              <a:t>.</a:t>
            </a:r>
            <a:endParaRPr lang="en-US" altLang="zh-CN" sz="2800" b="1">
              <a:latin typeface="Times New Roman" panose="02020803070505020304" pitchFamily="18" charset="0"/>
              <a:ea typeface="宋体" panose="02010600030101010101" pitchFamily="2" charset="-122"/>
            </a:endParaRPr>
          </a:p>
        </p:txBody>
      </p:sp>
      <p:sp>
        <p:nvSpPr>
          <p:cNvPr id="286725" name="矩形 286724"/>
          <p:cNvSpPr/>
          <p:nvPr/>
        </p:nvSpPr>
        <p:spPr>
          <a:xfrm>
            <a:off x="762000" y="3832225"/>
            <a:ext cx="8077200" cy="1676400"/>
          </a:xfrm>
          <a:prstGeom prst="rect">
            <a:avLst/>
          </a:prstGeom>
          <a:noFill/>
          <a:ln w="9525">
            <a:noFill/>
          </a:ln>
        </p:spPr>
        <p:txBody>
          <a:bodyPr anchor="t"/>
          <a:p>
            <a:pPr marL="342900" indent="-342900">
              <a:spcBef>
                <a:spcPct val="20000"/>
              </a:spcBef>
            </a:pPr>
            <a:r>
              <a:rPr lang="zh-CN" altLang="en-US" sz="2800" b="1" dirty="0">
                <a:solidFill>
                  <a:schemeClr val="tx2"/>
                </a:solidFill>
                <a:latin typeface="宋体" panose="02010600030101010101" pitchFamily="2" charset="-122"/>
                <a:ea typeface="宋体" panose="02010600030101010101" pitchFamily="2" charset="-122"/>
              </a:rPr>
              <a:t>证 </a:t>
            </a:r>
            <a:r>
              <a:rPr lang="zh-CN" altLang="en-US" sz="2800" b="1" dirty="0">
                <a:latin typeface="宋体" panose="02010600030101010101" pitchFamily="2" charset="-122"/>
                <a:ea typeface="宋体" panose="02010600030101010101" pitchFamily="2" charset="-122"/>
              </a:rPr>
              <a:t>用</a:t>
            </a:r>
            <a:r>
              <a:rPr lang="en-US" altLang="zh-CN" sz="2800" b="1" i="1">
                <a:latin typeface="Times New Roman" panose="02020803070505020304" pitchFamily="18" charset="0"/>
                <a:ea typeface="宋体" panose="02010600030101010101" pitchFamily="2" charset="-122"/>
              </a:rPr>
              <a:t>x</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sym typeface="Symbol" pitchFamily="18" charset="2"/>
              </a:rPr>
              <a:t></a:t>
            </a:r>
            <a:r>
              <a:rPr lang="zh-CN" altLang="en-US" sz="2800" b="1" dirty="0">
                <a:latin typeface="Times New Roman" panose="02020803070505020304" pitchFamily="18" charset="0"/>
                <a:ea typeface="宋体" panose="02010600030101010101" pitchFamily="2" charset="-122"/>
                <a:sym typeface="Symbol" pitchFamily="18" charset="2"/>
              </a:rPr>
              <a:t>去除多项式</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得</a:t>
            </a:r>
            <a:endParaRPr lang="zh-CN" altLang="en-US" sz="2800" b="1" dirty="0">
              <a:latin typeface="Times New Roman" panose="02020803070505020304" pitchFamily="18" charset="0"/>
              <a:ea typeface="宋体" panose="02010600030101010101" pitchFamily="2" charset="-122"/>
            </a:endParaRPr>
          </a:p>
          <a:p>
            <a:pPr marL="342900" indent="-342900">
              <a:spcBef>
                <a:spcPct val="20000"/>
              </a:spcBef>
            </a:pPr>
            <a:r>
              <a:rPr lang="zh-CN" altLang="en-US" sz="2800" b="1" i="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sym typeface="Symbol" pitchFamily="18" charset="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q</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 x</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sym typeface="Symbol" pitchFamily="18" charset="2"/>
              </a:rPr>
              <a:t></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i="1">
                <a:latin typeface="Times New Roman" panose="02020803070505020304" pitchFamily="18" charset="0"/>
                <a:ea typeface="宋体" panose="02010600030101010101" pitchFamily="2" charset="-122"/>
                <a:sym typeface="Symbol" pitchFamily="18" charset="2"/>
              </a:rPr>
              <a:t>c</a:t>
            </a:r>
            <a:endParaRPr lang="en-US" altLang="zh-CN" sz="2800" b="1" i="1">
              <a:latin typeface="Times New Roman" panose="02020803070505020304" pitchFamily="18" charset="0"/>
              <a:ea typeface="宋体" panose="02010600030101010101" pitchFamily="2" charset="-122"/>
              <a:sym typeface="Symbol" pitchFamily="18" charset="2"/>
            </a:endParaRPr>
          </a:p>
          <a:p>
            <a:pPr marL="342900" indent="-342900">
              <a:spcBef>
                <a:spcPct val="20000"/>
              </a:spcBef>
            </a:pPr>
            <a:r>
              <a:rPr lang="zh-CN" altLang="en-US" sz="2800" b="1">
                <a:latin typeface="Times New Roman" panose="02020803070505020304" pitchFamily="18" charset="0"/>
                <a:ea typeface="宋体" panose="02010600030101010101" pitchFamily="2" charset="-122"/>
              </a:rPr>
              <a:t>以</a:t>
            </a:r>
            <a:r>
              <a:rPr lang="en-US" altLang="zh-CN" sz="2800" b="1" i="1">
                <a:latin typeface="Times New Roman" panose="02020803070505020304" pitchFamily="18" charset="0"/>
                <a:ea typeface="宋体" panose="02010600030101010101" pitchFamily="2" charset="-122"/>
                <a:sym typeface="Symbol" pitchFamily="18" charset="2"/>
              </a:rPr>
              <a:t></a:t>
            </a:r>
            <a:r>
              <a:rPr lang="en-US" altLang="zh-CN" sz="2800" b="1">
                <a:latin typeface="Times New Roman" panose="02020803070505020304" pitchFamily="18" charset="0"/>
                <a:ea typeface="宋体" panose="02010600030101010101" pitchFamily="2" charset="-122"/>
              </a:rPr>
              <a:t> </a:t>
            </a:r>
            <a:r>
              <a:rPr lang="zh-CN" altLang="en-US" sz="2800" b="1">
                <a:latin typeface="Times New Roman" panose="02020803070505020304" pitchFamily="18" charset="0"/>
                <a:ea typeface="宋体" panose="02010600030101010101" pitchFamily="2" charset="-122"/>
              </a:rPr>
              <a:t>代</a:t>
            </a:r>
            <a:r>
              <a:rPr lang="en-US" altLang="zh-CN" sz="2800" b="1" i="1">
                <a:latin typeface="Times New Roman" panose="02020803070505020304" pitchFamily="18" charset="0"/>
                <a:ea typeface="宋体" panose="02010600030101010101" pitchFamily="2" charset="-122"/>
              </a:rPr>
              <a:t>x</a:t>
            </a:r>
            <a:r>
              <a:rPr lang="zh-CN" altLang="en-US" sz="2800" b="1" dirty="0">
                <a:latin typeface="Times New Roman" panose="02020803070505020304" pitchFamily="18" charset="0"/>
                <a:ea typeface="宋体" panose="02010600030101010101" pitchFamily="2" charset="-122"/>
              </a:rPr>
              <a:t>，得 </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sym typeface="Symbol" pitchFamily="18" charset="2"/>
              </a:rPr>
              <a:t></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c</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证毕</a:t>
            </a:r>
            <a:r>
              <a:rPr lang="en-US" altLang="zh-CN" sz="2800" b="1">
                <a:latin typeface="Times New Roman" panose="02020803070505020304" pitchFamily="18" charset="0"/>
                <a:ea typeface="宋体" panose="02010600030101010101" pitchFamily="2" charset="-122"/>
              </a:rPr>
              <a:t>.</a:t>
            </a:r>
            <a:endParaRPr lang="en-US" altLang="zh-CN" sz="2800" b="1">
              <a:latin typeface="宋体" panose="02010600030101010101" pitchFamily="2" charset="-122"/>
              <a:ea typeface="宋体" panose="02010600030101010101" pitchFamily="2" charset="-122"/>
            </a:endParaRPr>
          </a:p>
        </p:txBody>
      </p:sp>
      <p:sp>
        <p:nvSpPr>
          <p:cNvPr id="82949" name="矩形 286725"/>
          <p:cNvSpPr/>
          <p:nvPr/>
        </p:nvSpPr>
        <p:spPr>
          <a:xfrm>
            <a:off x="762000" y="376238"/>
            <a:ext cx="2133600" cy="522287"/>
          </a:xfrm>
          <a:prstGeom prst="rect">
            <a:avLst/>
          </a:prstGeom>
          <a:noFill/>
          <a:ln w="9525">
            <a:noFill/>
          </a:ln>
        </p:spPr>
        <p:txBody>
          <a:bodyPr anchor="b">
            <a:spAutoFit/>
          </a:bodyPr>
          <a:p>
            <a:pPr indent="0"/>
            <a:r>
              <a:rPr lang="en-US" altLang="zh-CN" sz="2800" b="1" dirty="0">
                <a:solidFill>
                  <a:schemeClr val="tx2"/>
                </a:solidFill>
                <a:latin typeface="Times New Roman" panose="02020803070505020304" pitchFamily="18" charset="0"/>
                <a:ea typeface="宋体" panose="02010600030101010101" pitchFamily="2" charset="-122"/>
              </a:rPr>
              <a:t>(3) </a:t>
            </a:r>
            <a:r>
              <a:rPr lang="zh-CN" altLang="en-US" sz="2800" b="1" dirty="0">
                <a:solidFill>
                  <a:schemeClr val="tx2"/>
                </a:solidFill>
                <a:latin typeface="Times New Roman" panose="02020803070505020304" pitchFamily="18" charset="0"/>
                <a:ea typeface="宋体" panose="02010600030101010101" pitchFamily="2" charset="-122"/>
              </a:rPr>
              <a:t>根</a:t>
            </a:r>
            <a:r>
              <a:rPr lang="zh-CN" altLang="en-US" sz="2800" b="1" dirty="0">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a:t>
            </a:r>
            <a:r>
              <a:rPr lang="zh-CN" altLang="en-US" sz="2800" b="1" dirty="0">
                <a:solidFill>
                  <a:schemeClr val="tx2"/>
                </a:solidFill>
                <a:latin typeface="Times New Roman" panose="02020803070505020304" pitchFamily="18" charset="0"/>
                <a:ea typeface="宋体" panose="02010600030101010101" pitchFamily="2" charset="-122"/>
              </a:rPr>
              <a:t>零点</a:t>
            </a:r>
            <a:r>
              <a:rPr lang="en-US" altLang="zh-CN" sz="2800" b="1">
                <a:latin typeface="Times New Roman" panose="02020803070505020304" pitchFamily="18" charset="0"/>
                <a:ea typeface="宋体" panose="02010600030101010101" pitchFamily="2" charset="-122"/>
              </a:rPr>
              <a:t>) </a:t>
            </a:r>
            <a:endParaRPr lang="en-US" altLang="zh-CN" sz="2800" b="1">
              <a:latin typeface="宋体" panose="02010600030101010101" pitchFamily="2" charset="-122"/>
              <a:ea typeface="宋体" panose="02010600030101010101" pitchFamily="2" charset="-122"/>
            </a:endParaRPr>
          </a:p>
        </p:txBody>
      </p:sp>
      <p:sp>
        <p:nvSpPr>
          <p:cNvPr id="86017" name="标题 287745"/>
          <p:cNvSpPr>
            <a:spLocks noGrp="1"/>
          </p:cNvSpPr>
          <p:nvPr/>
        </p:nvSpPr>
        <p:spPr>
          <a:xfrm>
            <a:off x="766763" y="5584825"/>
            <a:ext cx="6096000" cy="522288"/>
          </a:xfrm>
          <a:prstGeom prst="rect">
            <a:avLst/>
          </a:prstGeom>
          <a:noFill/>
          <a:ln w="9525">
            <a:noFill/>
          </a:ln>
        </p:spPr>
        <p:txBody>
          <a:bodyPr wrap="square" anchor="b">
            <a:spAutoFit/>
          </a:bodyPr>
          <a:p>
            <a:pPr indent="0"/>
            <a:r>
              <a:rPr lang="zh-CN" altLang="en-US" sz="2800" b="1" dirty="0">
                <a:solidFill>
                  <a:schemeClr val="tx2"/>
                </a:solidFill>
                <a:latin typeface="Times New Roman" panose="02020803070505020304" pitchFamily="18" charset="0"/>
                <a:ea typeface="宋体" panose="02010600030101010101" pitchFamily="2" charset="-122"/>
              </a:rPr>
              <a:t>推论</a:t>
            </a:r>
            <a:r>
              <a:rPr lang="en-US" altLang="zh-CN" sz="2800" b="1">
                <a:solidFill>
                  <a:schemeClr val="tx2"/>
                </a:solidFill>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i="1">
                <a:latin typeface="Times New Roman" panose="02020803070505020304" pitchFamily="18" charset="0"/>
                <a:ea typeface="宋体" panose="02010600030101010101" pitchFamily="2" charset="-122"/>
                <a:sym typeface="Symbol" pitchFamily="18" charset="2"/>
              </a:rPr>
              <a:t></a:t>
            </a:r>
            <a:r>
              <a:rPr lang="zh-CN" altLang="en-US" sz="2800" b="1" dirty="0">
                <a:latin typeface="Times New Roman" panose="02020803070505020304" pitchFamily="18" charset="0"/>
                <a:ea typeface="宋体" panose="02010600030101010101" pitchFamily="2" charset="-122"/>
                <a:sym typeface="Symbol" pitchFamily="18" charset="2"/>
              </a:rPr>
              <a:t>是</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的</a:t>
            </a:r>
            <a:r>
              <a:rPr lang="zh-CN" altLang="en-US" sz="2800" b="1" dirty="0">
                <a:solidFill>
                  <a:schemeClr val="tx2"/>
                </a:solidFill>
                <a:latin typeface="Times New Roman" panose="02020803070505020304" pitchFamily="18" charset="0"/>
                <a:ea typeface="宋体" panose="02010600030101010101" pitchFamily="2" charset="-122"/>
              </a:rPr>
              <a:t>根</a:t>
            </a:r>
            <a:r>
              <a:rPr lang="en-US" altLang="zh-CN" sz="2800" b="1" dirty="0">
                <a:latin typeface="Times New Roman" panose="02020803070505020304" pitchFamily="18" charset="0"/>
                <a:ea typeface="宋体" panose="02010600030101010101" pitchFamily="2" charset="-122"/>
                <a:sym typeface="Symbol" pitchFamily="18" charset="2"/>
              </a:rPr>
              <a:t> </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rPr>
              <a:t>x</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sym typeface="Symbol" pitchFamily="18" charset="2"/>
              </a:rPr>
              <a:t></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a:latin typeface="Times New Roman" panose="02020803070505020304" pitchFamily="18" charset="0"/>
                <a:ea typeface="华文行楷" panose="02010800040101010101" pitchFamily="2" charset="-122"/>
                <a:sym typeface="Symbol" pitchFamily="18" charset="2"/>
              </a:rPr>
              <a:t>|</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6724">
                                            <p:txEl>
                                              <p:charRg st="0" end="41"/>
                                            </p:txEl>
                                          </p:spTgt>
                                        </p:tgtEl>
                                        <p:attrNameLst>
                                          <p:attrName>style.visibility</p:attrName>
                                        </p:attrNameLst>
                                      </p:cBhvr>
                                      <p:to>
                                        <p:strVal val="visible"/>
                                      </p:to>
                                    </p:set>
                                    <p:animEffect transition="in" filter="wipe(left)">
                                      <p:cBhvr>
                                        <p:cTn id="7" dur="500"/>
                                        <p:tgtEl>
                                          <p:spTgt spid="286724">
                                            <p:txEl>
                                              <p:charRg st="0" end="4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6724">
                                            <p:txEl>
                                              <p:charRg st="41" end="50"/>
                                            </p:txEl>
                                          </p:spTgt>
                                        </p:tgtEl>
                                        <p:attrNameLst>
                                          <p:attrName>style.visibility</p:attrName>
                                        </p:attrNameLst>
                                      </p:cBhvr>
                                      <p:to>
                                        <p:strVal val="visible"/>
                                      </p:to>
                                    </p:set>
                                    <p:animEffect transition="in" filter="wipe(left)">
                                      <p:cBhvr>
                                        <p:cTn id="12" dur="500"/>
                                        <p:tgtEl>
                                          <p:spTgt spid="286724">
                                            <p:txEl>
                                              <p:charRg st="41" end="5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86722">
                                            <p:txEl>
                                              <p:charRg st="0" end="11"/>
                                            </p:txEl>
                                          </p:spTgt>
                                        </p:tgtEl>
                                        <p:attrNameLst>
                                          <p:attrName>style.visibility</p:attrName>
                                        </p:attrNameLst>
                                      </p:cBhvr>
                                      <p:to>
                                        <p:strVal val="visible"/>
                                      </p:to>
                                    </p:set>
                                    <p:animEffect transition="in" filter="wipe(left)">
                                      <p:cBhvr>
                                        <p:cTn id="17" dur="500"/>
                                        <p:tgtEl>
                                          <p:spTgt spid="286722">
                                            <p:txEl>
                                              <p:charRg st="0" end="1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86723">
                                            <p:txEl>
                                              <p:charRg st="0" end="30"/>
                                            </p:txEl>
                                          </p:spTgt>
                                        </p:tgtEl>
                                        <p:attrNameLst>
                                          <p:attrName>style.visibility</p:attrName>
                                        </p:attrNameLst>
                                      </p:cBhvr>
                                      <p:to>
                                        <p:strVal val="visible"/>
                                      </p:to>
                                    </p:set>
                                    <p:animEffect transition="in" filter="wipe(left)">
                                      <p:cBhvr>
                                        <p:cTn id="22" dur="500"/>
                                        <p:tgtEl>
                                          <p:spTgt spid="286723">
                                            <p:txEl>
                                              <p:charRg st="0" end="3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86725">
                                            <p:txEl>
                                              <p:charRg st="0" end="18"/>
                                            </p:txEl>
                                          </p:spTgt>
                                        </p:tgtEl>
                                        <p:attrNameLst>
                                          <p:attrName>style.visibility</p:attrName>
                                        </p:attrNameLst>
                                      </p:cBhvr>
                                      <p:to>
                                        <p:strVal val="visible"/>
                                      </p:to>
                                    </p:set>
                                    <p:animEffect transition="in" filter="wipe(left)">
                                      <p:cBhvr>
                                        <p:cTn id="27" dur="500"/>
                                        <p:tgtEl>
                                          <p:spTgt spid="286725">
                                            <p:txEl>
                                              <p:charRg st="0" end="1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86725">
                                            <p:txEl>
                                              <p:charRg st="18" end="54"/>
                                            </p:txEl>
                                          </p:spTgt>
                                        </p:tgtEl>
                                        <p:attrNameLst>
                                          <p:attrName>style.visibility</p:attrName>
                                        </p:attrNameLst>
                                      </p:cBhvr>
                                      <p:to>
                                        <p:strVal val="visible"/>
                                      </p:to>
                                    </p:set>
                                    <p:animEffect transition="in" filter="wipe(left)">
                                      <p:cBhvr>
                                        <p:cTn id="32" dur="500"/>
                                        <p:tgtEl>
                                          <p:spTgt spid="286725">
                                            <p:txEl>
                                              <p:charRg st="18" end="5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86725">
                                            <p:txEl>
                                              <p:charRg st="54" end="74"/>
                                            </p:txEl>
                                          </p:spTgt>
                                        </p:tgtEl>
                                        <p:attrNameLst>
                                          <p:attrName>style.visibility</p:attrName>
                                        </p:attrNameLst>
                                      </p:cBhvr>
                                      <p:to>
                                        <p:strVal val="visible"/>
                                      </p:to>
                                    </p:set>
                                    <p:animEffect transition="in" filter="wipe(left)">
                                      <p:cBhvr>
                                        <p:cTn id="37" dur="500"/>
                                        <p:tgtEl>
                                          <p:spTgt spid="286725">
                                            <p:txEl>
                                              <p:charRg st="54" end="7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86017"/>
                                        </p:tgtEl>
                                        <p:attrNameLst>
                                          <p:attrName>style.visibility</p:attrName>
                                        </p:attrNameLst>
                                      </p:cBhvr>
                                      <p:to>
                                        <p:strVal val="visible"/>
                                      </p:to>
                                    </p:set>
                                    <p:animEffect transition="in" filter="blinds(horizontal)">
                                      <p:cBhvr>
                                        <p:cTn id="42" dur="500"/>
                                        <p:tgtEl>
                                          <p:spTgt spid="860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22" grpId="0" build="p"/>
      <p:bldP spid="286723" grpId="0" build="p"/>
      <p:bldP spid="286724" grpId="0" build="p"/>
      <p:bldP spid="286725" grpId="0" build="p"/>
      <p:bldP spid="86017" grpId="0"/>
    </p:bldLst>
  </p:timing>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87747" name="内容占位符 287746"/>
          <p:cNvSpPr>
            <a:spLocks noGrp="1"/>
          </p:cNvSpPr>
          <p:nvPr>
            <p:ph idx="1"/>
          </p:nvPr>
        </p:nvSpPr>
        <p:spPr>
          <a:xfrm>
            <a:off x="542925" y="395288"/>
            <a:ext cx="8534400" cy="2590800"/>
          </a:xfrm>
        </p:spPr>
        <p:txBody>
          <a:bodyPr anchor="t"/>
          <a:p>
            <a:pPr>
              <a:buClr>
                <a:schemeClr val="bg1"/>
              </a:buClr>
              <a:buSzPct val="100000"/>
              <a:buNone/>
            </a:pPr>
            <a:r>
              <a:rPr lang="en-US" altLang="zh-CN" sz="2800" b="1" dirty="0">
                <a:solidFill>
                  <a:schemeClr val="tx2"/>
                </a:solidFill>
                <a:latin typeface="Times New Roman" panose="02020803070505020304" pitchFamily="18" charset="0"/>
              </a:rPr>
              <a:t>(2) </a:t>
            </a:r>
            <a:r>
              <a:rPr lang="zh-CN" altLang="en-US" sz="2800" b="1" dirty="0">
                <a:solidFill>
                  <a:schemeClr val="tx2"/>
                </a:solidFill>
                <a:latin typeface="Times New Roman" panose="02020803070505020304" pitchFamily="18" charset="0"/>
              </a:rPr>
              <a:t>重根</a:t>
            </a:r>
            <a:endParaRPr lang="zh-CN" altLang="en-US" sz="2800" b="1" dirty="0">
              <a:solidFill>
                <a:schemeClr val="tx2"/>
              </a:solidFill>
              <a:latin typeface="Times New Roman" panose="02020803070505020304" pitchFamily="18" charset="0"/>
            </a:endParaRPr>
          </a:p>
          <a:p>
            <a:pPr>
              <a:buClr>
                <a:schemeClr val="bg1"/>
              </a:buClr>
              <a:buSzPct val="100000"/>
              <a:buNone/>
            </a:pPr>
            <a:r>
              <a:rPr lang="zh-CN" altLang="en-US" sz="2800" b="1" dirty="0">
                <a:solidFill>
                  <a:schemeClr val="tx2"/>
                </a:solidFill>
                <a:latin typeface="宋体" panose="02010600030101010101" pitchFamily="2" charset="-122"/>
              </a:rPr>
              <a:t>  定义  </a:t>
            </a:r>
            <a:r>
              <a:rPr lang="zh-CN" altLang="en-US" sz="2800" b="1" dirty="0">
                <a:latin typeface="宋体" panose="02010600030101010101" pitchFamily="2" charset="-122"/>
              </a:rPr>
              <a:t>如果</a:t>
            </a:r>
            <a:r>
              <a:rPr lang="en-US" altLang="zh-CN" sz="2800" b="1" i="1">
                <a:latin typeface="Times New Roman" panose="02020803070505020304" pitchFamily="18" charset="0"/>
              </a:rPr>
              <a:t>x</a:t>
            </a:r>
            <a:r>
              <a:rPr lang="en-US" altLang="zh-CN" sz="2800" b="1">
                <a:latin typeface="宋体" panose="02010600030101010101" pitchFamily="2" charset="-122"/>
              </a:rPr>
              <a:t>-</a:t>
            </a:r>
            <a:r>
              <a:rPr lang="en-US" altLang="zh-CN" sz="2800" b="1" i="1">
                <a:latin typeface="Times New Roman" panose="02020803070505020304" pitchFamily="18" charset="0"/>
                <a:sym typeface="Symbol" pitchFamily="18" charset="2"/>
              </a:rPr>
              <a:t></a:t>
            </a:r>
            <a:r>
              <a:rPr lang="zh-CN" altLang="en-US" sz="2800" b="1">
                <a:latin typeface="Times New Roman" panose="02020803070505020304" pitchFamily="18" charset="0"/>
                <a:sym typeface="Symbol" pitchFamily="18" charset="2"/>
              </a:rPr>
              <a:t>是</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Times New Roman" panose="02020803070505020304" pitchFamily="18" charset="0"/>
              </a:rPr>
              <a:t>的</a:t>
            </a:r>
            <a:r>
              <a:rPr lang="en-US" altLang="zh-CN" sz="2800" b="1" i="1">
                <a:latin typeface="Times New Roman" panose="02020803070505020304" pitchFamily="18" charset="0"/>
              </a:rPr>
              <a:t>k</a:t>
            </a:r>
            <a:r>
              <a:rPr lang="zh-CN" altLang="en-US" sz="2800" b="1" dirty="0">
                <a:latin typeface="Times New Roman" panose="02020803070505020304" pitchFamily="18" charset="0"/>
              </a:rPr>
              <a:t>重因式</a:t>
            </a:r>
            <a:r>
              <a:rPr lang="en-US" altLang="zh-CN" sz="2800" b="1" dirty="0">
                <a:latin typeface="Times New Roman" panose="02020803070505020304" pitchFamily="18" charset="0"/>
              </a:rPr>
              <a:t>,</a:t>
            </a:r>
            <a:r>
              <a:rPr lang="zh-CN" altLang="en-US" sz="2800" b="1" dirty="0">
                <a:latin typeface="Times New Roman" panose="02020803070505020304" pitchFamily="18" charset="0"/>
              </a:rPr>
              <a:t>称</a:t>
            </a:r>
            <a:r>
              <a:rPr lang="en-US" altLang="zh-CN" sz="2800" b="1" i="1">
                <a:latin typeface="Times New Roman" panose="02020803070505020304" pitchFamily="18" charset="0"/>
                <a:sym typeface="Symbol" pitchFamily="18" charset="2"/>
              </a:rPr>
              <a:t></a:t>
            </a:r>
            <a:r>
              <a:rPr lang="zh-CN" altLang="en-US" sz="2800" b="1">
                <a:latin typeface="Times New Roman" panose="02020803070505020304" pitchFamily="18" charset="0"/>
                <a:sym typeface="Symbol" pitchFamily="18" charset="2"/>
              </a:rPr>
              <a:t>是</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Times New Roman" panose="02020803070505020304" pitchFamily="18" charset="0"/>
              </a:rPr>
              <a:t>的</a:t>
            </a:r>
            <a:r>
              <a:rPr lang="en-US" altLang="zh-CN" sz="2800" b="1" i="1">
                <a:latin typeface="Times New Roman" panose="02020803070505020304" pitchFamily="18" charset="0"/>
              </a:rPr>
              <a:t>k</a:t>
            </a:r>
            <a:r>
              <a:rPr lang="zh-CN" altLang="en-US" sz="2800" b="1" dirty="0">
                <a:latin typeface="Times New Roman" panose="02020803070505020304" pitchFamily="18" charset="0"/>
              </a:rPr>
              <a:t>重根</a:t>
            </a:r>
            <a:r>
              <a:rPr lang="en-US" altLang="zh-CN" sz="2800" b="1">
                <a:latin typeface="Times New Roman" panose="02020803070505020304" pitchFamily="18" charset="0"/>
              </a:rPr>
              <a:t>.</a:t>
            </a:r>
            <a:endParaRPr lang="en-US" altLang="zh-CN" sz="2800" b="1">
              <a:latin typeface="Times New Roman" panose="02020803070505020304" pitchFamily="18" charset="0"/>
            </a:endParaRPr>
          </a:p>
          <a:p>
            <a:pPr>
              <a:buClr>
                <a:schemeClr val="bg1"/>
              </a:buClr>
              <a:buSzPct val="100000"/>
              <a:buNone/>
            </a:pPr>
            <a:endParaRPr lang="en-US" altLang="zh-CN" sz="2800" b="1">
              <a:latin typeface="Times New Roman" panose="02020803070505020304" pitchFamily="18" charset="0"/>
            </a:endParaRPr>
          </a:p>
          <a:p>
            <a:pPr>
              <a:buClr>
                <a:schemeClr val="bg1"/>
              </a:buClr>
              <a:buSzPct val="100000"/>
              <a:buNone/>
            </a:pPr>
            <a:r>
              <a:rPr lang="en-US" altLang="zh-CN" sz="2800" b="1" dirty="0">
                <a:solidFill>
                  <a:schemeClr val="tx2"/>
                </a:solidFill>
                <a:latin typeface="Times New Roman" panose="02020803070505020304" pitchFamily="18" charset="0"/>
              </a:rPr>
              <a:t>    </a:t>
            </a:r>
            <a:r>
              <a:rPr lang="zh-CN" altLang="en-US" sz="2800" b="1" dirty="0">
                <a:solidFill>
                  <a:schemeClr val="tx2"/>
                </a:solidFill>
                <a:latin typeface="Times New Roman" panose="02020803070505020304" pitchFamily="18" charset="0"/>
              </a:rPr>
              <a:t>定理</a:t>
            </a:r>
            <a:r>
              <a:rPr lang="en-US" altLang="zh-CN" sz="2800" b="1">
                <a:solidFill>
                  <a:schemeClr val="tx2"/>
                </a:solidFill>
                <a:latin typeface="Times New Roman" panose="02020803070505020304" pitchFamily="18" charset="0"/>
              </a:rPr>
              <a:t>8   </a:t>
            </a:r>
            <a:r>
              <a:rPr lang="en-US" altLang="zh-CN" sz="2800" b="1" i="1" err="1">
                <a:latin typeface="Times New Roman" panose="02020803070505020304" pitchFamily="18" charset="0"/>
                <a:ea typeface="华文行楷" panose="02010800040101010101" pitchFamily="2" charset="-122"/>
              </a:rPr>
              <a:t>P</a:t>
            </a:r>
            <a:r>
              <a:rPr lang="en-US" altLang="zh-CN" sz="2800" b="1" err="1">
                <a:latin typeface="Times New Roman" panose="02020803070505020304" pitchFamily="18" charset="0"/>
                <a:ea typeface="华文行楷" panose="02010800040101010101" pitchFamily="2" charset="-122"/>
              </a:rPr>
              <a:t>[</a:t>
            </a:r>
            <a:r>
              <a:rPr lang="en-US" altLang="zh-CN" sz="2800" b="1" i="1" err="1">
                <a:latin typeface="Times New Roman" panose="02020803070505020304" pitchFamily="18" charset="0"/>
                <a:ea typeface="华文行楷" panose="02010800040101010101" pitchFamily="2" charset="-122"/>
              </a:rPr>
              <a:t>x</a:t>
            </a:r>
            <a:r>
              <a:rPr lang="en-US" altLang="zh-CN" sz="2800" b="1">
                <a:latin typeface="Times New Roman" panose="02020803070505020304" pitchFamily="18" charset="0"/>
                <a:ea typeface="华文行楷" panose="02010800040101010101" pitchFamily="2" charset="-122"/>
              </a:rPr>
              <a:t>]</a:t>
            </a:r>
            <a:r>
              <a:rPr lang="zh-CN" altLang="en-US" sz="2800" b="1">
                <a:latin typeface="Times New Roman" panose="02020803070505020304" pitchFamily="18" charset="0"/>
              </a:rPr>
              <a:t>中</a:t>
            </a:r>
            <a:r>
              <a:rPr lang="en-US" altLang="zh-CN" sz="2800" b="1" i="1">
                <a:latin typeface="Times New Roman" panose="02020803070505020304" pitchFamily="18" charset="0"/>
              </a:rPr>
              <a:t>n</a:t>
            </a:r>
            <a:r>
              <a:rPr lang="zh-CN" altLang="en-US" sz="2800" b="1" dirty="0">
                <a:latin typeface="Times New Roman" panose="02020803070505020304" pitchFamily="18" charset="0"/>
              </a:rPr>
              <a:t>次多项式</a:t>
            </a:r>
            <a:r>
              <a:rPr lang="en-US" altLang="zh-CN" sz="2800" b="1">
                <a:latin typeface="Times New Roman" panose="02020803070505020304" pitchFamily="18" charset="0"/>
              </a:rPr>
              <a:t>(</a:t>
            </a:r>
            <a:r>
              <a:rPr lang="en-US" altLang="zh-CN" sz="2800" b="1" i="1">
                <a:latin typeface="Times New Roman" panose="02020803070505020304" pitchFamily="18" charset="0"/>
              </a:rPr>
              <a:t>n</a:t>
            </a:r>
            <a:r>
              <a:rPr lang="en-US" altLang="zh-CN" sz="2800" b="1">
                <a:latin typeface="Times New Roman" panose="02020803070505020304" pitchFamily="18" charset="0"/>
                <a:sym typeface="Symbol" pitchFamily="18" charset="2"/>
              </a:rPr>
              <a:t>0</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在数域</a:t>
            </a:r>
            <a:r>
              <a:rPr lang="en-US" altLang="zh-CN" sz="2800" b="1" dirty="0">
                <a:latin typeface="Times New Roman" panose="02020803070505020304" pitchFamily="18" charset="0"/>
              </a:rPr>
              <a:t>P</a:t>
            </a:r>
            <a:r>
              <a:rPr lang="zh-CN" altLang="en-US" sz="2800" b="1" dirty="0">
                <a:latin typeface="Times New Roman" panose="02020803070505020304" pitchFamily="18" charset="0"/>
              </a:rPr>
              <a:t>中的根不</a:t>
            </a:r>
            <a:endParaRPr lang="zh-CN" altLang="en-US" sz="2800" b="1" dirty="0">
              <a:latin typeface="Times New Roman" panose="02020803070505020304" pitchFamily="18" charset="0"/>
            </a:endParaRPr>
          </a:p>
          <a:p>
            <a:pPr>
              <a:buClr>
                <a:schemeClr val="bg1"/>
              </a:buClr>
              <a:buSzPct val="100000"/>
              <a:buNone/>
            </a:pPr>
            <a:r>
              <a:rPr lang="zh-CN" altLang="en-US" sz="2800" b="1" dirty="0">
                <a:latin typeface="Times New Roman" panose="02020803070505020304" pitchFamily="18" charset="0"/>
              </a:rPr>
              <a:t>可能多于</a:t>
            </a:r>
            <a:r>
              <a:rPr lang="en-US" altLang="zh-CN" sz="2800" b="1" i="1">
                <a:latin typeface="Times New Roman" panose="02020803070505020304" pitchFamily="18" charset="0"/>
              </a:rPr>
              <a:t>n</a:t>
            </a:r>
            <a:r>
              <a:rPr lang="zh-CN" altLang="en-US" sz="2800" b="1" dirty="0">
                <a:latin typeface="Times New Roman" panose="02020803070505020304" pitchFamily="18" charset="0"/>
              </a:rPr>
              <a:t>个，重根按重数计算</a:t>
            </a:r>
            <a:r>
              <a:rPr lang="en-US" altLang="zh-CN" sz="2800" b="1">
                <a:latin typeface="Times New Roman" panose="02020803070505020304" pitchFamily="18" charset="0"/>
              </a:rPr>
              <a:t>.</a:t>
            </a:r>
            <a:endParaRPr lang="en-US" altLang="zh-CN" sz="2800" b="1">
              <a:latin typeface="Times New Roman" panose="02020803070505020304" pitchFamily="18" charset="0"/>
            </a:endParaRPr>
          </a:p>
        </p:txBody>
      </p:sp>
      <p:sp>
        <p:nvSpPr>
          <p:cNvPr id="287748" name="矩形 287747"/>
          <p:cNvSpPr/>
          <p:nvPr/>
        </p:nvSpPr>
        <p:spPr>
          <a:xfrm>
            <a:off x="771525" y="3284538"/>
            <a:ext cx="8077200" cy="1676400"/>
          </a:xfrm>
          <a:prstGeom prst="rect">
            <a:avLst/>
          </a:prstGeom>
          <a:noFill/>
          <a:ln w="9525">
            <a:noFill/>
          </a:ln>
        </p:spPr>
        <p:txBody>
          <a:bodyPr anchor="t"/>
          <a:p>
            <a:pPr marL="342900" indent="-342900">
              <a:spcBef>
                <a:spcPct val="20000"/>
              </a:spcBef>
            </a:pPr>
            <a:r>
              <a:rPr lang="en-US" altLang="zh-CN" sz="2800" b="1" dirty="0">
                <a:solidFill>
                  <a:schemeClr val="tx2"/>
                </a:solidFill>
                <a:latin typeface="宋体" panose="02010600030101010101" pitchFamily="2" charset="-122"/>
                <a:ea typeface="宋体" panose="02010600030101010101" pitchFamily="2" charset="-122"/>
              </a:rPr>
              <a:t> </a:t>
            </a:r>
            <a:r>
              <a:rPr lang="zh-CN" altLang="en-US" sz="2800" b="1" dirty="0">
                <a:solidFill>
                  <a:schemeClr val="tx2"/>
                </a:solidFill>
                <a:latin typeface="宋体" panose="02010600030101010101" pitchFamily="2" charset="-122"/>
                <a:ea typeface="宋体" panose="02010600030101010101" pitchFamily="2" charset="-122"/>
              </a:rPr>
              <a:t>证明  </a:t>
            </a:r>
            <a:r>
              <a:rPr lang="zh-CN" altLang="en-US" sz="2800" b="1" dirty="0">
                <a:latin typeface="宋体" panose="02010600030101010101" pitchFamily="2" charset="-122"/>
                <a:ea typeface="宋体" panose="02010600030101010101" pitchFamily="2" charset="-122"/>
              </a:rPr>
              <a:t>若</a:t>
            </a:r>
            <a:r>
              <a:rPr lang="en-US" altLang="zh-CN" sz="2800" b="1" dirty="0">
                <a:latin typeface="Times New Roman Bold" panose="02020803070505020304" charset="0"/>
                <a:ea typeface="宋体" panose="02010600030101010101" pitchFamily="2" charset="-122"/>
                <a:sym typeface="Symbol" pitchFamily="18" charset="2"/>
              </a:rPr>
              <a:t>deg</a:t>
            </a:r>
            <a:r>
              <a:rPr lang="en-US" altLang="zh-CN" sz="2800" b="1">
                <a:latin typeface="宋体" panose="02010600030101010101" pitchFamily="2" charset="-122"/>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sym typeface="Symbol" pitchFamily="18" charset="2"/>
              </a:rPr>
              <a:t>f</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sym typeface="Symbol" pitchFamily="18" charset="2"/>
              </a:rPr>
              <a:t>x</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a:latin typeface="宋体" panose="02010600030101010101" pitchFamily="2" charset="-122"/>
                <a:ea typeface="宋体" panose="02010600030101010101" pitchFamily="2" charset="-122"/>
                <a:sym typeface="Symbol" pitchFamily="18" charset="2"/>
              </a:rPr>
              <a:t>) =</a:t>
            </a:r>
            <a:r>
              <a:rPr lang="en-US" altLang="zh-CN" sz="2800" b="1" dirty="0">
                <a:latin typeface="Times New Roman" panose="02020803070505020304" pitchFamily="18" charset="0"/>
                <a:ea typeface="宋体" panose="02010600030101010101" pitchFamily="2" charset="-122"/>
                <a:sym typeface="Symbol" pitchFamily="18" charset="2"/>
              </a:rPr>
              <a:t>0</a:t>
            </a:r>
            <a:r>
              <a:rPr lang="zh-CN" altLang="en-US" sz="2800" b="1" dirty="0">
                <a:latin typeface="Times New Roman" panose="02020803070505020304" pitchFamily="18" charset="0"/>
                <a:ea typeface="宋体" panose="02010600030101010101" pitchFamily="2" charset="-122"/>
                <a:sym typeface="Symbol" pitchFamily="18" charset="2"/>
              </a:rPr>
              <a:t>，定理显然成立</a:t>
            </a:r>
            <a:r>
              <a:rPr lang="en-US" altLang="zh-CN" sz="2800" b="1">
                <a:latin typeface="Times New Roman" panose="02020803070505020304" pitchFamily="18" charset="0"/>
                <a:ea typeface="宋体" panose="02010600030101010101" pitchFamily="2" charset="-122"/>
                <a:sym typeface="Symbol" pitchFamily="18" charset="2"/>
              </a:rPr>
              <a:t>.</a:t>
            </a:r>
            <a:endParaRPr lang="en-US" altLang="zh-CN" sz="2800" b="1">
              <a:latin typeface="Times New Roman" panose="02020803070505020304" pitchFamily="18" charset="0"/>
              <a:ea typeface="宋体" panose="02010600030101010101" pitchFamily="2" charset="-122"/>
              <a:sym typeface="Symbol" pitchFamily="18" charset="2"/>
            </a:endParaRPr>
          </a:p>
          <a:p>
            <a:pPr marL="342900" indent="-342900">
              <a:spcBef>
                <a:spcPct val="20000"/>
              </a:spcBef>
            </a:pPr>
            <a:r>
              <a:rPr lang="en-US" altLang="zh-CN" sz="2800" b="1" dirty="0">
                <a:latin typeface="Times New Roman" panose="02020803070505020304" pitchFamily="18" charset="0"/>
                <a:ea typeface="宋体" panose="02010600030101010101" pitchFamily="2" charset="-122"/>
                <a:sym typeface="Symbol" pitchFamily="18" charset="2"/>
              </a:rPr>
              <a:t>        </a:t>
            </a:r>
            <a:r>
              <a:rPr lang="zh-CN" altLang="en-US" sz="2800" b="1" dirty="0">
                <a:latin typeface="Times New Roman" panose="02020803070505020304" pitchFamily="18" charset="0"/>
                <a:ea typeface="宋体" panose="02010600030101010101" pitchFamily="2" charset="-122"/>
                <a:sym typeface="Symbol" pitchFamily="18" charset="2"/>
              </a:rPr>
              <a:t>设</a:t>
            </a:r>
            <a:r>
              <a:rPr lang="en-US" altLang="zh-CN" sz="2800" b="1" dirty="0">
                <a:latin typeface="Times New Roman Bold" panose="02020803070505020304" charset="0"/>
                <a:ea typeface="宋体" panose="02010600030101010101" pitchFamily="2" charset="-122"/>
                <a:sym typeface="Symbol" pitchFamily="18" charset="2"/>
              </a:rPr>
              <a:t>deg</a:t>
            </a:r>
            <a:r>
              <a:rPr lang="en-US" altLang="zh-CN" sz="2800" b="1">
                <a:latin typeface="宋体" panose="02010600030101010101" pitchFamily="2" charset="-122"/>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sym typeface="Symbol" pitchFamily="18" charset="2"/>
              </a:rPr>
              <a:t>f</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sym typeface="Symbol" pitchFamily="18" charset="2"/>
              </a:rPr>
              <a:t>x</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a:latin typeface="宋体" panose="02010600030101010101" pitchFamily="2" charset="-122"/>
                <a:ea typeface="宋体" panose="02010600030101010101" pitchFamily="2" charset="-122"/>
                <a:sym typeface="Symbol" pitchFamily="18" charset="2"/>
              </a:rPr>
              <a:t>) &gt;0.</a:t>
            </a:r>
            <a:r>
              <a:rPr lang="zh-CN" altLang="en-US" sz="2800" b="1">
                <a:latin typeface="宋体" panose="02010600030101010101" pitchFamily="2" charset="-122"/>
                <a:ea typeface="宋体" panose="02010600030101010101" pitchFamily="2" charset="-122"/>
                <a:sym typeface="Symbol" pitchFamily="18" charset="2"/>
              </a:rPr>
              <a:t>将</a:t>
            </a:r>
            <a:r>
              <a:rPr lang="en-US" altLang="zh-CN" sz="2800" b="1" i="1">
                <a:latin typeface="Times New Roman" panose="02020803070505020304" pitchFamily="18" charset="0"/>
                <a:ea typeface="宋体" panose="02010600030101010101" pitchFamily="2" charset="-122"/>
                <a:sym typeface="Symbol" pitchFamily="18" charset="2"/>
              </a:rPr>
              <a:t>f</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sym typeface="Symbol" pitchFamily="18" charset="2"/>
              </a:rPr>
              <a:t>x</a:t>
            </a:r>
            <a:r>
              <a:rPr lang="en-US" altLang="zh-CN" sz="2800" b="1" dirty="0">
                <a:latin typeface="Times New Roman" panose="02020803070505020304" pitchFamily="18" charset="0"/>
                <a:ea typeface="宋体" panose="02010600030101010101" pitchFamily="2" charset="-122"/>
                <a:sym typeface="Symbol" pitchFamily="18" charset="2"/>
              </a:rPr>
              <a:t>) </a:t>
            </a:r>
            <a:r>
              <a:rPr lang="zh-CN" altLang="en-US" sz="2800" b="1" dirty="0">
                <a:latin typeface="Times New Roman" panose="02020803070505020304" pitchFamily="18" charset="0"/>
                <a:ea typeface="宋体" panose="02010600030101010101" pitchFamily="2" charset="-122"/>
                <a:sym typeface="Symbol" pitchFamily="18" charset="2"/>
              </a:rPr>
              <a:t>分解为不可约多项式的</a:t>
            </a:r>
            <a:endParaRPr lang="zh-CN" altLang="en-US" sz="2800" b="1" dirty="0">
              <a:latin typeface="Times New Roman" panose="02020803070505020304" pitchFamily="18" charset="0"/>
              <a:ea typeface="宋体" panose="02010600030101010101" pitchFamily="2" charset="-122"/>
              <a:sym typeface="Symbol" pitchFamily="18" charset="2"/>
            </a:endParaRPr>
          </a:p>
          <a:p>
            <a:pPr marL="342900" indent="-342900">
              <a:spcBef>
                <a:spcPct val="20000"/>
              </a:spcBef>
            </a:pPr>
            <a:r>
              <a:rPr lang="zh-CN" altLang="en-US" sz="2800" b="1" dirty="0">
                <a:latin typeface="Times New Roman" panose="02020803070505020304" pitchFamily="18" charset="0"/>
                <a:ea typeface="宋体" panose="02010600030101010101" pitchFamily="2" charset="-122"/>
                <a:sym typeface="Symbol" pitchFamily="18" charset="2"/>
              </a:rPr>
              <a:t>乘积：</a:t>
            </a:r>
            <a:endParaRPr lang="zh-CN" altLang="en-US" sz="2800" b="1" dirty="0">
              <a:latin typeface="Times New Roman" panose="02020803070505020304" pitchFamily="18" charset="0"/>
              <a:ea typeface="宋体" panose="02010600030101010101" pitchFamily="2" charset="-122"/>
            </a:endParaRPr>
          </a:p>
        </p:txBody>
      </p:sp>
      <p:graphicFrame>
        <p:nvGraphicFramePr>
          <p:cNvPr id="287749" name="对象 287748"/>
          <p:cNvGraphicFramePr/>
          <p:nvPr/>
        </p:nvGraphicFramePr>
        <p:xfrm>
          <a:off x="2143125" y="4275138"/>
          <a:ext cx="4800600" cy="601662"/>
        </p:xfrm>
        <a:graphic>
          <a:graphicData uri="http://schemas.openxmlformats.org/presentationml/2006/ole">
            <mc:AlternateContent xmlns:mc="http://schemas.openxmlformats.org/markup-compatibility/2006">
              <mc:Choice xmlns:v="urn:schemas-microsoft-com:vml" Requires="v">
                <p:oleObj spid="_x0000_s3117" name="" r:id="rId1" imgW="1915795" imgH="254000" progId="Equation.3">
                  <p:embed/>
                </p:oleObj>
              </mc:Choice>
              <mc:Fallback>
                <p:oleObj name="" r:id="rId1" imgW="1915795" imgH="254000" progId="Equation.3">
                  <p:embed/>
                  <p:pic>
                    <p:nvPicPr>
                      <p:cNvPr id="0" name="图片 3116"/>
                      <p:cNvPicPr/>
                      <p:nvPr/>
                    </p:nvPicPr>
                    <p:blipFill>
                      <a:blip r:embed="rId2"/>
                      <a:stretch>
                        <a:fillRect/>
                      </a:stretch>
                    </p:blipFill>
                    <p:spPr>
                      <a:xfrm>
                        <a:off x="2143125" y="4275138"/>
                        <a:ext cx="4800600" cy="601662"/>
                      </a:xfrm>
                      <a:prstGeom prst="rect">
                        <a:avLst/>
                      </a:prstGeom>
                      <a:noFill/>
                      <a:ln w="38100">
                        <a:noFill/>
                        <a:miter/>
                      </a:ln>
                    </p:spPr>
                  </p:pic>
                </p:oleObj>
              </mc:Fallback>
            </mc:AlternateContent>
          </a:graphicData>
        </a:graphic>
      </p:graphicFrame>
      <p:sp>
        <p:nvSpPr>
          <p:cNvPr id="287750" name="矩形 287749"/>
          <p:cNvSpPr/>
          <p:nvPr/>
        </p:nvSpPr>
        <p:spPr>
          <a:xfrm>
            <a:off x="847725" y="4938713"/>
            <a:ext cx="8229600" cy="1038225"/>
          </a:xfrm>
          <a:prstGeom prst="rect">
            <a:avLst/>
          </a:prstGeom>
          <a:noFill/>
          <a:ln w="9525">
            <a:noFill/>
          </a:ln>
        </p:spPr>
        <p:txBody>
          <a:bodyPr anchor="t">
            <a:spAutoFit/>
          </a:bodyPr>
          <a:p>
            <a:pPr indent="0">
              <a:spcBef>
                <a:spcPct val="20000"/>
              </a:spcBef>
            </a:pPr>
            <a:r>
              <a:rPr lang="en-US" altLang="zh-CN" sz="2800" b="1" dirty="0">
                <a:latin typeface="Times New Roman" panose="02020803070505020304" pitchFamily="18" charset="0"/>
                <a:ea typeface="宋体" panose="02010600030101010101" pitchFamily="2" charset="-122"/>
                <a:sym typeface="Symbol" pitchFamily="18" charset="2"/>
              </a:rPr>
              <a:t>       </a:t>
            </a:r>
            <a:r>
              <a:rPr lang="zh-CN" altLang="en-US" sz="2800" b="1" dirty="0">
                <a:latin typeface="Times New Roman" panose="02020803070505020304" pitchFamily="18" charset="0"/>
                <a:ea typeface="宋体" panose="02010600030101010101" pitchFamily="2" charset="-122"/>
                <a:sym typeface="Symbol" pitchFamily="18" charset="2"/>
              </a:rPr>
              <a:t>由</a:t>
            </a:r>
            <a:r>
              <a:rPr lang="zh-CN" altLang="en-US" sz="2800" b="1" dirty="0">
                <a:solidFill>
                  <a:schemeClr val="tx2"/>
                </a:solidFill>
                <a:latin typeface="Times New Roman" panose="02020803070505020304" pitchFamily="18" charset="0"/>
                <a:ea typeface="宋体" panose="02010600030101010101" pitchFamily="2" charset="-122"/>
                <a:sym typeface="Symbol" pitchFamily="18" charset="2"/>
              </a:rPr>
              <a:t>推论</a:t>
            </a:r>
            <a:r>
              <a:rPr lang="zh-CN" altLang="en-US" sz="2800" b="1" dirty="0">
                <a:latin typeface="Times New Roman" panose="02020803070505020304" pitchFamily="18" charset="0"/>
                <a:ea typeface="宋体" panose="02010600030101010101" pitchFamily="2" charset="-122"/>
                <a:sym typeface="Symbol" pitchFamily="18" charset="2"/>
              </a:rPr>
              <a:t>及根的重数的定义</a:t>
            </a:r>
            <a:r>
              <a:rPr lang="en-US" altLang="zh-CN" sz="2800" b="1" dirty="0">
                <a:latin typeface="Times New Roman" panose="02020803070505020304" pitchFamily="18" charset="0"/>
                <a:ea typeface="宋体" panose="02010600030101010101" pitchFamily="2" charset="-122"/>
                <a:sym typeface="Symbol" pitchFamily="18" charset="2"/>
              </a:rPr>
              <a:t>,</a:t>
            </a:r>
            <a:r>
              <a:rPr lang="zh-CN" altLang="en-US" sz="2800" b="1" dirty="0">
                <a:latin typeface="Times New Roman" panose="02020803070505020304" pitchFamily="18" charset="0"/>
                <a:ea typeface="宋体" panose="02010600030101010101" pitchFamily="2" charset="-122"/>
                <a:sym typeface="Symbol" pitchFamily="18" charset="2"/>
              </a:rPr>
              <a:t>知</a:t>
            </a:r>
            <a:r>
              <a:rPr lang="en-US" altLang="zh-CN" sz="2800" b="1" i="1">
                <a:latin typeface="Times New Roman" panose="02020803070505020304" pitchFamily="18" charset="0"/>
                <a:ea typeface="宋体" panose="02010600030101010101" pitchFamily="2" charset="-122"/>
                <a:sym typeface="Symbol" pitchFamily="18" charset="2"/>
              </a:rPr>
              <a:t>f</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sym typeface="Symbol" pitchFamily="18" charset="2"/>
              </a:rPr>
              <a:t>x</a:t>
            </a:r>
            <a:r>
              <a:rPr lang="en-US" altLang="zh-CN" sz="2800" b="1">
                <a:latin typeface="Times New Roman" panose="02020803070505020304" pitchFamily="18" charset="0"/>
                <a:ea typeface="宋体" panose="02010600030101010101" pitchFamily="2" charset="-122"/>
                <a:sym typeface="Symbol" pitchFamily="18" charset="2"/>
              </a:rPr>
              <a:t>) </a:t>
            </a:r>
            <a:r>
              <a:rPr lang="zh-CN" altLang="en-US" sz="2800" b="1" dirty="0">
                <a:latin typeface="Times New Roman" panose="02020803070505020304" pitchFamily="18" charset="0"/>
                <a:ea typeface="宋体" panose="02010600030101010101" pitchFamily="2" charset="-122"/>
              </a:rPr>
              <a:t>在数域</a:t>
            </a:r>
            <a:r>
              <a:rPr lang="en-US" altLang="zh-CN" sz="2800" b="1" dirty="0">
                <a:latin typeface="Times New Roman" panose="02020803070505020304" pitchFamily="18" charset="0"/>
                <a:ea typeface="宋体" panose="02010600030101010101" pitchFamily="2" charset="-122"/>
              </a:rPr>
              <a:t>P</a:t>
            </a:r>
            <a:r>
              <a:rPr lang="zh-CN" altLang="en-US" sz="2800" b="1" dirty="0">
                <a:latin typeface="Times New Roman" panose="02020803070505020304" pitchFamily="18" charset="0"/>
                <a:ea typeface="宋体" panose="02010600030101010101" pitchFamily="2" charset="-122"/>
              </a:rPr>
              <a:t>中根</a:t>
            </a:r>
            <a:endParaRPr lang="zh-CN" altLang="en-US" sz="2800" b="1" dirty="0">
              <a:latin typeface="Times New Roman" panose="02020803070505020304" pitchFamily="18" charset="0"/>
              <a:ea typeface="宋体" panose="02010600030101010101" pitchFamily="2" charset="-122"/>
            </a:endParaRPr>
          </a:p>
          <a:p>
            <a:pPr indent="0">
              <a:spcBef>
                <a:spcPct val="20000"/>
              </a:spcBef>
            </a:pPr>
            <a:r>
              <a:rPr lang="zh-CN" altLang="en-US" sz="2800" b="1" dirty="0">
                <a:latin typeface="Times New Roman" panose="02020803070505020304" pitchFamily="18" charset="0"/>
                <a:ea typeface="宋体" panose="02010600030101010101" pitchFamily="2" charset="-122"/>
              </a:rPr>
              <a:t>的个数等于分解式中一次因式的个数</a:t>
            </a:r>
            <a:r>
              <a:rPr lang="en-US" altLang="zh-CN" sz="2800" b="1" i="1">
                <a:latin typeface="Times New Roman" panose="02020803070505020304" pitchFamily="18" charset="0"/>
                <a:ea typeface="宋体" panose="02010600030101010101" pitchFamily="2" charset="-122"/>
              </a:rPr>
              <a:t>k</a:t>
            </a:r>
            <a:r>
              <a:rPr lang="en-US" altLang="zh-CN" sz="2800" b="1">
                <a:latin typeface="Times New Roman" panose="02020803070505020304" pitchFamily="18" charset="0"/>
                <a:ea typeface="宋体" panose="02010600030101010101" pitchFamily="2" charset="-122"/>
              </a:rPr>
              <a:t>,</a:t>
            </a:r>
            <a:r>
              <a:rPr lang="zh-CN" altLang="en-US" sz="2800" b="1">
                <a:latin typeface="Times New Roman" panose="02020803070505020304" pitchFamily="18" charset="0"/>
                <a:ea typeface="宋体" panose="02010600030101010101" pitchFamily="2" charset="-122"/>
              </a:rPr>
              <a:t>而  </a:t>
            </a:r>
            <a:r>
              <a:rPr lang="en-US" altLang="zh-CN" sz="2800" b="1" i="1">
                <a:latin typeface="Times New Roman" panose="02020803070505020304" pitchFamily="18" charset="0"/>
                <a:ea typeface="宋体" panose="02010600030101010101" pitchFamily="2" charset="-122"/>
              </a:rPr>
              <a:t>k</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rPr>
              <a:t>n</a:t>
            </a:r>
            <a:r>
              <a:rPr lang="en-US" altLang="zh-CN" sz="2800" b="1">
                <a:latin typeface="Times New Roman" panose="02020803070505020304" pitchFamily="18" charset="0"/>
                <a:ea typeface="宋体" panose="02010600030101010101" pitchFamily="2" charset="-122"/>
              </a:rPr>
              <a:t>.</a:t>
            </a:r>
            <a:endParaRPr lang="en-US" altLang="zh-CN" sz="2800" b="1">
              <a:latin typeface="Times New Roman" panose="020208030705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7747">
                                            <p:txEl>
                                              <p:charRg st="0" end="6"/>
                                            </p:txEl>
                                          </p:spTgt>
                                        </p:tgtEl>
                                        <p:attrNameLst>
                                          <p:attrName>style.visibility</p:attrName>
                                        </p:attrNameLst>
                                      </p:cBhvr>
                                      <p:to>
                                        <p:strVal val="visible"/>
                                      </p:to>
                                    </p:set>
                                    <p:animEffect transition="in" filter="wipe(left)">
                                      <p:cBhvr>
                                        <p:cTn id="7" dur="500"/>
                                        <p:tgtEl>
                                          <p:spTgt spid="287747">
                                            <p:txEl>
                                              <p:charRg st="0"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7747">
                                            <p:txEl>
                                              <p:charRg st="6" end="41"/>
                                            </p:txEl>
                                          </p:spTgt>
                                        </p:tgtEl>
                                        <p:attrNameLst>
                                          <p:attrName>style.visibility</p:attrName>
                                        </p:attrNameLst>
                                      </p:cBhvr>
                                      <p:to>
                                        <p:strVal val="visible"/>
                                      </p:to>
                                    </p:set>
                                    <p:animEffect transition="in" filter="wipe(left)">
                                      <p:cBhvr>
                                        <p:cTn id="12" dur="500"/>
                                        <p:tgtEl>
                                          <p:spTgt spid="287747">
                                            <p:txEl>
                                              <p:charRg st="6" end="4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87747">
                                            <p:txEl>
                                              <p:charRg st="75" end="91"/>
                                            </p:txEl>
                                          </p:spTgt>
                                        </p:tgtEl>
                                        <p:attrNameLst>
                                          <p:attrName>style.visibility</p:attrName>
                                        </p:attrNameLst>
                                      </p:cBhvr>
                                      <p:to>
                                        <p:strVal val="visible"/>
                                      </p:to>
                                    </p:set>
                                    <p:animEffect transition="in" filter="wipe(left)">
                                      <p:cBhvr>
                                        <p:cTn id="17" dur="500"/>
                                        <p:tgtEl>
                                          <p:spTgt spid="287747">
                                            <p:txEl>
                                              <p:charRg st="75" end="9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87748">
                                            <p:txEl>
                                              <p:charRg st="0" end="24"/>
                                            </p:txEl>
                                          </p:spTgt>
                                        </p:tgtEl>
                                        <p:attrNameLst>
                                          <p:attrName>style.visibility</p:attrName>
                                        </p:attrNameLst>
                                      </p:cBhvr>
                                      <p:to>
                                        <p:strVal val="visible"/>
                                      </p:to>
                                    </p:set>
                                    <p:animEffect transition="in" filter="wipe(left)">
                                      <p:cBhvr>
                                        <p:cTn id="22" dur="500"/>
                                        <p:tgtEl>
                                          <p:spTgt spid="287748">
                                            <p:txEl>
                                              <p:charRg st="0" end="2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87748">
                                            <p:txEl>
                                              <p:charRg st="24" end="65"/>
                                            </p:txEl>
                                          </p:spTgt>
                                        </p:tgtEl>
                                        <p:attrNameLst>
                                          <p:attrName>style.visibility</p:attrName>
                                        </p:attrNameLst>
                                      </p:cBhvr>
                                      <p:to>
                                        <p:strVal val="visible"/>
                                      </p:to>
                                    </p:set>
                                    <p:animEffect transition="in" filter="wipe(left)">
                                      <p:cBhvr>
                                        <p:cTn id="27" dur="500"/>
                                        <p:tgtEl>
                                          <p:spTgt spid="287748">
                                            <p:txEl>
                                              <p:charRg st="24" end="6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87748">
                                            <p:txEl>
                                              <p:charRg st="65" end="69"/>
                                            </p:txEl>
                                          </p:spTgt>
                                        </p:tgtEl>
                                        <p:attrNameLst>
                                          <p:attrName>style.visibility</p:attrName>
                                        </p:attrNameLst>
                                      </p:cBhvr>
                                      <p:to>
                                        <p:strVal val="visible"/>
                                      </p:to>
                                    </p:set>
                                    <p:animEffect transition="in" filter="wipe(left)">
                                      <p:cBhvr>
                                        <p:cTn id="32" dur="500"/>
                                        <p:tgtEl>
                                          <p:spTgt spid="287748">
                                            <p:txEl>
                                              <p:charRg st="65" end="6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87749"/>
                                        </p:tgtEl>
                                        <p:attrNameLst>
                                          <p:attrName>style.visibility</p:attrName>
                                        </p:attrNameLst>
                                      </p:cBhvr>
                                      <p:to>
                                        <p:strVal val="visible"/>
                                      </p:to>
                                    </p:set>
                                    <p:animEffect transition="in" filter="wipe(left)">
                                      <p:cBhvr>
                                        <p:cTn id="37" dur="500"/>
                                        <p:tgtEl>
                                          <p:spTgt spid="28774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87750">
                                            <p:txEl>
                                              <p:charRg st="0" end="32"/>
                                            </p:txEl>
                                          </p:spTgt>
                                        </p:tgtEl>
                                        <p:attrNameLst>
                                          <p:attrName>style.visibility</p:attrName>
                                        </p:attrNameLst>
                                      </p:cBhvr>
                                      <p:to>
                                        <p:strVal val="visible"/>
                                      </p:to>
                                    </p:set>
                                    <p:animEffect transition="in" filter="wipe(left)">
                                      <p:cBhvr>
                                        <p:cTn id="42" dur="500"/>
                                        <p:tgtEl>
                                          <p:spTgt spid="287750">
                                            <p:txEl>
                                              <p:charRg st="0" end="3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87750">
                                            <p:txEl>
                                              <p:charRg st="32" end="58"/>
                                            </p:txEl>
                                          </p:spTgt>
                                        </p:tgtEl>
                                        <p:attrNameLst>
                                          <p:attrName>style.visibility</p:attrName>
                                        </p:attrNameLst>
                                      </p:cBhvr>
                                      <p:to>
                                        <p:strVal val="visible"/>
                                      </p:to>
                                    </p:set>
                                    <p:animEffect transition="in" filter="wipe(left)">
                                      <p:cBhvr>
                                        <p:cTn id="47" dur="500"/>
                                        <p:tgtEl>
                                          <p:spTgt spid="287750">
                                            <p:txEl>
                                              <p:charRg st="32" end="5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47" grpId="0" build="p"/>
      <p:bldP spid="287748" grpId="0" build="p"/>
      <p:bldP spid="287750" grpId="0" uiExpand="1" build="p"/>
    </p:bldLst>
  </p:timing>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88770" name="标题 288769"/>
          <p:cNvSpPr>
            <a:spLocks noGrp="1"/>
          </p:cNvSpPr>
          <p:nvPr>
            <p:ph type="title"/>
          </p:nvPr>
        </p:nvSpPr>
        <p:spPr>
          <a:xfrm>
            <a:off x="1066800" y="5643563"/>
            <a:ext cx="7162800" cy="528637"/>
          </a:xfrm>
          <a:solidFill>
            <a:srgbClr val="FFFF66"/>
          </a:solidFill>
          <a:ln>
            <a:solidFill>
              <a:schemeClr val="tx2"/>
            </a:solidFill>
            <a:miter/>
          </a:ln>
        </p:spPr>
        <p:txBody>
          <a:bodyPr wrap="square" anchor="b">
            <a:spAutoFit/>
          </a:bodyPr>
          <a:p>
            <a:r>
              <a:rPr lang="zh-CN" altLang="en-US" sz="2800" b="1" dirty="0">
                <a:solidFill>
                  <a:schemeClr val="tx1"/>
                </a:solidFill>
                <a:latin typeface="宋体" panose="02010600030101010101" pitchFamily="2" charset="-122"/>
                <a:ea typeface="宋体" panose="02010600030101010101" pitchFamily="2" charset="-122"/>
              </a:rPr>
              <a:t>该定理表明：不同多项式定义不同的函数</a:t>
            </a:r>
            <a:endParaRPr lang="zh-CN" altLang="en-US" sz="2800" b="1">
              <a:solidFill>
                <a:schemeClr val="tx1"/>
              </a:solidFill>
              <a:latin typeface="宋体" panose="02010600030101010101" pitchFamily="2" charset="-122"/>
              <a:ea typeface="宋体" panose="02010600030101010101" pitchFamily="2" charset="-122"/>
            </a:endParaRPr>
          </a:p>
        </p:txBody>
      </p:sp>
      <p:sp>
        <p:nvSpPr>
          <p:cNvPr id="288771" name="内容占位符 288770"/>
          <p:cNvSpPr>
            <a:spLocks noGrp="1"/>
          </p:cNvSpPr>
          <p:nvPr>
            <p:ph idx="1"/>
          </p:nvPr>
        </p:nvSpPr>
        <p:spPr>
          <a:xfrm>
            <a:off x="762000" y="685800"/>
            <a:ext cx="8110538" cy="5105400"/>
          </a:xfrm>
        </p:spPr>
        <p:txBody>
          <a:bodyPr anchor="t"/>
          <a:p>
            <a:pPr>
              <a:buNone/>
            </a:pPr>
            <a:r>
              <a:rPr lang="zh-CN" altLang="en-US" sz="2800" b="1" dirty="0">
                <a:solidFill>
                  <a:schemeClr val="tx2"/>
                </a:solidFill>
              </a:rPr>
              <a:t>定理</a:t>
            </a:r>
            <a:r>
              <a:rPr lang="en-US" altLang="zh-CN" sz="2800" b="1" dirty="0">
                <a:solidFill>
                  <a:schemeClr val="tx2"/>
                </a:solidFill>
                <a:latin typeface="Times New Roman Bold" panose="02020803070505020304" charset="0"/>
              </a:rPr>
              <a:t>9</a:t>
            </a:r>
            <a:r>
              <a:rPr lang="en-US" altLang="zh-CN" sz="2800" b="1">
                <a:solidFill>
                  <a:schemeClr val="tx2"/>
                </a:solidFill>
              </a:rPr>
              <a:t>  </a:t>
            </a:r>
            <a:r>
              <a:rPr lang="zh-CN" altLang="en-US" sz="2800" b="1" dirty="0"/>
              <a:t>若多项式</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rPr>
              <a:t>) ,</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的次数都不超过</a:t>
            </a:r>
            <a:r>
              <a:rPr lang="en-US" altLang="zh-CN" sz="2800" b="1" i="1" dirty="0">
                <a:latin typeface="Times New Roman Bold Italic" panose="02020803070505020304" charset="0"/>
              </a:rPr>
              <a:t>n</a:t>
            </a:r>
            <a:r>
              <a:rPr lang="en-US" altLang="zh-CN" sz="2800" b="1" dirty="0">
                <a:latin typeface="Times New Roman" panose="02020803070505020304" pitchFamily="18" charset="0"/>
              </a:rPr>
              <a:t>,</a:t>
            </a:r>
            <a:r>
              <a:rPr lang="zh-CN" altLang="en-US" sz="2800" b="1" dirty="0">
                <a:latin typeface="Times New Roman" panose="02020803070505020304" pitchFamily="18" charset="0"/>
              </a:rPr>
              <a:t>且对</a:t>
            </a:r>
            <a:endParaRPr lang="zh-CN" altLang="en-US" sz="2800" b="1" dirty="0">
              <a:latin typeface="Times New Roman" panose="02020803070505020304" pitchFamily="18" charset="0"/>
            </a:endParaRPr>
          </a:p>
          <a:p>
            <a:pPr>
              <a:buNone/>
            </a:pPr>
            <a:r>
              <a:rPr lang="en-US" altLang="zh-CN" sz="2800" b="1" i="1">
                <a:latin typeface="Times New Roman" panose="02020803070505020304" pitchFamily="18" charset="0"/>
              </a:rPr>
              <a:t>n</a:t>
            </a:r>
            <a:r>
              <a:rPr lang="en-US" altLang="zh-CN" sz="2800" b="1" dirty="0">
                <a:latin typeface="Times New Roman" panose="02020803070505020304" pitchFamily="18" charset="0"/>
              </a:rPr>
              <a:t>+1</a:t>
            </a:r>
            <a:r>
              <a:rPr lang="zh-CN" altLang="en-US" sz="2800" b="1" dirty="0">
                <a:latin typeface="Times New Roman" panose="02020803070505020304" pitchFamily="18" charset="0"/>
              </a:rPr>
              <a:t>个不同的数</a:t>
            </a:r>
            <a:r>
              <a:rPr lang="en-US" altLang="zh-CN" sz="2800" b="1" i="1">
                <a:latin typeface="Times New Roman" panose="02020803070505020304" pitchFamily="18" charset="0"/>
                <a:sym typeface="Symbol" pitchFamily="18" charset="2"/>
              </a:rPr>
              <a:t></a:t>
            </a:r>
            <a:r>
              <a:rPr lang="en-US" altLang="zh-CN" sz="2800" b="1" baseline="-25000">
                <a:latin typeface="Times New Roman" panose="02020803070505020304" pitchFamily="18" charset="0"/>
                <a:sym typeface="Symbol" pitchFamily="18" charset="2"/>
              </a:rPr>
              <a:t>1</a:t>
            </a:r>
            <a:r>
              <a:rPr lang="en-US" altLang="zh-CN" sz="2800" b="1">
                <a:latin typeface="Times New Roman" panose="02020803070505020304" pitchFamily="18" charset="0"/>
                <a:sym typeface="Symbol" pitchFamily="18" charset="2"/>
              </a:rPr>
              <a:t>,</a:t>
            </a:r>
            <a:r>
              <a:rPr lang="en-US" altLang="zh-CN" sz="2800" b="1" i="1" baseline="-25000">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a:t>
            </a:r>
            <a:r>
              <a:rPr lang="en-US" altLang="zh-CN" sz="2800" b="1" baseline="-25000">
                <a:latin typeface="Times New Roman" panose="02020803070505020304" pitchFamily="18" charset="0"/>
                <a:sym typeface="Symbol" pitchFamily="18" charset="2"/>
              </a:rPr>
              <a:t>2</a:t>
            </a:r>
            <a:r>
              <a:rPr lang="en-US" altLang="zh-CN" sz="2800" b="1">
                <a:latin typeface="Times New Roman" panose="02020803070505020304" pitchFamily="18" charset="0"/>
                <a:sym typeface="Symbol" pitchFamily="18" charset="2"/>
              </a:rPr>
              <a:t>,</a:t>
            </a:r>
            <a:r>
              <a:rPr lang="en-US" altLang="zh-CN" sz="2800" b="1" i="1" baseline="-25000">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a:t>
            </a:r>
            <a:r>
              <a:rPr lang="en-US" altLang="zh-CN" sz="2800" b="1" i="1" baseline="-25000">
                <a:latin typeface="Times New Roman Bold Italic" panose="02020803070505020304" charset="0"/>
                <a:sym typeface="Symbol" pitchFamily="18" charset="2"/>
              </a:rPr>
              <a:t>n</a:t>
            </a:r>
            <a:r>
              <a:rPr lang="en-US" altLang="zh-CN" sz="2800" b="1" baseline="-25000">
                <a:latin typeface="Times New Roman" panose="02020803070505020304" pitchFamily="18" charset="0"/>
                <a:sym typeface="Symbol" pitchFamily="18" charset="2"/>
              </a:rPr>
              <a:t>+1</a:t>
            </a:r>
            <a:r>
              <a:rPr lang="zh-CN" altLang="en-US" sz="2800" b="1" dirty="0">
                <a:latin typeface="Times New Roman" panose="02020803070505020304" pitchFamily="18" charset="0"/>
              </a:rPr>
              <a:t>有相同的值，即</a:t>
            </a:r>
            <a:endParaRPr lang="zh-CN" altLang="en-US" sz="2800" b="1" dirty="0">
              <a:latin typeface="Times New Roman" panose="02020803070505020304" pitchFamily="18" charset="0"/>
            </a:endParaRPr>
          </a:p>
          <a:p>
            <a:pPr>
              <a:buNone/>
            </a:pPr>
            <a:r>
              <a:rPr lang="zh-CN" altLang="en-US" sz="2800" b="1" i="1" dirty="0">
                <a:latin typeface="Times New Roman" panose="02020803070505020304" pitchFamily="18" charset="0"/>
              </a:rPr>
              <a:t>                    </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sym typeface="Symbol" pitchFamily="18" charset="2"/>
              </a:rPr>
              <a:t></a:t>
            </a:r>
            <a:r>
              <a:rPr lang="en-US" altLang="zh-CN" sz="2800" b="1" i="1" baseline="-25000">
                <a:latin typeface="Times New Roman" panose="02020803070505020304" pitchFamily="18" charset="0"/>
                <a:sym typeface="Symbol" pitchFamily="18" charset="2"/>
              </a:rPr>
              <a:t>i</a:t>
            </a:r>
            <a:r>
              <a:rPr lang="en-US" altLang="zh-CN" sz="2800" b="1">
                <a:latin typeface="Times New Roman" panose="02020803070505020304" pitchFamily="18" charset="0"/>
              </a:rPr>
              <a:t>) =</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sym typeface="Symbol" pitchFamily="18" charset="2"/>
              </a:rPr>
              <a:t></a:t>
            </a:r>
            <a:r>
              <a:rPr lang="en-US" altLang="zh-CN" sz="2800" b="1" i="1" baseline="-25000">
                <a:latin typeface="Times New Roman" panose="02020803070505020304" pitchFamily="18" charset="0"/>
                <a:sym typeface="Symbol" pitchFamily="18" charset="2"/>
              </a:rPr>
              <a:t>i</a:t>
            </a:r>
            <a:r>
              <a:rPr lang="en-US" altLang="zh-CN" sz="2800" b="1">
                <a:latin typeface="Times New Roman" panose="02020803070505020304" pitchFamily="18" charset="0"/>
              </a:rPr>
              <a:t>)   </a:t>
            </a:r>
            <a:r>
              <a:rPr lang="zh-CN" altLang="en-US" sz="2800" b="1">
                <a:latin typeface="Times New Roman" panose="02020803070505020304" pitchFamily="18" charset="0"/>
              </a:rPr>
              <a:t>，</a:t>
            </a:r>
            <a:r>
              <a:rPr lang="en-US" altLang="zh-CN" sz="2800" b="1" i="1">
                <a:latin typeface="Times New Roman" panose="02020803070505020304" pitchFamily="18" charset="0"/>
              </a:rPr>
              <a:t>i</a:t>
            </a:r>
            <a:r>
              <a:rPr lang="en-US" altLang="zh-CN" sz="2800" b="1">
                <a:latin typeface="Times New Roman" panose="02020803070505020304" pitchFamily="18" charset="0"/>
              </a:rPr>
              <a:t>=1,2,…,</a:t>
            </a:r>
            <a:r>
              <a:rPr lang="en-US" altLang="zh-CN" sz="2800" b="1" i="1">
                <a:latin typeface="Times New Roman" panose="02020803070505020304" pitchFamily="18" charset="0"/>
              </a:rPr>
              <a:t>n</a:t>
            </a:r>
            <a:r>
              <a:rPr lang="en-US" altLang="zh-CN" sz="2800" b="1">
                <a:latin typeface="Times New Roman" panose="02020803070505020304" pitchFamily="18" charset="0"/>
              </a:rPr>
              <a:t>+1</a:t>
            </a:r>
            <a:endParaRPr lang="en-US" altLang="zh-CN" sz="2800" b="1">
              <a:latin typeface="Times New Roman" panose="02020803070505020304" pitchFamily="18" charset="0"/>
            </a:endParaRPr>
          </a:p>
          <a:p>
            <a:pPr>
              <a:buNone/>
            </a:pPr>
            <a:r>
              <a:rPr lang="zh-CN" altLang="en-US" sz="2800" b="1">
                <a:latin typeface="Times New Roman" panose="02020803070505020304" pitchFamily="18" charset="0"/>
              </a:rPr>
              <a:t>则</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rPr>
              <a:t>) =</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endParaRPr lang="en-US" altLang="zh-CN" sz="2800" b="1">
              <a:latin typeface="Times New Roman" panose="02020803070505020304" pitchFamily="18" charset="0"/>
            </a:endParaRPr>
          </a:p>
          <a:p>
            <a:pPr>
              <a:buNone/>
            </a:pPr>
            <a:r>
              <a:rPr lang="zh-CN" altLang="en-US" sz="2800" b="1" dirty="0">
                <a:solidFill>
                  <a:schemeClr val="tx2"/>
                </a:solidFill>
              </a:rPr>
              <a:t>证明  </a:t>
            </a:r>
            <a:r>
              <a:rPr lang="zh-CN" altLang="en-US" sz="2800" b="1" dirty="0"/>
              <a:t>依条件，有</a:t>
            </a:r>
            <a:endParaRPr lang="zh-CN" altLang="en-US" sz="2800" b="1" dirty="0"/>
          </a:p>
          <a:p>
            <a:pPr>
              <a:buNone/>
            </a:pPr>
            <a:r>
              <a:rPr lang="zh-CN" altLang="en-US" sz="2800" b="1" i="1">
                <a:latin typeface="Times New Roman" panose="02020803070505020304" pitchFamily="18" charset="0"/>
              </a:rPr>
              <a:t>               </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sym typeface="Symbol" pitchFamily="18" charset="2"/>
              </a:rPr>
              <a:t></a:t>
            </a:r>
            <a:r>
              <a:rPr lang="en-US" altLang="zh-CN" sz="2800" b="1" i="1" baseline="-25000">
                <a:latin typeface="Times New Roman" panose="02020803070505020304" pitchFamily="18" charset="0"/>
                <a:sym typeface="Symbol" pitchFamily="18" charset="2"/>
              </a:rPr>
              <a:t>i</a:t>
            </a:r>
            <a:r>
              <a:rPr lang="en-US" altLang="zh-CN" sz="2800" b="1">
                <a:latin typeface="Times New Roman" panose="02020803070505020304" pitchFamily="18" charset="0"/>
              </a:rPr>
              <a:t>) </a:t>
            </a:r>
            <a:r>
              <a:rPr lang="en-US" altLang="zh-CN" sz="2800" b="1">
                <a:latin typeface="宋体" panose="02010600030101010101" pitchFamily="2" charset="-122"/>
              </a:rPr>
              <a:t>-</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sym typeface="Symbol" pitchFamily="18" charset="2"/>
              </a:rPr>
              <a:t></a:t>
            </a:r>
            <a:r>
              <a:rPr lang="en-US" altLang="zh-CN" sz="2800" b="1" i="1" baseline="-25000">
                <a:latin typeface="Times New Roman" panose="02020803070505020304" pitchFamily="18" charset="0"/>
                <a:sym typeface="Symbol" pitchFamily="18" charset="2"/>
              </a:rPr>
              <a:t>i</a:t>
            </a:r>
            <a:r>
              <a:rPr lang="en-US" altLang="zh-CN" sz="2800" b="1">
                <a:latin typeface="Times New Roman" panose="02020803070505020304" pitchFamily="18" charset="0"/>
              </a:rPr>
              <a:t>) =0  </a:t>
            </a:r>
            <a:r>
              <a:rPr lang="zh-CN" altLang="en-US" sz="2800" b="1">
                <a:latin typeface="Times New Roman" panose="02020803070505020304" pitchFamily="18" charset="0"/>
              </a:rPr>
              <a:t>，</a:t>
            </a:r>
            <a:r>
              <a:rPr lang="en-US" altLang="zh-CN" sz="2800" b="1" i="1">
                <a:latin typeface="Times New Roman" panose="02020803070505020304" pitchFamily="18" charset="0"/>
              </a:rPr>
              <a:t>i</a:t>
            </a:r>
            <a:r>
              <a:rPr lang="en-US" altLang="zh-CN" sz="2800" b="1">
                <a:latin typeface="Times New Roman" panose="02020803070505020304" pitchFamily="18" charset="0"/>
              </a:rPr>
              <a:t>=1,2,…,</a:t>
            </a:r>
            <a:r>
              <a:rPr lang="en-US" altLang="zh-CN" sz="2800" b="1" i="1">
                <a:latin typeface="Times New Roman" panose="02020803070505020304" pitchFamily="18" charset="0"/>
              </a:rPr>
              <a:t>n</a:t>
            </a:r>
            <a:r>
              <a:rPr lang="en-US" altLang="zh-CN" sz="2800" b="1">
                <a:latin typeface="Times New Roman" panose="02020803070505020304" pitchFamily="18" charset="0"/>
              </a:rPr>
              <a:t>+1</a:t>
            </a:r>
            <a:endParaRPr lang="en-US" altLang="zh-CN" sz="2800" b="1">
              <a:latin typeface="Times New Roman" panose="02020803070505020304" pitchFamily="18" charset="0"/>
            </a:endParaRPr>
          </a:p>
          <a:p>
            <a:pPr>
              <a:buNone/>
            </a:pPr>
            <a:r>
              <a:rPr lang="zh-CN" altLang="en-US" sz="2800" b="1" dirty="0">
                <a:latin typeface="Times New Roman" panose="02020803070505020304" pitchFamily="18" charset="0"/>
              </a:rPr>
              <a:t>即多项式 </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rPr>
              <a:t>) </a:t>
            </a:r>
            <a:r>
              <a:rPr lang="en-US" altLang="zh-CN" sz="2800" b="1">
                <a:latin typeface="宋体" panose="02010600030101010101" pitchFamily="2" charset="-122"/>
              </a:rPr>
              <a:t>-</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Times New Roman" panose="02020803070505020304" pitchFamily="18" charset="0"/>
              </a:rPr>
              <a:t>有</a:t>
            </a:r>
            <a:r>
              <a:rPr lang="en-US" altLang="zh-CN" sz="2800" b="1" i="1">
                <a:latin typeface="Times New Roman" panose="02020803070505020304" pitchFamily="18" charset="0"/>
              </a:rPr>
              <a:t>n</a:t>
            </a:r>
            <a:r>
              <a:rPr lang="en-US" altLang="zh-CN" sz="2800" b="1" dirty="0">
                <a:latin typeface="Times New Roman" panose="02020803070505020304" pitchFamily="18" charset="0"/>
              </a:rPr>
              <a:t>+1</a:t>
            </a:r>
            <a:r>
              <a:rPr lang="zh-CN" altLang="en-US" sz="2800" b="1" dirty="0">
                <a:latin typeface="Times New Roman" panose="02020803070505020304" pitchFamily="18" charset="0"/>
              </a:rPr>
              <a:t>个不同的根</a:t>
            </a:r>
            <a:r>
              <a:rPr lang="en-US" altLang="zh-CN" sz="2800" b="1">
                <a:latin typeface="Times New Roman" panose="02020803070505020304" pitchFamily="18" charset="0"/>
              </a:rPr>
              <a:t>.</a:t>
            </a:r>
            <a:endParaRPr lang="en-US" altLang="zh-CN" sz="2800" b="1">
              <a:latin typeface="Times New Roman" panose="02020803070505020304" pitchFamily="18" charset="0"/>
            </a:endParaRPr>
          </a:p>
          <a:p>
            <a:pPr>
              <a:buNone/>
            </a:pPr>
            <a:r>
              <a:rPr lang="en-US" altLang="zh-CN" sz="2800" b="1" dirty="0">
                <a:latin typeface="Times New Roman" panose="02020803070505020304" pitchFamily="18" charset="0"/>
              </a:rPr>
              <a:t>        </a:t>
            </a:r>
            <a:r>
              <a:rPr lang="zh-CN" altLang="en-US" sz="2800" b="1" dirty="0">
                <a:latin typeface="Times New Roman" panose="02020803070505020304" pitchFamily="18" charset="0"/>
              </a:rPr>
              <a:t>若</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rPr>
              <a:t>) </a:t>
            </a:r>
            <a:r>
              <a:rPr lang="en-US" altLang="zh-CN" sz="2800" b="1">
                <a:latin typeface="宋体" panose="02010600030101010101" pitchFamily="2" charset="-122"/>
                <a:sym typeface="Symbol" pitchFamily="18" charset="2"/>
              </a:rPr>
              <a:t></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Times New Roman" panose="02020803070505020304" pitchFamily="18" charset="0"/>
              </a:rPr>
              <a:t>，则</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rPr>
              <a:t>) </a:t>
            </a:r>
            <a:r>
              <a:rPr lang="en-US" altLang="zh-CN" sz="2800" b="1">
                <a:latin typeface="宋体" panose="02010600030101010101" pitchFamily="2" charset="-122"/>
              </a:rPr>
              <a:t>-</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为一个次数都不超过</a:t>
            </a:r>
            <a:r>
              <a:rPr lang="en-US" altLang="zh-CN" sz="2800" b="1">
                <a:latin typeface="Times New Roman" panose="02020803070505020304" pitchFamily="18" charset="0"/>
              </a:rPr>
              <a:t>n</a:t>
            </a:r>
            <a:endParaRPr lang="en-US" altLang="zh-CN" sz="2800" b="1">
              <a:latin typeface="Times New Roman" panose="02020803070505020304" pitchFamily="18" charset="0"/>
            </a:endParaRPr>
          </a:p>
          <a:p>
            <a:pPr>
              <a:buNone/>
            </a:pPr>
            <a:r>
              <a:rPr lang="zh-CN" altLang="en-US" sz="2800" b="1" dirty="0">
                <a:latin typeface="Times New Roman" panose="02020803070505020304" pitchFamily="18" charset="0"/>
              </a:rPr>
              <a:t>的多项式</a:t>
            </a:r>
            <a:r>
              <a:rPr lang="en-US" altLang="zh-CN" sz="2800" b="1" dirty="0">
                <a:latin typeface="Times New Roman" panose="02020803070505020304" pitchFamily="18" charset="0"/>
              </a:rPr>
              <a:t>.</a:t>
            </a:r>
            <a:r>
              <a:rPr lang="zh-CN" altLang="en-US" sz="2800" b="1" dirty="0">
                <a:latin typeface="Times New Roman" panose="02020803070505020304" pitchFamily="18" charset="0"/>
              </a:rPr>
              <a:t>与前一定理矛盾，因此</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rPr>
              <a:t>) =</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endParaRPr lang="en-US" altLang="zh-CN" sz="2800" b="1">
              <a:latin typeface="Times New Roman" panose="020208030705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8771">
                                            <p:txEl>
                                              <p:charRg st="0" end="30"/>
                                            </p:txEl>
                                          </p:spTgt>
                                        </p:tgtEl>
                                        <p:attrNameLst>
                                          <p:attrName>style.visibility</p:attrName>
                                        </p:attrNameLst>
                                      </p:cBhvr>
                                      <p:to>
                                        <p:strVal val="visible"/>
                                      </p:to>
                                    </p:set>
                                    <p:animEffect transition="in" filter="wipe(left)">
                                      <p:cBhvr>
                                        <p:cTn id="7" dur="500"/>
                                        <p:tgtEl>
                                          <p:spTgt spid="288771">
                                            <p:txEl>
                                              <p:charRg st="0" end="3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8771">
                                            <p:txEl>
                                              <p:charRg st="30" end="60"/>
                                            </p:txEl>
                                          </p:spTgt>
                                        </p:tgtEl>
                                        <p:attrNameLst>
                                          <p:attrName>style.visibility</p:attrName>
                                        </p:attrNameLst>
                                      </p:cBhvr>
                                      <p:to>
                                        <p:strVal val="visible"/>
                                      </p:to>
                                    </p:set>
                                    <p:animEffect transition="in" filter="wipe(left)">
                                      <p:cBhvr>
                                        <p:cTn id="12" dur="500"/>
                                        <p:tgtEl>
                                          <p:spTgt spid="288771">
                                            <p:txEl>
                                              <p:charRg st="30" end="6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88771">
                                            <p:txEl>
                                              <p:charRg st="60" end="106"/>
                                            </p:txEl>
                                          </p:spTgt>
                                        </p:tgtEl>
                                        <p:attrNameLst>
                                          <p:attrName>style.visibility</p:attrName>
                                        </p:attrNameLst>
                                      </p:cBhvr>
                                      <p:to>
                                        <p:strVal val="visible"/>
                                      </p:to>
                                    </p:set>
                                    <p:animEffect transition="in" filter="wipe(left)">
                                      <p:cBhvr>
                                        <p:cTn id="17" dur="500"/>
                                        <p:tgtEl>
                                          <p:spTgt spid="288771">
                                            <p:txEl>
                                              <p:charRg st="60" end="10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88771">
                                            <p:txEl>
                                              <p:charRg st="106" end="118"/>
                                            </p:txEl>
                                          </p:spTgt>
                                        </p:tgtEl>
                                        <p:attrNameLst>
                                          <p:attrName>style.visibility</p:attrName>
                                        </p:attrNameLst>
                                      </p:cBhvr>
                                      <p:to>
                                        <p:strVal val="visible"/>
                                      </p:to>
                                    </p:set>
                                    <p:animEffect transition="in" filter="wipe(left)">
                                      <p:cBhvr>
                                        <p:cTn id="22" dur="500"/>
                                        <p:tgtEl>
                                          <p:spTgt spid="288771">
                                            <p:txEl>
                                              <p:charRg st="106" end="11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88771">
                                            <p:txEl>
                                              <p:charRg st="118" end="128"/>
                                            </p:txEl>
                                          </p:spTgt>
                                        </p:tgtEl>
                                        <p:attrNameLst>
                                          <p:attrName>style.visibility</p:attrName>
                                        </p:attrNameLst>
                                      </p:cBhvr>
                                      <p:to>
                                        <p:strVal val="visible"/>
                                      </p:to>
                                    </p:set>
                                    <p:animEffect transition="in" filter="wipe(left)">
                                      <p:cBhvr>
                                        <p:cTn id="27" dur="500"/>
                                        <p:tgtEl>
                                          <p:spTgt spid="288771">
                                            <p:txEl>
                                              <p:charRg st="118" end="12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88771">
                                            <p:txEl>
                                              <p:charRg st="128" end="171"/>
                                            </p:txEl>
                                          </p:spTgt>
                                        </p:tgtEl>
                                        <p:attrNameLst>
                                          <p:attrName>style.visibility</p:attrName>
                                        </p:attrNameLst>
                                      </p:cBhvr>
                                      <p:to>
                                        <p:strVal val="visible"/>
                                      </p:to>
                                    </p:set>
                                    <p:animEffect transition="in" filter="wipe(left)">
                                      <p:cBhvr>
                                        <p:cTn id="32" dur="500"/>
                                        <p:tgtEl>
                                          <p:spTgt spid="288771">
                                            <p:txEl>
                                              <p:charRg st="128" end="17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88771">
                                            <p:txEl>
                                              <p:charRg st="171" end="196"/>
                                            </p:txEl>
                                          </p:spTgt>
                                        </p:tgtEl>
                                        <p:attrNameLst>
                                          <p:attrName>style.visibility</p:attrName>
                                        </p:attrNameLst>
                                      </p:cBhvr>
                                      <p:to>
                                        <p:strVal val="visible"/>
                                      </p:to>
                                    </p:set>
                                    <p:animEffect transition="in" filter="wipe(left)">
                                      <p:cBhvr>
                                        <p:cTn id="37" dur="500"/>
                                        <p:tgtEl>
                                          <p:spTgt spid="288771">
                                            <p:txEl>
                                              <p:charRg st="171" end="19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88771">
                                            <p:txEl>
                                              <p:charRg st="196" end="236"/>
                                            </p:txEl>
                                          </p:spTgt>
                                        </p:tgtEl>
                                        <p:attrNameLst>
                                          <p:attrName>style.visibility</p:attrName>
                                        </p:attrNameLst>
                                      </p:cBhvr>
                                      <p:to>
                                        <p:strVal val="visible"/>
                                      </p:to>
                                    </p:set>
                                    <p:animEffect transition="in" filter="wipe(left)">
                                      <p:cBhvr>
                                        <p:cTn id="42" dur="500"/>
                                        <p:tgtEl>
                                          <p:spTgt spid="288771">
                                            <p:txEl>
                                              <p:charRg st="196" end="23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88771">
                                            <p:txEl>
                                              <p:charRg st="236" end="262"/>
                                            </p:txEl>
                                          </p:spTgt>
                                        </p:tgtEl>
                                        <p:attrNameLst>
                                          <p:attrName>style.visibility</p:attrName>
                                        </p:attrNameLst>
                                      </p:cBhvr>
                                      <p:to>
                                        <p:strVal val="visible"/>
                                      </p:to>
                                    </p:set>
                                    <p:animEffect transition="in" filter="wipe(left)">
                                      <p:cBhvr>
                                        <p:cTn id="47" dur="500"/>
                                        <p:tgtEl>
                                          <p:spTgt spid="288771">
                                            <p:txEl>
                                              <p:charRg st="236" end="26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499"/>
                                          </p:stCondLst>
                                        </p:cTn>
                                        <p:tgtEl>
                                          <p:spTgt spid="2887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770" grpId="0" animBg="1"/>
      <p:bldP spid="288771"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2289" name="标题 184321"/>
          <p:cNvSpPr>
            <a:spLocks noGrp="1"/>
          </p:cNvSpPr>
          <p:nvPr>
            <p:ph type="title"/>
          </p:nvPr>
        </p:nvSpPr>
        <p:spPr>
          <a:xfrm>
            <a:off x="685800" y="944563"/>
            <a:ext cx="1905000" cy="519112"/>
          </a:xfrm>
        </p:spPr>
        <p:txBody>
          <a:bodyPr wrap="square" anchor="b">
            <a:spAutoFit/>
          </a:bodyPr>
          <a:p>
            <a:pPr marL="609600" indent="-609600">
              <a:buClr>
                <a:schemeClr val="tx2"/>
              </a:buClr>
              <a:buNone/>
            </a:pPr>
            <a:r>
              <a:rPr lang="zh-CN" altLang="en-US" sz="2800" b="1" dirty="0">
                <a:latin typeface="宋体" panose="02010600030101010101" pitchFamily="2" charset="-122"/>
                <a:ea typeface="宋体" panose="02010600030101010101" pitchFamily="2" charset="-122"/>
              </a:rPr>
              <a:t>几个概念</a:t>
            </a:r>
            <a:r>
              <a:rPr lang="en-US" altLang="zh-CN" sz="2800" b="1">
                <a:latin typeface="宋体" panose="02010600030101010101" pitchFamily="2" charset="-122"/>
                <a:ea typeface="宋体" panose="02010600030101010101" pitchFamily="2" charset="-122"/>
                <a:sym typeface="Wingdings" panose="05000000000000000000" pitchFamily="2" charset="2"/>
              </a:rPr>
              <a:t>:</a:t>
            </a:r>
            <a:r>
              <a:rPr lang="en-US" altLang="zh-CN" sz="2800">
                <a:latin typeface="宋体" panose="02010600030101010101" pitchFamily="2" charset="-122"/>
                <a:ea typeface="宋体" panose="02010600030101010101" pitchFamily="2" charset="-122"/>
              </a:rPr>
              <a:t> </a:t>
            </a:r>
            <a:endParaRPr lang="en-US" altLang="zh-CN" sz="2800" b="1">
              <a:solidFill>
                <a:schemeClr val="tx1"/>
              </a:solidFill>
              <a:ea typeface="宋体" panose="02010600030101010101" pitchFamily="2" charset="-122"/>
            </a:endParaRPr>
          </a:p>
        </p:txBody>
      </p:sp>
      <p:sp>
        <p:nvSpPr>
          <p:cNvPr id="184323" name="内容占位符 184322"/>
          <p:cNvSpPr>
            <a:spLocks noGrp="1"/>
          </p:cNvSpPr>
          <p:nvPr>
            <p:ph idx="1"/>
          </p:nvPr>
        </p:nvSpPr>
        <p:spPr>
          <a:xfrm>
            <a:off x="685800" y="1981200"/>
            <a:ext cx="8229600" cy="3810000"/>
          </a:xfrm>
        </p:spPr>
        <p:txBody>
          <a:bodyPr anchor="t"/>
          <a:p>
            <a:pPr>
              <a:lnSpc>
                <a:spcPct val="90000"/>
              </a:lnSpc>
            </a:pPr>
            <a:r>
              <a:rPr lang="zh-CN" altLang="en-US" sz="2800" b="1" dirty="0"/>
              <a:t>零多项式  </a:t>
            </a:r>
            <a:r>
              <a:rPr lang="en-US" altLang="zh-CN" sz="2800" b="1" dirty="0">
                <a:latin typeface="Times New Roman" panose="02020803070505020304" pitchFamily="18" charset="0"/>
              </a:rPr>
              <a:t>——</a:t>
            </a:r>
            <a:r>
              <a:rPr lang="zh-CN" altLang="en-US" sz="2800" b="1" dirty="0">
                <a:latin typeface="Times New Roman" panose="02020803070505020304" pitchFamily="18" charset="0"/>
              </a:rPr>
              <a:t>系数全为</a:t>
            </a:r>
            <a:r>
              <a:rPr lang="en-US" altLang="zh-CN" sz="2800" b="1" dirty="0">
                <a:latin typeface="Times New Roman" panose="02020803070505020304" pitchFamily="18" charset="0"/>
              </a:rPr>
              <a:t>0</a:t>
            </a:r>
            <a:r>
              <a:rPr lang="zh-CN" altLang="en-US" sz="2800" b="1" dirty="0">
                <a:latin typeface="Times New Roman" panose="02020803070505020304" pitchFamily="18" charset="0"/>
              </a:rPr>
              <a:t>的多项式</a:t>
            </a:r>
            <a:endParaRPr lang="zh-CN" altLang="en-US" sz="2800" b="1" dirty="0">
              <a:latin typeface="Times New Roman" panose="02020803070505020304" pitchFamily="18" charset="0"/>
            </a:endParaRPr>
          </a:p>
          <a:p>
            <a:pPr>
              <a:lnSpc>
                <a:spcPct val="90000"/>
              </a:lnSpc>
            </a:pPr>
            <a:r>
              <a:rPr lang="zh-CN" altLang="en-US" sz="2800" b="1" dirty="0"/>
              <a:t>多项式相等 </a:t>
            </a:r>
            <a:r>
              <a:rPr lang="en-US" altLang="zh-CN" sz="2800" b="1">
                <a:latin typeface="Times New Roman" panose="02020803070505020304" pitchFamily="18" charset="0"/>
              </a:rPr>
              <a:t>——</a:t>
            </a:r>
            <a:r>
              <a:rPr lang="en-US" altLang="zh-CN" sz="2800" b="1"/>
              <a:t> </a:t>
            </a:r>
            <a:r>
              <a:rPr lang="en-US" altLang="zh-CN" sz="2800" b="1" i="1">
                <a:latin typeface="Times New Roman" panose="02020803070505020304" pitchFamily="18" charset="0"/>
              </a:rPr>
              <a:t>f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dirty="0"/>
              <a:t>当且仅当同次项的系</a:t>
            </a:r>
            <a:endParaRPr lang="zh-CN" altLang="en-US" sz="2800" b="1" dirty="0"/>
          </a:p>
          <a:p>
            <a:pPr>
              <a:lnSpc>
                <a:spcPct val="90000"/>
              </a:lnSpc>
              <a:buNone/>
            </a:pPr>
            <a:r>
              <a:rPr lang="zh-CN" altLang="en-US" sz="2800" b="1" dirty="0"/>
              <a:t>   数全相等 (系数为零的项除外) </a:t>
            </a:r>
            <a:endParaRPr lang="zh-CN" altLang="en-US" sz="2800" b="1" dirty="0"/>
          </a:p>
          <a:p>
            <a:pPr>
              <a:lnSpc>
                <a:spcPct val="90000"/>
              </a:lnSpc>
            </a:pPr>
            <a:r>
              <a:rPr lang="zh-CN" altLang="en-US" sz="2800" b="1" dirty="0"/>
              <a:t>多项式 </a:t>
            </a:r>
            <a:r>
              <a:rPr lang="en-US" altLang="zh-CN" sz="2800" b="1" i="1">
                <a:latin typeface="Times New Roman" panose="02020803070505020304" pitchFamily="18" charset="0"/>
              </a:rPr>
              <a:t>f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dirty="0"/>
              <a:t>的次数</a:t>
            </a:r>
            <a:r>
              <a:rPr lang="zh-CN" altLang="en-US" sz="2800" b="1" dirty="0">
                <a:latin typeface="Times New Roman" panose="02020803070505020304" pitchFamily="18" charset="0"/>
              </a:rPr>
              <a:t> </a:t>
            </a:r>
            <a:r>
              <a:rPr lang="en-US" altLang="zh-CN" sz="2800" b="1">
                <a:latin typeface="Times New Roman" panose="02020803070505020304" pitchFamily="18" charset="0"/>
              </a:rPr>
              <a:t>——</a:t>
            </a:r>
            <a:r>
              <a:rPr lang="en-US" altLang="zh-CN" sz="2800" b="1" i="1">
                <a:latin typeface="Times New Roman" panose="02020803070505020304" pitchFamily="18" charset="0"/>
              </a:rPr>
              <a:t>f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的最高次项对应的幂</a:t>
            </a:r>
            <a:endParaRPr lang="zh-CN" altLang="en-US" sz="2800" b="1" dirty="0">
              <a:latin typeface="Times New Roman" panose="02020803070505020304" pitchFamily="18" charset="0"/>
            </a:endParaRPr>
          </a:p>
          <a:p>
            <a:pPr>
              <a:lnSpc>
                <a:spcPct val="90000"/>
              </a:lnSpc>
              <a:buNone/>
            </a:pPr>
            <a:r>
              <a:rPr lang="zh-CN" altLang="en-US" sz="2800" b="1" dirty="0">
                <a:latin typeface="Times New Roman" panose="02020803070505020304" pitchFamily="18" charset="0"/>
              </a:rPr>
              <a:t>    次，记作 </a:t>
            </a:r>
            <a:r>
              <a:rPr lang="en-US" altLang="zh-CN" sz="2800" b="1">
                <a:latin typeface="Times New Roman Bold" panose="02020803070505020304" charset="0"/>
                <a:sym typeface="Symbol" pitchFamily="18" charset="2"/>
              </a:rPr>
              <a:t>deg</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rPr>
              <a:t>f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 </a:t>
            </a:r>
            <a:r>
              <a:rPr lang="en-US" altLang="zh-CN" sz="2800" b="1">
                <a:latin typeface="Times New Roman" panose="02020803070505020304" pitchFamily="18" charset="0"/>
              </a:rPr>
              <a:t> </a:t>
            </a:r>
            <a:r>
              <a:rPr lang="zh-CN" altLang="en-US" sz="2800" b="1">
                <a:latin typeface="Times New Roman" panose="02020803070505020304" pitchFamily="18" charset="0"/>
                <a:sym typeface="宋体" panose="02010600030101010101" pitchFamily="2" charset="-122"/>
              </a:rPr>
              <a:t>或 </a:t>
            </a:r>
            <a:r>
              <a:rPr lang="en-US" altLang="zh-CN" sz="2800" b="1" dirty="0">
                <a:latin typeface="Times New Roman" panose="02020803070505020304" pitchFamily="18" charset="0"/>
                <a:sym typeface="Symbol" pitchFamily="18" charset="2"/>
              </a:rPr>
              <a:t></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rPr>
              <a:t>f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 </a:t>
            </a:r>
            <a:r>
              <a:rPr lang="en-US" altLang="zh-CN" sz="2800" b="1">
                <a:latin typeface="Times New Roman" panose="02020803070505020304" pitchFamily="18" charset="0"/>
              </a:rPr>
              <a:t> .</a:t>
            </a:r>
            <a:endParaRPr lang="en-US" altLang="zh-CN" sz="2800" b="1">
              <a:latin typeface="Times New Roman" panose="02020803070505020304" pitchFamily="18" charset="0"/>
            </a:endParaRPr>
          </a:p>
          <a:p>
            <a:pPr>
              <a:lnSpc>
                <a:spcPct val="90000"/>
              </a:lnSpc>
              <a:buNone/>
            </a:pPr>
            <a:endParaRPr lang="en-US" altLang="zh-CN" sz="2800" b="1">
              <a:latin typeface="Times New Roman" panose="02020803070505020304" pitchFamily="18" charset="0"/>
            </a:endParaRPr>
          </a:p>
          <a:p>
            <a:pPr>
              <a:lnSpc>
                <a:spcPct val="90000"/>
              </a:lnSpc>
              <a:buNone/>
            </a:pPr>
            <a:r>
              <a:rPr lang="zh-CN" altLang="en-US" sz="2800" b="1" dirty="0">
                <a:latin typeface="Times New Roman" panose="02020803070505020304" pitchFamily="18" charset="0"/>
              </a:rPr>
              <a:t>如： </a:t>
            </a:r>
            <a:r>
              <a:rPr lang="en-US" altLang="zh-CN" sz="2800" b="1" i="1">
                <a:latin typeface="Times New Roman" panose="02020803070505020304" pitchFamily="18" charset="0"/>
              </a:rPr>
              <a:t>f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=7</a:t>
            </a:r>
            <a:r>
              <a:rPr lang="en-US" altLang="zh-CN" sz="2800" b="1" i="1">
                <a:latin typeface="Times New Roman" panose="02020803070505020304" pitchFamily="18" charset="0"/>
              </a:rPr>
              <a:t>x</a:t>
            </a:r>
            <a:r>
              <a:rPr lang="en-US" altLang="zh-CN" sz="2800" b="1" baseline="30000">
                <a:latin typeface="Times New Roman" panose="02020803070505020304" pitchFamily="18" charset="0"/>
              </a:rPr>
              <a:t>3</a:t>
            </a:r>
            <a:r>
              <a:rPr lang="en-US" altLang="zh-CN" sz="2800" b="1">
                <a:latin typeface="Times New Roman" panose="02020803070505020304" pitchFamily="18" charset="0"/>
              </a:rPr>
              <a:t>+4</a:t>
            </a:r>
            <a:r>
              <a:rPr lang="en-US" altLang="zh-CN" sz="2800" b="1" i="1">
                <a:latin typeface="Times New Roman" panose="02020803070505020304" pitchFamily="18" charset="0"/>
              </a:rPr>
              <a:t>x</a:t>
            </a:r>
            <a:r>
              <a:rPr lang="en-US" altLang="zh-CN" sz="2800" b="1" baseline="30000">
                <a:latin typeface="Times New Roman" panose="02020803070505020304" pitchFamily="18" charset="0"/>
              </a:rPr>
              <a:t>2</a:t>
            </a:r>
            <a:r>
              <a:rPr lang="en-US" altLang="zh-CN" sz="2800" b="1">
                <a:latin typeface="宋体" panose="02010600030101010101" pitchFamily="2" charset="-122"/>
              </a:rPr>
              <a:t>-</a:t>
            </a:r>
            <a:r>
              <a:rPr lang="en-US" altLang="zh-CN" sz="2800" b="1">
                <a:latin typeface="Times New Roman" panose="02020803070505020304" pitchFamily="18" charset="0"/>
              </a:rPr>
              <a:t>5</a:t>
            </a:r>
            <a:r>
              <a:rPr lang="en-US" altLang="zh-CN" sz="2800" b="1" i="1">
                <a:latin typeface="Times New Roman" panose="02020803070505020304" pitchFamily="18" charset="0"/>
              </a:rPr>
              <a:t>x+6</a:t>
            </a:r>
            <a:r>
              <a:rPr lang="zh-CN" altLang="en-US" sz="2800" b="1" dirty="0">
                <a:latin typeface="Times New Roman" panose="02020803070505020304" pitchFamily="18" charset="0"/>
              </a:rPr>
              <a:t>的次数为</a:t>
            </a:r>
            <a:r>
              <a:rPr lang="en-US" altLang="zh-CN" sz="2800" b="1" dirty="0">
                <a:latin typeface="Times New Roman" panose="02020803070505020304" pitchFamily="18" charset="0"/>
              </a:rPr>
              <a:t>3</a:t>
            </a:r>
            <a:r>
              <a:rPr lang="zh-CN" altLang="en-US" sz="2800" b="1" dirty="0">
                <a:latin typeface="Times New Roman" panose="02020803070505020304" pitchFamily="18" charset="0"/>
              </a:rPr>
              <a:t>，即</a:t>
            </a:r>
            <a:endParaRPr lang="zh-CN" altLang="en-US" sz="2800" b="1" dirty="0">
              <a:latin typeface="Times New Roman" panose="02020803070505020304" pitchFamily="18" charset="0"/>
            </a:endParaRPr>
          </a:p>
          <a:p>
            <a:pPr>
              <a:lnSpc>
                <a:spcPct val="90000"/>
              </a:lnSpc>
              <a:buNone/>
            </a:pPr>
            <a:r>
              <a:rPr lang="zh-CN" altLang="en-US" sz="2800" b="1" i="1">
                <a:latin typeface="Times New Roman" panose="02020803070505020304" pitchFamily="18" charset="0"/>
              </a:rPr>
              <a:t>                         </a:t>
            </a:r>
            <a:r>
              <a:rPr lang="en-US" altLang="zh-CN" sz="2800" b="1">
                <a:latin typeface="Times New Roman Bold" panose="02020803070505020304" charset="0"/>
                <a:sym typeface="Symbol" pitchFamily="18" charset="2"/>
              </a:rPr>
              <a:t>deg</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rPr>
              <a:t>f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Times New Roman" panose="02020803070505020304" pitchFamily="18" charset="0"/>
                <a:sym typeface="Symbol" pitchFamily="18" charset="2"/>
              </a:rPr>
              <a:t>) =3</a:t>
            </a:r>
            <a:endParaRPr lang="en-US" altLang="zh-CN" sz="2800" b="1">
              <a:latin typeface="Times New Roman" panose="02020803070505020304" pitchFamily="18" charset="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4323">
                                            <p:txEl>
                                              <p:charRg st="0" end="18"/>
                                            </p:txEl>
                                          </p:spTgt>
                                        </p:tgtEl>
                                        <p:attrNameLst>
                                          <p:attrName>style.visibility</p:attrName>
                                        </p:attrNameLst>
                                      </p:cBhvr>
                                      <p:to>
                                        <p:strVal val="visible"/>
                                      </p:to>
                                    </p:set>
                                    <p:animEffect transition="in" filter="wipe(left)">
                                      <p:cBhvr>
                                        <p:cTn id="7" dur="500"/>
                                        <p:tgtEl>
                                          <p:spTgt spid="184323">
                                            <p:txEl>
                                              <p:charRg st="0" end="18"/>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4323">
                                            <p:txEl>
                                              <p:charRg st="18" end="47"/>
                                            </p:txEl>
                                          </p:spTgt>
                                        </p:tgtEl>
                                        <p:attrNameLst>
                                          <p:attrName>style.visibility</p:attrName>
                                        </p:attrNameLst>
                                      </p:cBhvr>
                                      <p:to>
                                        <p:strVal val="visible"/>
                                      </p:to>
                                    </p:set>
                                    <p:animEffect transition="in" filter="wipe(left)">
                                      <p:cBhvr>
                                        <p:cTn id="12" dur="500"/>
                                        <p:tgtEl>
                                          <p:spTgt spid="184323">
                                            <p:txEl>
                                              <p:charRg st="18" end="4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4323">
                                            <p:txEl>
                                              <p:charRg st="47" end="66"/>
                                            </p:txEl>
                                          </p:spTgt>
                                        </p:tgtEl>
                                        <p:attrNameLst>
                                          <p:attrName>style.visibility</p:attrName>
                                        </p:attrNameLst>
                                      </p:cBhvr>
                                      <p:to>
                                        <p:strVal val="visible"/>
                                      </p:to>
                                    </p:set>
                                    <p:animEffect transition="in" filter="wipe(left)">
                                      <p:cBhvr>
                                        <p:cTn id="17" dur="500"/>
                                        <p:tgtEl>
                                          <p:spTgt spid="184323">
                                            <p:txEl>
                                              <p:charRg st="47" end="6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4323">
                                            <p:txEl>
                                              <p:charRg st="66" end="96"/>
                                            </p:txEl>
                                          </p:spTgt>
                                        </p:tgtEl>
                                        <p:attrNameLst>
                                          <p:attrName>style.visibility</p:attrName>
                                        </p:attrNameLst>
                                      </p:cBhvr>
                                      <p:to>
                                        <p:strVal val="visible"/>
                                      </p:to>
                                    </p:set>
                                    <p:animEffect transition="in" filter="wipe(left)">
                                      <p:cBhvr>
                                        <p:cTn id="22" dur="500"/>
                                        <p:tgtEl>
                                          <p:spTgt spid="184323">
                                            <p:txEl>
                                              <p:charRg st="66" end="9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4323">
                                            <p:txEl>
                                              <p:charRg st="96" end="128"/>
                                            </p:txEl>
                                          </p:spTgt>
                                        </p:tgtEl>
                                        <p:attrNameLst>
                                          <p:attrName>style.visibility</p:attrName>
                                        </p:attrNameLst>
                                      </p:cBhvr>
                                      <p:to>
                                        <p:strVal val="visible"/>
                                      </p:to>
                                    </p:set>
                                    <p:animEffect transition="in" filter="wipe(left)">
                                      <p:cBhvr>
                                        <p:cTn id="27" dur="500"/>
                                        <p:tgtEl>
                                          <p:spTgt spid="184323">
                                            <p:txEl>
                                              <p:charRg st="96" end="12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84323">
                                            <p:txEl>
                                              <p:charRg st="129" end="159"/>
                                            </p:txEl>
                                          </p:spTgt>
                                        </p:tgtEl>
                                        <p:attrNameLst>
                                          <p:attrName>style.visibility</p:attrName>
                                        </p:attrNameLst>
                                      </p:cBhvr>
                                      <p:to>
                                        <p:strVal val="visible"/>
                                      </p:to>
                                    </p:set>
                                    <p:animEffect transition="in" filter="wipe(left)">
                                      <p:cBhvr>
                                        <p:cTn id="32" dur="500"/>
                                        <p:tgtEl>
                                          <p:spTgt spid="184323">
                                            <p:txEl>
                                              <p:charRg st="129" end="15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84323">
                                            <p:txEl>
                                              <p:charRg st="159" end="198"/>
                                            </p:txEl>
                                          </p:spTgt>
                                        </p:tgtEl>
                                        <p:attrNameLst>
                                          <p:attrName>style.visibility</p:attrName>
                                        </p:attrNameLst>
                                      </p:cBhvr>
                                      <p:to>
                                        <p:strVal val="visible"/>
                                      </p:to>
                                    </p:set>
                                    <p:animEffect transition="in" filter="wipe(left)">
                                      <p:cBhvr>
                                        <p:cTn id="37" dur="500"/>
                                        <p:tgtEl>
                                          <p:spTgt spid="184323">
                                            <p:txEl>
                                              <p:charRg st="159" end="19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3" grpId="0" build="p"/>
    </p:bld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86017" name="文本占位符 292865"/>
          <p:cNvSpPr>
            <a:spLocks noGrp="1"/>
          </p:cNvSpPr>
          <p:nvPr>
            <p:ph idx="1"/>
          </p:nvPr>
        </p:nvSpPr>
        <p:spPr>
          <a:xfrm>
            <a:off x="762000" y="304800"/>
            <a:ext cx="8153400" cy="1524000"/>
          </a:xfrm>
        </p:spPr>
        <p:txBody>
          <a:bodyPr anchor="t"/>
          <a:p>
            <a:pPr>
              <a:spcBef>
                <a:spcPct val="0"/>
              </a:spcBef>
              <a:buClr>
                <a:schemeClr val="bg1"/>
              </a:buClr>
              <a:buSzPct val="100000"/>
              <a:buNone/>
            </a:pPr>
            <a:r>
              <a:rPr lang="en-US" altLang="zh-CN" sz="2800" b="1" dirty="0">
                <a:latin typeface="Times New Roman" panose="02020803070505020304" pitchFamily="18" charset="0"/>
              </a:rPr>
              <a:t>        </a:t>
            </a:r>
            <a:r>
              <a:rPr lang="zh-CN" altLang="en-US" sz="2800" b="1" dirty="0">
                <a:latin typeface="Times New Roman" panose="02020803070505020304" pitchFamily="18" charset="0"/>
              </a:rPr>
              <a:t>以下给出一种求以一次多项式</a:t>
            </a:r>
            <a:r>
              <a:rPr lang="en-US" altLang="zh-CN" sz="2800" b="1" i="1">
                <a:latin typeface="Times New Roman" panose="02020803070505020304" pitchFamily="18" charset="0"/>
              </a:rPr>
              <a:t>x</a:t>
            </a:r>
            <a:r>
              <a:rPr lang="en-US" altLang="zh-CN" sz="2800" b="1">
                <a:latin typeface="宋体" panose="02010600030101010101" pitchFamily="2" charset="-122"/>
              </a:rPr>
              <a:t>-</a:t>
            </a:r>
            <a:r>
              <a:rPr lang="en-US" altLang="zh-CN" sz="2800" b="1" i="1">
                <a:latin typeface="Times New Roman" panose="02020803070505020304" pitchFamily="18" charset="0"/>
                <a:sym typeface="Symbol" pitchFamily="18" charset="2"/>
              </a:rPr>
              <a:t></a:t>
            </a:r>
            <a:r>
              <a:rPr lang="zh-CN" altLang="en-US" sz="2800" b="1">
                <a:latin typeface="Times New Roman" panose="02020803070505020304" pitchFamily="18" charset="0"/>
              </a:rPr>
              <a:t>除</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所得商</a:t>
            </a:r>
            <a:endParaRPr lang="zh-CN" altLang="en-US" sz="2800" b="1" dirty="0">
              <a:latin typeface="Times New Roman" panose="02020803070505020304" pitchFamily="18" charset="0"/>
            </a:endParaRPr>
          </a:p>
          <a:p>
            <a:pPr>
              <a:spcBef>
                <a:spcPct val="0"/>
              </a:spcBef>
              <a:buClr>
                <a:schemeClr val="bg1"/>
              </a:buClr>
              <a:buSzPct val="100000"/>
              <a:buNone/>
            </a:pPr>
            <a:r>
              <a:rPr lang="zh-CN" altLang="en-US" sz="2800" b="1" dirty="0">
                <a:latin typeface="Times New Roman" panose="02020803070505020304" pitchFamily="18" charset="0"/>
              </a:rPr>
              <a:t>及余式的简单方法</a:t>
            </a:r>
            <a:r>
              <a:rPr lang="en-US" altLang="zh-CN" sz="2800" b="1" dirty="0">
                <a:latin typeface="Times New Roman" panose="02020803070505020304" pitchFamily="18" charset="0"/>
              </a:rPr>
              <a:t>——</a:t>
            </a:r>
            <a:r>
              <a:rPr lang="zh-CN" altLang="en-US" sz="2800" b="1" dirty="0">
                <a:latin typeface="Times New Roman" panose="02020803070505020304" pitchFamily="18" charset="0"/>
              </a:rPr>
              <a:t>综合除法</a:t>
            </a:r>
            <a:r>
              <a:rPr lang="en-US" altLang="zh-CN" sz="2800" b="1" dirty="0">
                <a:latin typeface="Times New Roman" panose="02020803070505020304" pitchFamily="18" charset="0"/>
              </a:rPr>
              <a:t>.</a:t>
            </a:r>
            <a:r>
              <a:rPr lang="zh-CN" altLang="en-US" sz="2800" b="1" dirty="0">
                <a:latin typeface="Times New Roman" panose="02020803070505020304" pitchFamily="18" charset="0"/>
              </a:rPr>
              <a:t>并以此考察多项式</a:t>
            </a:r>
            <a:endParaRPr lang="zh-CN" altLang="en-US" sz="2800" b="1" dirty="0">
              <a:latin typeface="Times New Roman" panose="02020803070505020304" pitchFamily="18" charset="0"/>
            </a:endParaRPr>
          </a:p>
          <a:p>
            <a:pPr>
              <a:spcBef>
                <a:spcPct val="0"/>
              </a:spcBef>
              <a:buClr>
                <a:schemeClr val="bg1"/>
              </a:buClr>
              <a:buSzPct val="100000"/>
              <a:buNone/>
            </a:pPr>
            <a:r>
              <a:rPr lang="zh-CN" altLang="en-US" sz="2800" b="1" dirty="0">
                <a:latin typeface="Times New Roman" panose="02020803070505020304" pitchFamily="18" charset="0"/>
              </a:rPr>
              <a:t>的根的情况及将多项式表示为</a:t>
            </a:r>
            <a:r>
              <a:rPr lang="en-US" altLang="zh-CN" sz="2800" b="1" i="1">
                <a:latin typeface="Times New Roman" panose="02020803070505020304" pitchFamily="18" charset="0"/>
              </a:rPr>
              <a:t>x</a:t>
            </a:r>
            <a:r>
              <a:rPr lang="en-US" altLang="zh-CN" sz="2800" b="1">
                <a:latin typeface="Times New Roman" panose="02020803070505020304" pitchFamily="18" charset="0"/>
              </a:rPr>
              <a:t>-</a:t>
            </a:r>
            <a:r>
              <a:rPr lang="en-US" altLang="zh-CN" sz="2800" b="1" i="1">
                <a:latin typeface="Times New Roman" panose="02020803070505020304" pitchFamily="18" charset="0"/>
                <a:sym typeface="Symbol" pitchFamily="18" charset="2"/>
              </a:rPr>
              <a:t></a:t>
            </a:r>
            <a:r>
              <a:rPr lang="zh-CN" altLang="en-US" sz="2800" b="1" dirty="0">
                <a:latin typeface="Times New Roman" panose="02020803070505020304" pitchFamily="18" charset="0"/>
                <a:sym typeface="Symbol" pitchFamily="18" charset="2"/>
              </a:rPr>
              <a:t>的方幂和等问题</a:t>
            </a:r>
            <a:r>
              <a:rPr lang="en-US" altLang="zh-CN" sz="2800" b="1">
                <a:latin typeface="Times New Roman" panose="02020803070505020304" pitchFamily="18" charset="0"/>
                <a:sym typeface="Symbol" pitchFamily="18" charset="2"/>
              </a:rPr>
              <a:t>.</a:t>
            </a:r>
            <a:endParaRPr lang="en-US" altLang="zh-CN" sz="2800" b="1">
              <a:latin typeface="Times New Roman" panose="02020803070505020304" pitchFamily="18" charset="0"/>
              <a:sym typeface="Symbol" pitchFamily="18" charset="2"/>
            </a:endParaRPr>
          </a:p>
        </p:txBody>
      </p:sp>
      <p:sp>
        <p:nvSpPr>
          <p:cNvPr id="86018" name="矩形 292866"/>
          <p:cNvSpPr/>
          <p:nvPr/>
        </p:nvSpPr>
        <p:spPr>
          <a:xfrm>
            <a:off x="609600" y="1471613"/>
            <a:ext cx="2328863" cy="952500"/>
          </a:xfrm>
          <a:prstGeom prst="rect">
            <a:avLst/>
          </a:prstGeom>
          <a:noFill/>
          <a:ln w="9525">
            <a:noFill/>
          </a:ln>
        </p:spPr>
        <p:txBody>
          <a:bodyPr anchor="b">
            <a:spAutoFit/>
          </a:bodyPr>
          <a:p>
            <a:pPr indent="0"/>
            <a:r>
              <a:rPr lang="en-US" altLang="zh-CN" sz="2800" b="1" dirty="0">
                <a:solidFill>
                  <a:schemeClr val="tx2"/>
                </a:solidFill>
                <a:latin typeface="宋体" panose="02010600030101010101" pitchFamily="2" charset="-122"/>
                <a:ea typeface="宋体" panose="02010600030101010101" pitchFamily="2" charset="-122"/>
              </a:rPr>
              <a:t>(3) </a:t>
            </a:r>
            <a:r>
              <a:rPr lang="zh-CN" altLang="en-US" sz="2800" b="1" dirty="0">
                <a:solidFill>
                  <a:schemeClr val="tx2"/>
                </a:solidFill>
                <a:latin typeface="宋体" panose="02010600030101010101" pitchFamily="2" charset="-122"/>
                <a:ea typeface="宋体" panose="02010600030101010101" pitchFamily="2" charset="-122"/>
              </a:rPr>
              <a:t>综合除法</a:t>
            </a:r>
            <a:endParaRPr lang="zh-CN" altLang="en-US" sz="2800" b="1">
              <a:solidFill>
                <a:schemeClr val="tx2"/>
              </a:solidFill>
              <a:latin typeface="宋体" panose="02010600030101010101" pitchFamily="2" charset="-122"/>
              <a:ea typeface="宋体" panose="02010600030101010101" pitchFamily="2" charset="-122"/>
            </a:endParaRPr>
          </a:p>
        </p:txBody>
      </p:sp>
      <p:sp>
        <p:nvSpPr>
          <p:cNvPr id="292868" name="标题 292867"/>
          <p:cNvSpPr>
            <a:spLocks noGrp="1"/>
          </p:cNvSpPr>
          <p:nvPr>
            <p:ph type="title"/>
          </p:nvPr>
        </p:nvSpPr>
        <p:spPr>
          <a:xfrm>
            <a:off x="609600" y="2503488"/>
            <a:ext cx="8162925" cy="1512887"/>
          </a:xfrm>
        </p:spPr>
        <p:txBody>
          <a:bodyPr anchor="b">
            <a:spAutoFit/>
          </a:bodyPr>
          <a:p>
            <a:pPr>
              <a:lnSpc>
                <a:spcPct val="110000"/>
              </a:lnSpc>
            </a:pPr>
            <a:r>
              <a:rPr lang="en-US" altLang="zh-CN" sz="2800" b="1" dirty="0">
                <a:solidFill>
                  <a:schemeClr val="tx1"/>
                </a:solidFill>
                <a:latin typeface="Times New Roman" panose="02020803070505020304" pitchFamily="18" charset="0"/>
                <a:ea typeface="宋体" panose="02010600030101010101" pitchFamily="2" charset="-122"/>
              </a:rPr>
              <a:t>        </a:t>
            </a:r>
            <a:r>
              <a:rPr lang="zh-CN" altLang="en-US" sz="2800" b="1" dirty="0">
                <a:solidFill>
                  <a:schemeClr val="tx1"/>
                </a:solidFill>
                <a:latin typeface="Times New Roman" panose="02020803070505020304" pitchFamily="18" charset="0"/>
                <a:ea typeface="宋体" panose="02010600030101010101" pitchFamily="2" charset="-122"/>
              </a:rPr>
              <a:t>为说明综合除法的理论依据，考察</a:t>
            </a:r>
            <a:r>
              <a:rPr lang="en-US" altLang="zh-CN" sz="2800" b="1" i="1">
                <a:solidFill>
                  <a:schemeClr val="tx1"/>
                </a:solidFill>
                <a:latin typeface="Times New Roman" panose="02020803070505020304" pitchFamily="18" charset="0"/>
                <a:ea typeface="宋体" panose="02010600030101010101" pitchFamily="2" charset="-122"/>
              </a:rPr>
              <a:t>f</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a:solidFill>
                  <a:schemeClr val="tx1"/>
                </a:solidFill>
                <a:latin typeface="Times New Roman" panose="02020803070505020304" pitchFamily="18" charset="0"/>
                <a:ea typeface="宋体" panose="02010600030101010101" pitchFamily="2" charset="-122"/>
              </a:rPr>
              <a:t>) </a:t>
            </a:r>
            <a:r>
              <a:rPr lang="zh-CN" altLang="en-US" sz="2800" b="1">
                <a:solidFill>
                  <a:schemeClr val="tx1"/>
                </a:solidFill>
                <a:latin typeface="Times New Roman" panose="02020803070505020304" pitchFamily="18" charset="0"/>
                <a:ea typeface="宋体" panose="02010600030101010101" pitchFamily="2" charset="-122"/>
              </a:rPr>
              <a:t>被</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sym typeface="Symbol" pitchFamily="18" charset="2"/>
              </a:rPr>
              <a:t></a:t>
            </a:r>
            <a:r>
              <a:rPr lang="zh-CN" altLang="en-US" sz="2800" b="1" dirty="0">
                <a:solidFill>
                  <a:schemeClr val="tx1"/>
                </a:solidFill>
                <a:latin typeface="Times New Roman" panose="02020803070505020304" pitchFamily="18" charset="0"/>
                <a:ea typeface="宋体" panose="02010600030101010101" pitchFamily="2" charset="-122"/>
              </a:rPr>
              <a:t>除</a:t>
            </a:r>
            <a:br>
              <a:rPr lang="zh-CN" altLang="en-US" sz="2800" b="1" dirty="0">
                <a:solidFill>
                  <a:schemeClr val="tx1"/>
                </a:solidFill>
                <a:latin typeface="Times New Roman" panose="02020803070505020304" pitchFamily="18" charset="0"/>
                <a:ea typeface="宋体" panose="02010600030101010101" pitchFamily="2" charset="-122"/>
              </a:rPr>
            </a:br>
            <a:r>
              <a:rPr lang="zh-CN" altLang="en-US" sz="2800" b="1" dirty="0">
                <a:solidFill>
                  <a:schemeClr val="tx1"/>
                </a:solidFill>
                <a:latin typeface="Times New Roman" panose="02020803070505020304" pitchFamily="18" charset="0"/>
                <a:ea typeface="宋体" panose="02010600030101010101" pitchFamily="2" charset="-122"/>
              </a:rPr>
              <a:t>所得商</a:t>
            </a:r>
            <a:r>
              <a:rPr lang="en-US" altLang="zh-CN" sz="2800" b="1" i="1">
                <a:solidFill>
                  <a:schemeClr val="tx1"/>
                </a:solidFill>
                <a:latin typeface="Times New Roman" panose="02020803070505020304" pitchFamily="18" charset="0"/>
                <a:ea typeface="宋体" panose="02010600030101010101" pitchFamily="2" charset="-122"/>
              </a:rPr>
              <a:t>q</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dirty="0">
                <a:solidFill>
                  <a:schemeClr val="tx1"/>
                </a:solidFill>
                <a:latin typeface="Times New Roman" panose="02020803070505020304" pitchFamily="18" charset="0"/>
                <a:ea typeface="宋体" panose="02010600030101010101" pitchFamily="2" charset="-122"/>
              </a:rPr>
              <a:t>) </a:t>
            </a:r>
            <a:r>
              <a:rPr lang="zh-CN" altLang="en-US" sz="2800" b="1" dirty="0">
                <a:solidFill>
                  <a:schemeClr val="tx1"/>
                </a:solidFill>
                <a:latin typeface="Times New Roman" panose="02020803070505020304" pitchFamily="18" charset="0"/>
                <a:ea typeface="宋体" panose="02010600030101010101" pitchFamily="2" charset="-122"/>
              </a:rPr>
              <a:t>及余式</a:t>
            </a:r>
            <a:r>
              <a:rPr lang="en-US" altLang="zh-CN" sz="2800" b="1" i="1">
                <a:solidFill>
                  <a:schemeClr val="tx1"/>
                </a:solidFill>
                <a:latin typeface="Times New Roman" panose="02020803070505020304" pitchFamily="18" charset="0"/>
                <a:ea typeface="宋体" panose="02010600030101010101" pitchFamily="2" charset="-122"/>
              </a:rPr>
              <a:t>r</a:t>
            </a:r>
            <a:r>
              <a:rPr lang="zh-CN" altLang="en-US" sz="2800" b="1">
                <a:solidFill>
                  <a:schemeClr val="tx1"/>
                </a:solidFill>
                <a:latin typeface="Times New Roman" panose="02020803070505020304" pitchFamily="18" charset="0"/>
                <a:ea typeface="宋体" panose="02010600030101010101" pitchFamily="2" charset="-122"/>
              </a:rPr>
              <a:t>与</a:t>
            </a:r>
            <a:r>
              <a:rPr lang="en-US" altLang="zh-CN" sz="2800" b="1" i="1">
                <a:solidFill>
                  <a:schemeClr val="tx1"/>
                </a:solidFill>
                <a:latin typeface="Times New Roman" panose="02020803070505020304" pitchFamily="18" charset="0"/>
                <a:ea typeface="宋体" panose="02010600030101010101" pitchFamily="2" charset="-122"/>
              </a:rPr>
              <a:t>f</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dirty="0">
                <a:solidFill>
                  <a:schemeClr val="tx1"/>
                </a:solidFill>
                <a:latin typeface="Times New Roman" panose="02020803070505020304" pitchFamily="18" charset="0"/>
                <a:ea typeface="宋体" panose="02010600030101010101" pitchFamily="2" charset="-122"/>
              </a:rPr>
              <a:t>) </a:t>
            </a:r>
            <a:r>
              <a:rPr lang="zh-CN" altLang="en-US" sz="2800" b="1" dirty="0">
                <a:solidFill>
                  <a:schemeClr val="tx1"/>
                </a:solidFill>
                <a:latin typeface="Times New Roman" panose="02020803070505020304" pitchFamily="18" charset="0"/>
                <a:ea typeface="宋体" panose="02010600030101010101" pitchFamily="2" charset="-122"/>
              </a:rPr>
              <a:t>的系数之间的关系</a:t>
            </a:r>
            <a:r>
              <a:rPr lang="en-US" altLang="zh-CN" sz="2800" b="1">
                <a:solidFill>
                  <a:schemeClr val="tx1"/>
                </a:solidFill>
                <a:latin typeface="Times New Roman" panose="02020803070505020304" pitchFamily="18" charset="0"/>
                <a:ea typeface="宋体" panose="02010600030101010101" pitchFamily="2" charset="-122"/>
              </a:rPr>
              <a:t>. </a:t>
            </a:r>
            <a:br>
              <a:rPr lang="en-US" altLang="zh-CN" sz="2800" b="1">
                <a:solidFill>
                  <a:schemeClr val="tx1"/>
                </a:solidFill>
                <a:latin typeface="Times New Roman" panose="02020803070505020304" pitchFamily="18" charset="0"/>
                <a:ea typeface="宋体" panose="02010600030101010101" pitchFamily="2" charset="-122"/>
              </a:rPr>
            </a:br>
            <a:r>
              <a:rPr lang="zh-CN" altLang="en-US" sz="2800" b="1" dirty="0">
                <a:latin typeface="Times New Roman" panose="02020803070505020304" pitchFamily="18" charset="0"/>
                <a:ea typeface="宋体" panose="02010600030101010101" pitchFamily="2" charset="-122"/>
              </a:rPr>
              <a:t>设</a:t>
            </a:r>
            <a:endParaRPr lang="zh-CN" altLang="en-US" sz="2800" b="1">
              <a:latin typeface="Times New Roman" panose="02020803070505020304" pitchFamily="18" charset="0"/>
              <a:ea typeface="宋体" panose="02010600030101010101" pitchFamily="2" charset="-122"/>
            </a:endParaRPr>
          </a:p>
        </p:txBody>
      </p:sp>
      <p:graphicFrame>
        <p:nvGraphicFramePr>
          <p:cNvPr id="292869" name="对象 292868"/>
          <p:cNvGraphicFramePr/>
          <p:nvPr/>
        </p:nvGraphicFramePr>
        <p:xfrm>
          <a:off x="1295400" y="3505200"/>
          <a:ext cx="7527925" cy="658813"/>
        </p:xfrm>
        <a:graphic>
          <a:graphicData uri="http://schemas.openxmlformats.org/presentationml/2006/ole">
            <mc:AlternateContent xmlns:mc="http://schemas.openxmlformats.org/markup-compatibility/2006">
              <mc:Choice xmlns:v="urn:schemas-microsoft-com:vml" Requires="v">
                <p:oleObj spid="_x0000_s3095" name="" r:id="rId1" imgW="3668395" imgH="241300" progId="Equation.3">
                  <p:embed/>
                </p:oleObj>
              </mc:Choice>
              <mc:Fallback>
                <p:oleObj name="" r:id="rId1" imgW="3668395" imgH="241300" progId="Equation.3">
                  <p:embed/>
                  <p:pic>
                    <p:nvPicPr>
                      <p:cNvPr id="0" name="图片 3094"/>
                      <p:cNvPicPr/>
                      <p:nvPr/>
                    </p:nvPicPr>
                    <p:blipFill>
                      <a:blip r:embed="rId2"/>
                      <a:stretch>
                        <a:fillRect/>
                      </a:stretch>
                    </p:blipFill>
                    <p:spPr>
                      <a:xfrm>
                        <a:off x="1295400" y="3505200"/>
                        <a:ext cx="7527925" cy="658813"/>
                      </a:xfrm>
                      <a:prstGeom prst="rect">
                        <a:avLst/>
                      </a:prstGeom>
                      <a:noFill/>
                      <a:ln w="38100">
                        <a:noFill/>
                        <a:miter/>
                      </a:ln>
                    </p:spPr>
                  </p:pic>
                </p:oleObj>
              </mc:Fallback>
            </mc:AlternateContent>
          </a:graphicData>
        </a:graphic>
      </p:graphicFrame>
      <p:sp>
        <p:nvSpPr>
          <p:cNvPr id="292870" name="文本框 292869"/>
          <p:cNvSpPr txBox="1"/>
          <p:nvPr/>
        </p:nvSpPr>
        <p:spPr>
          <a:xfrm>
            <a:off x="685800" y="4205288"/>
            <a:ext cx="990600" cy="519112"/>
          </a:xfrm>
          <a:prstGeom prst="rect">
            <a:avLst/>
          </a:prstGeom>
          <a:noFill/>
          <a:ln w="9525">
            <a:noFill/>
          </a:ln>
        </p:spPr>
        <p:txBody>
          <a:bodyPr anchor="t">
            <a:spAutoFit/>
          </a:bodyPr>
          <a:p>
            <a:pPr indent="0">
              <a:spcBef>
                <a:spcPct val="50000"/>
              </a:spcBef>
            </a:pPr>
            <a:r>
              <a:rPr lang="zh-CN" altLang="en-US" sz="2800" b="1" dirty="0">
                <a:latin typeface="Verdana" panose="020B08040305040B0204" pitchFamily="34" charset="0"/>
                <a:ea typeface="宋体" panose="02010600030101010101" pitchFamily="2" charset="-122"/>
              </a:rPr>
              <a:t>则有</a:t>
            </a:r>
            <a:endParaRPr lang="zh-CN" altLang="en-US" sz="2800" b="1" i="1" dirty="0">
              <a:latin typeface="Times New Roman" panose="02020803070505020304" pitchFamily="18" charset="0"/>
              <a:ea typeface="宋体" panose="02010600030101010101" pitchFamily="2" charset="-122"/>
            </a:endParaRPr>
          </a:p>
        </p:txBody>
      </p:sp>
      <p:sp>
        <p:nvSpPr>
          <p:cNvPr id="292871" name="矩形 292870"/>
          <p:cNvSpPr/>
          <p:nvPr/>
        </p:nvSpPr>
        <p:spPr>
          <a:xfrm>
            <a:off x="1644650" y="4205288"/>
            <a:ext cx="3400425" cy="522287"/>
          </a:xfrm>
          <a:prstGeom prst="rect">
            <a:avLst/>
          </a:prstGeom>
          <a:noFill/>
          <a:ln w="9525">
            <a:noFill/>
          </a:ln>
        </p:spPr>
        <p:txBody>
          <a:bodyPr wrap="none" anchor="t">
            <a:spAutoFit/>
          </a:bodyPr>
          <a:p>
            <a:pPr indent="0" algn="ctr">
              <a:spcBef>
                <a:spcPct val="20000"/>
              </a:spcBef>
            </a:pP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sym typeface="Symbol" pitchFamily="18" charset="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 x </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sym typeface="Symbol" pitchFamily="18" charset="2"/>
              </a:rPr>
              <a:t></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q</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sym typeface="Symbol" pitchFamily="18" charset="2"/>
              </a:rPr>
              <a:t>r</a:t>
            </a:r>
            <a:endParaRPr lang="en-US" altLang="zh-CN" sz="2800" b="1" i="1">
              <a:latin typeface="Times New Roman" panose="02020803070505020304" pitchFamily="18" charset="0"/>
              <a:ea typeface="宋体" panose="02010600030101010101" pitchFamily="2" charset="-122"/>
              <a:sym typeface="Symbol" pitchFamily="18" charset="2"/>
            </a:endParaRPr>
          </a:p>
        </p:txBody>
      </p:sp>
      <p:graphicFrame>
        <p:nvGraphicFramePr>
          <p:cNvPr id="292872" name="对象 292871"/>
          <p:cNvGraphicFramePr/>
          <p:nvPr/>
        </p:nvGraphicFramePr>
        <p:xfrm>
          <a:off x="2408238" y="4859338"/>
          <a:ext cx="5897562" cy="627062"/>
        </p:xfrm>
        <a:graphic>
          <a:graphicData uri="http://schemas.openxmlformats.org/presentationml/2006/ole">
            <mc:AlternateContent xmlns:mc="http://schemas.openxmlformats.org/markup-compatibility/2006">
              <mc:Choice xmlns:v="urn:schemas-microsoft-com:vml" Requires="v">
                <p:oleObj spid="_x0000_s3096" name="" r:id="rId3" imgW="2970530" imgH="241300" progId="Equation.3">
                  <p:embed/>
                </p:oleObj>
              </mc:Choice>
              <mc:Fallback>
                <p:oleObj name="" r:id="rId3" imgW="2970530" imgH="241300" progId="Equation.3">
                  <p:embed/>
                  <p:pic>
                    <p:nvPicPr>
                      <p:cNvPr id="0" name="图片 3095"/>
                      <p:cNvPicPr/>
                      <p:nvPr/>
                    </p:nvPicPr>
                    <p:blipFill>
                      <a:blip r:embed="rId4"/>
                      <a:stretch>
                        <a:fillRect/>
                      </a:stretch>
                    </p:blipFill>
                    <p:spPr>
                      <a:xfrm>
                        <a:off x="2408238" y="4859338"/>
                        <a:ext cx="5897562" cy="627062"/>
                      </a:xfrm>
                      <a:prstGeom prst="rect">
                        <a:avLst/>
                      </a:prstGeom>
                      <a:noFill/>
                      <a:ln w="38100">
                        <a:noFill/>
                        <a:miter/>
                      </a:ln>
                    </p:spPr>
                  </p:pic>
                </p:oleObj>
              </mc:Fallback>
            </mc:AlternateContent>
          </a:graphicData>
        </a:graphic>
      </p:graphicFrame>
      <p:sp>
        <p:nvSpPr>
          <p:cNvPr id="292873" name="文本框 292872"/>
          <p:cNvSpPr txBox="1"/>
          <p:nvPr/>
        </p:nvSpPr>
        <p:spPr>
          <a:xfrm>
            <a:off x="685800" y="5729288"/>
            <a:ext cx="4953000" cy="519112"/>
          </a:xfrm>
          <a:prstGeom prst="rect">
            <a:avLst/>
          </a:prstGeom>
          <a:noFill/>
          <a:ln w="9525">
            <a:noFill/>
          </a:ln>
        </p:spPr>
        <p:txBody>
          <a:bodyPr anchor="t">
            <a:spAutoFit/>
          </a:bodyPr>
          <a:p>
            <a:pPr indent="0">
              <a:spcBef>
                <a:spcPct val="50000"/>
              </a:spcBef>
            </a:pPr>
            <a:r>
              <a:rPr lang="zh-CN" altLang="en-US" sz="2800" b="1" dirty="0">
                <a:latin typeface="Verdana" panose="020B08040305040B0204" pitchFamily="34" charset="0"/>
                <a:ea typeface="宋体" panose="02010600030101010101" pitchFamily="2" charset="-122"/>
              </a:rPr>
              <a:t>比较同次项的系数，得</a:t>
            </a:r>
            <a:endParaRPr lang="zh-CN" altLang="en-US" sz="2800" b="1">
              <a:latin typeface="Verdana" panose="020B08040305040B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2868">
                                            <p:txEl>
                                              <p:charRg st="0" end="62"/>
                                            </p:txEl>
                                          </p:spTgt>
                                        </p:tgtEl>
                                        <p:attrNameLst>
                                          <p:attrName>style.visibility</p:attrName>
                                        </p:attrNameLst>
                                      </p:cBhvr>
                                      <p:to>
                                        <p:strVal val="visible"/>
                                      </p:to>
                                    </p:set>
                                    <p:animEffect transition="in" filter="wipe(left)">
                                      <p:cBhvr>
                                        <p:cTn id="7" dur="500"/>
                                        <p:tgtEl>
                                          <p:spTgt spid="292868">
                                            <p:txEl>
                                              <p:charRg st="0" end="6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92869"/>
                                        </p:tgtEl>
                                        <p:attrNameLst>
                                          <p:attrName>style.visibility</p:attrName>
                                        </p:attrNameLst>
                                      </p:cBhvr>
                                      <p:to>
                                        <p:strVal val="visible"/>
                                      </p:to>
                                    </p:set>
                                    <p:animEffect transition="in" filter="wipe(left)">
                                      <p:cBhvr>
                                        <p:cTn id="12" dur="500"/>
                                        <p:tgtEl>
                                          <p:spTgt spid="29286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92870"/>
                                        </p:tgtEl>
                                        <p:attrNameLst>
                                          <p:attrName>style.visibility</p:attrName>
                                        </p:attrNameLst>
                                      </p:cBhvr>
                                      <p:to>
                                        <p:strVal val="visible"/>
                                      </p:to>
                                    </p:set>
                                    <p:animEffect transition="in" filter="wipe(left)">
                                      <p:cBhvr>
                                        <p:cTn id="17" dur="500"/>
                                        <p:tgtEl>
                                          <p:spTgt spid="29287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92871"/>
                                        </p:tgtEl>
                                        <p:attrNameLst>
                                          <p:attrName>style.visibility</p:attrName>
                                        </p:attrNameLst>
                                      </p:cBhvr>
                                      <p:to>
                                        <p:strVal val="visible"/>
                                      </p:to>
                                    </p:set>
                                    <p:animEffect transition="in" filter="wipe(left)">
                                      <p:cBhvr>
                                        <p:cTn id="22" dur="500"/>
                                        <p:tgtEl>
                                          <p:spTgt spid="29287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92872"/>
                                        </p:tgtEl>
                                        <p:attrNameLst>
                                          <p:attrName>style.visibility</p:attrName>
                                        </p:attrNameLst>
                                      </p:cBhvr>
                                      <p:to>
                                        <p:strVal val="visible"/>
                                      </p:to>
                                    </p:set>
                                    <p:animEffect transition="in" filter="wipe(left)">
                                      <p:cBhvr>
                                        <p:cTn id="27" dur="500"/>
                                        <p:tgtEl>
                                          <p:spTgt spid="29287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92873"/>
                                        </p:tgtEl>
                                        <p:attrNameLst>
                                          <p:attrName>style.visibility</p:attrName>
                                        </p:attrNameLst>
                                      </p:cBhvr>
                                      <p:to>
                                        <p:strVal val="visible"/>
                                      </p:to>
                                    </p:set>
                                    <p:animEffect transition="in" filter="wipe(left)">
                                      <p:cBhvr>
                                        <p:cTn id="32" dur="500"/>
                                        <p:tgtEl>
                                          <p:spTgt spid="2928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68" grpId="0" build="p"/>
      <p:bldP spid="292870" grpId="0"/>
      <p:bldP spid="292871" grpId="0"/>
      <p:bldP spid="292873" grpId="0"/>
    </p:bldLst>
  </p:timing>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93890" name="标题 293889"/>
          <p:cNvSpPr>
            <a:spLocks noGrp="1"/>
          </p:cNvSpPr>
          <p:nvPr>
            <p:ph type="title"/>
          </p:nvPr>
        </p:nvSpPr>
        <p:spPr>
          <a:xfrm>
            <a:off x="685800" y="2601913"/>
            <a:ext cx="8382000" cy="1512887"/>
          </a:xfrm>
        </p:spPr>
        <p:txBody>
          <a:bodyPr wrap="square" anchor="b">
            <a:spAutoFit/>
          </a:bodyPr>
          <a:p>
            <a:pPr>
              <a:lnSpc>
                <a:spcPct val="110000"/>
              </a:lnSpc>
            </a:pPr>
            <a:r>
              <a:rPr lang="zh-CN" altLang="en-US" sz="2800" b="1" dirty="0">
                <a:solidFill>
                  <a:schemeClr val="tx1"/>
                </a:solidFill>
                <a:latin typeface="Times New Roman" panose="02020803070505020304" pitchFamily="18" charset="0"/>
                <a:ea typeface="宋体" panose="02010600030101010101" pitchFamily="2" charset="-122"/>
              </a:rPr>
              <a:t>为求出商</a:t>
            </a:r>
            <a:r>
              <a:rPr lang="en-US" altLang="zh-CN" sz="2800" b="1" i="1">
                <a:solidFill>
                  <a:schemeClr val="tx1"/>
                </a:solidFill>
                <a:latin typeface="Times New Roman" panose="02020803070505020304" pitchFamily="18" charset="0"/>
                <a:ea typeface="宋体" panose="02010600030101010101" pitchFamily="2" charset="-122"/>
              </a:rPr>
              <a:t>q</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dirty="0">
                <a:solidFill>
                  <a:schemeClr val="tx1"/>
                </a:solidFill>
                <a:latin typeface="Times New Roman" panose="02020803070505020304" pitchFamily="18" charset="0"/>
                <a:ea typeface="宋体" panose="02010600030101010101" pitchFamily="2" charset="-122"/>
              </a:rPr>
              <a:t>) </a:t>
            </a:r>
            <a:r>
              <a:rPr lang="zh-CN" altLang="en-US" sz="2800" b="1" dirty="0">
                <a:solidFill>
                  <a:schemeClr val="tx1"/>
                </a:solidFill>
                <a:latin typeface="Times New Roman" panose="02020803070505020304" pitchFamily="18" charset="0"/>
                <a:ea typeface="宋体" panose="02010600030101010101" pitchFamily="2" charset="-122"/>
              </a:rPr>
              <a:t>及余式</a:t>
            </a:r>
            <a:r>
              <a:rPr lang="en-US" altLang="zh-CN" sz="2800" b="1" i="1">
                <a:solidFill>
                  <a:schemeClr val="tx1"/>
                </a:solidFill>
                <a:latin typeface="Times New Roman" panose="02020803070505020304" pitchFamily="18" charset="0"/>
                <a:ea typeface="宋体" panose="02010600030101010101" pitchFamily="2" charset="-122"/>
              </a:rPr>
              <a:t>r</a:t>
            </a:r>
            <a:r>
              <a:rPr lang="en-US" altLang="zh-CN" sz="2800" b="1" dirty="0">
                <a:solidFill>
                  <a:schemeClr val="tx1"/>
                </a:solidFill>
                <a:latin typeface="Times New Roman" panose="02020803070505020304" pitchFamily="18" charset="0"/>
                <a:ea typeface="宋体" panose="02010600030101010101" pitchFamily="2" charset="-122"/>
              </a:rPr>
              <a:t>,</a:t>
            </a:r>
            <a:r>
              <a:rPr lang="zh-CN" altLang="en-US" sz="2800" b="1" dirty="0">
                <a:solidFill>
                  <a:schemeClr val="tx1"/>
                </a:solidFill>
                <a:latin typeface="Times New Roman" panose="02020803070505020304" pitchFamily="18" charset="0"/>
                <a:ea typeface="宋体" panose="02010600030101010101" pitchFamily="2" charset="-122"/>
              </a:rPr>
              <a:t>只须求出</a:t>
            </a:r>
            <a:r>
              <a:rPr lang="en-US" altLang="zh-CN" sz="2800" b="1" i="1">
                <a:solidFill>
                  <a:schemeClr val="tx1"/>
                </a:solidFill>
                <a:latin typeface="Times New Roman" panose="02020803070505020304" pitchFamily="18" charset="0"/>
                <a:ea typeface="宋体" panose="02010600030101010101" pitchFamily="2" charset="-122"/>
              </a:rPr>
              <a:t>b</a:t>
            </a:r>
            <a:r>
              <a:rPr lang="en-US" altLang="zh-CN" sz="2800" b="1" i="1" baseline="-25000">
                <a:solidFill>
                  <a:schemeClr val="tx1"/>
                </a:solidFill>
                <a:latin typeface="Times New Roman" panose="02020803070505020304" pitchFamily="18" charset="0"/>
                <a:ea typeface="宋体" panose="02010600030101010101" pitchFamily="2" charset="-122"/>
              </a:rPr>
              <a:t>n</a:t>
            </a:r>
            <a:r>
              <a:rPr lang="en-US" altLang="zh-CN" sz="2800" b="1" baseline="-25000">
                <a:solidFill>
                  <a:schemeClr val="tx1"/>
                </a:solidFill>
                <a:latin typeface="Times New Roman" panose="02020803070505020304" pitchFamily="18" charset="0"/>
                <a:ea typeface="宋体" panose="02010600030101010101" pitchFamily="2" charset="-122"/>
              </a:rPr>
              <a:t>-1</a:t>
            </a:r>
            <a:r>
              <a:rPr lang="en-US" altLang="zh-CN" sz="2800" b="1">
                <a:solidFill>
                  <a:schemeClr val="tx1"/>
                </a:solidFill>
                <a:latin typeface="Times New Roman" panose="02020803070505020304" pitchFamily="18" charset="0"/>
                <a:ea typeface="宋体" panose="02010600030101010101" pitchFamily="2" charset="-122"/>
              </a:rPr>
              <a:t>, </a:t>
            </a:r>
            <a:r>
              <a:rPr lang="en-US" altLang="zh-CN" sz="2800" b="1" i="1">
                <a:solidFill>
                  <a:schemeClr val="tx1"/>
                </a:solidFill>
                <a:latin typeface="Times New Roman" panose="02020803070505020304" pitchFamily="18" charset="0"/>
                <a:ea typeface="宋体" panose="02010600030101010101" pitchFamily="2" charset="-122"/>
              </a:rPr>
              <a:t>b</a:t>
            </a:r>
            <a:r>
              <a:rPr lang="en-US" altLang="zh-CN" sz="2800" b="1" i="1" baseline="-25000">
                <a:solidFill>
                  <a:schemeClr val="tx1"/>
                </a:solidFill>
                <a:latin typeface="Times New Roman" panose="02020803070505020304" pitchFamily="18" charset="0"/>
                <a:ea typeface="宋体" panose="02010600030101010101" pitchFamily="2" charset="-122"/>
              </a:rPr>
              <a:t>n</a:t>
            </a:r>
            <a:r>
              <a:rPr lang="en-US" altLang="zh-CN" sz="2800" b="1" baseline="-25000">
                <a:solidFill>
                  <a:schemeClr val="tx1"/>
                </a:solidFill>
                <a:latin typeface="Times New Roman" panose="02020803070505020304" pitchFamily="18" charset="0"/>
                <a:ea typeface="宋体" panose="02010600030101010101" pitchFamily="2" charset="-122"/>
              </a:rPr>
              <a:t>-2</a:t>
            </a:r>
            <a:r>
              <a:rPr lang="en-US" altLang="zh-CN" sz="2800" b="1">
                <a:solidFill>
                  <a:schemeClr val="tx1"/>
                </a:solidFill>
                <a:latin typeface="Times New Roman" panose="02020803070505020304" pitchFamily="18" charset="0"/>
                <a:ea typeface="宋体" panose="02010600030101010101" pitchFamily="2" charset="-122"/>
              </a:rPr>
              <a:t>,…, </a:t>
            </a:r>
            <a:r>
              <a:rPr lang="en-US" altLang="zh-CN" sz="2800" b="1" i="1">
                <a:solidFill>
                  <a:schemeClr val="tx1"/>
                </a:solidFill>
                <a:latin typeface="Times New Roman" panose="02020803070505020304" pitchFamily="18" charset="0"/>
                <a:ea typeface="宋体" panose="02010600030101010101" pitchFamily="2" charset="-122"/>
              </a:rPr>
              <a:t>b</a:t>
            </a:r>
            <a:r>
              <a:rPr lang="en-US" altLang="zh-CN" sz="2800" b="1" baseline="-25000">
                <a:solidFill>
                  <a:schemeClr val="tx1"/>
                </a:solidFill>
                <a:latin typeface="Times New Roman" panose="02020803070505020304" pitchFamily="18" charset="0"/>
                <a:ea typeface="宋体" panose="02010600030101010101" pitchFamily="2" charset="-122"/>
              </a:rPr>
              <a:t>1 </a:t>
            </a:r>
            <a:r>
              <a:rPr lang="en-US" altLang="zh-CN" sz="2800" b="1">
                <a:solidFill>
                  <a:schemeClr val="tx1"/>
                </a:solidFill>
                <a:latin typeface="Times New Roman" panose="02020803070505020304" pitchFamily="18" charset="0"/>
                <a:ea typeface="宋体" panose="02010600030101010101" pitchFamily="2" charset="-122"/>
              </a:rPr>
              <a:t>, </a:t>
            </a:r>
            <a:r>
              <a:rPr lang="en-US" altLang="zh-CN" sz="2800" b="1" i="1">
                <a:solidFill>
                  <a:schemeClr val="tx1"/>
                </a:solidFill>
                <a:latin typeface="Times New Roman" panose="02020803070505020304" pitchFamily="18" charset="0"/>
                <a:ea typeface="宋体" panose="02010600030101010101" pitchFamily="2" charset="-122"/>
              </a:rPr>
              <a:t>b</a:t>
            </a:r>
            <a:r>
              <a:rPr lang="en-US" altLang="zh-CN" sz="2800" b="1" baseline="-25000">
                <a:solidFill>
                  <a:schemeClr val="tx1"/>
                </a:solidFill>
                <a:latin typeface="Times New Roman" panose="02020803070505020304" pitchFamily="18" charset="0"/>
                <a:ea typeface="宋体" panose="02010600030101010101" pitchFamily="2" charset="-122"/>
              </a:rPr>
              <a:t>0</a:t>
            </a:r>
            <a:br>
              <a:rPr lang="en-US" altLang="zh-CN" sz="2800" b="1" baseline="-25000">
                <a:solidFill>
                  <a:schemeClr val="tx1"/>
                </a:solidFill>
                <a:latin typeface="Times New Roman" panose="02020803070505020304" pitchFamily="18" charset="0"/>
                <a:ea typeface="宋体" panose="02010600030101010101" pitchFamily="2" charset="-122"/>
              </a:rPr>
            </a:br>
            <a:r>
              <a:rPr lang="zh-CN" altLang="en-US" sz="2800" b="1">
                <a:solidFill>
                  <a:schemeClr val="tx1"/>
                </a:solidFill>
                <a:latin typeface="Times New Roman" panose="02020803070505020304" pitchFamily="18" charset="0"/>
                <a:ea typeface="宋体" panose="02010600030101010101" pitchFamily="2" charset="-122"/>
              </a:rPr>
              <a:t>及</a:t>
            </a:r>
            <a:r>
              <a:rPr lang="en-US" altLang="zh-CN" sz="2800" b="1" i="1">
                <a:solidFill>
                  <a:schemeClr val="tx1"/>
                </a:solidFill>
                <a:latin typeface="Times New Roman" panose="02020803070505020304" pitchFamily="18" charset="0"/>
                <a:ea typeface="宋体" panose="02010600030101010101" pitchFamily="2" charset="-122"/>
              </a:rPr>
              <a:t>r</a:t>
            </a:r>
            <a:r>
              <a:rPr lang="en-US" altLang="zh-CN" sz="2800" b="1" dirty="0">
                <a:solidFill>
                  <a:schemeClr val="tx1"/>
                </a:solidFill>
                <a:latin typeface="Times New Roman" panose="02020803070505020304" pitchFamily="18" charset="0"/>
                <a:ea typeface="宋体" panose="02010600030101010101" pitchFamily="2" charset="-122"/>
              </a:rPr>
              <a:t>.</a:t>
            </a:r>
            <a:r>
              <a:rPr lang="zh-CN" altLang="en-US" sz="2800" b="1" dirty="0">
                <a:solidFill>
                  <a:schemeClr val="tx1"/>
                </a:solidFill>
                <a:latin typeface="Times New Roman" panose="02020803070505020304" pitchFamily="18" charset="0"/>
                <a:ea typeface="宋体" panose="02010600030101010101" pitchFamily="2" charset="-122"/>
              </a:rPr>
              <a:t>采用下述综合除法：将</a:t>
            </a:r>
            <a:r>
              <a:rPr lang="zh-CN" altLang="en-US" sz="2800" b="1" i="1">
                <a:solidFill>
                  <a:schemeClr val="tx1"/>
                </a:solidFill>
                <a:latin typeface="Times New Roman" panose="02020803070505020304" pitchFamily="18" charset="0"/>
                <a:ea typeface="宋体" panose="02010600030101010101" pitchFamily="2" charset="-122"/>
              </a:rPr>
              <a:t> </a:t>
            </a:r>
            <a:r>
              <a:rPr lang="en-US" altLang="zh-CN" sz="2800" b="1" i="1">
                <a:solidFill>
                  <a:schemeClr val="tx1"/>
                </a:solidFill>
                <a:latin typeface="Times New Roman" panose="02020803070505020304" pitchFamily="18" charset="0"/>
                <a:ea typeface="宋体" panose="02010600030101010101" pitchFamily="2" charset="-122"/>
              </a:rPr>
              <a:t>a</a:t>
            </a:r>
            <a:r>
              <a:rPr lang="en-US" altLang="zh-CN" sz="2800" b="1" i="1" baseline="-25000">
                <a:solidFill>
                  <a:schemeClr val="tx1"/>
                </a:solidFill>
                <a:latin typeface="Times New Roman" panose="02020803070505020304" pitchFamily="18" charset="0"/>
                <a:ea typeface="宋体" panose="02010600030101010101" pitchFamily="2" charset="-122"/>
              </a:rPr>
              <a:t>n</a:t>
            </a:r>
            <a:r>
              <a:rPr lang="en-US" altLang="zh-CN" sz="2800" b="1">
                <a:solidFill>
                  <a:schemeClr val="tx1"/>
                </a:solidFill>
                <a:latin typeface="Times New Roman" panose="02020803070505020304" pitchFamily="18" charset="0"/>
                <a:ea typeface="宋体" panose="02010600030101010101" pitchFamily="2" charset="-122"/>
              </a:rPr>
              <a:t>, </a:t>
            </a:r>
            <a:r>
              <a:rPr lang="en-US" altLang="zh-CN" sz="2800" b="1" i="1">
                <a:solidFill>
                  <a:schemeClr val="tx1"/>
                </a:solidFill>
                <a:latin typeface="Times New Roman" panose="02020803070505020304" pitchFamily="18" charset="0"/>
                <a:ea typeface="宋体" panose="02010600030101010101" pitchFamily="2" charset="-122"/>
              </a:rPr>
              <a:t>a</a:t>
            </a:r>
            <a:r>
              <a:rPr lang="en-US" altLang="zh-CN" sz="2800" b="1" i="1" baseline="-25000">
                <a:solidFill>
                  <a:schemeClr val="tx1"/>
                </a:solidFill>
                <a:latin typeface="Times New Roman" panose="02020803070505020304" pitchFamily="18" charset="0"/>
                <a:ea typeface="宋体" panose="02010600030101010101" pitchFamily="2" charset="-122"/>
              </a:rPr>
              <a:t>n</a:t>
            </a:r>
            <a:r>
              <a:rPr lang="en-US" altLang="zh-CN" sz="2800" b="1" baseline="-25000">
                <a:solidFill>
                  <a:schemeClr val="tx1"/>
                </a:solidFill>
                <a:latin typeface="Times New Roman" panose="02020803070505020304" pitchFamily="18" charset="0"/>
                <a:ea typeface="宋体" panose="02010600030101010101" pitchFamily="2" charset="-122"/>
              </a:rPr>
              <a:t>-1</a:t>
            </a:r>
            <a:r>
              <a:rPr lang="en-US" altLang="zh-CN" sz="2800" b="1">
                <a:solidFill>
                  <a:schemeClr val="tx1"/>
                </a:solidFill>
                <a:latin typeface="Times New Roman" panose="02020803070505020304" pitchFamily="18" charset="0"/>
                <a:ea typeface="宋体" panose="02010600030101010101" pitchFamily="2" charset="-122"/>
              </a:rPr>
              <a:t>,…, </a:t>
            </a:r>
            <a:r>
              <a:rPr lang="en-US" altLang="zh-CN" sz="2800" b="1" i="1">
                <a:solidFill>
                  <a:schemeClr val="tx1"/>
                </a:solidFill>
                <a:latin typeface="Times New Roman" panose="02020803070505020304" pitchFamily="18" charset="0"/>
                <a:ea typeface="宋体" panose="02010600030101010101" pitchFamily="2" charset="-122"/>
              </a:rPr>
              <a:t>a</a:t>
            </a:r>
            <a:r>
              <a:rPr lang="en-US" altLang="zh-CN" sz="2800" b="1" baseline="-25000">
                <a:solidFill>
                  <a:schemeClr val="tx1"/>
                </a:solidFill>
                <a:latin typeface="Times New Roman" panose="02020803070505020304" pitchFamily="18" charset="0"/>
                <a:ea typeface="宋体" panose="02010600030101010101" pitchFamily="2" charset="-122"/>
              </a:rPr>
              <a:t>1 </a:t>
            </a:r>
            <a:r>
              <a:rPr lang="en-US" altLang="zh-CN" sz="2800" b="1">
                <a:solidFill>
                  <a:schemeClr val="tx1"/>
                </a:solidFill>
                <a:latin typeface="Times New Roman" panose="02020803070505020304" pitchFamily="18" charset="0"/>
                <a:ea typeface="宋体" panose="02010600030101010101" pitchFamily="2" charset="-122"/>
              </a:rPr>
              <a:t>, </a:t>
            </a:r>
            <a:r>
              <a:rPr lang="en-US" altLang="zh-CN" sz="2800" b="1" i="1">
                <a:solidFill>
                  <a:schemeClr val="tx1"/>
                </a:solidFill>
                <a:latin typeface="Times New Roman" panose="02020803070505020304" pitchFamily="18" charset="0"/>
                <a:ea typeface="宋体" panose="02010600030101010101" pitchFamily="2" charset="-122"/>
              </a:rPr>
              <a:t>a</a:t>
            </a:r>
            <a:r>
              <a:rPr lang="en-US" altLang="zh-CN" sz="2800" b="1" baseline="-25000">
                <a:solidFill>
                  <a:schemeClr val="tx1"/>
                </a:solidFill>
                <a:latin typeface="Times New Roman" panose="02020803070505020304" pitchFamily="18" charset="0"/>
                <a:ea typeface="宋体" panose="02010600030101010101" pitchFamily="2" charset="-122"/>
              </a:rPr>
              <a:t>0</a:t>
            </a:r>
            <a:r>
              <a:rPr lang="zh-CN" altLang="en-US" sz="2800" b="1" dirty="0">
                <a:solidFill>
                  <a:schemeClr val="tx1"/>
                </a:solidFill>
                <a:latin typeface="Times New Roman" panose="02020803070505020304" pitchFamily="18" charset="0"/>
                <a:ea typeface="宋体" panose="02010600030101010101" pitchFamily="2" charset="-122"/>
              </a:rPr>
              <a:t>写在第</a:t>
            </a:r>
            <a:r>
              <a:rPr lang="en-US" altLang="zh-CN" sz="2800" b="1" dirty="0">
                <a:solidFill>
                  <a:schemeClr val="tx1"/>
                </a:solidFill>
                <a:latin typeface="Times New Roman" panose="02020803070505020304" pitchFamily="18" charset="0"/>
                <a:ea typeface="宋体" panose="02010600030101010101" pitchFamily="2" charset="-122"/>
              </a:rPr>
              <a:t>1</a:t>
            </a:r>
            <a:br>
              <a:rPr lang="en-US" altLang="zh-CN" sz="2800" b="1" dirty="0">
                <a:solidFill>
                  <a:schemeClr val="tx1"/>
                </a:solidFill>
                <a:latin typeface="Times New Roman" panose="02020803070505020304" pitchFamily="18" charset="0"/>
                <a:ea typeface="宋体" panose="02010600030101010101" pitchFamily="2" charset="-122"/>
              </a:rPr>
            </a:br>
            <a:r>
              <a:rPr lang="zh-CN" altLang="en-US" sz="2800" b="1" dirty="0">
                <a:solidFill>
                  <a:schemeClr val="tx1"/>
                </a:solidFill>
                <a:latin typeface="Times New Roman" panose="02020803070505020304" pitchFamily="18" charset="0"/>
                <a:ea typeface="宋体" panose="02010600030101010101" pitchFamily="2" charset="-122"/>
              </a:rPr>
              <a:t>行</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sym typeface="Symbol" pitchFamily="18" charset="2"/>
              </a:rPr>
              <a:t></a:t>
            </a:r>
            <a:r>
              <a:rPr lang="zh-CN" altLang="en-US" sz="2800" b="1" dirty="0">
                <a:solidFill>
                  <a:schemeClr val="tx1"/>
                </a:solidFill>
                <a:latin typeface="Times New Roman" panose="02020803070505020304" pitchFamily="18" charset="0"/>
                <a:ea typeface="宋体" panose="02010600030101010101" pitchFamily="2" charset="-122"/>
                <a:sym typeface="Symbol" pitchFamily="18" charset="2"/>
              </a:rPr>
              <a:t>写在左边</a:t>
            </a:r>
            <a:r>
              <a:rPr lang="en-US" altLang="zh-CN" sz="2800" b="1" dirty="0">
                <a:solidFill>
                  <a:schemeClr val="tx1"/>
                </a:solidFill>
                <a:latin typeface="Times New Roman" panose="02020803070505020304" pitchFamily="18" charset="0"/>
                <a:ea typeface="宋体" panose="02010600030101010101" pitchFamily="2" charset="-122"/>
                <a:sym typeface="Symbol" pitchFamily="18" charset="2"/>
              </a:rPr>
              <a:t>,</a:t>
            </a:r>
            <a:r>
              <a:rPr lang="zh-CN" altLang="en-US" sz="2800" b="1" dirty="0">
                <a:solidFill>
                  <a:schemeClr val="tx1"/>
                </a:solidFill>
                <a:latin typeface="Times New Roman" panose="02020803070505020304" pitchFamily="18" charset="0"/>
                <a:ea typeface="宋体" panose="02010600030101010101" pitchFamily="2" charset="-122"/>
                <a:sym typeface="Symbol" pitchFamily="18" charset="2"/>
              </a:rPr>
              <a:t>按照上面的递推关系逐次算出</a:t>
            </a:r>
            <a:r>
              <a:rPr lang="en-US" altLang="zh-CN" sz="2800" b="1" i="1">
                <a:solidFill>
                  <a:schemeClr val="tx1"/>
                </a:solidFill>
                <a:latin typeface="Times New Roman" panose="02020803070505020304" pitchFamily="18" charset="0"/>
                <a:ea typeface="宋体" panose="02010600030101010101" pitchFamily="2" charset="-122"/>
              </a:rPr>
              <a:t>b</a:t>
            </a:r>
            <a:r>
              <a:rPr lang="en-US" altLang="zh-CN" sz="2800" b="1" i="1" baseline="-25000">
                <a:solidFill>
                  <a:schemeClr val="tx1"/>
                </a:solidFill>
                <a:latin typeface="Times New Roman" panose="02020803070505020304" pitchFamily="18" charset="0"/>
                <a:ea typeface="宋体" panose="02010600030101010101" pitchFamily="2" charset="-122"/>
              </a:rPr>
              <a:t>i</a:t>
            </a:r>
            <a:r>
              <a:rPr lang="zh-CN" altLang="en-US" sz="2800" b="1">
                <a:solidFill>
                  <a:schemeClr val="tx1"/>
                </a:solidFill>
                <a:latin typeface="Times New Roman" panose="02020803070505020304" pitchFamily="18" charset="0"/>
                <a:ea typeface="宋体" panose="02010600030101010101" pitchFamily="2" charset="-122"/>
              </a:rPr>
              <a:t>及</a:t>
            </a:r>
            <a:r>
              <a:rPr lang="en-US" altLang="zh-CN" sz="2800" b="1" i="1">
                <a:solidFill>
                  <a:schemeClr val="tx1"/>
                </a:solidFill>
                <a:latin typeface="Times New Roman" panose="02020803070505020304" pitchFamily="18" charset="0"/>
                <a:ea typeface="宋体" panose="02010600030101010101" pitchFamily="2" charset="-122"/>
              </a:rPr>
              <a:t>r</a:t>
            </a:r>
            <a:r>
              <a:rPr lang="zh-CN" altLang="en-US" sz="2800" b="1">
                <a:solidFill>
                  <a:schemeClr val="tx1"/>
                </a:solidFill>
                <a:latin typeface="Times New Roman" panose="02020803070505020304" pitchFamily="18" charset="0"/>
                <a:ea typeface="宋体" panose="02010600030101010101" pitchFamily="2" charset="-122"/>
              </a:rPr>
              <a:t>：</a:t>
            </a:r>
            <a:endParaRPr lang="zh-CN" altLang="en-US" sz="2800" b="1">
              <a:solidFill>
                <a:schemeClr val="tx1"/>
              </a:solidFill>
              <a:latin typeface="Times New Roman" panose="02020803070505020304" pitchFamily="18" charset="0"/>
              <a:ea typeface="宋体" panose="02010600030101010101" pitchFamily="2" charset="-122"/>
            </a:endParaRPr>
          </a:p>
        </p:txBody>
      </p:sp>
      <p:graphicFrame>
        <p:nvGraphicFramePr>
          <p:cNvPr id="293891" name="对象 293890"/>
          <p:cNvGraphicFramePr/>
          <p:nvPr/>
        </p:nvGraphicFramePr>
        <p:xfrm>
          <a:off x="987425" y="4114800"/>
          <a:ext cx="6994525" cy="2465388"/>
        </p:xfrm>
        <a:graphic>
          <a:graphicData uri="http://schemas.openxmlformats.org/presentationml/2006/ole">
            <mc:AlternateContent xmlns:mc="http://schemas.openxmlformats.org/markup-compatibility/2006">
              <mc:Choice xmlns:v="urn:schemas-microsoft-com:vml" Requires="v">
                <p:oleObj spid="_x0000_s3092" name="" r:id="rId1" imgW="2844800" imgH="1143000" progId="Equation.3">
                  <p:embed/>
                </p:oleObj>
              </mc:Choice>
              <mc:Fallback>
                <p:oleObj name="" r:id="rId1" imgW="2844800" imgH="1143000" progId="Equation.3">
                  <p:embed/>
                  <p:pic>
                    <p:nvPicPr>
                      <p:cNvPr id="0" name="图片 3091"/>
                      <p:cNvPicPr/>
                      <p:nvPr/>
                    </p:nvPicPr>
                    <p:blipFill>
                      <a:blip r:embed="rId2"/>
                      <a:stretch>
                        <a:fillRect/>
                      </a:stretch>
                    </p:blipFill>
                    <p:spPr>
                      <a:xfrm>
                        <a:off x="987425" y="4114800"/>
                        <a:ext cx="6994525" cy="2465388"/>
                      </a:xfrm>
                      <a:prstGeom prst="rect">
                        <a:avLst/>
                      </a:prstGeom>
                      <a:noFill/>
                      <a:ln w="38100">
                        <a:noFill/>
                        <a:miter/>
                      </a:ln>
                    </p:spPr>
                  </p:pic>
                </p:oleObj>
              </mc:Fallback>
            </mc:AlternateContent>
          </a:graphicData>
        </a:graphic>
      </p:graphicFrame>
      <p:graphicFrame>
        <p:nvGraphicFramePr>
          <p:cNvPr id="87043" name="对象 293891"/>
          <p:cNvGraphicFramePr/>
          <p:nvPr/>
        </p:nvGraphicFramePr>
        <p:xfrm>
          <a:off x="1720850" y="144463"/>
          <a:ext cx="5943600" cy="2343150"/>
        </p:xfrm>
        <a:graphic>
          <a:graphicData uri="http://schemas.openxmlformats.org/presentationml/2006/ole">
            <mc:AlternateContent xmlns:mc="http://schemas.openxmlformats.org/markup-compatibility/2006">
              <mc:Choice xmlns:v="urn:schemas-microsoft-com:vml" Requires="v">
                <p:oleObj spid="_x0000_s3093" name="" r:id="rId3" imgW="2705100" imgH="1193800" progId="Equation.3">
                  <p:embed/>
                </p:oleObj>
              </mc:Choice>
              <mc:Fallback>
                <p:oleObj name="" r:id="rId3" imgW="2705100" imgH="1193800" progId="Equation.3">
                  <p:embed/>
                  <p:pic>
                    <p:nvPicPr>
                      <p:cNvPr id="0" name="图片 3092"/>
                      <p:cNvPicPr/>
                      <p:nvPr/>
                    </p:nvPicPr>
                    <p:blipFill>
                      <a:blip r:embed="rId4"/>
                      <a:stretch>
                        <a:fillRect/>
                      </a:stretch>
                    </p:blipFill>
                    <p:spPr>
                      <a:xfrm>
                        <a:off x="1720850" y="144463"/>
                        <a:ext cx="5943600" cy="234315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3890">
                                            <p:txEl>
                                              <p:charRg st="0" end="112"/>
                                            </p:txEl>
                                          </p:spTgt>
                                        </p:tgtEl>
                                        <p:attrNameLst>
                                          <p:attrName>style.visibility</p:attrName>
                                        </p:attrNameLst>
                                      </p:cBhvr>
                                      <p:to>
                                        <p:strVal val="visible"/>
                                      </p:to>
                                    </p:set>
                                    <p:animEffect transition="in" filter="wipe(left)">
                                      <p:cBhvr>
                                        <p:cTn id="7" dur="500"/>
                                        <p:tgtEl>
                                          <p:spTgt spid="293890">
                                            <p:txEl>
                                              <p:charRg st="0" end="11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93891"/>
                                        </p:tgtEl>
                                        <p:attrNameLst>
                                          <p:attrName>style.visibility</p:attrName>
                                        </p:attrNameLst>
                                      </p:cBhvr>
                                      <p:to>
                                        <p:strVal val="visible"/>
                                      </p:to>
                                    </p:set>
                                    <p:animEffect transition="in" filter="wipe(left)">
                                      <p:cBhvr>
                                        <p:cTn id="12" dur="500"/>
                                        <p:tgtEl>
                                          <p:spTgt spid="2938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890" grpId="0" build="p"/>
    </p:bldLst>
  </p:timing>
</p:sld>
</file>

<file path=ppt/slides/slide82.xml><?xml version="1.0" encoding="utf-8"?>
<p:sld xmlns:a="http://schemas.openxmlformats.org/drawingml/2006/main" xmlns:r="http://schemas.openxmlformats.org/officeDocument/2006/relationships" xmlns:p="http://schemas.openxmlformats.org/presentationml/2006/main" show="0" showMasterSp="0">
  <p:cSld>
    <p:spTree>
      <p:nvGrpSpPr>
        <p:cNvPr id="1" name=""/>
        <p:cNvGrpSpPr/>
        <p:nvPr/>
      </p:nvGrpSpPr>
      <p:grpSpPr/>
      <p:sp>
        <p:nvSpPr>
          <p:cNvPr id="88065" name="标题 294913"/>
          <p:cNvSpPr>
            <a:spLocks noGrp="1"/>
          </p:cNvSpPr>
          <p:nvPr>
            <p:ph type="title"/>
          </p:nvPr>
        </p:nvSpPr>
        <p:spPr>
          <a:xfrm>
            <a:off x="609600" y="606425"/>
            <a:ext cx="7239000" cy="522288"/>
          </a:xfrm>
        </p:spPr>
        <p:txBody>
          <a:bodyPr wrap="square" anchor="b">
            <a:spAutoFit/>
          </a:bodyPr>
          <a:p>
            <a:r>
              <a:rPr lang="zh-CN" altLang="en-US" sz="2800" b="1" dirty="0">
                <a:latin typeface="Times New Roman" panose="02020803070505020304" pitchFamily="18" charset="0"/>
                <a:ea typeface="宋体" panose="02010600030101010101" pitchFamily="2" charset="-122"/>
              </a:rPr>
              <a:t>例</a:t>
            </a:r>
            <a:r>
              <a:rPr lang="en-US" altLang="zh-CN" sz="2800" b="1">
                <a:latin typeface="Times New Roman" panose="02020803070505020304" pitchFamily="18" charset="0"/>
                <a:ea typeface="宋体" panose="02010600030101010101" pitchFamily="2" charset="-122"/>
              </a:rPr>
              <a:t>4</a:t>
            </a:r>
            <a:r>
              <a:rPr lang="en-US" altLang="zh-CN" sz="2800" b="1" dirty="0">
                <a:solidFill>
                  <a:schemeClr val="tx1"/>
                </a:solidFill>
                <a:latin typeface="Times New Roman" panose="02020803070505020304" pitchFamily="18" charset="0"/>
                <a:ea typeface="宋体" panose="02010600030101010101" pitchFamily="2" charset="-122"/>
              </a:rPr>
              <a:t>  </a:t>
            </a:r>
            <a:r>
              <a:rPr lang="zh-CN" altLang="en-US" sz="2800" b="1" dirty="0">
                <a:solidFill>
                  <a:schemeClr val="tx1"/>
                </a:solidFill>
                <a:latin typeface="Times New Roman" panose="02020803070505020304" pitchFamily="18" charset="0"/>
                <a:ea typeface="宋体" panose="02010600030101010101" pitchFamily="2" charset="-122"/>
              </a:rPr>
              <a:t>求</a:t>
            </a:r>
            <a:r>
              <a:rPr lang="en-US" altLang="zh-CN" sz="2800" b="1" i="1">
                <a:solidFill>
                  <a:schemeClr val="tx1"/>
                </a:solidFill>
                <a:latin typeface="Times New Roman" panose="02020803070505020304" pitchFamily="18" charset="0"/>
                <a:ea typeface="宋体" panose="02010600030101010101" pitchFamily="2" charset="-122"/>
              </a:rPr>
              <a:t>k</a:t>
            </a:r>
            <a:r>
              <a:rPr lang="zh-CN" altLang="en-US" sz="2800" b="1">
                <a:solidFill>
                  <a:schemeClr val="tx1"/>
                </a:solidFill>
                <a:latin typeface="Times New Roman" panose="02020803070505020304" pitchFamily="18" charset="0"/>
                <a:ea typeface="宋体" panose="02010600030101010101" pitchFamily="2" charset="-122"/>
              </a:rPr>
              <a:t>，使</a:t>
            </a:r>
            <a:r>
              <a:rPr lang="en-US" altLang="zh-CN" sz="2800" b="1" i="1">
                <a:solidFill>
                  <a:schemeClr val="tx1"/>
                </a:solidFill>
                <a:latin typeface="Times New Roman" panose="02020803070505020304" pitchFamily="18" charset="0"/>
                <a:ea typeface="宋体" panose="02010600030101010101" pitchFamily="2" charset="-122"/>
              </a:rPr>
              <a:t>f</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a:solidFill>
                  <a:schemeClr val="tx1"/>
                </a:solidFill>
                <a:latin typeface="Times New Roman" panose="02020803070505020304" pitchFamily="18" charset="0"/>
                <a:ea typeface="宋体" panose="02010600030101010101" pitchFamily="2" charset="-122"/>
              </a:rPr>
              <a:t>) = </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baseline="30000">
                <a:solidFill>
                  <a:schemeClr val="tx1"/>
                </a:solidFill>
                <a:latin typeface="Times New Roman" panose="02020803070505020304" pitchFamily="18" charset="0"/>
                <a:ea typeface="宋体" panose="02010600030101010101" pitchFamily="2" charset="-122"/>
              </a:rPr>
              <a:t>4 </a:t>
            </a:r>
            <a:r>
              <a:rPr lang="en-US" altLang="zh-CN" sz="2800" b="1" i="1">
                <a:solidFill>
                  <a:schemeClr val="tx1"/>
                </a:solidFill>
                <a:latin typeface="宋体" panose="02010600030101010101" pitchFamily="2" charset="-122"/>
                <a:ea typeface="宋体" panose="02010600030101010101" pitchFamily="2" charset="-122"/>
              </a:rPr>
              <a:t>-</a:t>
            </a:r>
            <a:r>
              <a:rPr lang="en-US" altLang="zh-CN" sz="2800" b="1" baseline="30000">
                <a:solidFill>
                  <a:schemeClr val="tx1"/>
                </a:solidFill>
                <a:latin typeface="宋体" panose="02010600030101010101" pitchFamily="2" charset="-122"/>
                <a:ea typeface="宋体" panose="02010600030101010101" pitchFamily="2" charset="-122"/>
              </a:rPr>
              <a:t> </a:t>
            </a:r>
            <a:r>
              <a:rPr lang="en-US" altLang="zh-CN" sz="2800" b="1">
                <a:solidFill>
                  <a:schemeClr val="tx1"/>
                </a:solidFill>
                <a:latin typeface="Times New Roman" panose="02020803070505020304" pitchFamily="18" charset="0"/>
                <a:ea typeface="宋体" panose="02010600030101010101" pitchFamily="2" charset="-122"/>
              </a:rPr>
              <a:t>5</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baseline="30000">
                <a:solidFill>
                  <a:schemeClr val="tx1"/>
                </a:solidFill>
                <a:latin typeface="Times New Roman" panose="02020803070505020304" pitchFamily="18" charset="0"/>
                <a:ea typeface="宋体" panose="02010600030101010101" pitchFamily="2" charset="-122"/>
              </a:rPr>
              <a:t>3</a:t>
            </a:r>
            <a:r>
              <a:rPr lang="en-US" altLang="zh-CN" sz="2800" b="1">
                <a:solidFill>
                  <a:schemeClr val="tx1"/>
                </a:solidFill>
                <a:latin typeface="Times New Roman" panose="02020803070505020304" pitchFamily="18" charset="0"/>
                <a:ea typeface="宋体" panose="02010600030101010101" pitchFamily="2" charset="-122"/>
              </a:rPr>
              <a:t>+5</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baseline="30000">
                <a:solidFill>
                  <a:schemeClr val="tx1"/>
                </a:solidFill>
                <a:latin typeface="Times New Roman" panose="02020803070505020304" pitchFamily="18" charset="0"/>
                <a:ea typeface="宋体" panose="02010600030101010101" pitchFamily="2" charset="-122"/>
              </a:rPr>
              <a:t>2</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kx</a:t>
            </a:r>
            <a:r>
              <a:rPr lang="en-US" altLang="zh-CN" sz="2800" b="1" baseline="30000">
                <a:solidFill>
                  <a:schemeClr val="tx1"/>
                </a:solidFill>
                <a:latin typeface="Times New Roman" panose="02020803070505020304" pitchFamily="18" charset="0"/>
                <a:ea typeface="宋体" panose="02010600030101010101" pitchFamily="2" charset="-122"/>
              </a:rPr>
              <a:t> </a:t>
            </a:r>
            <a:r>
              <a:rPr lang="en-US" altLang="zh-CN" sz="2800" b="1" i="1">
                <a:solidFill>
                  <a:schemeClr val="tx1"/>
                </a:solidFill>
                <a:latin typeface="Times New Roman" panose="02020803070505020304" pitchFamily="18" charset="0"/>
                <a:ea typeface="宋体" panose="02010600030101010101" pitchFamily="2" charset="-122"/>
              </a:rPr>
              <a:t>+</a:t>
            </a:r>
            <a:r>
              <a:rPr lang="en-US" altLang="zh-CN" sz="2800" b="1" dirty="0">
                <a:solidFill>
                  <a:schemeClr val="tx1"/>
                </a:solidFill>
                <a:latin typeface="Times New Roman" panose="02020803070505020304" pitchFamily="18" charset="0"/>
                <a:ea typeface="宋体" panose="02010600030101010101" pitchFamily="2" charset="-122"/>
              </a:rPr>
              <a:t>3</a:t>
            </a:r>
            <a:r>
              <a:rPr lang="zh-CN" altLang="en-US" sz="2800" b="1" dirty="0">
                <a:solidFill>
                  <a:schemeClr val="tx1"/>
                </a:solidFill>
                <a:latin typeface="Times New Roman" panose="02020803070505020304" pitchFamily="18" charset="0"/>
                <a:ea typeface="宋体" panose="02010600030101010101" pitchFamily="2" charset="-122"/>
              </a:rPr>
              <a:t>以</a:t>
            </a:r>
            <a:r>
              <a:rPr lang="en-US" altLang="zh-CN" sz="2800" b="1" dirty="0">
                <a:solidFill>
                  <a:schemeClr val="tx1"/>
                </a:solidFill>
                <a:latin typeface="Times New Roman" panose="02020803070505020304" pitchFamily="18" charset="0"/>
                <a:ea typeface="宋体" panose="02010600030101010101" pitchFamily="2" charset="-122"/>
              </a:rPr>
              <a:t>3</a:t>
            </a:r>
            <a:r>
              <a:rPr lang="zh-CN" altLang="en-US" sz="2800" b="1" dirty="0">
                <a:solidFill>
                  <a:schemeClr val="tx1"/>
                </a:solidFill>
                <a:latin typeface="Times New Roman" panose="02020803070505020304" pitchFamily="18" charset="0"/>
                <a:ea typeface="宋体" panose="02010600030101010101" pitchFamily="2" charset="-122"/>
              </a:rPr>
              <a:t>为根</a:t>
            </a:r>
            <a:r>
              <a:rPr lang="en-US" altLang="zh-CN" sz="2800" b="1">
                <a:solidFill>
                  <a:schemeClr val="tx1"/>
                </a:solidFill>
                <a:latin typeface="Times New Roman" panose="02020803070505020304" pitchFamily="18" charset="0"/>
                <a:ea typeface="宋体" panose="02010600030101010101" pitchFamily="2" charset="-122"/>
              </a:rPr>
              <a:t>.</a:t>
            </a:r>
            <a:endParaRPr lang="en-US" altLang="zh-CN" sz="2800" b="1">
              <a:solidFill>
                <a:schemeClr val="tx1"/>
              </a:solidFill>
              <a:latin typeface="Times New Roman" panose="02020803070505020304" pitchFamily="18" charset="0"/>
              <a:ea typeface="宋体" panose="02010600030101010101" pitchFamily="2" charset="-122"/>
            </a:endParaRPr>
          </a:p>
        </p:txBody>
      </p:sp>
      <p:graphicFrame>
        <p:nvGraphicFramePr>
          <p:cNvPr id="294915" name="对象 294914"/>
          <p:cNvGraphicFramePr/>
          <p:nvPr/>
        </p:nvGraphicFramePr>
        <p:xfrm>
          <a:off x="1524000" y="3300413"/>
          <a:ext cx="5638800" cy="1728787"/>
        </p:xfrm>
        <a:graphic>
          <a:graphicData uri="http://schemas.openxmlformats.org/presentationml/2006/ole">
            <mc:AlternateContent xmlns:mc="http://schemas.openxmlformats.org/markup-compatibility/2006">
              <mc:Choice xmlns:v="urn:schemas-microsoft-com:vml" Requires="v">
                <p:oleObj spid="_x0000_s3094" name="" r:id="rId1" imgW="2400300" imgH="736600" progId="Equation.DSMT4">
                  <p:embed/>
                </p:oleObj>
              </mc:Choice>
              <mc:Fallback>
                <p:oleObj name="" r:id="rId1" imgW="2400300" imgH="736600" progId="Equation.DSMT4">
                  <p:embed/>
                  <p:pic>
                    <p:nvPicPr>
                      <p:cNvPr id="0" name="图片 3093"/>
                      <p:cNvPicPr/>
                      <p:nvPr/>
                    </p:nvPicPr>
                    <p:blipFill>
                      <a:blip r:embed="rId2"/>
                      <a:stretch>
                        <a:fillRect/>
                      </a:stretch>
                    </p:blipFill>
                    <p:spPr>
                      <a:xfrm>
                        <a:off x="1524000" y="3300413"/>
                        <a:ext cx="5638800" cy="1728787"/>
                      </a:xfrm>
                      <a:prstGeom prst="rect">
                        <a:avLst/>
                      </a:prstGeom>
                      <a:noFill/>
                      <a:ln w="38100">
                        <a:noFill/>
                        <a:miter/>
                      </a:ln>
                    </p:spPr>
                  </p:pic>
                </p:oleObj>
              </mc:Fallback>
            </mc:AlternateContent>
          </a:graphicData>
        </a:graphic>
      </p:graphicFrame>
      <p:sp>
        <p:nvSpPr>
          <p:cNvPr id="294916" name="矩形 294915"/>
          <p:cNvSpPr/>
          <p:nvPr/>
        </p:nvSpPr>
        <p:spPr>
          <a:xfrm>
            <a:off x="1371600" y="5119688"/>
            <a:ext cx="6477000" cy="522287"/>
          </a:xfrm>
          <a:prstGeom prst="rect">
            <a:avLst/>
          </a:prstGeom>
          <a:noFill/>
          <a:ln w="9525">
            <a:noFill/>
          </a:ln>
        </p:spPr>
        <p:txBody>
          <a:bodyPr anchor="t">
            <a:spAutoFit/>
          </a:bodyPr>
          <a:p>
            <a:pPr indent="0"/>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(3) =3</a:t>
            </a:r>
            <a:r>
              <a:rPr lang="en-US" altLang="zh-CN" sz="2800" b="1" i="1">
                <a:latin typeface="Times New Roman" panose="02020803070505020304" pitchFamily="18" charset="0"/>
                <a:ea typeface="宋体" panose="02010600030101010101" pitchFamily="2" charset="-122"/>
              </a:rPr>
              <a:t>k</a:t>
            </a:r>
            <a:r>
              <a:rPr lang="en-US" altLang="zh-CN" sz="2800" b="1">
                <a:latin typeface="Times New Roman" panose="02020803070505020304" pitchFamily="18" charset="0"/>
                <a:ea typeface="宋体" panose="02010600030101010101" pitchFamily="2" charset="-122"/>
              </a:rPr>
              <a:t>-6.</a:t>
            </a:r>
            <a:r>
              <a:rPr lang="zh-CN" altLang="en-US" sz="2800" b="1">
                <a:latin typeface="Times New Roman" panose="02020803070505020304" pitchFamily="18" charset="0"/>
                <a:ea typeface="宋体" panose="02010600030101010101" pitchFamily="2" charset="-122"/>
              </a:rPr>
              <a:t>故当</a:t>
            </a:r>
            <a:r>
              <a:rPr lang="en-US" altLang="zh-CN" sz="2800" b="1" i="1">
                <a:latin typeface="Times New Roman" panose="02020803070505020304" pitchFamily="18" charset="0"/>
                <a:ea typeface="宋体" panose="02010600030101010101" pitchFamily="2" charset="-122"/>
              </a:rPr>
              <a:t>k</a:t>
            </a:r>
            <a:r>
              <a:rPr lang="en-US" altLang="zh-CN" sz="2800" b="1" dirty="0">
                <a:latin typeface="Times New Roman" panose="02020803070505020304" pitchFamily="18" charset="0"/>
                <a:ea typeface="宋体" panose="02010600030101010101" pitchFamily="2" charset="-122"/>
              </a:rPr>
              <a:t>=2</a:t>
            </a:r>
            <a:r>
              <a:rPr lang="zh-CN" altLang="en-US" sz="2800" b="1" dirty="0">
                <a:latin typeface="Times New Roman" panose="02020803070505020304" pitchFamily="18" charset="0"/>
                <a:ea typeface="宋体" panose="02010600030101010101" pitchFamily="2" charset="-122"/>
              </a:rPr>
              <a:t>时， </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以</a:t>
            </a:r>
            <a:r>
              <a:rPr lang="en-US" altLang="zh-CN" sz="2800" b="1" dirty="0">
                <a:latin typeface="Times New Roman" panose="02020803070505020304" pitchFamily="18" charset="0"/>
                <a:ea typeface="宋体" panose="02010600030101010101" pitchFamily="2" charset="-122"/>
              </a:rPr>
              <a:t>3</a:t>
            </a:r>
            <a:r>
              <a:rPr lang="zh-CN" altLang="en-US" sz="2800" b="1" dirty="0">
                <a:latin typeface="Times New Roman" panose="02020803070505020304" pitchFamily="18" charset="0"/>
                <a:ea typeface="宋体" panose="02010600030101010101" pitchFamily="2" charset="-122"/>
              </a:rPr>
              <a:t>为根</a:t>
            </a:r>
            <a:r>
              <a:rPr lang="en-US" altLang="zh-CN" sz="2800" b="1">
                <a:latin typeface="Times New Roman" panose="02020803070505020304" pitchFamily="18" charset="0"/>
                <a:ea typeface="宋体" panose="02010600030101010101" pitchFamily="2" charset="-122"/>
              </a:rPr>
              <a:t>.</a:t>
            </a:r>
            <a:endParaRPr lang="en-US" altLang="zh-CN" sz="2800" b="1">
              <a:latin typeface="Times New Roman" panose="02020803070505020304" pitchFamily="18" charset="0"/>
              <a:ea typeface="宋体" panose="02010600030101010101" pitchFamily="2" charset="-122"/>
            </a:endParaRPr>
          </a:p>
        </p:txBody>
      </p:sp>
      <p:sp>
        <p:nvSpPr>
          <p:cNvPr id="294917" name="矩形 294916"/>
          <p:cNvSpPr/>
          <p:nvPr/>
        </p:nvSpPr>
        <p:spPr>
          <a:xfrm>
            <a:off x="685800" y="1219200"/>
            <a:ext cx="8001000" cy="1898650"/>
          </a:xfrm>
          <a:prstGeom prst="rect">
            <a:avLst/>
          </a:prstGeom>
          <a:noFill/>
          <a:ln w="9525">
            <a:noFill/>
          </a:ln>
        </p:spPr>
        <p:txBody>
          <a:bodyPr anchor="t">
            <a:spAutoFit/>
          </a:bodyPr>
          <a:p>
            <a:pPr indent="0">
              <a:lnSpc>
                <a:spcPct val="105000"/>
              </a:lnSpc>
            </a:pPr>
            <a:r>
              <a:rPr lang="zh-CN" altLang="en-US" sz="2800" b="1" dirty="0">
                <a:solidFill>
                  <a:schemeClr val="tx2"/>
                </a:solidFill>
                <a:latin typeface="Times New Roman" panose="02020803070505020304" pitchFamily="18" charset="0"/>
                <a:ea typeface="宋体" panose="02010600030101010101" pitchFamily="2" charset="-122"/>
              </a:rPr>
              <a:t>解：</a:t>
            </a:r>
            <a:r>
              <a:rPr lang="zh-CN" altLang="en-US" sz="2800" b="1" dirty="0">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以</a:t>
            </a:r>
            <a:r>
              <a:rPr lang="en-US" altLang="zh-CN" sz="2800" b="1" dirty="0">
                <a:latin typeface="Times New Roman" panose="02020803070505020304" pitchFamily="18" charset="0"/>
                <a:ea typeface="宋体" panose="02010600030101010101" pitchFamily="2" charset="-122"/>
              </a:rPr>
              <a:t>3</a:t>
            </a:r>
            <a:r>
              <a:rPr lang="zh-CN" altLang="en-US" sz="2800" b="1" dirty="0">
                <a:latin typeface="Times New Roman" panose="02020803070505020304" pitchFamily="18" charset="0"/>
                <a:ea typeface="宋体" panose="02010600030101010101" pitchFamily="2" charset="-122"/>
              </a:rPr>
              <a:t>为根</a:t>
            </a:r>
            <a:r>
              <a:rPr lang="en-US" altLang="zh-CN" sz="2800" b="1" dirty="0">
                <a:latin typeface="Times New Roman" panose="02020803070505020304" pitchFamily="18" charset="0"/>
                <a:ea typeface="宋体" panose="02010600030101010101" pitchFamily="2" charset="-122"/>
                <a:sym typeface="Symbol" pitchFamily="18" charset="2"/>
              </a:rPr>
              <a:t> </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(3) =0.</a:t>
            </a:r>
            <a:br>
              <a:rPr lang="en-US" altLang="zh-CN" sz="2800" b="1">
                <a:latin typeface="Times New Roman" panose="02020803070505020304" pitchFamily="18" charset="0"/>
                <a:ea typeface="宋体" panose="02010600030101010101" pitchFamily="2" charset="-122"/>
              </a:rPr>
            </a:br>
            <a:r>
              <a:rPr lang="en-US" altLang="zh-CN" sz="2800" b="1">
                <a:latin typeface="Times New Roman" panose="02020803070505020304" pitchFamily="18" charset="0"/>
                <a:ea typeface="宋体" panose="02010600030101010101" pitchFamily="2" charset="-122"/>
              </a:rPr>
              <a:t>       (</a:t>
            </a:r>
            <a:r>
              <a:rPr lang="zh-CN" altLang="en-US" sz="2800" b="1" dirty="0">
                <a:solidFill>
                  <a:schemeClr val="tx2"/>
                </a:solidFill>
                <a:latin typeface="Times New Roman" panose="02020803070505020304" pitchFamily="18" charset="0"/>
                <a:ea typeface="宋体" panose="02010600030101010101" pitchFamily="2" charset="-122"/>
              </a:rPr>
              <a:t>法</a:t>
            </a:r>
            <a:r>
              <a:rPr lang="en-US" altLang="zh-CN" sz="2800" b="1">
                <a:solidFill>
                  <a:schemeClr val="tx2"/>
                </a:solidFill>
                <a:latin typeface="Times New Roman" panose="02020803070505020304" pitchFamily="18" charset="0"/>
                <a:ea typeface="宋体" panose="02010600030101010101" pitchFamily="2" charset="-122"/>
              </a:rPr>
              <a:t>1</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(3) = 3</a:t>
            </a:r>
            <a:r>
              <a:rPr lang="en-US" altLang="zh-CN" sz="2800" b="1" baseline="30000">
                <a:latin typeface="Times New Roman" panose="02020803070505020304" pitchFamily="18" charset="0"/>
                <a:ea typeface="宋体" panose="02010600030101010101" pitchFamily="2" charset="-122"/>
              </a:rPr>
              <a:t>4 </a:t>
            </a:r>
            <a:r>
              <a:rPr lang="en-US" altLang="zh-CN" sz="2800" b="1" i="1">
                <a:latin typeface="宋体" panose="02010600030101010101" pitchFamily="2" charset="-122"/>
                <a:ea typeface="宋体" panose="02010600030101010101" pitchFamily="2" charset="-122"/>
              </a:rPr>
              <a:t>-</a:t>
            </a:r>
            <a:r>
              <a:rPr lang="en-US" altLang="zh-CN" sz="2800" b="1" baseline="30000">
                <a:latin typeface="宋体" panose="02010600030101010101" pitchFamily="2" charset="-122"/>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5</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a:latin typeface="Times New Roman" panose="02020803070505020304" pitchFamily="18" charset="0"/>
                <a:ea typeface="宋体" panose="02010600030101010101" pitchFamily="2" charset="-122"/>
              </a:rPr>
              <a:t>3</a:t>
            </a:r>
            <a:r>
              <a:rPr lang="en-US" altLang="zh-CN" sz="2800" b="1" baseline="30000">
                <a:latin typeface="Times New Roman" panose="02020803070505020304" pitchFamily="18" charset="0"/>
                <a:ea typeface="宋体" panose="02010600030101010101" pitchFamily="2" charset="-122"/>
              </a:rPr>
              <a:t>3</a:t>
            </a:r>
            <a:r>
              <a:rPr lang="en-US" altLang="zh-CN" sz="2800" b="1">
                <a:latin typeface="Times New Roman" panose="02020803070505020304" pitchFamily="18" charset="0"/>
                <a:ea typeface="宋体" panose="02010600030101010101" pitchFamily="2" charset="-122"/>
              </a:rPr>
              <a:t>+5 </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a:latin typeface="Times New Roman" panose="02020803070505020304" pitchFamily="18" charset="0"/>
                <a:ea typeface="宋体" panose="02010600030101010101" pitchFamily="2" charset="-122"/>
              </a:rPr>
              <a:t> 3</a:t>
            </a:r>
            <a:r>
              <a:rPr lang="en-US" altLang="zh-CN" sz="2800" b="1" baseline="30000">
                <a:latin typeface="Times New Roman" panose="02020803070505020304" pitchFamily="18" charset="0"/>
                <a:ea typeface="宋体" panose="02010600030101010101" pitchFamily="2" charset="-122"/>
              </a:rPr>
              <a:t>2</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k </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3</a:t>
            </a:r>
            <a:r>
              <a:rPr lang="en-US" altLang="zh-CN" sz="2800" b="1" baseline="30000">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a:t>
            </a:r>
            <a:r>
              <a:rPr lang="en-US" altLang="zh-CN" sz="2800" b="1">
                <a:latin typeface="Times New Roman" panose="02020803070505020304" pitchFamily="18" charset="0"/>
                <a:ea typeface="宋体" panose="02010600030101010101" pitchFamily="2" charset="-122"/>
              </a:rPr>
              <a:t>3=0</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i="1">
                <a:solidFill>
                  <a:schemeClr val="tx2"/>
                </a:solidFill>
                <a:latin typeface="Times New Roman" panose="02020803070505020304" pitchFamily="18" charset="0"/>
                <a:ea typeface="宋体" panose="02010600030101010101" pitchFamily="2" charset="-122"/>
              </a:rPr>
              <a:t>k</a:t>
            </a:r>
            <a:r>
              <a:rPr lang="en-US" altLang="zh-CN" sz="2800" b="1">
                <a:solidFill>
                  <a:schemeClr val="tx2"/>
                </a:solidFill>
                <a:latin typeface="Times New Roman" panose="02020803070505020304" pitchFamily="18" charset="0"/>
                <a:ea typeface="宋体" panose="02010600030101010101" pitchFamily="2" charset="-122"/>
              </a:rPr>
              <a:t>=2.</a:t>
            </a:r>
            <a:endParaRPr lang="en-US" altLang="zh-CN" sz="2800" b="1">
              <a:solidFill>
                <a:schemeClr val="tx2"/>
              </a:solidFill>
              <a:latin typeface="Times New Roman" panose="02020803070505020304" pitchFamily="18" charset="0"/>
              <a:ea typeface="宋体" panose="02010600030101010101" pitchFamily="2" charset="-122"/>
            </a:endParaRPr>
          </a:p>
          <a:p>
            <a:pPr indent="0">
              <a:lnSpc>
                <a:spcPct val="105000"/>
              </a:lnSpc>
            </a:pPr>
            <a:endParaRPr lang="en-US" altLang="zh-CN" sz="2800" b="1">
              <a:latin typeface="Times New Roman" panose="02020803070505020304" pitchFamily="18" charset="0"/>
              <a:ea typeface="宋体" panose="02010600030101010101" pitchFamily="2" charset="-122"/>
            </a:endParaRPr>
          </a:p>
          <a:p>
            <a:pPr indent="0">
              <a:lnSpc>
                <a:spcPct val="105000"/>
              </a:lnSpc>
            </a:pPr>
            <a:r>
              <a:rPr lang="en-US" altLang="zh-CN" sz="2800" b="1">
                <a:latin typeface="Times New Roman" panose="02020803070505020304" pitchFamily="18" charset="0"/>
                <a:ea typeface="宋体" panose="02010600030101010101" pitchFamily="2" charset="-122"/>
              </a:rPr>
              <a:t>       (</a:t>
            </a:r>
            <a:r>
              <a:rPr lang="zh-CN" altLang="en-US" sz="2800" b="1" dirty="0">
                <a:solidFill>
                  <a:schemeClr val="tx2"/>
                </a:solidFill>
                <a:latin typeface="Times New Roman" panose="02020803070505020304" pitchFamily="18" charset="0"/>
                <a:ea typeface="宋体" panose="02010600030101010101" pitchFamily="2" charset="-122"/>
              </a:rPr>
              <a:t>法</a:t>
            </a:r>
            <a:r>
              <a:rPr lang="en-US" altLang="zh-CN" sz="2800" b="1">
                <a:solidFill>
                  <a:schemeClr val="tx2"/>
                </a:solidFill>
                <a:latin typeface="Times New Roman" panose="02020803070505020304" pitchFamily="18" charset="0"/>
                <a:ea typeface="宋体" panose="02010600030101010101" pitchFamily="2" charset="-122"/>
              </a:rPr>
              <a:t>2</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综合除法求</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(3) </a:t>
            </a:r>
            <a:endParaRPr lang="en-US" altLang="zh-CN" sz="2800" b="1">
              <a:latin typeface="Times New Roman" panose="02020803070505020304" pitchFamily="18"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4917">
                                            <p:txEl>
                                              <p:charRg st="0" end="73"/>
                                            </p:txEl>
                                          </p:spTgt>
                                        </p:tgtEl>
                                        <p:attrNameLst>
                                          <p:attrName>style.visibility</p:attrName>
                                        </p:attrNameLst>
                                      </p:cBhvr>
                                      <p:to>
                                        <p:strVal val="visible"/>
                                      </p:to>
                                    </p:set>
                                    <p:animEffect transition="in" filter="wipe(left)">
                                      <p:cBhvr>
                                        <p:cTn id="7" dur="500"/>
                                        <p:tgtEl>
                                          <p:spTgt spid="294917">
                                            <p:txEl>
                                              <p:charRg st="0" end="7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4917">
                                            <p:txEl>
                                              <p:charRg st="74" end="95"/>
                                            </p:txEl>
                                          </p:spTgt>
                                        </p:tgtEl>
                                        <p:attrNameLst>
                                          <p:attrName>style.visibility</p:attrName>
                                        </p:attrNameLst>
                                      </p:cBhvr>
                                      <p:to>
                                        <p:strVal val="visible"/>
                                      </p:to>
                                    </p:set>
                                    <p:animEffect transition="in" filter="wipe(left)">
                                      <p:cBhvr>
                                        <p:cTn id="12" dur="500"/>
                                        <p:tgtEl>
                                          <p:spTgt spid="294917">
                                            <p:txEl>
                                              <p:charRg st="74" end="9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94915"/>
                                        </p:tgtEl>
                                        <p:attrNameLst>
                                          <p:attrName>style.visibility</p:attrName>
                                        </p:attrNameLst>
                                      </p:cBhvr>
                                      <p:to>
                                        <p:strVal val="visible"/>
                                      </p:to>
                                    </p:set>
                                    <p:animEffect transition="in" filter="wipe(left)">
                                      <p:cBhvr>
                                        <p:cTn id="17" dur="500"/>
                                        <p:tgtEl>
                                          <p:spTgt spid="2949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94916"/>
                                        </p:tgtEl>
                                        <p:attrNameLst>
                                          <p:attrName>style.visibility</p:attrName>
                                        </p:attrNameLst>
                                      </p:cBhvr>
                                      <p:to>
                                        <p:strVal val="visible"/>
                                      </p:to>
                                    </p:set>
                                    <p:animEffect transition="in" filter="wipe(left)">
                                      <p:cBhvr>
                                        <p:cTn id="22" dur="500"/>
                                        <p:tgtEl>
                                          <p:spTgt spid="2949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16" grpId="0"/>
      <p:bldP spid="294917" grpId="0" build="p"/>
    </p:bldLst>
  </p:timing>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89089" name="标题 295937"/>
          <p:cNvSpPr>
            <a:spLocks noGrp="1"/>
          </p:cNvSpPr>
          <p:nvPr>
            <p:ph type="title"/>
          </p:nvPr>
        </p:nvSpPr>
        <p:spPr>
          <a:xfrm>
            <a:off x="609600" y="447675"/>
            <a:ext cx="8162925" cy="1076325"/>
          </a:xfrm>
        </p:spPr>
        <p:txBody>
          <a:bodyPr anchor="b">
            <a:spAutoFit/>
          </a:bodyPr>
          <a:p>
            <a:r>
              <a:rPr lang="zh-CN" altLang="en-US" sz="2800" b="1" dirty="0">
                <a:latin typeface="Times New Roman" panose="02020803070505020304" pitchFamily="18" charset="0"/>
                <a:ea typeface="宋体" panose="02010600030101010101" pitchFamily="2" charset="-122"/>
              </a:rPr>
              <a:t>例</a:t>
            </a:r>
            <a:r>
              <a:rPr lang="en-US" altLang="zh-CN" sz="2800" b="1">
                <a:latin typeface="Times New Roman" panose="02020803070505020304" pitchFamily="18" charset="0"/>
                <a:ea typeface="宋体" panose="02010600030101010101" pitchFamily="2" charset="-122"/>
              </a:rPr>
              <a:t>  </a:t>
            </a:r>
            <a:r>
              <a:rPr lang="zh-CN" altLang="en-US" sz="2800" b="1" dirty="0">
                <a:solidFill>
                  <a:schemeClr val="tx1"/>
                </a:solidFill>
                <a:latin typeface="Times New Roman" panose="02020803070505020304" pitchFamily="18" charset="0"/>
                <a:ea typeface="宋体" panose="02010600030101010101" pitchFamily="2" charset="-122"/>
              </a:rPr>
              <a:t>将</a:t>
            </a:r>
            <a:r>
              <a:rPr lang="en-US" altLang="zh-CN" sz="2800" b="1" dirty="0">
                <a:solidFill>
                  <a:schemeClr val="tx1"/>
                </a:solidFill>
                <a:latin typeface="Times New Roman" panose="02020803070505020304" pitchFamily="18" charset="0"/>
                <a:ea typeface="宋体" panose="02010600030101010101" pitchFamily="2" charset="-122"/>
              </a:rPr>
              <a:t>4</a:t>
            </a:r>
            <a:r>
              <a:rPr lang="zh-CN" altLang="en-US" sz="2800" b="1" dirty="0">
                <a:solidFill>
                  <a:schemeClr val="tx1"/>
                </a:solidFill>
                <a:latin typeface="Times New Roman" panose="02020803070505020304" pitchFamily="18" charset="0"/>
                <a:ea typeface="宋体" panose="02010600030101010101" pitchFamily="2" charset="-122"/>
              </a:rPr>
              <a:t>次多项式</a:t>
            </a:r>
            <a:r>
              <a:rPr lang="en-US" altLang="zh-CN" b="1" i="1">
                <a:latin typeface="Times New Roman" panose="02020803070505020304" pitchFamily="18" charset="0"/>
              </a:rPr>
              <a:t>f</a:t>
            </a:r>
            <a:r>
              <a:rPr lang="en-US" altLang="zh-CN" b="1">
                <a:latin typeface="Times New Roman" panose="02020803070505020304" pitchFamily="18" charset="0"/>
              </a:rPr>
              <a:t>(</a:t>
            </a:r>
            <a:r>
              <a:rPr lang="en-US" altLang="zh-CN" b="1" i="1">
                <a:latin typeface="Times New Roman" panose="02020803070505020304" pitchFamily="18" charset="0"/>
              </a:rPr>
              <a:t>x</a:t>
            </a:r>
            <a:r>
              <a:rPr lang="en-US" altLang="zh-CN" b="1">
                <a:latin typeface="Times New Roman" panose="02020803070505020304" pitchFamily="18" charset="0"/>
              </a:rPr>
              <a:t>) =</a:t>
            </a:r>
            <a:r>
              <a:rPr lang="en-US" altLang="zh-CN" b="1" i="1">
                <a:latin typeface="Times New Roman" panose="02020803070505020304" pitchFamily="18" charset="0"/>
              </a:rPr>
              <a:t>x</a:t>
            </a:r>
            <a:r>
              <a:rPr lang="en-US" altLang="zh-CN" b="1" baseline="30000">
                <a:latin typeface="Times New Roman" panose="02020803070505020304" pitchFamily="18" charset="0"/>
              </a:rPr>
              <a:t>4</a:t>
            </a:r>
            <a:r>
              <a:rPr lang="en-US" altLang="zh-CN" b="1">
                <a:latin typeface="宋体" panose="02010600030101010101" pitchFamily="2" charset="-122"/>
                <a:ea typeface="宋体" panose="02010600030101010101" pitchFamily="2" charset="-122"/>
              </a:rPr>
              <a:t>-</a:t>
            </a:r>
            <a:r>
              <a:rPr lang="en-US" altLang="zh-CN" b="1">
                <a:latin typeface="Times New Roman" panose="02020803070505020304" pitchFamily="18" charset="0"/>
              </a:rPr>
              <a:t>3</a:t>
            </a:r>
            <a:r>
              <a:rPr lang="en-US" altLang="zh-CN" b="1" i="1">
                <a:latin typeface="Times New Roman" panose="02020803070505020304" pitchFamily="18" charset="0"/>
              </a:rPr>
              <a:t>x</a:t>
            </a:r>
            <a:r>
              <a:rPr lang="en-US" altLang="zh-CN" b="1" baseline="30000">
                <a:latin typeface="Times New Roman" panose="02020803070505020304" pitchFamily="18" charset="0"/>
              </a:rPr>
              <a:t>2</a:t>
            </a:r>
            <a:r>
              <a:rPr lang="en-US" altLang="zh-CN" b="1">
                <a:latin typeface="Times New Roman" panose="02020803070505020304" pitchFamily="18" charset="0"/>
              </a:rPr>
              <a:t>+3</a:t>
            </a:r>
            <a:r>
              <a:rPr lang="zh-CN" altLang="en-US" sz="2800" b="1" dirty="0">
                <a:solidFill>
                  <a:schemeClr val="tx1"/>
                </a:solidFill>
                <a:latin typeface="Times New Roman" panose="02020803070505020304" pitchFamily="18" charset="0"/>
                <a:ea typeface="宋体" panose="02010600030101010101" pitchFamily="2" charset="-122"/>
              </a:rPr>
              <a:t>表成一次多项式</a:t>
            </a:r>
            <a:br>
              <a:rPr lang="zh-CN" altLang="en-US" sz="2800" b="1" dirty="0">
                <a:solidFill>
                  <a:schemeClr val="tx1"/>
                </a:solidFill>
                <a:latin typeface="Times New Roman" panose="02020803070505020304" pitchFamily="18" charset="0"/>
                <a:ea typeface="宋体" panose="02010600030101010101" pitchFamily="2" charset="-122"/>
              </a:rPr>
            </a:br>
            <a:r>
              <a:rPr lang="zh-CN" altLang="en-US" sz="2800" b="1" dirty="0">
                <a:solidFill>
                  <a:schemeClr val="tx1"/>
                </a:solidFill>
                <a:latin typeface="Times New Roman" panose="02020803070505020304" pitchFamily="18" charset="0"/>
                <a:ea typeface="宋体" panose="02010600030101010101" pitchFamily="2" charset="-122"/>
              </a:rPr>
              <a:t>        </a:t>
            </a:r>
            <a:r>
              <a:rPr lang="en-US" altLang="zh-CN" b="1">
                <a:latin typeface="Times New Roman" panose="02020803070505020304" pitchFamily="18" charset="0"/>
              </a:rPr>
              <a:t>(</a:t>
            </a:r>
            <a:r>
              <a:rPr lang="en-US" altLang="zh-CN" b="1" i="1">
                <a:latin typeface="Times New Roman" panose="02020803070505020304" pitchFamily="18" charset="0"/>
              </a:rPr>
              <a:t>x-</a:t>
            </a:r>
            <a:r>
              <a:rPr lang="en-US" altLang="zh-CN" b="1">
                <a:latin typeface="Times New Roman" panose="02020803070505020304" pitchFamily="18" charset="0"/>
              </a:rPr>
              <a:t>1) </a:t>
            </a:r>
            <a:r>
              <a:rPr lang="zh-CN" altLang="en-US" sz="2800" b="1" dirty="0">
                <a:solidFill>
                  <a:schemeClr val="tx1"/>
                </a:solidFill>
                <a:latin typeface="Times New Roman" panose="02020803070505020304" pitchFamily="18" charset="0"/>
                <a:ea typeface="宋体" panose="02010600030101010101" pitchFamily="2" charset="-122"/>
              </a:rPr>
              <a:t>的方幂的和</a:t>
            </a:r>
            <a:r>
              <a:rPr lang="en-US" altLang="zh-CN" sz="2800" b="1">
                <a:solidFill>
                  <a:schemeClr val="tx1"/>
                </a:solidFill>
                <a:latin typeface="Times New Roman" panose="02020803070505020304" pitchFamily="18" charset="0"/>
                <a:ea typeface="宋体" panose="02010600030101010101" pitchFamily="2" charset="-122"/>
              </a:rPr>
              <a:t>.</a:t>
            </a:r>
            <a:endParaRPr lang="en-US" altLang="zh-CN" sz="2800" b="1">
              <a:solidFill>
                <a:schemeClr val="tx1"/>
              </a:solidFill>
              <a:latin typeface="Times New Roman" panose="02020803070505020304" pitchFamily="18" charset="0"/>
              <a:ea typeface="宋体" panose="02010600030101010101" pitchFamily="2" charset="-122"/>
            </a:endParaRPr>
          </a:p>
        </p:txBody>
      </p:sp>
      <p:sp>
        <p:nvSpPr>
          <p:cNvPr id="295939" name="内容占位符 295938"/>
          <p:cNvSpPr>
            <a:spLocks noGrp="1"/>
          </p:cNvSpPr>
          <p:nvPr>
            <p:ph idx="1"/>
          </p:nvPr>
        </p:nvSpPr>
        <p:spPr>
          <a:xfrm>
            <a:off x="652463" y="1752600"/>
            <a:ext cx="8186737" cy="4572000"/>
          </a:xfrm>
        </p:spPr>
        <p:txBody>
          <a:bodyPr anchor="t"/>
          <a:p>
            <a:pPr>
              <a:lnSpc>
                <a:spcPct val="90000"/>
              </a:lnSpc>
            </a:pPr>
            <a:r>
              <a:rPr lang="zh-CN" altLang="en-US" sz="2800" b="1" dirty="0">
                <a:latin typeface="Times New Roman" panose="02020803070505020304" pitchFamily="18" charset="0"/>
              </a:rPr>
              <a:t>分析：若 </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已经表成一次多项式</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i="1">
                <a:latin typeface="宋体" panose="02010600030101010101" pitchFamily="2" charset="-122"/>
              </a:rPr>
              <a:t>-</a:t>
            </a:r>
            <a:r>
              <a:rPr lang="en-US" altLang="zh-CN" sz="2800" b="1" dirty="0">
                <a:latin typeface="Times New Roman" panose="02020803070505020304" pitchFamily="18" charset="0"/>
              </a:rPr>
              <a:t>1) </a:t>
            </a:r>
            <a:r>
              <a:rPr lang="zh-CN" altLang="en-US" sz="2800" b="1" dirty="0">
                <a:latin typeface="Times New Roman" panose="02020803070505020304" pitchFamily="18" charset="0"/>
              </a:rPr>
              <a:t>的方幂的和的形式：</a:t>
            </a:r>
            <a:endParaRPr lang="zh-CN" altLang="en-US" sz="2800" b="1" dirty="0">
              <a:latin typeface="Times New Roman" panose="02020803070505020304" pitchFamily="18" charset="0"/>
            </a:endParaRPr>
          </a:p>
          <a:p>
            <a:pPr>
              <a:lnSpc>
                <a:spcPct val="90000"/>
              </a:lnSpc>
              <a:buNone/>
            </a:pPr>
            <a:r>
              <a:rPr lang="zh-CN" altLang="en-US" sz="2800" b="1" i="1">
                <a:latin typeface="Times New Roman" panose="02020803070505020304" pitchFamily="18" charset="0"/>
              </a:rPr>
              <a:t>    </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d</a:t>
            </a:r>
            <a:r>
              <a:rPr lang="en-US" altLang="zh-CN" sz="2800" b="1" baseline="-25000">
                <a:latin typeface="Times New Roman" panose="02020803070505020304" pitchFamily="18" charset="0"/>
              </a:rPr>
              <a:t>4</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1) </a:t>
            </a:r>
            <a:r>
              <a:rPr lang="en-US" altLang="zh-CN" sz="2800" b="1" baseline="30000">
                <a:latin typeface="Times New Roman" panose="02020803070505020304" pitchFamily="18" charset="0"/>
              </a:rPr>
              <a:t>4</a:t>
            </a:r>
            <a:r>
              <a:rPr lang="en-US" altLang="zh-CN" sz="2800" b="1">
                <a:latin typeface="Times New Roman" panose="02020803070505020304" pitchFamily="18" charset="0"/>
              </a:rPr>
              <a:t>+ </a:t>
            </a:r>
            <a:r>
              <a:rPr lang="en-US" altLang="zh-CN" sz="2800" b="1" i="1">
                <a:latin typeface="Times New Roman" panose="02020803070505020304" pitchFamily="18" charset="0"/>
              </a:rPr>
              <a:t>d</a:t>
            </a:r>
            <a:r>
              <a:rPr lang="en-US" altLang="zh-CN" sz="2800" b="1" baseline="-25000">
                <a:latin typeface="Times New Roman" panose="02020803070505020304" pitchFamily="18" charset="0"/>
              </a:rPr>
              <a:t>3</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1) </a:t>
            </a:r>
            <a:r>
              <a:rPr lang="en-US" altLang="zh-CN" sz="2800" b="1" baseline="30000">
                <a:latin typeface="Times New Roman" panose="02020803070505020304" pitchFamily="18" charset="0"/>
              </a:rPr>
              <a:t>3</a:t>
            </a:r>
            <a:r>
              <a:rPr lang="en-US" altLang="zh-CN" sz="2800" b="1">
                <a:latin typeface="Times New Roman" panose="02020803070505020304" pitchFamily="18" charset="0"/>
              </a:rPr>
              <a:t>+ </a:t>
            </a:r>
            <a:r>
              <a:rPr lang="en-US" altLang="zh-CN" sz="2800" b="1" i="1">
                <a:latin typeface="Times New Roman" panose="02020803070505020304" pitchFamily="18" charset="0"/>
              </a:rPr>
              <a:t>d</a:t>
            </a:r>
            <a:r>
              <a:rPr lang="en-US" altLang="zh-CN" sz="2800" b="1" baseline="-25000">
                <a:latin typeface="Times New Roman" panose="02020803070505020304" pitchFamily="18" charset="0"/>
              </a:rPr>
              <a:t>2</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1) </a:t>
            </a:r>
            <a:r>
              <a:rPr lang="en-US" altLang="zh-CN" sz="2800" b="1" baseline="30000">
                <a:latin typeface="Times New Roman" panose="02020803070505020304" pitchFamily="18" charset="0"/>
              </a:rPr>
              <a:t>2</a:t>
            </a:r>
            <a:r>
              <a:rPr lang="en-US" altLang="zh-CN" sz="2800" b="1">
                <a:latin typeface="Times New Roman" panose="02020803070505020304" pitchFamily="18" charset="0"/>
              </a:rPr>
              <a:t>+ </a:t>
            </a:r>
            <a:r>
              <a:rPr lang="en-US" altLang="zh-CN" sz="2800" b="1" i="1">
                <a:latin typeface="Times New Roman" panose="02020803070505020304" pitchFamily="18" charset="0"/>
              </a:rPr>
              <a:t>d</a:t>
            </a:r>
            <a:r>
              <a:rPr lang="en-US" altLang="zh-CN" sz="2800" b="1" baseline="-25000">
                <a:latin typeface="Times New Roman" panose="02020803070505020304" pitchFamily="18" charset="0"/>
              </a:rPr>
              <a:t>1</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1) </a:t>
            </a:r>
            <a:r>
              <a:rPr lang="en-US" altLang="zh-CN" sz="2800" b="1" baseline="30000">
                <a:latin typeface="Times New Roman" panose="02020803070505020304" pitchFamily="18" charset="0"/>
              </a:rPr>
              <a:t> </a:t>
            </a:r>
            <a:r>
              <a:rPr lang="en-US" altLang="zh-CN" sz="2800" b="1" i="1">
                <a:latin typeface="Times New Roman" panose="02020803070505020304" pitchFamily="18" charset="0"/>
              </a:rPr>
              <a:t>+ d</a:t>
            </a:r>
            <a:r>
              <a:rPr lang="en-US" altLang="zh-CN" sz="2800" b="1" baseline="-25000">
                <a:latin typeface="Times New Roman" panose="02020803070505020304" pitchFamily="18" charset="0"/>
              </a:rPr>
              <a:t>0</a:t>
            </a:r>
            <a:endParaRPr lang="en-US" altLang="zh-CN" sz="2800" b="1" baseline="-25000">
              <a:latin typeface="Times New Roman" panose="02020803070505020304" pitchFamily="18" charset="0"/>
            </a:endParaRPr>
          </a:p>
          <a:p>
            <a:pPr eaLnBrk="0" hangingPunct="0">
              <a:lnSpc>
                <a:spcPct val="90000"/>
              </a:lnSpc>
              <a:buNone/>
            </a:pPr>
            <a:r>
              <a:rPr lang="en-US" altLang="zh-CN" sz="2800" b="1" i="1">
                <a:latin typeface="Times New Roman" panose="02020803070505020304" pitchFamily="18" charset="0"/>
              </a:rPr>
              <a:t>          =</a:t>
            </a:r>
            <a:r>
              <a:rPr lang="en-US" altLang="zh-CN" sz="2800" b="1">
                <a:latin typeface="Times New Roman" panose="02020803070505020304" pitchFamily="18" charset="0"/>
              </a:rPr>
              <a:t>[</a:t>
            </a:r>
            <a:r>
              <a:rPr lang="en-US" altLang="zh-CN" sz="2800" b="1" i="1">
                <a:latin typeface="Times New Roman" panose="02020803070505020304" pitchFamily="18" charset="0"/>
              </a:rPr>
              <a:t>d</a:t>
            </a:r>
            <a:r>
              <a:rPr lang="en-US" altLang="zh-CN" sz="2800" b="1" baseline="-25000">
                <a:latin typeface="Times New Roman" panose="02020803070505020304" pitchFamily="18" charset="0"/>
              </a:rPr>
              <a:t>4</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1) </a:t>
            </a:r>
            <a:r>
              <a:rPr lang="en-US" altLang="zh-CN" sz="2800" b="1" baseline="30000">
                <a:latin typeface="Times New Roman" panose="02020803070505020304" pitchFamily="18" charset="0"/>
              </a:rPr>
              <a:t>3</a:t>
            </a:r>
            <a:r>
              <a:rPr lang="en-US" altLang="zh-CN" sz="2800" b="1">
                <a:latin typeface="Times New Roman" panose="02020803070505020304" pitchFamily="18" charset="0"/>
              </a:rPr>
              <a:t>+ </a:t>
            </a:r>
            <a:r>
              <a:rPr lang="en-US" altLang="zh-CN" sz="2800" b="1" i="1">
                <a:latin typeface="Times New Roman" panose="02020803070505020304" pitchFamily="18" charset="0"/>
              </a:rPr>
              <a:t>d</a:t>
            </a:r>
            <a:r>
              <a:rPr lang="en-US" altLang="zh-CN" sz="2800" b="1" baseline="-25000">
                <a:latin typeface="Times New Roman" panose="02020803070505020304" pitchFamily="18" charset="0"/>
              </a:rPr>
              <a:t>3</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1) </a:t>
            </a:r>
            <a:r>
              <a:rPr lang="en-US" altLang="zh-CN" sz="2800" b="1" baseline="30000">
                <a:latin typeface="Times New Roman" panose="02020803070505020304" pitchFamily="18" charset="0"/>
              </a:rPr>
              <a:t>2</a:t>
            </a:r>
            <a:r>
              <a:rPr lang="en-US" altLang="zh-CN" sz="2800" b="1">
                <a:latin typeface="Times New Roman" panose="02020803070505020304" pitchFamily="18" charset="0"/>
              </a:rPr>
              <a:t>+ </a:t>
            </a:r>
            <a:r>
              <a:rPr lang="en-US" altLang="zh-CN" sz="2800" b="1" i="1">
                <a:latin typeface="Times New Roman" panose="02020803070505020304" pitchFamily="18" charset="0"/>
              </a:rPr>
              <a:t>d</a:t>
            </a:r>
            <a:r>
              <a:rPr lang="en-US" altLang="zh-CN" sz="2800" b="1" baseline="-25000">
                <a:latin typeface="Times New Roman" panose="02020803070505020304" pitchFamily="18" charset="0"/>
              </a:rPr>
              <a:t>2</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1) </a:t>
            </a:r>
            <a:r>
              <a:rPr lang="en-US" altLang="zh-CN" sz="2800" b="1" baseline="30000">
                <a:latin typeface="Times New Roman" panose="02020803070505020304" pitchFamily="18" charset="0"/>
              </a:rPr>
              <a:t> </a:t>
            </a:r>
            <a:r>
              <a:rPr lang="en-US" altLang="zh-CN" sz="2800" b="1">
                <a:latin typeface="Times New Roman" panose="02020803070505020304" pitchFamily="18" charset="0"/>
              </a:rPr>
              <a:t>+ </a:t>
            </a:r>
            <a:r>
              <a:rPr lang="en-US" altLang="zh-CN" sz="2800" b="1" i="1">
                <a:latin typeface="Times New Roman" panose="02020803070505020304" pitchFamily="18" charset="0"/>
              </a:rPr>
              <a:t>d</a:t>
            </a:r>
            <a:r>
              <a:rPr lang="en-US" altLang="zh-CN" sz="2800" b="1" baseline="-25000">
                <a:latin typeface="Times New Roman" panose="02020803070505020304" pitchFamily="18" charset="0"/>
              </a:rPr>
              <a:t>1</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1) </a:t>
            </a:r>
            <a:r>
              <a:rPr lang="en-US" altLang="zh-CN" sz="2800" b="1" baseline="30000">
                <a:latin typeface="Times New Roman" panose="02020803070505020304" pitchFamily="18" charset="0"/>
              </a:rPr>
              <a:t> </a:t>
            </a:r>
            <a:r>
              <a:rPr lang="en-US" altLang="zh-CN" sz="2800" b="1" i="1">
                <a:latin typeface="Times New Roman" panose="02020803070505020304" pitchFamily="18" charset="0"/>
              </a:rPr>
              <a:t>+ d</a:t>
            </a:r>
            <a:r>
              <a:rPr lang="en-US" altLang="zh-CN" sz="2800" b="1" baseline="-25000">
                <a:latin typeface="Times New Roman" panose="02020803070505020304" pitchFamily="18" charset="0"/>
              </a:rPr>
              <a:t>0</a:t>
            </a:r>
            <a:endParaRPr lang="en-US" altLang="zh-CN" sz="2800" b="1" baseline="-25000">
              <a:latin typeface="Times New Roman" panose="02020803070505020304" pitchFamily="18" charset="0"/>
            </a:endParaRPr>
          </a:p>
          <a:p>
            <a:pPr eaLnBrk="0" hangingPunct="0">
              <a:lnSpc>
                <a:spcPct val="90000"/>
              </a:lnSpc>
              <a:buNone/>
            </a:pPr>
            <a:r>
              <a:rPr lang="en-US" altLang="zh-CN" sz="2800" b="1" baseline="-25000">
                <a:latin typeface="Times New Roman" panose="02020803070505020304" pitchFamily="18" charset="0"/>
              </a:rPr>
              <a:t>               </a:t>
            </a:r>
            <a:r>
              <a:rPr lang="en-US" altLang="zh-CN" sz="2800" b="1">
                <a:latin typeface="Times New Roman" panose="02020803070505020304" pitchFamily="18" charset="0"/>
              </a:rPr>
              <a:t>=[[</a:t>
            </a:r>
            <a:r>
              <a:rPr lang="en-US" altLang="zh-CN" sz="2800" b="1" i="1">
                <a:latin typeface="Times New Roman" panose="02020803070505020304" pitchFamily="18" charset="0"/>
              </a:rPr>
              <a:t>d</a:t>
            </a:r>
            <a:r>
              <a:rPr lang="en-US" altLang="zh-CN" sz="2800" b="1" baseline="-25000">
                <a:latin typeface="Times New Roman" panose="02020803070505020304" pitchFamily="18" charset="0"/>
              </a:rPr>
              <a:t>4</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1) </a:t>
            </a:r>
            <a:r>
              <a:rPr lang="en-US" altLang="zh-CN" sz="2800" b="1" baseline="30000">
                <a:latin typeface="Times New Roman" panose="02020803070505020304" pitchFamily="18" charset="0"/>
              </a:rPr>
              <a:t>2</a:t>
            </a:r>
            <a:r>
              <a:rPr lang="en-US" altLang="zh-CN" sz="2800" b="1">
                <a:latin typeface="Times New Roman" panose="02020803070505020304" pitchFamily="18" charset="0"/>
              </a:rPr>
              <a:t>+ </a:t>
            </a:r>
            <a:r>
              <a:rPr lang="en-US" altLang="zh-CN" sz="2800" b="1" i="1">
                <a:latin typeface="Times New Roman" panose="02020803070505020304" pitchFamily="18" charset="0"/>
              </a:rPr>
              <a:t>d</a:t>
            </a:r>
            <a:r>
              <a:rPr lang="en-US" altLang="zh-CN" sz="2800" b="1" baseline="-25000">
                <a:latin typeface="Times New Roman" panose="02020803070505020304" pitchFamily="18" charset="0"/>
              </a:rPr>
              <a:t>3</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1) </a:t>
            </a:r>
            <a:r>
              <a:rPr lang="en-US" altLang="zh-CN" sz="2800" b="1" baseline="30000">
                <a:latin typeface="Times New Roman" panose="02020803070505020304" pitchFamily="18" charset="0"/>
              </a:rPr>
              <a:t> </a:t>
            </a:r>
            <a:r>
              <a:rPr lang="en-US" altLang="zh-CN" sz="2800" b="1">
                <a:latin typeface="Times New Roman" panose="02020803070505020304" pitchFamily="18" charset="0"/>
              </a:rPr>
              <a:t>+ </a:t>
            </a:r>
            <a:r>
              <a:rPr lang="en-US" altLang="zh-CN" sz="2800" b="1" i="1">
                <a:latin typeface="Times New Roman" panose="02020803070505020304" pitchFamily="18" charset="0"/>
              </a:rPr>
              <a:t>d</a:t>
            </a:r>
            <a:r>
              <a:rPr lang="en-US" altLang="zh-CN" sz="2800" b="1" baseline="-25000">
                <a:latin typeface="Times New Roman" panose="02020803070505020304" pitchFamily="18" charset="0"/>
              </a:rPr>
              <a:t>2</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1) </a:t>
            </a:r>
            <a:r>
              <a:rPr lang="en-US" altLang="zh-CN" sz="2800" b="1" baseline="30000">
                <a:latin typeface="Times New Roman" panose="02020803070505020304" pitchFamily="18" charset="0"/>
              </a:rPr>
              <a:t> </a:t>
            </a:r>
            <a:r>
              <a:rPr lang="en-US" altLang="zh-CN" sz="2800" b="1">
                <a:latin typeface="Times New Roman" panose="02020803070505020304" pitchFamily="18" charset="0"/>
              </a:rPr>
              <a:t>+ </a:t>
            </a:r>
            <a:r>
              <a:rPr lang="en-US" altLang="zh-CN" sz="2800" b="1" i="1">
                <a:latin typeface="Times New Roman" panose="02020803070505020304" pitchFamily="18" charset="0"/>
              </a:rPr>
              <a:t>d</a:t>
            </a:r>
            <a:r>
              <a:rPr lang="en-US" altLang="zh-CN" sz="2800" b="1" baseline="-25000">
                <a:latin typeface="Times New Roman" panose="02020803070505020304" pitchFamily="18" charset="0"/>
              </a:rPr>
              <a:t>1</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1) </a:t>
            </a:r>
            <a:r>
              <a:rPr lang="en-US" altLang="zh-CN" sz="2800" b="1" baseline="30000">
                <a:latin typeface="Times New Roman" panose="02020803070505020304" pitchFamily="18" charset="0"/>
              </a:rPr>
              <a:t> </a:t>
            </a:r>
            <a:r>
              <a:rPr lang="en-US" altLang="zh-CN" sz="2800" b="1" i="1">
                <a:latin typeface="Times New Roman" panose="02020803070505020304" pitchFamily="18" charset="0"/>
              </a:rPr>
              <a:t>+ d</a:t>
            </a:r>
            <a:r>
              <a:rPr lang="en-US" altLang="zh-CN" sz="2800" b="1" baseline="-25000">
                <a:latin typeface="Times New Roman" panose="02020803070505020304" pitchFamily="18" charset="0"/>
              </a:rPr>
              <a:t>0</a:t>
            </a:r>
            <a:endParaRPr lang="en-US" altLang="zh-CN" sz="2800" b="1" baseline="-25000">
              <a:latin typeface="Times New Roman" panose="02020803070505020304" pitchFamily="18" charset="0"/>
            </a:endParaRPr>
          </a:p>
          <a:p>
            <a:pPr eaLnBrk="0" hangingPunct="0">
              <a:lnSpc>
                <a:spcPct val="90000"/>
              </a:lnSpc>
              <a:buNone/>
            </a:pPr>
            <a:r>
              <a:rPr lang="en-US" altLang="zh-CN" sz="2800" b="1">
                <a:latin typeface="Times New Roman" panose="02020803070505020304" pitchFamily="18" charset="0"/>
              </a:rPr>
              <a:t>          =[[[</a:t>
            </a:r>
            <a:r>
              <a:rPr lang="en-US" altLang="zh-CN" sz="2800" b="1" i="1">
                <a:latin typeface="Times New Roman" panose="02020803070505020304" pitchFamily="18" charset="0"/>
              </a:rPr>
              <a:t>d</a:t>
            </a:r>
            <a:r>
              <a:rPr lang="en-US" altLang="zh-CN" sz="2800" b="1" baseline="-25000">
                <a:latin typeface="Times New Roman" panose="02020803070505020304" pitchFamily="18" charset="0"/>
              </a:rPr>
              <a:t>4</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1) </a:t>
            </a:r>
            <a:r>
              <a:rPr lang="en-US" altLang="zh-CN" sz="2800" b="1" baseline="30000">
                <a:latin typeface="Times New Roman" panose="02020803070505020304" pitchFamily="18" charset="0"/>
              </a:rPr>
              <a:t> </a:t>
            </a:r>
            <a:r>
              <a:rPr lang="en-US" altLang="zh-CN" sz="2800" b="1">
                <a:latin typeface="Times New Roman" panose="02020803070505020304" pitchFamily="18" charset="0"/>
              </a:rPr>
              <a:t>+ </a:t>
            </a:r>
            <a:r>
              <a:rPr lang="en-US" altLang="zh-CN" sz="2800" b="1" i="1">
                <a:latin typeface="Times New Roman" panose="02020803070505020304" pitchFamily="18" charset="0"/>
              </a:rPr>
              <a:t>d</a:t>
            </a:r>
            <a:r>
              <a:rPr lang="en-US" altLang="zh-CN" sz="2800" b="1" baseline="-25000">
                <a:latin typeface="Times New Roman" panose="02020803070505020304" pitchFamily="18" charset="0"/>
              </a:rPr>
              <a:t>3</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1) + </a:t>
            </a:r>
            <a:r>
              <a:rPr lang="en-US" altLang="zh-CN" sz="2800" b="1" i="1">
                <a:latin typeface="Times New Roman" panose="02020803070505020304" pitchFamily="18" charset="0"/>
              </a:rPr>
              <a:t>d</a:t>
            </a:r>
            <a:r>
              <a:rPr lang="en-US" altLang="zh-CN" sz="2800" b="1" baseline="-25000">
                <a:latin typeface="Times New Roman" panose="02020803070505020304" pitchFamily="18" charset="0"/>
              </a:rPr>
              <a:t>2</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1) </a:t>
            </a:r>
            <a:r>
              <a:rPr lang="en-US" altLang="zh-CN" sz="2800" b="1" baseline="30000">
                <a:latin typeface="Times New Roman" panose="02020803070505020304" pitchFamily="18" charset="0"/>
              </a:rPr>
              <a:t> </a:t>
            </a:r>
            <a:r>
              <a:rPr lang="en-US" altLang="zh-CN" sz="2800" b="1">
                <a:latin typeface="Times New Roman" panose="02020803070505020304" pitchFamily="18" charset="0"/>
              </a:rPr>
              <a:t>+ </a:t>
            </a:r>
            <a:r>
              <a:rPr lang="en-US" altLang="zh-CN" sz="2800" b="1" i="1">
                <a:latin typeface="Times New Roman" panose="02020803070505020304" pitchFamily="18" charset="0"/>
              </a:rPr>
              <a:t>d</a:t>
            </a:r>
            <a:r>
              <a:rPr lang="en-US" altLang="zh-CN" sz="2800" b="1" baseline="-25000">
                <a:latin typeface="Times New Roman" panose="02020803070505020304" pitchFamily="18" charset="0"/>
              </a:rPr>
              <a:t>1</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1) </a:t>
            </a:r>
            <a:r>
              <a:rPr lang="en-US" altLang="zh-CN" sz="2800" b="1" baseline="30000">
                <a:latin typeface="Times New Roman" panose="02020803070505020304" pitchFamily="18" charset="0"/>
              </a:rPr>
              <a:t> </a:t>
            </a:r>
            <a:r>
              <a:rPr lang="en-US" altLang="zh-CN" sz="2800" b="1" i="1">
                <a:latin typeface="Times New Roman" panose="02020803070505020304" pitchFamily="18" charset="0"/>
              </a:rPr>
              <a:t>+ d</a:t>
            </a:r>
            <a:r>
              <a:rPr lang="en-US" altLang="zh-CN" sz="2800" b="1" baseline="-25000">
                <a:latin typeface="Times New Roman" panose="02020803070505020304" pitchFamily="18" charset="0"/>
              </a:rPr>
              <a:t>0</a:t>
            </a:r>
            <a:endParaRPr lang="en-US" altLang="zh-CN" sz="2800" b="1" baseline="-25000">
              <a:latin typeface="Times New Roman" panose="02020803070505020304" pitchFamily="18" charset="0"/>
            </a:endParaRPr>
          </a:p>
          <a:p>
            <a:pPr eaLnBrk="0" hangingPunct="0">
              <a:lnSpc>
                <a:spcPct val="90000"/>
              </a:lnSpc>
              <a:buNone/>
            </a:pPr>
            <a:endParaRPr lang="en-US" altLang="zh-CN" sz="2800" b="1">
              <a:latin typeface="Times New Roman" panose="02020803070505020304" pitchFamily="18" charset="0"/>
            </a:endParaRPr>
          </a:p>
          <a:p>
            <a:pPr eaLnBrk="0" hangingPunct="0">
              <a:lnSpc>
                <a:spcPct val="90000"/>
              </a:lnSpc>
              <a:buNone/>
            </a:pPr>
            <a:r>
              <a:rPr lang="zh-CN" altLang="en-US" sz="2000" b="1" dirty="0">
                <a:latin typeface="Times New Roman" panose="02020803070505020304" pitchFamily="18" charset="0"/>
              </a:rPr>
              <a:t>即： </a:t>
            </a:r>
            <a:r>
              <a:rPr lang="en-US" altLang="zh-CN" sz="2000" b="1" i="1">
                <a:latin typeface="Times New Roman" panose="02020803070505020304" pitchFamily="18" charset="0"/>
              </a:rPr>
              <a:t>d</a:t>
            </a:r>
            <a:r>
              <a:rPr lang="en-US" altLang="zh-CN" sz="2000" b="1" baseline="-25000">
                <a:latin typeface="Times New Roman" panose="02020803070505020304" pitchFamily="18" charset="0"/>
              </a:rPr>
              <a:t>0</a:t>
            </a:r>
            <a:r>
              <a:rPr lang="zh-CN" altLang="en-US" sz="2000" b="1">
                <a:latin typeface="Times New Roman" panose="02020803070505020304" pitchFamily="18" charset="0"/>
              </a:rPr>
              <a:t>是</a:t>
            </a:r>
            <a:r>
              <a:rPr lang="en-US" altLang="zh-CN" sz="2000" b="1" i="1">
                <a:latin typeface="Times New Roman" panose="02020803070505020304" pitchFamily="18" charset="0"/>
              </a:rPr>
              <a:t>f</a:t>
            </a:r>
            <a:r>
              <a:rPr lang="en-US" altLang="zh-CN" sz="2000" b="1">
                <a:latin typeface="Times New Roman" panose="02020803070505020304" pitchFamily="18" charset="0"/>
              </a:rPr>
              <a:t>(</a:t>
            </a:r>
            <a:r>
              <a:rPr lang="en-US" altLang="zh-CN" sz="2000" b="1" i="1">
                <a:latin typeface="Times New Roman" panose="02020803070505020304" pitchFamily="18" charset="0"/>
              </a:rPr>
              <a:t>x</a:t>
            </a:r>
            <a:r>
              <a:rPr lang="en-US" altLang="zh-CN" sz="2000" b="1">
                <a:latin typeface="Times New Roman" panose="02020803070505020304" pitchFamily="18" charset="0"/>
              </a:rPr>
              <a:t>) </a:t>
            </a:r>
            <a:r>
              <a:rPr lang="zh-CN" altLang="en-US" sz="2000" b="1">
                <a:latin typeface="Times New Roman" panose="02020803070505020304" pitchFamily="18" charset="0"/>
              </a:rPr>
              <a:t>被</a:t>
            </a:r>
            <a:r>
              <a:rPr lang="en-US" altLang="zh-CN" sz="2000" b="1">
                <a:latin typeface="Times New Roman" panose="02020803070505020304" pitchFamily="18" charset="0"/>
              </a:rPr>
              <a:t>(</a:t>
            </a:r>
            <a:r>
              <a:rPr lang="en-US" altLang="zh-CN" sz="2000" b="1" i="1">
                <a:latin typeface="Times New Roman" panose="02020803070505020304" pitchFamily="18" charset="0"/>
              </a:rPr>
              <a:t>x-</a:t>
            </a:r>
            <a:r>
              <a:rPr lang="en-US" altLang="zh-CN" sz="2000" b="1" dirty="0">
                <a:latin typeface="Times New Roman" panose="02020803070505020304" pitchFamily="18" charset="0"/>
              </a:rPr>
              <a:t>1) </a:t>
            </a:r>
            <a:r>
              <a:rPr lang="zh-CN" altLang="en-US" sz="2000" b="1" dirty="0">
                <a:latin typeface="Times New Roman" panose="02020803070505020304" pitchFamily="18" charset="0"/>
              </a:rPr>
              <a:t>除所得余数</a:t>
            </a:r>
            <a:r>
              <a:rPr lang="en-US" altLang="zh-CN" sz="2000" b="1">
                <a:latin typeface="Times New Roman" panose="02020803070505020304" pitchFamily="18" charset="0"/>
              </a:rPr>
              <a:t>;</a:t>
            </a:r>
            <a:r>
              <a:rPr lang="en-US" altLang="zh-CN" sz="2000" b="1" i="1">
                <a:latin typeface="Times New Roman" panose="02020803070505020304" pitchFamily="18" charset="0"/>
              </a:rPr>
              <a:t>d</a:t>
            </a:r>
            <a:r>
              <a:rPr lang="en-US" altLang="zh-CN" sz="2000" b="1" baseline="-25000">
                <a:latin typeface="Times New Roman" panose="02020803070505020304" pitchFamily="18" charset="0"/>
              </a:rPr>
              <a:t>1</a:t>
            </a:r>
            <a:r>
              <a:rPr lang="zh-CN" altLang="en-US" sz="2000" b="1">
                <a:latin typeface="Times New Roman" panose="02020803070505020304" pitchFamily="18" charset="0"/>
              </a:rPr>
              <a:t>是商</a:t>
            </a:r>
            <a:r>
              <a:rPr lang="en-US" altLang="zh-CN" sz="2000" b="1" i="1">
                <a:latin typeface="Times New Roman" panose="02020803070505020304" pitchFamily="18" charset="0"/>
              </a:rPr>
              <a:t>q</a:t>
            </a:r>
            <a:r>
              <a:rPr lang="en-US" altLang="zh-CN" sz="2000" b="1" baseline="-25000">
                <a:latin typeface="Times New Roman" panose="02020803070505020304" pitchFamily="18" charset="0"/>
              </a:rPr>
              <a:t>1</a:t>
            </a:r>
            <a:r>
              <a:rPr lang="en-US" altLang="zh-CN" sz="2000" b="1">
                <a:latin typeface="Times New Roman" panose="02020803070505020304" pitchFamily="18" charset="0"/>
              </a:rPr>
              <a:t>(</a:t>
            </a:r>
            <a:r>
              <a:rPr lang="en-US" altLang="zh-CN" sz="2000" b="1" i="1">
                <a:latin typeface="Times New Roman" panose="02020803070505020304" pitchFamily="18" charset="0"/>
              </a:rPr>
              <a:t>x</a:t>
            </a:r>
            <a:r>
              <a:rPr lang="en-US" altLang="zh-CN" sz="2000" b="1">
                <a:latin typeface="Times New Roman" panose="02020803070505020304" pitchFamily="18" charset="0"/>
              </a:rPr>
              <a:t>) </a:t>
            </a:r>
            <a:r>
              <a:rPr lang="zh-CN" altLang="en-US" sz="2000" b="1">
                <a:latin typeface="Times New Roman" panose="02020803070505020304" pitchFamily="18" charset="0"/>
              </a:rPr>
              <a:t>被</a:t>
            </a:r>
            <a:r>
              <a:rPr lang="en-US" altLang="zh-CN" sz="2000" b="1">
                <a:latin typeface="Times New Roman" panose="02020803070505020304" pitchFamily="18" charset="0"/>
              </a:rPr>
              <a:t>(</a:t>
            </a:r>
            <a:r>
              <a:rPr lang="en-US" altLang="zh-CN" sz="2000" b="1" i="1">
                <a:latin typeface="Times New Roman" panose="02020803070505020304" pitchFamily="18" charset="0"/>
              </a:rPr>
              <a:t>x-</a:t>
            </a:r>
            <a:r>
              <a:rPr lang="en-US" altLang="zh-CN" sz="2000" b="1">
                <a:latin typeface="Times New Roman" panose="02020803070505020304" pitchFamily="18" charset="0"/>
              </a:rPr>
              <a:t>1) </a:t>
            </a:r>
            <a:endParaRPr lang="en-US" altLang="zh-CN" sz="2000" b="1">
              <a:latin typeface="Times New Roman" panose="02020803070505020304" pitchFamily="18" charset="0"/>
            </a:endParaRPr>
          </a:p>
          <a:p>
            <a:pPr eaLnBrk="0" hangingPunct="0">
              <a:lnSpc>
                <a:spcPct val="90000"/>
              </a:lnSpc>
              <a:buNone/>
            </a:pPr>
            <a:r>
              <a:rPr lang="zh-CN" altLang="en-US" sz="2000" b="1" dirty="0">
                <a:latin typeface="Times New Roman" panose="02020803070505020304" pitchFamily="18" charset="0"/>
              </a:rPr>
              <a:t>除所得余数</a:t>
            </a:r>
            <a:r>
              <a:rPr lang="en-US" altLang="zh-CN" sz="2000" b="1" dirty="0">
                <a:latin typeface="Times New Roman" panose="02020803070505020304" pitchFamily="18" charset="0"/>
              </a:rPr>
              <a:t>;……</a:t>
            </a:r>
            <a:r>
              <a:rPr lang="zh-CN" altLang="en-US" sz="2000" b="1" dirty="0">
                <a:latin typeface="Times New Roman" panose="02020803070505020304" pitchFamily="18" charset="0"/>
              </a:rPr>
              <a:t>逐次用</a:t>
            </a:r>
            <a:r>
              <a:rPr lang="en-US" altLang="zh-CN" sz="2000" b="1">
                <a:latin typeface="Times New Roman" panose="02020803070505020304" pitchFamily="18" charset="0"/>
              </a:rPr>
              <a:t>(</a:t>
            </a:r>
            <a:r>
              <a:rPr lang="en-US" altLang="zh-CN" sz="2000" b="1" i="1">
                <a:latin typeface="Times New Roman" panose="02020803070505020304" pitchFamily="18" charset="0"/>
              </a:rPr>
              <a:t>x-</a:t>
            </a:r>
            <a:r>
              <a:rPr lang="en-US" altLang="zh-CN" sz="2000" b="1" dirty="0">
                <a:latin typeface="Times New Roman" panose="02020803070505020304" pitchFamily="18" charset="0"/>
              </a:rPr>
              <a:t>1) </a:t>
            </a:r>
            <a:r>
              <a:rPr lang="zh-CN" altLang="en-US" sz="2000" b="1" dirty="0">
                <a:latin typeface="Times New Roman" panose="02020803070505020304" pitchFamily="18" charset="0"/>
              </a:rPr>
              <a:t>去除所得商，就得到一</a:t>
            </a:r>
            <a:endParaRPr lang="zh-CN" altLang="en-US" sz="2000" b="1" dirty="0">
              <a:latin typeface="Times New Roman" panose="02020803070505020304" pitchFamily="18" charset="0"/>
            </a:endParaRPr>
          </a:p>
          <a:p>
            <a:pPr eaLnBrk="0" hangingPunct="0">
              <a:lnSpc>
                <a:spcPct val="90000"/>
              </a:lnSpc>
              <a:buNone/>
            </a:pPr>
            <a:r>
              <a:rPr lang="zh-CN" altLang="en-US" sz="2000" b="1" dirty="0">
                <a:latin typeface="Times New Roman" panose="02020803070505020304" pitchFamily="18" charset="0"/>
              </a:rPr>
              <a:t>系列系数</a:t>
            </a:r>
            <a:r>
              <a:rPr lang="en-US" altLang="zh-CN" sz="2000" b="1" i="1">
                <a:latin typeface="Times New Roman" panose="02020803070505020304" pitchFamily="18" charset="0"/>
              </a:rPr>
              <a:t>d</a:t>
            </a:r>
            <a:r>
              <a:rPr lang="en-US" altLang="zh-CN" sz="2000" b="1" baseline="-25000">
                <a:latin typeface="Times New Roman" panose="02020803070505020304" pitchFamily="18" charset="0"/>
              </a:rPr>
              <a:t>1</a:t>
            </a:r>
            <a:r>
              <a:rPr lang="en-US" altLang="zh-CN" sz="2000" b="1">
                <a:latin typeface="Times New Roman" panose="02020803070505020304" pitchFamily="18" charset="0"/>
              </a:rPr>
              <a:t> ,</a:t>
            </a:r>
            <a:r>
              <a:rPr lang="en-US" altLang="zh-CN" sz="2000" b="1" i="1">
                <a:latin typeface="Times New Roman" panose="02020803070505020304" pitchFamily="18" charset="0"/>
              </a:rPr>
              <a:t>d</a:t>
            </a:r>
            <a:r>
              <a:rPr lang="en-US" altLang="zh-CN" sz="2000" b="1" baseline="-25000">
                <a:latin typeface="Times New Roman" panose="02020803070505020304" pitchFamily="18" charset="0"/>
              </a:rPr>
              <a:t>2</a:t>
            </a:r>
            <a:r>
              <a:rPr lang="en-US" altLang="zh-CN" sz="2000" b="1">
                <a:latin typeface="Times New Roman" panose="02020803070505020304" pitchFamily="18" charset="0"/>
              </a:rPr>
              <a:t> ,</a:t>
            </a:r>
            <a:r>
              <a:rPr lang="en-US" altLang="zh-CN" sz="2000" b="1" i="1">
                <a:latin typeface="Times New Roman" panose="02020803070505020304" pitchFamily="18" charset="0"/>
              </a:rPr>
              <a:t>d</a:t>
            </a:r>
            <a:r>
              <a:rPr lang="en-US" altLang="zh-CN" sz="2000" b="1" baseline="-25000">
                <a:latin typeface="Times New Roman" panose="02020803070505020304" pitchFamily="18" charset="0"/>
              </a:rPr>
              <a:t>3</a:t>
            </a:r>
            <a:r>
              <a:rPr lang="en-US" altLang="zh-CN" sz="2000" b="1">
                <a:latin typeface="Times New Roman" panose="02020803070505020304" pitchFamily="18" charset="0"/>
              </a:rPr>
              <a:t> ,</a:t>
            </a:r>
            <a:r>
              <a:rPr lang="en-US" altLang="zh-CN" sz="2000" b="1" i="1">
                <a:latin typeface="Times New Roman" panose="02020803070505020304" pitchFamily="18" charset="0"/>
              </a:rPr>
              <a:t>d</a:t>
            </a:r>
            <a:r>
              <a:rPr lang="en-US" altLang="zh-CN" sz="2000" b="1" baseline="-25000">
                <a:latin typeface="Times New Roman" panose="02020803070505020304" pitchFamily="18" charset="0"/>
              </a:rPr>
              <a:t>4</a:t>
            </a:r>
            <a:r>
              <a:rPr lang="en-US" altLang="zh-CN" sz="2000" b="1" dirty="0">
                <a:latin typeface="Times New Roman" panose="02020803070505020304" pitchFamily="18" charset="0"/>
              </a:rPr>
              <a:t> .</a:t>
            </a:r>
            <a:r>
              <a:rPr lang="zh-CN" altLang="en-US" sz="2000" b="1" dirty="0">
                <a:latin typeface="Times New Roman" panose="02020803070505020304" pitchFamily="18" charset="0"/>
              </a:rPr>
              <a:t>因此，可以利用综合除法这一</a:t>
            </a:r>
            <a:endParaRPr lang="zh-CN" altLang="en-US" sz="2000" b="1" dirty="0">
              <a:latin typeface="Times New Roman" panose="02020803070505020304" pitchFamily="18" charset="0"/>
            </a:endParaRPr>
          </a:p>
          <a:p>
            <a:pPr eaLnBrk="0" hangingPunct="0">
              <a:lnSpc>
                <a:spcPct val="90000"/>
              </a:lnSpc>
              <a:buNone/>
            </a:pPr>
            <a:r>
              <a:rPr lang="zh-CN" altLang="en-US" sz="2000" b="1" dirty="0">
                <a:latin typeface="Times New Roman" panose="02020803070505020304" pitchFamily="18" charset="0"/>
              </a:rPr>
              <a:t>目标实现</a:t>
            </a:r>
            <a:r>
              <a:rPr lang="en-US" altLang="zh-CN" sz="2000" b="1">
                <a:latin typeface="Times New Roman" panose="02020803070505020304" pitchFamily="18" charset="0"/>
              </a:rPr>
              <a:t>.</a:t>
            </a:r>
            <a:endParaRPr lang="en-US" altLang="zh-CN" sz="2000" b="1">
              <a:latin typeface="Times New Roman" panose="02020803070505020304" pitchFamily="18" charset="0"/>
            </a:endParaRPr>
          </a:p>
        </p:txBody>
      </p:sp>
      <p:sp>
        <p:nvSpPr>
          <p:cNvPr id="295940" name="线形标注 2 295939"/>
          <p:cNvSpPr/>
          <p:nvPr/>
        </p:nvSpPr>
        <p:spPr>
          <a:xfrm>
            <a:off x="609600" y="3362325"/>
            <a:ext cx="914400" cy="523875"/>
          </a:xfrm>
          <a:prstGeom prst="borderCallout2">
            <a:avLst>
              <a:gd name="adj1" fmla="val 21819"/>
              <a:gd name="adj2" fmla="val 108333"/>
              <a:gd name="adj3" fmla="val 21819"/>
              <a:gd name="adj4" fmla="val 108333"/>
              <a:gd name="adj5" fmla="val 27574"/>
              <a:gd name="adj6" fmla="val 640801"/>
            </a:avLst>
          </a:prstGeom>
          <a:solidFill>
            <a:srgbClr val="FFFF66"/>
          </a:solidFill>
          <a:ln w="12700" cap="flat" cmpd="sng">
            <a:solidFill>
              <a:schemeClr val="tx1"/>
            </a:solidFill>
            <a:prstDash val="solid"/>
            <a:miter/>
            <a:headEnd type="none" w="med" len="med"/>
            <a:tailEnd type="none" w="med" len="med"/>
          </a:ln>
        </p:spPr>
        <p:txBody>
          <a:bodyPr anchor="t"/>
          <a:p>
            <a:pPr indent="0" algn="ctr"/>
            <a:r>
              <a:rPr lang="en-US" altLang="zh-CN" sz="2800" b="1" i="1">
                <a:latin typeface="Times New Roman" panose="02020803070505020304" pitchFamily="18" charset="0"/>
                <a:ea typeface="宋体" panose="02010600030101010101" pitchFamily="2" charset="-122"/>
              </a:rPr>
              <a:t>q</a:t>
            </a:r>
            <a:r>
              <a:rPr lang="en-US" altLang="zh-CN" sz="2800" b="1" baseline="-25000">
                <a:latin typeface="Times New Roman" panose="02020803070505020304" pitchFamily="18" charset="0"/>
                <a:ea typeface="宋体" panose="02010600030101010101" pitchFamily="2" charset="-122"/>
              </a:rPr>
              <a:t>1</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endParaRPr>
          </a:p>
        </p:txBody>
      </p:sp>
      <p:sp>
        <p:nvSpPr>
          <p:cNvPr id="295941" name="线形标注 2 295940"/>
          <p:cNvSpPr/>
          <p:nvPr/>
        </p:nvSpPr>
        <p:spPr>
          <a:xfrm>
            <a:off x="609600" y="3886200"/>
            <a:ext cx="914400" cy="523875"/>
          </a:xfrm>
          <a:prstGeom prst="borderCallout2">
            <a:avLst>
              <a:gd name="adj1" fmla="val 21819"/>
              <a:gd name="adj2" fmla="val 108333"/>
              <a:gd name="adj3" fmla="val 21819"/>
              <a:gd name="adj4" fmla="val 108333"/>
              <a:gd name="adj5" fmla="val 16667"/>
              <a:gd name="adj6" fmla="val 496181"/>
            </a:avLst>
          </a:prstGeom>
          <a:solidFill>
            <a:srgbClr val="FFFF66"/>
          </a:solidFill>
          <a:ln w="9525" cap="flat" cmpd="sng">
            <a:solidFill>
              <a:schemeClr val="tx1"/>
            </a:solidFill>
            <a:prstDash val="solid"/>
            <a:miter/>
            <a:headEnd type="none" w="med" len="med"/>
            <a:tailEnd type="none" w="med" len="med"/>
          </a:ln>
        </p:spPr>
        <p:txBody>
          <a:bodyPr anchor="t"/>
          <a:p>
            <a:pPr indent="0" algn="ctr"/>
            <a:r>
              <a:rPr lang="en-US" altLang="zh-CN" sz="2800" b="1" i="1">
                <a:latin typeface="Times New Roman" panose="02020803070505020304" pitchFamily="18" charset="0"/>
                <a:ea typeface="宋体" panose="02010600030101010101" pitchFamily="2" charset="-122"/>
              </a:rPr>
              <a:t>q</a:t>
            </a:r>
            <a:r>
              <a:rPr lang="en-US" altLang="zh-CN" sz="2800" b="1" baseline="-25000">
                <a:latin typeface="Times New Roman" panose="02020803070505020304" pitchFamily="18" charset="0"/>
                <a:ea typeface="宋体" panose="02010600030101010101" pitchFamily="2" charset="-122"/>
              </a:rPr>
              <a:t>2</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endParaRPr>
          </a:p>
        </p:txBody>
      </p:sp>
      <p:sp>
        <p:nvSpPr>
          <p:cNvPr id="295942" name="线形标注 2 295941"/>
          <p:cNvSpPr/>
          <p:nvPr/>
        </p:nvSpPr>
        <p:spPr>
          <a:xfrm>
            <a:off x="609600" y="4429125"/>
            <a:ext cx="914400" cy="523875"/>
          </a:xfrm>
          <a:prstGeom prst="borderCallout2">
            <a:avLst>
              <a:gd name="adj1" fmla="val 21819"/>
              <a:gd name="adj2" fmla="val 108333"/>
              <a:gd name="adj3" fmla="val 21819"/>
              <a:gd name="adj4" fmla="val 108333"/>
              <a:gd name="adj5" fmla="val 19093"/>
              <a:gd name="adj6" fmla="val 358162"/>
            </a:avLst>
          </a:prstGeom>
          <a:solidFill>
            <a:srgbClr val="FFFF66"/>
          </a:solidFill>
          <a:ln w="9525" cap="flat" cmpd="sng">
            <a:solidFill>
              <a:schemeClr val="tx1"/>
            </a:solidFill>
            <a:prstDash val="solid"/>
            <a:miter/>
            <a:headEnd type="none" w="med" len="med"/>
            <a:tailEnd type="none" w="med" len="med"/>
          </a:ln>
        </p:spPr>
        <p:txBody>
          <a:bodyPr anchor="t"/>
          <a:p>
            <a:pPr indent="0" algn="ctr"/>
            <a:r>
              <a:rPr lang="en-US" altLang="zh-CN" sz="2800" b="1" i="1">
                <a:latin typeface="Times New Roman" panose="02020803070505020304" pitchFamily="18" charset="0"/>
                <a:ea typeface="宋体" panose="02010600030101010101" pitchFamily="2" charset="-122"/>
              </a:rPr>
              <a:t>q</a:t>
            </a:r>
            <a:r>
              <a:rPr lang="en-US" altLang="zh-CN" sz="2800" b="1" baseline="-25000">
                <a:latin typeface="Times New Roman" panose="02020803070505020304" pitchFamily="18" charset="0"/>
                <a:ea typeface="宋体" panose="02010600030101010101" pitchFamily="2" charset="-122"/>
              </a:rPr>
              <a:t>3</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5939">
                                            <p:txEl>
                                              <p:charRg st="0" end="33"/>
                                            </p:txEl>
                                          </p:spTgt>
                                        </p:tgtEl>
                                        <p:attrNameLst>
                                          <p:attrName>style.visibility</p:attrName>
                                        </p:attrNameLst>
                                      </p:cBhvr>
                                      <p:to>
                                        <p:strVal val="visible"/>
                                      </p:to>
                                    </p:set>
                                    <p:animEffect transition="in" filter="wipe(left)">
                                      <p:cBhvr>
                                        <p:cTn id="7" dur="500"/>
                                        <p:tgtEl>
                                          <p:spTgt spid="295939">
                                            <p:txEl>
                                              <p:charRg st="0" end="3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5939">
                                            <p:txEl>
                                              <p:charRg st="33" end="86"/>
                                            </p:txEl>
                                          </p:spTgt>
                                        </p:tgtEl>
                                        <p:attrNameLst>
                                          <p:attrName>style.visibility</p:attrName>
                                        </p:attrNameLst>
                                      </p:cBhvr>
                                      <p:to>
                                        <p:strVal val="visible"/>
                                      </p:to>
                                    </p:set>
                                    <p:animEffect transition="in" filter="wipe(left)">
                                      <p:cBhvr>
                                        <p:cTn id="12" dur="500"/>
                                        <p:tgtEl>
                                          <p:spTgt spid="295939">
                                            <p:txEl>
                                              <p:charRg st="33" end="8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95939">
                                            <p:txEl>
                                              <p:charRg st="86" end="142"/>
                                            </p:txEl>
                                          </p:spTgt>
                                        </p:tgtEl>
                                        <p:attrNameLst>
                                          <p:attrName>style.visibility</p:attrName>
                                        </p:attrNameLst>
                                      </p:cBhvr>
                                      <p:to>
                                        <p:strVal val="visible"/>
                                      </p:to>
                                    </p:set>
                                    <p:animEffect transition="in" filter="wipe(left)">
                                      <p:cBhvr>
                                        <p:cTn id="17" dur="500"/>
                                        <p:tgtEl>
                                          <p:spTgt spid="295939">
                                            <p:txEl>
                                              <p:charRg st="86" end="14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95939">
                                            <p:txEl>
                                              <p:charRg st="142" end="205"/>
                                            </p:txEl>
                                          </p:spTgt>
                                        </p:tgtEl>
                                        <p:attrNameLst>
                                          <p:attrName>style.visibility</p:attrName>
                                        </p:attrNameLst>
                                      </p:cBhvr>
                                      <p:to>
                                        <p:strVal val="visible"/>
                                      </p:to>
                                    </p:set>
                                    <p:animEffect transition="in" filter="wipe(left)">
                                      <p:cBhvr>
                                        <p:cTn id="22" dur="500"/>
                                        <p:tgtEl>
                                          <p:spTgt spid="295939">
                                            <p:txEl>
                                              <p:charRg st="142" end="20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95939">
                                            <p:txEl>
                                              <p:charRg st="205" end="264"/>
                                            </p:txEl>
                                          </p:spTgt>
                                        </p:tgtEl>
                                        <p:attrNameLst>
                                          <p:attrName>style.visibility</p:attrName>
                                        </p:attrNameLst>
                                      </p:cBhvr>
                                      <p:to>
                                        <p:strVal val="visible"/>
                                      </p:to>
                                    </p:set>
                                    <p:animEffect transition="in" filter="wipe(left)">
                                      <p:cBhvr>
                                        <p:cTn id="27" dur="500"/>
                                        <p:tgtEl>
                                          <p:spTgt spid="295939">
                                            <p:txEl>
                                              <p:charRg st="205" end="26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95939">
                                            <p:txEl>
                                              <p:charRg st="265" end="303"/>
                                            </p:txEl>
                                          </p:spTgt>
                                        </p:tgtEl>
                                        <p:attrNameLst>
                                          <p:attrName>style.visibility</p:attrName>
                                        </p:attrNameLst>
                                      </p:cBhvr>
                                      <p:to>
                                        <p:strVal val="visible"/>
                                      </p:to>
                                    </p:set>
                                    <p:animEffect transition="in" filter="wipe(left)">
                                      <p:cBhvr>
                                        <p:cTn id="32" dur="500"/>
                                        <p:tgtEl>
                                          <p:spTgt spid="295939">
                                            <p:txEl>
                                              <p:charRg st="265" end="30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95939">
                                            <p:txEl>
                                              <p:charRg st="303" end="330"/>
                                            </p:txEl>
                                          </p:spTgt>
                                        </p:tgtEl>
                                        <p:attrNameLst>
                                          <p:attrName>style.visibility</p:attrName>
                                        </p:attrNameLst>
                                      </p:cBhvr>
                                      <p:to>
                                        <p:strVal val="visible"/>
                                      </p:to>
                                    </p:set>
                                    <p:animEffect transition="in" filter="wipe(left)">
                                      <p:cBhvr>
                                        <p:cTn id="37" dur="500"/>
                                        <p:tgtEl>
                                          <p:spTgt spid="295939">
                                            <p:txEl>
                                              <p:charRg st="303" end="33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95939">
                                            <p:txEl>
                                              <p:charRg st="330" end="364"/>
                                            </p:txEl>
                                          </p:spTgt>
                                        </p:tgtEl>
                                        <p:attrNameLst>
                                          <p:attrName>style.visibility</p:attrName>
                                        </p:attrNameLst>
                                      </p:cBhvr>
                                      <p:to>
                                        <p:strVal val="visible"/>
                                      </p:to>
                                    </p:set>
                                    <p:animEffect transition="in" filter="wipe(left)">
                                      <p:cBhvr>
                                        <p:cTn id="42" dur="500"/>
                                        <p:tgtEl>
                                          <p:spTgt spid="295939">
                                            <p:txEl>
                                              <p:charRg st="330" end="36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95939">
                                            <p:txEl>
                                              <p:charRg st="364" end="370"/>
                                            </p:txEl>
                                          </p:spTgt>
                                        </p:tgtEl>
                                        <p:attrNameLst>
                                          <p:attrName>style.visibility</p:attrName>
                                        </p:attrNameLst>
                                      </p:cBhvr>
                                      <p:to>
                                        <p:strVal val="visible"/>
                                      </p:to>
                                    </p:set>
                                    <p:animEffect transition="in" filter="wipe(left)">
                                      <p:cBhvr>
                                        <p:cTn id="47" dur="500"/>
                                        <p:tgtEl>
                                          <p:spTgt spid="295939">
                                            <p:txEl>
                                              <p:charRg st="364" end="37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499"/>
                                          </p:stCondLst>
                                        </p:cTn>
                                        <p:tgtEl>
                                          <p:spTgt spid="295940"/>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499"/>
                                          </p:stCondLst>
                                        </p:cTn>
                                        <p:tgtEl>
                                          <p:spTgt spid="295941"/>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499"/>
                                          </p:stCondLst>
                                        </p:cTn>
                                        <p:tgtEl>
                                          <p:spTgt spid="2959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39" grpId="0" build="p"/>
      <p:bldP spid="295940" grpId="0" animBg="1"/>
      <p:bldP spid="295941" grpId="0" animBg="1"/>
      <p:bldP spid="295942" grpId="0" animBg="1"/>
    </p:bldLst>
  </p:timing>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90113" name="标题 296961"/>
          <p:cNvSpPr>
            <a:spLocks noGrp="1"/>
          </p:cNvSpPr>
          <p:nvPr>
            <p:ph type="title"/>
          </p:nvPr>
        </p:nvSpPr>
        <p:spPr>
          <a:xfrm>
            <a:off x="685800" y="177800"/>
            <a:ext cx="8001000" cy="2093913"/>
          </a:xfrm>
        </p:spPr>
        <p:txBody>
          <a:bodyPr anchor="b">
            <a:spAutoFit/>
          </a:bodyPr>
          <a:p>
            <a:r>
              <a:rPr lang="zh-CN" altLang="en-US" sz="2800" b="1" dirty="0">
                <a:latin typeface="Times New Roman" panose="02020803070505020304" pitchFamily="18" charset="0"/>
                <a:ea typeface="宋体" panose="02010600030101010101" pitchFamily="2" charset="-122"/>
              </a:rPr>
              <a:t>解     </a:t>
            </a:r>
            <a:r>
              <a:rPr lang="en-US" altLang="zh-CN" sz="2800" b="1" i="1">
                <a:solidFill>
                  <a:schemeClr val="tx1"/>
                </a:solidFill>
                <a:latin typeface="Times New Roman" panose="02020803070505020304" pitchFamily="18" charset="0"/>
              </a:rPr>
              <a:t>f</a:t>
            </a:r>
            <a:r>
              <a:rPr lang="en-US" altLang="zh-CN" sz="2800" b="1">
                <a:solidFill>
                  <a:schemeClr val="tx1"/>
                </a:solidFill>
                <a:latin typeface="Times New Roman" panose="02020803070505020304" pitchFamily="18" charset="0"/>
              </a:rPr>
              <a:t>(</a:t>
            </a:r>
            <a:r>
              <a:rPr lang="en-US" altLang="zh-CN" sz="2800" b="1" i="1">
                <a:solidFill>
                  <a:schemeClr val="tx1"/>
                </a:solidFill>
                <a:latin typeface="Times New Roman" panose="02020803070505020304" pitchFamily="18" charset="0"/>
              </a:rPr>
              <a:t>x</a:t>
            </a:r>
            <a:r>
              <a:rPr lang="en-US" altLang="zh-CN" sz="2800" b="1">
                <a:solidFill>
                  <a:schemeClr val="tx1"/>
                </a:solidFill>
                <a:latin typeface="Times New Roman" panose="02020803070505020304" pitchFamily="18" charset="0"/>
              </a:rPr>
              <a:t>)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baseline="30000">
                <a:latin typeface="Times New Roman" panose="02020803070505020304" pitchFamily="18" charset="0"/>
              </a:rPr>
              <a:t>4</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803070505020304" pitchFamily="18" charset="0"/>
              </a:rPr>
              <a:t>3</a:t>
            </a:r>
            <a:r>
              <a:rPr lang="en-US" altLang="zh-CN" sz="2800" b="1" i="1">
                <a:latin typeface="Times New Roman" panose="02020803070505020304" pitchFamily="18" charset="0"/>
              </a:rPr>
              <a:t>x</a:t>
            </a:r>
            <a:r>
              <a:rPr lang="en-US" altLang="zh-CN" sz="2800" b="1" baseline="30000">
                <a:latin typeface="Times New Roman" panose="02020803070505020304" pitchFamily="18" charset="0"/>
              </a:rPr>
              <a:t>2</a:t>
            </a:r>
            <a:r>
              <a:rPr lang="en-US" altLang="zh-CN" sz="2800" b="1">
                <a:latin typeface="Times New Roman" panose="02020803070505020304" pitchFamily="18" charset="0"/>
              </a:rPr>
              <a:t>+3</a:t>
            </a:r>
            <a:r>
              <a:rPr lang="en-US" altLang="zh-CN" sz="2800" b="1">
                <a:solidFill>
                  <a:schemeClr val="tx1"/>
                </a:solidFill>
                <a:latin typeface="Times New Roman" panose="02020803070505020304" pitchFamily="18" charset="0"/>
              </a:rPr>
              <a:t> </a:t>
            </a:r>
            <a:br>
              <a:rPr lang="en-US" altLang="zh-CN" sz="2800" b="1">
                <a:solidFill>
                  <a:schemeClr val="tx1"/>
                </a:solidFill>
                <a:latin typeface="Times New Roman" panose="02020803070505020304" pitchFamily="18" charset="0"/>
              </a:rPr>
            </a:br>
            <a:r>
              <a:rPr lang="en-US" altLang="zh-CN" sz="2800" b="1">
                <a:solidFill>
                  <a:schemeClr val="tx1"/>
                </a:solidFill>
                <a:latin typeface="Times New Roman" panose="02020803070505020304" pitchFamily="18" charset="0"/>
              </a:rPr>
              <a:t>               = </a:t>
            </a:r>
            <a:r>
              <a:rPr lang="en-US" altLang="zh-CN" sz="2800" b="1" i="1">
                <a:solidFill>
                  <a:schemeClr val="tx1"/>
                </a:solidFill>
                <a:latin typeface="Times New Roman" panose="02020803070505020304" pitchFamily="18" charset="0"/>
              </a:rPr>
              <a:t>d</a:t>
            </a:r>
            <a:r>
              <a:rPr lang="en-US" altLang="zh-CN" sz="2800" b="1" baseline="-25000">
                <a:solidFill>
                  <a:schemeClr val="tx1"/>
                </a:solidFill>
                <a:latin typeface="Times New Roman" panose="02020803070505020304" pitchFamily="18" charset="0"/>
              </a:rPr>
              <a:t>4</a:t>
            </a:r>
            <a:r>
              <a:rPr lang="en-US" altLang="zh-CN" sz="2800" b="1">
                <a:solidFill>
                  <a:schemeClr val="tx1"/>
                </a:solidFill>
                <a:latin typeface="Times New Roman" panose="02020803070505020304" pitchFamily="18" charset="0"/>
              </a:rPr>
              <a:t>(</a:t>
            </a:r>
            <a:r>
              <a:rPr lang="en-US" altLang="zh-CN" sz="2800" b="1" i="1">
                <a:solidFill>
                  <a:schemeClr val="tx1"/>
                </a:solidFill>
                <a:latin typeface="Times New Roman" panose="02020803070505020304" pitchFamily="18" charset="0"/>
              </a:rPr>
              <a:t>x-</a:t>
            </a:r>
            <a:r>
              <a:rPr lang="en-US" altLang="zh-CN" sz="2800" b="1">
                <a:solidFill>
                  <a:schemeClr val="tx1"/>
                </a:solidFill>
                <a:latin typeface="Times New Roman" panose="02020803070505020304" pitchFamily="18" charset="0"/>
              </a:rPr>
              <a:t>1) </a:t>
            </a:r>
            <a:r>
              <a:rPr lang="en-US" altLang="zh-CN" sz="2800" b="1" baseline="30000">
                <a:solidFill>
                  <a:schemeClr val="tx1"/>
                </a:solidFill>
                <a:latin typeface="Times New Roman" panose="02020803070505020304" pitchFamily="18" charset="0"/>
              </a:rPr>
              <a:t>4</a:t>
            </a:r>
            <a:r>
              <a:rPr lang="en-US" altLang="zh-CN" sz="2800" b="1">
                <a:solidFill>
                  <a:schemeClr val="tx1"/>
                </a:solidFill>
                <a:latin typeface="Times New Roman" panose="02020803070505020304" pitchFamily="18" charset="0"/>
              </a:rPr>
              <a:t>+ </a:t>
            </a:r>
            <a:r>
              <a:rPr lang="en-US" altLang="zh-CN" sz="2800" b="1" i="1">
                <a:solidFill>
                  <a:schemeClr val="tx1"/>
                </a:solidFill>
                <a:latin typeface="Times New Roman" panose="02020803070505020304" pitchFamily="18" charset="0"/>
              </a:rPr>
              <a:t>d</a:t>
            </a:r>
            <a:r>
              <a:rPr lang="en-US" altLang="zh-CN" sz="2800" b="1" baseline="-25000">
                <a:solidFill>
                  <a:schemeClr val="tx1"/>
                </a:solidFill>
                <a:latin typeface="Times New Roman" panose="02020803070505020304" pitchFamily="18" charset="0"/>
              </a:rPr>
              <a:t>3</a:t>
            </a:r>
            <a:r>
              <a:rPr lang="en-US" altLang="zh-CN" sz="2800" b="1">
                <a:solidFill>
                  <a:schemeClr val="tx1"/>
                </a:solidFill>
                <a:latin typeface="Times New Roman" panose="02020803070505020304" pitchFamily="18" charset="0"/>
              </a:rPr>
              <a:t>(</a:t>
            </a:r>
            <a:r>
              <a:rPr lang="en-US" altLang="zh-CN" sz="2800" b="1" i="1">
                <a:solidFill>
                  <a:schemeClr val="tx1"/>
                </a:solidFill>
                <a:latin typeface="Times New Roman" panose="02020803070505020304" pitchFamily="18" charset="0"/>
              </a:rPr>
              <a:t>x-</a:t>
            </a:r>
            <a:r>
              <a:rPr lang="en-US" altLang="zh-CN" sz="2800" b="1">
                <a:solidFill>
                  <a:schemeClr val="tx1"/>
                </a:solidFill>
                <a:latin typeface="Times New Roman" panose="02020803070505020304" pitchFamily="18" charset="0"/>
              </a:rPr>
              <a:t>1) </a:t>
            </a:r>
            <a:r>
              <a:rPr lang="en-US" altLang="zh-CN" sz="2800" b="1" baseline="30000">
                <a:solidFill>
                  <a:schemeClr val="tx1"/>
                </a:solidFill>
                <a:latin typeface="Times New Roman" panose="02020803070505020304" pitchFamily="18" charset="0"/>
              </a:rPr>
              <a:t>3</a:t>
            </a:r>
            <a:r>
              <a:rPr lang="en-US" altLang="zh-CN" sz="2800" b="1">
                <a:solidFill>
                  <a:schemeClr val="tx1"/>
                </a:solidFill>
                <a:latin typeface="Times New Roman" panose="02020803070505020304" pitchFamily="18" charset="0"/>
              </a:rPr>
              <a:t>+ </a:t>
            </a:r>
            <a:r>
              <a:rPr lang="en-US" altLang="zh-CN" sz="2800" b="1" i="1">
                <a:solidFill>
                  <a:schemeClr val="tx1"/>
                </a:solidFill>
                <a:latin typeface="Times New Roman" panose="02020803070505020304" pitchFamily="18" charset="0"/>
              </a:rPr>
              <a:t>d</a:t>
            </a:r>
            <a:r>
              <a:rPr lang="en-US" altLang="zh-CN" sz="2800" b="1" baseline="-25000">
                <a:solidFill>
                  <a:schemeClr val="tx1"/>
                </a:solidFill>
                <a:latin typeface="Times New Roman" panose="02020803070505020304" pitchFamily="18" charset="0"/>
              </a:rPr>
              <a:t>2</a:t>
            </a:r>
            <a:r>
              <a:rPr lang="en-US" altLang="zh-CN" sz="2800" b="1">
                <a:solidFill>
                  <a:schemeClr val="tx1"/>
                </a:solidFill>
                <a:latin typeface="Times New Roman" panose="02020803070505020304" pitchFamily="18" charset="0"/>
              </a:rPr>
              <a:t>(</a:t>
            </a:r>
            <a:r>
              <a:rPr lang="en-US" altLang="zh-CN" sz="2800" b="1" i="1">
                <a:solidFill>
                  <a:schemeClr val="tx1"/>
                </a:solidFill>
                <a:latin typeface="Times New Roman" panose="02020803070505020304" pitchFamily="18" charset="0"/>
              </a:rPr>
              <a:t>x-</a:t>
            </a:r>
            <a:r>
              <a:rPr lang="en-US" altLang="zh-CN" sz="2800" b="1">
                <a:solidFill>
                  <a:schemeClr val="tx1"/>
                </a:solidFill>
                <a:latin typeface="Times New Roman" panose="02020803070505020304" pitchFamily="18" charset="0"/>
              </a:rPr>
              <a:t>1) </a:t>
            </a:r>
            <a:r>
              <a:rPr lang="en-US" altLang="zh-CN" sz="2800" b="1" baseline="30000">
                <a:solidFill>
                  <a:schemeClr val="tx1"/>
                </a:solidFill>
                <a:latin typeface="Times New Roman" panose="02020803070505020304" pitchFamily="18" charset="0"/>
              </a:rPr>
              <a:t>2</a:t>
            </a:r>
            <a:r>
              <a:rPr lang="en-US" altLang="zh-CN" sz="2800" b="1">
                <a:solidFill>
                  <a:schemeClr val="tx1"/>
                </a:solidFill>
                <a:latin typeface="Times New Roman" panose="02020803070505020304" pitchFamily="18" charset="0"/>
              </a:rPr>
              <a:t>+ </a:t>
            </a:r>
            <a:r>
              <a:rPr lang="en-US" altLang="zh-CN" sz="2800" b="1" i="1">
                <a:solidFill>
                  <a:schemeClr val="tx1"/>
                </a:solidFill>
                <a:latin typeface="Times New Roman" panose="02020803070505020304" pitchFamily="18" charset="0"/>
              </a:rPr>
              <a:t>d</a:t>
            </a:r>
            <a:r>
              <a:rPr lang="en-US" altLang="zh-CN" sz="2800" b="1" baseline="-25000">
                <a:solidFill>
                  <a:schemeClr val="tx1"/>
                </a:solidFill>
                <a:latin typeface="Times New Roman" panose="02020803070505020304" pitchFamily="18" charset="0"/>
              </a:rPr>
              <a:t>1</a:t>
            </a:r>
            <a:r>
              <a:rPr lang="en-US" altLang="zh-CN" sz="2800" b="1">
                <a:solidFill>
                  <a:schemeClr val="tx1"/>
                </a:solidFill>
                <a:latin typeface="Times New Roman" panose="02020803070505020304" pitchFamily="18" charset="0"/>
              </a:rPr>
              <a:t>(</a:t>
            </a:r>
            <a:r>
              <a:rPr lang="en-US" altLang="zh-CN" sz="2800" b="1" i="1">
                <a:solidFill>
                  <a:schemeClr val="tx1"/>
                </a:solidFill>
                <a:latin typeface="Times New Roman" panose="02020803070505020304" pitchFamily="18" charset="0"/>
              </a:rPr>
              <a:t>x-</a:t>
            </a:r>
            <a:r>
              <a:rPr lang="en-US" altLang="zh-CN" sz="2800" b="1">
                <a:solidFill>
                  <a:schemeClr val="tx1"/>
                </a:solidFill>
                <a:latin typeface="Times New Roman" panose="02020803070505020304" pitchFamily="18" charset="0"/>
              </a:rPr>
              <a:t>1) </a:t>
            </a:r>
            <a:r>
              <a:rPr lang="en-US" altLang="zh-CN" sz="2800" b="1" baseline="30000">
                <a:solidFill>
                  <a:schemeClr val="tx1"/>
                </a:solidFill>
                <a:latin typeface="Times New Roman" panose="02020803070505020304" pitchFamily="18" charset="0"/>
              </a:rPr>
              <a:t> </a:t>
            </a:r>
            <a:r>
              <a:rPr lang="en-US" altLang="zh-CN" sz="2800" b="1" i="1">
                <a:solidFill>
                  <a:schemeClr val="tx1"/>
                </a:solidFill>
                <a:latin typeface="Times New Roman" panose="02020803070505020304" pitchFamily="18" charset="0"/>
              </a:rPr>
              <a:t>+ d</a:t>
            </a:r>
            <a:r>
              <a:rPr lang="en-US" altLang="zh-CN" sz="2800" b="1" baseline="-25000">
                <a:solidFill>
                  <a:schemeClr val="tx1"/>
                </a:solidFill>
                <a:latin typeface="Times New Roman" panose="02020803070505020304" pitchFamily="18" charset="0"/>
              </a:rPr>
              <a:t>0</a:t>
            </a:r>
            <a:br>
              <a:rPr lang="en-US" altLang="zh-CN" sz="2800" b="1" baseline="-25000">
                <a:latin typeface="Times New Roman" panose="02020803070505020304" pitchFamily="18" charset="0"/>
              </a:rPr>
            </a:br>
            <a:br>
              <a:rPr lang="en-US" altLang="zh-CN" sz="2800" b="1" baseline="-25000">
                <a:latin typeface="Times New Roman" panose="02020803070505020304" pitchFamily="18" charset="0"/>
                <a:ea typeface="宋体" panose="02010600030101010101" pitchFamily="2" charset="-122"/>
              </a:rPr>
            </a:br>
            <a:r>
              <a:rPr lang="zh-CN" altLang="en-US" sz="2800" b="1">
                <a:solidFill>
                  <a:schemeClr val="tx1"/>
                </a:solidFill>
                <a:latin typeface="Times New Roman" panose="02020803070505020304" pitchFamily="18" charset="0"/>
                <a:ea typeface="宋体" panose="02010600030101010101" pitchFamily="2" charset="-122"/>
              </a:rPr>
              <a:t>由</a:t>
            </a:r>
            <a:endParaRPr lang="zh-CN" altLang="en-US" sz="2800" b="1" baseline="-25000">
              <a:latin typeface="Times New Roman" panose="02020803070505020304" pitchFamily="18" charset="0"/>
              <a:ea typeface="宋体" panose="02010600030101010101" pitchFamily="2" charset="-122"/>
            </a:endParaRPr>
          </a:p>
        </p:txBody>
      </p:sp>
      <p:graphicFrame>
        <p:nvGraphicFramePr>
          <p:cNvPr id="296963" name="对象 296962"/>
          <p:cNvGraphicFramePr/>
          <p:nvPr/>
        </p:nvGraphicFramePr>
        <p:xfrm>
          <a:off x="3305175" y="1692275"/>
          <a:ext cx="2892425" cy="4387850"/>
        </p:xfrm>
        <a:graphic>
          <a:graphicData uri="http://schemas.openxmlformats.org/presentationml/2006/ole">
            <mc:AlternateContent xmlns:mc="http://schemas.openxmlformats.org/markup-compatibility/2006">
              <mc:Choice xmlns:v="urn:schemas-microsoft-com:vml" Requires="v">
                <p:oleObj spid="_x0000_s3097" name="" r:id="rId1" imgW="1498600" imgH="2273300" progId="Equation.DSMT4">
                  <p:embed/>
                </p:oleObj>
              </mc:Choice>
              <mc:Fallback>
                <p:oleObj name="" r:id="rId1" imgW="1498600" imgH="2273300" progId="Equation.DSMT4">
                  <p:embed/>
                  <p:pic>
                    <p:nvPicPr>
                      <p:cNvPr id="0" name="图片 3096"/>
                      <p:cNvPicPr/>
                      <p:nvPr/>
                    </p:nvPicPr>
                    <p:blipFill>
                      <a:blip r:embed="rId2"/>
                      <a:stretch>
                        <a:fillRect/>
                      </a:stretch>
                    </p:blipFill>
                    <p:spPr>
                      <a:xfrm>
                        <a:off x="3305175" y="1692275"/>
                        <a:ext cx="2892425" cy="4387850"/>
                      </a:xfrm>
                      <a:prstGeom prst="rect">
                        <a:avLst/>
                      </a:prstGeom>
                      <a:noFill/>
                      <a:ln w="38100">
                        <a:noFill/>
                        <a:miter/>
                      </a:ln>
                    </p:spPr>
                  </p:pic>
                </p:oleObj>
              </mc:Fallback>
            </mc:AlternateContent>
          </a:graphicData>
        </a:graphic>
      </p:graphicFrame>
      <p:sp>
        <p:nvSpPr>
          <p:cNvPr id="296964" name="矩形 296963"/>
          <p:cNvSpPr/>
          <p:nvPr/>
        </p:nvSpPr>
        <p:spPr>
          <a:xfrm>
            <a:off x="742950" y="6049963"/>
            <a:ext cx="7440613" cy="522287"/>
          </a:xfrm>
          <a:prstGeom prst="rect">
            <a:avLst/>
          </a:prstGeom>
          <a:noFill/>
          <a:ln w="9525">
            <a:noFill/>
          </a:ln>
        </p:spPr>
        <p:txBody>
          <a:bodyPr wrap="none" anchor="t">
            <a:spAutoFit/>
          </a:bodyPr>
          <a:p>
            <a:pPr indent="0" algn="ctr"/>
            <a:r>
              <a:rPr lang="zh-CN" altLang="en-US" sz="2800" b="1" dirty="0">
                <a:latin typeface="Times New Roman" panose="02020803070505020304" pitchFamily="18" charset="0"/>
                <a:ea typeface="宋体" panose="02010600030101010101" pitchFamily="2" charset="-122"/>
              </a:rPr>
              <a:t>有      </a:t>
            </a:r>
            <a:r>
              <a:rPr lang="en-US" altLang="zh-CN" sz="2800" b="1" i="1">
                <a:latin typeface="Times New Roman" panose="02020803070505020304" pitchFamily="18" charset="0"/>
                <a:ea typeface="华文行楷" panose="02010800040101010101" pitchFamily="2" charset="-122"/>
              </a:rPr>
              <a:t>f</a:t>
            </a:r>
            <a:r>
              <a:rPr lang="en-US" altLang="zh-CN" sz="2800" b="1">
                <a:latin typeface="Times New Roman" panose="02020803070505020304" pitchFamily="18" charset="0"/>
                <a:ea typeface="华文行楷" panose="02010800040101010101" pitchFamily="2" charset="-122"/>
              </a:rPr>
              <a:t>(</a:t>
            </a:r>
            <a:r>
              <a:rPr lang="en-US" altLang="zh-CN" sz="2800" b="1" i="1">
                <a:latin typeface="Times New Roman" panose="02020803070505020304" pitchFamily="18" charset="0"/>
                <a:ea typeface="华文行楷" panose="02010800040101010101" pitchFamily="2" charset="-122"/>
              </a:rPr>
              <a:t>x</a:t>
            </a:r>
            <a:r>
              <a:rPr lang="en-US" altLang="zh-CN" sz="2800" b="1">
                <a:latin typeface="Times New Roman" panose="02020803070505020304" pitchFamily="18" charset="0"/>
                <a:ea typeface="华文行楷" panose="02010800040101010101" pitchFamily="2" charset="-122"/>
              </a:rPr>
              <a:t>) = (</a:t>
            </a:r>
            <a:r>
              <a:rPr lang="en-US" altLang="zh-CN" sz="2800" b="1" i="1">
                <a:latin typeface="Times New Roman" panose="02020803070505020304" pitchFamily="18" charset="0"/>
                <a:ea typeface="华文行楷" panose="02010800040101010101" pitchFamily="2" charset="-122"/>
              </a:rPr>
              <a:t>x-</a:t>
            </a:r>
            <a:r>
              <a:rPr lang="en-US" altLang="zh-CN" sz="2800" b="1">
                <a:latin typeface="Times New Roman" panose="02020803070505020304" pitchFamily="18" charset="0"/>
                <a:ea typeface="华文行楷" panose="02010800040101010101" pitchFamily="2" charset="-122"/>
              </a:rPr>
              <a:t>1) </a:t>
            </a:r>
            <a:r>
              <a:rPr lang="en-US" altLang="zh-CN" sz="2800" b="1" baseline="30000">
                <a:latin typeface="Times New Roman" panose="02020803070505020304" pitchFamily="18" charset="0"/>
                <a:ea typeface="华文行楷" panose="02010800040101010101" pitchFamily="2" charset="-122"/>
              </a:rPr>
              <a:t>4</a:t>
            </a:r>
            <a:r>
              <a:rPr lang="en-US" altLang="zh-CN" sz="2800" b="1">
                <a:latin typeface="Times New Roman" panose="02020803070505020304" pitchFamily="18" charset="0"/>
                <a:ea typeface="华文行楷" panose="02010800040101010101" pitchFamily="2" charset="-122"/>
              </a:rPr>
              <a:t>+ 4(</a:t>
            </a:r>
            <a:r>
              <a:rPr lang="en-US" altLang="zh-CN" sz="2800" b="1" i="1">
                <a:latin typeface="Times New Roman" panose="02020803070505020304" pitchFamily="18" charset="0"/>
                <a:ea typeface="华文行楷" panose="02010800040101010101" pitchFamily="2" charset="-122"/>
              </a:rPr>
              <a:t>x-</a:t>
            </a:r>
            <a:r>
              <a:rPr lang="en-US" altLang="zh-CN" sz="2800" b="1">
                <a:latin typeface="Times New Roman" panose="02020803070505020304" pitchFamily="18" charset="0"/>
                <a:ea typeface="华文行楷" panose="02010800040101010101" pitchFamily="2" charset="-122"/>
              </a:rPr>
              <a:t>1) </a:t>
            </a:r>
            <a:r>
              <a:rPr lang="en-US" altLang="zh-CN" sz="2800" b="1" baseline="30000">
                <a:latin typeface="Times New Roman" panose="02020803070505020304" pitchFamily="18" charset="0"/>
                <a:ea typeface="华文行楷" panose="02010800040101010101" pitchFamily="2" charset="-122"/>
              </a:rPr>
              <a:t>3</a:t>
            </a:r>
            <a:r>
              <a:rPr lang="en-US" altLang="zh-CN" sz="2800" b="1">
                <a:latin typeface="Times New Roman" panose="02020803070505020304" pitchFamily="18" charset="0"/>
                <a:ea typeface="华文行楷" panose="02010800040101010101" pitchFamily="2" charset="-122"/>
              </a:rPr>
              <a:t>+ 3(</a:t>
            </a:r>
            <a:r>
              <a:rPr lang="en-US" altLang="zh-CN" sz="2800" b="1" i="1">
                <a:latin typeface="Times New Roman" panose="02020803070505020304" pitchFamily="18" charset="0"/>
                <a:ea typeface="华文行楷" panose="02010800040101010101" pitchFamily="2" charset="-122"/>
              </a:rPr>
              <a:t>x-</a:t>
            </a:r>
            <a:r>
              <a:rPr lang="en-US" altLang="zh-CN" sz="2800" b="1">
                <a:latin typeface="Times New Roman" panose="02020803070505020304" pitchFamily="18" charset="0"/>
                <a:ea typeface="华文行楷" panose="02010800040101010101" pitchFamily="2" charset="-122"/>
              </a:rPr>
              <a:t>1) </a:t>
            </a:r>
            <a:r>
              <a:rPr lang="en-US" altLang="zh-CN" sz="2800" b="1" baseline="30000">
                <a:latin typeface="Times New Roman" panose="02020803070505020304" pitchFamily="18" charset="0"/>
                <a:ea typeface="华文行楷" panose="02010800040101010101" pitchFamily="2" charset="-122"/>
              </a:rPr>
              <a:t>2</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803070505020304" pitchFamily="18" charset="0"/>
                <a:ea typeface="华文行楷" panose="02010800040101010101" pitchFamily="2" charset="-122"/>
              </a:rPr>
              <a:t>2(</a:t>
            </a:r>
            <a:r>
              <a:rPr lang="en-US" altLang="zh-CN" sz="2800" b="1" i="1">
                <a:latin typeface="Times New Roman" panose="02020803070505020304" pitchFamily="18" charset="0"/>
                <a:ea typeface="华文行楷" panose="02010800040101010101" pitchFamily="2" charset="-122"/>
              </a:rPr>
              <a:t>x-</a:t>
            </a:r>
            <a:r>
              <a:rPr lang="en-US" altLang="zh-CN" sz="2800" b="1">
                <a:latin typeface="Times New Roman" panose="02020803070505020304" pitchFamily="18" charset="0"/>
                <a:ea typeface="华文行楷" panose="02010800040101010101" pitchFamily="2" charset="-122"/>
              </a:rPr>
              <a:t>1) </a:t>
            </a:r>
            <a:r>
              <a:rPr lang="en-US" altLang="zh-CN" sz="2800" b="1" baseline="30000">
                <a:latin typeface="Times New Roman" panose="02020803070505020304" pitchFamily="18" charset="0"/>
                <a:ea typeface="华文行楷" panose="02010800040101010101" pitchFamily="2" charset="-122"/>
              </a:rPr>
              <a:t> </a:t>
            </a:r>
            <a:r>
              <a:rPr lang="en-US" altLang="zh-CN" sz="2800" b="1" i="1">
                <a:latin typeface="Times New Roman" panose="02020803070505020304" pitchFamily="18" charset="0"/>
                <a:ea typeface="华文行楷" panose="02010800040101010101" pitchFamily="2" charset="-122"/>
              </a:rPr>
              <a:t>+ </a:t>
            </a:r>
            <a:r>
              <a:rPr lang="en-US" altLang="zh-CN" sz="2800" b="1">
                <a:latin typeface="Times New Roman" panose="02020803070505020304" pitchFamily="18" charset="0"/>
                <a:ea typeface="华文行楷" panose="02010800040101010101" pitchFamily="2" charset="-122"/>
              </a:rPr>
              <a:t>1.</a:t>
            </a:r>
            <a:endParaRPr lang="en-US" altLang="zh-CN" sz="2800" b="1" baseline="-25000">
              <a:solidFill>
                <a:schemeClr val="tx2"/>
              </a:solidFill>
              <a:latin typeface="Times New Roman" panose="02020803070505020304" pitchFamily="18" charset="0"/>
              <a:ea typeface="华文行楷"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96963"/>
                                        </p:tgtEl>
                                        <p:attrNameLst>
                                          <p:attrName>style.visibility</p:attrName>
                                        </p:attrNameLst>
                                      </p:cBhvr>
                                      <p:to>
                                        <p:strVal val="visible"/>
                                      </p:to>
                                    </p:set>
                                    <p:animEffect transition="in" filter="wipe(up)">
                                      <p:cBhvr>
                                        <p:cTn id="7" dur="500"/>
                                        <p:tgtEl>
                                          <p:spTgt spid="29696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6964">
                                            <p:txEl>
                                              <p:charRg st="0" end="50"/>
                                            </p:txEl>
                                          </p:spTgt>
                                        </p:tgtEl>
                                        <p:attrNameLst>
                                          <p:attrName>style.visibility</p:attrName>
                                        </p:attrNameLst>
                                      </p:cBhvr>
                                      <p:to>
                                        <p:strVal val="visible"/>
                                      </p:to>
                                    </p:set>
                                    <p:animEffect transition="in" filter="wipe(left)">
                                      <p:cBhvr>
                                        <p:cTn id="12" dur="500"/>
                                        <p:tgtEl>
                                          <p:spTgt spid="296964">
                                            <p:txEl>
                                              <p:charRg st="0" end="5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64" grpId="0" build="p"/>
    </p:bldLst>
  </p:timing>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91137" name="标题 297985"/>
          <p:cNvSpPr>
            <a:spLocks noGrp="1"/>
          </p:cNvSpPr>
          <p:nvPr>
            <p:ph type="title"/>
          </p:nvPr>
        </p:nvSpPr>
        <p:spPr>
          <a:xfrm>
            <a:off x="533400" y="365125"/>
            <a:ext cx="8077200" cy="1311275"/>
          </a:xfrm>
        </p:spPr>
        <p:txBody>
          <a:bodyPr wrap="square" anchor="b">
            <a:spAutoFit/>
          </a:bodyPr>
          <a:p>
            <a:pPr marL="609600" indent="-609600">
              <a:buClr>
                <a:schemeClr val="tx2"/>
              </a:buClr>
              <a:buChar char="§"/>
            </a:pPr>
            <a:r>
              <a:rPr lang="en-US" altLang="zh-CN" sz="4000">
                <a:latin typeface="Times New Roman" panose="02020803070505020304" pitchFamily="18" charset="0"/>
                <a:ea typeface="宋体" panose="02010600030101010101" pitchFamily="2" charset="-122"/>
              </a:rPr>
              <a:t>8     </a:t>
            </a:r>
            <a:r>
              <a:rPr lang="zh-CN" altLang="en-US" sz="4000" b="1" dirty="0">
                <a:latin typeface="Times New Roman" panose="02020803070505020304" pitchFamily="18" charset="0"/>
                <a:ea typeface="宋体" panose="02010600030101010101" pitchFamily="2" charset="-122"/>
              </a:rPr>
              <a:t>复系数与实系数多项式的</a:t>
            </a:r>
            <a:br>
              <a:rPr lang="zh-CN" altLang="en-US" sz="4000" b="1" dirty="0">
                <a:latin typeface="Times New Roman" panose="02020803070505020304" pitchFamily="18" charset="0"/>
                <a:ea typeface="宋体" panose="02010600030101010101" pitchFamily="2" charset="-122"/>
              </a:rPr>
            </a:br>
            <a:r>
              <a:rPr lang="zh-CN" altLang="en-US" sz="4000" b="1" dirty="0">
                <a:latin typeface="Times New Roman" panose="02020803070505020304" pitchFamily="18" charset="0"/>
                <a:ea typeface="宋体" panose="02010600030101010101" pitchFamily="2" charset="-122"/>
              </a:rPr>
              <a:t>                     因式分解</a:t>
            </a:r>
            <a:endParaRPr lang="zh-CN" altLang="en-US" sz="4000" b="1">
              <a:latin typeface="Times New Roman" panose="02020803070505020304" pitchFamily="18" charset="0"/>
              <a:ea typeface="宋体" panose="02010600030101010101" pitchFamily="2" charset="-122"/>
            </a:endParaRPr>
          </a:p>
        </p:txBody>
      </p:sp>
      <p:sp>
        <p:nvSpPr>
          <p:cNvPr id="297987" name="内容占位符 297986"/>
          <p:cNvSpPr>
            <a:spLocks noGrp="1"/>
          </p:cNvSpPr>
          <p:nvPr>
            <p:ph idx="1"/>
          </p:nvPr>
        </p:nvSpPr>
        <p:spPr>
          <a:xfrm>
            <a:off x="685800" y="1905000"/>
            <a:ext cx="8110538" cy="4724400"/>
          </a:xfrm>
        </p:spPr>
        <p:txBody>
          <a:bodyPr anchor="t"/>
          <a:p>
            <a:pPr>
              <a:lnSpc>
                <a:spcPct val="90000"/>
              </a:lnSpc>
            </a:pPr>
            <a:r>
              <a:rPr lang="zh-CN" altLang="en-US" sz="2800" b="1" dirty="0">
                <a:solidFill>
                  <a:schemeClr val="tx2"/>
                </a:solidFill>
              </a:rPr>
              <a:t>代数基本定理</a:t>
            </a:r>
            <a:r>
              <a:rPr lang="zh-CN" altLang="en-US" sz="2800" b="1">
                <a:solidFill>
                  <a:schemeClr val="tx2"/>
                </a:solidFill>
                <a:latin typeface="Times New Roman" panose="02020803070505020304" pitchFamily="18" charset="0"/>
              </a:rPr>
              <a:t> </a:t>
            </a:r>
            <a:r>
              <a:rPr lang="zh-CN" altLang="en-US" sz="2800" b="1">
                <a:latin typeface="Times New Roman" panose="02020803070505020304" pitchFamily="18" charset="0"/>
              </a:rPr>
              <a:t> </a:t>
            </a:r>
            <a:r>
              <a:rPr lang="zh-CN" altLang="en-US" sz="2800" b="1" dirty="0"/>
              <a:t>每个次数</a:t>
            </a:r>
            <a:r>
              <a:rPr lang="en-US" altLang="zh-CN" sz="2800" b="1" dirty="0">
                <a:sym typeface="Symbol" pitchFamily="18" charset="2"/>
              </a:rPr>
              <a:t></a:t>
            </a:r>
            <a:r>
              <a:rPr lang="en-US" altLang="zh-CN" sz="2800" b="1" dirty="0">
                <a:latin typeface="宋体" panose="02010600030101010101" pitchFamily="2" charset="-122"/>
                <a:sym typeface="Symbol" pitchFamily="18" charset="2"/>
              </a:rPr>
              <a:t>1</a:t>
            </a:r>
            <a:r>
              <a:rPr lang="zh-CN" altLang="en-US" sz="2800" b="1" dirty="0">
                <a:latin typeface="宋体" panose="02010600030101010101" pitchFamily="2" charset="-122"/>
                <a:sym typeface="Symbol" pitchFamily="18" charset="2"/>
              </a:rPr>
              <a:t>的复系数多项式</a:t>
            </a:r>
            <a:r>
              <a:rPr lang="en-US" altLang="zh-CN" sz="2800" b="1" dirty="0">
                <a:latin typeface="宋体" panose="02010600030101010101" pitchFamily="2" charset="-122"/>
                <a:sym typeface="Symbol" pitchFamily="18" charset="2"/>
              </a:rPr>
              <a:t>,</a:t>
            </a:r>
            <a:r>
              <a:rPr lang="zh-CN" altLang="en-US" sz="2800" b="1" dirty="0">
                <a:latin typeface="宋体" panose="02010600030101010101" pitchFamily="2" charset="-122"/>
                <a:sym typeface="Symbol" pitchFamily="18" charset="2"/>
              </a:rPr>
              <a:t>在复</a:t>
            </a:r>
            <a:endParaRPr lang="zh-CN" altLang="en-US" sz="2800" b="1" dirty="0">
              <a:latin typeface="宋体" panose="02010600030101010101" pitchFamily="2" charset="-122"/>
              <a:sym typeface="Symbol" pitchFamily="18" charset="2"/>
            </a:endParaRPr>
          </a:p>
          <a:p>
            <a:pPr>
              <a:lnSpc>
                <a:spcPct val="90000"/>
              </a:lnSpc>
              <a:buNone/>
            </a:pPr>
            <a:r>
              <a:rPr lang="zh-CN" altLang="en-US" sz="2800" b="1" dirty="0">
                <a:latin typeface="宋体" panose="02010600030101010101" pitchFamily="2" charset="-122"/>
                <a:sym typeface="Symbol" pitchFamily="18" charset="2"/>
              </a:rPr>
              <a:t>数域中有一个根</a:t>
            </a:r>
            <a:r>
              <a:rPr lang="en-US" altLang="zh-CN" sz="2800" b="1">
                <a:latin typeface="宋体" panose="02010600030101010101" pitchFamily="2" charset="-122"/>
                <a:sym typeface="Symbol" pitchFamily="18" charset="2"/>
              </a:rPr>
              <a:t>.</a:t>
            </a:r>
            <a:endParaRPr lang="en-US" altLang="zh-CN" sz="2800" b="1">
              <a:latin typeface="宋体" panose="02010600030101010101" pitchFamily="2" charset="-122"/>
              <a:sym typeface="Symbol" pitchFamily="18" charset="2"/>
            </a:endParaRPr>
          </a:p>
          <a:p>
            <a:pPr>
              <a:lnSpc>
                <a:spcPct val="90000"/>
              </a:lnSpc>
              <a:buNone/>
            </a:pPr>
            <a:r>
              <a:rPr lang="en-US" altLang="zh-CN" sz="2800" b="1"/>
              <a:t>  </a:t>
            </a:r>
            <a:endParaRPr lang="en-US" altLang="zh-CN" sz="2800" b="1"/>
          </a:p>
          <a:p>
            <a:pPr>
              <a:lnSpc>
                <a:spcPct val="90000"/>
              </a:lnSpc>
              <a:buNone/>
            </a:pPr>
            <a:r>
              <a:rPr lang="en-US" altLang="zh-CN" sz="2800" b="1"/>
              <a:t>  </a:t>
            </a:r>
            <a:r>
              <a:rPr lang="en-US" altLang="zh-CN" sz="2800" b="1">
                <a:solidFill>
                  <a:schemeClr val="tx2"/>
                </a:solidFill>
              </a:rPr>
              <a:t>①</a:t>
            </a:r>
            <a:r>
              <a:rPr lang="zh-CN" altLang="en-US" sz="2800" b="1" dirty="0"/>
              <a:t>每个次数</a:t>
            </a:r>
            <a:r>
              <a:rPr lang="en-US" altLang="zh-CN" sz="2800" b="1" dirty="0">
                <a:sym typeface="Symbol" pitchFamily="18" charset="2"/>
              </a:rPr>
              <a:t></a:t>
            </a:r>
            <a:r>
              <a:rPr lang="en-US" altLang="zh-CN" sz="2800" b="1" dirty="0">
                <a:latin typeface="宋体" panose="02010600030101010101" pitchFamily="2" charset="-122"/>
                <a:sym typeface="Symbol" pitchFamily="18" charset="2"/>
              </a:rPr>
              <a:t>1</a:t>
            </a:r>
            <a:r>
              <a:rPr lang="zh-CN" altLang="en-US" sz="2800" b="1" dirty="0">
                <a:latin typeface="宋体" panose="02010600030101010101" pitchFamily="2" charset="-122"/>
                <a:sym typeface="Symbol" pitchFamily="18" charset="2"/>
              </a:rPr>
              <a:t>的复系数多项式</a:t>
            </a:r>
            <a:r>
              <a:rPr lang="en-US" altLang="zh-CN" sz="2800" b="1" dirty="0">
                <a:latin typeface="宋体" panose="02010600030101010101" pitchFamily="2" charset="-122"/>
                <a:sym typeface="Symbol" pitchFamily="18" charset="2"/>
              </a:rPr>
              <a:t>,</a:t>
            </a:r>
            <a:r>
              <a:rPr lang="zh-CN" altLang="en-US" sz="2800" b="1" dirty="0">
                <a:latin typeface="宋体" panose="02010600030101010101" pitchFamily="2" charset="-122"/>
                <a:sym typeface="Symbol" pitchFamily="18" charset="2"/>
              </a:rPr>
              <a:t>在复数域中有一</a:t>
            </a:r>
            <a:endParaRPr lang="zh-CN" altLang="en-US" sz="2800" b="1" dirty="0">
              <a:latin typeface="宋体" panose="02010600030101010101" pitchFamily="2" charset="-122"/>
              <a:sym typeface="Symbol" pitchFamily="18" charset="2"/>
            </a:endParaRPr>
          </a:p>
          <a:p>
            <a:pPr>
              <a:lnSpc>
                <a:spcPct val="90000"/>
              </a:lnSpc>
              <a:buNone/>
            </a:pPr>
            <a:r>
              <a:rPr lang="zh-CN" altLang="en-US" sz="2800" b="1" dirty="0">
                <a:latin typeface="宋体" panose="02010600030101010101" pitchFamily="2" charset="-122"/>
                <a:sym typeface="Symbol" pitchFamily="18" charset="2"/>
              </a:rPr>
              <a:t>   个一次因式</a:t>
            </a:r>
            <a:r>
              <a:rPr lang="en-US" altLang="zh-CN" sz="2800" b="1">
                <a:latin typeface="宋体" panose="02010600030101010101" pitchFamily="2" charset="-122"/>
                <a:sym typeface="Symbol" pitchFamily="18" charset="2"/>
              </a:rPr>
              <a:t>.</a:t>
            </a:r>
            <a:endParaRPr lang="en-US" altLang="zh-CN" sz="2800" b="1">
              <a:latin typeface="宋体" panose="02010600030101010101" pitchFamily="2" charset="-122"/>
              <a:sym typeface="Symbol" pitchFamily="18" charset="2"/>
            </a:endParaRPr>
          </a:p>
          <a:p>
            <a:pPr>
              <a:lnSpc>
                <a:spcPct val="90000"/>
              </a:lnSpc>
              <a:buNone/>
            </a:pPr>
            <a:r>
              <a:rPr lang="en-US" altLang="zh-CN" sz="2800" b="1"/>
              <a:t>  </a:t>
            </a:r>
            <a:r>
              <a:rPr lang="en-US" altLang="zh-CN" sz="2800" b="1">
                <a:solidFill>
                  <a:schemeClr val="tx2"/>
                </a:solidFill>
              </a:rPr>
              <a:t>②</a:t>
            </a:r>
            <a:r>
              <a:rPr lang="zh-CN" altLang="en-US" sz="2800" b="1" dirty="0">
                <a:latin typeface="宋体" panose="02010600030101010101" pitchFamily="2" charset="-122"/>
                <a:sym typeface="Symbol" pitchFamily="18" charset="2"/>
              </a:rPr>
              <a:t>复数域上所有</a:t>
            </a:r>
            <a:r>
              <a:rPr lang="zh-CN" altLang="en-US" sz="2800" b="1" dirty="0"/>
              <a:t>次数大于</a:t>
            </a:r>
            <a:r>
              <a:rPr lang="en-US" altLang="zh-CN" sz="2800" b="1" dirty="0">
                <a:latin typeface="宋体" panose="02010600030101010101" pitchFamily="2" charset="-122"/>
                <a:sym typeface="Symbol" pitchFamily="18" charset="2"/>
              </a:rPr>
              <a:t>1</a:t>
            </a:r>
            <a:r>
              <a:rPr lang="zh-CN" altLang="en-US" sz="2800" b="1" dirty="0">
                <a:latin typeface="宋体" panose="02010600030101010101" pitchFamily="2" charset="-122"/>
                <a:sym typeface="Symbol" pitchFamily="18" charset="2"/>
              </a:rPr>
              <a:t>的多项式都是可约的，</a:t>
            </a:r>
            <a:endParaRPr lang="zh-CN" altLang="en-US" sz="2800" b="1" dirty="0">
              <a:latin typeface="宋体" panose="02010600030101010101" pitchFamily="2" charset="-122"/>
              <a:sym typeface="Symbol" pitchFamily="18" charset="2"/>
            </a:endParaRPr>
          </a:p>
          <a:p>
            <a:pPr>
              <a:lnSpc>
                <a:spcPct val="90000"/>
              </a:lnSpc>
              <a:buNone/>
            </a:pPr>
            <a:r>
              <a:rPr lang="zh-CN" altLang="en-US" sz="2800" b="1" dirty="0">
                <a:latin typeface="宋体" panose="02010600030101010101" pitchFamily="2" charset="-122"/>
                <a:sym typeface="Symbol" pitchFamily="18" charset="2"/>
              </a:rPr>
              <a:t>    或复数域上不可约多项式只有一次的</a:t>
            </a:r>
            <a:r>
              <a:rPr lang="en-US" altLang="zh-CN" sz="2800" b="1">
                <a:latin typeface="宋体" panose="02010600030101010101" pitchFamily="2" charset="-122"/>
                <a:sym typeface="Symbol" pitchFamily="18" charset="2"/>
              </a:rPr>
              <a:t>.</a:t>
            </a:r>
            <a:endParaRPr lang="en-US" altLang="zh-CN" sz="2800" b="1">
              <a:latin typeface="宋体" panose="02010600030101010101" pitchFamily="2" charset="-122"/>
              <a:sym typeface="Symbol" pitchFamily="18" charset="2"/>
            </a:endParaRPr>
          </a:p>
          <a:p>
            <a:pPr>
              <a:lnSpc>
                <a:spcPct val="90000"/>
              </a:lnSpc>
              <a:buNone/>
            </a:pPr>
            <a:endParaRPr lang="en-US" altLang="zh-CN" sz="2800" b="1">
              <a:latin typeface="宋体" panose="02010600030101010101" pitchFamily="2" charset="-122"/>
              <a:sym typeface="Symbol" pitchFamily="18" charset="2"/>
            </a:endParaRPr>
          </a:p>
          <a:p>
            <a:pPr>
              <a:lnSpc>
                <a:spcPct val="90000"/>
              </a:lnSpc>
            </a:pPr>
            <a:r>
              <a:rPr lang="zh-CN" altLang="en-US" sz="2800" b="1" dirty="0">
                <a:solidFill>
                  <a:schemeClr val="tx2"/>
                </a:solidFill>
                <a:latin typeface="宋体" panose="02010600030101010101" pitchFamily="2" charset="-122"/>
                <a:sym typeface="Symbol" pitchFamily="18" charset="2"/>
              </a:rPr>
              <a:t>复系数多项式因式分解定理</a:t>
            </a:r>
            <a:r>
              <a:rPr lang="en-US" altLang="zh-CN" sz="2800" b="1">
                <a:solidFill>
                  <a:schemeClr val="tx2"/>
                </a:solidFill>
                <a:latin typeface="宋体" panose="02010600030101010101" pitchFamily="2" charset="-122"/>
                <a:sym typeface="Symbol" pitchFamily="18" charset="2"/>
              </a:rPr>
              <a:t>:</a:t>
            </a:r>
            <a:r>
              <a:rPr lang="zh-CN" altLang="en-US" sz="2800" b="1" dirty="0">
                <a:latin typeface="宋体" panose="02010600030101010101" pitchFamily="2" charset="-122"/>
                <a:sym typeface="Symbol" pitchFamily="18" charset="2"/>
              </a:rPr>
              <a:t>每个次数</a:t>
            </a:r>
            <a:r>
              <a:rPr lang="en-US" altLang="zh-CN" sz="2800" b="1" dirty="0">
                <a:sym typeface="Symbol" pitchFamily="18" charset="2"/>
              </a:rPr>
              <a:t></a:t>
            </a:r>
            <a:r>
              <a:rPr lang="en-US" altLang="zh-CN" sz="2800" b="1">
                <a:latin typeface="宋体" panose="02010600030101010101" pitchFamily="2" charset="-122"/>
                <a:sym typeface="Symbol" pitchFamily="18" charset="2"/>
              </a:rPr>
              <a:t>1</a:t>
            </a:r>
            <a:r>
              <a:rPr lang="zh-CN" altLang="en-US" sz="2800" b="1" dirty="0">
                <a:sym typeface="Symbol" pitchFamily="18" charset="2"/>
              </a:rPr>
              <a:t>的复系</a:t>
            </a:r>
            <a:endParaRPr lang="zh-CN" altLang="en-US" sz="2800" b="1" dirty="0">
              <a:sym typeface="Symbol" pitchFamily="18" charset="2"/>
            </a:endParaRPr>
          </a:p>
          <a:p>
            <a:pPr>
              <a:lnSpc>
                <a:spcPct val="90000"/>
              </a:lnSpc>
              <a:buNone/>
            </a:pPr>
            <a:r>
              <a:rPr lang="zh-CN" altLang="en-US" sz="2800" b="1" dirty="0">
                <a:sym typeface="Symbol" pitchFamily="18" charset="2"/>
              </a:rPr>
              <a:t>数多项式都可以唯一地分解成一次因式的乘积</a:t>
            </a:r>
            <a:r>
              <a:rPr lang="en-US" altLang="zh-CN" sz="2800" b="1">
                <a:latin typeface="Times New Roman" panose="02020803070505020304" pitchFamily="18" charset="0"/>
                <a:sym typeface="Symbol" pitchFamily="18" charset="2"/>
              </a:rPr>
              <a:t>.</a:t>
            </a:r>
            <a:endParaRPr lang="en-US" altLang="zh-CN" sz="2800" b="1">
              <a:latin typeface="Times New Roman" panose="02020803070505020304" pitchFamily="18" charset="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7987">
                                            <p:txEl>
                                              <p:charRg st="0" end="25"/>
                                            </p:txEl>
                                          </p:spTgt>
                                        </p:tgtEl>
                                        <p:attrNameLst>
                                          <p:attrName>style.visibility</p:attrName>
                                        </p:attrNameLst>
                                      </p:cBhvr>
                                      <p:to>
                                        <p:strVal val="visible"/>
                                      </p:to>
                                    </p:set>
                                    <p:animEffect transition="in" filter="wipe(left)">
                                      <p:cBhvr>
                                        <p:cTn id="7" dur="500"/>
                                        <p:tgtEl>
                                          <p:spTgt spid="297987">
                                            <p:txEl>
                                              <p:charRg st="0" end="2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7987">
                                            <p:txEl>
                                              <p:charRg st="25" end="34"/>
                                            </p:txEl>
                                          </p:spTgt>
                                        </p:tgtEl>
                                        <p:attrNameLst>
                                          <p:attrName>style.visibility</p:attrName>
                                        </p:attrNameLst>
                                      </p:cBhvr>
                                      <p:to>
                                        <p:strVal val="visible"/>
                                      </p:to>
                                    </p:set>
                                    <p:animEffect transition="in" filter="wipe(left)">
                                      <p:cBhvr>
                                        <p:cTn id="12" dur="500"/>
                                        <p:tgtEl>
                                          <p:spTgt spid="297987">
                                            <p:txEl>
                                              <p:charRg st="25" end="3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97987">
                                            <p:txEl>
                                              <p:charRg st="34" end="37"/>
                                            </p:txEl>
                                          </p:spTgt>
                                        </p:tgtEl>
                                        <p:attrNameLst>
                                          <p:attrName>style.visibility</p:attrName>
                                        </p:attrNameLst>
                                      </p:cBhvr>
                                      <p:to>
                                        <p:strVal val="visible"/>
                                      </p:to>
                                    </p:set>
                                    <p:animEffect transition="in" filter="wipe(left)">
                                      <p:cBhvr>
                                        <p:cTn id="17" dur="500"/>
                                        <p:tgtEl>
                                          <p:spTgt spid="297987">
                                            <p:txEl>
                                              <p:charRg st="34" end="3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97987">
                                            <p:txEl>
                                              <p:charRg st="37" end="62"/>
                                            </p:txEl>
                                          </p:spTgt>
                                        </p:tgtEl>
                                        <p:attrNameLst>
                                          <p:attrName>style.visibility</p:attrName>
                                        </p:attrNameLst>
                                      </p:cBhvr>
                                      <p:to>
                                        <p:strVal val="visible"/>
                                      </p:to>
                                    </p:set>
                                    <p:animEffect transition="in" filter="wipe(left)">
                                      <p:cBhvr>
                                        <p:cTn id="22" dur="500"/>
                                        <p:tgtEl>
                                          <p:spTgt spid="297987">
                                            <p:txEl>
                                              <p:charRg st="37" end="6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97987">
                                            <p:txEl>
                                              <p:charRg st="62" end="72"/>
                                            </p:txEl>
                                          </p:spTgt>
                                        </p:tgtEl>
                                        <p:attrNameLst>
                                          <p:attrName>style.visibility</p:attrName>
                                        </p:attrNameLst>
                                      </p:cBhvr>
                                      <p:to>
                                        <p:strVal val="visible"/>
                                      </p:to>
                                    </p:set>
                                    <p:animEffect transition="in" filter="wipe(left)">
                                      <p:cBhvr>
                                        <p:cTn id="27" dur="500"/>
                                        <p:tgtEl>
                                          <p:spTgt spid="297987">
                                            <p:txEl>
                                              <p:charRg st="62" end="7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97987">
                                            <p:txEl>
                                              <p:charRg st="72" end="97"/>
                                            </p:txEl>
                                          </p:spTgt>
                                        </p:tgtEl>
                                        <p:attrNameLst>
                                          <p:attrName>style.visibility</p:attrName>
                                        </p:attrNameLst>
                                      </p:cBhvr>
                                      <p:to>
                                        <p:strVal val="visible"/>
                                      </p:to>
                                    </p:set>
                                    <p:animEffect transition="in" filter="wipe(left)">
                                      <p:cBhvr>
                                        <p:cTn id="32" dur="500"/>
                                        <p:tgtEl>
                                          <p:spTgt spid="297987">
                                            <p:txEl>
                                              <p:charRg st="72" end="9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97987">
                                            <p:txEl>
                                              <p:charRg st="97" end="119"/>
                                            </p:txEl>
                                          </p:spTgt>
                                        </p:tgtEl>
                                        <p:attrNameLst>
                                          <p:attrName>style.visibility</p:attrName>
                                        </p:attrNameLst>
                                      </p:cBhvr>
                                      <p:to>
                                        <p:strVal val="visible"/>
                                      </p:to>
                                    </p:set>
                                    <p:animEffect transition="in" filter="wipe(left)">
                                      <p:cBhvr>
                                        <p:cTn id="37" dur="500"/>
                                        <p:tgtEl>
                                          <p:spTgt spid="297987">
                                            <p:txEl>
                                              <p:charRg st="97" end="11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97987">
                                            <p:txEl>
                                              <p:charRg st="120" end="143"/>
                                            </p:txEl>
                                          </p:spTgt>
                                        </p:tgtEl>
                                        <p:attrNameLst>
                                          <p:attrName>style.visibility</p:attrName>
                                        </p:attrNameLst>
                                      </p:cBhvr>
                                      <p:to>
                                        <p:strVal val="visible"/>
                                      </p:to>
                                    </p:set>
                                    <p:animEffect transition="in" filter="wipe(left)">
                                      <p:cBhvr>
                                        <p:cTn id="42" dur="500"/>
                                        <p:tgtEl>
                                          <p:spTgt spid="297987">
                                            <p:txEl>
                                              <p:charRg st="120" end="14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97987">
                                            <p:txEl>
                                              <p:charRg st="143" end="165"/>
                                            </p:txEl>
                                          </p:spTgt>
                                        </p:tgtEl>
                                        <p:attrNameLst>
                                          <p:attrName>style.visibility</p:attrName>
                                        </p:attrNameLst>
                                      </p:cBhvr>
                                      <p:to>
                                        <p:strVal val="visible"/>
                                      </p:to>
                                    </p:set>
                                    <p:animEffect transition="in" filter="wipe(left)">
                                      <p:cBhvr>
                                        <p:cTn id="47" dur="500"/>
                                        <p:tgtEl>
                                          <p:spTgt spid="297987">
                                            <p:txEl>
                                              <p:charRg st="143" end="16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987" grpId="0" build="p"/>
    </p:bldLst>
  </p:timing>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92161" name="标题 299009"/>
          <p:cNvSpPr>
            <a:spLocks noGrp="1"/>
          </p:cNvSpPr>
          <p:nvPr>
            <p:ph type="title"/>
          </p:nvPr>
        </p:nvSpPr>
        <p:spPr>
          <a:xfrm>
            <a:off x="609600" y="377825"/>
            <a:ext cx="6623050" cy="522288"/>
          </a:xfrm>
        </p:spPr>
        <p:txBody>
          <a:bodyPr wrap="square" anchor="b">
            <a:spAutoFit/>
          </a:bodyPr>
          <a:p>
            <a:r>
              <a:rPr lang="zh-CN" altLang="en-US" sz="2800" b="1" dirty="0">
                <a:latin typeface="宋体" panose="02010600030101010101" pitchFamily="2" charset="-122"/>
                <a:ea typeface="宋体" panose="02010600030101010101" pitchFamily="2" charset="-122"/>
                <a:sym typeface="Symbol" pitchFamily="18" charset="2"/>
              </a:rPr>
              <a:t>复系数多项式的根与系数的关系(</a:t>
            </a:r>
            <a:r>
              <a:rPr lang="en-US" altLang="zh-CN" sz="2800" b="1" dirty="0">
                <a:latin typeface="宋体" panose="02010600030101010101" pitchFamily="2" charset="-122"/>
                <a:ea typeface="宋体" panose="02010600030101010101" pitchFamily="2" charset="-122"/>
                <a:sym typeface="Symbol" pitchFamily="18" charset="2"/>
              </a:rPr>
              <a:t>P26</a:t>
            </a:r>
            <a:r>
              <a:rPr lang="zh-CN" altLang="en-US" sz="2800" b="1" dirty="0">
                <a:latin typeface="宋体" panose="02010600030101010101" pitchFamily="2" charset="-122"/>
                <a:ea typeface="宋体" panose="02010600030101010101" pitchFamily="2" charset="-122"/>
                <a:sym typeface="Symbol" pitchFamily="18" charset="2"/>
              </a:rPr>
              <a:t>) ：</a:t>
            </a:r>
            <a:endParaRPr lang="zh-CN" altLang="en-US" sz="2800" b="1" dirty="0">
              <a:latin typeface="宋体" panose="02010600030101010101" pitchFamily="2" charset="-122"/>
              <a:ea typeface="宋体" panose="02010600030101010101" pitchFamily="2" charset="-122"/>
              <a:sym typeface="Symbol" pitchFamily="18" charset="2"/>
            </a:endParaRPr>
          </a:p>
        </p:txBody>
      </p:sp>
      <p:sp>
        <p:nvSpPr>
          <p:cNvPr id="299011" name="内容占位符 299010"/>
          <p:cNvSpPr>
            <a:spLocks noGrp="1"/>
          </p:cNvSpPr>
          <p:nvPr>
            <p:ph idx="1"/>
          </p:nvPr>
        </p:nvSpPr>
        <p:spPr>
          <a:xfrm>
            <a:off x="685800" y="2286000"/>
            <a:ext cx="5486400" cy="685800"/>
          </a:xfrm>
        </p:spPr>
        <p:txBody>
          <a:bodyPr anchor="t"/>
          <a:p>
            <a:pPr>
              <a:buNone/>
            </a:pPr>
            <a:r>
              <a:rPr lang="zh-CN" altLang="en-US" sz="2800" b="1" dirty="0">
                <a:sym typeface="Symbol" pitchFamily="18" charset="2"/>
              </a:rPr>
              <a:t>其中</a:t>
            </a:r>
            <a:r>
              <a:rPr lang="en-US" altLang="zh-CN" sz="2800" b="1" i="1" dirty="0">
                <a:sym typeface="Symbol" pitchFamily="18" charset="2"/>
              </a:rPr>
              <a:t></a:t>
            </a:r>
            <a:r>
              <a:rPr lang="en-US" altLang="zh-CN" sz="2800" b="1" baseline="-25000">
                <a:latin typeface="Times New Roman Bold" panose="02020803070505020304" charset="0"/>
                <a:sym typeface="Symbol" pitchFamily="18" charset="2"/>
              </a:rPr>
              <a:t>1</a:t>
            </a:r>
            <a:r>
              <a:rPr lang="en-US" altLang="zh-CN" sz="2800" b="1">
                <a:latin typeface="Times New Roman" panose="02020803070505020304" pitchFamily="18" charset="0"/>
                <a:sym typeface="Symbol" pitchFamily="18" charset="2"/>
              </a:rPr>
              <a:t>, </a:t>
            </a:r>
            <a:r>
              <a:rPr lang="en-US" altLang="zh-CN" sz="2800" b="1" i="1">
                <a:sym typeface="Symbol" pitchFamily="18" charset="2"/>
              </a:rPr>
              <a:t></a:t>
            </a:r>
            <a:r>
              <a:rPr lang="en-US" altLang="zh-CN" sz="2800" b="1" baseline="-25000">
                <a:latin typeface="Times New Roman" panose="02020803070505020304" pitchFamily="18" charset="0"/>
                <a:sym typeface="Symbol" pitchFamily="18" charset="2"/>
              </a:rPr>
              <a:t>2</a:t>
            </a:r>
            <a:r>
              <a:rPr lang="en-US" altLang="zh-CN" sz="2800" b="1">
                <a:latin typeface="Times New Roman" panose="02020803070505020304" pitchFamily="18" charset="0"/>
                <a:sym typeface="Symbol" pitchFamily="18" charset="2"/>
              </a:rPr>
              <a:t>,…, </a:t>
            </a:r>
            <a:r>
              <a:rPr lang="en-US" altLang="zh-CN" sz="2800" b="1" i="1">
                <a:sym typeface="Symbol" pitchFamily="18" charset="2"/>
              </a:rPr>
              <a:t></a:t>
            </a:r>
            <a:r>
              <a:rPr lang="en-US" altLang="zh-CN" sz="2800" b="1" i="1" baseline="-25000">
                <a:latin typeface="Times New Roman Bold Italic" panose="02020803070505020304" charset="0"/>
                <a:sym typeface="Symbol" pitchFamily="18" charset="2"/>
              </a:rPr>
              <a:t>n</a:t>
            </a:r>
            <a:r>
              <a:rPr lang="zh-CN" altLang="en-US" sz="2800" b="1">
                <a:latin typeface="Times New Roman" panose="02020803070505020304" pitchFamily="18" charset="0"/>
                <a:sym typeface="Symbol" pitchFamily="18" charset="2"/>
              </a:rPr>
              <a:t>是</a:t>
            </a:r>
            <a:r>
              <a:rPr lang="en-US" altLang="zh-CN" sz="2800" b="1" i="1">
                <a:latin typeface="Times New Roman" panose="02020803070505020304" pitchFamily="18" charset="0"/>
              </a:rPr>
              <a:t>f</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a:latin typeface="宋体" panose="02010600030101010101" pitchFamily="2" charset="-122"/>
              </a:rPr>
              <a:t>) </a:t>
            </a:r>
            <a:r>
              <a:rPr lang="zh-CN" altLang="en-US" sz="2800" b="1" dirty="0">
                <a:latin typeface="Times New Roman" panose="02020803070505020304" pitchFamily="18" charset="0"/>
                <a:sym typeface="Symbol" pitchFamily="18" charset="2"/>
              </a:rPr>
              <a:t>的</a:t>
            </a:r>
            <a:r>
              <a:rPr lang="en-US" altLang="zh-CN" sz="2800" b="1" i="1" dirty="0">
                <a:latin typeface="Times New Roman Bold Italic" panose="02020803070505020304" charset="0"/>
                <a:sym typeface="Symbol" pitchFamily="18" charset="2"/>
              </a:rPr>
              <a:t>n</a:t>
            </a:r>
            <a:r>
              <a:rPr lang="zh-CN" altLang="en-US" sz="2800" b="1" dirty="0">
                <a:latin typeface="Times New Roman" panose="02020803070505020304" pitchFamily="18" charset="0"/>
                <a:sym typeface="Symbol" pitchFamily="18" charset="2"/>
              </a:rPr>
              <a:t>个根</a:t>
            </a:r>
            <a:r>
              <a:rPr lang="en-US" altLang="zh-CN" sz="2800" b="1">
                <a:latin typeface="Times New Roman" panose="02020803070505020304" pitchFamily="18" charset="0"/>
                <a:sym typeface="Symbol" pitchFamily="18" charset="2"/>
              </a:rPr>
              <a:t>.</a:t>
            </a:r>
            <a:endParaRPr lang="en-US" altLang="zh-CN" sz="2800" b="1">
              <a:latin typeface="宋体" panose="02010600030101010101" pitchFamily="2" charset="-122"/>
            </a:endParaRPr>
          </a:p>
        </p:txBody>
      </p:sp>
      <p:graphicFrame>
        <p:nvGraphicFramePr>
          <p:cNvPr id="299012" name="对象 299011"/>
          <p:cNvGraphicFramePr/>
          <p:nvPr/>
        </p:nvGraphicFramePr>
        <p:xfrm>
          <a:off x="762000" y="1131888"/>
          <a:ext cx="7620000" cy="1154112"/>
        </p:xfrm>
        <a:graphic>
          <a:graphicData uri="http://schemas.openxmlformats.org/presentationml/2006/ole">
            <mc:AlternateContent xmlns:mc="http://schemas.openxmlformats.org/markup-compatibility/2006">
              <mc:Choice xmlns:v="urn:schemas-microsoft-com:vml" Requires="v">
                <p:oleObj spid="_x0000_s3098" name="" r:id="rId1" imgW="3668395" imgH="431800" progId="Equation.3">
                  <p:embed/>
                </p:oleObj>
              </mc:Choice>
              <mc:Fallback>
                <p:oleObj name="" r:id="rId1" imgW="3668395" imgH="431800" progId="Equation.3">
                  <p:embed/>
                  <p:pic>
                    <p:nvPicPr>
                      <p:cNvPr id="0" name="图片 3097"/>
                      <p:cNvPicPr/>
                      <p:nvPr/>
                    </p:nvPicPr>
                    <p:blipFill>
                      <a:blip r:embed="rId2"/>
                      <a:stretch>
                        <a:fillRect/>
                      </a:stretch>
                    </p:blipFill>
                    <p:spPr>
                      <a:xfrm>
                        <a:off x="762000" y="1131888"/>
                        <a:ext cx="7620000" cy="1154112"/>
                      </a:xfrm>
                      <a:prstGeom prst="rect">
                        <a:avLst/>
                      </a:prstGeom>
                      <a:noFill/>
                      <a:ln w="38100">
                        <a:noFill/>
                        <a:miter/>
                      </a:ln>
                    </p:spPr>
                  </p:pic>
                </p:oleObj>
              </mc:Fallback>
            </mc:AlternateContent>
          </a:graphicData>
        </a:graphic>
      </p:graphicFrame>
      <p:graphicFrame>
        <p:nvGraphicFramePr>
          <p:cNvPr id="299013" name="对象 299012"/>
          <p:cNvGraphicFramePr/>
          <p:nvPr/>
        </p:nvGraphicFramePr>
        <p:xfrm>
          <a:off x="2057400" y="2819400"/>
          <a:ext cx="5105400" cy="3870325"/>
        </p:xfrm>
        <a:graphic>
          <a:graphicData uri="http://schemas.openxmlformats.org/presentationml/2006/ole">
            <mc:AlternateContent xmlns:mc="http://schemas.openxmlformats.org/markup-compatibility/2006">
              <mc:Choice xmlns:v="urn:schemas-microsoft-com:vml" Requires="v">
                <p:oleObj spid="_x0000_s3099" name="" r:id="rId3" imgW="2120900" imgH="1447800" progId="Equation.3">
                  <p:embed/>
                </p:oleObj>
              </mc:Choice>
              <mc:Fallback>
                <p:oleObj name="" r:id="rId3" imgW="2120900" imgH="1447800" progId="Equation.3">
                  <p:embed/>
                  <p:pic>
                    <p:nvPicPr>
                      <p:cNvPr id="0" name="图片 3098"/>
                      <p:cNvPicPr/>
                      <p:nvPr/>
                    </p:nvPicPr>
                    <p:blipFill>
                      <a:blip r:embed="rId4"/>
                      <a:stretch>
                        <a:fillRect/>
                      </a:stretch>
                    </p:blipFill>
                    <p:spPr>
                      <a:xfrm>
                        <a:off x="2057400" y="2819400"/>
                        <a:ext cx="5105400" cy="387032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99012"/>
                                        </p:tgtEl>
                                        <p:attrNameLst>
                                          <p:attrName>style.visibility</p:attrName>
                                        </p:attrNameLst>
                                      </p:cBhvr>
                                      <p:to>
                                        <p:strVal val="visible"/>
                                      </p:to>
                                    </p:set>
                                    <p:animEffect transition="in" filter="wipe(left)">
                                      <p:cBhvr>
                                        <p:cTn id="7" dur="500"/>
                                        <p:tgtEl>
                                          <p:spTgt spid="2990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9011">
                                            <p:txEl>
                                              <p:charRg st="0" end="25"/>
                                            </p:txEl>
                                          </p:spTgt>
                                        </p:tgtEl>
                                        <p:attrNameLst>
                                          <p:attrName>style.visibility</p:attrName>
                                        </p:attrNameLst>
                                      </p:cBhvr>
                                      <p:to>
                                        <p:strVal val="visible"/>
                                      </p:to>
                                    </p:set>
                                    <p:animEffect transition="in" filter="wipe(left)">
                                      <p:cBhvr>
                                        <p:cTn id="12" dur="500"/>
                                        <p:tgtEl>
                                          <p:spTgt spid="299011">
                                            <p:txEl>
                                              <p:charRg st="0" end="2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99013"/>
                                        </p:tgtEl>
                                        <p:attrNameLst>
                                          <p:attrName>style.visibility</p:attrName>
                                        </p:attrNameLst>
                                      </p:cBhvr>
                                      <p:to>
                                        <p:strVal val="visible"/>
                                      </p:to>
                                    </p:set>
                                    <p:animEffect transition="in" filter="wipe(left)">
                                      <p:cBhvr>
                                        <p:cTn id="17" dur="500"/>
                                        <p:tgtEl>
                                          <p:spTgt spid="2990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11" grpId="0" build="p"/>
    </p:bldLst>
  </p:timing>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93185" name="标题 300033"/>
          <p:cNvSpPr>
            <a:spLocks noGrp="1"/>
          </p:cNvSpPr>
          <p:nvPr>
            <p:ph type="title"/>
          </p:nvPr>
        </p:nvSpPr>
        <p:spPr>
          <a:xfrm>
            <a:off x="609600" y="381000"/>
            <a:ext cx="5224463" cy="519113"/>
          </a:xfrm>
        </p:spPr>
        <p:txBody>
          <a:bodyPr wrap="square" anchor="b">
            <a:spAutoFit/>
          </a:bodyPr>
          <a:p>
            <a:r>
              <a:rPr lang="zh-CN" altLang="en-US" sz="2800" b="1" dirty="0">
                <a:latin typeface="宋体" panose="02010600030101010101" pitchFamily="2" charset="-122"/>
                <a:ea typeface="宋体" panose="02010600030101010101" pitchFamily="2" charset="-122"/>
                <a:sym typeface="Symbol" pitchFamily="18" charset="2"/>
              </a:rPr>
              <a:t>复系数多项式的标准分解式：</a:t>
            </a:r>
            <a:endParaRPr lang="zh-CN" altLang="en-US" sz="2800" b="1" dirty="0">
              <a:latin typeface="宋体" panose="02010600030101010101" pitchFamily="2" charset="-122"/>
              <a:ea typeface="宋体" panose="02010600030101010101" pitchFamily="2" charset="-122"/>
              <a:sym typeface="Symbol" pitchFamily="18" charset="2"/>
            </a:endParaRPr>
          </a:p>
        </p:txBody>
      </p:sp>
      <p:sp>
        <p:nvSpPr>
          <p:cNvPr id="300035" name="内容占位符 300034"/>
          <p:cNvSpPr>
            <a:spLocks noGrp="1"/>
          </p:cNvSpPr>
          <p:nvPr>
            <p:ph idx="1"/>
          </p:nvPr>
        </p:nvSpPr>
        <p:spPr>
          <a:xfrm>
            <a:off x="685800" y="1676400"/>
            <a:ext cx="8458200" cy="2514600"/>
          </a:xfrm>
        </p:spPr>
        <p:txBody>
          <a:bodyPr anchor="t"/>
          <a:p>
            <a:pPr>
              <a:lnSpc>
                <a:spcPct val="90000"/>
              </a:lnSpc>
              <a:buNone/>
            </a:pPr>
            <a:r>
              <a:rPr lang="zh-CN" altLang="en-US" sz="2800" b="1" dirty="0">
                <a:sym typeface="Symbol" pitchFamily="18" charset="2"/>
              </a:rPr>
              <a:t>其中</a:t>
            </a:r>
            <a:r>
              <a:rPr lang="en-US" altLang="zh-CN" sz="2800" b="1" i="1" dirty="0">
                <a:sym typeface="Symbol" pitchFamily="18" charset="2"/>
              </a:rPr>
              <a:t></a:t>
            </a:r>
            <a:r>
              <a:rPr lang="en-US" altLang="zh-CN" sz="2800" b="1" baseline="-25000">
                <a:latin typeface="Times New Roman Bold" panose="02020803070505020304" charset="0"/>
                <a:sym typeface="Symbol" pitchFamily="18" charset="2"/>
              </a:rPr>
              <a:t>1</a:t>
            </a:r>
            <a:r>
              <a:rPr lang="en-US" altLang="zh-CN" sz="2800" b="1">
                <a:latin typeface="Times New Roman" panose="02020803070505020304" pitchFamily="18" charset="0"/>
                <a:sym typeface="Symbol" pitchFamily="18" charset="2"/>
              </a:rPr>
              <a:t>, </a:t>
            </a:r>
            <a:r>
              <a:rPr lang="en-US" altLang="zh-CN" sz="2800" b="1" i="1">
                <a:sym typeface="Symbol" pitchFamily="18" charset="2"/>
              </a:rPr>
              <a:t></a:t>
            </a:r>
            <a:r>
              <a:rPr lang="en-US" altLang="zh-CN" sz="2800" b="1" baseline="-25000">
                <a:latin typeface="Times New Roman" panose="02020803070505020304" pitchFamily="18" charset="0"/>
                <a:sym typeface="Symbol" pitchFamily="18" charset="2"/>
              </a:rPr>
              <a:t>2</a:t>
            </a:r>
            <a:r>
              <a:rPr lang="en-US" altLang="zh-CN" sz="2800" b="1">
                <a:latin typeface="Times New Roman" panose="02020803070505020304" pitchFamily="18" charset="0"/>
                <a:sym typeface="Symbol" pitchFamily="18" charset="2"/>
              </a:rPr>
              <a:t>,…, </a:t>
            </a:r>
            <a:r>
              <a:rPr lang="en-US" altLang="zh-CN" sz="2800" b="1" i="1">
                <a:sym typeface="Symbol" pitchFamily="18" charset="2"/>
              </a:rPr>
              <a:t></a:t>
            </a:r>
            <a:r>
              <a:rPr lang="en-US" altLang="zh-CN" sz="2800" b="1" i="1" baseline="-25000">
                <a:latin typeface="Times New Roman Bold Italic" panose="02020803070505020304" charset="0"/>
                <a:sym typeface="Symbol" pitchFamily="18" charset="2"/>
              </a:rPr>
              <a:t>s</a:t>
            </a:r>
            <a:r>
              <a:rPr lang="zh-CN" altLang="en-US" sz="2800" b="1" dirty="0">
                <a:latin typeface="Times New Roman" panose="02020803070505020304" pitchFamily="18" charset="0"/>
                <a:sym typeface="Symbol" pitchFamily="18" charset="2"/>
              </a:rPr>
              <a:t>是不同的复数</a:t>
            </a:r>
            <a:r>
              <a:rPr lang="en-US" altLang="zh-CN" sz="2800" b="1">
                <a:latin typeface="Times New Roman" panose="02020803070505020304" pitchFamily="18" charset="0"/>
                <a:sym typeface="Symbol" pitchFamily="18" charset="2"/>
              </a:rPr>
              <a:t>, </a:t>
            </a:r>
            <a:r>
              <a:rPr lang="en-US" altLang="zh-CN" sz="2800" b="1" i="1" err="1">
                <a:latin typeface="Times New Roman" panose="02020803070505020304" pitchFamily="18" charset="0"/>
                <a:sym typeface="Symbol" pitchFamily="18" charset="2"/>
              </a:rPr>
              <a:t>l</a:t>
            </a:r>
            <a:r>
              <a:rPr lang="en-US" altLang="zh-CN" sz="2800" b="1" i="1" baseline="-25000" err="1">
                <a:latin typeface="Times New Roman" panose="02020803070505020304" pitchFamily="18" charset="0"/>
                <a:sym typeface="Symbol" pitchFamily="18" charset="2"/>
              </a:rPr>
              <a:t>i</a:t>
            </a:r>
            <a:r>
              <a:rPr lang="en-US" altLang="zh-CN" sz="2800" b="1" err="1">
                <a:latin typeface="Times New Roman" panose="02020803070505020304" pitchFamily="18" charset="0"/>
                <a:sym typeface="Symbol" pitchFamily="18" charset="2"/>
              </a:rPr>
              <a:t>(</a:t>
            </a:r>
            <a:r>
              <a:rPr lang="en-US" altLang="zh-CN" sz="2800" b="1" i="1" err="1">
                <a:latin typeface="Times New Roman" panose="02020803070505020304" pitchFamily="18" charset="0"/>
                <a:sym typeface="Symbol" pitchFamily="18" charset="2"/>
              </a:rPr>
              <a:t>i</a:t>
            </a:r>
            <a:r>
              <a:rPr lang="en-US" altLang="zh-CN" sz="2800" b="1" dirty="0">
                <a:latin typeface="Times New Roman" panose="02020803070505020304" pitchFamily="18" charset="0"/>
                <a:sym typeface="Symbol" pitchFamily="18" charset="2"/>
              </a:rPr>
              <a:t>=1,2,…,</a:t>
            </a:r>
            <a:r>
              <a:rPr lang="en-US" altLang="zh-CN" sz="2800" b="1" i="1" dirty="0">
                <a:latin typeface="Times New Roman Bold Italic" panose="02020803070505020304" charset="0"/>
                <a:sym typeface="Symbol" pitchFamily="18" charset="2"/>
              </a:rPr>
              <a:t>s</a:t>
            </a:r>
            <a:r>
              <a:rPr lang="en-US" altLang="zh-CN" sz="2800" b="1" dirty="0">
                <a:latin typeface="Times New Roman" panose="02020803070505020304" pitchFamily="18" charset="0"/>
                <a:sym typeface="Symbol" pitchFamily="18" charset="2"/>
              </a:rPr>
              <a:t>) </a:t>
            </a:r>
            <a:r>
              <a:rPr lang="zh-CN" altLang="en-US" sz="2800" b="1" dirty="0">
                <a:latin typeface="Times New Roman" panose="02020803070505020304" pitchFamily="18" charset="0"/>
                <a:sym typeface="Symbol" pitchFamily="18" charset="2"/>
              </a:rPr>
              <a:t>是正整数</a:t>
            </a:r>
            <a:r>
              <a:rPr lang="en-US" altLang="zh-CN" sz="2800" b="1">
                <a:latin typeface="Times New Roman" panose="02020803070505020304" pitchFamily="18" charset="0"/>
                <a:sym typeface="Symbol" pitchFamily="18" charset="2"/>
              </a:rPr>
              <a:t>.</a:t>
            </a:r>
            <a:endParaRPr lang="en-US" altLang="zh-CN" sz="2800" b="1">
              <a:sym typeface="Symbol" pitchFamily="18" charset="2"/>
            </a:endParaRPr>
          </a:p>
          <a:p>
            <a:pPr>
              <a:lnSpc>
                <a:spcPct val="90000"/>
              </a:lnSpc>
              <a:buNone/>
            </a:pPr>
            <a:endParaRPr lang="en-US" altLang="zh-CN" sz="2800" b="1">
              <a:latin typeface="宋体" panose="02010600030101010101" pitchFamily="2" charset="-122"/>
            </a:endParaRPr>
          </a:p>
          <a:p>
            <a:pPr>
              <a:lnSpc>
                <a:spcPct val="90000"/>
              </a:lnSpc>
            </a:pPr>
            <a:r>
              <a:rPr lang="zh-CN" altLang="en-US" sz="2800" b="1" dirty="0">
                <a:solidFill>
                  <a:schemeClr val="tx2"/>
                </a:solidFill>
                <a:latin typeface="宋体" panose="02010600030101010101" pitchFamily="2" charset="-122"/>
                <a:sym typeface="Symbol" pitchFamily="18" charset="2"/>
              </a:rPr>
              <a:t>实系数多项式因式分解</a:t>
            </a:r>
            <a:endParaRPr lang="zh-CN" altLang="en-US" sz="2800" b="1" dirty="0">
              <a:solidFill>
                <a:schemeClr val="tx2"/>
              </a:solidFill>
              <a:latin typeface="宋体" panose="02010600030101010101" pitchFamily="2" charset="-122"/>
              <a:sym typeface="Symbol" pitchFamily="18" charset="2"/>
            </a:endParaRPr>
          </a:p>
          <a:p>
            <a:pPr>
              <a:lnSpc>
                <a:spcPct val="90000"/>
              </a:lnSpc>
              <a:buNone/>
            </a:pPr>
            <a:r>
              <a:rPr lang="zh-CN" altLang="en-US" sz="2800" b="1" dirty="0">
                <a:solidFill>
                  <a:schemeClr val="tx2"/>
                </a:solidFill>
                <a:sym typeface="Symbol" pitchFamily="18" charset="2"/>
              </a:rPr>
              <a:t>   引理</a:t>
            </a:r>
            <a:r>
              <a:rPr lang="zh-CN" altLang="en-US" sz="2800" b="1">
                <a:solidFill>
                  <a:schemeClr val="tx2"/>
                </a:solidFill>
                <a:latin typeface="Times New Roman" panose="02020803070505020304" pitchFamily="18" charset="0"/>
                <a:sym typeface="Symbol" pitchFamily="18" charset="2"/>
              </a:rPr>
              <a:t>  </a:t>
            </a:r>
            <a:r>
              <a:rPr lang="zh-CN" altLang="en-US" sz="2800" b="1" dirty="0">
                <a:latin typeface="宋体" panose="02010600030101010101" pitchFamily="2" charset="-122"/>
                <a:sym typeface="Symbol" pitchFamily="18" charset="2"/>
              </a:rPr>
              <a:t>设</a:t>
            </a:r>
            <a:r>
              <a:rPr lang="en-US" altLang="zh-CN" sz="2800" b="1" i="1">
                <a:latin typeface="Times New Roman" panose="02020803070505020304" pitchFamily="18" charset="0"/>
              </a:rPr>
              <a:t>f</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dirty="0">
                <a:latin typeface="宋体" panose="02010600030101010101" pitchFamily="2" charset="-122"/>
              </a:rPr>
              <a:t>) </a:t>
            </a:r>
            <a:r>
              <a:rPr lang="zh-CN" altLang="en-US" sz="2800" b="1" dirty="0">
                <a:latin typeface="宋体" panose="02010600030101010101" pitchFamily="2" charset="-122"/>
              </a:rPr>
              <a:t>是一个实系数多项式</a:t>
            </a:r>
            <a:r>
              <a:rPr lang="en-US" altLang="zh-CN" sz="2800" b="1" dirty="0">
                <a:latin typeface="宋体" panose="02010600030101010101" pitchFamily="2" charset="-122"/>
              </a:rPr>
              <a:t>.</a:t>
            </a:r>
            <a:r>
              <a:rPr lang="zh-CN" altLang="en-US" sz="2800" b="1" dirty="0">
                <a:latin typeface="宋体" panose="02010600030101010101" pitchFamily="2" charset="-122"/>
              </a:rPr>
              <a:t>如果复数</a:t>
            </a:r>
            <a:r>
              <a:rPr lang="en-US" altLang="zh-CN" sz="2800" b="1" dirty="0">
                <a:latin typeface="宋体" panose="02010600030101010101" pitchFamily="2" charset="-122"/>
                <a:sym typeface="Symbol" pitchFamily="18" charset="2"/>
              </a:rPr>
              <a:t></a:t>
            </a:r>
            <a:r>
              <a:rPr lang="zh-CN" altLang="en-US" sz="2800" b="1" dirty="0">
                <a:latin typeface="宋体" panose="02010600030101010101" pitchFamily="2" charset="-122"/>
              </a:rPr>
              <a:t>是</a:t>
            </a:r>
            <a:r>
              <a:rPr lang="en-US" altLang="zh-CN" sz="2800" b="1" i="1">
                <a:latin typeface="Times New Roman" panose="02020803070505020304" pitchFamily="18" charset="0"/>
              </a:rPr>
              <a:t>f</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a:latin typeface="宋体" panose="02010600030101010101" pitchFamily="2" charset="-122"/>
              </a:rPr>
              <a:t>) </a:t>
            </a:r>
            <a:endParaRPr lang="en-US" altLang="zh-CN" sz="2800" b="1">
              <a:latin typeface="宋体" panose="02010600030101010101" pitchFamily="2" charset="-122"/>
            </a:endParaRPr>
          </a:p>
          <a:p>
            <a:pPr>
              <a:lnSpc>
                <a:spcPct val="90000"/>
              </a:lnSpc>
              <a:buNone/>
            </a:pPr>
            <a:r>
              <a:rPr lang="zh-CN" altLang="en-US" sz="2800" b="1" dirty="0">
                <a:latin typeface="宋体" panose="02010600030101010101" pitchFamily="2" charset="-122"/>
              </a:rPr>
              <a:t>的一个根</a:t>
            </a:r>
            <a:r>
              <a:rPr lang="en-US" altLang="zh-CN" sz="2800" b="1" dirty="0">
                <a:latin typeface="宋体" panose="02010600030101010101" pitchFamily="2" charset="-122"/>
              </a:rPr>
              <a:t>,</a:t>
            </a:r>
            <a:r>
              <a:rPr lang="zh-CN" altLang="en-US" sz="2800" b="1" dirty="0">
                <a:latin typeface="宋体" panose="02010600030101010101" pitchFamily="2" charset="-122"/>
              </a:rPr>
              <a:t>那么</a:t>
            </a:r>
            <a:r>
              <a:rPr lang="en-US" altLang="zh-CN" sz="2800" b="1" i="1" dirty="0">
                <a:latin typeface="宋体" panose="02010600030101010101" pitchFamily="2" charset="-122"/>
                <a:sym typeface="Symbol" pitchFamily="18" charset="2"/>
              </a:rPr>
              <a:t></a:t>
            </a:r>
            <a:r>
              <a:rPr lang="zh-CN" altLang="en-US" sz="2800" b="1" dirty="0">
                <a:latin typeface="宋体" panose="02010600030101010101" pitchFamily="2" charset="-122"/>
              </a:rPr>
              <a:t>的共轭数</a:t>
            </a:r>
            <a:endParaRPr lang="zh-CN" altLang="en-US" sz="2800" b="1">
              <a:latin typeface="宋体" panose="02010600030101010101" pitchFamily="2" charset="-122"/>
            </a:endParaRPr>
          </a:p>
        </p:txBody>
      </p:sp>
      <p:graphicFrame>
        <p:nvGraphicFramePr>
          <p:cNvPr id="300036" name="对象 300035"/>
          <p:cNvGraphicFramePr/>
          <p:nvPr/>
        </p:nvGraphicFramePr>
        <p:xfrm>
          <a:off x="1344613" y="987425"/>
          <a:ext cx="6453187" cy="601663"/>
        </p:xfrm>
        <a:graphic>
          <a:graphicData uri="http://schemas.openxmlformats.org/presentationml/2006/ole">
            <mc:AlternateContent xmlns:mc="http://schemas.openxmlformats.org/markup-compatibility/2006">
              <mc:Choice xmlns:v="urn:schemas-microsoft-com:vml" Requires="v">
                <p:oleObj spid="_x0000_s3100" name="" r:id="rId1" imgW="2575560" imgH="254000" progId="Equation.3">
                  <p:embed/>
                </p:oleObj>
              </mc:Choice>
              <mc:Fallback>
                <p:oleObj name="" r:id="rId1" imgW="2575560" imgH="254000" progId="Equation.3">
                  <p:embed/>
                  <p:pic>
                    <p:nvPicPr>
                      <p:cNvPr id="0" name="图片 3099"/>
                      <p:cNvPicPr/>
                      <p:nvPr/>
                    </p:nvPicPr>
                    <p:blipFill>
                      <a:blip r:embed="rId2"/>
                      <a:stretch>
                        <a:fillRect/>
                      </a:stretch>
                    </p:blipFill>
                    <p:spPr>
                      <a:xfrm>
                        <a:off x="1344613" y="987425"/>
                        <a:ext cx="6453187" cy="601663"/>
                      </a:xfrm>
                      <a:prstGeom prst="rect">
                        <a:avLst/>
                      </a:prstGeom>
                      <a:noFill/>
                      <a:ln w="38100">
                        <a:noFill/>
                        <a:miter/>
                      </a:ln>
                    </p:spPr>
                  </p:pic>
                </p:oleObj>
              </mc:Fallback>
            </mc:AlternateContent>
          </a:graphicData>
        </a:graphic>
      </p:graphicFrame>
      <p:sp>
        <p:nvSpPr>
          <p:cNvPr id="300037" name="矩形 300036"/>
          <p:cNvSpPr/>
          <p:nvPr/>
        </p:nvSpPr>
        <p:spPr>
          <a:xfrm>
            <a:off x="685800" y="4114800"/>
            <a:ext cx="8382000" cy="2568575"/>
          </a:xfrm>
          <a:prstGeom prst="rect">
            <a:avLst/>
          </a:prstGeom>
          <a:noFill/>
          <a:ln w="9525">
            <a:noFill/>
          </a:ln>
        </p:spPr>
        <p:txBody>
          <a:bodyPr anchor="t">
            <a:spAutoFit/>
          </a:bodyPr>
          <a:p>
            <a:pPr indent="0">
              <a:lnSpc>
                <a:spcPct val="75000"/>
              </a:lnSpc>
              <a:spcBef>
                <a:spcPct val="50000"/>
              </a:spcBef>
              <a:buClr>
                <a:schemeClr val="folHlink"/>
              </a:buClr>
              <a:buSzPct val="75000"/>
              <a:buFont typeface="Wingdings" panose="05000000000000000000" pitchFamily="2" charset="2"/>
              <a:buNone/>
            </a:pPr>
            <a:r>
              <a:rPr lang="en-US" altLang="zh-CN" sz="2800" b="1" dirty="0">
                <a:solidFill>
                  <a:schemeClr val="tx2"/>
                </a:solidFill>
                <a:latin typeface="Verdana" panose="020B08040305040B0204" pitchFamily="34" charset="0"/>
                <a:ea typeface="宋体" panose="02010600030101010101" pitchFamily="2" charset="-122"/>
              </a:rPr>
              <a:t>   </a:t>
            </a:r>
            <a:r>
              <a:rPr lang="zh-CN" altLang="en-US" sz="2800" b="1" dirty="0">
                <a:solidFill>
                  <a:schemeClr val="tx2"/>
                </a:solidFill>
                <a:latin typeface="Verdana" panose="020B08040305040B0204" pitchFamily="34" charset="0"/>
                <a:ea typeface="宋体" panose="02010600030101010101" pitchFamily="2" charset="-122"/>
              </a:rPr>
              <a:t>证明 </a:t>
            </a:r>
            <a:r>
              <a:rPr lang="zh-CN" altLang="en-US" sz="2800" b="1" dirty="0">
                <a:latin typeface="Verdana" panose="020B08040305040B0204" pitchFamily="34" charset="0"/>
                <a:ea typeface="宋体" panose="02010600030101010101" pitchFamily="2" charset="-122"/>
              </a:rPr>
              <a:t>设</a:t>
            </a:r>
            <a:r>
              <a:rPr lang="zh-CN" altLang="en-US" sz="2800" b="1" i="1" dirty="0">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f</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宋体" panose="02010600030101010101" pitchFamily="2" charset="-122"/>
                <a:ea typeface="宋体" panose="02010600030101010101" pitchFamily="2" charset="-122"/>
              </a:rPr>
              <a:t>) =</a:t>
            </a:r>
            <a:r>
              <a:rPr lang="en-US" altLang="zh-CN" sz="2800" b="1" i="1" err="1">
                <a:latin typeface="Times New Roman" panose="02020803070505020304" pitchFamily="18" charset="0"/>
                <a:ea typeface="宋体" panose="02010600030101010101" pitchFamily="2" charset="-122"/>
              </a:rPr>
              <a:t>a</a:t>
            </a:r>
            <a:r>
              <a:rPr lang="en-US" altLang="zh-CN" sz="2800" b="1" i="1" baseline="-25000" err="1">
                <a:latin typeface="Times New Roman" panose="02020803070505020304" pitchFamily="18" charset="0"/>
                <a:ea typeface="宋体" panose="02010600030101010101" pitchFamily="2" charset="-122"/>
              </a:rPr>
              <a:t>n</a:t>
            </a:r>
            <a:r>
              <a:rPr lang="en-US" altLang="zh-CN" sz="2800" b="1" i="1" err="1">
                <a:latin typeface="Times New Roman" panose="02020803070505020304" pitchFamily="18" charset="0"/>
                <a:ea typeface="宋体" panose="02010600030101010101" pitchFamily="2" charset="-122"/>
              </a:rPr>
              <a:t>x</a:t>
            </a:r>
            <a:r>
              <a:rPr lang="en-US" altLang="zh-CN" sz="2800" b="1" i="1" baseline="30000" err="1">
                <a:latin typeface="Times New Roman" panose="02020803070505020304" pitchFamily="18" charset="0"/>
                <a:ea typeface="宋体" panose="02010600030101010101" pitchFamily="2" charset="-122"/>
              </a:rPr>
              <a:t>n</a:t>
            </a:r>
            <a:r>
              <a:rPr lang="en-US" altLang="zh-CN" sz="2800" b="1" i="1" baseline="-25000">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 a</a:t>
            </a:r>
            <a:r>
              <a:rPr lang="en-US" altLang="zh-CN" sz="2800" b="1" i="1" baseline="-25000">
                <a:latin typeface="Times New Roman" panose="02020803070505020304" pitchFamily="18" charset="0"/>
                <a:ea typeface="宋体" panose="02010600030101010101" pitchFamily="2" charset="-122"/>
              </a:rPr>
              <a:t>n</a:t>
            </a:r>
            <a:r>
              <a:rPr lang="en-US" altLang="zh-CN" sz="2800" b="1" baseline="-25000">
                <a:latin typeface="宋体" panose="02010600030101010101" pitchFamily="2" charset="-122"/>
                <a:ea typeface="宋体" panose="02010600030101010101" pitchFamily="2" charset="-122"/>
              </a:rPr>
              <a:t>-1</a:t>
            </a:r>
            <a:r>
              <a:rPr lang="en-US" altLang="zh-CN" sz="2800" b="1" i="1">
                <a:latin typeface="Times New Roman" panose="02020803070505020304" pitchFamily="18" charset="0"/>
                <a:ea typeface="宋体" panose="02010600030101010101" pitchFamily="2" charset="-122"/>
              </a:rPr>
              <a:t>x</a:t>
            </a:r>
            <a:r>
              <a:rPr lang="en-US" altLang="zh-CN" sz="2800" b="1" i="1" baseline="30000">
                <a:latin typeface="Times New Roman" panose="02020803070505020304" pitchFamily="18" charset="0"/>
                <a:ea typeface="宋体" panose="02010600030101010101" pitchFamily="2" charset="-122"/>
              </a:rPr>
              <a:t>n</a:t>
            </a:r>
            <a:r>
              <a:rPr lang="en-US" altLang="zh-CN" sz="2800" b="1" baseline="30000">
                <a:latin typeface="宋体" panose="02010600030101010101" pitchFamily="2" charset="-122"/>
                <a:ea typeface="宋体" panose="02010600030101010101" pitchFamily="2" charset="-122"/>
              </a:rPr>
              <a:t>-1 </a:t>
            </a:r>
            <a:r>
              <a:rPr lang="en-US" altLang="zh-CN" sz="2800" b="1" i="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 </a:t>
            </a:r>
            <a:r>
              <a:rPr lang="en-US" altLang="zh-CN" sz="2800" b="1">
                <a:latin typeface="宋体" panose="02010600030101010101" pitchFamily="2" charset="-122"/>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a</a:t>
            </a:r>
            <a:r>
              <a:rPr lang="en-US" altLang="zh-CN" sz="2800" b="1" baseline="-25000">
                <a:latin typeface="宋体" panose="02010600030101010101" pitchFamily="2" charset="-122"/>
                <a:ea typeface="宋体" panose="02010600030101010101" pitchFamily="2" charset="-122"/>
              </a:rPr>
              <a:t>1</a:t>
            </a:r>
            <a:r>
              <a:rPr lang="en-US" altLang="zh-CN" sz="2800" b="1" i="1">
                <a:latin typeface="Times New Roman" panose="02020803070505020304" pitchFamily="18" charset="0"/>
                <a:ea typeface="宋体" panose="02010600030101010101" pitchFamily="2" charset="-122"/>
              </a:rPr>
              <a:t>x </a:t>
            </a:r>
            <a:r>
              <a:rPr lang="en-US" altLang="zh-CN" sz="2800" b="1">
                <a:latin typeface="宋体" panose="02010600030101010101" pitchFamily="2" charset="-122"/>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a</a:t>
            </a:r>
            <a:r>
              <a:rPr lang="en-US" altLang="zh-CN" sz="2800" b="1" baseline="-25000">
                <a:latin typeface="宋体" panose="02010600030101010101" pitchFamily="2" charset="-122"/>
                <a:ea typeface="宋体" panose="02010600030101010101" pitchFamily="2" charset="-122"/>
              </a:rPr>
              <a:t>0</a:t>
            </a:r>
            <a:endParaRPr lang="en-US" altLang="zh-CN" sz="2800" b="1" baseline="-25000">
              <a:latin typeface="宋体" panose="02010600030101010101" pitchFamily="2" charset="-122"/>
              <a:ea typeface="宋体" panose="02010600030101010101" pitchFamily="2" charset="-122"/>
            </a:endParaRPr>
          </a:p>
          <a:p>
            <a:pPr indent="0">
              <a:lnSpc>
                <a:spcPct val="75000"/>
              </a:lnSpc>
              <a:spcBef>
                <a:spcPct val="50000"/>
              </a:spcBef>
              <a:buClr>
                <a:schemeClr val="folHlink"/>
              </a:buClr>
              <a:buSzPct val="75000"/>
              <a:buFont typeface="Wingdings" panose="05000000000000000000" pitchFamily="2" charset="2"/>
              <a:buNone/>
            </a:pPr>
            <a:r>
              <a:rPr lang="zh-CN" altLang="en-US" sz="2800" b="1" dirty="0">
                <a:latin typeface="宋体" panose="02010600030101010101" pitchFamily="2" charset="-122"/>
                <a:ea typeface="宋体" panose="02010600030101010101" pitchFamily="2" charset="-122"/>
              </a:rPr>
              <a:t>式中系数</a:t>
            </a:r>
            <a:r>
              <a:rPr lang="en-US" altLang="zh-CN" sz="2800" b="1" i="1">
                <a:latin typeface="Times New Roman" panose="02020803070505020304" pitchFamily="18" charset="0"/>
                <a:ea typeface="宋体" panose="02010600030101010101" pitchFamily="2" charset="-122"/>
              </a:rPr>
              <a:t>a</a:t>
            </a:r>
            <a:r>
              <a:rPr lang="en-US" altLang="zh-CN" sz="2800" b="1" i="1" baseline="-25000">
                <a:latin typeface="Times New Roman" panose="02020803070505020304" pitchFamily="18" charset="0"/>
                <a:ea typeface="宋体" panose="02010600030101010101" pitchFamily="2" charset="-122"/>
              </a:rPr>
              <a:t>n </a:t>
            </a:r>
            <a:r>
              <a:rPr lang="en-US" altLang="zh-CN" sz="2800" b="1" i="1">
                <a:latin typeface="Times New Roman" panose="02020803070505020304" pitchFamily="18" charset="0"/>
                <a:ea typeface="宋体" panose="02010600030101010101" pitchFamily="2" charset="-122"/>
              </a:rPr>
              <a:t>,a</a:t>
            </a:r>
            <a:r>
              <a:rPr lang="en-US" altLang="zh-CN" sz="2800" b="1" i="1" baseline="-25000">
                <a:latin typeface="Times New Roman" panose="02020803070505020304" pitchFamily="18" charset="0"/>
                <a:ea typeface="宋体" panose="02010600030101010101" pitchFamily="2" charset="-122"/>
              </a:rPr>
              <a:t>n</a:t>
            </a:r>
            <a:r>
              <a:rPr lang="en-US" altLang="zh-CN" sz="2800" b="1" baseline="-25000">
                <a:latin typeface="宋体" panose="02010600030101010101" pitchFamily="2" charset="-122"/>
                <a:ea typeface="宋体" panose="02010600030101010101" pitchFamily="2" charset="-122"/>
              </a:rPr>
              <a:t>-1</a:t>
            </a:r>
            <a:r>
              <a:rPr lang="en-US" altLang="zh-CN" sz="2800" b="1">
                <a:latin typeface="宋体" panose="02010600030101010101" pitchFamily="2" charset="-122"/>
                <a:ea typeface="宋体" panose="02010600030101010101" pitchFamily="2" charset="-122"/>
              </a:rPr>
              <a:t>,</a:t>
            </a:r>
            <a:r>
              <a:rPr lang="zh-CN" altLang="en-US" sz="2800" b="1">
                <a:latin typeface="Times New Roman" panose="02020803070505020304" pitchFamily="18" charset="0"/>
                <a:ea typeface="宋体" panose="02010600030101010101" pitchFamily="2" charset="-122"/>
              </a:rPr>
              <a:t>…</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a</a:t>
            </a:r>
            <a:r>
              <a:rPr lang="en-US" altLang="zh-CN" sz="2800" b="1" baseline="-25000">
                <a:latin typeface="宋体" panose="02010600030101010101" pitchFamily="2" charset="-122"/>
                <a:ea typeface="宋体" panose="02010600030101010101" pitchFamily="2" charset="-122"/>
              </a:rPr>
              <a:t>1</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a</a:t>
            </a:r>
            <a:r>
              <a:rPr lang="en-US" altLang="zh-CN" sz="2800" b="1" baseline="-25000">
                <a:latin typeface="宋体" panose="02010600030101010101" pitchFamily="2" charset="-122"/>
                <a:ea typeface="宋体" panose="02010600030101010101" pitchFamily="2" charset="-122"/>
              </a:rPr>
              <a:t>0</a:t>
            </a:r>
            <a:r>
              <a:rPr lang="zh-CN" altLang="en-US" sz="2800" b="1" dirty="0">
                <a:latin typeface="宋体" panose="02010600030101010101" pitchFamily="2" charset="-122"/>
                <a:ea typeface="宋体" panose="02010600030101010101" pitchFamily="2" charset="-122"/>
              </a:rPr>
              <a:t>都是实数</a:t>
            </a:r>
            <a:r>
              <a:rPr lang="en-US" altLang="zh-CN" sz="2800" b="1">
                <a:latin typeface="宋体" panose="02010600030101010101" pitchFamily="2" charset="-122"/>
                <a:ea typeface="宋体" panose="02010600030101010101" pitchFamily="2" charset="-122"/>
              </a:rPr>
              <a:t>.</a:t>
            </a:r>
            <a:endParaRPr lang="en-US" altLang="zh-CN" sz="2800" b="1">
              <a:latin typeface="宋体" panose="02010600030101010101" pitchFamily="2" charset="-122"/>
              <a:ea typeface="宋体" panose="02010600030101010101" pitchFamily="2" charset="-122"/>
            </a:endParaRPr>
          </a:p>
          <a:p>
            <a:pPr indent="0">
              <a:lnSpc>
                <a:spcPct val="75000"/>
              </a:lnSpc>
              <a:spcBef>
                <a:spcPct val="50000"/>
              </a:spcBef>
              <a:buClr>
                <a:schemeClr val="folHlink"/>
              </a:buClr>
              <a:buSzPct val="75000"/>
              <a:buFont typeface="Wingdings" panose="05000000000000000000" pitchFamily="2" charset="2"/>
              <a:buNone/>
            </a:pPr>
            <a:r>
              <a:rPr lang="en-US" altLang="zh-CN" sz="2800" b="1"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因为</a:t>
            </a:r>
            <a:r>
              <a:rPr lang="en-US" altLang="zh-CN" sz="2800" b="1" i="1" dirty="0">
                <a:latin typeface="宋体" panose="02010600030101010101" pitchFamily="2" charset="-122"/>
                <a:ea typeface="宋体" panose="02010600030101010101" pitchFamily="2" charset="-122"/>
                <a:sym typeface="Symbol" pitchFamily="18" charset="2"/>
              </a:rPr>
              <a:t></a:t>
            </a:r>
            <a:r>
              <a:rPr lang="zh-CN" altLang="en-US" sz="2800" b="1" dirty="0">
                <a:latin typeface="宋体" panose="02010600030101010101" pitchFamily="2" charset="-122"/>
                <a:ea typeface="宋体" panose="02010600030101010101" pitchFamily="2" charset="-122"/>
              </a:rPr>
              <a:t>是</a:t>
            </a:r>
            <a:r>
              <a:rPr lang="en-US" altLang="zh-CN" sz="2800" b="1" i="1">
                <a:latin typeface="Times New Roman" panose="02020803070505020304" pitchFamily="18" charset="0"/>
                <a:ea typeface="宋体" panose="02010600030101010101" pitchFamily="2" charset="-122"/>
              </a:rPr>
              <a:t>f</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的一个根</a:t>
            </a:r>
            <a:r>
              <a:rPr lang="en-US" altLang="zh-CN"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所以</a:t>
            </a:r>
            <a:endParaRPr lang="zh-CN" altLang="en-US" sz="2800" b="1" dirty="0">
              <a:latin typeface="宋体" panose="02010600030101010101" pitchFamily="2" charset="-122"/>
              <a:ea typeface="宋体" panose="02010600030101010101" pitchFamily="2" charset="-122"/>
            </a:endParaRPr>
          </a:p>
          <a:p>
            <a:pPr indent="0">
              <a:lnSpc>
                <a:spcPct val="75000"/>
              </a:lnSpc>
              <a:spcBef>
                <a:spcPct val="50000"/>
              </a:spcBef>
              <a:buClr>
                <a:schemeClr val="folHlink"/>
              </a:buClr>
              <a:buSzPct val="75000"/>
              <a:buFont typeface="Wingdings" panose="05000000000000000000" pitchFamily="2" charset="2"/>
              <a:buNone/>
            </a:pPr>
            <a:r>
              <a:rPr lang="zh-CN" altLang="en-US" sz="2800" b="1" dirty="0">
                <a:latin typeface="宋体" panose="02010600030101010101" pitchFamily="2" charset="-122"/>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f</a:t>
            </a:r>
            <a:r>
              <a:rPr lang="en-US" altLang="zh-CN" sz="2800" b="1">
                <a:latin typeface="宋体" panose="02010600030101010101" pitchFamily="2" charset="-122"/>
                <a:ea typeface="宋体" panose="02010600030101010101" pitchFamily="2" charset="-122"/>
              </a:rPr>
              <a:t>(</a:t>
            </a:r>
            <a:r>
              <a:rPr lang="en-US" altLang="zh-CN" sz="2800" b="1" i="1">
                <a:latin typeface="宋体" panose="02010600030101010101" pitchFamily="2" charset="-122"/>
                <a:ea typeface="宋体" panose="02010600030101010101" pitchFamily="2" charset="-122"/>
                <a:sym typeface="Symbol" pitchFamily="18" charset="2"/>
              </a:rPr>
              <a:t></a:t>
            </a:r>
            <a:r>
              <a:rPr lang="en-US" altLang="zh-CN" sz="2800" b="1">
                <a:latin typeface="宋体" panose="02010600030101010101" pitchFamily="2" charset="-122"/>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a</a:t>
            </a:r>
            <a:r>
              <a:rPr lang="en-US" altLang="zh-CN" sz="2800" b="1" i="1" baseline="-25000">
                <a:latin typeface="Times New Roman" panose="02020803070505020304" pitchFamily="18" charset="0"/>
                <a:ea typeface="宋体" panose="02010600030101010101" pitchFamily="2" charset="-122"/>
              </a:rPr>
              <a:t>n</a:t>
            </a:r>
            <a:r>
              <a:rPr lang="en-US" altLang="zh-CN" sz="2800" b="1" i="1">
                <a:latin typeface="宋体" panose="02010600030101010101" pitchFamily="2" charset="-122"/>
                <a:ea typeface="宋体" panose="02010600030101010101" pitchFamily="2" charset="-122"/>
                <a:sym typeface="Symbol" pitchFamily="18" charset="2"/>
              </a:rPr>
              <a:t></a:t>
            </a:r>
            <a:r>
              <a:rPr lang="en-US" altLang="zh-CN" sz="2800" b="1" i="1" baseline="30000">
                <a:latin typeface="Times New Roman" panose="02020803070505020304" pitchFamily="18" charset="0"/>
                <a:ea typeface="宋体" panose="02010600030101010101" pitchFamily="2" charset="-122"/>
              </a:rPr>
              <a:t>n</a:t>
            </a:r>
            <a:r>
              <a:rPr lang="en-US" altLang="zh-CN" sz="2800" b="1" i="1" baseline="-25000">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 a</a:t>
            </a:r>
            <a:r>
              <a:rPr lang="en-US" altLang="zh-CN" sz="2800" b="1" i="1" baseline="-25000">
                <a:latin typeface="Times New Roman" panose="02020803070505020304" pitchFamily="18" charset="0"/>
                <a:ea typeface="宋体" panose="02010600030101010101" pitchFamily="2" charset="-122"/>
              </a:rPr>
              <a:t>n</a:t>
            </a:r>
            <a:r>
              <a:rPr lang="en-US" altLang="zh-CN" sz="2800" b="1" baseline="-25000">
                <a:latin typeface="宋体" panose="02010600030101010101" pitchFamily="2" charset="-122"/>
                <a:ea typeface="宋体" panose="02010600030101010101" pitchFamily="2" charset="-122"/>
              </a:rPr>
              <a:t>-1</a:t>
            </a:r>
            <a:r>
              <a:rPr lang="en-US" altLang="zh-CN" sz="2800" b="1">
                <a:latin typeface="宋体" panose="02010600030101010101" pitchFamily="2" charset="-122"/>
                <a:ea typeface="宋体" panose="02010600030101010101" pitchFamily="2" charset="-122"/>
                <a:sym typeface="Symbol" pitchFamily="18" charset="2"/>
              </a:rPr>
              <a:t></a:t>
            </a:r>
            <a:r>
              <a:rPr lang="en-US" altLang="zh-CN" sz="2800" b="1" i="1" baseline="30000">
                <a:latin typeface="Times New Roman" panose="02020803070505020304" pitchFamily="18" charset="0"/>
                <a:ea typeface="宋体" panose="02010600030101010101" pitchFamily="2" charset="-122"/>
              </a:rPr>
              <a:t>n</a:t>
            </a:r>
            <a:r>
              <a:rPr lang="en-US" altLang="zh-CN" sz="2800" b="1" baseline="30000">
                <a:latin typeface="宋体" panose="02010600030101010101" pitchFamily="2" charset="-122"/>
                <a:ea typeface="宋体" panose="02010600030101010101" pitchFamily="2" charset="-122"/>
              </a:rPr>
              <a:t>-1 </a:t>
            </a:r>
            <a:r>
              <a:rPr lang="en-US" altLang="zh-CN" sz="2800" b="1" i="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a:t>
            </a:r>
            <a:r>
              <a:rPr lang="en-US" altLang="zh-CN" sz="2800" b="1">
                <a:latin typeface="宋体" panose="02010600030101010101" pitchFamily="2" charset="-122"/>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a</a:t>
            </a:r>
            <a:r>
              <a:rPr lang="en-US" altLang="zh-CN" sz="2800" b="1" baseline="-25000">
                <a:latin typeface="宋体" panose="02010600030101010101" pitchFamily="2" charset="-122"/>
                <a:ea typeface="宋体" panose="02010600030101010101" pitchFamily="2" charset="-122"/>
              </a:rPr>
              <a:t>1</a:t>
            </a:r>
            <a:r>
              <a:rPr lang="en-US" altLang="zh-CN" sz="2800" b="1" i="1">
                <a:latin typeface="宋体" panose="02010600030101010101" pitchFamily="2" charset="-122"/>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rPr>
              <a:t> </a:t>
            </a:r>
            <a:r>
              <a:rPr lang="en-US" altLang="zh-CN" sz="2800" b="1">
                <a:latin typeface="宋体" panose="02010600030101010101" pitchFamily="2" charset="-122"/>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a</a:t>
            </a:r>
            <a:r>
              <a:rPr lang="en-US" altLang="zh-CN" sz="2800" b="1" baseline="-25000">
                <a:latin typeface="宋体" panose="02010600030101010101" pitchFamily="2" charset="-122"/>
                <a:ea typeface="宋体" panose="02010600030101010101" pitchFamily="2" charset="-122"/>
              </a:rPr>
              <a:t>0 </a:t>
            </a:r>
            <a:r>
              <a:rPr lang="en-US" altLang="zh-CN" sz="2800" b="1">
                <a:latin typeface="宋体" panose="02010600030101010101" pitchFamily="2" charset="-122"/>
                <a:ea typeface="宋体" panose="02010600030101010101" pitchFamily="2" charset="-122"/>
              </a:rPr>
              <a:t>= 0</a:t>
            </a:r>
            <a:endParaRPr lang="en-US" altLang="zh-CN" sz="2800" b="1">
              <a:latin typeface="宋体" panose="02010600030101010101" pitchFamily="2" charset="-122"/>
              <a:ea typeface="宋体" panose="02010600030101010101" pitchFamily="2" charset="-122"/>
            </a:endParaRPr>
          </a:p>
          <a:p>
            <a:pPr indent="0">
              <a:lnSpc>
                <a:spcPct val="75000"/>
              </a:lnSpc>
              <a:spcBef>
                <a:spcPct val="50000"/>
              </a:spcBef>
              <a:buClr>
                <a:schemeClr val="folHlink"/>
              </a:buClr>
              <a:buSzPct val="75000"/>
              <a:buFont typeface="Wingdings" panose="05000000000000000000" pitchFamily="2" charset="2"/>
              <a:buNone/>
            </a:pPr>
            <a:r>
              <a:rPr lang="zh-CN" altLang="en-US" sz="2800" b="1" dirty="0">
                <a:latin typeface="宋体" panose="02010600030101010101" pitchFamily="2" charset="-122"/>
                <a:ea typeface="宋体" panose="02010600030101010101" pitchFamily="2" charset="-122"/>
              </a:rPr>
              <a:t>由于</a:t>
            </a:r>
            <a:r>
              <a:rPr lang="en-US" altLang="zh-CN" sz="2800" b="1" i="1" err="1">
                <a:latin typeface="Times New Roman" panose="02020803070505020304" pitchFamily="18" charset="0"/>
                <a:ea typeface="宋体" panose="02010600030101010101" pitchFamily="2" charset="-122"/>
              </a:rPr>
              <a:t>a</a:t>
            </a:r>
            <a:r>
              <a:rPr lang="en-US" altLang="zh-CN" sz="2800" b="1" i="1" baseline="-25000" err="1">
                <a:latin typeface="Times New Roman" panose="02020803070505020304" pitchFamily="18" charset="0"/>
                <a:ea typeface="宋体" panose="02010600030101010101" pitchFamily="2" charset="-122"/>
              </a:rPr>
              <a:t>i</a:t>
            </a:r>
            <a:r>
              <a:rPr lang="en-US" altLang="zh-CN" sz="2800" b="1" err="1">
                <a:latin typeface="宋体" panose="02010600030101010101" pitchFamily="2" charset="-122"/>
                <a:ea typeface="宋体" panose="02010600030101010101" pitchFamily="2" charset="-122"/>
              </a:rPr>
              <a:t>(</a:t>
            </a:r>
            <a:r>
              <a:rPr lang="en-US" altLang="zh-CN" sz="2800" b="1" i="1" err="1">
                <a:latin typeface="Times New Roman" panose="02020803070505020304" pitchFamily="18" charset="0"/>
                <a:ea typeface="宋体" panose="02010600030101010101" pitchFamily="2" charset="-122"/>
              </a:rPr>
              <a:t>i</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n</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n</a:t>
            </a:r>
            <a:r>
              <a:rPr lang="en-US" altLang="zh-CN" sz="2800" b="1">
                <a:latin typeface="宋体" panose="02010600030101010101" pitchFamily="2" charset="-122"/>
                <a:ea typeface="宋体" panose="02010600030101010101" pitchFamily="2" charset="-122"/>
              </a:rPr>
              <a:t>-1,</a:t>
            </a:r>
            <a:r>
              <a:rPr lang="en-US" altLang="zh-CN" sz="2800" b="1">
                <a:latin typeface="Times New Roman" panose="02020803070505020304" pitchFamily="18" charset="0"/>
                <a:ea typeface="宋体" panose="02010600030101010101" pitchFamily="2" charset="-122"/>
              </a:rPr>
              <a:t>•••</a:t>
            </a:r>
            <a:r>
              <a:rPr lang="en-US" altLang="zh-CN" sz="2800" b="1" dirty="0">
                <a:latin typeface="宋体" panose="02010600030101010101" pitchFamily="2" charset="-122"/>
                <a:ea typeface="宋体" panose="02010600030101010101" pitchFamily="2" charset="-122"/>
              </a:rPr>
              <a:t>,1,0) </a:t>
            </a:r>
            <a:r>
              <a:rPr lang="zh-CN" altLang="en-US" sz="2800" b="1" dirty="0">
                <a:latin typeface="宋体" panose="02010600030101010101" pitchFamily="2" charset="-122"/>
                <a:ea typeface="宋体" panose="02010600030101010101" pitchFamily="2" charset="-122"/>
              </a:rPr>
              <a:t>都是实数，所以</a:t>
            </a:r>
            <a:endParaRPr lang="zh-CN" altLang="en-US" sz="2800" b="1">
              <a:latin typeface="宋体" panose="02010600030101010101" pitchFamily="2" charset="-122"/>
              <a:ea typeface="宋体" panose="02010600030101010101" pitchFamily="2" charset="-122"/>
            </a:endParaRPr>
          </a:p>
        </p:txBody>
      </p:sp>
      <p:graphicFrame>
        <p:nvGraphicFramePr>
          <p:cNvPr id="300038" name="对象 300037"/>
          <p:cNvGraphicFramePr/>
          <p:nvPr/>
        </p:nvGraphicFramePr>
        <p:xfrm>
          <a:off x="4724400" y="3581400"/>
          <a:ext cx="381000" cy="381000"/>
        </p:xfrm>
        <a:graphic>
          <a:graphicData uri="http://schemas.openxmlformats.org/presentationml/2006/ole">
            <mc:AlternateContent xmlns:mc="http://schemas.openxmlformats.org/markup-compatibility/2006">
              <mc:Choice xmlns:v="urn:schemas-microsoft-com:vml" Requires="v">
                <p:oleObj spid="_x0000_s3101" name="" r:id="rId3" imgW="165100" imgH="165100" progId="Equation.3">
                  <p:embed/>
                </p:oleObj>
              </mc:Choice>
              <mc:Fallback>
                <p:oleObj name="" r:id="rId3" imgW="165100" imgH="165100" progId="Equation.3">
                  <p:embed/>
                  <p:pic>
                    <p:nvPicPr>
                      <p:cNvPr id="0" name="图片 3100"/>
                      <p:cNvPicPr/>
                      <p:nvPr/>
                    </p:nvPicPr>
                    <p:blipFill>
                      <a:blip r:embed="rId4"/>
                      <a:stretch>
                        <a:fillRect/>
                      </a:stretch>
                    </p:blipFill>
                    <p:spPr>
                      <a:xfrm>
                        <a:off x="4724400" y="3581400"/>
                        <a:ext cx="381000" cy="381000"/>
                      </a:xfrm>
                      <a:prstGeom prst="rect">
                        <a:avLst/>
                      </a:prstGeom>
                      <a:noFill/>
                      <a:ln w="38100">
                        <a:noFill/>
                        <a:miter/>
                      </a:ln>
                    </p:spPr>
                  </p:pic>
                </p:oleObj>
              </mc:Fallback>
            </mc:AlternateContent>
          </a:graphicData>
        </a:graphic>
      </p:graphicFrame>
      <p:sp>
        <p:nvSpPr>
          <p:cNvPr id="300039" name="矩形 300038"/>
          <p:cNvSpPr/>
          <p:nvPr/>
        </p:nvSpPr>
        <p:spPr>
          <a:xfrm>
            <a:off x="5014913" y="3505200"/>
            <a:ext cx="3343275" cy="522288"/>
          </a:xfrm>
          <a:prstGeom prst="rect">
            <a:avLst/>
          </a:prstGeom>
          <a:noFill/>
          <a:ln w="9525">
            <a:noFill/>
          </a:ln>
        </p:spPr>
        <p:txBody>
          <a:bodyPr wrap="none" anchor="t">
            <a:spAutoFit/>
          </a:bodyPr>
          <a:p>
            <a:pPr indent="0" algn="ctr"/>
            <a:r>
              <a:rPr lang="zh-CN" altLang="en-US" sz="2800" b="1" dirty="0">
                <a:latin typeface="宋体" panose="02010600030101010101" pitchFamily="2" charset="-122"/>
                <a:ea typeface="宋体" panose="02010600030101010101" pitchFamily="2" charset="-122"/>
              </a:rPr>
              <a:t>也是</a:t>
            </a:r>
            <a:r>
              <a:rPr lang="en-US" altLang="zh-CN" sz="2800" b="1" i="1">
                <a:latin typeface="Times New Roman" panose="02020803070505020304" pitchFamily="18" charset="0"/>
                <a:ea typeface="宋体" panose="02010600030101010101" pitchFamily="2" charset="-122"/>
              </a:rPr>
              <a:t>f</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的一个根</a:t>
            </a:r>
            <a:r>
              <a:rPr lang="en-US" altLang="zh-CN" sz="2800" b="1">
                <a:latin typeface="宋体" panose="02010600030101010101" pitchFamily="2" charset="-122"/>
                <a:ea typeface="宋体" panose="02010600030101010101" pitchFamily="2" charset="-122"/>
              </a:rPr>
              <a:t>.</a:t>
            </a:r>
            <a:endParaRPr lang="en-US" altLang="zh-CN" sz="2800" b="1">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00036"/>
                                        </p:tgtEl>
                                        <p:attrNameLst>
                                          <p:attrName>style.visibility</p:attrName>
                                        </p:attrNameLst>
                                      </p:cBhvr>
                                      <p:to>
                                        <p:strVal val="visible"/>
                                      </p:to>
                                    </p:set>
                                    <p:animEffect transition="in" filter="wipe(left)">
                                      <p:cBhvr>
                                        <p:cTn id="7" dur="500"/>
                                        <p:tgtEl>
                                          <p:spTgt spid="30003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0035">
                                            <p:txEl>
                                              <p:charRg st="0" end="40"/>
                                            </p:txEl>
                                          </p:spTgt>
                                        </p:tgtEl>
                                        <p:attrNameLst>
                                          <p:attrName>style.visibility</p:attrName>
                                        </p:attrNameLst>
                                      </p:cBhvr>
                                      <p:to>
                                        <p:strVal val="visible"/>
                                      </p:to>
                                    </p:set>
                                    <p:animEffect transition="in" filter="wipe(left)">
                                      <p:cBhvr>
                                        <p:cTn id="12" dur="500"/>
                                        <p:tgtEl>
                                          <p:spTgt spid="300035">
                                            <p:txEl>
                                              <p:charRg st="0" end="4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00035">
                                            <p:txEl>
                                              <p:charRg st="41" end="52"/>
                                            </p:txEl>
                                          </p:spTgt>
                                        </p:tgtEl>
                                        <p:attrNameLst>
                                          <p:attrName>style.visibility</p:attrName>
                                        </p:attrNameLst>
                                      </p:cBhvr>
                                      <p:to>
                                        <p:strVal val="visible"/>
                                      </p:to>
                                    </p:set>
                                    <p:animEffect transition="in" filter="wipe(left)">
                                      <p:cBhvr>
                                        <p:cTn id="17" dur="500"/>
                                        <p:tgtEl>
                                          <p:spTgt spid="300035">
                                            <p:txEl>
                                              <p:charRg st="41" end="5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00035">
                                            <p:txEl>
                                              <p:charRg st="52" end="85"/>
                                            </p:txEl>
                                          </p:spTgt>
                                        </p:tgtEl>
                                        <p:attrNameLst>
                                          <p:attrName>style.visibility</p:attrName>
                                        </p:attrNameLst>
                                      </p:cBhvr>
                                      <p:to>
                                        <p:strVal val="visible"/>
                                      </p:to>
                                    </p:set>
                                    <p:animEffect transition="in" filter="wipe(left)">
                                      <p:cBhvr>
                                        <p:cTn id="22" dur="500"/>
                                        <p:tgtEl>
                                          <p:spTgt spid="300035">
                                            <p:txEl>
                                              <p:charRg st="52" end="8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00035">
                                            <p:txEl>
                                              <p:charRg st="85" end="98"/>
                                            </p:txEl>
                                          </p:spTgt>
                                        </p:tgtEl>
                                        <p:attrNameLst>
                                          <p:attrName>style.visibility</p:attrName>
                                        </p:attrNameLst>
                                      </p:cBhvr>
                                      <p:to>
                                        <p:strVal val="visible"/>
                                      </p:to>
                                    </p:set>
                                    <p:animEffect transition="in" filter="wipe(left)">
                                      <p:cBhvr>
                                        <p:cTn id="27" dur="500"/>
                                        <p:tgtEl>
                                          <p:spTgt spid="300035">
                                            <p:txEl>
                                              <p:charRg st="85" end="98"/>
                                            </p:txEl>
                                          </p:spTgt>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300038"/>
                                        </p:tgtEl>
                                        <p:attrNameLst>
                                          <p:attrName>style.visibility</p:attrName>
                                        </p:attrNameLst>
                                      </p:cBhvr>
                                      <p:to>
                                        <p:strVal val="visible"/>
                                      </p:to>
                                    </p:set>
                                    <p:animEffect transition="in" filter="wipe(left)">
                                      <p:cBhvr>
                                        <p:cTn id="31" dur="500"/>
                                        <p:tgtEl>
                                          <p:spTgt spid="300038"/>
                                        </p:tgtEl>
                                      </p:cBhvr>
                                    </p:animEffect>
                                  </p:childTnLst>
                                </p:cTn>
                              </p:par>
                            </p:childTnLst>
                          </p:cTn>
                        </p:par>
                        <p:par>
                          <p:cTn id="32" fill="hold">
                            <p:stCondLst>
                              <p:cond delay="1000"/>
                            </p:stCondLst>
                            <p:childTnLst>
                              <p:par>
                                <p:cTn id="33" presetID="22" presetClass="entr" presetSubtype="8" fill="hold" grpId="0" nodeType="afterEffect">
                                  <p:stCondLst>
                                    <p:cond delay="0"/>
                                  </p:stCondLst>
                                  <p:childTnLst>
                                    <p:set>
                                      <p:cBhvr>
                                        <p:cTn id="34" dur="1" fill="hold">
                                          <p:stCondLst>
                                            <p:cond delay="0"/>
                                          </p:stCondLst>
                                        </p:cTn>
                                        <p:tgtEl>
                                          <p:spTgt spid="300039"/>
                                        </p:tgtEl>
                                        <p:attrNameLst>
                                          <p:attrName>style.visibility</p:attrName>
                                        </p:attrNameLst>
                                      </p:cBhvr>
                                      <p:to>
                                        <p:strVal val="visible"/>
                                      </p:to>
                                    </p:set>
                                    <p:animEffect transition="in" filter="wipe(left)">
                                      <p:cBhvr>
                                        <p:cTn id="35" dur="500"/>
                                        <p:tgtEl>
                                          <p:spTgt spid="300039"/>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300037">
                                            <p:txEl>
                                              <p:charRg st="0" end="51"/>
                                            </p:txEl>
                                          </p:spTgt>
                                        </p:tgtEl>
                                        <p:attrNameLst>
                                          <p:attrName>style.visibility</p:attrName>
                                        </p:attrNameLst>
                                      </p:cBhvr>
                                      <p:to>
                                        <p:strVal val="visible"/>
                                      </p:to>
                                    </p:set>
                                    <p:animEffect transition="in" filter="wipe(left)">
                                      <p:cBhvr>
                                        <p:cTn id="40" dur="500"/>
                                        <p:tgtEl>
                                          <p:spTgt spid="300037">
                                            <p:txEl>
                                              <p:charRg st="0" end="5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300037">
                                            <p:txEl>
                                              <p:charRg st="51" end="79"/>
                                            </p:txEl>
                                          </p:spTgt>
                                        </p:tgtEl>
                                        <p:attrNameLst>
                                          <p:attrName>style.visibility</p:attrName>
                                        </p:attrNameLst>
                                      </p:cBhvr>
                                      <p:to>
                                        <p:strVal val="visible"/>
                                      </p:to>
                                    </p:set>
                                    <p:animEffect transition="in" filter="wipe(left)">
                                      <p:cBhvr>
                                        <p:cTn id="45" dur="500"/>
                                        <p:tgtEl>
                                          <p:spTgt spid="300037">
                                            <p:txEl>
                                              <p:charRg st="51" end="79"/>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300037">
                                            <p:txEl>
                                              <p:charRg st="79" end="99"/>
                                            </p:txEl>
                                          </p:spTgt>
                                        </p:tgtEl>
                                        <p:attrNameLst>
                                          <p:attrName>style.visibility</p:attrName>
                                        </p:attrNameLst>
                                      </p:cBhvr>
                                      <p:to>
                                        <p:strVal val="visible"/>
                                      </p:to>
                                    </p:set>
                                    <p:animEffect transition="in" filter="wipe(left)">
                                      <p:cBhvr>
                                        <p:cTn id="50" dur="500"/>
                                        <p:tgtEl>
                                          <p:spTgt spid="300037">
                                            <p:txEl>
                                              <p:charRg st="79" end="99"/>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300037">
                                            <p:txEl>
                                              <p:charRg st="99" end="148"/>
                                            </p:txEl>
                                          </p:spTgt>
                                        </p:tgtEl>
                                        <p:attrNameLst>
                                          <p:attrName>style.visibility</p:attrName>
                                        </p:attrNameLst>
                                      </p:cBhvr>
                                      <p:to>
                                        <p:strVal val="visible"/>
                                      </p:to>
                                    </p:set>
                                    <p:animEffect transition="in" filter="wipe(left)">
                                      <p:cBhvr>
                                        <p:cTn id="55" dur="500"/>
                                        <p:tgtEl>
                                          <p:spTgt spid="300037">
                                            <p:txEl>
                                              <p:charRg st="99" end="148"/>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300037">
                                            <p:txEl>
                                              <p:charRg st="148" end="177"/>
                                            </p:txEl>
                                          </p:spTgt>
                                        </p:tgtEl>
                                        <p:attrNameLst>
                                          <p:attrName>style.visibility</p:attrName>
                                        </p:attrNameLst>
                                      </p:cBhvr>
                                      <p:to>
                                        <p:strVal val="visible"/>
                                      </p:to>
                                    </p:set>
                                    <p:animEffect transition="in" filter="wipe(left)">
                                      <p:cBhvr>
                                        <p:cTn id="60" dur="500"/>
                                        <p:tgtEl>
                                          <p:spTgt spid="300037">
                                            <p:txEl>
                                              <p:charRg st="148" end="17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35" grpId="0" uiExpand="1" build="p"/>
      <p:bldP spid="300037" grpId="0" build="p"/>
      <p:bldP spid="300039" grpId="0"/>
    </p:bldLst>
  </p:timing>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graphicFrame>
        <p:nvGraphicFramePr>
          <p:cNvPr id="301058" name="对象 301057"/>
          <p:cNvGraphicFramePr/>
          <p:nvPr/>
        </p:nvGraphicFramePr>
        <p:xfrm>
          <a:off x="806450" y="457200"/>
          <a:ext cx="7346950" cy="1768475"/>
        </p:xfrm>
        <a:graphic>
          <a:graphicData uri="http://schemas.openxmlformats.org/presentationml/2006/ole">
            <mc:AlternateContent xmlns:mc="http://schemas.openxmlformats.org/markup-compatibility/2006">
              <mc:Choice xmlns:v="urn:schemas-microsoft-com:vml" Requires="v">
                <p:oleObj spid="_x0000_s3102" name="" r:id="rId1" imgW="3008630" imgH="723900" progId="Equation.3">
                  <p:embed/>
                </p:oleObj>
              </mc:Choice>
              <mc:Fallback>
                <p:oleObj name="" r:id="rId1" imgW="3008630" imgH="723900" progId="Equation.3">
                  <p:embed/>
                  <p:pic>
                    <p:nvPicPr>
                      <p:cNvPr id="0" name="图片 3101"/>
                      <p:cNvPicPr/>
                      <p:nvPr/>
                    </p:nvPicPr>
                    <p:blipFill>
                      <a:blip r:embed="rId2"/>
                      <a:stretch>
                        <a:fillRect/>
                      </a:stretch>
                    </p:blipFill>
                    <p:spPr>
                      <a:xfrm>
                        <a:off x="806450" y="457200"/>
                        <a:ext cx="7346950" cy="1768475"/>
                      </a:xfrm>
                      <a:prstGeom prst="rect">
                        <a:avLst/>
                      </a:prstGeom>
                      <a:noFill/>
                      <a:ln w="38100">
                        <a:noFill/>
                        <a:miter/>
                      </a:ln>
                    </p:spPr>
                  </p:pic>
                </p:oleObj>
              </mc:Fallback>
            </mc:AlternateContent>
          </a:graphicData>
        </a:graphic>
      </p:graphicFrame>
      <p:sp>
        <p:nvSpPr>
          <p:cNvPr id="301059" name="内容占位符 301058"/>
          <p:cNvSpPr>
            <a:spLocks noGrp="1"/>
          </p:cNvSpPr>
          <p:nvPr>
            <p:ph idx="1"/>
          </p:nvPr>
        </p:nvSpPr>
        <p:spPr>
          <a:xfrm>
            <a:off x="685800" y="2286000"/>
            <a:ext cx="8110538" cy="4191000"/>
          </a:xfrm>
        </p:spPr>
        <p:txBody>
          <a:bodyPr anchor="t"/>
          <a:p>
            <a:pPr>
              <a:lnSpc>
                <a:spcPct val="90000"/>
              </a:lnSpc>
            </a:pPr>
            <a:r>
              <a:rPr lang="zh-CN" altLang="en-US" sz="2800" b="1" dirty="0">
                <a:solidFill>
                  <a:schemeClr val="tx2"/>
                </a:solidFill>
              </a:rPr>
              <a:t>实系数多项式因式分解定理</a:t>
            </a:r>
            <a:r>
              <a:rPr lang="zh-CN" altLang="en-US" sz="2800" b="1">
                <a:solidFill>
                  <a:schemeClr val="tx2"/>
                </a:solidFill>
                <a:latin typeface="Times New Roman" panose="02020803070505020304" pitchFamily="18" charset="0"/>
              </a:rPr>
              <a:t> </a:t>
            </a:r>
            <a:r>
              <a:rPr lang="zh-CN" altLang="en-US" sz="2800" b="1">
                <a:latin typeface="Times New Roman" panose="02020803070505020304" pitchFamily="18" charset="0"/>
              </a:rPr>
              <a:t> </a:t>
            </a:r>
            <a:r>
              <a:rPr lang="zh-CN" altLang="en-US" sz="2800" b="1" dirty="0"/>
              <a:t>每个次数</a:t>
            </a:r>
            <a:r>
              <a:rPr lang="en-US" altLang="zh-CN" sz="2800" b="1" dirty="0">
                <a:sym typeface="Symbol" pitchFamily="18" charset="2"/>
              </a:rPr>
              <a:t></a:t>
            </a:r>
            <a:r>
              <a:rPr lang="en-US" altLang="zh-CN" sz="2800" b="1" dirty="0">
                <a:latin typeface="宋体" panose="02010600030101010101" pitchFamily="2" charset="-122"/>
                <a:sym typeface="Symbol" pitchFamily="18" charset="2"/>
              </a:rPr>
              <a:t>1</a:t>
            </a:r>
            <a:r>
              <a:rPr lang="zh-CN" altLang="en-US" sz="2800" b="1" dirty="0">
                <a:latin typeface="宋体" panose="02010600030101010101" pitchFamily="2" charset="-122"/>
                <a:sym typeface="Symbol" pitchFamily="18" charset="2"/>
              </a:rPr>
              <a:t>的实系</a:t>
            </a:r>
            <a:endParaRPr lang="zh-CN" altLang="en-US" sz="2800" b="1" dirty="0">
              <a:latin typeface="宋体" panose="02010600030101010101" pitchFamily="2" charset="-122"/>
              <a:sym typeface="Symbol" pitchFamily="18" charset="2"/>
            </a:endParaRPr>
          </a:p>
          <a:p>
            <a:pPr>
              <a:lnSpc>
                <a:spcPct val="90000"/>
              </a:lnSpc>
              <a:buNone/>
            </a:pPr>
            <a:r>
              <a:rPr lang="zh-CN" altLang="en-US" sz="2800" b="1" dirty="0">
                <a:latin typeface="宋体" panose="02010600030101010101" pitchFamily="2" charset="-122"/>
                <a:sym typeface="Symbol" pitchFamily="18" charset="2"/>
              </a:rPr>
              <a:t>数多项式在实数域上都可以唯一地分解成一次与二</a:t>
            </a:r>
            <a:endParaRPr lang="zh-CN" altLang="en-US" sz="2800" b="1" dirty="0">
              <a:latin typeface="宋体" panose="02010600030101010101" pitchFamily="2" charset="-122"/>
              <a:sym typeface="Symbol" pitchFamily="18" charset="2"/>
            </a:endParaRPr>
          </a:p>
          <a:p>
            <a:pPr>
              <a:lnSpc>
                <a:spcPct val="90000"/>
              </a:lnSpc>
              <a:buNone/>
            </a:pPr>
            <a:r>
              <a:rPr lang="zh-CN" altLang="en-US" sz="2800" b="1" dirty="0">
                <a:latin typeface="宋体" panose="02010600030101010101" pitchFamily="2" charset="-122"/>
                <a:sym typeface="Symbol" pitchFamily="18" charset="2"/>
              </a:rPr>
              <a:t>次不可约因式的乘积</a:t>
            </a:r>
            <a:r>
              <a:rPr lang="en-US" altLang="zh-CN" sz="2800" b="1">
                <a:latin typeface="宋体" panose="02010600030101010101" pitchFamily="2" charset="-122"/>
                <a:sym typeface="Symbol" pitchFamily="18" charset="2"/>
              </a:rPr>
              <a:t>.</a:t>
            </a:r>
            <a:endParaRPr lang="en-US" altLang="zh-CN" sz="2800" b="1">
              <a:latin typeface="宋体" panose="02010600030101010101" pitchFamily="2" charset="-122"/>
              <a:sym typeface="Symbol" pitchFamily="18" charset="2"/>
            </a:endParaRPr>
          </a:p>
          <a:p>
            <a:pPr>
              <a:lnSpc>
                <a:spcPct val="90000"/>
              </a:lnSpc>
              <a:buNone/>
            </a:pPr>
            <a:r>
              <a:rPr lang="zh-CN" altLang="en-US" sz="2800" b="1" dirty="0">
                <a:solidFill>
                  <a:schemeClr val="tx2"/>
                </a:solidFill>
                <a:latin typeface="宋体" panose="02010600030101010101" pitchFamily="2" charset="-122"/>
                <a:sym typeface="Symbol" pitchFamily="18" charset="2"/>
              </a:rPr>
              <a:t>证明  </a:t>
            </a:r>
            <a:r>
              <a:rPr lang="zh-CN" altLang="en-US" sz="2800" b="1" dirty="0">
                <a:latin typeface="宋体" panose="02010600030101010101" pitchFamily="2" charset="-122"/>
                <a:sym typeface="Symbol" pitchFamily="18" charset="2"/>
              </a:rPr>
              <a:t>根据因式分解定理</a:t>
            </a:r>
            <a:r>
              <a:rPr lang="en-US" altLang="zh-CN" sz="2800" b="1" dirty="0">
                <a:latin typeface="宋体" panose="02010600030101010101" pitchFamily="2" charset="-122"/>
                <a:sym typeface="Symbol" pitchFamily="18" charset="2"/>
              </a:rPr>
              <a:t>,</a:t>
            </a:r>
            <a:r>
              <a:rPr lang="zh-CN" altLang="en-US" sz="2800" b="1" dirty="0">
                <a:latin typeface="宋体" panose="02010600030101010101" pitchFamily="2" charset="-122"/>
                <a:sym typeface="Symbol" pitchFamily="18" charset="2"/>
              </a:rPr>
              <a:t>只须证实系数不可约多</a:t>
            </a:r>
            <a:endParaRPr lang="zh-CN" altLang="en-US" sz="2800" b="1" dirty="0">
              <a:latin typeface="宋体" panose="02010600030101010101" pitchFamily="2" charset="-122"/>
              <a:sym typeface="Symbol" pitchFamily="18" charset="2"/>
            </a:endParaRPr>
          </a:p>
          <a:p>
            <a:pPr>
              <a:lnSpc>
                <a:spcPct val="90000"/>
              </a:lnSpc>
              <a:buNone/>
            </a:pPr>
            <a:r>
              <a:rPr lang="zh-CN" altLang="en-US" sz="2800" b="1" dirty="0">
                <a:latin typeface="宋体" panose="02010600030101010101" pitchFamily="2" charset="-122"/>
                <a:sym typeface="Symbol" pitchFamily="18" charset="2"/>
              </a:rPr>
              <a:t>项式都是一次或二次的</a:t>
            </a:r>
            <a:r>
              <a:rPr lang="en-US" altLang="zh-CN" sz="2800" b="1">
                <a:latin typeface="宋体" panose="02010600030101010101" pitchFamily="2" charset="-122"/>
                <a:sym typeface="Symbol" pitchFamily="18" charset="2"/>
              </a:rPr>
              <a:t>.</a:t>
            </a:r>
            <a:endParaRPr lang="en-US" altLang="zh-CN" sz="2800" b="1">
              <a:latin typeface="宋体" panose="02010600030101010101" pitchFamily="2" charset="-122"/>
              <a:sym typeface="Symbol" pitchFamily="18" charset="2"/>
            </a:endParaRPr>
          </a:p>
          <a:p>
            <a:pPr>
              <a:lnSpc>
                <a:spcPct val="90000"/>
              </a:lnSpc>
              <a:buNone/>
            </a:pPr>
            <a:r>
              <a:rPr lang="en-US" altLang="zh-CN" sz="2800" b="1" dirty="0">
                <a:latin typeface="宋体" panose="02010600030101010101" pitchFamily="2" charset="-122"/>
                <a:sym typeface="Symbol" pitchFamily="18" charset="2"/>
              </a:rPr>
              <a:t>    </a:t>
            </a:r>
            <a:r>
              <a:rPr lang="zh-CN" altLang="en-US" sz="2800" b="1" dirty="0">
                <a:latin typeface="宋体" panose="02010600030101010101" pitchFamily="2" charset="-122"/>
                <a:sym typeface="Symbol" pitchFamily="18" charset="2"/>
              </a:rPr>
              <a:t>设</a:t>
            </a:r>
            <a:r>
              <a:rPr lang="en-US" altLang="zh-CN" sz="2800" b="1" i="1">
                <a:latin typeface="Times New Roman" panose="02020803070505020304" pitchFamily="18" charset="0"/>
              </a:rPr>
              <a:t>f</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dirty="0">
                <a:latin typeface="宋体" panose="02010600030101010101" pitchFamily="2" charset="-122"/>
              </a:rPr>
              <a:t>) </a:t>
            </a:r>
            <a:r>
              <a:rPr lang="zh-CN" altLang="en-US" sz="2800" b="1" dirty="0">
                <a:latin typeface="宋体" panose="02010600030101010101" pitchFamily="2" charset="-122"/>
              </a:rPr>
              <a:t>是一个实系数不可约多项式</a:t>
            </a:r>
            <a:r>
              <a:rPr lang="en-US" altLang="zh-CN" sz="2800" b="1" dirty="0">
                <a:latin typeface="宋体" panose="02010600030101010101" pitchFamily="2" charset="-122"/>
              </a:rPr>
              <a:t>.</a:t>
            </a:r>
            <a:r>
              <a:rPr lang="zh-CN" altLang="en-US" sz="2800" b="1" dirty="0">
                <a:latin typeface="宋体" panose="02010600030101010101" pitchFamily="2" charset="-122"/>
              </a:rPr>
              <a:t>把</a:t>
            </a:r>
            <a:r>
              <a:rPr lang="en-US" altLang="zh-CN" sz="2800" b="1" i="1">
                <a:latin typeface="Times New Roman" panose="02020803070505020304" pitchFamily="18" charset="0"/>
              </a:rPr>
              <a:t>f</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dirty="0">
                <a:latin typeface="宋体" panose="02010600030101010101" pitchFamily="2" charset="-122"/>
              </a:rPr>
              <a:t>) </a:t>
            </a:r>
            <a:r>
              <a:rPr lang="zh-CN" altLang="en-US" sz="2800" b="1" dirty="0">
                <a:latin typeface="宋体" panose="02010600030101010101" pitchFamily="2" charset="-122"/>
              </a:rPr>
              <a:t>看</a:t>
            </a:r>
            <a:endParaRPr lang="zh-CN" altLang="en-US" sz="2800" b="1" dirty="0">
              <a:latin typeface="宋体" panose="02010600030101010101" pitchFamily="2" charset="-122"/>
            </a:endParaRPr>
          </a:p>
          <a:p>
            <a:pPr>
              <a:lnSpc>
                <a:spcPct val="90000"/>
              </a:lnSpc>
              <a:buNone/>
            </a:pPr>
            <a:r>
              <a:rPr lang="zh-CN" altLang="en-US" sz="2800" b="1" dirty="0">
                <a:latin typeface="宋体" panose="02010600030101010101" pitchFamily="2" charset="-122"/>
              </a:rPr>
              <a:t>成一个复系数多项式</a:t>
            </a:r>
            <a:r>
              <a:rPr lang="en-US" altLang="zh-CN" sz="2800" b="1" dirty="0">
                <a:latin typeface="宋体" panose="02010600030101010101" pitchFamily="2" charset="-122"/>
              </a:rPr>
              <a:t>,</a:t>
            </a:r>
            <a:r>
              <a:rPr lang="zh-CN" altLang="en-US" sz="2800" b="1" dirty="0">
                <a:latin typeface="宋体" panose="02010600030101010101" pitchFamily="2" charset="-122"/>
              </a:rPr>
              <a:t>由</a:t>
            </a:r>
            <a:r>
              <a:rPr lang="zh-CN" altLang="en-US" sz="2800" b="1" dirty="0">
                <a:solidFill>
                  <a:schemeClr val="tx2"/>
                </a:solidFill>
                <a:latin typeface="宋体" panose="02010600030101010101" pitchFamily="2" charset="-122"/>
              </a:rPr>
              <a:t>代数基本定理</a:t>
            </a:r>
            <a:r>
              <a:rPr lang="zh-CN" altLang="en-US" sz="2800" b="1" dirty="0">
                <a:latin typeface="宋体" panose="02010600030101010101" pitchFamily="2" charset="-122"/>
              </a:rPr>
              <a:t>知：</a:t>
            </a:r>
            <a:r>
              <a:rPr lang="en-US" altLang="zh-CN" sz="2800" b="1" i="1">
                <a:latin typeface="Times New Roman" panose="02020803070505020304" pitchFamily="18" charset="0"/>
              </a:rPr>
              <a:t>f</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dirty="0">
                <a:latin typeface="宋体" panose="02010600030101010101" pitchFamily="2" charset="-122"/>
              </a:rPr>
              <a:t>) </a:t>
            </a:r>
            <a:r>
              <a:rPr lang="zh-CN" altLang="en-US" sz="2800" b="1" dirty="0">
                <a:latin typeface="宋体" panose="02010600030101010101" pitchFamily="2" charset="-122"/>
              </a:rPr>
              <a:t>有</a:t>
            </a:r>
            <a:endParaRPr lang="zh-CN" altLang="en-US" sz="2800" b="1" dirty="0">
              <a:latin typeface="宋体" panose="02010600030101010101" pitchFamily="2" charset="-122"/>
            </a:endParaRPr>
          </a:p>
          <a:p>
            <a:pPr>
              <a:lnSpc>
                <a:spcPct val="90000"/>
              </a:lnSpc>
              <a:buNone/>
            </a:pPr>
            <a:r>
              <a:rPr lang="zh-CN" altLang="en-US" sz="2800" b="1" dirty="0">
                <a:latin typeface="宋体" panose="02010600030101010101" pitchFamily="2" charset="-122"/>
              </a:rPr>
              <a:t>一个复根</a:t>
            </a:r>
            <a:r>
              <a:rPr lang="en-US" altLang="zh-CN" sz="2800" b="1" i="1" dirty="0">
                <a:latin typeface="宋体" panose="02010600030101010101" pitchFamily="2" charset="-122"/>
                <a:sym typeface="Symbol" pitchFamily="18" charset="2"/>
              </a:rPr>
              <a:t></a:t>
            </a:r>
            <a:r>
              <a:rPr lang="en-US" altLang="zh-CN" sz="2800" b="1" dirty="0">
                <a:latin typeface="宋体" panose="02010600030101010101" pitchFamily="2" charset="-122"/>
                <a:sym typeface="Symbol" pitchFamily="18" charset="2"/>
              </a:rPr>
              <a:t>.</a:t>
            </a:r>
            <a:r>
              <a:rPr lang="zh-CN" altLang="en-US" sz="2800" b="1" dirty="0">
                <a:latin typeface="宋体" panose="02010600030101010101" pitchFamily="2" charset="-122"/>
                <a:sym typeface="Symbol" pitchFamily="18" charset="2"/>
              </a:rPr>
              <a:t>若</a:t>
            </a:r>
            <a:r>
              <a:rPr lang="en-US" altLang="zh-CN" sz="2800" b="1" i="1" dirty="0">
                <a:latin typeface="宋体" panose="02010600030101010101" pitchFamily="2" charset="-122"/>
                <a:sym typeface="Symbol" pitchFamily="18" charset="2"/>
              </a:rPr>
              <a:t></a:t>
            </a:r>
            <a:r>
              <a:rPr lang="zh-CN" altLang="en-US" sz="2800" b="1" dirty="0">
                <a:latin typeface="宋体" panose="02010600030101010101" pitchFamily="2" charset="-122"/>
                <a:sym typeface="Symbol" pitchFamily="18" charset="2"/>
              </a:rPr>
              <a:t>是一个实数</a:t>
            </a:r>
            <a:r>
              <a:rPr lang="en-US" altLang="zh-CN" sz="2800" b="1" dirty="0">
                <a:latin typeface="宋体" panose="02010600030101010101" pitchFamily="2" charset="-122"/>
                <a:sym typeface="Symbol" pitchFamily="18" charset="2"/>
              </a:rPr>
              <a:t>,</a:t>
            </a:r>
            <a:r>
              <a:rPr lang="zh-CN" altLang="en-US" sz="2800" b="1" dirty="0">
                <a:latin typeface="宋体" panose="02010600030101010101" pitchFamily="2" charset="-122"/>
                <a:sym typeface="Symbol" pitchFamily="18" charset="2"/>
              </a:rPr>
              <a:t>则</a:t>
            </a:r>
            <a:r>
              <a:rPr lang="en-US" altLang="zh-CN" sz="2800" b="1" i="1">
                <a:latin typeface="Times New Roman" panose="02020803070505020304" pitchFamily="18" charset="0"/>
              </a:rPr>
              <a:t>f</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dirty="0">
                <a:latin typeface="宋体" panose="02010600030101010101" pitchFamily="2" charset="-122"/>
              </a:rPr>
              <a:t>) </a:t>
            </a:r>
            <a:r>
              <a:rPr lang="zh-CN" altLang="en-US" sz="2800" b="1" dirty="0">
                <a:latin typeface="宋体" panose="02010600030101010101" pitchFamily="2" charset="-122"/>
              </a:rPr>
              <a:t>可以被实系数</a:t>
            </a:r>
            <a:endParaRPr lang="zh-CN" altLang="en-US" sz="2800" b="1" dirty="0">
              <a:latin typeface="宋体" panose="02010600030101010101" pitchFamily="2" charset="-122"/>
            </a:endParaRPr>
          </a:p>
          <a:p>
            <a:pPr>
              <a:lnSpc>
                <a:spcPct val="90000"/>
              </a:lnSpc>
              <a:buNone/>
            </a:pPr>
            <a:r>
              <a:rPr lang="zh-CN" altLang="en-US" sz="2800" b="1" dirty="0">
                <a:latin typeface="宋体" panose="02010600030101010101" pitchFamily="2" charset="-122"/>
              </a:rPr>
              <a:t>多项式</a:t>
            </a:r>
            <a:r>
              <a:rPr lang="en-US" altLang="zh-CN" sz="2800" b="1" i="1">
                <a:latin typeface="Times New Roman" panose="02020803070505020304" pitchFamily="18" charset="0"/>
              </a:rPr>
              <a:t>x </a:t>
            </a:r>
            <a:r>
              <a:rPr lang="en-US" altLang="zh-CN" sz="2800" b="1">
                <a:latin typeface="宋体" panose="02010600030101010101" pitchFamily="2" charset="-122"/>
              </a:rPr>
              <a:t>-</a:t>
            </a:r>
            <a:r>
              <a:rPr lang="en-US" altLang="zh-CN" sz="2800" b="1" i="1" dirty="0">
                <a:latin typeface="宋体" panose="02010600030101010101" pitchFamily="2" charset="-122"/>
                <a:sym typeface="Symbol" pitchFamily="18" charset="2"/>
              </a:rPr>
              <a:t></a:t>
            </a:r>
            <a:r>
              <a:rPr lang="zh-CN" altLang="en-US" sz="2800" b="1" dirty="0">
                <a:latin typeface="宋体" panose="02010600030101010101" pitchFamily="2" charset="-122"/>
                <a:sym typeface="Symbol" pitchFamily="18" charset="2"/>
              </a:rPr>
              <a:t>整除</a:t>
            </a:r>
            <a:r>
              <a:rPr lang="en-US" altLang="zh-CN" sz="2800" b="1" dirty="0">
                <a:latin typeface="宋体" panose="02010600030101010101" pitchFamily="2" charset="-122"/>
                <a:sym typeface="Symbol" pitchFamily="18" charset="2"/>
              </a:rPr>
              <a:t>.</a:t>
            </a:r>
            <a:r>
              <a:rPr lang="zh-CN" altLang="en-US" sz="2800" b="1" dirty="0">
                <a:latin typeface="宋体" panose="02010600030101010101" pitchFamily="2" charset="-122"/>
                <a:sym typeface="Symbol" pitchFamily="18" charset="2"/>
              </a:rPr>
              <a:t>由于</a:t>
            </a:r>
            <a:r>
              <a:rPr lang="en-US" altLang="zh-CN" sz="2800" b="1" i="1">
                <a:latin typeface="Times New Roman" panose="02020803070505020304" pitchFamily="18" charset="0"/>
              </a:rPr>
              <a:t>f</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dirty="0">
                <a:latin typeface="宋体" panose="02010600030101010101" pitchFamily="2" charset="-122"/>
              </a:rPr>
              <a:t>) </a:t>
            </a:r>
            <a:r>
              <a:rPr lang="zh-CN" altLang="en-US" sz="2800" b="1" dirty="0">
                <a:latin typeface="宋体" panose="02010600030101010101" pitchFamily="2" charset="-122"/>
              </a:rPr>
              <a:t>是不可约的，故得</a:t>
            </a: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01058"/>
                                        </p:tgtEl>
                                        <p:attrNameLst>
                                          <p:attrName>style.visibility</p:attrName>
                                        </p:attrNameLst>
                                      </p:cBhvr>
                                      <p:to>
                                        <p:strVal val="visible"/>
                                      </p:to>
                                    </p:set>
                                    <p:animEffect transition="in" filter="wipe(left)">
                                      <p:cBhvr>
                                        <p:cTn id="7" dur="500"/>
                                        <p:tgtEl>
                                          <p:spTgt spid="30105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1059">
                                            <p:txEl>
                                              <p:charRg st="0" end="24"/>
                                            </p:txEl>
                                          </p:spTgt>
                                        </p:tgtEl>
                                        <p:attrNameLst>
                                          <p:attrName>style.visibility</p:attrName>
                                        </p:attrNameLst>
                                      </p:cBhvr>
                                      <p:to>
                                        <p:strVal val="visible"/>
                                      </p:to>
                                    </p:set>
                                    <p:animEffect transition="in" filter="wipe(left)">
                                      <p:cBhvr>
                                        <p:cTn id="12" dur="500"/>
                                        <p:tgtEl>
                                          <p:spTgt spid="301059">
                                            <p:txEl>
                                              <p:charRg st="0" end="2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01059">
                                            <p:txEl>
                                              <p:charRg st="24" end="47"/>
                                            </p:txEl>
                                          </p:spTgt>
                                        </p:tgtEl>
                                        <p:attrNameLst>
                                          <p:attrName>style.visibility</p:attrName>
                                        </p:attrNameLst>
                                      </p:cBhvr>
                                      <p:to>
                                        <p:strVal val="visible"/>
                                      </p:to>
                                    </p:set>
                                    <p:animEffect transition="in" filter="wipe(left)">
                                      <p:cBhvr>
                                        <p:cTn id="17" dur="500"/>
                                        <p:tgtEl>
                                          <p:spTgt spid="301059">
                                            <p:txEl>
                                              <p:charRg st="24" end="4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01059">
                                            <p:txEl>
                                              <p:charRg st="47" end="58"/>
                                            </p:txEl>
                                          </p:spTgt>
                                        </p:tgtEl>
                                        <p:attrNameLst>
                                          <p:attrName>style.visibility</p:attrName>
                                        </p:attrNameLst>
                                      </p:cBhvr>
                                      <p:to>
                                        <p:strVal val="visible"/>
                                      </p:to>
                                    </p:set>
                                    <p:animEffect transition="in" filter="wipe(left)">
                                      <p:cBhvr>
                                        <p:cTn id="22" dur="500"/>
                                        <p:tgtEl>
                                          <p:spTgt spid="301059">
                                            <p:txEl>
                                              <p:charRg st="47" end="5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01059">
                                            <p:txEl>
                                              <p:charRg st="58" end="82"/>
                                            </p:txEl>
                                          </p:spTgt>
                                        </p:tgtEl>
                                        <p:attrNameLst>
                                          <p:attrName>style.visibility</p:attrName>
                                        </p:attrNameLst>
                                      </p:cBhvr>
                                      <p:to>
                                        <p:strVal val="visible"/>
                                      </p:to>
                                    </p:set>
                                    <p:animEffect transition="in" filter="wipe(left)">
                                      <p:cBhvr>
                                        <p:cTn id="27" dur="500"/>
                                        <p:tgtEl>
                                          <p:spTgt spid="301059">
                                            <p:txEl>
                                              <p:charRg st="58" end="8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01059">
                                            <p:txEl>
                                              <p:charRg st="82" end="94"/>
                                            </p:txEl>
                                          </p:spTgt>
                                        </p:tgtEl>
                                        <p:attrNameLst>
                                          <p:attrName>style.visibility</p:attrName>
                                        </p:attrNameLst>
                                      </p:cBhvr>
                                      <p:to>
                                        <p:strVal val="visible"/>
                                      </p:to>
                                    </p:set>
                                    <p:animEffect transition="in" filter="wipe(left)">
                                      <p:cBhvr>
                                        <p:cTn id="32" dur="500"/>
                                        <p:tgtEl>
                                          <p:spTgt spid="301059">
                                            <p:txEl>
                                              <p:charRg st="82" end="9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01059">
                                            <p:txEl>
                                              <p:charRg st="94" end="123"/>
                                            </p:txEl>
                                          </p:spTgt>
                                        </p:tgtEl>
                                        <p:attrNameLst>
                                          <p:attrName>style.visibility</p:attrName>
                                        </p:attrNameLst>
                                      </p:cBhvr>
                                      <p:to>
                                        <p:strVal val="visible"/>
                                      </p:to>
                                    </p:set>
                                    <p:animEffect transition="in" filter="wipe(left)">
                                      <p:cBhvr>
                                        <p:cTn id="37" dur="500"/>
                                        <p:tgtEl>
                                          <p:spTgt spid="301059">
                                            <p:txEl>
                                              <p:charRg st="94" end="12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01059">
                                            <p:txEl>
                                              <p:charRg st="123" end="148"/>
                                            </p:txEl>
                                          </p:spTgt>
                                        </p:tgtEl>
                                        <p:attrNameLst>
                                          <p:attrName>style.visibility</p:attrName>
                                        </p:attrNameLst>
                                      </p:cBhvr>
                                      <p:to>
                                        <p:strVal val="visible"/>
                                      </p:to>
                                    </p:set>
                                    <p:animEffect transition="in" filter="wipe(left)">
                                      <p:cBhvr>
                                        <p:cTn id="42" dur="500"/>
                                        <p:tgtEl>
                                          <p:spTgt spid="301059">
                                            <p:txEl>
                                              <p:charRg st="123" end="14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01059">
                                            <p:txEl>
                                              <p:charRg st="148" end="174"/>
                                            </p:txEl>
                                          </p:spTgt>
                                        </p:tgtEl>
                                        <p:attrNameLst>
                                          <p:attrName>style.visibility</p:attrName>
                                        </p:attrNameLst>
                                      </p:cBhvr>
                                      <p:to>
                                        <p:strVal val="visible"/>
                                      </p:to>
                                    </p:set>
                                    <p:animEffect transition="in" filter="wipe(left)">
                                      <p:cBhvr>
                                        <p:cTn id="47" dur="500"/>
                                        <p:tgtEl>
                                          <p:spTgt spid="301059">
                                            <p:txEl>
                                              <p:charRg st="148" end="17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01059">
                                            <p:txEl>
                                              <p:charRg st="174" end="199"/>
                                            </p:txEl>
                                          </p:spTgt>
                                        </p:tgtEl>
                                        <p:attrNameLst>
                                          <p:attrName>style.visibility</p:attrName>
                                        </p:attrNameLst>
                                      </p:cBhvr>
                                      <p:to>
                                        <p:strVal val="visible"/>
                                      </p:to>
                                    </p:set>
                                    <p:animEffect transition="in" filter="wipe(left)">
                                      <p:cBhvr>
                                        <p:cTn id="52" dur="500"/>
                                        <p:tgtEl>
                                          <p:spTgt spid="301059">
                                            <p:txEl>
                                              <p:charRg st="174" end="19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59" grpId="0" build="p"/>
    </p:bldLst>
  </p:timing>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95233" name="标题 302081"/>
          <p:cNvSpPr>
            <a:spLocks noGrp="1"/>
          </p:cNvSpPr>
          <p:nvPr>
            <p:ph type="title"/>
          </p:nvPr>
        </p:nvSpPr>
        <p:spPr>
          <a:xfrm>
            <a:off x="609600" y="225425"/>
            <a:ext cx="6194425" cy="522288"/>
          </a:xfrm>
        </p:spPr>
        <p:txBody>
          <a:bodyPr wrap="square" anchor="b">
            <a:spAutoFit/>
          </a:bodyPr>
          <a:p>
            <a:r>
              <a:rPr lang="zh-CN" altLang="en-US" sz="2800" b="1" dirty="0">
                <a:ea typeface="宋体" panose="02010600030101010101" pitchFamily="2" charset="-122"/>
              </a:rPr>
              <a:t>实系数多项式的因式定理证明(</a:t>
            </a:r>
            <a:r>
              <a:rPr lang="zh-CN" altLang="en-US" sz="2800" b="1" dirty="0">
                <a:solidFill>
                  <a:schemeClr val="tx1"/>
                </a:solidFill>
                <a:ea typeface="宋体" panose="02010600030101010101" pitchFamily="2" charset="-122"/>
              </a:rPr>
              <a:t>续</a:t>
            </a:r>
            <a:r>
              <a:rPr lang="zh-CN" altLang="en-US" sz="2800" b="1" dirty="0">
                <a:ea typeface="宋体" panose="02010600030101010101" pitchFamily="2" charset="-122"/>
              </a:rPr>
              <a:t>) </a:t>
            </a:r>
            <a:endParaRPr lang="zh-CN" altLang="en-US" sz="2800" b="1" dirty="0">
              <a:ea typeface="宋体" panose="02010600030101010101" pitchFamily="2" charset="-122"/>
            </a:endParaRPr>
          </a:p>
        </p:txBody>
      </p:sp>
      <p:sp>
        <p:nvSpPr>
          <p:cNvPr id="302083" name="内容占位符 302082"/>
          <p:cNvSpPr>
            <a:spLocks noGrp="1"/>
          </p:cNvSpPr>
          <p:nvPr>
            <p:ph idx="1"/>
          </p:nvPr>
        </p:nvSpPr>
        <p:spPr>
          <a:xfrm>
            <a:off x="762000" y="838200"/>
            <a:ext cx="8110538" cy="1524000"/>
          </a:xfrm>
        </p:spPr>
        <p:txBody>
          <a:bodyPr anchor="t"/>
          <a:p>
            <a:pPr>
              <a:lnSpc>
                <a:spcPct val="80000"/>
              </a:lnSpc>
              <a:buNone/>
            </a:pPr>
            <a:r>
              <a:rPr lang="en-US" altLang="zh-CN" sz="2800" b="1" dirty="0">
                <a:latin typeface="宋体" panose="02010600030101010101" pitchFamily="2" charset="-122"/>
                <a:sym typeface="Symbol" pitchFamily="18" charset="2"/>
              </a:rPr>
              <a:t>    </a:t>
            </a:r>
            <a:r>
              <a:rPr lang="en-US" altLang="zh-CN" sz="2800" b="1" dirty="0">
                <a:latin typeface="宋体" panose="02010600030101010101" pitchFamily="2" charset="-122"/>
              </a:rPr>
              <a:t>          </a:t>
            </a:r>
            <a:r>
              <a:rPr lang="en-US" altLang="zh-CN" sz="2800" b="1" i="1">
                <a:latin typeface="Times New Roman" panose="02020803070505020304" pitchFamily="18" charset="0"/>
              </a:rPr>
              <a:t>f</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a:latin typeface="宋体" panose="02010600030101010101" pitchFamily="2" charset="-122"/>
              </a:rPr>
              <a:t>) =</a:t>
            </a:r>
            <a:r>
              <a:rPr lang="en-US" altLang="zh-CN" sz="2800" b="1" i="1">
                <a:latin typeface="Times New Roman" panose="02020803070505020304" pitchFamily="18" charset="0"/>
              </a:rPr>
              <a:t>c</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a:latin typeface="宋体" panose="02010600030101010101" pitchFamily="2" charset="-122"/>
              </a:rPr>
              <a:t>-</a:t>
            </a:r>
            <a:r>
              <a:rPr lang="en-US" altLang="zh-CN" sz="2800" b="1" i="1" dirty="0">
                <a:latin typeface="宋体" panose="02010600030101010101" pitchFamily="2" charset="-122"/>
                <a:sym typeface="Symbol" pitchFamily="18" charset="2"/>
              </a:rPr>
              <a:t></a:t>
            </a:r>
            <a:r>
              <a:rPr lang="en-US" altLang="zh-CN" sz="2800" b="1">
                <a:latin typeface="宋体" panose="02010600030101010101" pitchFamily="2" charset="-122"/>
              </a:rPr>
              <a:t>) </a:t>
            </a:r>
            <a:endParaRPr lang="en-US" altLang="zh-CN" sz="2800" b="1">
              <a:latin typeface="宋体" panose="02010600030101010101" pitchFamily="2" charset="-122"/>
            </a:endParaRPr>
          </a:p>
          <a:p>
            <a:pPr>
              <a:lnSpc>
                <a:spcPct val="80000"/>
              </a:lnSpc>
              <a:buNone/>
            </a:pPr>
            <a:r>
              <a:rPr lang="zh-CN" altLang="en-US" sz="2800" b="1">
                <a:latin typeface="宋体" panose="02010600030101010101" pitchFamily="2" charset="-122"/>
              </a:rPr>
              <a:t>即</a:t>
            </a:r>
            <a:r>
              <a:rPr lang="en-US" altLang="zh-CN" sz="2800" b="1" i="1">
                <a:latin typeface="Times New Roman" panose="02020803070505020304" pitchFamily="18" charset="0"/>
              </a:rPr>
              <a:t>f</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dirty="0">
                <a:latin typeface="宋体" panose="02010600030101010101" pitchFamily="2" charset="-122"/>
              </a:rPr>
              <a:t>) </a:t>
            </a:r>
            <a:r>
              <a:rPr lang="zh-CN" altLang="en-US" sz="2800" b="1" dirty="0">
                <a:latin typeface="宋体" panose="02010600030101010101" pitchFamily="2" charset="-122"/>
              </a:rPr>
              <a:t>是一次的</a:t>
            </a:r>
            <a:r>
              <a:rPr lang="en-US" altLang="zh-CN" sz="2800" b="1">
                <a:latin typeface="宋体" panose="02010600030101010101" pitchFamily="2" charset="-122"/>
              </a:rPr>
              <a:t>.</a:t>
            </a:r>
            <a:endParaRPr lang="en-US" altLang="zh-CN" sz="2800" b="1">
              <a:latin typeface="宋体" panose="02010600030101010101" pitchFamily="2" charset="-122"/>
            </a:endParaRPr>
          </a:p>
          <a:p>
            <a:pPr>
              <a:lnSpc>
                <a:spcPct val="80000"/>
              </a:lnSpc>
              <a:buNone/>
            </a:pPr>
            <a:r>
              <a:rPr lang="en-US" altLang="zh-CN" sz="2800" b="1" dirty="0">
                <a:latin typeface="宋体" panose="02010600030101010101" pitchFamily="2" charset="-122"/>
              </a:rPr>
              <a:t>    </a:t>
            </a:r>
            <a:r>
              <a:rPr lang="zh-CN" altLang="en-US" sz="2800" b="1" dirty="0">
                <a:latin typeface="宋体" panose="02010600030101010101" pitchFamily="2" charset="-122"/>
              </a:rPr>
              <a:t>若</a:t>
            </a:r>
            <a:r>
              <a:rPr lang="en-US" altLang="zh-CN" sz="2800" b="1" i="1" dirty="0">
                <a:latin typeface="宋体" panose="02010600030101010101" pitchFamily="2" charset="-122"/>
                <a:sym typeface="Symbol" pitchFamily="18" charset="2"/>
              </a:rPr>
              <a:t></a:t>
            </a:r>
            <a:r>
              <a:rPr lang="zh-CN" altLang="en-US" sz="2800" b="1" dirty="0">
                <a:latin typeface="宋体" panose="02010600030101010101" pitchFamily="2" charset="-122"/>
                <a:sym typeface="Symbol" pitchFamily="18" charset="2"/>
              </a:rPr>
              <a:t>是一个复数</a:t>
            </a:r>
            <a:r>
              <a:rPr lang="en-US" altLang="zh-CN" sz="2800" b="1" dirty="0">
                <a:latin typeface="宋体" panose="02010600030101010101" pitchFamily="2" charset="-122"/>
                <a:sym typeface="Symbol" pitchFamily="18" charset="2"/>
              </a:rPr>
              <a:t>,</a:t>
            </a:r>
            <a:r>
              <a:rPr lang="zh-CN" altLang="en-US" sz="2800" b="1" dirty="0">
                <a:latin typeface="宋体" panose="02010600030101010101" pitchFamily="2" charset="-122"/>
                <a:sym typeface="Symbol" pitchFamily="18" charset="2"/>
              </a:rPr>
              <a:t>则</a:t>
            </a:r>
            <a:endParaRPr lang="zh-CN" altLang="en-US" sz="2800" b="1" dirty="0">
              <a:latin typeface="宋体" panose="02010600030101010101" pitchFamily="2" charset="-122"/>
              <a:sym typeface="Symbol" pitchFamily="18" charset="2"/>
            </a:endParaRPr>
          </a:p>
        </p:txBody>
      </p:sp>
      <p:graphicFrame>
        <p:nvGraphicFramePr>
          <p:cNvPr id="302084" name="对象 302083"/>
          <p:cNvGraphicFramePr/>
          <p:nvPr/>
        </p:nvGraphicFramePr>
        <p:xfrm>
          <a:off x="4497388" y="1676400"/>
          <a:ext cx="381000" cy="381000"/>
        </p:xfrm>
        <a:graphic>
          <a:graphicData uri="http://schemas.openxmlformats.org/presentationml/2006/ole">
            <mc:AlternateContent xmlns:mc="http://schemas.openxmlformats.org/markup-compatibility/2006">
              <mc:Choice xmlns:v="urn:schemas-microsoft-com:vml" Requires="v">
                <p:oleObj spid="_x0000_s3103" name="" r:id="rId1" imgW="165100" imgH="165100" progId="Equation.3">
                  <p:embed/>
                </p:oleObj>
              </mc:Choice>
              <mc:Fallback>
                <p:oleObj name="" r:id="rId1" imgW="165100" imgH="165100" progId="Equation.3">
                  <p:embed/>
                  <p:pic>
                    <p:nvPicPr>
                      <p:cNvPr id="0" name="图片 3102"/>
                      <p:cNvPicPr/>
                      <p:nvPr/>
                    </p:nvPicPr>
                    <p:blipFill>
                      <a:blip r:embed="rId2"/>
                      <a:stretch>
                        <a:fillRect/>
                      </a:stretch>
                    </p:blipFill>
                    <p:spPr>
                      <a:xfrm>
                        <a:off x="4497388" y="1676400"/>
                        <a:ext cx="381000" cy="381000"/>
                      </a:xfrm>
                      <a:prstGeom prst="rect">
                        <a:avLst/>
                      </a:prstGeom>
                      <a:noFill/>
                      <a:ln w="38100">
                        <a:noFill/>
                        <a:miter/>
                      </a:ln>
                    </p:spPr>
                  </p:pic>
                </p:oleObj>
              </mc:Fallback>
            </mc:AlternateContent>
          </a:graphicData>
        </a:graphic>
      </p:graphicFrame>
      <p:sp>
        <p:nvSpPr>
          <p:cNvPr id="302085" name="矩形 302084"/>
          <p:cNvSpPr/>
          <p:nvPr/>
        </p:nvSpPr>
        <p:spPr>
          <a:xfrm>
            <a:off x="4711700" y="1614488"/>
            <a:ext cx="4057650" cy="522287"/>
          </a:xfrm>
          <a:prstGeom prst="rect">
            <a:avLst/>
          </a:prstGeom>
          <a:noFill/>
          <a:ln w="9525">
            <a:noFill/>
          </a:ln>
        </p:spPr>
        <p:txBody>
          <a:bodyPr wrap="none" anchor="t">
            <a:spAutoFit/>
          </a:bodyPr>
          <a:p>
            <a:pPr indent="0" algn="ctr"/>
            <a:r>
              <a:rPr lang="zh-CN" altLang="en-US" sz="2800" b="1" dirty="0">
                <a:latin typeface="宋体" panose="02010600030101010101" pitchFamily="2" charset="-122"/>
                <a:ea typeface="宋体" panose="02010600030101010101" pitchFamily="2" charset="-122"/>
                <a:sym typeface="Symbol" pitchFamily="18" charset="2"/>
              </a:rPr>
              <a:t>也是</a:t>
            </a:r>
            <a:r>
              <a:rPr lang="en-US" altLang="zh-CN" sz="2800" b="1" i="1">
                <a:latin typeface="Times New Roman" panose="02020803070505020304" pitchFamily="18" charset="0"/>
                <a:ea typeface="宋体" panose="02010600030101010101" pitchFamily="2" charset="-122"/>
              </a:rPr>
              <a:t>f</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的一个根</a:t>
            </a:r>
            <a:r>
              <a:rPr lang="en-US" altLang="zh-CN"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而且</a:t>
            </a:r>
            <a:endParaRPr lang="zh-CN" altLang="en-US" sz="2800" b="1" dirty="0">
              <a:latin typeface="宋体" panose="02010600030101010101" pitchFamily="2" charset="-122"/>
              <a:ea typeface="宋体" panose="02010600030101010101" pitchFamily="2" charset="-122"/>
            </a:endParaRPr>
          </a:p>
        </p:txBody>
      </p:sp>
      <p:graphicFrame>
        <p:nvGraphicFramePr>
          <p:cNvPr id="302086" name="对象 302085"/>
          <p:cNvGraphicFramePr/>
          <p:nvPr/>
        </p:nvGraphicFramePr>
        <p:xfrm>
          <a:off x="804863" y="2057400"/>
          <a:ext cx="7958137" cy="511175"/>
        </p:xfrm>
        <a:graphic>
          <a:graphicData uri="http://schemas.openxmlformats.org/presentationml/2006/ole">
            <mc:AlternateContent xmlns:mc="http://schemas.openxmlformats.org/markup-compatibility/2006">
              <mc:Choice xmlns:v="urn:schemas-microsoft-com:vml" Requires="v">
                <p:oleObj spid="_x0000_s3104" name="" r:id="rId3" imgW="3361055" imgH="215900" progId="Equation.3">
                  <p:embed/>
                </p:oleObj>
              </mc:Choice>
              <mc:Fallback>
                <p:oleObj name="" r:id="rId3" imgW="3361055" imgH="215900" progId="Equation.3">
                  <p:embed/>
                  <p:pic>
                    <p:nvPicPr>
                      <p:cNvPr id="0" name="图片 3103"/>
                      <p:cNvPicPr/>
                      <p:nvPr/>
                    </p:nvPicPr>
                    <p:blipFill>
                      <a:blip r:embed="rId4"/>
                      <a:stretch>
                        <a:fillRect/>
                      </a:stretch>
                    </p:blipFill>
                    <p:spPr>
                      <a:xfrm>
                        <a:off x="804863" y="2057400"/>
                        <a:ext cx="7958137" cy="511175"/>
                      </a:xfrm>
                      <a:prstGeom prst="rect">
                        <a:avLst/>
                      </a:prstGeom>
                      <a:noFill/>
                      <a:ln w="38100">
                        <a:noFill/>
                        <a:miter/>
                      </a:ln>
                    </p:spPr>
                  </p:pic>
                </p:oleObj>
              </mc:Fallback>
            </mc:AlternateContent>
          </a:graphicData>
        </a:graphic>
      </p:graphicFrame>
      <p:sp>
        <p:nvSpPr>
          <p:cNvPr id="302087" name="矩形 302086"/>
          <p:cNvSpPr/>
          <p:nvPr/>
        </p:nvSpPr>
        <p:spPr>
          <a:xfrm>
            <a:off x="685800" y="2514600"/>
            <a:ext cx="2327275" cy="519113"/>
          </a:xfrm>
          <a:prstGeom prst="rect">
            <a:avLst/>
          </a:prstGeom>
          <a:noFill/>
          <a:ln w="9525">
            <a:noFill/>
          </a:ln>
        </p:spPr>
        <p:txBody>
          <a:bodyPr wrap="none" anchor="t">
            <a:spAutoFit/>
          </a:bodyPr>
          <a:p>
            <a:pPr indent="0" algn="ctr">
              <a:spcBef>
                <a:spcPct val="20000"/>
              </a:spcBef>
              <a:buClr>
                <a:schemeClr val="folHlink"/>
              </a:buClr>
              <a:buSzPct val="75000"/>
              <a:buFont typeface="Wingdings" panose="05000000000000000000" pitchFamily="2" charset="2"/>
              <a:buNone/>
            </a:pPr>
            <a:r>
              <a:rPr lang="zh-CN" altLang="en-US" sz="2800" b="1" dirty="0">
                <a:latin typeface="宋体" panose="02010600030101010101" pitchFamily="2" charset="-122"/>
                <a:ea typeface="宋体" panose="02010600030101010101" pitchFamily="2" charset="-122"/>
                <a:sym typeface="Symbol" pitchFamily="18" charset="2"/>
              </a:rPr>
              <a:t>多项式，而且</a:t>
            </a:r>
            <a:endParaRPr lang="zh-CN" altLang="en-US" sz="2800" b="1" dirty="0">
              <a:latin typeface="宋体" panose="02010600030101010101" pitchFamily="2" charset="-122"/>
              <a:ea typeface="宋体" panose="02010600030101010101" pitchFamily="2" charset="-122"/>
              <a:sym typeface="Symbol" pitchFamily="18" charset="2"/>
            </a:endParaRPr>
          </a:p>
        </p:txBody>
      </p:sp>
      <p:graphicFrame>
        <p:nvGraphicFramePr>
          <p:cNvPr id="302088" name="对象 302087"/>
          <p:cNvGraphicFramePr/>
          <p:nvPr/>
        </p:nvGraphicFramePr>
        <p:xfrm>
          <a:off x="3019425" y="2514600"/>
          <a:ext cx="3121025" cy="571500"/>
        </p:xfrm>
        <a:graphic>
          <a:graphicData uri="http://schemas.openxmlformats.org/presentationml/2006/ole">
            <mc:AlternateContent xmlns:mc="http://schemas.openxmlformats.org/markup-compatibility/2006">
              <mc:Choice xmlns:v="urn:schemas-microsoft-com:vml" Requires="v">
                <p:oleObj spid="_x0000_s3105" name="" r:id="rId5" imgW="1320165" imgH="241300" progId="Equation.3">
                  <p:embed/>
                </p:oleObj>
              </mc:Choice>
              <mc:Fallback>
                <p:oleObj name="" r:id="rId5" imgW="1320165" imgH="241300" progId="Equation.3">
                  <p:embed/>
                  <p:pic>
                    <p:nvPicPr>
                      <p:cNvPr id="0" name="图片 3104"/>
                      <p:cNvPicPr/>
                      <p:nvPr/>
                    </p:nvPicPr>
                    <p:blipFill>
                      <a:blip r:embed="rId6"/>
                      <a:stretch>
                        <a:fillRect/>
                      </a:stretch>
                    </p:blipFill>
                    <p:spPr>
                      <a:xfrm>
                        <a:off x="3019425" y="2514600"/>
                        <a:ext cx="3121025" cy="571500"/>
                      </a:xfrm>
                      <a:prstGeom prst="rect">
                        <a:avLst/>
                      </a:prstGeom>
                      <a:noFill/>
                      <a:ln w="38100">
                        <a:noFill/>
                        <a:miter/>
                      </a:ln>
                    </p:spPr>
                  </p:pic>
                </p:oleObj>
              </mc:Fallback>
            </mc:AlternateContent>
          </a:graphicData>
        </a:graphic>
      </p:graphicFrame>
      <p:sp>
        <p:nvSpPr>
          <p:cNvPr id="302089" name="矩形 302088"/>
          <p:cNvSpPr/>
          <p:nvPr/>
        </p:nvSpPr>
        <p:spPr>
          <a:xfrm>
            <a:off x="1289050" y="3048000"/>
            <a:ext cx="4592638" cy="522288"/>
          </a:xfrm>
          <a:prstGeom prst="rect">
            <a:avLst/>
          </a:prstGeom>
          <a:noFill/>
          <a:ln w="9525">
            <a:noFill/>
          </a:ln>
        </p:spPr>
        <p:txBody>
          <a:bodyPr wrap="none" anchor="t">
            <a:spAutoFit/>
          </a:bodyPr>
          <a:p>
            <a:pPr indent="0" algn="ctr"/>
            <a:r>
              <a:rPr lang="zh-CN" altLang="en-US" sz="2800" b="1">
                <a:latin typeface="Times New Roman" panose="02020803070505020304" pitchFamily="18" charset="0"/>
                <a:ea typeface="宋体" panose="02010600030101010101" pitchFamily="2" charset="-122"/>
              </a:rPr>
              <a:t>但</a:t>
            </a:r>
            <a:r>
              <a:rPr lang="en-US" altLang="zh-CN" sz="2800" b="1" i="1">
                <a:latin typeface="Times New Roman" panose="02020803070505020304" pitchFamily="18" charset="0"/>
                <a:ea typeface="宋体" panose="02010600030101010101" pitchFamily="2" charset="-122"/>
              </a:rPr>
              <a:t>f</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是不可约多项式，故</a:t>
            </a:r>
            <a:endParaRPr lang="zh-CN" altLang="en-US" sz="2800" b="1" dirty="0">
              <a:latin typeface="宋体" panose="02010600030101010101" pitchFamily="2" charset="-122"/>
              <a:ea typeface="宋体" panose="02010600030101010101" pitchFamily="2" charset="-122"/>
            </a:endParaRPr>
          </a:p>
        </p:txBody>
      </p:sp>
      <p:graphicFrame>
        <p:nvGraphicFramePr>
          <p:cNvPr id="302090" name="对象 302089"/>
          <p:cNvGraphicFramePr/>
          <p:nvPr/>
        </p:nvGraphicFramePr>
        <p:xfrm>
          <a:off x="1752600" y="3490913"/>
          <a:ext cx="6705600" cy="569912"/>
        </p:xfrm>
        <a:graphic>
          <a:graphicData uri="http://schemas.openxmlformats.org/presentationml/2006/ole">
            <mc:AlternateContent xmlns:mc="http://schemas.openxmlformats.org/markup-compatibility/2006">
              <mc:Choice xmlns:v="urn:schemas-microsoft-com:vml" Requires="v">
                <p:oleObj spid="_x0000_s3106" name="" r:id="rId7" imgW="3022600" imgH="228600" progId="Equation.3">
                  <p:embed/>
                </p:oleObj>
              </mc:Choice>
              <mc:Fallback>
                <p:oleObj name="" r:id="rId7" imgW="3022600" imgH="228600" progId="Equation.3">
                  <p:embed/>
                  <p:pic>
                    <p:nvPicPr>
                      <p:cNvPr id="0" name="图片 3105"/>
                      <p:cNvPicPr/>
                      <p:nvPr/>
                    </p:nvPicPr>
                    <p:blipFill>
                      <a:blip r:embed="rId8"/>
                      <a:stretch>
                        <a:fillRect/>
                      </a:stretch>
                    </p:blipFill>
                    <p:spPr>
                      <a:xfrm>
                        <a:off x="1752600" y="3490913"/>
                        <a:ext cx="6705600" cy="569912"/>
                      </a:xfrm>
                      <a:prstGeom prst="rect">
                        <a:avLst/>
                      </a:prstGeom>
                      <a:noFill/>
                      <a:ln w="38100">
                        <a:noFill/>
                        <a:miter/>
                      </a:ln>
                    </p:spPr>
                  </p:pic>
                </p:oleObj>
              </mc:Fallback>
            </mc:AlternateContent>
          </a:graphicData>
        </a:graphic>
      </p:graphicFrame>
      <p:sp>
        <p:nvSpPr>
          <p:cNvPr id="302091" name="文本框 302090"/>
          <p:cNvSpPr txBox="1"/>
          <p:nvPr/>
        </p:nvSpPr>
        <p:spPr>
          <a:xfrm>
            <a:off x="685800" y="4038600"/>
            <a:ext cx="3505200" cy="522288"/>
          </a:xfrm>
          <a:prstGeom prst="rect">
            <a:avLst/>
          </a:prstGeom>
          <a:noFill/>
          <a:ln w="9525">
            <a:noFill/>
          </a:ln>
        </p:spPr>
        <p:txBody>
          <a:bodyPr anchor="t">
            <a:spAutoFit/>
          </a:bodyPr>
          <a:p>
            <a:pPr indent="0">
              <a:spcBef>
                <a:spcPct val="50000"/>
              </a:spcBef>
            </a:pPr>
            <a:r>
              <a:rPr lang="zh-CN" altLang="en-US" sz="2800" b="1" dirty="0">
                <a:latin typeface="Verdana" panose="020B08040305040B0204" pitchFamily="34" charset="0"/>
                <a:ea typeface="宋体" panose="02010600030101010101" pitchFamily="2" charset="-122"/>
              </a:rPr>
              <a:t>因此</a:t>
            </a:r>
            <a:r>
              <a:rPr lang="en-US" altLang="zh-CN" sz="2800" b="1">
                <a:latin typeface="Times New Roman" panose="02020803070505020304" pitchFamily="18" charset="0"/>
                <a:ea typeface="宋体" panose="02010600030101010101" pitchFamily="2" charset="-122"/>
              </a:rPr>
              <a:t>,</a:t>
            </a:r>
            <a:r>
              <a:rPr lang="en-US" altLang="zh-CN" sz="2800" b="1">
                <a:latin typeface="Verdana" panose="020B08040305040B0204" pitchFamily="34"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f</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是二次的</a:t>
            </a:r>
            <a:r>
              <a:rPr lang="en-US" altLang="zh-CN" sz="2800" b="1">
                <a:latin typeface="宋体" panose="02010600030101010101" pitchFamily="2" charset="-122"/>
                <a:ea typeface="宋体" panose="02010600030101010101" pitchFamily="2" charset="-122"/>
              </a:rPr>
              <a:t>.</a:t>
            </a:r>
            <a:endParaRPr lang="en-US" altLang="zh-CN" sz="2800" b="1">
              <a:latin typeface="宋体" panose="02010600030101010101" pitchFamily="2" charset="-122"/>
              <a:ea typeface="宋体" panose="02010600030101010101" pitchFamily="2" charset="-122"/>
            </a:endParaRPr>
          </a:p>
        </p:txBody>
      </p:sp>
      <p:sp>
        <p:nvSpPr>
          <p:cNvPr id="302092" name="矩形 302091"/>
          <p:cNvSpPr/>
          <p:nvPr/>
        </p:nvSpPr>
        <p:spPr>
          <a:xfrm>
            <a:off x="609600" y="4738688"/>
            <a:ext cx="5330825" cy="519112"/>
          </a:xfrm>
          <a:prstGeom prst="rect">
            <a:avLst/>
          </a:prstGeom>
          <a:noFill/>
          <a:ln w="9525">
            <a:noFill/>
          </a:ln>
        </p:spPr>
        <p:txBody>
          <a:bodyPr anchor="b">
            <a:spAutoFit/>
          </a:bodyPr>
          <a:p>
            <a:pPr indent="0"/>
            <a:r>
              <a:rPr lang="zh-CN" altLang="en-US" sz="2800" b="1" dirty="0">
                <a:solidFill>
                  <a:schemeClr val="tx2"/>
                </a:solidFill>
                <a:latin typeface="Verdana" panose="020B08040305040B0204" pitchFamily="34" charset="0"/>
                <a:ea typeface="宋体" panose="02010600030101010101" pitchFamily="2" charset="-122"/>
              </a:rPr>
              <a:t>实系数多项式</a:t>
            </a:r>
            <a:r>
              <a:rPr lang="zh-CN" altLang="en-US" sz="2800" b="1" dirty="0">
                <a:solidFill>
                  <a:schemeClr val="tx2"/>
                </a:solidFill>
                <a:latin typeface="宋体" panose="02010600030101010101" pitchFamily="2" charset="-122"/>
                <a:ea typeface="宋体" panose="02010600030101010101" pitchFamily="2" charset="-122"/>
                <a:sym typeface="Symbol" pitchFamily="18" charset="2"/>
              </a:rPr>
              <a:t>标准分解式：</a:t>
            </a:r>
            <a:endParaRPr lang="zh-CN" altLang="en-US" sz="2800" b="1">
              <a:solidFill>
                <a:schemeClr val="tx2"/>
              </a:solidFill>
              <a:latin typeface="宋体" panose="02010600030101010101" pitchFamily="2" charset="-122"/>
              <a:ea typeface="宋体" panose="02010600030101010101" pitchFamily="2" charset="-122"/>
              <a:sym typeface="Symbol" pitchFamily="18" charset="2"/>
            </a:endParaRPr>
          </a:p>
        </p:txBody>
      </p:sp>
      <p:sp>
        <p:nvSpPr>
          <p:cNvPr id="302093" name="矩形 302092"/>
          <p:cNvSpPr/>
          <p:nvPr/>
        </p:nvSpPr>
        <p:spPr>
          <a:xfrm>
            <a:off x="609600" y="5715000"/>
            <a:ext cx="8110538" cy="1143000"/>
          </a:xfrm>
          <a:prstGeom prst="rect">
            <a:avLst/>
          </a:prstGeom>
          <a:noFill/>
          <a:ln w="9525">
            <a:noFill/>
          </a:ln>
        </p:spPr>
        <p:txBody>
          <a:bodyPr anchor="t"/>
          <a:p>
            <a:pPr marL="342900" indent="-342900">
              <a:spcBef>
                <a:spcPct val="20000"/>
              </a:spcBef>
              <a:buClr>
                <a:schemeClr val="folHlink"/>
              </a:buClr>
              <a:buSzPct val="75000"/>
              <a:buFont typeface="Wingdings" panose="05000000000000000000" pitchFamily="2" charset="2"/>
              <a:buNone/>
            </a:pPr>
            <a:r>
              <a:rPr lang="zh-CN" altLang="en-US" sz="2800" b="1" dirty="0">
                <a:latin typeface="Verdana" panose="020B08040305040B0204" pitchFamily="34" charset="0"/>
                <a:ea typeface="宋体" panose="02010600030101010101" pitchFamily="2" charset="-122"/>
                <a:sym typeface="Symbol" pitchFamily="18" charset="2"/>
              </a:rPr>
              <a:t>其中</a:t>
            </a:r>
            <a:r>
              <a:rPr lang="en-US" altLang="zh-CN" sz="2800" b="1" i="1">
                <a:latin typeface="Times New Roman" panose="02020803070505020304" pitchFamily="18" charset="0"/>
                <a:ea typeface="宋体" panose="02010600030101010101" pitchFamily="2" charset="-122"/>
                <a:sym typeface="Symbol" pitchFamily="18" charset="2"/>
              </a:rPr>
              <a:t>c</a:t>
            </a:r>
            <a:r>
              <a:rPr lang="en-US" altLang="zh-CN" sz="2800" b="1" baseline="-25000">
                <a:latin typeface="Times New Roman" panose="02020803070505020304" pitchFamily="18" charset="0"/>
                <a:ea typeface="宋体" panose="02010600030101010101" pitchFamily="2" charset="-122"/>
                <a:sym typeface="Symbol" pitchFamily="18" charset="2"/>
              </a:rPr>
              <a:t>1</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i="1">
                <a:latin typeface="Times New Roman" panose="02020803070505020304" pitchFamily="18" charset="0"/>
                <a:ea typeface="宋体" panose="02010600030101010101" pitchFamily="2" charset="-122"/>
                <a:sym typeface="Symbol" pitchFamily="18" charset="2"/>
              </a:rPr>
              <a:t>c</a:t>
            </a:r>
            <a:r>
              <a:rPr lang="en-US" altLang="zh-CN" sz="2800" b="1" baseline="-25000">
                <a:latin typeface="Times New Roman" panose="02020803070505020304" pitchFamily="18" charset="0"/>
                <a:ea typeface="宋体" panose="02010600030101010101" pitchFamily="2" charset="-122"/>
                <a:sym typeface="Symbol" pitchFamily="18" charset="2"/>
              </a:rPr>
              <a:t>2</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i="1" err="1">
                <a:latin typeface="Times New Roman" panose="02020803070505020304" pitchFamily="18" charset="0"/>
                <a:ea typeface="宋体" panose="02010600030101010101" pitchFamily="2" charset="-122"/>
                <a:sym typeface="Symbol" pitchFamily="18" charset="2"/>
              </a:rPr>
              <a:t>c</a:t>
            </a:r>
            <a:r>
              <a:rPr lang="en-US" altLang="zh-CN" sz="2800" b="1" i="1" baseline="-25000" err="1">
                <a:latin typeface="Times New Roman Bold Italic" panose="02020803070505020304" charset="0"/>
                <a:ea typeface="宋体" panose="02010600030101010101" pitchFamily="2" charset="-122"/>
                <a:sym typeface="Symbol" pitchFamily="18" charset="2"/>
              </a:rPr>
              <a:t>s</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baseline="-25000">
                <a:latin typeface="Times New Roman" panose="02020803070505020304" pitchFamily="18" charset="0"/>
                <a:ea typeface="宋体" panose="02010600030101010101" pitchFamily="2" charset="-122"/>
                <a:sym typeface="Symbol" pitchFamily="18" charset="2"/>
              </a:rPr>
              <a:t> </a:t>
            </a:r>
            <a:r>
              <a:rPr lang="en-US" altLang="zh-CN" sz="2800" b="1" i="1">
                <a:latin typeface="Times New Roman" panose="02020803070505020304" pitchFamily="18" charset="0"/>
                <a:ea typeface="宋体" panose="02010600030101010101" pitchFamily="2" charset="-122"/>
                <a:sym typeface="Symbol" pitchFamily="18" charset="2"/>
              </a:rPr>
              <a:t>p</a:t>
            </a:r>
            <a:r>
              <a:rPr lang="en-US" altLang="zh-CN" sz="2800" b="1" baseline="-25000">
                <a:latin typeface="Times New Roman" panose="02020803070505020304" pitchFamily="18" charset="0"/>
                <a:ea typeface="宋体" panose="02010600030101010101" pitchFamily="2" charset="-122"/>
                <a:sym typeface="Symbol" pitchFamily="18" charset="2"/>
              </a:rPr>
              <a:t>1</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i="1">
                <a:latin typeface="Times New Roman" panose="02020803070505020304" pitchFamily="18" charset="0"/>
                <a:ea typeface="宋体" panose="02010600030101010101" pitchFamily="2" charset="-122"/>
                <a:sym typeface="Symbol" pitchFamily="18" charset="2"/>
              </a:rPr>
              <a:t>p</a:t>
            </a:r>
            <a:r>
              <a:rPr lang="en-US" altLang="zh-CN" sz="2800" b="1" baseline="-25000">
                <a:latin typeface="Times New Roman" panose="02020803070505020304" pitchFamily="18" charset="0"/>
                <a:ea typeface="宋体" panose="02010600030101010101" pitchFamily="2" charset="-122"/>
                <a:sym typeface="Symbol" pitchFamily="18" charset="2"/>
              </a:rPr>
              <a:t>2</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i="1">
                <a:latin typeface="Times New Roman" panose="02020803070505020304" pitchFamily="18" charset="0"/>
                <a:ea typeface="宋体" panose="02010600030101010101" pitchFamily="2" charset="-122"/>
                <a:sym typeface="Symbol" pitchFamily="18" charset="2"/>
              </a:rPr>
              <a:t>p</a:t>
            </a:r>
            <a:r>
              <a:rPr lang="en-US" altLang="zh-CN" sz="2800" b="1" i="1" baseline="-25000">
                <a:latin typeface="Times New Roman Bold Italic" panose="02020803070505020304" charset="0"/>
                <a:ea typeface="宋体" panose="02010600030101010101" pitchFamily="2" charset="-122"/>
                <a:sym typeface="Symbol" pitchFamily="18" charset="2"/>
              </a:rPr>
              <a:t>r</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i="1">
                <a:latin typeface="Times New Roman" panose="02020803070505020304" pitchFamily="18" charset="0"/>
                <a:ea typeface="宋体" panose="02010600030101010101" pitchFamily="2" charset="-122"/>
                <a:sym typeface="Symbol" pitchFamily="18" charset="2"/>
              </a:rPr>
              <a:t>q</a:t>
            </a:r>
            <a:r>
              <a:rPr lang="en-US" altLang="zh-CN" sz="2800" b="1" baseline="-25000">
                <a:latin typeface="Times New Roman" panose="02020803070505020304" pitchFamily="18" charset="0"/>
                <a:ea typeface="宋体" panose="02010600030101010101" pitchFamily="2" charset="-122"/>
                <a:sym typeface="Symbol" pitchFamily="18" charset="2"/>
              </a:rPr>
              <a:t>1</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i="1">
                <a:latin typeface="Times New Roman" panose="02020803070505020304" pitchFamily="18" charset="0"/>
                <a:ea typeface="宋体" panose="02010600030101010101" pitchFamily="2" charset="-122"/>
                <a:sym typeface="Symbol" pitchFamily="18" charset="2"/>
              </a:rPr>
              <a:t>q</a:t>
            </a:r>
            <a:r>
              <a:rPr lang="en-US" altLang="zh-CN" sz="2800" b="1" baseline="-25000">
                <a:latin typeface="Times New Roman" panose="02020803070505020304" pitchFamily="18" charset="0"/>
                <a:ea typeface="宋体" panose="02010600030101010101" pitchFamily="2" charset="-122"/>
                <a:sym typeface="Symbol" pitchFamily="18" charset="2"/>
              </a:rPr>
              <a:t>2</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i="1" err="1">
                <a:latin typeface="Times New Roman" panose="02020803070505020304" pitchFamily="18" charset="0"/>
                <a:ea typeface="宋体" panose="02010600030101010101" pitchFamily="2" charset="-122"/>
                <a:sym typeface="Symbol" pitchFamily="18" charset="2"/>
              </a:rPr>
              <a:t>q</a:t>
            </a:r>
            <a:r>
              <a:rPr lang="en-US" altLang="zh-CN" sz="2800" b="1" i="1" baseline="-25000" err="1">
                <a:latin typeface="Times New Roman Bold Italic" panose="02020803070505020304" charset="0"/>
                <a:ea typeface="宋体" panose="02010600030101010101" pitchFamily="2" charset="-122"/>
                <a:sym typeface="Symbol" pitchFamily="18" charset="2"/>
              </a:rPr>
              <a:t>r</a:t>
            </a:r>
            <a:r>
              <a:rPr lang="zh-CN" altLang="en-US" sz="2800" b="1" dirty="0">
                <a:latin typeface="Times New Roman" panose="02020803070505020304" pitchFamily="18" charset="0"/>
                <a:ea typeface="宋体" panose="02010600030101010101" pitchFamily="2" charset="-122"/>
                <a:sym typeface="Symbol" pitchFamily="18" charset="2"/>
              </a:rPr>
              <a:t>为实数； </a:t>
            </a:r>
            <a:r>
              <a:rPr lang="en-US" altLang="zh-CN" sz="2800" b="1" i="1">
                <a:latin typeface="Times New Roman" panose="02020803070505020304" pitchFamily="18" charset="0"/>
                <a:ea typeface="宋体" panose="02010600030101010101" pitchFamily="2" charset="-122"/>
                <a:sym typeface="Symbol" pitchFamily="18" charset="2"/>
              </a:rPr>
              <a:t>l</a:t>
            </a:r>
            <a:r>
              <a:rPr lang="en-US" altLang="zh-CN" sz="2800" b="1" baseline="-25000">
                <a:latin typeface="Times New Roman" panose="02020803070505020304" pitchFamily="18" charset="0"/>
                <a:ea typeface="宋体" panose="02010600030101010101" pitchFamily="2" charset="-122"/>
                <a:sym typeface="Symbol" pitchFamily="18" charset="2"/>
              </a:rPr>
              <a:t>1</a:t>
            </a:r>
            <a:r>
              <a:rPr lang="en-US" altLang="zh-CN" sz="2800" b="1">
                <a:latin typeface="Times New Roman" panose="02020803070505020304" pitchFamily="18" charset="0"/>
                <a:ea typeface="宋体" panose="02010600030101010101" pitchFamily="2" charset="-122"/>
                <a:sym typeface="Symbol" pitchFamily="18" charset="2"/>
              </a:rPr>
              <a:t>, </a:t>
            </a:r>
            <a:endParaRPr lang="en-US" altLang="zh-CN" sz="2800" b="1">
              <a:latin typeface="Times New Roman" panose="02020803070505020304" pitchFamily="18" charset="0"/>
              <a:ea typeface="宋体" panose="02010600030101010101" pitchFamily="2" charset="-122"/>
              <a:sym typeface="Symbol" pitchFamily="18" charset="2"/>
            </a:endParaRPr>
          </a:p>
          <a:p>
            <a:pPr marL="342900" indent="-342900">
              <a:spcBef>
                <a:spcPct val="20000"/>
              </a:spcBef>
              <a:buClr>
                <a:schemeClr val="folHlink"/>
              </a:buClr>
              <a:buSzPct val="75000"/>
              <a:buFont typeface="Wingdings" panose="05000000000000000000" pitchFamily="2" charset="2"/>
              <a:buNone/>
            </a:pPr>
            <a:r>
              <a:rPr lang="en-US" altLang="zh-CN" sz="2800" b="1" i="1">
                <a:latin typeface="Times New Roman" panose="02020803070505020304" pitchFamily="18" charset="0"/>
                <a:ea typeface="宋体" panose="02010600030101010101" pitchFamily="2" charset="-122"/>
                <a:sym typeface="Symbol" pitchFamily="18" charset="2"/>
              </a:rPr>
              <a:t>l</a:t>
            </a:r>
            <a:r>
              <a:rPr lang="en-US" altLang="zh-CN" sz="2800" b="1" baseline="-25000">
                <a:latin typeface="Times New Roman" panose="02020803070505020304" pitchFamily="18" charset="0"/>
                <a:ea typeface="宋体" panose="02010600030101010101" pitchFamily="2" charset="-122"/>
                <a:sym typeface="Symbol" pitchFamily="18" charset="2"/>
              </a:rPr>
              <a:t>2</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i="1">
                <a:latin typeface="Times New Roman" panose="02020803070505020304" pitchFamily="18" charset="0"/>
                <a:ea typeface="宋体" panose="02010600030101010101" pitchFamily="2" charset="-122"/>
                <a:sym typeface="Symbol" pitchFamily="18" charset="2"/>
              </a:rPr>
              <a:t>l</a:t>
            </a:r>
            <a:r>
              <a:rPr lang="en-US" altLang="zh-CN" sz="2800" b="1" baseline="-25000">
                <a:latin typeface="Times New Roman" panose="02020803070505020304" pitchFamily="18" charset="0"/>
                <a:ea typeface="宋体" panose="02010600030101010101" pitchFamily="2" charset="-122"/>
                <a:sym typeface="Symbol" pitchFamily="18" charset="2"/>
              </a:rPr>
              <a:t>s</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sym typeface="Symbol" pitchFamily="18" charset="2"/>
              </a:rPr>
              <a:t>k</a:t>
            </a:r>
            <a:r>
              <a:rPr lang="en-US" altLang="zh-CN" sz="2800" b="1" baseline="-25000">
                <a:latin typeface="Times New Roman" panose="02020803070505020304" pitchFamily="18" charset="0"/>
                <a:ea typeface="宋体" panose="02010600030101010101" pitchFamily="2" charset="-122"/>
                <a:sym typeface="Symbol" pitchFamily="18" charset="2"/>
              </a:rPr>
              <a:t>1</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i="1">
                <a:latin typeface="Times New Roman" panose="02020803070505020304" pitchFamily="18" charset="0"/>
                <a:ea typeface="宋体" panose="02010600030101010101" pitchFamily="2" charset="-122"/>
                <a:sym typeface="Symbol" pitchFamily="18" charset="2"/>
              </a:rPr>
              <a:t>k</a:t>
            </a:r>
            <a:r>
              <a:rPr lang="en-US" altLang="zh-CN" sz="2800" b="1" baseline="-25000">
                <a:latin typeface="Times New Roman" panose="02020803070505020304" pitchFamily="18" charset="0"/>
                <a:ea typeface="宋体" panose="02010600030101010101" pitchFamily="2" charset="-122"/>
                <a:sym typeface="Symbol" pitchFamily="18" charset="2"/>
              </a:rPr>
              <a:t>2</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i="1" err="1">
                <a:latin typeface="Times New Roman" panose="02020803070505020304" pitchFamily="18" charset="0"/>
                <a:ea typeface="宋体" panose="02010600030101010101" pitchFamily="2" charset="-122"/>
                <a:sym typeface="Symbol" pitchFamily="18" charset="2"/>
              </a:rPr>
              <a:t>k</a:t>
            </a:r>
            <a:r>
              <a:rPr lang="en-US" altLang="zh-CN" sz="2800" b="1" i="1" baseline="-25000" err="1">
                <a:latin typeface="Times New Roman Bold Italic" panose="02020803070505020304" charset="0"/>
                <a:ea typeface="宋体" panose="02010600030101010101" pitchFamily="2" charset="-122"/>
                <a:sym typeface="Symbol" pitchFamily="18" charset="2"/>
              </a:rPr>
              <a:t>r</a:t>
            </a:r>
            <a:r>
              <a:rPr lang="zh-CN" altLang="en-US" sz="2800" b="1" dirty="0">
                <a:latin typeface="Times New Roman" panose="02020803070505020304" pitchFamily="18" charset="0"/>
                <a:ea typeface="宋体" panose="02010600030101010101" pitchFamily="2" charset="-122"/>
                <a:sym typeface="Symbol" pitchFamily="18" charset="2"/>
              </a:rPr>
              <a:t>是正整数</a:t>
            </a:r>
            <a:r>
              <a:rPr lang="en-US" altLang="zh-CN" sz="2800" b="1">
                <a:latin typeface="Times New Roman" panose="02020803070505020304" pitchFamily="18" charset="0"/>
                <a:ea typeface="宋体" panose="02010600030101010101" pitchFamily="2" charset="-122"/>
                <a:sym typeface="Symbol" pitchFamily="18" charset="2"/>
              </a:rPr>
              <a:t>; </a:t>
            </a:r>
            <a:r>
              <a:rPr lang="en-US" altLang="zh-CN" sz="2800" b="1" i="1">
                <a:latin typeface="Times New Roman" panose="02020803070505020304" pitchFamily="18" charset="0"/>
                <a:ea typeface="宋体" panose="02010600030101010101" pitchFamily="2" charset="-122"/>
                <a:sym typeface="Symbol" pitchFamily="18" charset="2"/>
              </a:rPr>
              <a:t>p</a:t>
            </a:r>
            <a:r>
              <a:rPr lang="en-US" altLang="zh-CN" sz="2800" b="1" i="1" baseline="-25000">
                <a:latin typeface="Times New Roman" panose="02020803070505020304" pitchFamily="18" charset="0"/>
                <a:ea typeface="宋体" panose="02010600030101010101" pitchFamily="2" charset="-122"/>
                <a:sym typeface="Symbol" pitchFamily="18" charset="2"/>
              </a:rPr>
              <a:t>i</a:t>
            </a:r>
            <a:r>
              <a:rPr lang="en-US" altLang="zh-CN" sz="2800" b="1" baseline="30000">
                <a:latin typeface="Times New Roman" panose="02020803070505020304" pitchFamily="18" charset="0"/>
                <a:ea typeface="宋体" panose="02010600030101010101" pitchFamily="2" charset="-122"/>
                <a:sym typeface="Symbol" pitchFamily="18" charset="2"/>
              </a:rPr>
              <a:t>2</a:t>
            </a:r>
            <a:r>
              <a:rPr lang="en-US" altLang="zh-CN" sz="2800" b="1">
                <a:latin typeface="Times New Roman" panose="02020803070505020304" pitchFamily="18" charset="0"/>
                <a:ea typeface="宋体" panose="02010600030101010101" pitchFamily="2" charset="-122"/>
                <a:sym typeface="Symbol" pitchFamily="18" charset="2"/>
              </a:rPr>
              <a:t>-4</a:t>
            </a:r>
            <a:r>
              <a:rPr lang="en-US" altLang="zh-CN" sz="2800" b="1" i="1">
                <a:latin typeface="Times New Roman" panose="02020803070505020304" pitchFamily="18" charset="0"/>
                <a:ea typeface="宋体" panose="02010600030101010101" pitchFamily="2" charset="-122"/>
                <a:sym typeface="Symbol" pitchFamily="18" charset="2"/>
              </a:rPr>
              <a:t>q</a:t>
            </a:r>
            <a:r>
              <a:rPr lang="en-US" altLang="zh-CN" sz="2800" b="1" i="1" baseline="-25000">
                <a:latin typeface="Times New Roman" panose="02020803070505020304" pitchFamily="18" charset="0"/>
                <a:ea typeface="宋体" panose="02010600030101010101" pitchFamily="2" charset="-122"/>
                <a:sym typeface="Symbol" pitchFamily="18" charset="2"/>
              </a:rPr>
              <a:t>i</a:t>
            </a:r>
            <a:r>
              <a:rPr lang="en-US" altLang="zh-CN" sz="2800" b="1" baseline="30000">
                <a:latin typeface="Times New Roman" panose="02020803070505020304" pitchFamily="18" charset="0"/>
                <a:ea typeface="宋体" panose="02010600030101010101" pitchFamily="2" charset="-122"/>
                <a:sym typeface="Symbol" pitchFamily="18" charset="2"/>
              </a:rPr>
              <a:t>2 </a:t>
            </a:r>
            <a:r>
              <a:rPr lang="en-US" altLang="zh-CN" sz="2800" b="1">
                <a:latin typeface="Times New Roman" panose="02020803070505020304" pitchFamily="18" charset="0"/>
                <a:ea typeface="宋体" panose="02010600030101010101" pitchFamily="2" charset="-122"/>
                <a:sym typeface="Symbol" pitchFamily="18" charset="2"/>
              </a:rPr>
              <a:t>&lt; 0 (</a:t>
            </a:r>
            <a:r>
              <a:rPr lang="en-US" altLang="zh-CN" sz="2800" b="1" i="1">
                <a:latin typeface="Times New Roman" panose="02020803070505020304" pitchFamily="18" charset="0"/>
                <a:ea typeface="宋体" panose="02010600030101010101" pitchFamily="2" charset="-122"/>
                <a:sym typeface="Symbol" pitchFamily="18" charset="2"/>
              </a:rPr>
              <a:t>i</a:t>
            </a:r>
            <a:r>
              <a:rPr lang="en-US" altLang="zh-CN" sz="2800" b="1">
                <a:latin typeface="Times New Roman" panose="02020803070505020304" pitchFamily="18" charset="0"/>
                <a:ea typeface="宋体" panose="02010600030101010101" pitchFamily="2" charset="-122"/>
                <a:sym typeface="Symbol" pitchFamily="18" charset="2"/>
              </a:rPr>
              <a:t>=1,…, </a:t>
            </a:r>
            <a:r>
              <a:rPr lang="en-US" altLang="zh-CN" sz="2800" b="1" i="1">
                <a:latin typeface="Times New Roman" panose="02020803070505020304" pitchFamily="18" charset="0"/>
                <a:ea typeface="宋体" panose="02010600030101010101" pitchFamily="2" charset="-122"/>
                <a:sym typeface="Symbol" pitchFamily="18" charset="2"/>
              </a:rPr>
              <a:t>r</a:t>
            </a:r>
            <a:r>
              <a:rPr lang="en-US" altLang="zh-CN" sz="2800" b="1">
                <a:latin typeface="Times New Roman" panose="02020803070505020304" pitchFamily="18" charset="0"/>
                <a:ea typeface="宋体" panose="02010600030101010101" pitchFamily="2" charset="-122"/>
                <a:sym typeface="Symbol" pitchFamily="18" charset="2"/>
              </a:rPr>
              <a:t>) .</a:t>
            </a:r>
            <a:endParaRPr lang="en-US" altLang="zh-CN" sz="2800">
              <a:latin typeface="Verdana" panose="020B08040305040B0204" pitchFamily="34" charset="0"/>
              <a:ea typeface="宋体" panose="02010600030101010101" pitchFamily="2" charset="-122"/>
            </a:endParaRPr>
          </a:p>
        </p:txBody>
      </p:sp>
      <p:graphicFrame>
        <p:nvGraphicFramePr>
          <p:cNvPr id="302094" name="对象 302093"/>
          <p:cNvGraphicFramePr/>
          <p:nvPr/>
        </p:nvGraphicFramePr>
        <p:xfrm>
          <a:off x="617538" y="5189538"/>
          <a:ext cx="8526462" cy="601662"/>
        </p:xfrm>
        <a:graphic>
          <a:graphicData uri="http://schemas.openxmlformats.org/presentationml/2006/ole">
            <mc:AlternateContent xmlns:mc="http://schemas.openxmlformats.org/markup-compatibility/2006">
              <mc:Choice xmlns:v="urn:schemas-microsoft-com:vml" Requires="v">
                <p:oleObj spid="_x0000_s3107" name="" r:id="rId9" imgW="4161790" imgH="254000" progId="Equation.3">
                  <p:embed/>
                </p:oleObj>
              </mc:Choice>
              <mc:Fallback>
                <p:oleObj name="" r:id="rId9" imgW="4161790" imgH="254000" progId="Equation.3">
                  <p:embed/>
                  <p:pic>
                    <p:nvPicPr>
                      <p:cNvPr id="0" name="图片 3106"/>
                      <p:cNvPicPr/>
                      <p:nvPr/>
                    </p:nvPicPr>
                    <p:blipFill>
                      <a:blip r:embed="rId10"/>
                      <a:stretch>
                        <a:fillRect/>
                      </a:stretch>
                    </p:blipFill>
                    <p:spPr>
                      <a:xfrm>
                        <a:off x="617538" y="5189538"/>
                        <a:ext cx="8526462" cy="601662"/>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2083">
                                            <p:txEl>
                                              <p:charRg st="0" end="26"/>
                                            </p:txEl>
                                          </p:spTgt>
                                        </p:tgtEl>
                                        <p:attrNameLst>
                                          <p:attrName>style.visibility</p:attrName>
                                        </p:attrNameLst>
                                      </p:cBhvr>
                                      <p:to>
                                        <p:strVal val="visible"/>
                                      </p:to>
                                    </p:set>
                                    <p:animEffect transition="in" filter="wipe(left)">
                                      <p:cBhvr>
                                        <p:cTn id="7" dur="500"/>
                                        <p:tgtEl>
                                          <p:spTgt spid="302083">
                                            <p:txEl>
                                              <p:charRg st="0" end="2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2083">
                                            <p:txEl>
                                              <p:charRg st="26" end="37"/>
                                            </p:txEl>
                                          </p:spTgt>
                                        </p:tgtEl>
                                        <p:attrNameLst>
                                          <p:attrName>style.visibility</p:attrName>
                                        </p:attrNameLst>
                                      </p:cBhvr>
                                      <p:to>
                                        <p:strVal val="visible"/>
                                      </p:to>
                                    </p:set>
                                    <p:animEffect transition="in" filter="wipe(left)">
                                      <p:cBhvr>
                                        <p:cTn id="12" dur="500"/>
                                        <p:tgtEl>
                                          <p:spTgt spid="302083">
                                            <p:txEl>
                                              <p:charRg st="26" end="3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02083">
                                            <p:txEl>
                                              <p:charRg st="37" end="51"/>
                                            </p:txEl>
                                          </p:spTgt>
                                        </p:tgtEl>
                                        <p:attrNameLst>
                                          <p:attrName>style.visibility</p:attrName>
                                        </p:attrNameLst>
                                      </p:cBhvr>
                                      <p:to>
                                        <p:strVal val="visible"/>
                                      </p:to>
                                    </p:set>
                                    <p:animEffect transition="in" filter="wipe(left)">
                                      <p:cBhvr>
                                        <p:cTn id="17" dur="500"/>
                                        <p:tgtEl>
                                          <p:spTgt spid="302083">
                                            <p:txEl>
                                              <p:charRg st="37" end="51"/>
                                            </p:txEl>
                                          </p:spTgt>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302084"/>
                                        </p:tgtEl>
                                        <p:attrNameLst>
                                          <p:attrName>style.visibility</p:attrName>
                                        </p:attrNameLst>
                                      </p:cBhvr>
                                      <p:to>
                                        <p:strVal val="visible"/>
                                      </p:to>
                                    </p:set>
                                    <p:animEffect transition="in" filter="wipe(left)">
                                      <p:cBhvr>
                                        <p:cTn id="21" dur="500"/>
                                        <p:tgtEl>
                                          <p:spTgt spid="302084"/>
                                        </p:tgtEl>
                                      </p:cBhvr>
                                    </p:animEffect>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302085">
                                            <p:txEl>
                                              <p:charRg st="0" end="14"/>
                                            </p:txEl>
                                          </p:spTgt>
                                        </p:tgtEl>
                                        <p:attrNameLst>
                                          <p:attrName>style.visibility</p:attrName>
                                        </p:attrNameLst>
                                      </p:cBhvr>
                                      <p:to>
                                        <p:strVal val="visible"/>
                                      </p:to>
                                    </p:set>
                                    <p:animEffect transition="in" filter="wipe(left)">
                                      <p:cBhvr>
                                        <p:cTn id="25" dur="500"/>
                                        <p:tgtEl>
                                          <p:spTgt spid="302085">
                                            <p:txEl>
                                              <p:charRg st="0" end="1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302086"/>
                                        </p:tgtEl>
                                        <p:attrNameLst>
                                          <p:attrName>style.visibility</p:attrName>
                                        </p:attrNameLst>
                                      </p:cBhvr>
                                      <p:to>
                                        <p:strVal val="visible"/>
                                      </p:to>
                                    </p:set>
                                    <p:animEffect transition="in" filter="wipe(left)">
                                      <p:cBhvr>
                                        <p:cTn id="30" dur="500"/>
                                        <p:tgtEl>
                                          <p:spTgt spid="302086"/>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302087"/>
                                        </p:tgtEl>
                                        <p:attrNameLst>
                                          <p:attrName>style.visibility</p:attrName>
                                        </p:attrNameLst>
                                      </p:cBhvr>
                                      <p:to>
                                        <p:strVal val="visible"/>
                                      </p:to>
                                    </p:set>
                                    <p:animEffect transition="in" filter="wipe(left)">
                                      <p:cBhvr>
                                        <p:cTn id="35" dur="500"/>
                                        <p:tgtEl>
                                          <p:spTgt spid="30208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302088"/>
                                        </p:tgtEl>
                                        <p:attrNameLst>
                                          <p:attrName>style.visibility</p:attrName>
                                        </p:attrNameLst>
                                      </p:cBhvr>
                                      <p:to>
                                        <p:strVal val="visible"/>
                                      </p:to>
                                    </p:set>
                                    <p:animEffect transition="in" filter="wipe(left)">
                                      <p:cBhvr>
                                        <p:cTn id="40" dur="500"/>
                                        <p:tgtEl>
                                          <p:spTgt spid="302088"/>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302089"/>
                                        </p:tgtEl>
                                        <p:attrNameLst>
                                          <p:attrName>style.visibility</p:attrName>
                                        </p:attrNameLst>
                                      </p:cBhvr>
                                      <p:to>
                                        <p:strVal val="visible"/>
                                      </p:to>
                                    </p:set>
                                    <p:animEffect transition="in" filter="wipe(left)">
                                      <p:cBhvr>
                                        <p:cTn id="45" dur="500"/>
                                        <p:tgtEl>
                                          <p:spTgt spid="302089"/>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302090"/>
                                        </p:tgtEl>
                                        <p:attrNameLst>
                                          <p:attrName>style.visibility</p:attrName>
                                        </p:attrNameLst>
                                      </p:cBhvr>
                                      <p:to>
                                        <p:strVal val="visible"/>
                                      </p:to>
                                    </p:set>
                                    <p:animEffect transition="in" filter="wipe(left)">
                                      <p:cBhvr>
                                        <p:cTn id="50" dur="500"/>
                                        <p:tgtEl>
                                          <p:spTgt spid="302090"/>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302091"/>
                                        </p:tgtEl>
                                        <p:attrNameLst>
                                          <p:attrName>style.visibility</p:attrName>
                                        </p:attrNameLst>
                                      </p:cBhvr>
                                      <p:to>
                                        <p:strVal val="visible"/>
                                      </p:to>
                                    </p:set>
                                    <p:animEffect transition="in" filter="wipe(left)">
                                      <p:cBhvr>
                                        <p:cTn id="55" dur="500"/>
                                        <p:tgtEl>
                                          <p:spTgt spid="302091"/>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302092"/>
                                        </p:tgtEl>
                                        <p:attrNameLst>
                                          <p:attrName>style.visibility</p:attrName>
                                        </p:attrNameLst>
                                      </p:cBhvr>
                                      <p:to>
                                        <p:strVal val="visible"/>
                                      </p:to>
                                    </p:set>
                                    <p:animEffect transition="in" filter="wipe(left)">
                                      <p:cBhvr>
                                        <p:cTn id="60" dur="500"/>
                                        <p:tgtEl>
                                          <p:spTgt spid="302092"/>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302094"/>
                                        </p:tgtEl>
                                        <p:attrNameLst>
                                          <p:attrName>style.visibility</p:attrName>
                                        </p:attrNameLst>
                                      </p:cBhvr>
                                      <p:to>
                                        <p:strVal val="visible"/>
                                      </p:to>
                                    </p:set>
                                    <p:animEffect transition="in" filter="wipe(left)">
                                      <p:cBhvr>
                                        <p:cTn id="65" dur="500"/>
                                        <p:tgtEl>
                                          <p:spTgt spid="302094"/>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302093">
                                            <p:txEl>
                                              <p:charRg st="0" end="52"/>
                                            </p:txEl>
                                          </p:spTgt>
                                        </p:tgtEl>
                                        <p:attrNameLst>
                                          <p:attrName>style.visibility</p:attrName>
                                        </p:attrNameLst>
                                      </p:cBhvr>
                                      <p:to>
                                        <p:strVal val="visible"/>
                                      </p:to>
                                    </p:set>
                                    <p:animEffect transition="in" filter="wipe(left)">
                                      <p:cBhvr>
                                        <p:cTn id="70" dur="500"/>
                                        <p:tgtEl>
                                          <p:spTgt spid="302093">
                                            <p:txEl>
                                              <p:charRg st="0" end="52"/>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302093">
                                            <p:txEl>
                                              <p:charRg st="52" end="103"/>
                                            </p:txEl>
                                          </p:spTgt>
                                        </p:tgtEl>
                                        <p:attrNameLst>
                                          <p:attrName>style.visibility</p:attrName>
                                        </p:attrNameLst>
                                      </p:cBhvr>
                                      <p:to>
                                        <p:strVal val="visible"/>
                                      </p:to>
                                    </p:set>
                                    <p:animEffect transition="in" filter="wipe(left)">
                                      <p:cBhvr>
                                        <p:cTn id="75" dur="500"/>
                                        <p:tgtEl>
                                          <p:spTgt spid="302093">
                                            <p:txEl>
                                              <p:charRg st="52" end="10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083" grpId="0" build="p"/>
      <p:bldP spid="302085" grpId="0" advAuto="1000" build="p"/>
      <p:bldP spid="302087" grpId="0"/>
      <p:bldP spid="302089" grpId="0"/>
      <p:bldP spid="302091" grpId="0"/>
      <p:bldP spid="302092" grpId="0"/>
      <p:bldP spid="302093"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3313" name="标题 210945"/>
          <p:cNvSpPr>
            <a:spLocks noGrp="1"/>
          </p:cNvSpPr>
          <p:nvPr>
            <p:ph type="title"/>
          </p:nvPr>
        </p:nvSpPr>
        <p:spPr>
          <a:xfrm>
            <a:off x="685800" y="533400"/>
            <a:ext cx="2743200" cy="519113"/>
          </a:xfrm>
        </p:spPr>
        <p:txBody>
          <a:bodyPr wrap="square" anchor="b">
            <a:spAutoFit/>
          </a:bodyPr>
          <a:p>
            <a:pPr marL="609600" indent="-609600">
              <a:buClr>
                <a:schemeClr val="tx2"/>
              </a:buClr>
              <a:buNone/>
            </a:pPr>
            <a:r>
              <a:rPr lang="en-US" altLang="zh-CN" sz="2800" b="1" dirty="0">
                <a:latin typeface="宋体" panose="02010600030101010101" pitchFamily="2" charset="-122"/>
                <a:ea typeface="宋体" panose="02010600030101010101" pitchFamily="2" charset="-122"/>
              </a:rPr>
              <a:t>2.</a:t>
            </a:r>
            <a:r>
              <a:rPr lang="zh-CN" altLang="en-US" sz="2800" b="1" dirty="0">
                <a:latin typeface="宋体" panose="02010600030101010101" pitchFamily="2" charset="-122"/>
                <a:ea typeface="宋体" panose="02010600030101010101" pitchFamily="2" charset="-122"/>
              </a:rPr>
              <a:t>多项式的运算   </a:t>
            </a:r>
            <a:endParaRPr lang="zh-CN" altLang="en-US" sz="2800" b="1">
              <a:latin typeface="宋体" panose="02010600030101010101" pitchFamily="2" charset="-122"/>
              <a:ea typeface="宋体" panose="02010600030101010101" pitchFamily="2" charset="-122"/>
            </a:endParaRPr>
          </a:p>
        </p:txBody>
      </p:sp>
      <p:sp>
        <p:nvSpPr>
          <p:cNvPr id="210947" name="内容占位符 210946"/>
          <p:cNvSpPr>
            <a:spLocks noGrp="1"/>
          </p:cNvSpPr>
          <p:nvPr>
            <p:ph idx="1"/>
          </p:nvPr>
        </p:nvSpPr>
        <p:spPr>
          <a:xfrm>
            <a:off x="685800" y="1143000"/>
            <a:ext cx="7848600" cy="685800"/>
          </a:xfrm>
        </p:spPr>
        <p:txBody>
          <a:bodyPr anchor="t"/>
          <a:p>
            <a:pPr algn="just">
              <a:buNone/>
            </a:pPr>
            <a:r>
              <a:rPr lang="zh-CN" altLang="en-US" sz="2800" b="1">
                <a:latin typeface="Times New Roman" panose="02020803070505020304" pitchFamily="18" charset="0"/>
              </a:rPr>
              <a:t>例</a:t>
            </a:r>
            <a:r>
              <a:rPr lang="zh-CN" altLang="en-US" sz="2800" b="1" i="1">
                <a:latin typeface="Times New Roman" panose="02020803070505020304" pitchFamily="18" charset="0"/>
              </a:rPr>
              <a:t>    </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a:t>
            </a:r>
            <a:r>
              <a:rPr lang="en-US" altLang="zh-CN" sz="2800" b="1">
                <a:latin typeface="Times New Roman" panose="02020803070505020304" pitchFamily="18" charset="0"/>
              </a:rPr>
              <a:t>2</a:t>
            </a:r>
            <a:r>
              <a:rPr lang="en-US" altLang="zh-CN" sz="2800" b="1" i="1">
                <a:latin typeface="Times New Roman" panose="02020803070505020304" pitchFamily="18" charset="0"/>
              </a:rPr>
              <a:t>x</a:t>
            </a:r>
            <a:r>
              <a:rPr lang="en-US" altLang="zh-CN" sz="2800" b="1" i="1" baseline="30000">
                <a:latin typeface="Times New Roman" panose="02020803070505020304" pitchFamily="18" charset="0"/>
              </a:rPr>
              <a:t>2</a:t>
            </a:r>
            <a:r>
              <a:rPr lang="en-US" altLang="zh-CN" sz="2800" b="1" i="1">
                <a:latin typeface="Times New Roman" panose="02020803070505020304" pitchFamily="18" charset="0"/>
              </a:rPr>
              <a:t>+3x</a:t>
            </a:r>
            <a:r>
              <a:rPr lang="en-US" altLang="zh-CN" sz="2800" b="1">
                <a:latin typeface="Times New Roman" panose="02020803070505020304" pitchFamily="18" charset="0"/>
              </a:rPr>
              <a:t>–1</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=x</a:t>
            </a:r>
            <a:r>
              <a:rPr lang="en-US" altLang="zh-CN" sz="2800" b="1" i="1" baseline="30000">
                <a:latin typeface="Times New Roman" panose="02020803070505020304" pitchFamily="18" charset="0"/>
              </a:rPr>
              <a:t>3</a:t>
            </a:r>
            <a:r>
              <a:rPr lang="en-US" altLang="zh-CN" sz="2800" b="1" i="1">
                <a:latin typeface="Times New Roman" panose="02020803070505020304" pitchFamily="18" charset="0"/>
              </a:rPr>
              <a:t>+</a:t>
            </a:r>
            <a:r>
              <a:rPr lang="en-US" altLang="zh-CN" sz="2800" b="1">
                <a:latin typeface="Times New Roman" panose="02020803070505020304" pitchFamily="18" charset="0"/>
              </a:rPr>
              <a:t>2</a:t>
            </a:r>
            <a:r>
              <a:rPr lang="en-US" altLang="zh-CN" sz="2800" b="1" i="1">
                <a:latin typeface="Times New Roman" panose="02020803070505020304" pitchFamily="18" charset="0"/>
              </a:rPr>
              <a:t>x</a:t>
            </a:r>
            <a:r>
              <a:rPr lang="en-US" altLang="zh-CN" sz="2800" b="1" i="1" baseline="30000">
                <a:latin typeface="Times New Roman" panose="02020803070505020304" pitchFamily="18" charset="0"/>
              </a:rPr>
              <a:t>2</a:t>
            </a:r>
            <a:r>
              <a:rPr lang="en-US" altLang="zh-CN" sz="2800" b="1" i="1">
                <a:latin typeface="宋体" panose="02010600030101010101" pitchFamily="2" charset="-122"/>
              </a:rPr>
              <a:t>-</a:t>
            </a:r>
            <a:r>
              <a:rPr lang="en-US" altLang="zh-CN" sz="2800" b="1">
                <a:latin typeface="Times New Roman" panose="02020803070505020304" pitchFamily="18" charset="0"/>
              </a:rPr>
              <a:t>3</a:t>
            </a:r>
            <a:r>
              <a:rPr lang="en-US" altLang="zh-CN" sz="2800" b="1" i="1">
                <a:latin typeface="Times New Roman" panose="02020803070505020304" pitchFamily="18" charset="0"/>
              </a:rPr>
              <a:t>x</a:t>
            </a:r>
            <a:r>
              <a:rPr lang="en-US" altLang="zh-CN" sz="2800" b="1">
                <a:latin typeface="Times New Roman" panose="02020803070505020304" pitchFamily="18" charset="0"/>
              </a:rPr>
              <a:t>+2</a:t>
            </a:r>
            <a:r>
              <a:rPr lang="zh-CN" altLang="en-US" sz="2800" b="1">
                <a:latin typeface="Times New Roman" panose="02020803070505020304" pitchFamily="18" charset="0"/>
              </a:rPr>
              <a:t>，则</a:t>
            </a:r>
            <a:endParaRPr lang="zh-CN" altLang="en-US" sz="2800" b="1">
              <a:latin typeface="Times New Roman" panose="02020803070505020304" pitchFamily="18" charset="0"/>
            </a:endParaRPr>
          </a:p>
        </p:txBody>
      </p:sp>
      <p:sp>
        <p:nvSpPr>
          <p:cNvPr id="210948" name="矩形 210947"/>
          <p:cNvSpPr/>
          <p:nvPr/>
        </p:nvSpPr>
        <p:spPr>
          <a:xfrm>
            <a:off x="488950" y="1833563"/>
            <a:ext cx="7924800" cy="522287"/>
          </a:xfrm>
          <a:prstGeom prst="rect">
            <a:avLst/>
          </a:prstGeom>
          <a:noFill/>
          <a:ln w="9525">
            <a:noFill/>
          </a:ln>
        </p:spPr>
        <p:txBody>
          <a:bodyPr anchor="t">
            <a:spAutoFit/>
          </a:bodyPr>
          <a:p>
            <a:pPr indent="0">
              <a:spcBef>
                <a:spcPct val="50000"/>
              </a:spcBef>
              <a:buClr>
                <a:schemeClr val="folHlink"/>
              </a:buClr>
              <a:buSzPct val="75000"/>
              <a:buFont typeface="Wingdings" panose="05000000000000000000" pitchFamily="2" charset="2"/>
              <a:buNone/>
            </a:pPr>
            <a:r>
              <a:rPr lang="en-US" altLang="zh-CN" sz="2800" b="1">
                <a:solidFill>
                  <a:schemeClr val="tx2"/>
                </a:solidFill>
                <a:latin typeface="Verdana" panose="020B08040305040B0204" pitchFamily="34" charset="0"/>
                <a:ea typeface="宋体" panose="02010600030101010101" pitchFamily="2" charset="-122"/>
              </a:rPr>
              <a:t> </a:t>
            </a:r>
            <a:r>
              <a:rPr lang="en-US" altLang="zh-CN" sz="2800" b="1" i="1">
                <a:solidFill>
                  <a:schemeClr val="tx2"/>
                </a:solidFill>
                <a:latin typeface="Times New Roman" panose="02020803070505020304" pitchFamily="18" charset="0"/>
                <a:ea typeface="宋体" panose="02010600030101010101" pitchFamily="2" charset="-122"/>
              </a:rPr>
              <a:t>f </a:t>
            </a:r>
            <a:r>
              <a:rPr lang="en-US" altLang="zh-CN" sz="2800" b="1">
                <a:solidFill>
                  <a:schemeClr val="tx2"/>
                </a:solidFill>
                <a:latin typeface="Times New Roman" panose="02020803070505020304" pitchFamily="18" charset="0"/>
                <a:ea typeface="宋体" panose="02010600030101010101" pitchFamily="2" charset="-122"/>
              </a:rPr>
              <a:t>(</a:t>
            </a:r>
            <a:r>
              <a:rPr lang="en-US" altLang="zh-CN" sz="2800" b="1" i="1">
                <a:solidFill>
                  <a:schemeClr val="tx2"/>
                </a:solidFill>
                <a:latin typeface="Times New Roman" panose="02020803070505020304" pitchFamily="18" charset="0"/>
                <a:ea typeface="宋体" panose="02010600030101010101" pitchFamily="2" charset="-122"/>
              </a:rPr>
              <a:t>x</a:t>
            </a:r>
            <a:r>
              <a:rPr lang="en-US" altLang="zh-CN" sz="2800" b="1">
                <a:solidFill>
                  <a:schemeClr val="tx2"/>
                </a:solidFill>
                <a:latin typeface="Times New Roman" panose="02020803070505020304" pitchFamily="18" charset="0"/>
                <a:ea typeface="宋体" panose="02010600030101010101" pitchFamily="2" charset="-122"/>
              </a:rPr>
              <a:t>) +</a:t>
            </a:r>
            <a:r>
              <a:rPr lang="en-US" altLang="zh-CN" sz="2800" b="1" i="1">
                <a:solidFill>
                  <a:schemeClr val="tx2"/>
                </a:solidFill>
                <a:latin typeface="Times New Roman" panose="02020803070505020304" pitchFamily="18" charset="0"/>
                <a:ea typeface="宋体" panose="02010600030101010101" pitchFamily="2" charset="-122"/>
              </a:rPr>
              <a:t>g</a:t>
            </a:r>
            <a:r>
              <a:rPr lang="en-US" altLang="zh-CN" sz="2800" b="1">
                <a:solidFill>
                  <a:schemeClr val="tx2"/>
                </a:solidFill>
                <a:latin typeface="Times New Roman" panose="02020803070505020304" pitchFamily="18" charset="0"/>
                <a:ea typeface="宋体" panose="02010600030101010101" pitchFamily="2" charset="-122"/>
              </a:rPr>
              <a:t>(</a:t>
            </a:r>
            <a:r>
              <a:rPr lang="en-US" altLang="zh-CN" sz="2800" b="1" i="1">
                <a:solidFill>
                  <a:schemeClr val="tx2"/>
                </a:solidFill>
                <a:latin typeface="Times New Roman" panose="02020803070505020304" pitchFamily="18" charset="0"/>
                <a:ea typeface="宋体" panose="02010600030101010101" pitchFamily="2" charset="-122"/>
              </a:rPr>
              <a:t>x</a:t>
            </a:r>
            <a:r>
              <a:rPr lang="en-US" altLang="zh-CN" sz="2800" b="1">
                <a:solidFill>
                  <a:schemeClr val="tx2"/>
                </a:solidFill>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 = (2</a:t>
            </a:r>
            <a:r>
              <a:rPr lang="en-US" altLang="zh-CN" sz="2800" b="1" i="1">
                <a:latin typeface="Times New Roman" panose="02020803070505020304" pitchFamily="18" charset="0"/>
                <a:ea typeface="宋体" panose="02010600030101010101" pitchFamily="2" charset="-122"/>
              </a:rPr>
              <a:t>x</a:t>
            </a:r>
            <a:r>
              <a:rPr lang="en-US" altLang="zh-CN" sz="2800" b="1" i="1" baseline="30000">
                <a:latin typeface="Times New Roman" panose="02020803070505020304" pitchFamily="18" charset="0"/>
                <a:ea typeface="宋体" panose="02010600030101010101" pitchFamily="2" charset="-122"/>
              </a:rPr>
              <a:t>2</a:t>
            </a:r>
            <a:r>
              <a:rPr lang="en-US" altLang="zh-CN" sz="2800" b="1" i="1">
                <a:latin typeface="Times New Roman" panose="02020803070505020304" pitchFamily="18" charset="0"/>
                <a:ea typeface="宋体" panose="02010600030101010101" pitchFamily="2" charset="-122"/>
              </a:rPr>
              <a:t>+3x</a:t>
            </a:r>
            <a:r>
              <a:rPr lang="en-US" altLang="zh-CN" sz="2800" b="1">
                <a:latin typeface="Times New Roman" panose="02020803070505020304" pitchFamily="18" charset="0"/>
                <a:ea typeface="宋体" panose="02010600030101010101" pitchFamily="2" charset="-122"/>
              </a:rPr>
              <a:t>–1) +(</a:t>
            </a:r>
            <a:r>
              <a:rPr lang="en-US" altLang="zh-CN" sz="2800" b="1" i="1">
                <a:latin typeface="Times New Roman" panose="02020803070505020304" pitchFamily="18" charset="0"/>
                <a:ea typeface="宋体" panose="02010600030101010101" pitchFamily="2" charset="-122"/>
              </a:rPr>
              <a:t>x</a:t>
            </a:r>
            <a:r>
              <a:rPr lang="en-US" altLang="zh-CN" sz="2800" b="1" i="1" baseline="30000">
                <a:latin typeface="Times New Roman" panose="02020803070505020304" pitchFamily="18" charset="0"/>
                <a:ea typeface="宋体" panose="02010600030101010101" pitchFamily="2" charset="-122"/>
              </a:rPr>
              <a:t>3</a:t>
            </a:r>
            <a:r>
              <a:rPr lang="en-US" altLang="zh-CN" sz="2800" b="1" i="1">
                <a:latin typeface="Times New Roman" panose="02020803070505020304" pitchFamily="18" charset="0"/>
                <a:ea typeface="宋体" panose="02010600030101010101" pitchFamily="2" charset="-122"/>
              </a:rPr>
              <a:t>+</a:t>
            </a:r>
            <a:r>
              <a:rPr lang="en-US" altLang="zh-CN" sz="2800" b="1">
                <a:latin typeface="Times New Roman" panose="02020803070505020304" pitchFamily="18" charset="0"/>
                <a:ea typeface="宋体" panose="02010600030101010101" pitchFamily="2" charset="-122"/>
              </a:rPr>
              <a:t>2</a:t>
            </a:r>
            <a:r>
              <a:rPr lang="en-US" altLang="zh-CN" sz="2800" b="1" i="1">
                <a:latin typeface="Times New Roman" panose="02020803070505020304" pitchFamily="18" charset="0"/>
                <a:ea typeface="宋体" panose="02010600030101010101" pitchFamily="2" charset="-122"/>
              </a:rPr>
              <a:t>x</a:t>
            </a:r>
            <a:r>
              <a:rPr lang="en-US" altLang="zh-CN" sz="2800" b="1" i="1" baseline="30000">
                <a:latin typeface="Times New Roman" panose="02020803070505020304" pitchFamily="18" charset="0"/>
                <a:ea typeface="宋体" panose="02010600030101010101" pitchFamily="2" charset="-122"/>
              </a:rPr>
              <a:t>2</a:t>
            </a:r>
            <a:r>
              <a:rPr lang="en-US" altLang="zh-CN" sz="2800" b="1" i="1">
                <a:latin typeface="宋体" panose="02010600030101010101" pitchFamily="2" charset="-122"/>
                <a:ea typeface="宋体" panose="02010600030101010101" pitchFamily="2" charset="-122"/>
              </a:rPr>
              <a:t>-</a:t>
            </a:r>
            <a:r>
              <a:rPr lang="en-US" altLang="zh-CN" sz="2800" b="1">
                <a:latin typeface="Times New Roman" panose="02020803070505020304" pitchFamily="18" charset="0"/>
                <a:ea typeface="宋体" panose="02010600030101010101" pitchFamily="2" charset="-122"/>
              </a:rPr>
              <a:t>3</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+2) </a:t>
            </a:r>
            <a:endParaRPr lang="en-US" altLang="zh-CN" sz="2800" b="1">
              <a:latin typeface="Times New Roman" panose="02020803070505020304" pitchFamily="18" charset="0"/>
              <a:ea typeface="宋体" panose="02010600030101010101" pitchFamily="2" charset="-122"/>
            </a:endParaRPr>
          </a:p>
        </p:txBody>
      </p:sp>
      <p:sp>
        <p:nvSpPr>
          <p:cNvPr id="210949" name="矩形 210948"/>
          <p:cNvSpPr/>
          <p:nvPr/>
        </p:nvSpPr>
        <p:spPr>
          <a:xfrm>
            <a:off x="784225" y="3797300"/>
            <a:ext cx="7696200" cy="1168400"/>
          </a:xfrm>
          <a:prstGeom prst="rect">
            <a:avLst/>
          </a:prstGeom>
          <a:noFill/>
          <a:ln w="9525">
            <a:noFill/>
          </a:ln>
        </p:spPr>
        <p:txBody>
          <a:bodyPr anchor="t">
            <a:spAutoFit/>
          </a:bodyPr>
          <a:p>
            <a:pPr indent="0">
              <a:spcBef>
                <a:spcPct val="50000"/>
              </a:spcBef>
              <a:buClr>
                <a:schemeClr val="folHlink"/>
              </a:buClr>
              <a:buSzPct val="75000"/>
              <a:buFont typeface="Wingdings" panose="05000000000000000000" pitchFamily="2" charset="2"/>
              <a:buNone/>
            </a:pPr>
            <a:r>
              <a:rPr lang="en-US" altLang="zh-CN" sz="2800" b="1" i="1">
                <a:solidFill>
                  <a:schemeClr val="tx2"/>
                </a:solidFill>
                <a:latin typeface="Times New Roman" panose="02020803070505020304" pitchFamily="18" charset="0"/>
                <a:ea typeface="宋体" panose="02010600030101010101" pitchFamily="2" charset="-122"/>
              </a:rPr>
              <a:t>f </a:t>
            </a:r>
            <a:r>
              <a:rPr lang="en-US" altLang="zh-CN" sz="2800" b="1">
                <a:solidFill>
                  <a:schemeClr val="tx2"/>
                </a:solidFill>
                <a:latin typeface="Times New Roman" panose="02020803070505020304" pitchFamily="18" charset="0"/>
                <a:ea typeface="宋体" panose="02010600030101010101" pitchFamily="2" charset="-122"/>
              </a:rPr>
              <a:t>(</a:t>
            </a:r>
            <a:r>
              <a:rPr lang="en-US" altLang="zh-CN" sz="2800" b="1" i="1">
                <a:solidFill>
                  <a:schemeClr val="tx2"/>
                </a:solidFill>
                <a:latin typeface="Times New Roman" panose="02020803070505020304" pitchFamily="18" charset="0"/>
                <a:ea typeface="宋体" panose="02010600030101010101" pitchFamily="2" charset="-122"/>
              </a:rPr>
              <a:t>x</a:t>
            </a:r>
            <a:r>
              <a:rPr lang="en-US" altLang="zh-CN" sz="2800" b="1">
                <a:solidFill>
                  <a:schemeClr val="tx2"/>
                </a:solidFill>
                <a:latin typeface="Times New Roman" panose="02020803070505020304" pitchFamily="18" charset="0"/>
                <a:ea typeface="宋体" panose="02010600030101010101" pitchFamily="2" charset="-122"/>
              </a:rPr>
              <a:t>) </a:t>
            </a:r>
            <a:r>
              <a:rPr lang="en-US" altLang="zh-CN" sz="2800" b="1" i="1">
                <a:solidFill>
                  <a:schemeClr val="tx2"/>
                </a:solidFill>
                <a:latin typeface="Times New Roman" panose="02020803070505020304" pitchFamily="18" charset="0"/>
                <a:ea typeface="宋体" panose="02010600030101010101" pitchFamily="2" charset="-122"/>
              </a:rPr>
              <a:t>g</a:t>
            </a:r>
            <a:r>
              <a:rPr lang="en-US" altLang="zh-CN" sz="2800" b="1">
                <a:solidFill>
                  <a:schemeClr val="tx2"/>
                </a:solidFill>
                <a:latin typeface="Times New Roman" panose="02020803070505020304" pitchFamily="18" charset="0"/>
                <a:ea typeface="宋体" panose="02010600030101010101" pitchFamily="2" charset="-122"/>
              </a:rPr>
              <a:t>(</a:t>
            </a:r>
            <a:r>
              <a:rPr lang="en-US" altLang="zh-CN" sz="2800" b="1" i="1">
                <a:solidFill>
                  <a:schemeClr val="tx2"/>
                </a:solidFill>
                <a:latin typeface="Times New Roman" panose="02020803070505020304" pitchFamily="18" charset="0"/>
                <a:ea typeface="宋体" panose="02010600030101010101" pitchFamily="2" charset="-122"/>
              </a:rPr>
              <a:t>x</a:t>
            </a:r>
            <a:r>
              <a:rPr lang="en-US" altLang="zh-CN" sz="2800" b="1">
                <a:solidFill>
                  <a:schemeClr val="tx2"/>
                </a:solidFill>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 = (2</a:t>
            </a:r>
            <a:r>
              <a:rPr lang="en-US" altLang="zh-CN" sz="2800" b="1" i="1">
                <a:latin typeface="Times New Roman" panose="02020803070505020304" pitchFamily="18" charset="0"/>
                <a:ea typeface="宋体" panose="02010600030101010101" pitchFamily="2" charset="-122"/>
              </a:rPr>
              <a:t>x</a:t>
            </a:r>
            <a:r>
              <a:rPr lang="en-US" altLang="zh-CN" sz="2800" b="1" i="1" baseline="30000">
                <a:latin typeface="Times New Roman" panose="02020803070505020304" pitchFamily="18" charset="0"/>
                <a:ea typeface="宋体" panose="02010600030101010101" pitchFamily="2" charset="-122"/>
              </a:rPr>
              <a:t>2</a:t>
            </a:r>
            <a:r>
              <a:rPr lang="en-US" altLang="zh-CN" sz="2800" b="1" i="1">
                <a:latin typeface="Times New Roman" panose="02020803070505020304" pitchFamily="18" charset="0"/>
                <a:ea typeface="宋体" panose="02010600030101010101" pitchFamily="2" charset="-122"/>
              </a:rPr>
              <a:t>+</a:t>
            </a:r>
            <a:r>
              <a:rPr lang="en-US" altLang="zh-CN" sz="2800" b="1">
                <a:latin typeface="Times New Roman" panose="02020803070505020304" pitchFamily="18" charset="0"/>
                <a:ea typeface="宋体" panose="02010600030101010101" pitchFamily="2" charset="-122"/>
              </a:rPr>
              <a:t>3</a:t>
            </a:r>
            <a:r>
              <a:rPr lang="en-US" altLang="zh-CN" sz="2800" b="1" i="1">
                <a:latin typeface="Times New Roman" panose="02020803070505020304" pitchFamily="18" charset="0"/>
                <a:ea typeface="宋体" panose="02010600030101010101" pitchFamily="2" charset="-122"/>
              </a:rPr>
              <a:t>x </a:t>
            </a:r>
            <a:r>
              <a:rPr lang="en-US" altLang="zh-CN" sz="2800" b="1">
                <a:latin typeface="Times New Roman" panose="02020803070505020304" pitchFamily="18" charset="0"/>
                <a:ea typeface="宋体" panose="02010600030101010101" pitchFamily="2" charset="-122"/>
              </a:rPr>
              <a:t>– 1) (</a:t>
            </a:r>
            <a:r>
              <a:rPr lang="en-US" altLang="zh-CN" sz="2800" b="1" i="1">
                <a:latin typeface="Times New Roman" panose="02020803070505020304" pitchFamily="18" charset="0"/>
                <a:ea typeface="宋体" panose="02010600030101010101" pitchFamily="2" charset="-122"/>
              </a:rPr>
              <a:t>x</a:t>
            </a:r>
            <a:r>
              <a:rPr lang="en-US" altLang="zh-CN" sz="2800" b="1" i="1" baseline="30000">
                <a:latin typeface="Times New Roman" panose="02020803070505020304" pitchFamily="18" charset="0"/>
                <a:ea typeface="宋体" panose="02010600030101010101" pitchFamily="2" charset="-122"/>
              </a:rPr>
              <a:t>3</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2</a:t>
            </a:r>
            <a:r>
              <a:rPr lang="en-US" altLang="zh-CN" sz="2800" b="1" i="1">
                <a:latin typeface="Times New Roman" panose="02020803070505020304" pitchFamily="18" charset="0"/>
                <a:ea typeface="宋体" panose="02010600030101010101" pitchFamily="2" charset="-122"/>
              </a:rPr>
              <a:t>x</a:t>
            </a:r>
            <a:r>
              <a:rPr lang="en-US" altLang="zh-CN" sz="2800" b="1" i="1" baseline="30000">
                <a:latin typeface="Times New Roman" panose="02020803070505020304" pitchFamily="18" charset="0"/>
                <a:ea typeface="宋体" panose="02010600030101010101" pitchFamily="2" charset="-122"/>
              </a:rPr>
              <a:t>2</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803070505020304" pitchFamily="18" charset="0"/>
                <a:ea typeface="宋体" panose="02010600030101010101" pitchFamily="2" charset="-122"/>
              </a:rPr>
              <a:t>3</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+2) </a:t>
            </a:r>
            <a:endParaRPr lang="en-US" altLang="zh-CN" sz="2800" b="1">
              <a:latin typeface="Times New Roman" panose="02020803070505020304" pitchFamily="18" charset="0"/>
              <a:ea typeface="宋体" panose="02010600030101010101" pitchFamily="2" charset="-122"/>
            </a:endParaRPr>
          </a:p>
          <a:p>
            <a:pPr indent="0">
              <a:spcBef>
                <a:spcPct val="50000"/>
              </a:spcBef>
              <a:buClr>
                <a:schemeClr val="folHlink"/>
              </a:buClr>
              <a:buSzPct val="75000"/>
              <a:buFont typeface="Wingdings" panose="05000000000000000000" pitchFamily="2" charset="2"/>
              <a:buNone/>
            </a:pPr>
            <a:r>
              <a:rPr lang="en-US" altLang="zh-CN" sz="2800" b="1">
                <a:latin typeface="Times New Roman" panose="02020803070505020304" pitchFamily="18" charset="0"/>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endParaRPr>
          </a:p>
        </p:txBody>
      </p:sp>
      <p:graphicFrame>
        <p:nvGraphicFramePr>
          <p:cNvPr id="210951" name="对象 210950"/>
          <p:cNvGraphicFramePr/>
          <p:nvPr/>
        </p:nvGraphicFramePr>
        <p:xfrm>
          <a:off x="6732588" y="1833563"/>
          <a:ext cx="2116137" cy="498475"/>
        </p:xfrm>
        <a:graphic>
          <a:graphicData uri="http://schemas.openxmlformats.org/presentationml/2006/ole">
            <mc:AlternateContent xmlns:mc="http://schemas.openxmlformats.org/markup-compatibility/2006">
              <mc:Choice xmlns:v="urn:schemas-microsoft-com:vml" Requires="v">
                <p:oleObj spid="_x0000_s3146" name="" r:id="rId1" imgW="799465" imgH="190500" progId="Equation.3">
                  <p:embed/>
                </p:oleObj>
              </mc:Choice>
              <mc:Fallback>
                <p:oleObj name="" r:id="rId1" imgW="799465" imgH="190500" progId="Equation.3">
                  <p:embed/>
                  <p:pic>
                    <p:nvPicPr>
                      <p:cNvPr id="0" name="图片 3145"/>
                      <p:cNvPicPr/>
                      <p:nvPr/>
                    </p:nvPicPr>
                    <p:blipFill>
                      <a:blip r:embed="rId2"/>
                      <a:stretch>
                        <a:fillRect/>
                      </a:stretch>
                    </p:blipFill>
                    <p:spPr>
                      <a:xfrm>
                        <a:off x="6732588" y="1833563"/>
                        <a:ext cx="2116137" cy="498475"/>
                      </a:xfrm>
                      <a:prstGeom prst="rect">
                        <a:avLst/>
                      </a:prstGeom>
                      <a:noFill/>
                      <a:ln w="38100">
                        <a:noFill/>
                        <a:miter/>
                      </a:ln>
                    </p:spPr>
                  </p:pic>
                </p:oleObj>
              </mc:Fallback>
            </mc:AlternateContent>
          </a:graphicData>
        </a:graphic>
      </p:graphicFrame>
      <p:graphicFrame>
        <p:nvGraphicFramePr>
          <p:cNvPr id="210952" name="对象 210951"/>
          <p:cNvGraphicFramePr/>
          <p:nvPr/>
        </p:nvGraphicFramePr>
        <p:xfrm>
          <a:off x="2298700" y="4486275"/>
          <a:ext cx="4495800" cy="550863"/>
        </p:xfrm>
        <a:graphic>
          <a:graphicData uri="http://schemas.openxmlformats.org/presentationml/2006/ole">
            <mc:AlternateContent xmlns:mc="http://schemas.openxmlformats.org/markup-compatibility/2006">
              <mc:Choice xmlns:v="urn:schemas-microsoft-com:vml" Requires="v">
                <p:oleObj spid="_x0000_s3145" name="" r:id="rId3" imgW="1726565" imgH="190500" progId="Equation.3">
                  <p:embed/>
                </p:oleObj>
              </mc:Choice>
              <mc:Fallback>
                <p:oleObj name="" r:id="rId3" imgW="1726565" imgH="190500" progId="Equation.3">
                  <p:embed/>
                  <p:pic>
                    <p:nvPicPr>
                      <p:cNvPr id="0" name="图片 3144"/>
                      <p:cNvPicPr/>
                      <p:nvPr/>
                    </p:nvPicPr>
                    <p:blipFill>
                      <a:blip r:embed="rId4"/>
                      <a:stretch>
                        <a:fillRect/>
                      </a:stretch>
                    </p:blipFill>
                    <p:spPr>
                      <a:xfrm>
                        <a:off x="2298700" y="4486275"/>
                        <a:ext cx="4495800" cy="550863"/>
                      </a:xfrm>
                      <a:prstGeom prst="rect">
                        <a:avLst/>
                      </a:prstGeom>
                      <a:noFill/>
                      <a:ln w="38100">
                        <a:noFill/>
                        <a:miter/>
                      </a:ln>
                    </p:spPr>
                  </p:pic>
                </p:oleObj>
              </mc:Fallback>
            </mc:AlternateContent>
          </a:graphicData>
        </a:graphic>
      </p:graphicFrame>
      <p:sp>
        <p:nvSpPr>
          <p:cNvPr id="210959" name="矩形 210958"/>
          <p:cNvSpPr/>
          <p:nvPr/>
        </p:nvSpPr>
        <p:spPr>
          <a:xfrm>
            <a:off x="488950" y="2824163"/>
            <a:ext cx="7924800" cy="522287"/>
          </a:xfrm>
          <a:prstGeom prst="rect">
            <a:avLst/>
          </a:prstGeom>
          <a:noFill/>
          <a:ln w="9525">
            <a:noFill/>
          </a:ln>
        </p:spPr>
        <p:txBody>
          <a:bodyPr anchor="t">
            <a:spAutoFit/>
          </a:bodyPr>
          <a:p>
            <a:pPr indent="0">
              <a:spcBef>
                <a:spcPct val="50000"/>
              </a:spcBef>
              <a:buClr>
                <a:schemeClr val="folHlink"/>
              </a:buClr>
              <a:buSzPct val="75000"/>
              <a:buFont typeface="Wingdings" panose="05000000000000000000" pitchFamily="2" charset="2"/>
              <a:buNone/>
            </a:pPr>
            <a:r>
              <a:rPr lang="en-US" altLang="zh-CN" sz="2800" b="1">
                <a:solidFill>
                  <a:schemeClr val="tx2"/>
                </a:solidFill>
                <a:latin typeface="Verdana" panose="020B08040305040B0204" pitchFamily="34" charset="0"/>
                <a:ea typeface="宋体" panose="02010600030101010101" pitchFamily="2" charset="-122"/>
              </a:rPr>
              <a:t> </a:t>
            </a:r>
            <a:r>
              <a:rPr lang="en-US" altLang="zh-CN" sz="2800" b="1" i="1">
                <a:solidFill>
                  <a:schemeClr val="tx2"/>
                </a:solidFill>
                <a:latin typeface="Times New Roman" panose="02020803070505020304" pitchFamily="18" charset="0"/>
                <a:ea typeface="宋体" panose="02010600030101010101" pitchFamily="2" charset="-122"/>
              </a:rPr>
              <a:t>f </a:t>
            </a:r>
            <a:r>
              <a:rPr lang="en-US" altLang="zh-CN" sz="2800" b="1">
                <a:solidFill>
                  <a:schemeClr val="tx2"/>
                </a:solidFill>
                <a:latin typeface="Times New Roman" panose="02020803070505020304" pitchFamily="18" charset="0"/>
                <a:ea typeface="宋体" panose="02010600030101010101" pitchFamily="2" charset="-122"/>
              </a:rPr>
              <a:t>(</a:t>
            </a:r>
            <a:r>
              <a:rPr lang="en-US" altLang="zh-CN" sz="2800" b="1" i="1">
                <a:solidFill>
                  <a:schemeClr val="tx2"/>
                </a:solidFill>
                <a:latin typeface="Times New Roman" panose="02020803070505020304" pitchFamily="18" charset="0"/>
                <a:ea typeface="宋体" panose="02010600030101010101" pitchFamily="2" charset="-122"/>
              </a:rPr>
              <a:t>x</a:t>
            </a:r>
            <a:r>
              <a:rPr lang="en-US" altLang="zh-CN" sz="2800" b="1">
                <a:solidFill>
                  <a:schemeClr val="tx2"/>
                </a:solidFill>
                <a:latin typeface="Times New Roman" panose="02020803070505020304" pitchFamily="18" charset="0"/>
                <a:ea typeface="宋体" panose="02010600030101010101" pitchFamily="2" charset="-122"/>
              </a:rPr>
              <a:t>) </a:t>
            </a:r>
            <a:r>
              <a:rPr lang="en-US" altLang="zh-CN" sz="2800" b="1">
                <a:solidFill>
                  <a:schemeClr val="tx2"/>
                </a:solidFill>
                <a:latin typeface="宋体" panose="02010600030101010101" pitchFamily="2" charset="-122"/>
                <a:ea typeface="宋体" panose="02010600030101010101" pitchFamily="2" charset="-122"/>
              </a:rPr>
              <a:t>-</a:t>
            </a:r>
            <a:r>
              <a:rPr lang="en-US" altLang="zh-CN" sz="2800" b="1" i="1">
                <a:solidFill>
                  <a:schemeClr val="tx2"/>
                </a:solidFill>
                <a:latin typeface="Times New Roman" panose="02020803070505020304" pitchFamily="18" charset="0"/>
                <a:ea typeface="宋体" panose="02010600030101010101" pitchFamily="2" charset="-122"/>
              </a:rPr>
              <a:t>g</a:t>
            </a:r>
            <a:r>
              <a:rPr lang="en-US" altLang="zh-CN" sz="2800" b="1">
                <a:solidFill>
                  <a:schemeClr val="tx2"/>
                </a:solidFill>
                <a:latin typeface="Times New Roman" panose="02020803070505020304" pitchFamily="18" charset="0"/>
                <a:ea typeface="宋体" panose="02010600030101010101" pitchFamily="2" charset="-122"/>
              </a:rPr>
              <a:t>(</a:t>
            </a:r>
            <a:r>
              <a:rPr lang="en-US" altLang="zh-CN" sz="2800" b="1" i="1">
                <a:solidFill>
                  <a:schemeClr val="tx2"/>
                </a:solidFill>
                <a:latin typeface="Times New Roman" panose="02020803070505020304" pitchFamily="18" charset="0"/>
                <a:ea typeface="宋体" panose="02010600030101010101" pitchFamily="2" charset="-122"/>
              </a:rPr>
              <a:t>x</a:t>
            </a:r>
            <a:r>
              <a:rPr lang="en-US" altLang="zh-CN" sz="2800" b="1">
                <a:solidFill>
                  <a:schemeClr val="tx2"/>
                </a:solidFill>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rPr>
              <a:t> = (2</a:t>
            </a:r>
            <a:r>
              <a:rPr lang="en-US" altLang="zh-CN" sz="2800" b="1" i="1">
                <a:latin typeface="Times New Roman" panose="02020803070505020304" pitchFamily="18" charset="0"/>
                <a:ea typeface="宋体" panose="02010600030101010101" pitchFamily="2" charset="-122"/>
              </a:rPr>
              <a:t>x</a:t>
            </a:r>
            <a:r>
              <a:rPr lang="en-US" altLang="zh-CN" sz="2800" b="1" i="1" baseline="30000">
                <a:latin typeface="Times New Roman" panose="02020803070505020304" pitchFamily="18" charset="0"/>
                <a:ea typeface="宋体" panose="02010600030101010101" pitchFamily="2" charset="-122"/>
              </a:rPr>
              <a:t>2</a:t>
            </a:r>
            <a:r>
              <a:rPr lang="en-US" altLang="zh-CN" sz="2800" b="1" i="1">
                <a:latin typeface="Times New Roman" panose="02020803070505020304" pitchFamily="18" charset="0"/>
                <a:ea typeface="宋体" panose="02010600030101010101" pitchFamily="2" charset="-122"/>
              </a:rPr>
              <a:t>+3x</a:t>
            </a:r>
            <a:r>
              <a:rPr lang="en-US" altLang="zh-CN" sz="2800" b="1">
                <a:latin typeface="Times New Roman" panose="02020803070505020304" pitchFamily="18" charset="0"/>
                <a:ea typeface="宋体" panose="02010600030101010101" pitchFamily="2" charset="-122"/>
              </a:rPr>
              <a:t>–1) </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i="1" baseline="30000">
                <a:latin typeface="Times New Roman" panose="02020803070505020304" pitchFamily="18" charset="0"/>
                <a:ea typeface="宋体" panose="02010600030101010101" pitchFamily="2" charset="-122"/>
              </a:rPr>
              <a:t>3</a:t>
            </a:r>
            <a:r>
              <a:rPr lang="en-US" altLang="zh-CN" sz="2800" b="1" i="1">
                <a:latin typeface="Times New Roman" panose="02020803070505020304" pitchFamily="18" charset="0"/>
                <a:ea typeface="宋体" panose="02010600030101010101" pitchFamily="2" charset="-122"/>
              </a:rPr>
              <a:t>+</a:t>
            </a:r>
            <a:r>
              <a:rPr lang="en-US" altLang="zh-CN" sz="2800" b="1">
                <a:latin typeface="Times New Roman" panose="02020803070505020304" pitchFamily="18" charset="0"/>
                <a:ea typeface="宋体" panose="02010600030101010101" pitchFamily="2" charset="-122"/>
              </a:rPr>
              <a:t>2</a:t>
            </a:r>
            <a:r>
              <a:rPr lang="en-US" altLang="zh-CN" sz="2800" b="1" i="1">
                <a:latin typeface="Times New Roman" panose="02020803070505020304" pitchFamily="18" charset="0"/>
                <a:ea typeface="宋体" panose="02010600030101010101" pitchFamily="2" charset="-122"/>
              </a:rPr>
              <a:t>x</a:t>
            </a:r>
            <a:r>
              <a:rPr lang="en-US" altLang="zh-CN" sz="2800" b="1" i="1" baseline="30000">
                <a:latin typeface="Times New Roman" panose="02020803070505020304" pitchFamily="18" charset="0"/>
                <a:ea typeface="宋体" panose="02010600030101010101" pitchFamily="2" charset="-122"/>
              </a:rPr>
              <a:t>2</a:t>
            </a:r>
            <a:r>
              <a:rPr lang="en-US" altLang="zh-CN" sz="2800" b="1" i="1">
                <a:latin typeface="宋体" panose="02010600030101010101" pitchFamily="2" charset="-122"/>
                <a:ea typeface="宋体" panose="02010600030101010101" pitchFamily="2" charset="-122"/>
              </a:rPr>
              <a:t>-</a:t>
            </a:r>
            <a:r>
              <a:rPr lang="en-US" altLang="zh-CN" sz="2800" b="1">
                <a:latin typeface="Times New Roman" panose="02020803070505020304" pitchFamily="18" charset="0"/>
                <a:ea typeface="宋体" panose="02010600030101010101" pitchFamily="2" charset="-122"/>
              </a:rPr>
              <a:t>3</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+2) </a:t>
            </a:r>
            <a:endParaRPr lang="en-US" altLang="zh-CN" sz="2800" b="1">
              <a:latin typeface="Times New Roman" panose="02020803070505020304" pitchFamily="18" charset="0"/>
              <a:ea typeface="宋体" panose="02010600030101010101" pitchFamily="2" charset="-122"/>
            </a:endParaRPr>
          </a:p>
        </p:txBody>
      </p:sp>
      <p:graphicFrame>
        <p:nvGraphicFramePr>
          <p:cNvPr id="210960" name="对象 210959"/>
          <p:cNvGraphicFramePr/>
          <p:nvPr/>
        </p:nvGraphicFramePr>
        <p:xfrm>
          <a:off x="6737350" y="2819400"/>
          <a:ext cx="2182813" cy="498475"/>
        </p:xfrm>
        <a:graphic>
          <a:graphicData uri="http://schemas.openxmlformats.org/presentationml/2006/ole">
            <mc:AlternateContent xmlns:mc="http://schemas.openxmlformats.org/markup-compatibility/2006">
              <mc:Choice xmlns:v="urn:schemas-microsoft-com:vml" Requires="v">
                <p:oleObj spid="_x0000_s3147" name="" r:id="rId5" imgW="824865" imgH="190500" progId="Equation.3">
                  <p:embed/>
                </p:oleObj>
              </mc:Choice>
              <mc:Fallback>
                <p:oleObj name="" r:id="rId5" imgW="824865" imgH="190500" progId="Equation.3">
                  <p:embed/>
                  <p:pic>
                    <p:nvPicPr>
                      <p:cNvPr id="0" name="图片 3146"/>
                      <p:cNvPicPr/>
                      <p:nvPr/>
                    </p:nvPicPr>
                    <p:blipFill>
                      <a:blip r:embed="rId6"/>
                      <a:stretch>
                        <a:fillRect/>
                      </a:stretch>
                    </p:blipFill>
                    <p:spPr>
                      <a:xfrm>
                        <a:off x="6737350" y="2819400"/>
                        <a:ext cx="2182813" cy="49847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0947">
                                            <p:txEl>
                                              <p:charRg st="0" end="38"/>
                                            </p:txEl>
                                          </p:spTgt>
                                        </p:tgtEl>
                                        <p:attrNameLst>
                                          <p:attrName>style.visibility</p:attrName>
                                        </p:attrNameLst>
                                      </p:cBhvr>
                                      <p:to>
                                        <p:strVal val="visible"/>
                                      </p:to>
                                    </p:set>
                                    <p:animEffect transition="in" filter="wipe(left)">
                                      <p:cBhvr>
                                        <p:cTn id="7" dur="500"/>
                                        <p:tgtEl>
                                          <p:spTgt spid="210947">
                                            <p:txEl>
                                              <p:charRg st="0" end="38"/>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0948"/>
                                        </p:tgtEl>
                                        <p:attrNameLst>
                                          <p:attrName>style.visibility</p:attrName>
                                        </p:attrNameLst>
                                      </p:cBhvr>
                                      <p:to>
                                        <p:strVal val="visible"/>
                                      </p:to>
                                    </p:set>
                                    <p:animEffect transition="in" filter="wipe(left)">
                                      <p:cBhvr>
                                        <p:cTn id="12" dur="500"/>
                                        <p:tgtEl>
                                          <p:spTgt spid="21094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10951"/>
                                        </p:tgtEl>
                                        <p:attrNameLst>
                                          <p:attrName>style.visibility</p:attrName>
                                        </p:attrNameLst>
                                      </p:cBhvr>
                                      <p:to>
                                        <p:strVal val="visible"/>
                                      </p:to>
                                    </p:set>
                                    <p:animEffect transition="in" filter="wipe(left)">
                                      <p:cBhvr>
                                        <p:cTn id="17" dur="500"/>
                                        <p:tgtEl>
                                          <p:spTgt spid="21095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10959"/>
                                        </p:tgtEl>
                                        <p:attrNameLst>
                                          <p:attrName>style.visibility</p:attrName>
                                        </p:attrNameLst>
                                      </p:cBhvr>
                                      <p:to>
                                        <p:strVal val="visible"/>
                                      </p:to>
                                    </p:set>
                                    <p:animEffect transition="in" filter="wipe(left)">
                                      <p:cBhvr>
                                        <p:cTn id="22" dur="500"/>
                                        <p:tgtEl>
                                          <p:spTgt spid="21095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10960"/>
                                        </p:tgtEl>
                                        <p:attrNameLst>
                                          <p:attrName>style.visibility</p:attrName>
                                        </p:attrNameLst>
                                      </p:cBhvr>
                                      <p:to>
                                        <p:strVal val="visible"/>
                                      </p:to>
                                    </p:set>
                                    <p:animEffect transition="in" filter="wipe(left)">
                                      <p:cBhvr>
                                        <p:cTn id="27" dur="500"/>
                                        <p:tgtEl>
                                          <p:spTgt spid="21096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10949"/>
                                        </p:tgtEl>
                                        <p:attrNameLst>
                                          <p:attrName>style.visibility</p:attrName>
                                        </p:attrNameLst>
                                      </p:cBhvr>
                                      <p:to>
                                        <p:strVal val="visible"/>
                                      </p:to>
                                    </p:set>
                                    <p:animEffect transition="in" filter="wipe(left)">
                                      <p:cBhvr>
                                        <p:cTn id="32" dur="500"/>
                                        <p:tgtEl>
                                          <p:spTgt spid="21094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10952"/>
                                        </p:tgtEl>
                                        <p:attrNameLst>
                                          <p:attrName>style.visibility</p:attrName>
                                        </p:attrNameLst>
                                      </p:cBhvr>
                                      <p:to>
                                        <p:strVal val="visible"/>
                                      </p:to>
                                    </p:set>
                                    <p:animEffect transition="in" filter="wipe(left)">
                                      <p:cBhvr>
                                        <p:cTn id="37" dur="500"/>
                                        <p:tgtEl>
                                          <p:spTgt spid="2109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7" grpId="0" build="p"/>
      <p:bldP spid="210948" grpId="0"/>
      <p:bldP spid="210949" grpId="0"/>
      <p:bldP spid="210959" grpId="0"/>
    </p:bldLst>
  </p:timing>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96257" name="标题 303105"/>
          <p:cNvSpPr>
            <a:spLocks noGrp="1"/>
          </p:cNvSpPr>
          <p:nvPr>
            <p:ph type="title"/>
          </p:nvPr>
        </p:nvSpPr>
        <p:spPr>
          <a:xfrm>
            <a:off x="609600" y="606425"/>
            <a:ext cx="7543800" cy="522288"/>
          </a:xfrm>
        </p:spPr>
        <p:txBody>
          <a:bodyPr wrap="square" anchor="b">
            <a:spAutoFit/>
          </a:bodyPr>
          <a:p>
            <a:r>
              <a:rPr lang="zh-CN" altLang="en-US" sz="2800" b="1" dirty="0">
                <a:latin typeface="Times New Roman" panose="02020803070505020304" pitchFamily="18" charset="0"/>
                <a:ea typeface="宋体" panose="02010600030101010101" pitchFamily="2" charset="-122"/>
              </a:rPr>
              <a:t>例</a:t>
            </a:r>
            <a:r>
              <a:rPr lang="en-US" altLang="zh-CN" sz="2800" b="1">
                <a:latin typeface="Times New Roman" panose="02020803070505020304" pitchFamily="18" charset="0"/>
                <a:ea typeface="宋体" panose="02010600030101010101" pitchFamily="2" charset="-122"/>
              </a:rPr>
              <a:t>1</a:t>
            </a:r>
            <a:r>
              <a:rPr lang="en-US" altLang="zh-CN" sz="2800" b="1" dirty="0">
                <a:solidFill>
                  <a:schemeClr val="tx1"/>
                </a:solidFill>
                <a:latin typeface="Times New Roman" panose="02020803070505020304" pitchFamily="18" charset="0"/>
                <a:ea typeface="宋体" panose="02010600030101010101" pitchFamily="2" charset="-122"/>
              </a:rPr>
              <a:t>  </a:t>
            </a:r>
            <a:r>
              <a:rPr lang="zh-CN" altLang="en-US" sz="2800" b="1" dirty="0">
                <a:solidFill>
                  <a:schemeClr val="tx1"/>
                </a:solidFill>
                <a:latin typeface="Times New Roman" panose="02020803070505020304" pitchFamily="18" charset="0"/>
                <a:ea typeface="宋体" panose="02010600030101010101" pitchFamily="2" charset="-122"/>
              </a:rPr>
              <a:t>求</a:t>
            </a:r>
            <a:r>
              <a:rPr lang="zh-CN" altLang="en-US" sz="2800" b="1" dirty="0">
                <a:solidFill>
                  <a:schemeClr val="tx1"/>
                </a:solidFill>
                <a:latin typeface="宋体" panose="02010600030101010101" pitchFamily="2" charset="-122"/>
                <a:ea typeface="宋体" panose="02010600030101010101" pitchFamily="2" charset="-122"/>
                <a:sym typeface="Symbol" pitchFamily="18" charset="2"/>
              </a:rPr>
              <a:t>复系数多项式</a:t>
            </a:r>
            <a:r>
              <a:rPr lang="en-US" altLang="zh-CN" sz="2800" b="1" i="1">
                <a:solidFill>
                  <a:schemeClr val="tx1"/>
                </a:solidFill>
                <a:latin typeface="Times New Roman" panose="02020803070505020304" pitchFamily="18" charset="0"/>
                <a:ea typeface="宋体" panose="02010600030101010101" pitchFamily="2" charset="-122"/>
              </a:rPr>
              <a:t>f</a:t>
            </a:r>
            <a:r>
              <a:rPr lang="en-US" altLang="zh-CN" sz="2800" b="1">
                <a:solidFill>
                  <a:schemeClr val="tx1"/>
                </a:solidFill>
                <a:latin typeface="Times New Roman" panose="02020803070505020304" pitchFamily="18" charset="0"/>
                <a:ea typeface="宋体" panose="02010600030101010101" pitchFamily="2" charset="-122"/>
              </a:rPr>
              <a:t>(</a:t>
            </a:r>
            <a:r>
              <a:rPr lang="en-US" altLang="zh-CN" sz="2800" b="1" i="1">
                <a:solidFill>
                  <a:schemeClr val="tx1"/>
                </a:solidFill>
                <a:latin typeface="Times New Roman" panose="02020803070505020304" pitchFamily="18" charset="0"/>
                <a:ea typeface="宋体" panose="02010600030101010101" pitchFamily="2" charset="-122"/>
              </a:rPr>
              <a:t>x</a:t>
            </a:r>
            <a:r>
              <a:rPr lang="en-US" altLang="zh-CN" sz="2800" b="1">
                <a:solidFill>
                  <a:schemeClr val="tx1"/>
                </a:solidFill>
                <a:latin typeface="Times New Roman" panose="02020803070505020304" pitchFamily="18" charset="0"/>
                <a:ea typeface="宋体" panose="02010600030101010101" pitchFamily="2" charset="-122"/>
              </a:rPr>
              <a:t>) = </a:t>
            </a:r>
            <a:r>
              <a:rPr lang="en-US" altLang="zh-CN" sz="2800" b="1" i="1" err="1">
                <a:solidFill>
                  <a:schemeClr val="tx1"/>
                </a:solidFill>
                <a:latin typeface="Times New Roman" panose="02020803070505020304" pitchFamily="18" charset="0"/>
                <a:ea typeface="宋体" panose="02010600030101010101" pitchFamily="2" charset="-122"/>
              </a:rPr>
              <a:t>x</a:t>
            </a:r>
            <a:r>
              <a:rPr lang="en-US" altLang="zh-CN" sz="2800" b="1" i="1" baseline="30000" err="1">
                <a:solidFill>
                  <a:schemeClr val="tx1"/>
                </a:solidFill>
                <a:latin typeface="Times New Roman Bold Italic" panose="02020803070505020304" charset="0"/>
                <a:ea typeface="宋体" panose="02010600030101010101" pitchFamily="2" charset="-122"/>
              </a:rPr>
              <a:t>n</a:t>
            </a:r>
            <a:r>
              <a:rPr lang="en-US" altLang="zh-CN" sz="2800" b="1" baseline="30000">
                <a:solidFill>
                  <a:schemeClr val="tx1"/>
                </a:solidFill>
                <a:latin typeface="Times New Roman" panose="02020803070505020304" pitchFamily="18" charset="0"/>
                <a:ea typeface="宋体" panose="02010600030101010101" pitchFamily="2" charset="-122"/>
              </a:rPr>
              <a:t> </a:t>
            </a:r>
            <a:r>
              <a:rPr lang="en-US" altLang="zh-CN" sz="2800" b="1" i="1">
                <a:solidFill>
                  <a:schemeClr val="tx1"/>
                </a:solidFill>
                <a:latin typeface="宋体" panose="02010600030101010101" pitchFamily="2" charset="-122"/>
                <a:ea typeface="宋体" panose="02010600030101010101" pitchFamily="2" charset="-122"/>
              </a:rPr>
              <a:t>-</a:t>
            </a:r>
            <a:r>
              <a:rPr lang="en-US" altLang="zh-CN" sz="2800" b="1" baseline="30000">
                <a:solidFill>
                  <a:schemeClr val="tx1"/>
                </a:solidFill>
                <a:latin typeface="宋体" panose="02010600030101010101" pitchFamily="2" charset="-122"/>
                <a:ea typeface="宋体" panose="02010600030101010101" pitchFamily="2" charset="-122"/>
              </a:rPr>
              <a:t> </a:t>
            </a:r>
            <a:r>
              <a:rPr lang="en-US" altLang="zh-CN" sz="2800" b="1">
                <a:solidFill>
                  <a:schemeClr val="tx1"/>
                </a:solidFill>
                <a:latin typeface="宋体" panose="02010600030101010101" pitchFamily="2" charset="-122"/>
                <a:ea typeface="宋体" panose="02010600030101010101" pitchFamily="2" charset="-122"/>
              </a:rPr>
              <a:t>1</a:t>
            </a:r>
            <a:r>
              <a:rPr lang="zh-CN" altLang="en-US" sz="2800" b="1" dirty="0">
                <a:solidFill>
                  <a:schemeClr val="tx1"/>
                </a:solidFill>
                <a:latin typeface="宋体" panose="02010600030101010101" pitchFamily="2" charset="-122"/>
                <a:ea typeface="宋体" panose="02010600030101010101" pitchFamily="2" charset="-122"/>
                <a:sym typeface="Symbol" pitchFamily="18" charset="2"/>
              </a:rPr>
              <a:t>的标准分解式</a:t>
            </a:r>
            <a:r>
              <a:rPr lang="en-US" altLang="zh-CN" sz="2800" b="1">
                <a:solidFill>
                  <a:schemeClr val="tx1"/>
                </a:solidFill>
                <a:latin typeface="Times New Roman" panose="02020803070505020304" pitchFamily="18" charset="0"/>
                <a:ea typeface="宋体" panose="02010600030101010101" pitchFamily="2" charset="-122"/>
              </a:rPr>
              <a:t>.</a:t>
            </a:r>
            <a:endParaRPr lang="en-US" altLang="zh-CN" sz="2800" b="1">
              <a:solidFill>
                <a:schemeClr val="tx1"/>
              </a:solidFill>
              <a:latin typeface="Times New Roman" panose="02020803070505020304" pitchFamily="18" charset="0"/>
              <a:ea typeface="宋体" panose="02010600030101010101" pitchFamily="2" charset="-122"/>
            </a:endParaRPr>
          </a:p>
        </p:txBody>
      </p:sp>
      <p:sp>
        <p:nvSpPr>
          <p:cNvPr id="303107" name="矩形 303106"/>
          <p:cNvSpPr/>
          <p:nvPr/>
        </p:nvSpPr>
        <p:spPr>
          <a:xfrm>
            <a:off x="685800" y="5867400"/>
            <a:ext cx="1676400" cy="519113"/>
          </a:xfrm>
          <a:prstGeom prst="rect">
            <a:avLst/>
          </a:prstGeom>
          <a:noFill/>
          <a:ln w="9525">
            <a:noFill/>
          </a:ln>
        </p:spPr>
        <p:txBody>
          <a:bodyPr anchor="t">
            <a:spAutoFit/>
          </a:bodyPr>
          <a:p>
            <a:pPr indent="0"/>
            <a:r>
              <a:rPr lang="zh-CN" altLang="en-US" sz="2800" b="1" dirty="0">
                <a:latin typeface="Times New Roman" panose="02020803070505020304" pitchFamily="18" charset="0"/>
                <a:ea typeface="宋体" panose="02010600030101010101" pitchFamily="2" charset="-122"/>
              </a:rPr>
              <a:t>于是有</a:t>
            </a:r>
            <a:endParaRPr lang="zh-CN" altLang="en-US" sz="2800" b="1" dirty="0">
              <a:latin typeface="Times New Roman" panose="02020803070505020304" pitchFamily="18" charset="0"/>
              <a:ea typeface="宋体" panose="02010600030101010101" pitchFamily="2" charset="-122"/>
            </a:endParaRPr>
          </a:p>
        </p:txBody>
      </p:sp>
      <p:sp>
        <p:nvSpPr>
          <p:cNvPr id="303108" name="矩形 303107"/>
          <p:cNvSpPr/>
          <p:nvPr/>
        </p:nvSpPr>
        <p:spPr>
          <a:xfrm>
            <a:off x="685800" y="1219200"/>
            <a:ext cx="8001000" cy="2351088"/>
          </a:xfrm>
          <a:prstGeom prst="rect">
            <a:avLst/>
          </a:prstGeom>
          <a:noFill/>
          <a:ln w="9525">
            <a:noFill/>
          </a:ln>
        </p:spPr>
        <p:txBody>
          <a:bodyPr anchor="t">
            <a:spAutoFit/>
          </a:bodyPr>
          <a:p>
            <a:pPr indent="0">
              <a:lnSpc>
                <a:spcPct val="105000"/>
              </a:lnSpc>
            </a:pPr>
            <a:r>
              <a:rPr lang="zh-CN" altLang="en-US" sz="2800" b="1" dirty="0">
                <a:solidFill>
                  <a:schemeClr val="tx2"/>
                </a:solidFill>
                <a:latin typeface="Times New Roman" panose="02020803070505020304" pitchFamily="18" charset="0"/>
                <a:ea typeface="宋体" panose="02010600030101010101" pitchFamily="2" charset="-122"/>
              </a:rPr>
              <a:t>解：</a:t>
            </a:r>
            <a:r>
              <a:rPr lang="zh-CN" altLang="en-US" sz="2800" b="1" dirty="0">
                <a:latin typeface="Times New Roman" panose="02020803070505020304" pitchFamily="18" charset="0"/>
                <a:ea typeface="宋体" panose="02010600030101010101" pitchFamily="2" charset="-122"/>
              </a:rPr>
              <a:t> 由</a:t>
            </a:r>
            <a:r>
              <a:rPr lang="zh-CN" altLang="en-US" sz="2800" b="1" dirty="0">
                <a:latin typeface="宋体" panose="02010600030101010101" pitchFamily="2" charset="-122"/>
                <a:ea typeface="宋体" panose="02010600030101010101" pitchFamily="2" charset="-122"/>
                <a:sym typeface="Symbol" pitchFamily="18" charset="2"/>
              </a:rPr>
              <a:t>复系数多项式的因式分解定理知，只须找出</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en-US" altLang="zh-CN" sz="2800" b="1" i="1" err="1">
                <a:latin typeface="Times New Roman" panose="02020803070505020304" pitchFamily="18" charset="0"/>
                <a:ea typeface="宋体" panose="02010600030101010101" pitchFamily="2" charset="-122"/>
              </a:rPr>
              <a:t>x</a:t>
            </a:r>
            <a:r>
              <a:rPr lang="en-US" altLang="zh-CN" sz="2800" b="1" i="1" baseline="30000" err="1">
                <a:latin typeface="Times New Roman Bold Italic" panose="02020803070505020304" charset="0"/>
                <a:ea typeface="宋体" panose="02010600030101010101" pitchFamily="2" charset="-122"/>
              </a:rPr>
              <a:t>n</a:t>
            </a:r>
            <a:r>
              <a:rPr lang="en-US" altLang="zh-CN" sz="2800" b="1" baseline="30000">
                <a:latin typeface="Times New Roman" panose="02020803070505020304" pitchFamily="18" charset="0"/>
                <a:ea typeface="宋体" panose="02010600030101010101" pitchFamily="2" charset="-122"/>
              </a:rPr>
              <a:t> </a:t>
            </a:r>
            <a:r>
              <a:rPr lang="en-US" altLang="zh-CN" sz="2800" b="1" i="1">
                <a:latin typeface="宋体" panose="02010600030101010101" pitchFamily="2" charset="-122"/>
                <a:ea typeface="宋体" panose="02010600030101010101" pitchFamily="2" charset="-122"/>
              </a:rPr>
              <a:t>-</a:t>
            </a:r>
            <a:r>
              <a:rPr lang="en-US" altLang="zh-CN" sz="2800" b="1" baseline="30000">
                <a:latin typeface="宋体" panose="02010600030101010101" pitchFamily="2" charset="-122"/>
                <a:ea typeface="宋体" panose="02010600030101010101" pitchFamily="2" charset="-122"/>
              </a:rPr>
              <a:t> </a:t>
            </a:r>
            <a:r>
              <a:rPr lang="en-US" altLang="zh-CN" sz="2800" b="1">
                <a:latin typeface="宋体" panose="02010600030101010101" pitchFamily="2" charset="-122"/>
                <a:ea typeface="宋体" panose="02010600030101010101" pitchFamily="2" charset="-122"/>
              </a:rPr>
              <a:t>1</a:t>
            </a:r>
            <a:r>
              <a:rPr lang="zh-CN" altLang="en-US" sz="2800" b="1" dirty="0">
                <a:latin typeface="Times New Roman" panose="02020803070505020304" pitchFamily="18" charset="0"/>
                <a:ea typeface="宋体" panose="02010600030101010101" pitchFamily="2" charset="-122"/>
              </a:rPr>
              <a:t>的所有根</a:t>
            </a:r>
            <a:r>
              <a:rPr lang="en-US" altLang="zh-CN" sz="2800" b="1">
                <a:latin typeface="Times New Roman" panose="02020803070505020304" pitchFamily="18" charset="0"/>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endParaRPr>
          </a:p>
          <a:p>
            <a:pPr indent="0">
              <a:lnSpc>
                <a:spcPct val="105000"/>
              </a:lnSpc>
            </a:pP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将</a:t>
            </a:r>
            <a:r>
              <a:rPr lang="en-US" altLang="zh-CN" sz="2800" b="1" dirty="0">
                <a:latin typeface="Times New Roman" panose="02020803070505020304" pitchFamily="18" charset="0"/>
                <a:ea typeface="宋体" panose="02010600030101010101" pitchFamily="2" charset="-122"/>
              </a:rPr>
              <a:t>1</a:t>
            </a:r>
            <a:r>
              <a:rPr lang="zh-CN" altLang="en-US" sz="2800" b="1" dirty="0">
                <a:latin typeface="Times New Roman" panose="02020803070505020304" pitchFamily="18" charset="0"/>
                <a:ea typeface="宋体" panose="02010600030101010101" pitchFamily="2" charset="-122"/>
              </a:rPr>
              <a:t>表示成三角表示式：</a:t>
            </a:r>
            <a:r>
              <a:rPr lang="en-US" altLang="zh-CN" sz="2800" b="1">
                <a:latin typeface="Times New Roman" panose="02020803070505020304" pitchFamily="18" charset="0"/>
                <a:ea typeface="宋体" panose="02010600030101010101" pitchFamily="2" charset="-122"/>
              </a:rPr>
              <a:t>1=</a:t>
            </a:r>
            <a:r>
              <a:rPr lang="en-US" altLang="zh-CN" sz="2800" b="1" i="1">
                <a:latin typeface="Times New Roman" panose="02020803070505020304" pitchFamily="18" charset="0"/>
                <a:ea typeface="宋体" panose="02010600030101010101" pitchFamily="2" charset="-122"/>
              </a:rPr>
              <a:t>cos</a:t>
            </a:r>
            <a:r>
              <a:rPr lang="en-US" altLang="zh-CN" sz="2800" b="1">
                <a:latin typeface="Times New Roman" panose="02020803070505020304" pitchFamily="18" charset="0"/>
                <a:ea typeface="宋体" panose="02010600030101010101" pitchFamily="2" charset="-122"/>
              </a:rPr>
              <a:t>2</a:t>
            </a:r>
            <a:r>
              <a:rPr lang="en-US" altLang="zh-CN" sz="2800" b="1" i="1">
                <a:latin typeface="Times New Roman" panose="02020803070505020304" pitchFamily="18" charset="0"/>
                <a:ea typeface="宋体" panose="02010600030101010101" pitchFamily="2" charset="-122"/>
              </a:rPr>
              <a:t>k</a:t>
            </a:r>
            <a:r>
              <a:rPr lang="en-US" altLang="zh-CN" sz="2800" b="1" i="1">
                <a:latin typeface="Times New Roman" panose="02020803070505020304" pitchFamily="18" charset="0"/>
                <a:ea typeface="宋体" panose="02010600030101010101" pitchFamily="2" charset="-122"/>
                <a:sym typeface="Symbol" pitchFamily="18" charset="2"/>
              </a:rPr>
              <a:t></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sym typeface="Symbol" pitchFamily="18" charset="2"/>
              </a:rPr>
              <a:t>i </a:t>
            </a:r>
            <a:r>
              <a:rPr lang="en-US" altLang="zh-CN" sz="2800" b="1" i="1">
                <a:latin typeface="Times New Roman" panose="02020803070505020304" pitchFamily="18" charset="0"/>
                <a:ea typeface="宋体" panose="02010600030101010101" pitchFamily="2" charset="-122"/>
              </a:rPr>
              <a:t>sin</a:t>
            </a:r>
            <a:r>
              <a:rPr lang="en-US" altLang="zh-CN" sz="2800" b="1">
                <a:latin typeface="Times New Roman" panose="02020803070505020304" pitchFamily="18" charset="0"/>
                <a:ea typeface="宋体" panose="02010600030101010101" pitchFamily="2" charset="-122"/>
              </a:rPr>
              <a:t>2</a:t>
            </a:r>
            <a:r>
              <a:rPr lang="en-US" altLang="zh-CN" sz="2800" b="1" i="1">
                <a:latin typeface="Times New Roman" panose="02020803070505020304" pitchFamily="18" charset="0"/>
                <a:ea typeface="宋体" panose="02010600030101010101" pitchFamily="2" charset="-122"/>
              </a:rPr>
              <a:t>k</a:t>
            </a:r>
            <a:r>
              <a:rPr lang="en-US" altLang="zh-CN" sz="2800" b="1" i="1">
                <a:latin typeface="Times New Roman" panose="02020803070505020304" pitchFamily="18" charset="0"/>
                <a:ea typeface="宋体" panose="02010600030101010101" pitchFamily="2" charset="-122"/>
                <a:sym typeface="Symbol" pitchFamily="18" charset="2"/>
              </a:rPr>
              <a:t></a:t>
            </a:r>
            <a:r>
              <a:rPr lang="en-US" altLang="zh-CN" sz="2800" b="1">
                <a:latin typeface="Times New Roman" panose="02020803070505020304" pitchFamily="18" charset="0"/>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endParaRPr>
          </a:p>
          <a:p>
            <a:pPr indent="0">
              <a:lnSpc>
                <a:spcPct val="105000"/>
              </a:lnSpc>
            </a:pPr>
            <a:r>
              <a:rPr lang="zh-CN" altLang="en-US" sz="2800" b="1" dirty="0">
                <a:latin typeface="Times New Roman" panose="02020803070505020304" pitchFamily="18" charset="0"/>
                <a:ea typeface="宋体" panose="02010600030101010101" pitchFamily="2" charset="-122"/>
              </a:rPr>
              <a:t>由于</a:t>
            </a:r>
            <a:r>
              <a:rPr lang="en-US" altLang="zh-CN" sz="2800" b="1" i="1" err="1">
                <a:latin typeface="Times New Roman" panose="02020803070505020304" pitchFamily="18" charset="0"/>
                <a:ea typeface="宋体" panose="02010600030101010101" pitchFamily="2" charset="-122"/>
              </a:rPr>
              <a:t>x</a:t>
            </a:r>
            <a:r>
              <a:rPr lang="en-US" altLang="zh-CN" sz="2800" b="1" baseline="30000" err="1">
                <a:latin typeface="Times New Roman" panose="02020803070505020304" pitchFamily="18" charset="0"/>
                <a:ea typeface="宋体" panose="02010600030101010101" pitchFamily="2" charset="-122"/>
              </a:rPr>
              <a:t>n</a:t>
            </a:r>
            <a:r>
              <a:rPr lang="en-US" altLang="zh-CN" sz="2800" b="1" baseline="30000">
                <a:latin typeface="Times New Roman" panose="02020803070505020304" pitchFamily="18" charset="0"/>
                <a:ea typeface="宋体" panose="02010600030101010101" pitchFamily="2" charset="-122"/>
              </a:rPr>
              <a:t> </a:t>
            </a:r>
            <a:r>
              <a:rPr lang="en-US" altLang="zh-CN" sz="2800" b="1" i="1">
                <a:latin typeface="宋体" panose="02010600030101010101" pitchFamily="2" charset="-122"/>
                <a:ea typeface="宋体" panose="02010600030101010101" pitchFamily="2" charset="-122"/>
              </a:rPr>
              <a:t>–</a:t>
            </a:r>
            <a:r>
              <a:rPr lang="en-US" altLang="zh-CN" sz="2800" b="1" baseline="30000">
                <a:latin typeface="宋体" panose="02010600030101010101" pitchFamily="2" charset="-122"/>
                <a:ea typeface="宋体" panose="02010600030101010101" pitchFamily="2" charset="-122"/>
              </a:rPr>
              <a:t> </a:t>
            </a:r>
            <a:r>
              <a:rPr lang="en-US" altLang="zh-CN" sz="2800" b="1" dirty="0">
                <a:latin typeface="宋体" panose="02010600030101010101" pitchFamily="2" charset="-122"/>
                <a:ea typeface="宋体" panose="02010600030101010101" pitchFamily="2" charset="-122"/>
              </a:rPr>
              <a:t>1=0</a:t>
            </a:r>
            <a:r>
              <a:rPr lang="zh-CN" altLang="en-US" sz="2800" b="1" dirty="0">
                <a:latin typeface="宋体" panose="02010600030101010101" pitchFamily="2" charset="-122"/>
                <a:ea typeface="宋体" panose="02010600030101010101" pitchFamily="2" charset="-122"/>
              </a:rPr>
              <a:t>的解满足</a:t>
            </a:r>
            <a:r>
              <a:rPr lang="en-US" altLang="zh-CN" sz="2800" b="1" i="1" err="1">
                <a:latin typeface="Times New Roman" panose="02020803070505020304" pitchFamily="18" charset="0"/>
                <a:ea typeface="宋体" panose="02010600030101010101" pitchFamily="2" charset="-122"/>
              </a:rPr>
              <a:t>x</a:t>
            </a:r>
            <a:r>
              <a:rPr lang="en-US" altLang="zh-CN" sz="2800" b="1" baseline="30000" err="1">
                <a:latin typeface="Times New Roman" panose="02020803070505020304" pitchFamily="18" charset="0"/>
                <a:ea typeface="宋体" panose="02010600030101010101" pitchFamily="2" charset="-122"/>
              </a:rPr>
              <a:t>n</a:t>
            </a:r>
            <a:r>
              <a:rPr lang="en-US" altLang="zh-CN" sz="2800" b="1" baseline="30000">
                <a:latin typeface="Times New Roman" panose="02020803070505020304" pitchFamily="18" charset="0"/>
                <a:ea typeface="宋体" panose="02010600030101010101" pitchFamily="2" charset="-122"/>
              </a:rPr>
              <a:t> </a:t>
            </a:r>
            <a:r>
              <a:rPr lang="en-US" altLang="zh-CN" sz="2800" b="1">
                <a:latin typeface="宋体" panose="02010600030101010101" pitchFamily="2" charset="-122"/>
                <a:ea typeface="宋体" panose="02010600030101010101" pitchFamily="2" charset="-122"/>
              </a:rPr>
              <a:t>=1</a:t>
            </a:r>
            <a:r>
              <a:rPr lang="zh-CN" altLang="en-US" sz="2800" b="1">
                <a:latin typeface="宋体" panose="02010600030101010101" pitchFamily="2" charset="-122"/>
                <a:ea typeface="宋体" panose="02010600030101010101" pitchFamily="2" charset="-122"/>
              </a:rPr>
              <a:t>，故</a:t>
            </a:r>
            <a:r>
              <a:rPr lang="en-US" altLang="zh-CN" sz="2800" b="1" i="1">
                <a:latin typeface="Times New Roman" panose="02020803070505020304" pitchFamily="18" charset="0"/>
                <a:ea typeface="宋体" panose="02010600030101010101" pitchFamily="2" charset="-122"/>
              </a:rPr>
              <a:t>f</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err="1">
                <a:latin typeface="Times New Roman" panose="02020803070505020304" pitchFamily="18" charset="0"/>
                <a:ea typeface="宋体" panose="02010600030101010101" pitchFamily="2" charset="-122"/>
              </a:rPr>
              <a:t>x</a:t>
            </a:r>
            <a:r>
              <a:rPr lang="en-US" altLang="zh-CN" sz="2800" b="1" baseline="30000" err="1">
                <a:latin typeface="Times New Roman" panose="02020803070505020304" pitchFamily="18" charset="0"/>
                <a:ea typeface="宋体" panose="02010600030101010101" pitchFamily="2" charset="-122"/>
              </a:rPr>
              <a:t>n</a:t>
            </a:r>
            <a:r>
              <a:rPr lang="en-US" altLang="zh-CN" sz="2800" b="1" baseline="30000">
                <a:latin typeface="Times New Roman" panose="02020803070505020304" pitchFamily="18" charset="0"/>
                <a:ea typeface="宋体" panose="02010600030101010101" pitchFamily="2" charset="-122"/>
              </a:rPr>
              <a:t> </a:t>
            </a:r>
            <a:r>
              <a:rPr lang="en-US" altLang="zh-CN" sz="2800" b="1" i="1">
                <a:latin typeface="宋体" panose="02010600030101010101" pitchFamily="2" charset="-122"/>
                <a:ea typeface="宋体" panose="02010600030101010101" pitchFamily="2" charset="-122"/>
              </a:rPr>
              <a:t>–</a:t>
            </a:r>
            <a:r>
              <a:rPr lang="en-US" altLang="zh-CN" sz="2800" b="1" baseline="30000">
                <a:latin typeface="宋体" panose="02010600030101010101" pitchFamily="2" charset="-122"/>
                <a:ea typeface="宋体" panose="02010600030101010101" pitchFamily="2" charset="-122"/>
              </a:rPr>
              <a:t> </a:t>
            </a:r>
            <a:r>
              <a:rPr lang="en-US" altLang="zh-CN" sz="2800" b="1" dirty="0">
                <a:latin typeface="宋体" panose="02010600030101010101" pitchFamily="2" charset="-122"/>
                <a:ea typeface="宋体" panose="02010600030101010101" pitchFamily="2" charset="-122"/>
              </a:rPr>
              <a:t>1</a:t>
            </a:r>
            <a:r>
              <a:rPr lang="zh-CN" altLang="en-US" sz="2800" b="1" dirty="0">
                <a:latin typeface="宋体" panose="02010600030101010101" pitchFamily="2" charset="-122"/>
                <a:ea typeface="宋体" panose="02010600030101010101" pitchFamily="2" charset="-122"/>
              </a:rPr>
              <a:t>的全部根为</a:t>
            </a:r>
            <a:endParaRPr lang="zh-CN" altLang="en-US" sz="2800" b="1">
              <a:latin typeface="宋体" panose="02010600030101010101" pitchFamily="2" charset="-122"/>
              <a:ea typeface="宋体" panose="02010600030101010101" pitchFamily="2" charset="-122"/>
            </a:endParaRPr>
          </a:p>
        </p:txBody>
      </p:sp>
      <p:graphicFrame>
        <p:nvGraphicFramePr>
          <p:cNvPr id="303109" name="对象 303108"/>
          <p:cNvGraphicFramePr/>
          <p:nvPr/>
        </p:nvGraphicFramePr>
        <p:xfrm>
          <a:off x="1828800" y="4876800"/>
          <a:ext cx="5749925" cy="831850"/>
        </p:xfrm>
        <a:graphic>
          <a:graphicData uri="http://schemas.openxmlformats.org/presentationml/2006/ole">
            <mc:AlternateContent xmlns:mc="http://schemas.openxmlformats.org/markup-compatibility/2006">
              <mc:Choice xmlns:v="urn:schemas-microsoft-com:vml" Requires="v">
                <p:oleObj spid="_x0000_s3079" name="" r:id="rId1" imgW="2804160" imgH="405765" progId="Equation.3">
                  <p:embed/>
                </p:oleObj>
              </mc:Choice>
              <mc:Fallback>
                <p:oleObj name="" r:id="rId1" imgW="2804160" imgH="405765" progId="Equation.3">
                  <p:embed/>
                  <p:pic>
                    <p:nvPicPr>
                      <p:cNvPr id="0" name="图片 3078"/>
                      <p:cNvPicPr/>
                      <p:nvPr/>
                    </p:nvPicPr>
                    <p:blipFill>
                      <a:blip r:embed="rId2"/>
                      <a:stretch>
                        <a:fillRect/>
                      </a:stretch>
                    </p:blipFill>
                    <p:spPr>
                      <a:xfrm>
                        <a:off x="1828800" y="4876800"/>
                        <a:ext cx="5749925" cy="831850"/>
                      </a:xfrm>
                      <a:prstGeom prst="rect">
                        <a:avLst/>
                      </a:prstGeom>
                      <a:noFill/>
                      <a:ln w="38100">
                        <a:noFill/>
                        <a:miter/>
                      </a:ln>
                    </p:spPr>
                  </p:pic>
                </p:oleObj>
              </mc:Fallback>
            </mc:AlternateContent>
          </a:graphicData>
        </a:graphic>
      </p:graphicFrame>
      <p:graphicFrame>
        <p:nvGraphicFramePr>
          <p:cNvPr id="303110" name="对象 303109"/>
          <p:cNvGraphicFramePr/>
          <p:nvPr/>
        </p:nvGraphicFramePr>
        <p:xfrm>
          <a:off x="2286000" y="5708650"/>
          <a:ext cx="5562600" cy="996950"/>
        </p:xfrm>
        <a:graphic>
          <a:graphicData uri="http://schemas.openxmlformats.org/presentationml/2006/ole">
            <mc:AlternateContent xmlns:mc="http://schemas.openxmlformats.org/markup-compatibility/2006">
              <mc:Choice xmlns:v="urn:schemas-microsoft-com:vml" Requires="v">
                <p:oleObj spid="_x0000_s3080" name="" r:id="rId3" imgW="2411730" imgH="431800" progId="Equation.3">
                  <p:embed/>
                </p:oleObj>
              </mc:Choice>
              <mc:Fallback>
                <p:oleObj name="" r:id="rId3" imgW="2411730" imgH="431800" progId="Equation.3">
                  <p:embed/>
                  <p:pic>
                    <p:nvPicPr>
                      <p:cNvPr id="0" name="图片 3079"/>
                      <p:cNvPicPr/>
                      <p:nvPr/>
                    </p:nvPicPr>
                    <p:blipFill>
                      <a:blip r:embed="rId4"/>
                      <a:stretch>
                        <a:fillRect/>
                      </a:stretch>
                    </p:blipFill>
                    <p:spPr>
                      <a:xfrm>
                        <a:off x="2286000" y="5708650"/>
                        <a:ext cx="5562600" cy="996950"/>
                      </a:xfrm>
                      <a:prstGeom prst="rect">
                        <a:avLst/>
                      </a:prstGeom>
                      <a:noFill/>
                      <a:ln w="38100">
                        <a:noFill/>
                        <a:miter/>
                      </a:ln>
                    </p:spPr>
                  </p:pic>
                </p:oleObj>
              </mc:Fallback>
            </mc:AlternateContent>
          </a:graphicData>
        </a:graphic>
      </p:graphicFrame>
      <p:graphicFrame>
        <p:nvGraphicFramePr>
          <p:cNvPr id="303111" name="对象 303110"/>
          <p:cNvGraphicFramePr/>
          <p:nvPr/>
        </p:nvGraphicFramePr>
        <p:xfrm>
          <a:off x="1524000" y="2667000"/>
          <a:ext cx="6934200" cy="2260600"/>
        </p:xfrm>
        <a:graphic>
          <a:graphicData uri="http://schemas.openxmlformats.org/presentationml/2006/ole">
            <mc:AlternateContent xmlns:mc="http://schemas.openxmlformats.org/markup-compatibility/2006">
              <mc:Choice xmlns:v="urn:schemas-microsoft-com:vml" Requires="v">
                <p:oleObj spid="_x0000_s3081" name="" r:id="rId5" imgW="3111500" imgH="1016000" progId="Equation.DSMT4">
                  <p:embed/>
                </p:oleObj>
              </mc:Choice>
              <mc:Fallback>
                <p:oleObj name="" r:id="rId5" imgW="3111500" imgH="1016000" progId="Equation.DSMT4">
                  <p:embed/>
                  <p:pic>
                    <p:nvPicPr>
                      <p:cNvPr id="0" name="图片 3080"/>
                      <p:cNvPicPr/>
                      <p:nvPr/>
                    </p:nvPicPr>
                    <p:blipFill>
                      <a:blip r:embed="rId6"/>
                      <a:stretch>
                        <a:fillRect/>
                      </a:stretch>
                    </p:blipFill>
                    <p:spPr>
                      <a:xfrm>
                        <a:off x="1524000" y="2667000"/>
                        <a:ext cx="6934200" cy="2260600"/>
                      </a:xfrm>
                      <a:prstGeom prst="rect">
                        <a:avLst/>
                      </a:prstGeom>
                      <a:solidFill>
                        <a:srgbClr val="FFFF66"/>
                      </a:solidFill>
                      <a:ln w="9525" cap="flat" cmpd="sng">
                        <a:solidFill>
                          <a:schemeClr val="tx2"/>
                        </a:solidFill>
                        <a:prstDash val="solid"/>
                        <a:miter/>
                        <a:headEnd type="none" w="med" len="med"/>
                        <a:tailEnd type="none" w="med" len="med"/>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3108">
                                            <p:txEl>
                                              <p:charRg st="0" end="44"/>
                                            </p:txEl>
                                          </p:spTgt>
                                        </p:tgtEl>
                                        <p:attrNameLst>
                                          <p:attrName>style.visibility</p:attrName>
                                        </p:attrNameLst>
                                      </p:cBhvr>
                                      <p:to>
                                        <p:strVal val="visible"/>
                                      </p:to>
                                    </p:set>
                                    <p:animEffect transition="in" filter="wipe(left)">
                                      <p:cBhvr>
                                        <p:cTn id="7" dur="500"/>
                                        <p:tgtEl>
                                          <p:spTgt spid="303108">
                                            <p:txEl>
                                              <p:charRg st="0" end="4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3108">
                                            <p:txEl>
                                              <p:charRg st="44" end="85"/>
                                            </p:txEl>
                                          </p:spTgt>
                                        </p:tgtEl>
                                        <p:attrNameLst>
                                          <p:attrName>style.visibility</p:attrName>
                                        </p:attrNameLst>
                                      </p:cBhvr>
                                      <p:to>
                                        <p:strVal val="visible"/>
                                      </p:to>
                                    </p:set>
                                    <p:animEffect transition="in" filter="wipe(left)">
                                      <p:cBhvr>
                                        <p:cTn id="12" dur="500"/>
                                        <p:tgtEl>
                                          <p:spTgt spid="303108">
                                            <p:txEl>
                                              <p:charRg st="44" end="8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03108">
                                            <p:txEl>
                                              <p:charRg st="85" end="124"/>
                                            </p:txEl>
                                          </p:spTgt>
                                        </p:tgtEl>
                                        <p:attrNameLst>
                                          <p:attrName>style.visibility</p:attrName>
                                        </p:attrNameLst>
                                      </p:cBhvr>
                                      <p:to>
                                        <p:strVal val="visible"/>
                                      </p:to>
                                    </p:set>
                                    <p:animEffect transition="in" filter="wipe(left)">
                                      <p:cBhvr>
                                        <p:cTn id="17" dur="500"/>
                                        <p:tgtEl>
                                          <p:spTgt spid="303108">
                                            <p:txEl>
                                              <p:charRg st="85" end="12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03109"/>
                                        </p:tgtEl>
                                        <p:attrNameLst>
                                          <p:attrName>style.visibility</p:attrName>
                                        </p:attrNameLst>
                                      </p:cBhvr>
                                      <p:to>
                                        <p:strVal val="visible"/>
                                      </p:to>
                                    </p:set>
                                    <p:animEffect transition="in" filter="wipe(left)">
                                      <p:cBhvr>
                                        <p:cTn id="22" dur="500"/>
                                        <p:tgtEl>
                                          <p:spTgt spid="30310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03111"/>
                                        </p:tgtEl>
                                        <p:attrNameLst>
                                          <p:attrName>style.visibility</p:attrName>
                                        </p:attrNameLst>
                                      </p:cBhvr>
                                      <p:to>
                                        <p:strVal val="visible"/>
                                      </p:to>
                                    </p:set>
                                    <p:animEffect transition="in" filter="wipe(left)">
                                      <p:cBhvr>
                                        <p:cTn id="27" dur="500"/>
                                        <p:tgtEl>
                                          <p:spTgt spid="3031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03107"/>
                                        </p:tgtEl>
                                        <p:attrNameLst>
                                          <p:attrName>style.visibility</p:attrName>
                                        </p:attrNameLst>
                                      </p:cBhvr>
                                      <p:to>
                                        <p:strVal val="visible"/>
                                      </p:to>
                                    </p:set>
                                    <p:animEffect transition="in" filter="wipe(left)">
                                      <p:cBhvr>
                                        <p:cTn id="32" dur="500"/>
                                        <p:tgtEl>
                                          <p:spTgt spid="30310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03110"/>
                                        </p:tgtEl>
                                        <p:attrNameLst>
                                          <p:attrName>style.visibility</p:attrName>
                                        </p:attrNameLst>
                                      </p:cBhvr>
                                      <p:to>
                                        <p:strVal val="visible"/>
                                      </p:to>
                                    </p:set>
                                    <p:animEffect transition="in" filter="wipe(left)">
                                      <p:cBhvr>
                                        <p:cTn id="37" dur="500"/>
                                        <p:tgtEl>
                                          <p:spTgt spid="303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07" grpId="0"/>
      <p:bldP spid="303108" grpId="0" build="p"/>
    </p:bldLst>
  </p:timing>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97281" name="矩形 307201"/>
          <p:cNvSpPr/>
          <p:nvPr/>
        </p:nvSpPr>
        <p:spPr>
          <a:xfrm>
            <a:off x="685800" y="1931988"/>
            <a:ext cx="7924800" cy="952500"/>
          </a:xfrm>
          <a:prstGeom prst="rect">
            <a:avLst/>
          </a:prstGeom>
          <a:noFill/>
          <a:ln w="9525">
            <a:noFill/>
          </a:ln>
        </p:spPr>
        <p:txBody>
          <a:bodyPr anchor="t">
            <a:spAutoFit/>
          </a:bodyPr>
          <a:p>
            <a:pPr indent="0"/>
            <a:r>
              <a:rPr lang="zh-CN" altLang="en-US" sz="2800" b="1" dirty="0">
                <a:latin typeface="Times New Roman" panose="02020803070505020304" pitchFamily="18" charset="0"/>
                <a:ea typeface="宋体" panose="02010600030101010101" pitchFamily="2" charset="-122"/>
              </a:rPr>
              <a:t>所以，</a:t>
            </a:r>
            <a:r>
              <a:rPr lang="en-US" altLang="zh-CN" sz="2800" b="1" i="1">
                <a:solidFill>
                  <a:schemeClr val="folHlink"/>
                </a:solidFill>
                <a:latin typeface="Times New Roman" panose="02020803070505020304" pitchFamily="18" charset="0"/>
                <a:ea typeface="宋体" panose="02010600030101010101" pitchFamily="2" charset="-122"/>
              </a:rPr>
              <a:t>n</a:t>
            </a:r>
            <a:r>
              <a:rPr lang="zh-CN" altLang="en-US" sz="2800" b="1" dirty="0">
                <a:solidFill>
                  <a:schemeClr val="folHlink"/>
                </a:solidFill>
                <a:latin typeface="Times New Roman" panose="02020803070505020304" pitchFamily="18" charset="0"/>
                <a:ea typeface="宋体" panose="02010600030101010101" pitchFamily="2" charset="-122"/>
              </a:rPr>
              <a:t>为奇数</a:t>
            </a:r>
            <a:r>
              <a:rPr lang="zh-CN" altLang="en-US" sz="2800" b="1" dirty="0">
                <a:latin typeface="Times New Roman" panose="02020803070505020304" pitchFamily="18" charset="0"/>
                <a:ea typeface="宋体" panose="02010600030101010101" pitchFamily="2" charset="-122"/>
              </a:rPr>
              <a:t>时，只有一个实根</a:t>
            </a:r>
            <a:r>
              <a:rPr lang="en-US" altLang="zh-CN" sz="2800" b="1" i="1">
                <a:latin typeface="Times New Roman" panose="02020803070505020304" pitchFamily="18" charset="0"/>
                <a:ea typeface="宋体" panose="02010600030101010101" pitchFamily="2" charset="-122"/>
              </a:rPr>
              <a:t>x</a:t>
            </a:r>
            <a:r>
              <a:rPr lang="en-US" altLang="zh-CN" sz="2800" b="1" baseline="-25000">
                <a:latin typeface="Times New Roman" panose="02020803070505020304" pitchFamily="18" charset="0"/>
                <a:ea typeface="宋体" panose="02010600030101010101" pitchFamily="2" charset="-122"/>
              </a:rPr>
              <a:t>0</a:t>
            </a:r>
            <a:r>
              <a:rPr lang="en-US" altLang="zh-CN" sz="2800" b="1">
                <a:latin typeface="Times New Roman" panose="02020803070505020304" pitchFamily="18" charset="0"/>
                <a:ea typeface="宋体" panose="02010600030101010101" pitchFamily="2" charset="-122"/>
              </a:rPr>
              <a:t>=1</a:t>
            </a:r>
            <a:r>
              <a:rPr lang="zh-CN" altLang="en-US"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k</a:t>
            </a:r>
            <a:r>
              <a:rPr lang="en-US" altLang="zh-CN" sz="2800" b="1">
                <a:latin typeface="Times New Roman" panose="02020803070505020304" pitchFamily="18" charset="0"/>
                <a:ea typeface="宋体" panose="02010600030101010101" pitchFamily="2" charset="-122"/>
              </a:rPr>
              <a:t>=0</a:t>
            </a:r>
            <a:r>
              <a:rPr lang="zh-CN" altLang="en-US" sz="2800" b="1">
                <a:latin typeface="Times New Roman" panose="02020803070505020304" pitchFamily="18" charset="0"/>
                <a:ea typeface="宋体" panose="02010600030101010101" pitchFamily="2" charset="-122"/>
              </a:rPr>
              <a:t>) ；</a:t>
            </a:r>
            <a:endParaRPr lang="zh-CN" altLang="en-US" sz="2800" b="1">
              <a:latin typeface="Times New Roman" panose="02020803070505020304" pitchFamily="18" charset="0"/>
              <a:ea typeface="宋体" panose="02010600030101010101" pitchFamily="2" charset="-122"/>
            </a:endParaRPr>
          </a:p>
          <a:p>
            <a:pPr indent="0"/>
            <a:r>
              <a:rPr lang="zh-CN" altLang="en-US" sz="2800" b="1" dirty="0">
                <a:latin typeface="Times New Roman" panose="02020803070505020304" pitchFamily="18" charset="0"/>
                <a:ea typeface="宋体" panose="02010600030101010101" pitchFamily="2" charset="-122"/>
              </a:rPr>
              <a:t>      </a:t>
            </a:r>
            <a:r>
              <a:rPr lang="zh-CN" altLang="en-US" sz="2800" b="1">
                <a:latin typeface="Times New Roman" panose="02020803070505020304" pitchFamily="18" charset="0"/>
                <a:ea typeface="宋体" panose="02010600030101010101" pitchFamily="2" charset="-122"/>
              </a:rPr>
              <a:t>      </a:t>
            </a:r>
            <a:r>
              <a:rPr lang="en-US" altLang="zh-CN" sz="2800" b="1" i="1">
                <a:solidFill>
                  <a:schemeClr val="folHlink"/>
                </a:solidFill>
                <a:latin typeface="Times New Roman" panose="02020803070505020304" pitchFamily="18" charset="0"/>
                <a:ea typeface="宋体" panose="02010600030101010101" pitchFamily="2" charset="-122"/>
              </a:rPr>
              <a:t>n</a:t>
            </a:r>
            <a:r>
              <a:rPr lang="zh-CN" altLang="en-US" sz="2800" b="1" dirty="0">
                <a:solidFill>
                  <a:schemeClr val="folHlink"/>
                </a:solidFill>
                <a:latin typeface="Times New Roman" panose="02020803070505020304" pitchFamily="18" charset="0"/>
                <a:ea typeface="宋体" panose="02010600030101010101" pitchFamily="2" charset="-122"/>
              </a:rPr>
              <a:t>为偶数</a:t>
            </a:r>
            <a:r>
              <a:rPr lang="zh-CN" altLang="en-US" sz="2800" b="1" dirty="0">
                <a:latin typeface="Times New Roman" panose="02020803070505020304" pitchFamily="18" charset="0"/>
                <a:ea typeface="宋体" panose="02010600030101010101" pitchFamily="2" charset="-122"/>
              </a:rPr>
              <a:t>时，有两个实根</a:t>
            </a:r>
            <a:endParaRPr lang="zh-CN" altLang="en-US" sz="2800" b="1" dirty="0">
              <a:latin typeface="Times New Roman" panose="02020803070505020304" pitchFamily="18" charset="0"/>
              <a:ea typeface="宋体" panose="02010600030101010101" pitchFamily="2" charset="-122"/>
            </a:endParaRPr>
          </a:p>
        </p:txBody>
      </p:sp>
      <p:sp>
        <p:nvSpPr>
          <p:cNvPr id="97282" name="矩形 307202"/>
          <p:cNvSpPr/>
          <p:nvPr/>
        </p:nvSpPr>
        <p:spPr>
          <a:xfrm>
            <a:off x="685800" y="179388"/>
            <a:ext cx="8001000" cy="1435100"/>
          </a:xfrm>
          <a:prstGeom prst="rect">
            <a:avLst/>
          </a:prstGeom>
          <a:noFill/>
          <a:ln w="9525">
            <a:noFill/>
          </a:ln>
        </p:spPr>
        <p:txBody>
          <a:bodyPr anchor="t">
            <a:spAutoFit/>
          </a:bodyPr>
          <a:p>
            <a:pPr indent="0">
              <a:lnSpc>
                <a:spcPct val="105000"/>
              </a:lnSpc>
            </a:pP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为将其分解为实系数不可约多项式的乘积</a:t>
            </a:r>
            <a:r>
              <a:rPr lang="en-US" altLang="zh-CN" sz="2800" b="1" dirty="0">
                <a:latin typeface="Times New Roman" panose="02020803070505020304" pitchFamily="18" charset="0"/>
                <a:ea typeface="宋体" panose="02010600030101010101" pitchFamily="2" charset="-122"/>
              </a:rPr>
              <a:t>,</a:t>
            </a:r>
            <a:r>
              <a:rPr lang="zh-CN" altLang="en-US" sz="2800" b="1" dirty="0">
                <a:latin typeface="Times New Roman" panose="02020803070505020304" pitchFamily="18" charset="0"/>
                <a:ea typeface="宋体" panose="02010600030101010101" pitchFamily="2" charset="-122"/>
              </a:rPr>
              <a:t>只</a:t>
            </a:r>
            <a:endParaRPr lang="zh-CN" altLang="en-US" sz="2800" b="1" dirty="0">
              <a:latin typeface="Times New Roman" panose="02020803070505020304" pitchFamily="18" charset="0"/>
              <a:ea typeface="宋体" panose="02010600030101010101" pitchFamily="2" charset="-122"/>
            </a:endParaRPr>
          </a:p>
          <a:p>
            <a:pPr indent="0">
              <a:lnSpc>
                <a:spcPct val="105000"/>
              </a:lnSpc>
            </a:pPr>
            <a:r>
              <a:rPr lang="zh-CN" altLang="en-US" sz="2800" b="1" dirty="0">
                <a:latin typeface="Times New Roman" panose="02020803070505020304" pitchFamily="18" charset="0"/>
                <a:ea typeface="宋体" panose="02010600030101010101" pitchFamily="2" charset="-122"/>
              </a:rPr>
              <a:t>须区别根是实根还是复根</a:t>
            </a:r>
            <a:r>
              <a:rPr lang="en-US" altLang="zh-CN" sz="2800" b="1" dirty="0">
                <a:latin typeface="Times New Roman" panose="02020803070505020304" pitchFamily="18" charset="0"/>
                <a:ea typeface="宋体" panose="02010600030101010101" pitchFamily="2" charset="-122"/>
              </a:rPr>
              <a:t>,</a:t>
            </a:r>
            <a:r>
              <a:rPr lang="zh-CN" altLang="en-US" sz="2800" b="1" dirty="0">
                <a:latin typeface="Times New Roman" panose="02020803070505020304" pitchFamily="18" charset="0"/>
                <a:ea typeface="宋体" panose="02010600030101010101" pitchFamily="2" charset="-122"/>
              </a:rPr>
              <a:t>且对复根要找出其共轭</a:t>
            </a:r>
            <a:endParaRPr lang="zh-CN" altLang="en-US" sz="2800" b="1" dirty="0">
              <a:latin typeface="Times New Roman" panose="02020803070505020304" pitchFamily="18" charset="0"/>
              <a:ea typeface="宋体" panose="02010600030101010101" pitchFamily="2" charset="-122"/>
            </a:endParaRPr>
          </a:p>
          <a:p>
            <a:pPr indent="0">
              <a:lnSpc>
                <a:spcPct val="105000"/>
              </a:lnSpc>
            </a:pPr>
            <a:r>
              <a:rPr lang="zh-CN" altLang="en-US" sz="2800" b="1" dirty="0">
                <a:latin typeface="Times New Roman" panose="02020803070505020304" pitchFamily="18" charset="0"/>
                <a:ea typeface="宋体" panose="02010600030101010101" pitchFamily="2" charset="-122"/>
              </a:rPr>
              <a:t>根</a:t>
            </a:r>
            <a:r>
              <a:rPr lang="en-US" altLang="zh-CN" sz="2800" b="1" dirty="0">
                <a:latin typeface="Times New Roman" panose="02020803070505020304" pitchFamily="18" charset="0"/>
                <a:ea typeface="宋体" panose="02010600030101010101" pitchFamily="2" charset="-122"/>
              </a:rPr>
              <a:t>.</a:t>
            </a:r>
            <a:r>
              <a:rPr lang="zh-CN" altLang="en-US" sz="2800" b="1" dirty="0">
                <a:latin typeface="Times New Roman" panose="02020803070505020304" pitchFamily="18" charset="0"/>
                <a:ea typeface="宋体" panose="02010600030101010101" pitchFamily="2" charset="-122"/>
              </a:rPr>
              <a:t>易知</a:t>
            </a:r>
            <a:endParaRPr lang="zh-CN" altLang="en-US" sz="2800" b="1" dirty="0">
              <a:latin typeface="Times New Roman" panose="02020803070505020304" pitchFamily="18" charset="0"/>
              <a:ea typeface="宋体" panose="02010600030101010101" pitchFamily="2" charset="-122"/>
            </a:endParaRPr>
          </a:p>
        </p:txBody>
      </p:sp>
      <p:graphicFrame>
        <p:nvGraphicFramePr>
          <p:cNvPr id="97283" name="对象 307203"/>
          <p:cNvGraphicFramePr/>
          <p:nvPr/>
        </p:nvGraphicFramePr>
        <p:xfrm>
          <a:off x="630238" y="4510088"/>
          <a:ext cx="8110537" cy="2170112"/>
        </p:xfrm>
        <a:graphic>
          <a:graphicData uri="http://schemas.openxmlformats.org/presentationml/2006/ole">
            <mc:AlternateContent xmlns:mc="http://schemas.openxmlformats.org/markup-compatibility/2006">
              <mc:Choice xmlns:v="urn:schemas-microsoft-com:vml" Requires="v">
                <p:oleObj spid="_x0000_s3082" name="" r:id="rId1" imgW="3517900" imgH="939800" progId="Equation.3">
                  <p:embed/>
                </p:oleObj>
              </mc:Choice>
              <mc:Fallback>
                <p:oleObj name="" r:id="rId1" imgW="3517900" imgH="939800" progId="Equation.3">
                  <p:embed/>
                  <p:pic>
                    <p:nvPicPr>
                      <p:cNvPr id="0" name="图片 3081"/>
                      <p:cNvPicPr/>
                      <p:nvPr/>
                    </p:nvPicPr>
                    <p:blipFill>
                      <a:blip r:embed="rId2"/>
                      <a:stretch>
                        <a:fillRect/>
                      </a:stretch>
                    </p:blipFill>
                    <p:spPr>
                      <a:xfrm>
                        <a:off x="630238" y="4510088"/>
                        <a:ext cx="8110537" cy="2170112"/>
                      </a:xfrm>
                      <a:prstGeom prst="rect">
                        <a:avLst/>
                      </a:prstGeom>
                      <a:noFill/>
                      <a:ln w="38100">
                        <a:noFill/>
                        <a:miter/>
                      </a:ln>
                    </p:spPr>
                  </p:pic>
                </p:oleObj>
              </mc:Fallback>
            </mc:AlternateContent>
          </a:graphicData>
        </a:graphic>
      </p:graphicFrame>
      <p:graphicFrame>
        <p:nvGraphicFramePr>
          <p:cNvPr id="97284" name="对象 307204"/>
          <p:cNvGraphicFramePr/>
          <p:nvPr/>
        </p:nvGraphicFramePr>
        <p:xfrm>
          <a:off x="2517775" y="968375"/>
          <a:ext cx="3887788" cy="963613"/>
        </p:xfrm>
        <a:graphic>
          <a:graphicData uri="http://schemas.openxmlformats.org/presentationml/2006/ole">
            <mc:AlternateContent xmlns:mc="http://schemas.openxmlformats.org/markup-compatibility/2006">
              <mc:Choice xmlns:v="urn:schemas-microsoft-com:vml" Requires="v">
                <p:oleObj spid="_x0000_s3083" name="" r:id="rId3" imgW="1637030" imgH="405765" progId="Equation.3">
                  <p:embed/>
                </p:oleObj>
              </mc:Choice>
              <mc:Fallback>
                <p:oleObj name="" r:id="rId3" imgW="1637030" imgH="405765" progId="Equation.3">
                  <p:embed/>
                  <p:pic>
                    <p:nvPicPr>
                      <p:cNvPr id="0" name="图片 3082"/>
                      <p:cNvPicPr/>
                      <p:nvPr/>
                    </p:nvPicPr>
                    <p:blipFill>
                      <a:blip r:embed="rId4"/>
                      <a:stretch>
                        <a:fillRect/>
                      </a:stretch>
                    </p:blipFill>
                    <p:spPr>
                      <a:xfrm>
                        <a:off x="2517775" y="968375"/>
                        <a:ext cx="3887788" cy="963613"/>
                      </a:xfrm>
                      <a:prstGeom prst="rect">
                        <a:avLst/>
                      </a:prstGeom>
                      <a:noFill/>
                      <a:ln w="38100">
                        <a:noFill/>
                        <a:miter/>
                      </a:ln>
                    </p:spPr>
                  </p:pic>
                </p:oleObj>
              </mc:Fallback>
            </mc:AlternateContent>
          </a:graphicData>
        </a:graphic>
      </p:graphicFrame>
      <p:graphicFrame>
        <p:nvGraphicFramePr>
          <p:cNvPr id="97285" name="对象 307205"/>
          <p:cNvGraphicFramePr/>
          <p:nvPr/>
        </p:nvGraphicFramePr>
        <p:xfrm>
          <a:off x="5664200" y="2206625"/>
          <a:ext cx="3352800" cy="904875"/>
        </p:xfrm>
        <a:graphic>
          <a:graphicData uri="http://schemas.openxmlformats.org/presentationml/2006/ole">
            <mc:AlternateContent xmlns:mc="http://schemas.openxmlformats.org/markup-compatibility/2006">
              <mc:Choice xmlns:v="urn:schemas-microsoft-com:vml" Requires="v">
                <p:oleObj spid="_x0000_s3084" name="" r:id="rId5" imgW="1853565" imgH="444500" progId="Equation.3">
                  <p:embed/>
                </p:oleObj>
              </mc:Choice>
              <mc:Fallback>
                <p:oleObj name="" r:id="rId5" imgW="1853565" imgH="444500" progId="Equation.3">
                  <p:embed/>
                  <p:pic>
                    <p:nvPicPr>
                      <p:cNvPr id="0" name="图片 3083"/>
                      <p:cNvPicPr/>
                      <p:nvPr/>
                    </p:nvPicPr>
                    <p:blipFill>
                      <a:blip r:embed="rId6"/>
                      <a:stretch>
                        <a:fillRect/>
                      </a:stretch>
                    </p:blipFill>
                    <p:spPr>
                      <a:xfrm>
                        <a:off x="5664200" y="2206625"/>
                        <a:ext cx="3352800" cy="904875"/>
                      </a:xfrm>
                      <a:prstGeom prst="rect">
                        <a:avLst/>
                      </a:prstGeom>
                      <a:noFill/>
                      <a:ln w="38100">
                        <a:noFill/>
                        <a:miter/>
                      </a:ln>
                    </p:spPr>
                  </p:pic>
                </p:oleObj>
              </mc:Fallback>
            </mc:AlternateContent>
          </a:graphicData>
        </a:graphic>
      </p:graphicFrame>
      <p:sp>
        <p:nvSpPr>
          <p:cNvPr id="97286" name="矩形 307206"/>
          <p:cNvSpPr/>
          <p:nvPr/>
        </p:nvSpPr>
        <p:spPr>
          <a:xfrm>
            <a:off x="685800" y="2997200"/>
            <a:ext cx="2286000" cy="519113"/>
          </a:xfrm>
          <a:prstGeom prst="rect">
            <a:avLst/>
          </a:prstGeom>
          <a:noFill/>
          <a:ln w="9525">
            <a:noFill/>
          </a:ln>
        </p:spPr>
        <p:txBody>
          <a:bodyPr anchor="t">
            <a:spAutoFit/>
          </a:bodyPr>
          <a:p>
            <a:pPr indent="0"/>
            <a:r>
              <a:rPr lang="en-US" altLang="zh-CN" sz="2800" b="1" i="1">
                <a:latin typeface="Times New Roman" panose="02020803070505020304" pitchFamily="18" charset="0"/>
                <a:ea typeface="宋体" panose="02010600030101010101" pitchFamily="2" charset="-122"/>
              </a:rPr>
              <a:t>x</a:t>
            </a:r>
            <a:r>
              <a:rPr lang="zh-CN" altLang="en-US" sz="2800" b="1" dirty="0">
                <a:latin typeface="Times New Roman" panose="02020803070505020304" pitchFamily="18" charset="0"/>
                <a:ea typeface="宋体" panose="02010600030101010101" pitchFamily="2" charset="-122"/>
              </a:rPr>
              <a:t>的共轭复根</a:t>
            </a:r>
            <a:endParaRPr lang="zh-CN" altLang="en-US" sz="2800" b="1" dirty="0">
              <a:latin typeface="Times New Roman" panose="02020803070505020304" pitchFamily="18" charset="0"/>
              <a:ea typeface="宋体" panose="02010600030101010101" pitchFamily="2" charset="-122"/>
            </a:endParaRPr>
          </a:p>
        </p:txBody>
      </p:sp>
      <p:graphicFrame>
        <p:nvGraphicFramePr>
          <p:cNvPr id="97287" name="对象 307207"/>
          <p:cNvGraphicFramePr/>
          <p:nvPr/>
        </p:nvGraphicFramePr>
        <p:xfrm>
          <a:off x="2809875" y="2894013"/>
          <a:ext cx="5749925" cy="1560512"/>
        </p:xfrm>
        <a:graphic>
          <a:graphicData uri="http://schemas.openxmlformats.org/presentationml/2006/ole">
            <mc:AlternateContent xmlns:mc="http://schemas.openxmlformats.org/markup-compatibility/2006">
              <mc:Choice xmlns:v="urn:schemas-microsoft-com:vml" Requires="v">
                <p:oleObj spid="_x0000_s3085" name="" r:id="rId7" imgW="2805430" imgH="761365" progId="Equation.3">
                  <p:embed/>
                </p:oleObj>
              </mc:Choice>
              <mc:Fallback>
                <p:oleObj name="" r:id="rId7" imgW="2805430" imgH="761365" progId="Equation.3">
                  <p:embed/>
                  <p:pic>
                    <p:nvPicPr>
                      <p:cNvPr id="0" name="图片 3084"/>
                      <p:cNvPicPr/>
                      <p:nvPr/>
                    </p:nvPicPr>
                    <p:blipFill>
                      <a:blip r:embed="rId8"/>
                      <a:stretch>
                        <a:fillRect/>
                      </a:stretch>
                    </p:blipFill>
                    <p:spPr>
                      <a:xfrm>
                        <a:off x="2809875" y="2894013"/>
                        <a:ext cx="5749925" cy="1560512"/>
                      </a:xfrm>
                      <a:prstGeom prst="rect">
                        <a:avLst/>
                      </a:prstGeom>
                      <a:noFill/>
                      <a:ln w="38100">
                        <a:noFill/>
                        <a:miter/>
                      </a:ln>
                    </p:spPr>
                  </p:pic>
                </p:oleObj>
              </mc:Fallback>
            </mc:AlternateContent>
          </a:graphicData>
        </a:graphic>
      </p:graphicFrame>
      <p:sp>
        <p:nvSpPr>
          <p:cNvPr id="97288" name="矩形 307208"/>
          <p:cNvSpPr/>
          <p:nvPr/>
        </p:nvSpPr>
        <p:spPr>
          <a:xfrm>
            <a:off x="566738" y="4454525"/>
            <a:ext cx="3429000" cy="522288"/>
          </a:xfrm>
          <a:prstGeom prst="rect">
            <a:avLst/>
          </a:prstGeom>
          <a:noFill/>
          <a:ln w="9525">
            <a:noFill/>
          </a:ln>
        </p:spPr>
        <p:txBody>
          <a:bodyPr anchor="t">
            <a:spAutoFit/>
          </a:bodyPr>
          <a:p>
            <a:pPr indent="0"/>
            <a:r>
              <a:rPr lang="zh-CN" altLang="en-US" sz="2800" b="1" dirty="0">
                <a:latin typeface="Times New Roman" panose="02020803070505020304" pitchFamily="18" charset="0"/>
                <a:ea typeface="宋体" panose="02010600030101010101" pitchFamily="2" charset="-122"/>
              </a:rPr>
              <a:t>因此</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所求分解式为</a:t>
            </a:r>
            <a:endParaRPr lang="zh-CN" altLang="en-US" sz="2800" b="1" dirty="0">
              <a:latin typeface="Times New Roman" panose="02020803070505020304" pitchFamily="18" charset="0"/>
              <a:ea typeface="宋体" panose="02010600030101010101" pitchFamily="2" charset="-122"/>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98305" name="标题 308225"/>
          <p:cNvSpPr>
            <a:spLocks noGrp="1"/>
          </p:cNvSpPr>
          <p:nvPr>
            <p:ph type="title"/>
          </p:nvPr>
        </p:nvSpPr>
        <p:spPr>
          <a:xfrm>
            <a:off x="762000" y="930275"/>
            <a:ext cx="5562600" cy="701675"/>
          </a:xfrm>
        </p:spPr>
        <p:txBody>
          <a:bodyPr wrap="square" anchor="b">
            <a:spAutoFit/>
          </a:bodyPr>
          <a:p>
            <a:pPr marL="609600" indent="-609600">
              <a:buClr>
                <a:schemeClr val="tx2"/>
              </a:buClr>
              <a:buChar char="§"/>
            </a:pPr>
            <a:r>
              <a:rPr lang="en-US" altLang="zh-CN" sz="4000">
                <a:latin typeface="宋体" panose="02010600030101010101" pitchFamily="2" charset="-122"/>
                <a:ea typeface="宋体" panose="02010600030101010101" pitchFamily="2" charset="-122"/>
              </a:rPr>
              <a:t>9  </a:t>
            </a:r>
            <a:r>
              <a:rPr lang="zh-CN" altLang="en-US" sz="4000" b="1" dirty="0">
                <a:ea typeface="宋体" panose="02010600030101010101" pitchFamily="2" charset="-122"/>
              </a:rPr>
              <a:t>有理系数多项式</a:t>
            </a:r>
            <a:endParaRPr lang="zh-CN" altLang="en-US" sz="4000">
              <a:latin typeface="宋体" panose="02010600030101010101" pitchFamily="2" charset="-122"/>
              <a:ea typeface="宋体" panose="02010600030101010101" pitchFamily="2" charset="-122"/>
            </a:endParaRPr>
          </a:p>
        </p:txBody>
      </p:sp>
      <p:sp>
        <p:nvSpPr>
          <p:cNvPr id="98306" name="文本占位符 308226"/>
          <p:cNvSpPr>
            <a:spLocks noGrp="1"/>
          </p:cNvSpPr>
          <p:nvPr>
            <p:ph idx="1"/>
          </p:nvPr>
        </p:nvSpPr>
        <p:spPr>
          <a:xfrm>
            <a:off x="685800" y="1828800"/>
            <a:ext cx="8229600" cy="4724400"/>
          </a:xfrm>
        </p:spPr>
        <p:txBody>
          <a:bodyPr anchor="t"/>
          <a:p>
            <a:pPr algn="just">
              <a:lnSpc>
                <a:spcPct val="90000"/>
              </a:lnSpc>
            </a:pPr>
            <a:r>
              <a:rPr lang="zh-CN" altLang="en-US" sz="2800" b="1" dirty="0">
                <a:latin typeface="宋体" panose="02010600030101010101" pitchFamily="2" charset="-122"/>
              </a:rPr>
              <a:t>要说的话：对有理系数多项式因式分解定理成立</a:t>
            </a:r>
            <a:r>
              <a:rPr lang="en-US" altLang="zh-CN" sz="2800" b="1">
                <a:latin typeface="宋体" panose="02010600030101010101" pitchFamily="2" charset="-122"/>
              </a:rPr>
              <a:t>,</a:t>
            </a:r>
            <a:endParaRPr lang="en-US" altLang="zh-CN" sz="2800" b="1">
              <a:latin typeface="宋体" panose="02010600030101010101" pitchFamily="2" charset="-122"/>
            </a:endParaRPr>
          </a:p>
          <a:p>
            <a:pPr algn="just">
              <a:lnSpc>
                <a:spcPct val="90000"/>
              </a:lnSpc>
              <a:buNone/>
            </a:pPr>
            <a:r>
              <a:rPr lang="zh-CN" altLang="en-US" sz="2800" b="1" dirty="0">
                <a:latin typeface="宋体" panose="02010600030101010101" pitchFamily="2" charset="-122"/>
              </a:rPr>
              <a:t>但与复、实系数情形不同</a:t>
            </a:r>
            <a:r>
              <a:rPr lang="en-US" altLang="zh-CN" sz="2800" b="1" dirty="0">
                <a:latin typeface="宋体" panose="02010600030101010101" pitchFamily="2" charset="-122"/>
              </a:rPr>
              <a:t>,</a:t>
            </a:r>
            <a:r>
              <a:rPr lang="zh-CN" altLang="en-US" sz="2800" b="1" dirty="0">
                <a:latin typeface="宋体" panose="02010600030101010101" pitchFamily="2" charset="-122"/>
              </a:rPr>
              <a:t>给出一个有理系数多项式</a:t>
            </a:r>
            <a:endParaRPr lang="zh-CN" altLang="en-US" sz="2800" b="1" dirty="0">
              <a:latin typeface="宋体" panose="02010600030101010101" pitchFamily="2" charset="-122"/>
            </a:endParaRPr>
          </a:p>
          <a:p>
            <a:pPr algn="just">
              <a:lnSpc>
                <a:spcPct val="90000"/>
              </a:lnSpc>
              <a:buNone/>
            </a:pPr>
            <a:r>
              <a:rPr lang="zh-CN" altLang="en-US" sz="2800" b="1" dirty="0">
                <a:latin typeface="宋体" panose="02010600030101010101" pitchFamily="2" charset="-122"/>
              </a:rPr>
              <a:t>往往很难判定它是否可约</a:t>
            </a:r>
            <a:r>
              <a:rPr lang="en-US" altLang="zh-CN" sz="2800" b="1" dirty="0">
                <a:latin typeface="宋体" panose="02010600030101010101" pitchFamily="2" charset="-122"/>
              </a:rPr>
              <a:t>,</a:t>
            </a:r>
            <a:r>
              <a:rPr lang="zh-CN" altLang="en-US" sz="2800" b="1" dirty="0">
                <a:latin typeface="宋体" panose="02010600030101010101" pitchFamily="2" charset="-122"/>
              </a:rPr>
              <a:t>并且对任意的正整数</a:t>
            </a:r>
            <a:r>
              <a:rPr lang="en-US" altLang="zh-CN" sz="2800" b="1" i="1">
                <a:latin typeface="Times New Roman" panose="02020803070505020304" pitchFamily="18" charset="0"/>
              </a:rPr>
              <a:t>n</a:t>
            </a:r>
            <a:r>
              <a:rPr lang="zh-CN" altLang="en-US" sz="2800" b="1" dirty="0">
                <a:latin typeface="宋体" panose="02010600030101010101" pitchFamily="2" charset="-122"/>
              </a:rPr>
              <a:t>都</a:t>
            </a:r>
            <a:endParaRPr lang="zh-CN" altLang="en-US" sz="2800" b="1" dirty="0">
              <a:latin typeface="宋体" panose="02010600030101010101" pitchFamily="2" charset="-122"/>
            </a:endParaRPr>
          </a:p>
          <a:p>
            <a:pPr algn="just">
              <a:lnSpc>
                <a:spcPct val="90000"/>
              </a:lnSpc>
              <a:buNone/>
            </a:pPr>
            <a:r>
              <a:rPr lang="zh-CN" altLang="en-US" sz="2800" b="1" dirty="0">
                <a:latin typeface="宋体" panose="02010600030101010101" pitchFamily="2" charset="-122"/>
              </a:rPr>
              <a:t>有</a:t>
            </a:r>
            <a:r>
              <a:rPr lang="en-US" altLang="zh-CN" sz="2800" b="1" i="1">
                <a:latin typeface="Times New Roman" panose="02020803070505020304" pitchFamily="18" charset="0"/>
              </a:rPr>
              <a:t>n</a:t>
            </a:r>
            <a:r>
              <a:rPr lang="zh-CN" altLang="en-US" sz="2800" b="1" dirty="0">
                <a:latin typeface="宋体" panose="02010600030101010101" pitchFamily="2" charset="-122"/>
              </a:rPr>
              <a:t>次不可约有理系数多项式</a:t>
            </a:r>
            <a:r>
              <a:rPr lang="en-US" altLang="zh-CN" sz="2800" b="1" dirty="0">
                <a:latin typeface="宋体" panose="02010600030101010101" pitchFamily="2" charset="-122"/>
              </a:rPr>
              <a:t>.</a:t>
            </a:r>
            <a:r>
              <a:rPr lang="zh-CN" altLang="en-US" sz="2800" b="1" dirty="0">
                <a:latin typeface="宋体" panose="02010600030101010101" pitchFamily="2" charset="-122"/>
              </a:rPr>
              <a:t>因此我们不一般讨论</a:t>
            </a:r>
            <a:endParaRPr lang="zh-CN" altLang="en-US" sz="2800" b="1" dirty="0">
              <a:latin typeface="宋体" panose="02010600030101010101" pitchFamily="2" charset="-122"/>
            </a:endParaRPr>
          </a:p>
          <a:p>
            <a:pPr algn="just">
              <a:lnSpc>
                <a:spcPct val="90000"/>
              </a:lnSpc>
              <a:buNone/>
            </a:pPr>
            <a:r>
              <a:rPr lang="zh-CN" altLang="en-US" sz="2800" b="1" dirty="0">
                <a:latin typeface="宋体" panose="02010600030101010101" pitchFamily="2" charset="-122"/>
              </a:rPr>
              <a:t>它的分解定理，而只给出如下讨论：</a:t>
            </a:r>
            <a:endParaRPr lang="zh-CN" altLang="en-US" sz="2800" b="1" dirty="0">
              <a:latin typeface="宋体" panose="02010600030101010101" pitchFamily="2" charset="-122"/>
            </a:endParaRPr>
          </a:p>
          <a:p>
            <a:pPr algn="just">
              <a:lnSpc>
                <a:spcPct val="90000"/>
              </a:lnSpc>
              <a:buNone/>
            </a:pPr>
            <a:r>
              <a:rPr lang="zh-CN" altLang="en-US" sz="2800" b="1" dirty="0">
                <a:latin typeface="宋体" panose="02010600030101010101" pitchFamily="2" charset="-122"/>
              </a:rPr>
              <a:t>  </a:t>
            </a:r>
            <a:endParaRPr lang="zh-CN" altLang="en-US" sz="2800" b="1" dirty="0">
              <a:latin typeface="宋体" panose="02010600030101010101" pitchFamily="2" charset="-122"/>
            </a:endParaRPr>
          </a:p>
          <a:p>
            <a:pPr algn="just">
              <a:lnSpc>
                <a:spcPct val="90000"/>
              </a:lnSpc>
              <a:buNone/>
            </a:pPr>
            <a:r>
              <a:rPr lang="zh-CN" altLang="en-US" sz="2800" b="1" dirty="0">
                <a:solidFill>
                  <a:schemeClr val="tx2"/>
                </a:solidFill>
                <a:latin typeface="宋体" panose="02010600030101010101" pitchFamily="2" charset="-122"/>
              </a:rPr>
              <a:t>  </a:t>
            </a:r>
            <a:r>
              <a:rPr lang="en-US" altLang="zh-CN" sz="2800" b="1" dirty="0">
                <a:solidFill>
                  <a:schemeClr val="tx2"/>
                </a:solidFill>
                <a:latin typeface="宋体" panose="02010600030101010101" pitchFamily="2" charset="-122"/>
              </a:rPr>
              <a:t>①</a:t>
            </a:r>
            <a:r>
              <a:rPr lang="zh-CN" altLang="en-US" sz="2800" b="1" dirty="0">
                <a:latin typeface="宋体" panose="02010600030101010101" pitchFamily="2" charset="-122"/>
              </a:rPr>
              <a:t>有理系数多项式的因式分解可归结为整系数多</a:t>
            </a:r>
            <a:endParaRPr lang="zh-CN" altLang="en-US" sz="2800" b="1" dirty="0">
              <a:latin typeface="宋体" panose="02010600030101010101" pitchFamily="2" charset="-122"/>
            </a:endParaRPr>
          </a:p>
          <a:p>
            <a:pPr algn="just">
              <a:lnSpc>
                <a:spcPct val="90000"/>
              </a:lnSpc>
              <a:buNone/>
            </a:pPr>
            <a:r>
              <a:rPr lang="zh-CN" altLang="en-US" sz="2800" b="1" dirty="0">
                <a:latin typeface="宋体" panose="02010600030101010101" pitchFamily="2" charset="-122"/>
              </a:rPr>
              <a:t>项式的因式分解问题；</a:t>
            </a:r>
            <a:endParaRPr lang="zh-CN" altLang="en-US" sz="2800" b="1" dirty="0">
              <a:latin typeface="宋体" panose="02010600030101010101" pitchFamily="2" charset="-122"/>
            </a:endParaRPr>
          </a:p>
          <a:p>
            <a:pPr algn="just">
              <a:lnSpc>
                <a:spcPct val="90000"/>
              </a:lnSpc>
              <a:buNone/>
            </a:pPr>
            <a:r>
              <a:rPr lang="zh-CN" altLang="en-US" sz="2800" b="1" dirty="0">
                <a:latin typeface="宋体" panose="02010600030101010101" pitchFamily="2" charset="-122"/>
              </a:rPr>
              <a:t>  </a:t>
            </a:r>
            <a:r>
              <a:rPr lang="en-US" altLang="zh-CN" sz="2800" b="1" dirty="0">
                <a:solidFill>
                  <a:schemeClr val="tx2"/>
                </a:solidFill>
                <a:latin typeface="宋体" panose="02010600030101010101" pitchFamily="2" charset="-122"/>
              </a:rPr>
              <a:t>②</a:t>
            </a:r>
            <a:r>
              <a:rPr lang="zh-CN" altLang="en-US" sz="2800" b="1" dirty="0">
                <a:latin typeface="宋体" panose="02010600030101010101" pitchFamily="2" charset="-122"/>
              </a:rPr>
              <a:t>如何判别、求出有理系数多项式的有理根；</a:t>
            </a:r>
            <a:endParaRPr lang="zh-CN" altLang="en-US" sz="2800" b="1" dirty="0">
              <a:latin typeface="宋体" panose="02010600030101010101" pitchFamily="2" charset="-122"/>
            </a:endParaRPr>
          </a:p>
          <a:p>
            <a:pPr algn="just">
              <a:lnSpc>
                <a:spcPct val="90000"/>
              </a:lnSpc>
              <a:buNone/>
            </a:pPr>
            <a:r>
              <a:rPr lang="zh-CN" altLang="en-US" sz="2800" b="1" dirty="0">
                <a:latin typeface="宋体" panose="02010600030101010101" pitchFamily="2" charset="-122"/>
              </a:rPr>
              <a:t>  </a:t>
            </a:r>
            <a:r>
              <a:rPr lang="en-US" altLang="zh-CN" sz="2800" b="1" dirty="0">
                <a:solidFill>
                  <a:schemeClr val="tx2"/>
                </a:solidFill>
                <a:latin typeface="宋体" panose="02010600030101010101" pitchFamily="2" charset="-122"/>
              </a:rPr>
              <a:t>③</a:t>
            </a:r>
            <a:r>
              <a:rPr lang="zh-CN" altLang="en-US" sz="2800" b="1" dirty="0">
                <a:latin typeface="宋体" panose="02010600030101010101" pitchFamily="2" charset="-122"/>
              </a:rPr>
              <a:t>举例说明存在</a:t>
            </a:r>
            <a:r>
              <a:rPr lang="en-US" altLang="zh-CN" sz="2800" b="1" i="1">
                <a:latin typeface="Times New Roman" panose="02020803070505020304" pitchFamily="18" charset="0"/>
              </a:rPr>
              <a:t>n</a:t>
            </a:r>
            <a:r>
              <a:rPr lang="zh-CN" altLang="en-US" sz="2800" b="1" dirty="0">
                <a:latin typeface="宋体" panose="02010600030101010101" pitchFamily="2" charset="-122"/>
              </a:rPr>
              <a:t>次不可约有理系数多项式</a:t>
            </a:r>
            <a:r>
              <a:rPr lang="en-US" altLang="zh-CN" sz="2800" b="1">
                <a:latin typeface="宋体" panose="02010600030101010101" pitchFamily="2" charset="-122"/>
              </a:rPr>
              <a:t>.</a:t>
            </a:r>
            <a:endParaRPr lang="en-US" altLang="zh-CN" sz="2800" b="1">
              <a:latin typeface="宋体" panose="02010600030101010101" pitchFamily="2" charset="-122"/>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99329" name="标题 309249"/>
          <p:cNvSpPr>
            <a:spLocks noGrp="1"/>
          </p:cNvSpPr>
          <p:nvPr>
            <p:ph type="title"/>
          </p:nvPr>
        </p:nvSpPr>
        <p:spPr>
          <a:xfrm>
            <a:off x="566738" y="547688"/>
            <a:ext cx="2557462" cy="519112"/>
          </a:xfrm>
        </p:spPr>
        <p:txBody>
          <a:bodyPr wrap="square" anchor="b">
            <a:spAutoFit/>
          </a:bodyPr>
          <a:p>
            <a:r>
              <a:rPr lang="en-US" altLang="zh-CN" sz="2800" b="1" dirty="0">
                <a:latin typeface="Times New Roman" panose="02020803070505020304" pitchFamily="18" charset="0"/>
                <a:ea typeface="宋体" panose="02010600030101010101" pitchFamily="2" charset="-122"/>
              </a:rPr>
              <a:t>1. </a:t>
            </a:r>
            <a:r>
              <a:rPr lang="zh-CN" altLang="en-US" sz="2800" b="1" dirty="0">
                <a:latin typeface="Times New Roman" panose="02020803070505020304" pitchFamily="18" charset="0"/>
                <a:ea typeface="宋体" panose="02010600030101010101" pitchFamily="2" charset="-122"/>
              </a:rPr>
              <a:t>本原多项式</a:t>
            </a:r>
            <a:endParaRPr lang="zh-CN" altLang="en-US" sz="2800" b="1">
              <a:latin typeface="Times New Roman" panose="02020803070505020304" pitchFamily="18" charset="0"/>
              <a:ea typeface="宋体" panose="02010600030101010101" pitchFamily="2" charset="-122"/>
            </a:endParaRPr>
          </a:p>
        </p:txBody>
      </p:sp>
      <p:sp>
        <p:nvSpPr>
          <p:cNvPr id="309251" name="内容占位符 309250"/>
          <p:cNvSpPr>
            <a:spLocks noGrp="1"/>
          </p:cNvSpPr>
          <p:nvPr>
            <p:ph idx="1"/>
          </p:nvPr>
        </p:nvSpPr>
        <p:spPr>
          <a:xfrm>
            <a:off x="609600" y="1219200"/>
            <a:ext cx="8458200" cy="2057400"/>
          </a:xfrm>
        </p:spPr>
        <p:txBody>
          <a:bodyPr anchor="t"/>
          <a:p>
            <a:pPr>
              <a:buNone/>
            </a:pPr>
            <a:r>
              <a:rPr lang="en-US" altLang="zh-CN" sz="2800" b="1" dirty="0">
                <a:solidFill>
                  <a:schemeClr val="tx2"/>
                </a:solidFill>
                <a:latin typeface="Times New Roman" panose="02020803070505020304" pitchFamily="18" charset="0"/>
              </a:rPr>
              <a:t>(1) </a:t>
            </a:r>
            <a:r>
              <a:rPr lang="zh-CN" altLang="en-US" sz="2800" b="1" dirty="0">
                <a:solidFill>
                  <a:schemeClr val="tx2"/>
                </a:solidFill>
                <a:latin typeface="Times New Roman" panose="02020803070505020304" pitchFamily="18" charset="0"/>
              </a:rPr>
              <a:t>定义   </a:t>
            </a:r>
            <a:r>
              <a:rPr lang="zh-CN" altLang="en-US" sz="2800" b="1" dirty="0">
                <a:latin typeface="宋体" panose="02010600030101010101" pitchFamily="2" charset="-122"/>
              </a:rPr>
              <a:t>设</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a:latin typeface="宋体" panose="02010600030101010101" pitchFamily="2" charset="-122"/>
              </a:rPr>
              <a:t>=</a:t>
            </a:r>
            <a:r>
              <a:rPr lang="en-US" altLang="zh-CN" sz="2800" b="1" i="1">
                <a:latin typeface="Times New Roman" panose="02020803070505020304" pitchFamily="18" charset="0"/>
              </a:rPr>
              <a:t>b</a:t>
            </a:r>
            <a:r>
              <a:rPr lang="en-US" altLang="zh-CN" sz="2800" b="1" i="1" baseline="-25000">
                <a:latin typeface="Times New Roman" panose="02020803070505020304" pitchFamily="18" charset="0"/>
              </a:rPr>
              <a:t>n</a:t>
            </a:r>
            <a:r>
              <a:rPr lang="en-US" altLang="zh-CN" sz="2800" b="1" i="1">
                <a:latin typeface="Times New Roman" panose="02020803070505020304" pitchFamily="18" charset="0"/>
              </a:rPr>
              <a:t>x</a:t>
            </a:r>
            <a:r>
              <a:rPr lang="en-US" altLang="zh-CN" sz="2800" b="1" baseline="30000">
                <a:latin typeface="Times New Roman" panose="02020803070505020304" pitchFamily="18" charset="0"/>
              </a:rPr>
              <a:t>n</a:t>
            </a:r>
            <a:r>
              <a:rPr lang="en-US" altLang="zh-CN" sz="2800" b="1">
                <a:latin typeface="宋体" panose="02010600030101010101" pitchFamily="2" charset="-122"/>
              </a:rPr>
              <a:t>+</a:t>
            </a:r>
            <a:r>
              <a:rPr lang="en-US" altLang="zh-CN" sz="2800" b="1" i="1">
                <a:latin typeface="Times New Roman" panose="02020803070505020304" pitchFamily="18" charset="0"/>
              </a:rPr>
              <a:t>b</a:t>
            </a:r>
            <a:r>
              <a:rPr lang="en-US" altLang="zh-CN" sz="2800" b="1" i="1" baseline="-25000">
                <a:latin typeface="Times New Roman" panose="02020803070505020304" pitchFamily="18" charset="0"/>
              </a:rPr>
              <a:t>n</a:t>
            </a:r>
            <a:r>
              <a:rPr lang="en-US" altLang="zh-CN" sz="2800" b="1" baseline="-25000">
                <a:latin typeface="宋体" panose="02010600030101010101" pitchFamily="2" charset="-122"/>
              </a:rPr>
              <a:t>-1</a:t>
            </a:r>
            <a:r>
              <a:rPr lang="en-US" altLang="zh-CN" sz="2800" b="1" i="1">
                <a:latin typeface="Times New Roman" panose="02020803070505020304" pitchFamily="18" charset="0"/>
              </a:rPr>
              <a:t>x</a:t>
            </a:r>
            <a:r>
              <a:rPr lang="en-US" altLang="zh-CN" sz="2800" b="1" i="1" baseline="30000">
                <a:latin typeface="Times New Roman Bold Italic" panose="02020803070505020304" charset="0"/>
                <a:cs typeface="Times New Roman Bold Italic" panose="02020803070505020304" charset="0"/>
              </a:rPr>
              <a:t>n</a:t>
            </a:r>
            <a:r>
              <a:rPr lang="en-US" altLang="zh-CN" sz="2800" b="1" baseline="30000">
                <a:latin typeface="宋体" panose="02010600030101010101" pitchFamily="2" charset="-122"/>
              </a:rPr>
              <a:t>-1</a:t>
            </a:r>
            <a:r>
              <a:rPr lang="en-US" altLang="zh-CN" sz="2800" b="1">
                <a:latin typeface="宋体" panose="02010600030101010101" pitchFamily="2" charset="-122"/>
              </a:rPr>
              <a:t>+</a:t>
            </a:r>
            <a:r>
              <a:rPr lang="zh-CN" altLang="en-US" sz="2800" b="1">
                <a:latin typeface="宋体" panose="02010600030101010101" pitchFamily="2" charset="-122"/>
              </a:rPr>
              <a:t>…</a:t>
            </a:r>
            <a:r>
              <a:rPr lang="en-US" altLang="zh-CN" sz="2800" b="1">
                <a:latin typeface="宋体" panose="02010600030101010101" pitchFamily="2" charset="-122"/>
              </a:rPr>
              <a:t>+</a:t>
            </a:r>
            <a:r>
              <a:rPr lang="en-US" altLang="zh-CN" sz="2800" b="1" i="1">
                <a:latin typeface="Times New Roman" panose="02020803070505020304" pitchFamily="18" charset="0"/>
              </a:rPr>
              <a:t>b</a:t>
            </a:r>
            <a:r>
              <a:rPr lang="en-US" altLang="zh-CN" sz="2800" b="1" baseline="-25000">
                <a:latin typeface="宋体" panose="02010600030101010101" pitchFamily="2" charset="-122"/>
              </a:rPr>
              <a:t>1</a:t>
            </a:r>
            <a:r>
              <a:rPr lang="en-US" altLang="zh-CN" sz="2800" b="1" i="1">
                <a:latin typeface="Times New Roman" panose="02020803070505020304" pitchFamily="18" charset="0"/>
              </a:rPr>
              <a:t>x</a:t>
            </a:r>
            <a:r>
              <a:rPr lang="en-US" altLang="zh-CN" sz="2800" b="1">
                <a:latin typeface="宋体" panose="02010600030101010101" pitchFamily="2" charset="-122"/>
              </a:rPr>
              <a:t>+</a:t>
            </a:r>
            <a:r>
              <a:rPr lang="en-US" altLang="zh-CN" sz="2800" b="1" i="1">
                <a:latin typeface="Times New Roman" panose="02020803070505020304" pitchFamily="18" charset="0"/>
              </a:rPr>
              <a:t>b</a:t>
            </a:r>
            <a:r>
              <a:rPr lang="en-US" altLang="zh-CN" sz="2800" b="1" baseline="-25000">
                <a:latin typeface="宋体" panose="02010600030101010101" pitchFamily="2" charset="-122"/>
              </a:rPr>
              <a:t>0</a:t>
            </a:r>
            <a:r>
              <a:rPr lang="zh-CN" altLang="en-US" sz="2800" b="1" dirty="0">
                <a:latin typeface="宋体" panose="02010600030101010101" pitchFamily="2" charset="-122"/>
              </a:rPr>
              <a:t>是一个非零</a:t>
            </a:r>
            <a:endParaRPr lang="zh-CN" altLang="en-US" sz="2800" b="1" dirty="0">
              <a:latin typeface="宋体" panose="02010600030101010101" pitchFamily="2" charset="-122"/>
            </a:endParaRPr>
          </a:p>
          <a:p>
            <a:pPr>
              <a:buNone/>
            </a:pPr>
            <a:r>
              <a:rPr lang="zh-CN" altLang="en-US" sz="2800" b="1" dirty="0">
                <a:latin typeface="宋体" panose="02010600030101010101" pitchFamily="2" charset="-122"/>
              </a:rPr>
              <a:t>的整系数多项式</a:t>
            </a:r>
            <a:r>
              <a:rPr lang="en-US" altLang="zh-CN" sz="2800" b="1" dirty="0">
                <a:latin typeface="宋体" panose="02010600030101010101" pitchFamily="2" charset="-122"/>
              </a:rPr>
              <a:t>.</a:t>
            </a:r>
            <a:r>
              <a:rPr lang="zh-CN" altLang="en-US" sz="2800" b="1" dirty="0">
                <a:latin typeface="宋体" panose="02010600030101010101" pitchFamily="2" charset="-122"/>
              </a:rPr>
              <a:t>如果它的各项系数</a:t>
            </a:r>
            <a:r>
              <a:rPr lang="en-US" altLang="zh-CN" sz="2800" b="1" i="1" err="1">
                <a:latin typeface="Times New Roman" panose="02020803070505020304" pitchFamily="18" charset="0"/>
              </a:rPr>
              <a:t>b</a:t>
            </a:r>
            <a:r>
              <a:rPr lang="en-US" altLang="zh-CN" sz="2800" b="1" i="1" baseline="-25000" err="1">
                <a:latin typeface="Times New Roman" panose="02020803070505020304" pitchFamily="18" charset="0"/>
              </a:rPr>
              <a:t>n</a:t>
            </a:r>
            <a:r>
              <a:rPr lang="en-US" altLang="zh-CN" sz="2800" b="1" i="1" baseline="-25000">
                <a:latin typeface="Times New Roman" panose="02020803070505020304" pitchFamily="18" charset="0"/>
              </a:rPr>
              <a:t> </a:t>
            </a:r>
            <a:r>
              <a:rPr lang="en-US" altLang="zh-CN" sz="2800" b="1">
                <a:latin typeface="宋体" panose="02010600030101010101" pitchFamily="2" charset="-122"/>
              </a:rPr>
              <a:t>,</a:t>
            </a:r>
            <a:r>
              <a:rPr lang="en-US" altLang="zh-CN" sz="2800" b="1" i="1">
                <a:latin typeface="Times New Roman" panose="02020803070505020304" pitchFamily="18" charset="0"/>
              </a:rPr>
              <a:t>b</a:t>
            </a:r>
            <a:r>
              <a:rPr lang="en-US" altLang="zh-CN" sz="2800" b="1" i="1" baseline="-25000">
                <a:latin typeface="Times New Roman" panose="02020803070505020304" pitchFamily="18" charset="0"/>
              </a:rPr>
              <a:t>n</a:t>
            </a:r>
            <a:r>
              <a:rPr lang="en-US" altLang="zh-CN" sz="2800" b="1" baseline="-25000">
                <a:latin typeface="宋体" panose="02010600030101010101" pitchFamily="2" charset="-122"/>
              </a:rPr>
              <a:t>-1</a:t>
            </a:r>
            <a:r>
              <a:rPr lang="en-US" altLang="zh-CN" sz="2800" b="1">
                <a:latin typeface="宋体" panose="02010600030101010101" pitchFamily="2" charset="-122"/>
              </a:rPr>
              <a:t>,</a:t>
            </a:r>
            <a:r>
              <a:rPr lang="en-US" altLang="zh-CN" sz="2800" b="1">
                <a:latin typeface="Times New Roman" panose="02020803070505020304" pitchFamily="18" charset="0"/>
              </a:rPr>
              <a:t>…</a:t>
            </a:r>
            <a:r>
              <a:rPr lang="en-US" altLang="zh-CN" sz="2800" b="1">
                <a:latin typeface="宋体" panose="02010600030101010101" pitchFamily="2" charset="-122"/>
              </a:rPr>
              <a:t>,</a:t>
            </a:r>
            <a:r>
              <a:rPr lang="en-US" altLang="zh-CN" sz="2800" b="1" i="1">
                <a:latin typeface="Times New Roman" panose="02020803070505020304" pitchFamily="18" charset="0"/>
              </a:rPr>
              <a:t>b</a:t>
            </a:r>
            <a:r>
              <a:rPr lang="en-US" altLang="zh-CN" sz="2800" b="1" baseline="-25000">
                <a:latin typeface="宋体" panose="02010600030101010101" pitchFamily="2" charset="-122"/>
              </a:rPr>
              <a:t>1</a:t>
            </a:r>
            <a:r>
              <a:rPr lang="en-US" altLang="zh-CN" sz="2800" b="1">
                <a:latin typeface="宋体" panose="02010600030101010101" pitchFamily="2" charset="-122"/>
              </a:rPr>
              <a:t>,</a:t>
            </a:r>
            <a:r>
              <a:rPr lang="en-US" altLang="zh-CN" sz="2800" b="1" i="1">
                <a:latin typeface="Times New Roman" panose="02020803070505020304" pitchFamily="18" charset="0"/>
              </a:rPr>
              <a:t>b</a:t>
            </a:r>
            <a:r>
              <a:rPr lang="en-US" altLang="zh-CN" sz="2800" b="1" baseline="-25000">
                <a:latin typeface="宋体" panose="02010600030101010101" pitchFamily="2" charset="-122"/>
              </a:rPr>
              <a:t>0</a:t>
            </a:r>
            <a:endParaRPr lang="en-US" altLang="zh-CN" sz="2800" b="1" baseline="-25000">
              <a:latin typeface="宋体" panose="02010600030101010101" pitchFamily="2" charset="-122"/>
            </a:endParaRPr>
          </a:p>
          <a:p>
            <a:pPr>
              <a:buNone/>
            </a:pPr>
            <a:r>
              <a:rPr lang="zh-CN" altLang="en-US" sz="2800" b="1" dirty="0">
                <a:latin typeface="宋体" panose="02010600030101010101" pitchFamily="2" charset="-122"/>
              </a:rPr>
              <a:t>除去</a:t>
            </a:r>
            <a:r>
              <a:rPr lang="en-US" altLang="zh-CN" sz="2800" b="1" dirty="0">
                <a:latin typeface="宋体" panose="02010600030101010101" pitchFamily="2" charset="-122"/>
                <a:sym typeface="Symbol" pitchFamily="18" charset="2"/>
              </a:rPr>
              <a:t>1</a:t>
            </a:r>
            <a:r>
              <a:rPr lang="zh-CN" altLang="en-US" sz="2800" b="1" dirty="0">
                <a:latin typeface="宋体" panose="02010600030101010101" pitchFamily="2" charset="-122"/>
                <a:sym typeface="Symbol" pitchFamily="18" charset="2"/>
              </a:rPr>
              <a:t>外没有其他的公因子</a:t>
            </a:r>
            <a:r>
              <a:rPr lang="en-US" altLang="zh-CN" sz="2800" b="1" dirty="0">
                <a:latin typeface="宋体" panose="02010600030101010101" pitchFamily="2" charset="-122"/>
                <a:sym typeface="Symbol" pitchFamily="18" charset="2"/>
              </a:rPr>
              <a:t>,</a:t>
            </a:r>
            <a:r>
              <a:rPr lang="zh-CN" altLang="en-US" sz="2800" b="1" dirty="0">
                <a:latin typeface="宋体" panose="02010600030101010101" pitchFamily="2" charset="-122"/>
                <a:sym typeface="Symbol" pitchFamily="18" charset="2"/>
              </a:rPr>
              <a:t>则</a:t>
            </a:r>
            <a:r>
              <a:rPr lang="en-US" altLang="zh-CN" sz="2800" b="1" i="1">
                <a:latin typeface="Times New Roman" panose="02020803070505020304" pitchFamily="18" charset="0"/>
              </a:rPr>
              <a:t>g</a:t>
            </a:r>
            <a:r>
              <a:rPr lang="en-US" altLang="zh-CN" sz="2800" b="1">
                <a:latin typeface="宋体" panose="02010600030101010101" pitchFamily="2" charset="-122"/>
              </a:rPr>
              <a:t>(</a:t>
            </a:r>
            <a:r>
              <a:rPr lang="en-US" altLang="zh-CN" sz="2800" b="1" i="1">
                <a:latin typeface="Times New Roman" panose="02020803070505020304" pitchFamily="18" charset="0"/>
              </a:rPr>
              <a:t>x</a:t>
            </a:r>
            <a:r>
              <a:rPr lang="en-US" altLang="zh-CN" sz="2800" b="1">
                <a:latin typeface="宋体" panose="02010600030101010101" pitchFamily="2" charset="-122"/>
              </a:rPr>
              <a:t>) </a:t>
            </a:r>
            <a:r>
              <a:rPr lang="zh-CN" altLang="en-US" sz="2800" b="1" dirty="0">
                <a:latin typeface="宋体" panose="02010600030101010101" pitchFamily="2" charset="-122"/>
                <a:sym typeface="Symbol" pitchFamily="18" charset="2"/>
              </a:rPr>
              <a:t>称</a:t>
            </a:r>
            <a:r>
              <a:rPr lang="zh-CN" altLang="en-US" sz="2800" b="1" dirty="0">
                <a:latin typeface="宋体" panose="02010600030101010101" pitchFamily="2" charset="-122"/>
              </a:rPr>
              <a:t>为一个</a:t>
            </a:r>
            <a:r>
              <a:rPr lang="zh-CN" altLang="en-US" sz="2800" b="1" dirty="0">
                <a:solidFill>
                  <a:schemeClr val="tx2"/>
                </a:solidFill>
                <a:latin typeface="黑体" panose="02010600030101010101" pitchFamily="2" charset="-122"/>
                <a:ea typeface="黑体" panose="02010600030101010101" pitchFamily="2" charset="-122"/>
              </a:rPr>
              <a:t>本原多</a:t>
            </a:r>
            <a:endParaRPr lang="zh-CN" altLang="en-US" sz="2800" b="1" dirty="0">
              <a:solidFill>
                <a:schemeClr val="tx2"/>
              </a:solidFill>
              <a:latin typeface="黑体" panose="02010600030101010101" pitchFamily="2" charset="-122"/>
              <a:ea typeface="黑体" panose="02010600030101010101" pitchFamily="2" charset="-122"/>
            </a:endParaRPr>
          </a:p>
          <a:p>
            <a:pPr>
              <a:buNone/>
            </a:pPr>
            <a:r>
              <a:rPr lang="zh-CN" altLang="en-US" sz="2800" b="1" dirty="0">
                <a:solidFill>
                  <a:schemeClr val="tx2"/>
                </a:solidFill>
                <a:latin typeface="黑体" panose="02010600030101010101" pitchFamily="2" charset="-122"/>
                <a:ea typeface="黑体" panose="02010600030101010101" pitchFamily="2" charset="-122"/>
              </a:rPr>
              <a:t>项式</a:t>
            </a:r>
            <a:r>
              <a:rPr lang="en-US" altLang="zh-CN" sz="2800" b="1">
                <a:solidFill>
                  <a:schemeClr val="tx2"/>
                </a:solidFill>
                <a:latin typeface="宋体" panose="02010600030101010101" pitchFamily="2" charset="-122"/>
              </a:rPr>
              <a:t>.</a:t>
            </a:r>
            <a:endParaRPr lang="en-US" altLang="zh-CN" sz="2800" b="1"/>
          </a:p>
        </p:txBody>
      </p:sp>
      <p:sp>
        <p:nvSpPr>
          <p:cNvPr id="309252" name="线形标注 2 309251"/>
          <p:cNvSpPr/>
          <p:nvPr/>
        </p:nvSpPr>
        <p:spPr>
          <a:xfrm>
            <a:off x="4800600" y="457200"/>
            <a:ext cx="1524000" cy="457200"/>
          </a:xfrm>
          <a:prstGeom prst="borderCallout2">
            <a:avLst>
              <a:gd name="adj1" fmla="val 25000"/>
              <a:gd name="adj2" fmla="val -5000"/>
              <a:gd name="adj3" fmla="val 25000"/>
              <a:gd name="adj4" fmla="val -5000"/>
              <a:gd name="adj5" fmla="val 415625"/>
              <a:gd name="adj6" fmla="val -141875"/>
            </a:avLst>
          </a:prstGeom>
          <a:solidFill>
            <a:srgbClr val="FFFF66"/>
          </a:solidFill>
          <a:ln w="12700" cap="flat" cmpd="sng">
            <a:solidFill>
              <a:schemeClr val="tx1"/>
            </a:solidFill>
            <a:prstDash val="solid"/>
            <a:miter/>
            <a:headEnd type="none" w="med" len="med"/>
            <a:tailEnd type="none" w="med" len="med"/>
          </a:ln>
        </p:spPr>
        <p:txBody>
          <a:bodyPr anchor="t"/>
          <a:p>
            <a:pPr indent="0" algn="ctr"/>
            <a:r>
              <a:rPr lang="zh-CN" altLang="en-US" sz="2400" b="1" dirty="0">
                <a:latin typeface="Times New Roman" panose="02020803070505020304" pitchFamily="18" charset="0"/>
                <a:ea typeface="宋体" panose="02010600030101010101" pitchFamily="2" charset="-122"/>
              </a:rPr>
              <a:t>系数互素</a:t>
            </a:r>
            <a:endParaRPr lang="zh-CN" altLang="en-US" sz="2400" b="1">
              <a:latin typeface="Times New Roman" panose="02020803070505020304" pitchFamily="18" charset="0"/>
              <a:ea typeface="宋体" panose="02010600030101010101" pitchFamily="2" charset="-122"/>
            </a:endParaRPr>
          </a:p>
        </p:txBody>
      </p:sp>
      <p:graphicFrame>
        <p:nvGraphicFramePr>
          <p:cNvPr id="309253" name="对象 309252"/>
          <p:cNvGraphicFramePr/>
          <p:nvPr/>
        </p:nvGraphicFramePr>
        <p:xfrm>
          <a:off x="2239963" y="3984625"/>
          <a:ext cx="6089650" cy="938213"/>
        </p:xfrm>
        <a:graphic>
          <a:graphicData uri="http://schemas.openxmlformats.org/presentationml/2006/ole">
            <mc:AlternateContent xmlns:mc="http://schemas.openxmlformats.org/markup-compatibility/2006">
              <mc:Choice xmlns:v="urn:schemas-microsoft-com:vml" Requires="v">
                <p:oleObj spid="_x0000_s3086" name="" r:id="rId1" imgW="2639060" imgH="405765" progId="Equation.3">
                  <p:embed/>
                </p:oleObj>
              </mc:Choice>
              <mc:Fallback>
                <p:oleObj name="" r:id="rId1" imgW="2639060" imgH="405765" progId="Equation.3">
                  <p:embed/>
                  <p:pic>
                    <p:nvPicPr>
                      <p:cNvPr id="0" name="图片 3085"/>
                      <p:cNvPicPr/>
                      <p:nvPr/>
                    </p:nvPicPr>
                    <p:blipFill>
                      <a:blip r:embed="rId2"/>
                      <a:stretch>
                        <a:fillRect/>
                      </a:stretch>
                    </p:blipFill>
                    <p:spPr>
                      <a:xfrm>
                        <a:off x="2239963" y="3984625"/>
                        <a:ext cx="6089650" cy="938213"/>
                      </a:xfrm>
                      <a:prstGeom prst="rect">
                        <a:avLst/>
                      </a:prstGeom>
                      <a:noFill/>
                      <a:ln w="38100">
                        <a:noFill/>
                        <a:miter/>
                      </a:ln>
                    </p:spPr>
                  </p:pic>
                </p:oleObj>
              </mc:Fallback>
            </mc:AlternateContent>
          </a:graphicData>
        </a:graphic>
      </p:graphicFrame>
      <p:graphicFrame>
        <p:nvGraphicFramePr>
          <p:cNvPr id="309254" name="对象 309253"/>
          <p:cNvGraphicFramePr/>
          <p:nvPr/>
        </p:nvGraphicFramePr>
        <p:xfrm>
          <a:off x="1752600" y="4791075"/>
          <a:ext cx="6499225" cy="938213"/>
        </p:xfrm>
        <a:graphic>
          <a:graphicData uri="http://schemas.openxmlformats.org/presentationml/2006/ole">
            <mc:AlternateContent xmlns:mc="http://schemas.openxmlformats.org/markup-compatibility/2006">
              <mc:Choice xmlns:v="urn:schemas-microsoft-com:vml" Requires="v">
                <p:oleObj spid="_x0000_s3087" name="" r:id="rId3" imgW="2816860" imgH="405765" progId="Equation.3">
                  <p:embed/>
                </p:oleObj>
              </mc:Choice>
              <mc:Fallback>
                <p:oleObj name="" r:id="rId3" imgW="2816860" imgH="405765" progId="Equation.3">
                  <p:embed/>
                  <p:pic>
                    <p:nvPicPr>
                      <p:cNvPr id="0" name="图片 3086"/>
                      <p:cNvPicPr/>
                      <p:nvPr/>
                    </p:nvPicPr>
                    <p:blipFill>
                      <a:blip r:embed="rId4"/>
                      <a:stretch>
                        <a:fillRect/>
                      </a:stretch>
                    </p:blipFill>
                    <p:spPr>
                      <a:xfrm>
                        <a:off x="1752600" y="4791075"/>
                        <a:ext cx="6499225" cy="938213"/>
                      </a:xfrm>
                      <a:prstGeom prst="rect">
                        <a:avLst/>
                      </a:prstGeom>
                      <a:noFill/>
                      <a:ln w="38100">
                        <a:noFill/>
                        <a:miter/>
                      </a:ln>
                    </p:spPr>
                  </p:pic>
                </p:oleObj>
              </mc:Fallback>
            </mc:AlternateContent>
          </a:graphicData>
        </a:graphic>
      </p:graphicFrame>
      <p:sp>
        <p:nvSpPr>
          <p:cNvPr id="309255" name="线形标注 2 309254"/>
          <p:cNvSpPr/>
          <p:nvPr/>
        </p:nvSpPr>
        <p:spPr>
          <a:xfrm>
            <a:off x="7239000" y="4638675"/>
            <a:ext cx="1752600" cy="457200"/>
          </a:xfrm>
          <a:prstGeom prst="borderCallout2">
            <a:avLst>
              <a:gd name="adj1" fmla="val 25000"/>
              <a:gd name="adj2" fmla="val -4347"/>
              <a:gd name="adj3" fmla="val 25000"/>
              <a:gd name="adj4" fmla="val -4347"/>
              <a:gd name="adj5" fmla="val 88194"/>
              <a:gd name="adj6" fmla="val -22824"/>
            </a:avLst>
          </a:prstGeom>
          <a:solidFill>
            <a:srgbClr val="FFFF66"/>
          </a:solidFill>
          <a:ln w="12700" cap="flat" cmpd="sng">
            <a:solidFill>
              <a:schemeClr val="tx1"/>
            </a:solidFill>
            <a:prstDash val="solid"/>
            <a:miter/>
            <a:headEnd type="none" w="med" len="med"/>
            <a:tailEnd type="none" w="med" len="med"/>
          </a:ln>
        </p:spPr>
        <p:txBody>
          <a:bodyPr anchor="t"/>
          <a:p>
            <a:pPr indent="0"/>
            <a:r>
              <a:rPr lang="zh-CN" altLang="en-US" sz="2400" b="1" dirty="0">
                <a:latin typeface="Verdana" panose="020B08040305040B0204" pitchFamily="34" charset="0"/>
                <a:ea typeface="宋体" panose="02010600030101010101" pitchFamily="2" charset="-122"/>
              </a:rPr>
              <a:t>本原多项式</a:t>
            </a:r>
            <a:endParaRPr lang="zh-CN" altLang="en-US" sz="2400" b="1">
              <a:latin typeface="Verdana" panose="020B08040305040B0204" pitchFamily="34" charset="0"/>
              <a:ea typeface="宋体" panose="02010600030101010101" pitchFamily="2" charset="-122"/>
            </a:endParaRPr>
          </a:p>
        </p:txBody>
      </p:sp>
      <p:sp>
        <p:nvSpPr>
          <p:cNvPr id="309256" name="线形标注 2 309255"/>
          <p:cNvSpPr/>
          <p:nvPr/>
        </p:nvSpPr>
        <p:spPr>
          <a:xfrm>
            <a:off x="6400800" y="5781675"/>
            <a:ext cx="1219200" cy="457200"/>
          </a:xfrm>
          <a:prstGeom prst="borderCallout2">
            <a:avLst>
              <a:gd name="adj1" fmla="val 25000"/>
              <a:gd name="adj2" fmla="val -6250"/>
              <a:gd name="adj3" fmla="val 25000"/>
              <a:gd name="adj4" fmla="val -6250"/>
              <a:gd name="adj5" fmla="val -27431"/>
              <a:gd name="adj6" fmla="val -41148"/>
            </a:avLst>
          </a:prstGeom>
          <a:solidFill>
            <a:srgbClr val="FFFF66"/>
          </a:solidFill>
          <a:ln w="12700" cap="flat" cmpd="sng">
            <a:solidFill>
              <a:schemeClr val="tx1"/>
            </a:solidFill>
            <a:prstDash val="solid"/>
            <a:miter/>
            <a:headEnd type="none" w="med" len="med"/>
            <a:tailEnd type="none" w="med" len="med"/>
          </a:ln>
        </p:spPr>
        <p:txBody>
          <a:bodyPr anchor="t"/>
          <a:p>
            <a:pPr indent="0" algn="ctr"/>
            <a:r>
              <a:rPr lang="zh-CN" altLang="en-US" sz="2400" b="1" dirty="0">
                <a:latin typeface="Times New Roman" panose="02020803070505020304" pitchFamily="18" charset="0"/>
                <a:ea typeface="宋体" panose="02010600030101010101" pitchFamily="2" charset="-122"/>
              </a:rPr>
              <a:t>有理数</a:t>
            </a:r>
            <a:endParaRPr lang="zh-CN" altLang="en-US" sz="2400" b="1">
              <a:latin typeface="Times New Roman" panose="02020803070505020304" pitchFamily="18" charset="0"/>
              <a:ea typeface="宋体" panose="02010600030101010101" pitchFamily="2" charset="-122"/>
            </a:endParaRPr>
          </a:p>
        </p:txBody>
      </p:sp>
      <p:sp>
        <p:nvSpPr>
          <p:cNvPr id="309257" name="文本框 309256"/>
          <p:cNvSpPr txBox="1"/>
          <p:nvPr/>
        </p:nvSpPr>
        <p:spPr>
          <a:xfrm>
            <a:off x="838200" y="5934075"/>
            <a:ext cx="3505200" cy="519113"/>
          </a:xfrm>
          <a:prstGeom prst="rect">
            <a:avLst/>
          </a:prstGeom>
          <a:noFill/>
          <a:ln w="9525">
            <a:noFill/>
          </a:ln>
        </p:spPr>
        <p:txBody>
          <a:bodyPr anchor="t">
            <a:spAutoFit/>
          </a:bodyPr>
          <a:p>
            <a:pPr indent="0" algn="ctr">
              <a:spcBef>
                <a:spcPct val="50000"/>
              </a:spcBef>
            </a:pPr>
            <a:r>
              <a:rPr lang="zh-CN" altLang="en-US" sz="2800" b="1" dirty="0">
                <a:latin typeface="Verdana" panose="020B08040305040B0204" pitchFamily="34" charset="0"/>
                <a:ea typeface="宋体" panose="02010600030101010101" pitchFamily="2" charset="-122"/>
              </a:rPr>
              <a:t>一般地，有如下结论</a:t>
            </a:r>
            <a:endParaRPr lang="zh-CN" altLang="en-US" sz="2800" b="1">
              <a:latin typeface="Verdana" panose="020B08040305040B0204" pitchFamily="34" charset="0"/>
              <a:ea typeface="宋体" panose="02010600030101010101" pitchFamily="2" charset="-122"/>
            </a:endParaRPr>
          </a:p>
        </p:txBody>
      </p:sp>
      <p:sp>
        <p:nvSpPr>
          <p:cNvPr id="309258" name="矩形 309257"/>
          <p:cNvSpPr/>
          <p:nvPr/>
        </p:nvSpPr>
        <p:spPr>
          <a:xfrm>
            <a:off x="872966" y="3465513"/>
            <a:ext cx="8202930" cy="521970"/>
          </a:xfrm>
          <a:prstGeom prst="rect">
            <a:avLst/>
          </a:prstGeom>
          <a:noFill/>
          <a:ln w="9525">
            <a:noFill/>
          </a:ln>
        </p:spPr>
        <p:txBody>
          <a:bodyPr wrap="none" anchor="t">
            <a:spAutoFit/>
          </a:bodyPr>
          <a:p>
            <a:pPr indent="0" algn="ctr">
              <a:spcBef>
                <a:spcPct val="20000"/>
              </a:spcBef>
              <a:buClr>
                <a:schemeClr val="folHlink"/>
              </a:buClr>
              <a:buSzPct val="75000"/>
              <a:buFont typeface="Wingdings" panose="05000000000000000000" pitchFamily="2" charset="2"/>
              <a:buNone/>
            </a:pPr>
            <a:r>
              <a:rPr lang="zh-CN" altLang="en-US" sz="2800" b="1" dirty="0">
                <a:solidFill>
                  <a:schemeClr val="tx2"/>
                </a:solidFill>
                <a:latin typeface="宋体" panose="02010600030101010101" pitchFamily="2" charset="-122"/>
                <a:ea typeface="宋体" panose="02010600030101010101" pitchFamily="2" charset="-122"/>
              </a:rPr>
              <a:t>例如，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x</a:t>
            </a:r>
            <a:r>
              <a:rPr lang="en-US" altLang="zh-CN" sz="2800" b="1" baseline="30000">
                <a:latin typeface="Times New Roman" panose="02020803070505020304" pitchFamily="18" charset="0"/>
                <a:ea typeface="宋体" panose="02010600030101010101" pitchFamily="2" charset="-122"/>
              </a:rPr>
              <a:t>4 </a:t>
            </a:r>
            <a:r>
              <a:rPr lang="en-US" altLang="zh-CN" sz="2800" b="1" i="1">
                <a:latin typeface="宋体" panose="02010600030101010101" pitchFamily="2" charset="-122"/>
                <a:ea typeface="宋体" panose="02010600030101010101" pitchFamily="2" charset="-122"/>
              </a:rPr>
              <a:t>-</a:t>
            </a:r>
            <a:r>
              <a:rPr lang="en-US" altLang="zh-CN" sz="2800" b="1">
                <a:latin typeface="Times New Roman" panose="02020803070505020304" pitchFamily="18" charset="0"/>
                <a:ea typeface="宋体" panose="02010600030101010101" pitchFamily="2" charset="-122"/>
              </a:rPr>
              <a:t>4</a:t>
            </a:r>
            <a:r>
              <a:rPr lang="en-US" altLang="zh-CN" sz="2800" b="1" i="1">
                <a:latin typeface="Times New Roman" panose="02020803070505020304" pitchFamily="18" charset="0"/>
                <a:ea typeface="宋体" panose="02010600030101010101" pitchFamily="2" charset="-122"/>
              </a:rPr>
              <a:t>x</a:t>
            </a:r>
            <a:r>
              <a:rPr lang="en-US" altLang="zh-CN" sz="2800" b="1" baseline="30000">
                <a:latin typeface="Times New Roman" panose="02020803070505020304" pitchFamily="18" charset="0"/>
                <a:ea typeface="宋体" panose="02010600030101010101" pitchFamily="2" charset="-122"/>
              </a:rPr>
              <a:t>3</a:t>
            </a:r>
            <a:r>
              <a:rPr lang="en-US" altLang="zh-CN" sz="2800" b="1">
                <a:latin typeface="Times New Roman" panose="02020803070505020304" pitchFamily="18" charset="0"/>
                <a:ea typeface="宋体" panose="02010600030101010101" pitchFamily="2" charset="-122"/>
              </a:rPr>
              <a:t>+5</a:t>
            </a:r>
            <a:r>
              <a:rPr lang="en-US" altLang="zh-CN" sz="2800" b="1" i="1">
                <a:latin typeface="Times New Roman" panose="02020803070505020304" pitchFamily="18" charset="0"/>
                <a:ea typeface="宋体" panose="02010600030101010101" pitchFamily="2" charset="-122"/>
              </a:rPr>
              <a:t>x</a:t>
            </a:r>
            <a:r>
              <a:rPr lang="en-US" altLang="zh-CN" sz="2800" b="1" baseline="30000">
                <a:latin typeface="Times New Roman" panose="02020803070505020304" pitchFamily="18" charset="0"/>
                <a:ea typeface="宋体" panose="02010600030101010101" pitchFamily="2" charset="-122"/>
              </a:rPr>
              <a:t>2 </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803070505020304" pitchFamily="18" charset="0"/>
                <a:ea typeface="宋体" panose="02010600030101010101" pitchFamily="2" charset="-122"/>
              </a:rPr>
              <a:t>2</a:t>
            </a:r>
            <a:r>
              <a:rPr lang="en-US" altLang="zh-CN" sz="2800" b="1" i="1">
                <a:latin typeface="Times New Roman" panose="02020803070505020304" pitchFamily="18" charset="0"/>
                <a:ea typeface="宋体" panose="02010600030101010101" pitchFamily="2" charset="-122"/>
              </a:rPr>
              <a:t>x</a:t>
            </a:r>
            <a:r>
              <a:rPr lang="en-US" altLang="zh-CN" sz="2800" b="1" baseline="30000">
                <a:latin typeface="Times New Roman" panose="02020803070505020304" pitchFamily="18" charset="0"/>
                <a:ea typeface="宋体" panose="02010600030101010101" pitchFamily="2" charset="-122"/>
              </a:rPr>
              <a:t> </a:t>
            </a:r>
            <a:r>
              <a:rPr lang="en-US" altLang="zh-CN" sz="2800" b="1">
                <a:latin typeface="宋体" panose="02010600030101010101" pitchFamily="2" charset="-122"/>
                <a:ea typeface="宋体" panose="02010600030101010101" pitchFamily="2" charset="-122"/>
              </a:rPr>
              <a:t>–</a:t>
            </a:r>
            <a:r>
              <a:rPr lang="en-US" altLang="zh-CN" sz="2800" b="1" dirty="0">
                <a:latin typeface="Times New Roman" panose="02020803070505020304" pitchFamily="18" charset="0"/>
                <a:ea typeface="宋体" panose="02010600030101010101" pitchFamily="2" charset="-122"/>
              </a:rPr>
              <a:t>2</a:t>
            </a:r>
            <a:r>
              <a:rPr lang="zh-CN" altLang="en-US" sz="2800" dirty="0">
                <a:latin typeface="Times New Roman" panose="02020803070505020304" pitchFamily="18" charset="0"/>
                <a:ea typeface="宋体" panose="02010600030101010101" pitchFamily="2" charset="-122"/>
              </a:rPr>
              <a:t>为一个</a:t>
            </a:r>
            <a:r>
              <a:rPr lang="zh-CN" altLang="en-US" sz="2800" dirty="0">
                <a:latin typeface="Verdana" panose="020B08040305040B0204" pitchFamily="34" charset="0"/>
                <a:ea typeface="宋体" panose="02010600030101010101" pitchFamily="2" charset="-122"/>
              </a:rPr>
              <a:t>本原多项式</a:t>
            </a:r>
            <a:r>
              <a:rPr lang="en-US" altLang="zh-CN" sz="2800">
                <a:latin typeface="Times New Roman" panose="02020803070505020304" pitchFamily="18" charset="0"/>
                <a:ea typeface="宋体" panose="02010600030101010101" pitchFamily="2" charset="-122"/>
              </a:rPr>
              <a:t>.</a:t>
            </a:r>
            <a:endParaRPr lang="en-US" altLang="zh-CN" sz="2800">
              <a:latin typeface="Times New Roman" panose="020208030705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9251">
                                            <p:txEl>
                                              <p:charRg st="0" end="44"/>
                                            </p:txEl>
                                          </p:spTgt>
                                        </p:tgtEl>
                                        <p:attrNameLst>
                                          <p:attrName>style.visibility</p:attrName>
                                        </p:attrNameLst>
                                      </p:cBhvr>
                                      <p:to>
                                        <p:strVal val="visible"/>
                                      </p:to>
                                    </p:set>
                                    <p:animEffect transition="in" filter="wipe(left)">
                                      <p:cBhvr>
                                        <p:cTn id="7" dur="500"/>
                                        <p:tgtEl>
                                          <p:spTgt spid="309251">
                                            <p:txEl>
                                              <p:charRg st="0" end="4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9251">
                                            <p:txEl>
                                              <p:charRg st="44" end="77"/>
                                            </p:txEl>
                                          </p:spTgt>
                                        </p:tgtEl>
                                        <p:attrNameLst>
                                          <p:attrName>style.visibility</p:attrName>
                                        </p:attrNameLst>
                                      </p:cBhvr>
                                      <p:to>
                                        <p:strVal val="visible"/>
                                      </p:to>
                                    </p:set>
                                    <p:animEffect transition="in" filter="wipe(left)">
                                      <p:cBhvr>
                                        <p:cTn id="12" dur="500"/>
                                        <p:tgtEl>
                                          <p:spTgt spid="309251">
                                            <p:txEl>
                                              <p:charRg st="44" end="7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09251">
                                            <p:txEl>
                                              <p:charRg st="77" end="104"/>
                                            </p:txEl>
                                          </p:spTgt>
                                        </p:tgtEl>
                                        <p:attrNameLst>
                                          <p:attrName>style.visibility</p:attrName>
                                        </p:attrNameLst>
                                      </p:cBhvr>
                                      <p:to>
                                        <p:strVal val="visible"/>
                                      </p:to>
                                    </p:set>
                                    <p:animEffect transition="in" filter="wipe(left)">
                                      <p:cBhvr>
                                        <p:cTn id="17" dur="500"/>
                                        <p:tgtEl>
                                          <p:spTgt spid="309251">
                                            <p:txEl>
                                              <p:charRg st="77" end="10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09251">
                                            <p:txEl>
                                              <p:charRg st="104" end="108"/>
                                            </p:txEl>
                                          </p:spTgt>
                                        </p:tgtEl>
                                        <p:attrNameLst>
                                          <p:attrName>style.visibility</p:attrName>
                                        </p:attrNameLst>
                                      </p:cBhvr>
                                      <p:to>
                                        <p:strVal val="visible"/>
                                      </p:to>
                                    </p:set>
                                    <p:animEffect transition="in" filter="wipe(left)">
                                      <p:cBhvr>
                                        <p:cTn id="22" dur="500"/>
                                        <p:tgtEl>
                                          <p:spTgt spid="309251">
                                            <p:txEl>
                                              <p:charRg st="104" end="10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0925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309258"/>
                                        </p:tgtEl>
                                        <p:attrNameLst>
                                          <p:attrName>style.visibility</p:attrName>
                                        </p:attrNameLst>
                                      </p:cBhvr>
                                      <p:to>
                                        <p:strVal val="visible"/>
                                      </p:to>
                                    </p:set>
                                    <p:animEffect transition="in" filter="wipe(left)">
                                      <p:cBhvr>
                                        <p:cTn id="31" dur="500"/>
                                        <p:tgtEl>
                                          <p:spTgt spid="30925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309253"/>
                                        </p:tgtEl>
                                        <p:attrNameLst>
                                          <p:attrName>style.visibility</p:attrName>
                                        </p:attrNameLst>
                                      </p:cBhvr>
                                      <p:to>
                                        <p:strVal val="visible"/>
                                      </p:to>
                                    </p:set>
                                    <p:animEffect transition="in" filter="wipe(left)">
                                      <p:cBhvr>
                                        <p:cTn id="36" dur="500"/>
                                        <p:tgtEl>
                                          <p:spTgt spid="309253"/>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309254"/>
                                        </p:tgtEl>
                                        <p:attrNameLst>
                                          <p:attrName>style.visibility</p:attrName>
                                        </p:attrNameLst>
                                      </p:cBhvr>
                                      <p:to>
                                        <p:strVal val="visible"/>
                                      </p:to>
                                    </p:set>
                                    <p:animEffect transition="in" filter="wipe(left)">
                                      <p:cBhvr>
                                        <p:cTn id="41" dur="500"/>
                                        <p:tgtEl>
                                          <p:spTgt spid="309254"/>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309255"/>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499"/>
                                          </p:stCondLst>
                                        </p:cTn>
                                        <p:tgtEl>
                                          <p:spTgt spid="309256"/>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309257"/>
                                        </p:tgtEl>
                                        <p:attrNameLst>
                                          <p:attrName>style.visibility</p:attrName>
                                        </p:attrNameLst>
                                      </p:cBhvr>
                                      <p:to>
                                        <p:strVal val="visible"/>
                                      </p:to>
                                    </p:set>
                                    <p:animEffect transition="in" filter="wipe(left)">
                                      <p:cBhvr>
                                        <p:cTn id="54" dur="500"/>
                                        <p:tgtEl>
                                          <p:spTgt spid="3092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251" grpId="0" build="p"/>
      <p:bldP spid="309252" grpId="0" animBg="1"/>
      <p:bldP spid="309255" grpId="0" animBg="1"/>
      <p:bldP spid="309256" grpId="0" animBg="1"/>
      <p:bldP spid="309257" grpId="0"/>
      <p:bldP spid="309258" grpId="0"/>
    </p:bldLst>
  </p:timing>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10274" name="内容占位符 310273"/>
          <p:cNvSpPr>
            <a:spLocks noGrp="1"/>
          </p:cNvSpPr>
          <p:nvPr>
            <p:ph idx="1"/>
          </p:nvPr>
        </p:nvSpPr>
        <p:spPr>
          <a:xfrm>
            <a:off x="127635" y="200025"/>
            <a:ext cx="8458200" cy="2590800"/>
          </a:xfrm>
        </p:spPr>
        <p:txBody>
          <a:bodyPr anchor="t"/>
          <a:p>
            <a:pPr>
              <a:buNone/>
            </a:pPr>
            <a:r>
              <a:rPr lang="en-US" altLang="zh-CN" sz="2800" b="1" dirty="0">
                <a:solidFill>
                  <a:schemeClr val="tx2"/>
                </a:solidFill>
                <a:latin typeface="Times New Roman" panose="02020803070505020304" pitchFamily="18" charset="0"/>
              </a:rPr>
              <a:t>(2) </a:t>
            </a:r>
            <a:r>
              <a:rPr lang="zh-CN" altLang="en-US" sz="2800" b="1" dirty="0">
                <a:solidFill>
                  <a:schemeClr val="tx2"/>
                </a:solidFill>
                <a:latin typeface="Times New Roman" panose="02020803070505020304" pitchFamily="18" charset="0"/>
              </a:rPr>
              <a:t>定理   </a:t>
            </a:r>
            <a:r>
              <a:rPr lang="zh-CN" altLang="en-US" sz="2800" b="1" dirty="0">
                <a:latin typeface="宋体" panose="02010600030101010101" pitchFamily="2" charset="-122"/>
              </a:rPr>
              <a:t>任何一个非零的有理系数多项式</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都可表</a:t>
            </a:r>
            <a:endParaRPr lang="zh-CN" altLang="en-US" sz="2800" b="1" dirty="0">
              <a:latin typeface="Times New Roman" panose="02020803070505020304" pitchFamily="18" charset="0"/>
            </a:endParaRPr>
          </a:p>
          <a:p>
            <a:pPr>
              <a:buNone/>
            </a:pPr>
            <a:r>
              <a:rPr lang="zh-CN" altLang="en-US" sz="2800" b="1" dirty="0">
                <a:latin typeface="Times New Roman" panose="02020803070505020304" pitchFamily="18" charset="0"/>
              </a:rPr>
              <a:t>为一个有理数</a:t>
            </a:r>
            <a:r>
              <a:rPr lang="en-US" altLang="zh-CN" sz="2800" b="1" i="1">
                <a:latin typeface="Times New Roman" panose="02020803070505020304" pitchFamily="18" charset="0"/>
              </a:rPr>
              <a:t>r</a:t>
            </a:r>
            <a:r>
              <a:rPr lang="zh-CN" altLang="en-US" sz="2800" b="1" dirty="0">
                <a:latin typeface="宋体" panose="02010600030101010101" pitchFamily="2" charset="-122"/>
              </a:rPr>
              <a:t>与一个本原多项式的乘积</a:t>
            </a:r>
            <a:r>
              <a:rPr lang="en-US" altLang="zh-CN" sz="2800" b="1" dirty="0">
                <a:latin typeface="宋体" panose="02010600030101010101" pitchFamily="2" charset="-122"/>
              </a:rPr>
              <a:t>,</a:t>
            </a:r>
            <a:r>
              <a:rPr lang="zh-CN" altLang="en-US" sz="2800" b="1" dirty="0">
                <a:latin typeface="宋体" panose="02010600030101010101" pitchFamily="2" charset="-122"/>
              </a:rPr>
              <a:t>且这种表示</a:t>
            </a:r>
            <a:endParaRPr lang="zh-CN" altLang="en-US" sz="2800" b="1" dirty="0">
              <a:latin typeface="宋体" panose="02010600030101010101" pitchFamily="2" charset="-122"/>
            </a:endParaRPr>
          </a:p>
          <a:p>
            <a:pPr>
              <a:buNone/>
            </a:pPr>
            <a:r>
              <a:rPr lang="zh-CN" altLang="en-US" sz="2800" b="1" dirty="0">
                <a:latin typeface="宋体" panose="02010600030101010101" pitchFamily="2" charset="-122"/>
              </a:rPr>
              <a:t>法除差一个正负号外是唯一的</a:t>
            </a:r>
            <a:r>
              <a:rPr lang="en-US" altLang="zh-CN" sz="2800" b="1">
                <a:latin typeface="宋体" panose="02010600030101010101" pitchFamily="2" charset="-122"/>
              </a:rPr>
              <a:t>.</a:t>
            </a:r>
            <a:endParaRPr lang="en-US" altLang="zh-CN" sz="2800" b="1">
              <a:latin typeface="宋体" panose="02010600030101010101" pitchFamily="2" charset="-122"/>
            </a:endParaRPr>
          </a:p>
          <a:p>
            <a:pPr>
              <a:buNone/>
            </a:pPr>
            <a:r>
              <a:rPr lang="zh-CN" altLang="en-US" sz="2800" b="1" dirty="0">
                <a:solidFill>
                  <a:schemeClr val="tx2"/>
                </a:solidFill>
                <a:latin typeface="Times New Roman" panose="02020803070505020304" pitchFamily="18" charset="0"/>
              </a:rPr>
              <a:t>证明</a:t>
            </a:r>
            <a:r>
              <a:rPr lang="zh-CN" altLang="en-US" sz="2800" b="1">
                <a:solidFill>
                  <a:schemeClr val="tx2"/>
                </a:solidFill>
                <a:latin typeface="Times New Roman" panose="02020803070505020304" pitchFamily="18" charset="0"/>
                <a:sym typeface="Wingdings" panose="05000000000000000000" pitchFamily="2" charset="2"/>
              </a:rPr>
              <a:t> </a:t>
            </a:r>
            <a:r>
              <a:rPr lang="en-US" altLang="zh-CN" sz="2800" b="1">
                <a:latin typeface="Times New Roman" panose="02020803070505020304" pitchFamily="18" charset="0"/>
                <a:sym typeface="Wingdings" panose="05000000000000000000" pitchFamily="2" charset="2"/>
              </a:rPr>
              <a:t>(</a:t>
            </a:r>
            <a:r>
              <a:rPr lang="zh-CN" altLang="en-US" sz="2800" b="1" dirty="0">
                <a:solidFill>
                  <a:schemeClr val="tx2"/>
                </a:solidFill>
                <a:latin typeface="Times New Roman" panose="02020803070505020304" pitchFamily="18" charset="0"/>
                <a:sym typeface="Wingdings" panose="05000000000000000000" pitchFamily="2" charset="2"/>
              </a:rPr>
              <a:t>存在性</a:t>
            </a:r>
            <a:r>
              <a:rPr lang="en-US" altLang="zh-CN" sz="2800" b="1" dirty="0">
                <a:latin typeface="Times New Roman" panose="02020803070505020304" pitchFamily="18" charset="0"/>
                <a:sym typeface="Wingdings" panose="05000000000000000000" pitchFamily="2" charset="2"/>
              </a:rPr>
              <a:t>) </a:t>
            </a:r>
            <a:r>
              <a:rPr lang="zh-CN" altLang="en-US" sz="2800" b="1" dirty="0">
                <a:latin typeface="Times New Roman" panose="02020803070505020304" pitchFamily="18" charset="0"/>
                <a:sym typeface="Wingdings" panose="05000000000000000000" pitchFamily="2" charset="2"/>
              </a:rPr>
              <a:t>设</a:t>
            </a:r>
            <a:endParaRPr lang="zh-CN" altLang="en-US" sz="2800" b="1">
              <a:latin typeface="Times New Roman" panose="02020803070505020304" pitchFamily="18" charset="0"/>
            </a:endParaRPr>
          </a:p>
        </p:txBody>
      </p:sp>
      <p:graphicFrame>
        <p:nvGraphicFramePr>
          <p:cNvPr id="310275" name="对象 310274"/>
          <p:cNvGraphicFramePr/>
          <p:nvPr/>
        </p:nvGraphicFramePr>
        <p:xfrm>
          <a:off x="4661535" y="3325495"/>
          <a:ext cx="3454400" cy="938213"/>
        </p:xfrm>
        <a:graphic>
          <a:graphicData uri="http://schemas.openxmlformats.org/presentationml/2006/ole">
            <mc:AlternateContent xmlns:mc="http://schemas.openxmlformats.org/markup-compatibility/2006">
              <mc:Choice xmlns:v="urn:schemas-microsoft-com:vml" Requires="v">
                <p:oleObj spid="_x0000_s3088" name="" r:id="rId1" imgW="1497330" imgH="405765" progId="Equation.3">
                  <p:embed/>
                </p:oleObj>
              </mc:Choice>
              <mc:Fallback>
                <p:oleObj name="" r:id="rId1" imgW="1497330" imgH="405765" progId="Equation.3">
                  <p:embed/>
                  <p:pic>
                    <p:nvPicPr>
                      <p:cNvPr id="0" name="图片 3087"/>
                      <p:cNvPicPr/>
                      <p:nvPr/>
                    </p:nvPicPr>
                    <p:blipFill>
                      <a:blip r:embed="rId2"/>
                      <a:stretch>
                        <a:fillRect/>
                      </a:stretch>
                    </p:blipFill>
                    <p:spPr>
                      <a:xfrm>
                        <a:off x="4661535" y="3325495"/>
                        <a:ext cx="3454400" cy="938213"/>
                      </a:xfrm>
                      <a:prstGeom prst="rect">
                        <a:avLst/>
                      </a:prstGeom>
                      <a:noFill/>
                      <a:ln w="38100">
                        <a:noFill/>
                        <a:miter/>
                      </a:ln>
                    </p:spPr>
                  </p:pic>
                </p:oleObj>
              </mc:Fallback>
            </mc:AlternateContent>
          </a:graphicData>
        </a:graphic>
      </p:graphicFrame>
      <p:sp>
        <p:nvSpPr>
          <p:cNvPr id="310276" name="文本框 310275"/>
          <p:cNvSpPr txBox="1"/>
          <p:nvPr/>
        </p:nvSpPr>
        <p:spPr>
          <a:xfrm>
            <a:off x="136525" y="2943860"/>
            <a:ext cx="8229600" cy="1168400"/>
          </a:xfrm>
          <a:prstGeom prst="rect">
            <a:avLst/>
          </a:prstGeom>
          <a:noFill/>
          <a:ln w="9525">
            <a:noFill/>
          </a:ln>
        </p:spPr>
        <p:txBody>
          <a:bodyPr anchor="t">
            <a:spAutoFit/>
          </a:bodyPr>
          <a:p>
            <a:pPr indent="0">
              <a:spcBef>
                <a:spcPct val="50000"/>
              </a:spcBef>
            </a:pPr>
            <a:r>
              <a:rPr lang="zh-CN" altLang="en-US" sz="2800" b="1" dirty="0">
                <a:latin typeface="Verdana" panose="020B08040305040B0204" pitchFamily="34" charset="0"/>
                <a:ea typeface="宋体" panose="02010600030101010101" pitchFamily="2" charset="-122"/>
              </a:rPr>
              <a:t>选适当的数</a:t>
            </a:r>
            <a:r>
              <a:rPr lang="en-US" altLang="zh-CN" sz="2800" b="1" i="1">
                <a:latin typeface="Times New Roman" panose="02020803070505020304" pitchFamily="18" charset="0"/>
                <a:ea typeface="宋体" panose="02010600030101010101" pitchFamily="2" charset="-122"/>
              </a:rPr>
              <a:t>c</a:t>
            </a:r>
            <a:r>
              <a:rPr lang="zh-CN" altLang="en-US" sz="2800" b="1" dirty="0">
                <a:latin typeface="Times New Roman" panose="02020803070505020304" pitchFamily="18" charset="0"/>
                <a:ea typeface="宋体" panose="02010600030101010101" pitchFamily="2" charset="-122"/>
              </a:rPr>
              <a:t>可使</a:t>
            </a:r>
            <a:r>
              <a:rPr lang="en-US" altLang="zh-CN" sz="2800" b="1" i="1" err="1">
                <a:latin typeface="Times New Roman" panose="02020803070505020304" pitchFamily="18" charset="0"/>
                <a:ea typeface="宋体" panose="02010600030101010101" pitchFamily="2" charset="-122"/>
              </a:rPr>
              <a:t>cf</a:t>
            </a:r>
            <a:r>
              <a:rPr lang="en-US" altLang="zh-CN" sz="2800" b="1" err="1">
                <a:latin typeface="Times New Roman" panose="02020803070505020304" pitchFamily="18" charset="0"/>
                <a:ea typeface="宋体" panose="02010600030101010101" pitchFamily="2" charset="-122"/>
              </a:rPr>
              <a:t>(</a:t>
            </a:r>
            <a:r>
              <a:rPr lang="en-US" altLang="zh-CN" sz="2800" b="1" i="1" err="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为整系数</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提取</a:t>
            </a:r>
            <a:r>
              <a:rPr lang="en-US" altLang="zh-CN" sz="2800" b="1" i="1" err="1">
                <a:latin typeface="Times New Roman" panose="02020803070505020304" pitchFamily="18" charset="0"/>
                <a:ea typeface="宋体" panose="02010600030101010101" pitchFamily="2" charset="-122"/>
              </a:rPr>
              <a:t>cf</a:t>
            </a:r>
            <a:r>
              <a:rPr lang="en-US" altLang="zh-CN" sz="2800" b="1" err="1">
                <a:latin typeface="Times New Roman" panose="02020803070505020304" pitchFamily="18" charset="0"/>
                <a:ea typeface="宋体" panose="02010600030101010101" pitchFamily="2" charset="-122"/>
              </a:rPr>
              <a:t>(</a:t>
            </a:r>
            <a:r>
              <a:rPr lang="en-US" altLang="zh-CN" sz="2800" b="1" i="1" err="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各系数的</a:t>
            </a:r>
            <a:endParaRPr lang="zh-CN" altLang="en-US" sz="2800" b="1" dirty="0">
              <a:latin typeface="Times New Roman" panose="02020803070505020304" pitchFamily="18" charset="0"/>
              <a:ea typeface="宋体" panose="02010600030101010101" pitchFamily="2" charset="-122"/>
            </a:endParaRPr>
          </a:p>
          <a:p>
            <a:pPr indent="0">
              <a:spcBef>
                <a:spcPct val="50000"/>
              </a:spcBef>
            </a:pPr>
            <a:r>
              <a:rPr lang="zh-CN" altLang="en-US" sz="2800" b="1" dirty="0">
                <a:latin typeface="Times New Roman" panose="02020803070505020304" pitchFamily="18" charset="0"/>
                <a:ea typeface="宋体" panose="02010600030101010101" pitchFamily="2" charset="-122"/>
              </a:rPr>
              <a:t>公因子，有</a:t>
            </a:r>
            <a:r>
              <a:rPr lang="zh-CN" altLang="en-US" sz="2800" b="1" i="1" dirty="0">
                <a:latin typeface="Times New Roman" panose="02020803070505020304" pitchFamily="18" charset="0"/>
                <a:ea typeface="宋体" panose="02010600030101010101" pitchFamily="2" charset="-122"/>
              </a:rPr>
              <a:t> </a:t>
            </a:r>
            <a:r>
              <a:rPr lang="en-US" altLang="zh-CN" sz="2800" b="1" i="1" err="1">
                <a:latin typeface="Times New Roman" panose="02020803070505020304" pitchFamily="18" charset="0"/>
                <a:ea typeface="宋体" panose="02010600030101010101" pitchFamily="2" charset="-122"/>
              </a:rPr>
              <a:t>cf</a:t>
            </a:r>
            <a:r>
              <a:rPr lang="en-US" altLang="zh-CN" sz="2800" b="1" err="1">
                <a:latin typeface="Times New Roman" panose="02020803070505020304" pitchFamily="18" charset="0"/>
                <a:ea typeface="宋体" panose="02010600030101010101" pitchFamily="2" charset="-122"/>
              </a:rPr>
              <a:t>(</a:t>
            </a:r>
            <a:r>
              <a:rPr lang="en-US" altLang="zh-CN" sz="2800" b="1" i="1" err="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dg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zh-CN" altLang="en-US" sz="2800" b="1">
                <a:latin typeface="Times New Roman" panose="02020803070505020304" pitchFamily="18" charset="0"/>
                <a:ea typeface="宋体" panose="02010600030101010101" pitchFamily="2" charset="-122"/>
              </a:rPr>
              <a:t>，即                                      </a:t>
            </a:r>
            <a:r>
              <a:rPr lang="zh-CN" altLang="en-US" sz="2800" b="1">
                <a:latin typeface="Times New Roman" panose="02020803070505020304" pitchFamily="18" charset="0"/>
                <a:sym typeface="+mn-ea"/>
              </a:rPr>
              <a:t>，</a:t>
            </a:r>
            <a:endParaRPr lang="zh-CN" altLang="en-US" sz="2800" b="1">
              <a:latin typeface="Times New Roman" panose="02020803070505020304" pitchFamily="18" charset="0"/>
              <a:ea typeface="宋体" panose="02010600030101010101" pitchFamily="2" charset="-122"/>
            </a:endParaRPr>
          </a:p>
        </p:txBody>
      </p:sp>
      <p:graphicFrame>
        <p:nvGraphicFramePr>
          <p:cNvPr id="310277" name="对象 310276"/>
          <p:cNvGraphicFramePr/>
          <p:nvPr/>
        </p:nvGraphicFramePr>
        <p:xfrm>
          <a:off x="1143000" y="2294890"/>
          <a:ext cx="7223125" cy="660400"/>
        </p:xfrm>
        <a:graphic>
          <a:graphicData uri="http://schemas.openxmlformats.org/presentationml/2006/ole">
            <mc:AlternateContent xmlns:mc="http://schemas.openxmlformats.org/markup-compatibility/2006">
              <mc:Choice xmlns:v="urn:schemas-microsoft-com:vml" Requires="v">
                <p:oleObj spid="_x0000_s3089" name="" r:id="rId3" imgW="3034030" imgH="241300" progId="Equation.3">
                  <p:embed/>
                </p:oleObj>
              </mc:Choice>
              <mc:Fallback>
                <p:oleObj name="" r:id="rId3" imgW="3034030" imgH="241300" progId="Equation.3">
                  <p:embed/>
                  <p:pic>
                    <p:nvPicPr>
                      <p:cNvPr id="0" name="图片 3088"/>
                      <p:cNvPicPr/>
                      <p:nvPr/>
                    </p:nvPicPr>
                    <p:blipFill>
                      <a:blip r:embed="rId4"/>
                      <a:stretch>
                        <a:fillRect/>
                      </a:stretch>
                    </p:blipFill>
                    <p:spPr>
                      <a:xfrm>
                        <a:off x="1143000" y="2294890"/>
                        <a:ext cx="7223125" cy="660400"/>
                      </a:xfrm>
                      <a:prstGeom prst="rect">
                        <a:avLst/>
                      </a:prstGeom>
                      <a:noFill/>
                      <a:ln w="38100">
                        <a:noFill/>
                        <a:miter/>
                      </a:ln>
                    </p:spPr>
                  </p:pic>
                </p:oleObj>
              </mc:Fallback>
            </mc:AlternateContent>
          </a:graphicData>
        </a:graphic>
      </p:graphicFrame>
      <p:sp>
        <p:nvSpPr>
          <p:cNvPr id="310278" name="文本框 310277"/>
          <p:cNvSpPr txBox="1"/>
          <p:nvPr/>
        </p:nvSpPr>
        <p:spPr>
          <a:xfrm>
            <a:off x="136525" y="4265295"/>
            <a:ext cx="8895080" cy="2416810"/>
          </a:xfrm>
          <a:prstGeom prst="rect">
            <a:avLst/>
          </a:prstGeom>
          <a:noFill/>
          <a:ln w="9525">
            <a:noFill/>
          </a:ln>
        </p:spPr>
        <p:txBody>
          <a:bodyPr wrap="square" anchor="t">
            <a:spAutoFit/>
          </a:bodyPr>
          <a:p>
            <a:pPr indent="0">
              <a:spcBef>
                <a:spcPct val="50000"/>
              </a:spcBef>
            </a:pPr>
            <a:r>
              <a:rPr lang="zh-CN" altLang="en-US" sz="2800" b="1" dirty="0">
                <a:latin typeface="Verdana" panose="020B08040305040B0204" pitchFamily="34" charset="0"/>
                <a:ea typeface="宋体" panose="02010600030101010101" pitchFamily="2" charset="-122"/>
              </a:rPr>
              <a:t>这里 </a:t>
            </a:r>
            <a:r>
              <a:rPr lang="en-US" altLang="zh-CN" sz="2800" b="1" i="1">
                <a:latin typeface="Times New Roman" panose="02020803070505020304" pitchFamily="18" charset="0"/>
                <a:ea typeface="宋体" panose="02010600030101010101" pitchFamily="2" charset="-122"/>
              </a:rPr>
              <a:t>g</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的系数互素，</a:t>
            </a:r>
            <a:r>
              <a:rPr lang="en-US" altLang="zh-CN" sz="2800" b="1" i="1">
                <a:latin typeface="Times New Roman" panose="02020803070505020304" pitchFamily="18" charset="0"/>
                <a:ea typeface="宋体" panose="02010600030101010101" pitchFamily="2" charset="-122"/>
              </a:rPr>
              <a:t>r </a:t>
            </a:r>
            <a:r>
              <a:rPr lang="zh-CN" altLang="en-US" sz="2800" b="1" dirty="0">
                <a:latin typeface="Verdana" panose="020B08040305040B0204" pitchFamily="34" charset="0"/>
                <a:ea typeface="宋体" panose="02010600030101010101" pitchFamily="2" charset="-122"/>
              </a:rPr>
              <a:t>为有理数</a:t>
            </a:r>
            <a:r>
              <a:rPr lang="en-US" altLang="zh-CN" sz="2800" b="1">
                <a:latin typeface="Times New Roman" panose="02020803070505020304" pitchFamily="18" charset="0"/>
                <a:ea typeface="宋体" panose="02010600030101010101" pitchFamily="2" charset="-122"/>
              </a:rPr>
              <a:t>.</a:t>
            </a:r>
            <a:endParaRPr lang="en-US" altLang="zh-CN" sz="2800" b="1">
              <a:latin typeface="Times New Roman" panose="02020803070505020304" pitchFamily="18" charset="0"/>
              <a:ea typeface="宋体" panose="02010600030101010101" pitchFamily="2" charset="-122"/>
            </a:endParaRPr>
          </a:p>
          <a:p>
            <a:pPr indent="0">
              <a:lnSpc>
                <a:spcPct val="130000"/>
              </a:lnSpc>
              <a:spcBef>
                <a:spcPct val="50000"/>
              </a:spcBef>
            </a:pPr>
            <a:r>
              <a:rPr lang="en-US" altLang="zh-CN" sz="2800" b="1">
                <a:latin typeface="Times New Roman" panose="02020803070505020304" pitchFamily="18" charset="0"/>
                <a:ea typeface="宋体" panose="02010600030101010101" pitchFamily="2" charset="-122"/>
                <a:sym typeface="Wingdings" panose="05000000000000000000" pitchFamily="2" charset="2"/>
              </a:rPr>
              <a:t>(</a:t>
            </a:r>
            <a:r>
              <a:rPr lang="zh-CN" altLang="en-US" sz="2800" b="1" dirty="0">
                <a:solidFill>
                  <a:schemeClr val="tx2"/>
                </a:solidFill>
                <a:latin typeface="Times New Roman" panose="02020803070505020304" pitchFamily="18" charset="0"/>
                <a:ea typeface="宋体" panose="02010600030101010101" pitchFamily="2" charset="-122"/>
                <a:sym typeface="Wingdings" panose="05000000000000000000" pitchFamily="2" charset="2"/>
              </a:rPr>
              <a:t>唯一性</a:t>
            </a:r>
            <a:r>
              <a:rPr lang="en-US" altLang="zh-CN" sz="2800" b="1" dirty="0">
                <a:latin typeface="Times New Roman" panose="02020803070505020304" pitchFamily="18" charset="0"/>
                <a:ea typeface="宋体" panose="02010600030101010101" pitchFamily="2" charset="-122"/>
                <a:sym typeface="Wingdings" panose="05000000000000000000" pitchFamily="2" charset="2"/>
              </a:rPr>
              <a:t>) </a:t>
            </a:r>
            <a:r>
              <a:rPr lang="zh-CN" altLang="en-US" sz="2800" b="1" dirty="0">
                <a:latin typeface="Times New Roman" panose="02020803070505020304" pitchFamily="18" charset="0"/>
                <a:ea typeface="宋体" panose="02010600030101010101" pitchFamily="2" charset="-122"/>
                <a:sym typeface="Wingdings" panose="05000000000000000000" pitchFamily="2" charset="2"/>
              </a:rPr>
              <a:t>设                                      </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因为</a:t>
            </a:r>
            <a:r>
              <a:rPr lang="en-US" altLang="zh-CN" sz="2800" b="1" i="1">
                <a:latin typeface="Times New Roman" panose="02020803070505020304" pitchFamily="18" charset="0"/>
                <a:ea typeface="宋体" panose="02010600030101010101" pitchFamily="2" charset="-122"/>
              </a:rPr>
              <a:t>g</a:t>
            </a:r>
            <a:r>
              <a:rPr lang="en-US" altLang="zh-CN" sz="2800" b="1" baseline="-25000">
                <a:latin typeface="Times New Roman" panose="02020803070505020304" pitchFamily="18" charset="0"/>
                <a:ea typeface="宋体" panose="02010600030101010101" pitchFamily="2" charset="-122"/>
              </a:rPr>
              <a:t>1</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i="1">
                <a:latin typeface="Times New Roman" panose="02020803070505020304" pitchFamily="18" charset="0"/>
                <a:ea typeface="宋体" panose="02010600030101010101" pitchFamily="2" charset="-122"/>
              </a:rPr>
              <a:t>g</a:t>
            </a:r>
            <a:r>
              <a:rPr lang="en-US" altLang="zh-CN" sz="2800" b="1" baseline="-25000">
                <a:latin typeface="Times New Roman" panose="02020803070505020304" pitchFamily="18" charset="0"/>
                <a:ea typeface="宋体" panose="02010600030101010101" pitchFamily="2" charset="-122"/>
              </a:rPr>
              <a:t>2</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为本原多项式</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有 </a:t>
            </a:r>
            <a:r>
              <a:rPr lang="en-US" altLang="zh-CN" sz="2800" b="1" i="1">
                <a:latin typeface="Times New Roman" panose="02020803070505020304" pitchFamily="18" charset="0"/>
                <a:ea typeface="宋体" panose="02010600030101010101" pitchFamily="2" charset="-122"/>
              </a:rPr>
              <a:t>p</a:t>
            </a:r>
            <a:r>
              <a:rPr lang="en-US" altLang="zh-CN" sz="2800" b="1" baseline="-25000">
                <a:latin typeface="Times New Roman" panose="02020803070505020304" pitchFamily="18" charset="0"/>
                <a:ea typeface="宋体" panose="02010600030101010101" pitchFamily="2" charset="-122"/>
              </a:rPr>
              <a:t>1</a:t>
            </a:r>
            <a:r>
              <a:rPr lang="en-US" altLang="zh-CN" sz="2800" b="1" i="1">
                <a:latin typeface="Times New Roman" panose="02020803070505020304" pitchFamily="18" charset="0"/>
                <a:sym typeface="+mn-ea"/>
              </a:rPr>
              <a:t>q</a:t>
            </a:r>
            <a:r>
              <a:rPr lang="en-US" altLang="zh-CN" sz="2800" b="1" baseline="-25000">
                <a:latin typeface="Times New Roman" panose="02020803070505020304" pitchFamily="18" charset="0"/>
                <a:sym typeface="+mn-ea"/>
              </a:rPr>
              <a:t>2</a:t>
            </a:r>
            <a:r>
              <a:rPr lang="en-US" altLang="zh-CN" sz="2800" b="1">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sym typeface="+mn-ea"/>
              </a:rPr>
              <a:t>p</a:t>
            </a:r>
            <a:r>
              <a:rPr lang="en-US" altLang="zh-CN" sz="2800" b="1" baseline="-25000">
                <a:latin typeface="Times New Roman" panose="02020803070505020304" pitchFamily="18" charset="0"/>
                <a:sym typeface="+mn-ea"/>
              </a:rPr>
              <a:t>2 </a:t>
            </a:r>
            <a:r>
              <a:rPr lang="en-US" altLang="zh-CN" sz="2800" b="1" i="1">
                <a:latin typeface="Times New Roman" panose="02020803070505020304" pitchFamily="18" charset="0"/>
                <a:sym typeface="+mn-ea"/>
              </a:rPr>
              <a:t>q</a:t>
            </a:r>
            <a:r>
              <a:rPr lang="en-US" altLang="zh-CN" sz="2800" b="1" baseline="-25000">
                <a:latin typeface="Times New Roman" panose="02020803070505020304" pitchFamily="18" charset="0"/>
                <a:sym typeface="+mn-ea"/>
              </a:rPr>
              <a:t>1</a:t>
            </a:r>
            <a:r>
              <a:rPr lang="en-US" altLang="zh-CN" sz="2800" b="1">
                <a:latin typeface="Times New Roman" panose="02020803070505020304" pitchFamily="18" charset="0"/>
                <a:sym typeface="+mn-ea"/>
              </a:rPr>
              <a:t>. </a:t>
            </a:r>
            <a:r>
              <a:rPr lang="zh-CN" altLang="en-US" sz="2800" b="1" dirty="0">
                <a:latin typeface="Times New Roman" panose="02020803070505020304" pitchFamily="18" charset="0"/>
                <a:sym typeface="+mn-ea"/>
              </a:rPr>
              <a:t>于是</a:t>
            </a:r>
            <a:r>
              <a:rPr lang="en-US" altLang="zh-CN" sz="2800" b="1" dirty="0">
                <a:latin typeface="Times New Roman" panose="02020803070505020304" pitchFamily="18" charset="0"/>
                <a:sym typeface="+mn-ea"/>
              </a:rPr>
              <a:t>,</a:t>
            </a:r>
            <a:r>
              <a:rPr lang="zh-CN" altLang="en-US" sz="2800" b="1" dirty="0">
                <a:latin typeface="Times New Roman" panose="02020803070505020304" pitchFamily="18" charset="0"/>
                <a:sym typeface="+mn-ea"/>
              </a:rPr>
              <a:t> </a:t>
            </a:r>
            <a:r>
              <a:rPr lang="en-US" altLang="zh-CN" sz="2800" b="1" i="1">
                <a:latin typeface="Times New Roman" panose="02020803070505020304" pitchFamily="18" charset="0"/>
                <a:sym typeface="+mn-ea"/>
              </a:rPr>
              <a:t>p</a:t>
            </a:r>
            <a:r>
              <a:rPr lang="en-US" altLang="zh-CN" sz="2800" b="1" baseline="-25000">
                <a:latin typeface="Times New Roman" panose="02020803070505020304" pitchFamily="18" charset="0"/>
                <a:sym typeface="+mn-ea"/>
              </a:rPr>
              <a:t>1</a:t>
            </a:r>
            <a:r>
              <a:rPr lang="en-US" altLang="zh-CN" sz="2800" b="1">
                <a:latin typeface="Times New Roman" panose="02020803070505020304" pitchFamily="18" charset="0"/>
                <a:sym typeface="+mn-ea"/>
              </a:rPr>
              <a:t>= </a:t>
            </a:r>
            <a:r>
              <a:rPr lang="en-US" altLang="zh-CN" sz="2800" b="1">
                <a:latin typeface="Times New Roman" panose="02020803070505020304" pitchFamily="18" charset="0"/>
                <a:sym typeface="Symbol" pitchFamily="18" charset="2"/>
              </a:rPr>
              <a:t></a:t>
            </a:r>
            <a:r>
              <a:rPr lang="en-US" altLang="zh-CN" sz="2800" b="1">
                <a:latin typeface="Times New Roman" panose="02020803070505020304" pitchFamily="18" charset="0"/>
                <a:sym typeface="+mn-ea"/>
              </a:rPr>
              <a:t> </a:t>
            </a:r>
            <a:r>
              <a:rPr lang="en-US" altLang="zh-CN" sz="2800" b="1" i="1">
                <a:latin typeface="Times New Roman" panose="02020803070505020304" pitchFamily="18" charset="0"/>
                <a:sym typeface="+mn-ea"/>
              </a:rPr>
              <a:t>p</a:t>
            </a:r>
            <a:r>
              <a:rPr lang="en-US" altLang="zh-CN" sz="2800" b="1" baseline="-25000">
                <a:latin typeface="Times New Roman" panose="02020803070505020304" pitchFamily="18" charset="0"/>
                <a:sym typeface="+mn-ea"/>
              </a:rPr>
              <a:t>2 </a:t>
            </a:r>
            <a:r>
              <a:rPr lang="en-US" altLang="zh-CN" sz="2800" b="1" dirty="0">
                <a:latin typeface="Times New Roman" panose="02020803070505020304" pitchFamily="18" charset="0"/>
                <a:sym typeface="+mn-ea"/>
              </a:rPr>
              <a:t>,</a:t>
            </a:r>
            <a:r>
              <a:rPr lang="en-US" altLang="zh-CN" sz="2800" b="1" i="1">
                <a:latin typeface="Times New Roman" panose="02020803070505020304" pitchFamily="18" charset="0"/>
                <a:sym typeface="+mn-ea"/>
              </a:rPr>
              <a:t>q</a:t>
            </a:r>
            <a:r>
              <a:rPr lang="en-US" altLang="zh-CN" sz="2800" b="1" baseline="-25000">
                <a:latin typeface="Times New Roman" panose="02020803070505020304" pitchFamily="18" charset="0"/>
                <a:sym typeface="+mn-ea"/>
              </a:rPr>
              <a:t>1</a:t>
            </a:r>
            <a:r>
              <a:rPr lang="en-US" altLang="zh-CN" sz="2800" b="1" baseline="-25000">
                <a:latin typeface="Times New Roman" panose="02020803070505020304" pitchFamily="18" charset="0"/>
                <a:ea typeface="宋体" panose="02010600030101010101" pitchFamily="2" charset="-122"/>
              </a:rPr>
              <a:t> </a:t>
            </a:r>
            <a:r>
              <a:rPr lang="en-US" altLang="zh-CN" sz="2800" b="1">
                <a:latin typeface="Times New Roman" panose="02020803070505020304" pitchFamily="18" charset="0"/>
                <a:sym typeface="+mn-ea"/>
              </a:rPr>
              <a:t>=</a:t>
            </a:r>
            <a:r>
              <a:rPr lang="en-US" altLang="zh-CN" sz="2800" b="1">
                <a:latin typeface="Times New Roman" panose="02020803070505020304" pitchFamily="18" charset="0"/>
                <a:sym typeface="Symbol" pitchFamily="18" charset="2"/>
              </a:rPr>
              <a:t></a:t>
            </a:r>
            <a:r>
              <a:rPr lang="en-US" altLang="zh-CN" sz="2800" b="1">
                <a:latin typeface="Times New Roman" panose="02020803070505020304" pitchFamily="18" charset="0"/>
                <a:sym typeface="+mn-ea"/>
              </a:rPr>
              <a:t> </a:t>
            </a:r>
            <a:r>
              <a:rPr lang="en-US" altLang="zh-CN" sz="2800" b="1" i="1">
                <a:latin typeface="Times New Roman" panose="02020803070505020304" pitchFamily="18" charset="0"/>
                <a:sym typeface="+mn-ea"/>
              </a:rPr>
              <a:t>q</a:t>
            </a:r>
            <a:r>
              <a:rPr lang="en-US" altLang="zh-CN" sz="2800" b="1" baseline="-25000">
                <a:latin typeface="Times New Roman" panose="02020803070505020304" pitchFamily="18" charset="0"/>
                <a:sym typeface="+mn-ea"/>
              </a:rPr>
              <a:t>2</a:t>
            </a:r>
            <a:r>
              <a:rPr lang="en-US" altLang="zh-CN" sz="2800" b="1">
                <a:latin typeface="Times New Roman" panose="02020803070505020304" pitchFamily="18" charset="0"/>
                <a:sym typeface="+mn-ea"/>
              </a:rPr>
              <a:t>.(</a:t>
            </a:r>
            <a:r>
              <a:rPr lang="zh-CN" altLang="en-US" sz="2800" b="1">
                <a:latin typeface="Times New Roman" panose="02020803070505020304" pitchFamily="18" charset="0"/>
                <a:sym typeface="+mn-ea"/>
              </a:rPr>
              <a:t>为什么</a:t>
            </a:r>
            <a:r>
              <a:rPr lang="en-US" altLang="zh-CN" sz="2800" b="1">
                <a:latin typeface="Times New Roman" panose="02020803070505020304" pitchFamily="18" charset="0"/>
                <a:sym typeface="+mn-ea"/>
              </a:rPr>
              <a:t>?) </a:t>
            </a:r>
            <a:r>
              <a:rPr lang="zh-CN" altLang="en-US" sz="2800" b="1">
                <a:latin typeface="Times New Roman" panose="02020803070505020304" pitchFamily="18" charset="0"/>
                <a:sym typeface="+mn-ea"/>
              </a:rPr>
              <a:t>因此，</a:t>
            </a:r>
            <a:r>
              <a:rPr lang="en-US" altLang="zh-CN" sz="2800" b="1" i="1">
                <a:latin typeface="Times New Roman" panose="02020803070505020304" pitchFamily="18" charset="0"/>
                <a:ea typeface="宋体" panose="02010600030101010101" pitchFamily="2" charset="-122"/>
              </a:rPr>
              <a:t>g</a:t>
            </a:r>
            <a:r>
              <a:rPr lang="en-US" altLang="zh-CN" sz="2800" b="1" baseline="-25000">
                <a:latin typeface="Times New Roman" panose="02020803070505020304" pitchFamily="18" charset="0"/>
                <a:ea typeface="宋体" panose="02010600030101010101" pitchFamily="2" charset="-122"/>
              </a:rPr>
              <a:t>1</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 </a:t>
            </a:r>
            <a:r>
              <a:rPr lang="en-US" altLang="zh-CN" sz="2800" b="1">
                <a:latin typeface="Times New Roman" panose="02020803070505020304" pitchFamily="18" charset="0"/>
                <a:ea typeface="宋体" panose="02010600030101010101" pitchFamily="2" charset="-122"/>
                <a:sym typeface="Symbol" pitchFamily="18" charset="2"/>
              </a:rPr>
              <a:t></a:t>
            </a:r>
            <a:r>
              <a:rPr lang="en-US" altLang="zh-CN" sz="2800" b="1" i="1">
                <a:latin typeface="Times New Roman" panose="02020803070505020304" pitchFamily="18" charset="0"/>
                <a:ea typeface="宋体" panose="02010600030101010101" pitchFamily="2" charset="-122"/>
              </a:rPr>
              <a:t>g</a:t>
            </a:r>
            <a:r>
              <a:rPr lang="en-US" altLang="zh-CN" sz="2800" b="1" baseline="-25000">
                <a:latin typeface="Times New Roman" panose="02020803070505020304" pitchFamily="18" charset="0"/>
                <a:ea typeface="宋体" panose="02010600030101010101" pitchFamily="2" charset="-122"/>
              </a:rPr>
              <a:t>2</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a:latin typeface="Times New Roman" panose="02020803070505020304" pitchFamily="18" charset="0"/>
                <a:ea typeface="宋体" panose="02010600030101010101" pitchFamily="2" charset="-122"/>
              </a:rPr>
              <a:t>).   </a:t>
            </a:r>
            <a:endParaRPr lang="en-US" altLang="zh-CN" sz="2800" b="1">
              <a:latin typeface="Times New Roman" panose="02020803070505020304" pitchFamily="18" charset="0"/>
              <a:ea typeface="宋体" panose="02010600030101010101" pitchFamily="2" charset="-122"/>
            </a:endParaRPr>
          </a:p>
        </p:txBody>
      </p:sp>
      <p:pic>
        <p:nvPicPr>
          <p:cNvPr id="2" name="334E55B0-647D-440b-865C-3EC943EB4CBC-1" descr="/private/var/folders/9r/h3kgf21j5qvfs55b6j_q3zkc0000gn/T/com.kingsoft.wpsoffice.mac/wpsoffice.PFvlQlwpsoffice"/>
          <p:cNvPicPr>
            <a:picLocks noChangeAspect="1"/>
          </p:cNvPicPr>
          <p:nvPr/>
        </p:nvPicPr>
        <p:blipFill>
          <a:blip r:embed="rId5"/>
          <a:stretch>
            <a:fillRect/>
          </a:stretch>
        </p:blipFill>
        <p:spPr>
          <a:xfrm>
            <a:off x="2059305" y="4983480"/>
            <a:ext cx="3248025" cy="6184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0274">
                                            <p:txEl>
                                              <p:charRg st="0" end="30"/>
                                            </p:txEl>
                                          </p:spTgt>
                                        </p:tgtEl>
                                        <p:attrNameLst>
                                          <p:attrName>style.visibility</p:attrName>
                                        </p:attrNameLst>
                                      </p:cBhvr>
                                      <p:to>
                                        <p:strVal val="visible"/>
                                      </p:to>
                                    </p:set>
                                    <p:animEffect transition="in" filter="wipe(left)">
                                      <p:cBhvr>
                                        <p:cTn id="7" dur="500"/>
                                        <p:tgtEl>
                                          <p:spTgt spid="310274">
                                            <p:txEl>
                                              <p:charRg st="0" end="3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0274">
                                            <p:txEl>
                                              <p:charRg st="30" end="55"/>
                                            </p:txEl>
                                          </p:spTgt>
                                        </p:tgtEl>
                                        <p:attrNameLst>
                                          <p:attrName>style.visibility</p:attrName>
                                        </p:attrNameLst>
                                      </p:cBhvr>
                                      <p:to>
                                        <p:strVal val="visible"/>
                                      </p:to>
                                    </p:set>
                                    <p:animEffect transition="in" filter="wipe(left)">
                                      <p:cBhvr>
                                        <p:cTn id="12" dur="500"/>
                                        <p:tgtEl>
                                          <p:spTgt spid="310274">
                                            <p:txEl>
                                              <p:charRg st="30" end="5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0274">
                                            <p:txEl>
                                              <p:charRg st="55" end="70"/>
                                            </p:txEl>
                                          </p:spTgt>
                                        </p:tgtEl>
                                        <p:attrNameLst>
                                          <p:attrName>style.visibility</p:attrName>
                                        </p:attrNameLst>
                                      </p:cBhvr>
                                      <p:to>
                                        <p:strVal val="visible"/>
                                      </p:to>
                                    </p:set>
                                    <p:animEffect transition="in" filter="wipe(left)">
                                      <p:cBhvr>
                                        <p:cTn id="17" dur="500"/>
                                        <p:tgtEl>
                                          <p:spTgt spid="310274">
                                            <p:txEl>
                                              <p:charRg st="55" end="7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10274">
                                            <p:txEl>
                                              <p:charRg st="70" end="80"/>
                                            </p:txEl>
                                          </p:spTgt>
                                        </p:tgtEl>
                                        <p:attrNameLst>
                                          <p:attrName>style.visibility</p:attrName>
                                        </p:attrNameLst>
                                      </p:cBhvr>
                                      <p:to>
                                        <p:strVal val="visible"/>
                                      </p:to>
                                    </p:set>
                                    <p:animEffect transition="in" filter="wipe(left)">
                                      <p:cBhvr>
                                        <p:cTn id="22" dur="500"/>
                                        <p:tgtEl>
                                          <p:spTgt spid="310274">
                                            <p:txEl>
                                              <p:charRg st="70" end="8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10277"/>
                                        </p:tgtEl>
                                        <p:attrNameLst>
                                          <p:attrName>style.visibility</p:attrName>
                                        </p:attrNameLst>
                                      </p:cBhvr>
                                      <p:to>
                                        <p:strVal val="visible"/>
                                      </p:to>
                                    </p:set>
                                    <p:animEffect transition="in" filter="wipe(left)">
                                      <p:cBhvr>
                                        <p:cTn id="27" dur="500"/>
                                        <p:tgtEl>
                                          <p:spTgt spid="31027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10276">
                                            <p:txEl>
                                              <p:charRg st="0" end="31"/>
                                            </p:txEl>
                                          </p:spTgt>
                                        </p:tgtEl>
                                        <p:attrNameLst>
                                          <p:attrName>style.visibility</p:attrName>
                                        </p:attrNameLst>
                                      </p:cBhvr>
                                      <p:to>
                                        <p:strVal val="visible"/>
                                      </p:to>
                                    </p:set>
                                    <p:animEffect transition="in" filter="wipe(left)">
                                      <p:cBhvr>
                                        <p:cTn id="32" dur="500"/>
                                        <p:tgtEl>
                                          <p:spTgt spid="310276">
                                            <p:txEl>
                                              <p:charRg st="0" end="3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10276">
                                            <p:txEl>
                                              <p:charRg st="31" end="37"/>
                                            </p:txEl>
                                          </p:spTgt>
                                        </p:tgtEl>
                                        <p:attrNameLst>
                                          <p:attrName>style.visibility</p:attrName>
                                        </p:attrNameLst>
                                      </p:cBhvr>
                                      <p:to>
                                        <p:strVal val="visible"/>
                                      </p:to>
                                    </p:set>
                                    <p:animEffect transition="in" filter="wipe(left)">
                                      <p:cBhvr>
                                        <p:cTn id="37" dur="500"/>
                                        <p:tgtEl>
                                          <p:spTgt spid="310276">
                                            <p:txEl>
                                              <p:charRg st="31" end="37"/>
                                            </p:txEl>
                                          </p:spTgt>
                                        </p:tgtEl>
                                      </p:cBhvr>
                                    </p:animEffect>
                                  </p:childTnLst>
                                </p:cTn>
                              </p:par>
                            </p:childTnLst>
                          </p:cTn>
                        </p:par>
                        <p:par>
                          <p:cTn id="38" fill="hold">
                            <p:stCondLst>
                              <p:cond delay="500"/>
                            </p:stCondLst>
                            <p:childTnLst>
                              <p:par>
                                <p:cTn id="39" presetID="22" presetClass="entr" presetSubtype="8" fill="hold" nodeType="afterEffect">
                                  <p:stCondLst>
                                    <p:cond delay="0"/>
                                  </p:stCondLst>
                                  <p:childTnLst>
                                    <p:set>
                                      <p:cBhvr>
                                        <p:cTn id="40" dur="1" fill="hold">
                                          <p:stCondLst>
                                            <p:cond delay="0"/>
                                          </p:stCondLst>
                                        </p:cTn>
                                        <p:tgtEl>
                                          <p:spTgt spid="310275"/>
                                        </p:tgtEl>
                                        <p:attrNameLst>
                                          <p:attrName>style.visibility</p:attrName>
                                        </p:attrNameLst>
                                      </p:cBhvr>
                                      <p:to>
                                        <p:strVal val="visible"/>
                                      </p:to>
                                    </p:set>
                                    <p:animEffect transition="in" filter="wipe(left)">
                                      <p:cBhvr>
                                        <p:cTn id="41" dur="500"/>
                                        <p:tgtEl>
                                          <p:spTgt spid="310275"/>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310278">
                                            <p:txEl>
                                              <p:charRg st="0" end="20"/>
                                            </p:txEl>
                                          </p:spTgt>
                                        </p:tgtEl>
                                        <p:attrNameLst>
                                          <p:attrName>style.visibility</p:attrName>
                                        </p:attrNameLst>
                                      </p:cBhvr>
                                      <p:to>
                                        <p:strVal val="visible"/>
                                      </p:to>
                                    </p:set>
                                    <p:animEffect transition="in" filter="wipe(left)">
                                      <p:cBhvr>
                                        <p:cTn id="46" dur="500"/>
                                        <p:tgtEl>
                                          <p:spTgt spid="310278">
                                            <p:txEl>
                                              <p:charRg st="0" end="2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2"/>
                                        </p:tgtEl>
                                        <p:attrNameLst>
                                          <p:attrName>style.visibility</p:attrName>
                                        </p:attrNameLst>
                                      </p:cBhvr>
                                      <p:to>
                                        <p:strVal val="visible"/>
                                      </p:to>
                                    </p:set>
                                    <p:animEffect transition="in" filter="blinds(horizontal)">
                                      <p:cBhvr>
                                        <p:cTn id="51" dur="500"/>
                                        <p:tgtEl>
                                          <p:spTgt spid="2"/>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310278">
                                            <p:txEl>
                                              <p:charRg st="20" end="73"/>
                                            </p:txEl>
                                          </p:spTgt>
                                        </p:tgtEl>
                                        <p:attrNameLst>
                                          <p:attrName>style.visibility</p:attrName>
                                        </p:attrNameLst>
                                      </p:cBhvr>
                                      <p:to>
                                        <p:strVal val="visible"/>
                                      </p:to>
                                    </p:set>
                                    <p:animEffect transition="in" filter="wipe(left)">
                                      <p:cBhvr>
                                        <p:cTn id="56" dur="500"/>
                                        <p:tgtEl>
                                          <p:spTgt spid="310278">
                                            <p:txEl>
                                              <p:charRg st="20" end="7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274" grpId="0" build="p"/>
      <p:bldP spid="310276" grpId="0" uiExpand="1" build="p"/>
      <p:bldP spid="310278" grpId="0" uiExpand="1" build="p"/>
    </p:bldLst>
  </p:timing>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11298" name="内容占位符 311297"/>
          <p:cNvSpPr>
            <a:spLocks noGrp="1"/>
          </p:cNvSpPr>
          <p:nvPr>
            <p:ph idx="1"/>
          </p:nvPr>
        </p:nvSpPr>
        <p:spPr>
          <a:xfrm>
            <a:off x="609600" y="304800"/>
            <a:ext cx="8458200" cy="1524000"/>
          </a:xfrm>
        </p:spPr>
        <p:txBody>
          <a:bodyPr anchor="t"/>
          <a:p>
            <a:pPr>
              <a:lnSpc>
                <a:spcPct val="90000"/>
              </a:lnSpc>
              <a:buNone/>
            </a:pPr>
            <a:r>
              <a:rPr lang="en-US" altLang="zh-CN" sz="2800" b="1" dirty="0">
                <a:solidFill>
                  <a:schemeClr val="tx2"/>
                </a:solidFill>
                <a:latin typeface="Times New Roman" panose="02020803070505020304" pitchFamily="18" charset="0"/>
              </a:rPr>
              <a:t>(3) </a:t>
            </a:r>
            <a:r>
              <a:rPr lang="zh-CN" altLang="en-US" sz="2800" b="1" dirty="0">
                <a:solidFill>
                  <a:schemeClr val="tx2"/>
                </a:solidFill>
                <a:latin typeface="Times New Roman" panose="02020803070505020304" pitchFamily="18" charset="0"/>
              </a:rPr>
              <a:t>本原多项式的性质</a:t>
            </a:r>
            <a:endParaRPr lang="zh-CN" altLang="en-US" sz="2800" b="1" dirty="0">
              <a:solidFill>
                <a:schemeClr val="tx2"/>
              </a:solidFill>
              <a:latin typeface="Times New Roman" panose="02020803070505020304" pitchFamily="18" charset="0"/>
            </a:endParaRPr>
          </a:p>
          <a:p>
            <a:pPr>
              <a:lnSpc>
                <a:spcPct val="90000"/>
              </a:lnSpc>
              <a:buNone/>
            </a:pPr>
            <a:r>
              <a:rPr lang="zh-CN" altLang="en-US" sz="2800" b="1">
                <a:solidFill>
                  <a:schemeClr val="tx2"/>
                </a:solidFill>
                <a:latin typeface="Times New Roman" panose="02020803070505020304" pitchFamily="18" charset="0"/>
              </a:rPr>
              <a:t> 定理</a:t>
            </a:r>
            <a:r>
              <a:rPr lang="en-US" altLang="zh-CN" sz="2800" b="1">
                <a:solidFill>
                  <a:schemeClr val="tx2"/>
                </a:solidFill>
                <a:latin typeface="Times New Roman" panose="02020803070505020304" pitchFamily="18" charset="0"/>
              </a:rPr>
              <a:t>10 (Gauss</a:t>
            </a:r>
            <a:r>
              <a:rPr lang="zh-CN" altLang="en-US" sz="2800" b="1" dirty="0">
                <a:solidFill>
                  <a:schemeClr val="tx2"/>
                </a:solidFill>
                <a:latin typeface="宋体" panose="02010600030101010101" pitchFamily="2" charset="-122"/>
              </a:rPr>
              <a:t>引理</a:t>
            </a:r>
            <a:r>
              <a:rPr lang="en-US" altLang="zh-CN" sz="2800" b="1" dirty="0">
                <a:solidFill>
                  <a:schemeClr val="tx2"/>
                </a:solidFill>
                <a:latin typeface="宋体" panose="02010600030101010101" pitchFamily="2" charset="-122"/>
              </a:rPr>
              <a:t>) </a:t>
            </a:r>
            <a:r>
              <a:rPr lang="zh-CN" altLang="en-US" sz="2800" b="1" dirty="0">
                <a:solidFill>
                  <a:schemeClr val="tx2"/>
                </a:solidFill>
                <a:latin typeface="宋体" panose="02010600030101010101" pitchFamily="2" charset="-122"/>
              </a:rPr>
              <a:t>  </a:t>
            </a:r>
            <a:r>
              <a:rPr lang="zh-CN" altLang="en-US" sz="2800" b="1" dirty="0">
                <a:latin typeface="宋体" panose="02010600030101010101" pitchFamily="2" charset="-122"/>
              </a:rPr>
              <a:t>两个本原多项式的乘积</a:t>
            </a:r>
            <a:endParaRPr lang="zh-CN" altLang="en-US" sz="2800" b="1" dirty="0">
              <a:latin typeface="宋体" panose="02010600030101010101" pitchFamily="2" charset="-122"/>
            </a:endParaRPr>
          </a:p>
          <a:p>
            <a:pPr>
              <a:lnSpc>
                <a:spcPct val="90000"/>
              </a:lnSpc>
              <a:buNone/>
            </a:pPr>
            <a:r>
              <a:rPr lang="zh-CN" altLang="en-US" sz="2800" b="1" dirty="0">
                <a:latin typeface="宋体" panose="02010600030101010101" pitchFamily="2" charset="-122"/>
              </a:rPr>
              <a:t>                    还是本原多项式</a:t>
            </a:r>
            <a:r>
              <a:rPr lang="en-US" altLang="zh-CN" sz="2800" b="1">
                <a:latin typeface="宋体" panose="02010600030101010101" pitchFamily="2" charset="-122"/>
              </a:rPr>
              <a:t>.</a:t>
            </a:r>
            <a:endParaRPr lang="en-US" altLang="zh-CN" sz="2800" b="1">
              <a:latin typeface="宋体" panose="02010600030101010101" pitchFamily="2" charset="-122"/>
            </a:endParaRPr>
          </a:p>
          <a:p>
            <a:pPr>
              <a:lnSpc>
                <a:spcPct val="90000"/>
              </a:lnSpc>
              <a:buNone/>
            </a:pPr>
            <a:r>
              <a:rPr lang="en-US" altLang="zh-CN" sz="2800" b="1" dirty="0">
                <a:solidFill>
                  <a:schemeClr val="tx2"/>
                </a:solidFill>
                <a:latin typeface="Times New Roman" panose="02020803070505020304" pitchFamily="18" charset="0"/>
              </a:rPr>
              <a:t> </a:t>
            </a:r>
            <a:r>
              <a:rPr lang="zh-CN" altLang="en-US" sz="2800" b="1" dirty="0">
                <a:solidFill>
                  <a:schemeClr val="tx2"/>
                </a:solidFill>
                <a:latin typeface="Times New Roman" panose="02020803070505020304" pitchFamily="18" charset="0"/>
              </a:rPr>
              <a:t>证明</a:t>
            </a:r>
            <a:r>
              <a:rPr lang="zh-CN" altLang="en-US" sz="2800" b="1">
                <a:solidFill>
                  <a:schemeClr val="tx2"/>
                </a:solidFill>
                <a:latin typeface="Times New Roman" panose="02020803070505020304" pitchFamily="18" charset="0"/>
                <a:sym typeface="Wingdings" panose="05000000000000000000" pitchFamily="2" charset="2"/>
              </a:rPr>
              <a:t>  </a:t>
            </a:r>
            <a:r>
              <a:rPr lang="zh-CN" altLang="en-US" sz="2800" b="1" dirty="0">
                <a:latin typeface="Times New Roman" panose="02020803070505020304" pitchFamily="18" charset="0"/>
                <a:sym typeface="Wingdings" panose="05000000000000000000" pitchFamily="2" charset="2"/>
              </a:rPr>
              <a:t>设</a:t>
            </a:r>
            <a:endParaRPr lang="zh-CN" altLang="en-US" sz="2800" b="1">
              <a:latin typeface="Times New Roman" panose="02020803070505020304" pitchFamily="18" charset="0"/>
              <a:sym typeface="Wingdings" panose="05000000000000000000" pitchFamily="2" charset="2"/>
            </a:endParaRPr>
          </a:p>
        </p:txBody>
      </p:sp>
      <p:sp>
        <p:nvSpPr>
          <p:cNvPr id="311299" name="文本框 311298"/>
          <p:cNvSpPr txBox="1"/>
          <p:nvPr/>
        </p:nvSpPr>
        <p:spPr>
          <a:xfrm>
            <a:off x="685800" y="3106420"/>
            <a:ext cx="2590800" cy="519113"/>
          </a:xfrm>
          <a:prstGeom prst="rect">
            <a:avLst/>
          </a:prstGeom>
          <a:noFill/>
          <a:ln w="9525">
            <a:noFill/>
          </a:ln>
        </p:spPr>
        <p:txBody>
          <a:bodyPr anchor="t">
            <a:spAutoFit/>
          </a:bodyPr>
          <a:p>
            <a:pPr indent="0">
              <a:spcBef>
                <a:spcPct val="50000"/>
              </a:spcBef>
            </a:pPr>
            <a:r>
              <a:rPr lang="zh-CN" altLang="en-US" sz="2800" b="1" dirty="0">
                <a:latin typeface="Verdana" panose="020B08040305040B0204" pitchFamily="34" charset="0"/>
                <a:ea typeface="宋体" panose="02010600030101010101" pitchFamily="2" charset="-122"/>
              </a:rPr>
              <a:t>为</a:t>
            </a:r>
            <a:r>
              <a:rPr lang="zh-CN" altLang="en-US" sz="2800" b="1" dirty="0">
                <a:latin typeface="宋体" panose="02010600030101010101" pitchFamily="2" charset="-122"/>
                <a:ea typeface="宋体" panose="02010600030101010101" pitchFamily="2" charset="-122"/>
              </a:rPr>
              <a:t>本原多项式</a:t>
            </a:r>
            <a:r>
              <a:rPr lang="en-US" altLang="zh-CN" sz="2800" b="1">
                <a:latin typeface="宋体" panose="02010600030101010101" pitchFamily="2" charset="-122"/>
                <a:ea typeface="宋体" panose="02010600030101010101" pitchFamily="2" charset="-122"/>
              </a:rPr>
              <a:t>.</a:t>
            </a:r>
            <a:endParaRPr lang="en-US" altLang="zh-CN" sz="2800" b="1">
              <a:latin typeface="Times New Roman" panose="02020803070505020304" pitchFamily="18" charset="0"/>
              <a:ea typeface="宋体" panose="02010600030101010101" pitchFamily="2" charset="-122"/>
            </a:endParaRPr>
          </a:p>
        </p:txBody>
      </p:sp>
      <p:graphicFrame>
        <p:nvGraphicFramePr>
          <p:cNvPr id="311300" name="对象 311299"/>
          <p:cNvGraphicFramePr/>
          <p:nvPr/>
        </p:nvGraphicFramePr>
        <p:xfrm>
          <a:off x="2124075" y="1796098"/>
          <a:ext cx="5483225" cy="1166812"/>
        </p:xfrm>
        <a:graphic>
          <a:graphicData uri="http://schemas.openxmlformats.org/presentationml/2006/ole">
            <mc:AlternateContent xmlns:mc="http://schemas.openxmlformats.org/markup-compatibility/2006">
              <mc:Choice xmlns:v="urn:schemas-microsoft-com:vml" Requires="v">
                <p:oleObj spid="_x0000_s3129" name="" r:id="rId1" imgW="2399030" imgH="444500" progId="Equation.3">
                  <p:embed/>
                </p:oleObj>
              </mc:Choice>
              <mc:Fallback>
                <p:oleObj name="" r:id="rId1" imgW="2399030" imgH="444500" progId="Equation.3">
                  <p:embed/>
                  <p:pic>
                    <p:nvPicPr>
                      <p:cNvPr id="0" name="图片 3128"/>
                      <p:cNvPicPr/>
                      <p:nvPr/>
                    </p:nvPicPr>
                    <p:blipFill>
                      <a:blip r:embed="rId2"/>
                      <a:stretch>
                        <a:fillRect/>
                      </a:stretch>
                    </p:blipFill>
                    <p:spPr>
                      <a:xfrm>
                        <a:off x="2124075" y="1796098"/>
                        <a:ext cx="5483225" cy="1166812"/>
                      </a:xfrm>
                      <a:prstGeom prst="rect">
                        <a:avLst/>
                      </a:prstGeom>
                      <a:noFill/>
                      <a:ln w="38100">
                        <a:noFill/>
                        <a:miter/>
                      </a:ln>
                    </p:spPr>
                  </p:pic>
                </p:oleObj>
              </mc:Fallback>
            </mc:AlternateContent>
          </a:graphicData>
        </a:graphic>
      </p:graphicFrame>
      <p:sp>
        <p:nvSpPr>
          <p:cNvPr id="311301" name="文本框 311300"/>
          <p:cNvSpPr txBox="1"/>
          <p:nvPr/>
        </p:nvSpPr>
        <p:spPr>
          <a:xfrm>
            <a:off x="685800" y="4322445"/>
            <a:ext cx="8229600" cy="2114550"/>
          </a:xfrm>
          <a:prstGeom prst="rect">
            <a:avLst/>
          </a:prstGeom>
          <a:noFill/>
          <a:ln w="9525">
            <a:noFill/>
          </a:ln>
        </p:spPr>
        <p:txBody>
          <a:bodyPr anchor="t">
            <a:spAutoFit/>
          </a:bodyPr>
          <a:p>
            <a:pPr indent="0">
              <a:lnSpc>
                <a:spcPct val="80000"/>
              </a:lnSpc>
              <a:spcBef>
                <a:spcPct val="50000"/>
              </a:spcBef>
            </a:pPr>
            <a:r>
              <a:rPr lang="zh-CN" altLang="en-US" sz="2800" b="1" dirty="0">
                <a:latin typeface="Verdana" panose="020B08040305040B0204" pitchFamily="34" charset="0"/>
                <a:ea typeface="宋体" panose="02010600030101010101" pitchFamily="2" charset="-122"/>
              </a:rPr>
              <a:t>若</a:t>
            </a:r>
            <a:r>
              <a:rPr lang="en-US" altLang="zh-CN" sz="2800" b="1" i="1">
                <a:latin typeface="Times New Roman" panose="02020803070505020304" pitchFamily="18" charset="0"/>
                <a:ea typeface="宋体" panose="02010600030101010101" pitchFamily="2" charset="-122"/>
              </a:rPr>
              <a:t>h</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x</a:t>
            </a:r>
            <a:r>
              <a:rPr lang="en-US" altLang="zh-CN" sz="2800" b="1" dirty="0">
                <a:latin typeface="Times New Roman" panose="02020803070505020304" pitchFamily="18" charset="0"/>
                <a:ea typeface="宋体" panose="02010600030101010101" pitchFamily="2" charset="-122"/>
              </a:rPr>
              <a:t>) </a:t>
            </a:r>
            <a:r>
              <a:rPr lang="zh-CN" altLang="en-US" sz="2800" b="1" dirty="0">
                <a:latin typeface="Times New Roman" panose="02020803070505020304" pitchFamily="18" charset="0"/>
                <a:ea typeface="宋体" panose="02010600030101010101" pitchFamily="2" charset="-122"/>
              </a:rPr>
              <a:t>不是</a:t>
            </a:r>
            <a:r>
              <a:rPr lang="zh-CN" altLang="en-US" sz="2800" b="1" dirty="0">
                <a:latin typeface="宋体" panose="02010600030101010101" pitchFamily="2" charset="-122"/>
                <a:ea typeface="宋体" panose="02010600030101010101" pitchFamily="2" charset="-122"/>
              </a:rPr>
              <a:t>本原多项式</a:t>
            </a:r>
            <a:r>
              <a:rPr lang="en-US" altLang="zh-CN"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则</a:t>
            </a:r>
            <a:r>
              <a:rPr lang="zh-CN" altLang="en-US" sz="2800" b="1">
                <a:latin typeface="Times New Roman" panose="02020803070505020304" pitchFamily="18" charset="0"/>
                <a:ea typeface="宋体" panose="02010600030101010101" pitchFamily="2" charset="-122"/>
              </a:rPr>
              <a:t> </a:t>
            </a:r>
            <a:r>
              <a:rPr lang="en-US" altLang="zh-CN" sz="2800" b="1" i="1" err="1">
                <a:latin typeface="Times New Roman" panose="02020803070505020304" pitchFamily="18" charset="0"/>
                <a:ea typeface="宋体" panose="02010600030101010101" pitchFamily="2" charset="-122"/>
              </a:rPr>
              <a:t>d</a:t>
            </a:r>
            <a:r>
              <a:rPr lang="en-US" altLang="zh-CN" sz="2800" b="1" i="1" baseline="-25000" err="1">
                <a:latin typeface="Times New Roman Bold Italic" panose="02020803070505020304" charset="0"/>
                <a:ea typeface="宋体" panose="02010600030101010101" pitchFamily="2" charset="-122"/>
              </a:rPr>
              <a:t>n+m</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d</a:t>
            </a:r>
            <a:r>
              <a:rPr lang="en-US" altLang="zh-CN" sz="2800" b="1" i="1" baseline="-25000">
                <a:latin typeface="Times New Roman Bold Italic" panose="02020803070505020304" charset="0"/>
                <a:ea typeface="宋体" panose="02010600030101010101" pitchFamily="2" charset="-122"/>
              </a:rPr>
              <a:t>n+m-</a:t>
            </a:r>
            <a:r>
              <a:rPr lang="en-US" altLang="zh-CN" sz="2800" b="1" baseline="-25000">
                <a:latin typeface="Times New Roman" panose="02020803070505020304" pitchFamily="18" charset="0"/>
                <a:ea typeface="宋体" panose="02010600030101010101" pitchFamily="2" charset="-122"/>
              </a:rPr>
              <a:t>1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d</a:t>
            </a:r>
            <a:r>
              <a:rPr lang="en-US" altLang="zh-CN" sz="2800" b="1" baseline="-25000">
                <a:latin typeface="Times New Roman" panose="02020803070505020304" pitchFamily="18" charset="0"/>
                <a:ea typeface="宋体" panose="02010600030101010101" pitchFamily="2" charset="-122"/>
              </a:rPr>
              <a:t>1</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d</a:t>
            </a:r>
            <a:r>
              <a:rPr lang="en-US" altLang="zh-CN" sz="2800" b="1" baseline="-25000">
                <a:latin typeface="Times New Roman" panose="02020803070505020304" pitchFamily="18" charset="0"/>
                <a:ea typeface="宋体" panose="02010600030101010101" pitchFamily="2" charset="-122"/>
              </a:rPr>
              <a:t>0</a:t>
            </a:r>
            <a:endParaRPr lang="en-US" altLang="zh-CN" sz="2800" b="1" baseline="-25000">
              <a:latin typeface="Times New Roman" panose="02020803070505020304" pitchFamily="18" charset="0"/>
              <a:ea typeface="宋体" panose="02010600030101010101" pitchFamily="2" charset="-122"/>
            </a:endParaRPr>
          </a:p>
          <a:p>
            <a:pPr indent="0">
              <a:lnSpc>
                <a:spcPct val="80000"/>
              </a:lnSpc>
              <a:spcBef>
                <a:spcPct val="50000"/>
              </a:spcBef>
            </a:pPr>
            <a:r>
              <a:rPr lang="zh-CN" altLang="en-US" sz="2800" b="1" dirty="0">
                <a:latin typeface="Times New Roman" panose="02020803070505020304" pitchFamily="18" charset="0"/>
                <a:ea typeface="宋体" panose="02010600030101010101" pitchFamily="2" charset="-122"/>
              </a:rPr>
              <a:t>有一异于</a:t>
            </a:r>
            <a:r>
              <a:rPr lang="en-US" altLang="zh-CN" sz="2800" b="1" dirty="0">
                <a:latin typeface="Times New Roman" panose="02020803070505020304" pitchFamily="18" charset="0"/>
                <a:ea typeface="宋体" panose="02010600030101010101" pitchFamily="2" charset="-122"/>
                <a:sym typeface="Symbol" pitchFamily="18" charset="2"/>
              </a:rPr>
              <a:t>1</a:t>
            </a:r>
            <a:r>
              <a:rPr lang="zh-CN" altLang="en-US" sz="2800" b="1" dirty="0">
                <a:latin typeface="Times New Roman" panose="02020803070505020304" pitchFamily="18" charset="0"/>
                <a:ea typeface="宋体" panose="02010600030101010101" pitchFamily="2" charset="-122"/>
                <a:sym typeface="Symbol" pitchFamily="18" charset="2"/>
              </a:rPr>
              <a:t>的公因子</a:t>
            </a:r>
            <a:r>
              <a:rPr lang="en-US" altLang="zh-CN" sz="2800" b="1" dirty="0">
                <a:latin typeface="Times New Roman" panose="02020803070505020304" pitchFamily="18" charset="0"/>
                <a:ea typeface="宋体" panose="02010600030101010101" pitchFamily="2" charset="-122"/>
                <a:sym typeface="Symbol" pitchFamily="18" charset="2"/>
              </a:rPr>
              <a:t>, </a:t>
            </a:r>
            <a:r>
              <a:rPr lang="zh-CN" altLang="en-US" sz="2800" b="1" dirty="0">
                <a:latin typeface="Times New Roman" panose="02020803070505020304" pitchFamily="18" charset="0"/>
                <a:ea typeface="宋体" panose="02010600030101010101" pitchFamily="2" charset="-122"/>
                <a:sym typeface="Symbol" pitchFamily="18" charset="2"/>
              </a:rPr>
              <a:t>因此</a:t>
            </a:r>
            <a:r>
              <a:rPr lang="en-US" altLang="zh-CN" sz="2800" b="1" i="1" err="1">
                <a:latin typeface="Times New Roman" panose="02020803070505020304" pitchFamily="18" charset="0"/>
                <a:ea typeface="宋体" panose="02010600030101010101" pitchFamily="2" charset="-122"/>
              </a:rPr>
              <a:t>d</a:t>
            </a:r>
            <a:r>
              <a:rPr lang="en-US" altLang="zh-CN" sz="2800" b="1" i="1" baseline="-25000" err="1">
                <a:latin typeface="Times New Roman Bold Italic" panose="02020803070505020304" charset="0"/>
                <a:ea typeface="宋体" panose="02010600030101010101" pitchFamily="2" charset="-122"/>
              </a:rPr>
              <a:t>n+m</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Bold Italic" panose="02020803070505020304" charset="0"/>
                <a:ea typeface="宋体" panose="02010600030101010101" pitchFamily="2" charset="-122"/>
              </a:rPr>
              <a:t>d</a:t>
            </a:r>
            <a:r>
              <a:rPr lang="en-US" altLang="zh-CN" sz="2800" b="1" i="1" baseline="-25000">
                <a:latin typeface="Times New Roman Bold Italic" panose="02020803070505020304" charset="0"/>
                <a:ea typeface="宋体" panose="02010600030101010101" pitchFamily="2" charset="-122"/>
              </a:rPr>
              <a:t>n+m</a:t>
            </a:r>
            <a:r>
              <a:rPr lang="en-US" altLang="zh-CN" sz="2800" b="1" baseline="-25000">
                <a:latin typeface="Times New Roman" panose="02020803070505020304" pitchFamily="18" charset="0"/>
                <a:ea typeface="宋体" panose="02010600030101010101" pitchFamily="2" charset="-122"/>
              </a:rPr>
              <a:t>-1 </a:t>
            </a:r>
            <a:r>
              <a:rPr lang="en-US" altLang="zh-CN" sz="2800" b="1">
                <a:latin typeface="Times New Roman" panose="02020803070505020304" pitchFamily="18" charset="0"/>
                <a:ea typeface="宋体" panose="02010600030101010101" pitchFamily="2" charset="-122"/>
              </a:rPr>
              <a:t>,…,</a:t>
            </a:r>
            <a:r>
              <a:rPr lang="en-US" altLang="zh-CN" sz="2800" b="1" i="1">
                <a:latin typeface="Times New Roman" panose="02020803070505020304" pitchFamily="18" charset="0"/>
                <a:ea typeface="宋体" panose="02010600030101010101" pitchFamily="2" charset="-122"/>
              </a:rPr>
              <a:t>d</a:t>
            </a:r>
            <a:r>
              <a:rPr lang="en-US" altLang="zh-CN" sz="2800" b="1" baseline="-25000">
                <a:latin typeface="Times New Roman" panose="02020803070505020304" pitchFamily="18" charset="0"/>
                <a:ea typeface="宋体" panose="02010600030101010101" pitchFamily="2" charset="-122"/>
              </a:rPr>
              <a:t>1</a:t>
            </a:r>
            <a:r>
              <a:rPr lang="en-US" altLang="zh-CN" sz="2800" b="1">
                <a:latin typeface="Times New Roman" panose="02020803070505020304" pitchFamily="18" charset="0"/>
                <a:ea typeface="宋体" panose="02010600030101010101" pitchFamily="2" charset="-122"/>
              </a:rPr>
              <a:t>, </a:t>
            </a:r>
            <a:r>
              <a:rPr lang="en-US" altLang="zh-CN" sz="2800" b="1" i="1">
                <a:latin typeface="Times New Roman" panose="02020803070505020304" pitchFamily="18" charset="0"/>
                <a:ea typeface="宋体" panose="02010600030101010101" pitchFamily="2" charset="-122"/>
              </a:rPr>
              <a:t>d</a:t>
            </a:r>
            <a:r>
              <a:rPr lang="en-US" altLang="zh-CN" sz="2800" b="1" baseline="-25000">
                <a:latin typeface="Times New Roman" panose="02020803070505020304" pitchFamily="18" charset="0"/>
                <a:ea typeface="宋体" panose="02010600030101010101" pitchFamily="2" charset="-122"/>
              </a:rPr>
              <a:t>0</a:t>
            </a:r>
            <a:r>
              <a:rPr lang="zh-CN" altLang="en-US" sz="2800" b="1" dirty="0">
                <a:latin typeface="Times New Roman" panose="02020803070505020304" pitchFamily="18" charset="0"/>
                <a:ea typeface="宋体" panose="02010600030101010101" pitchFamily="2" charset="-122"/>
              </a:rPr>
              <a:t>就能</a:t>
            </a:r>
            <a:endParaRPr lang="zh-CN" altLang="en-US" sz="2800" b="1" dirty="0">
              <a:latin typeface="Times New Roman" panose="02020803070505020304" pitchFamily="18" charset="0"/>
              <a:ea typeface="宋体" panose="02010600030101010101" pitchFamily="2" charset="-122"/>
            </a:endParaRPr>
          </a:p>
          <a:p>
            <a:pPr indent="0">
              <a:lnSpc>
                <a:spcPct val="80000"/>
              </a:lnSpc>
              <a:spcBef>
                <a:spcPct val="50000"/>
              </a:spcBef>
            </a:pPr>
            <a:r>
              <a:rPr lang="zh-CN" altLang="en-US" sz="2800" b="1" dirty="0">
                <a:latin typeface="Times New Roman" panose="02020803070505020304" pitchFamily="18" charset="0"/>
                <a:ea typeface="宋体" panose="02010600030101010101" pitchFamily="2" charset="-122"/>
              </a:rPr>
              <a:t>被</a:t>
            </a:r>
            <a:r>
              <a:rPr lang="zh-CN" altLang="en-US" sz="2800" b="1" dirty="0">
                <a:latin typeface="Times New Roman" panose="02020803070505020304" pitchFamily="18" charset="0"/>
                <a:ea typeface="宋体" panose="02010600030101010101" pitchFamily="2" charset="-122"/>
                <a:sym typeface="Symbol" pitchFamily="18" charset="2"/>
              </a:rPr>
              <a:t>一素数</a:t>
            </a:r>
            <a:r>
              <a:rPr lang="en-US" altLang="zh-CN" sz="2800" b="1" i="1">
                <a:latin typeface="Times New Roman" panose="02020803070505020304" pitchFamily="18" charset="0"/>
                <a:ea typeface="宋体" panose="02010600030101010101" pitchFamily="2" charset="-122"/>
                <a:sym typeface="Symbol" pitchFamily="18" charset="2"/>
              </a:rPr>
              <a:t>p</a:t>
            </a:r>
            <a:r>
              <a:rPr lang="zh-CN" altLang="en-US" sz="2800" b="1" dirty="0">
                <a:latin typeface="Times New Roman" panose="02020803070505020304" pitchFamily="18" charset="0"/>
                <a:ea typeface="宋体" panose="02010600030101010101" pitchFamily="2" charset="-122"/>
                <a:sym typeface="Symbol" pitchFamily="18" charset="2"/>
              </a:rPr>
              <a:t>整除</a:t>
            </a:r>
            <a:r>
              <a:rPr lang="en-US" altLang="zh-CN" sz="2800" b="1">
                <a:latin typeface="Times New Roman" panose="02020803070505020304" pitchFamily="18" charset="0"/>
                <a:ea typeface="宋体" panose="02010600030101010101" pitchFamily="2" charset="-122"/>
                <a:sym typeface="Symbol" pitchFamily="18" charset="2"/>
              </a:rPr>
              <a:t>.</a:t>
            </a:r>
            <a:endParaRPr lang="en-US" altLang="zh-CN" sz="2800" b="1">
              <a:latin typeface="Times New Roman" panose="02020803070505020304" pitchFamily="18" charset="0"/>
              <a:ea typeface="宋体" panose="02010600030101010101" pitchFamily="2" charset="-122"/>
              <a:sym typeface="Symbol" pitchFamily="18" charset="2"/>
            </a:endParaRPr>
          </a:p>
          <a:p>
            <a:pPr indent="0">
              <a:lnSpc>
                <a:spcPct val="80000"/>
              </a:lnSpc>
              <a:spcBef>
                <a:spcPct val="50000"/>
              </a:spcBef>
            </a:pPr>
            <a:r>
              <a:rPr lang="en-US" altLang="zh-CN" sz="2800" b="1" dirty="0">
                <a:latin typeface="Times New Roman" panose="02020803070505020304" pitchFamily="18" charset="0"/>
                <a:ea typeface="宋体" panose="02010600030101010101" pitchFamily="2" charset="-122"/>
              </a:rPr>
              <a:t>      </a:t>
            </a:r>
            <a:endParaRPr lang="zh-CN" altLang="en-US" sz="2800" b="1">
              <a:latin typeface="Times New Roman" panose="02020803070505020304" pitchFamily="18" charset="0"/>
              <a:ea typeface="宋体" panose="02010600030101010101" pitchFamily="2" charset="-122"/>
            </a:endParaRPr>
          </a:p>
        </p:txBody>
      </p:sp>
      <p:graphicFrame>
        <p:nvGraphicFramePr>
          <p:cNvPr id="311302" name="对象 311301"/>
          <p:cNvGraphicFramePr/>
          <p:nvPr/>
        </p:nvGraphicFramePr>
        <p:xfrm>
          <a:off x="914400" y="3563620"/>
          <a:ext cx="8001000" cy="615950"/>
        </p:xfrm>
        <a:graphic>
          <a:graphicData uri="http://schemas.openxmlformats.org/presentationml/2006/ole">
            <mc:AlternateContent xmlns:mc="http://schemas.openxmlformats.org/markup-compatibility/2006">
              <mc:Choice xmlns:v="urn:schemas-microsoft-com:vml" Requires="v">
                <p:oleObj spid="_x0000_s3125" name="" r:id="rId3" imgW="3668395" imgH="241300" progId="Equation.3">
                  <p:embed/>
                </p:oleObj>
              </mc:Choice>
              <mc:Fallback>
                <p:oleObj name="" r:id="rId3" imgW="3668395" imgH="241300" progId="Equation.3">
                  <p:embed/>
                  <p:pic>
                    <p:nvPicPr>
                      <p:cNvPr id="0" name="图片 3124"/>
                      <p:cNvPicPr/>
                      <p:nvPr/>
                    </p:nvPicPr>
                    <p:blipFill>
                      <a:blip r:embed="rId4"/>
                      <a:stretch>
                        <a:fillRect/>
                      </a:stretch>
                    </p:blipFill>
                    <p:spPr>
                      <a:xfrm>
                        <a:off x="914400" y="3563620"/>
                        <a:ext cx="8001000" cy="61595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1298">
                                            <p:txEl>
                                              <p:charRg st="0" end="12"/>
                                            </p:txEl>
                                          </p:spTgt>
                                        </p:tgtEl>
                                        <p:attrNameLst>
                                          <p:attrName>style.visibility</p:attrName>
                                        </p:attrNameLst>
                                      </p:cBhvr>
                                      <p:to>
                                        <p:strVal val="visible"/>
                                      </p:to>
                                    </p:set>
                                    <p:animEffect transition="in" filter="wipe(left)">
                                      <p:cBhvr>
                                        <p:cTn id="7" dur="500"/>
                                        <p:tgtEl>
                                          <p:spTgt spid="311298">
                                            <p:txEl>
                                              <p:charRg st="0" end="1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1298">
                                            <p:txEl>
                                              <p:charRg st="12" end="41"/>
                                            </p:txEl>
                                          </p:spTgt>
                                        </p:tgtEl>
                                        <p:attrNameLst>
                                          <p:attrName>style.visibility</p:attrName>
                                        </p:attrNameLst>
                                      </p:cBhvr>
                                      <p:to>
                                        <p:strVal val="visible"/>
                                      </p:to>
                                    </p:set>
                                    <p:animEffect transition="in" filter="wipe(left)">
                                      <p:cBhvr>
                                        <p:cTn id="12" dur="500"/>
                                        <p:tgtEl>
                                          <p:spTgt spid="311298">
                                            <p:txEl>
                                              <p:charRg st="12" end="4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1298">
                                            <p:txEl>
                                              <p:charRg st="41" end="50"/>
                                            </p:txEl>
                                          </p:spTgt>
                                        </p:tgtEl>
                                        <p:attrNameLst>
                                          <p:attrName>style.visibility</p:attrName>
                                        </p:attrNameLst>
                                      </p:cBhvr>
                                      <p:to>
                                        <p:strVal val="visible"/>
                                      </p:to>
                                    </p:set>
                                    <p:animEffect transition="in" filter="wipe(left)">
                                      <p:cBhvr>
                                        <p:cTn id="17" dur="500"/>
                                        <p:tgtEl>
                                          <p:spTgt spid="311298">
                                            <p:txEl>
                                              <p:charRg st="41" end="5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11300"/>
                                        </p:tgtEl>
                                        <p:attrNameLst>
                                          <p:attrName>style.visibility</p:attrName>
                                        </p:attrNameLst>
                                      </p:cBhvr>
                                      <p:to>
                                        <p:strVal val="visible"/>
                                      </p:to>
                                    </p:set>
                                    <p:animEffect transition="in" filter="wipe(left)">
                                      <p:cBhvr>
                                        <p:cTn id="22" dur="500"/>
                                        <p:tgtEl>
                                          <p:spTgt spid="31130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11299"/>
                                        </p:tgtEl>
                                        <p:attrNameLst>
                                          <p:attrName>style.visibility</p:attrName>
                                        </p:attrNameLst>
                                      </p:cBhvr>
                                      <p:to>
                                        <p:strVal val="visible"/>
                                      </p:to>
                                    </p:set>
                                    <p:animEffect transition="in" filter="wipe(left)">
                                      <p:cBhvr>
                                        <p:cTn id="27" dur="500"/>
                                        <p:tgtEl>
                                          <p:spTgt spid="31129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11302"/>
                                        </p:tgtEl>
                                        <p:attrNameLst>
                                          <p:attrName>style.visibility</p:attrName>
                                        </p:attrNameLst>
                                      </p:cBhvr>
                                      <p:to>
                                        <p:strVal val="visible"/>
                                      </p:to>
                                    </p:set>
                                    <p:animEffect transition="in" filter="wipe(left)">
                                      <p:cBhvr>
                                        <p:cTn id="32" dur="500"/>
                                        <p:tgtEl>
                                          <p:spTgt spid="31130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11301">
                                            <p:txEl>
                                              <p:charRg st="0" end="44"/>
                                            </p:txEl>
                                          </p:spTgt>
                                        </p:tgtEl>
                                        <p:attrNameLst>
                                          <p:attrName>style.visibility</p:attrName>
                                        </p:attrNameLst>
                                      </p:cBhvr>
                                      <p:to>
                                        <p:strVal val="visible"/>
                                      </p:to>
                                    </p:set>
                                    <p:animEffect transition="in" filter="wipe(left)">
                                      <p:cBhvr>
                                        <p:cTn id="37" dur="500"/>
                                        <p:tgtEl>
                                          <p:spTgt spid="311301">
                                            <p:txEl>
                                              <p:charRg st="0" end="4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11301">
                                            <p:txEl>
                                              <p:charRg st="44" end="82"/>
                                            </p:txEl>
                                          </p:spTgt>
                                        </p:tgtEl>
                                        <p:attrNameLst>
                                          <p:attrName>style.visibility</p:attrName>
                                        </p:attrNameLst>
                                      </p:cBhvr>
                                      <p:to>
                                        <p:strVal val="visible"/>
                                      </p:to>
                                    </p:set>
                                    <p:animEffect transition="in" filter="wipe(left)">
                                      <p:cBhvr>
                                        <p:cTn id="42" dur="500"/>
                                        <p:tgtEl>
                                          <p:spTgt spid="311301">
                                            <p:txEl>
                                              <p:charRg st="44" end="8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11301">
                                            <p:txEl>
                                              <p:charRg st="82" end="91"/>
                                            </p:txEl>
                                          </p:spTgt>
                                        </p:tgtEl>
                                        <p:attrNameLst>
                                          <p:attrName>style.visibility</p:attrName>
                                        </p:attrNameLst>
                                      </p:cBhvr>
                                      <p:to>
                                        <p:strVal val="visible"/>
                                      </p:to>
                                    </p:set>
                                    <p:animEffect transition="in" filter="wipe(left)">
                                      <p:cBhvr>
                                        <p:cTn id="47" dur="500"/>
                                        <p:tgtEl>
                                          <p:spTgt spid="311301">
                                            <p:txEl>
                                              <p:charRg st="82" end="9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11301">
                                            <p:txEl>
                                              <p:charRg st="91" end="128"/>
                                            </p:txEl>
                                          </p:spTgt>
                                        </p:tgtEl>
                                        <p:attrNameLst>
                                          <p:attrName>style.visibility</p:attrName>
                                        </p:attrNameLst>
                                      </p:cBhvr>
                                      <p:to>
                                        <p:strVal val="visible"/>
                                      </p:to>
                                    </p:set>
                                    <p:animEffect transition="in" filter="wipe(left)">
                                      <p:cBhvr>
                                        <p:cTn id="52" dur="500"/>
                                        <p:tgtEl>
                                          <p:spTgt spid="311301">
                                            <p:txEl>
                                              <p:charRg st="91" end="12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298" grpId="0" build="p"/>
      <p:bldP spid="311299" grpId="0"/>
      <p:bldP spid="311301" grpId="0" uiExpand="1" build="p"/>
    </p:bldLst>
  </p:timing>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02401" name="标题 312321"/>
          <p:cNvSpPr>
            <a:spLocks noGrp="1"/>
          </p:cNvSpPr>
          <p:nvPr>
            <p:ph type="title"/>
          </p:nvPr>
        </p:nvSpPr>
        <p:spPr>
          <a:xfrm>
            <a:off x="322580" y="266383"/>
            <a:ext cx="2306638" cy="522287"/>
          </a:xfrm>
        </p:spPr>
        <p:txBody>
          <a:bodyPr wrap="square" anchor="b">
            <a:spAutoFit/>
          </a:bodyPr>
          <a:p>
            <a:r>
              <a:rPr lang="zh-CN" altLang="en-US" sz="2800" b="1" dirty="0">
                <a:latin typeface="Times New Roman" panose="02020803070505020304" pitchFamily="18" charset="0"/>
                <a:ea typeface="宋体" panose="02010600030101010101" pitchFamily="2" charset="-122"/>
              </a:rPr>
              <a:t>证明(</a:t>
            </a:r>
            <a:r>
              <a:rPr lang="zh-CN" altLang="en-US" sz="2800" b="1" dirty="0">
                <a:solidFill>
                  <a:schemeClr val="tx1"/>
                </a:solidFill>
                <a:latin typeface="Times New Roman" panose="02020803070505020304" pitchFamily="18" charset="0"/>
                <a:ea typeface="宋体" panose="02010600030101010101" pitchFamily="2" charset="-122"/>
              </a:rPr>
              <a:t>续</a:t>
            </a:r>
            <a:r>
              <a:rPr lang="zh-CN" altLang="en-US" sz="2800" b="1" dirty="0">
                <a:latin typeface="Times New Roman" panose="02020803070505020304" pitchFamily="18" charset="0"/>
                <a:ea typeface="宋体" panose="02010600030101010101" pitchFamily="2" charset="-122"/>
              </a:rPr>
              <a:t>) </a:t>
            </a:r>
            <a:endParaRPr lang="zh-CN" altLang="en-US" sz="2800" b="1">
              <a:latin typeface="Times New Roman" panose="02020803070505020304" pitchFamily="18" charset="0"/>
              <a:ea typeface="宋体" panose="02010600030101010101" pitchFamily="2" charset="-122"/>
            </a:endParaRPr>
          </a:p>
        </p:txBody>
      </p:sp>
      <p:sp>
        <p:nvSpPr>
          <p:cNvPr id="312323" name="内容占位符 312322"/>
          <p:cNvSpPr>
            <a:spLocks noGrp="1"/>
          </p:cNvSpPr>
          <p:nvPr>
            <p:ph idx="1"/>
          </p:nvPr>
        </p:nvSpPr>
        <p:spPr>
          <a:xfrm>
            <a:off x="221615" y="812165"/>
            <a:ext cx="8921750" cy="4876800"/>
          </a:xfrm>
        </p:spPr>
        <p:txBody>
          <a:bodyPr anchor="t"/>
          <a:p>
            <a:pPr marL="0" indent="0" fontAlgn="base">
              <a:lnSpc>
                <a:spcPct val="120000"/>
              </a:lnSpc>
              <a:spcBef>
                <a:spcPts val="0"/>
              </a:spcBef>
              <a:buNone/>
            </a:pPr>
            <a:r>
              <a:rPr lang="zh-CN" altLang="en-US" sz="2800" b="1" strike="noStrike" noProof="1" dirty="0">
                <a:latin typeface="Times New Roman" panose="02020803070505020304" pitchFamily="18" charset="0"/>
                <a:ea typeface="宋体" panose="02010600030101010101" pitchFamily="2" charset="-122"/>
                <a:sym typeface="+mn-ea"/>
              </a:rPr>
              <a:t>因 </a:t>
            </a:r>
            <a:r>
              <a:rPr lang="en-US" altLang="zh-CN" sz="2800" b="1" i="1" strike="noStrike" noProof="1">
                <a:latin typeface="Times New Roman" panose="02020803070505020304" pitchFamily="18" charset="0"/>
                <a:ea typeface="宋体" panose="02010600030101010101" pitchFamily="2" charset="-122"/>
                <a:sym typeface="+mn-ea"/>
              </a:rPr>
              <a:t>f</a:t>
            </a:r>
            <a:r>
              <a:rPr lang="en-US" altLang="zh-CN" sz="2800" b="1" strike="noStrike" baseline="-25000" noProof="1">
                <a:latin typeface="Times New Roman" panose="02020803070505020304" pitchFamily="18" charset="0"/>
                <a:ea typeface="宋体" panose="02010600030101010101" pitchFamily="2" charset="-122"/>
                <a:sym typeface="+mn-ea"/>
              </a:rPr>
              <a:t> </a:t>
            </a:r>
            <a:r>
              <a:rPr lang="en-US" altLang="zh-CN" sz="2800" b="1" strike="noStrike" noProof="1">
                <a:latin typeface="Times New Roman" panose="02020803070505020304" pitchFamily="18" charset="0"/>
                <a:ea typeface="宋体" panose="02010600030101010101" pitchFamily="2" charset="-122"/>
                <a:sym typeface="+mn-ea"/>
              </a:rPr>
              <a:t>(</a:t>
            </a:r>
            <a:r>
              <a:rPr lang="en-US" altLang="zh-CN" sz="2800" b="1" i="1" strike="noStrike" noProof="1">
                <a:latin typeface="Times New Roman" panose="02020803070505020304" pitchFamily="18" charset="0"/>
                <a:ea typeface="宋体" panose="02010600030101010101" pitchFamily="2" charset="-122"/>
                <a:sym typeface="+mn-ea"/>
              </a:rPr>
              <a:t>x</a:t>
            </a:r>
            <a:r>
              <a:rPr lang="en-US" altLang="zh-CN" sz="2800" b="1" strike="noStrike" noProof="1" dirty="0">
                <a:latin typeface="Times New Roman" panose="02020803070505020304" pitchFamily="18" charset="0"/>
                <a:ea typeface="宋体" panose="02010600030101010101" pitchFamily="2" charset="-122"/>
                <a:sym typeface="+mn-ea"/>
              </a:rPr>
              <a:t>) </a:t>
            </a:r>
            <a:r>
              <a:rPr lang="zh-CN" altLang="en-US" sz="2800" b="1" strike="noStrike" noProof="1" dirty="0">
                <a:latin typeface="Times New Roman" panose="02020803070505020304" pitchFamily="18" charset="0"/>
                <a:ea typeface="宋体" panose="02010600030101010101" pitchFamily="2" charset="-122"/>
                <a:sym typeface="+mn-ea"/>
              </a:rPr>
              <a:t>是本原的</a:t>
            </a:r>
            <a:r>
              <a:rPr lang="en-US" altLang="zh-CN" sz="2800" b="1" strike="noStrike" noProof="1" dirty="0">
                <a:latin typeface="Times New Roman" panose="02020803070505020304" pitchFamily="18" charset="0"/>
                <a:ea typeface="宋体" panose="02010600030101010101" pitchFamily="2" charset="-122"/>
                <a:sym typeface="+mn-ea"/>
              </a:rPr>
              <a:t>,</a:t>
            </a:r>
            <a:r>
              <a:rPr lang="zh-CN" altLang="en-US" sz="2800" b="1" strike="noStrike" noProof="1" dirty="0">
                <a:latin typeface="Times New Roman" panose="02020803070505020304" pitchFamily="18" charset="0"/>
                <a:ea typeface="宋体" panose="02010600030101010101" pitchFamily="2" charset="-122"/>
                <a:sym typeface="+mn-ea"/>
              </a:rPr>
              <a:t>知</a:t>
            </a:r>
            <a:r>
              <a:rPr lang="en-US" altLang="zh-CN" sz="2800" b="1" i="1" strike="noStrike" noProof="1">
                <a:latin typeface="Times New Roman" panose="02020803070505020304" pitchFamily="18" charset="0"/>
                <a:ea typeface="宋体" panose="02010600030101010101" pitchFamily="2" charset="-122"/>
                <a:sym typeface="+mn-ea"/>
              </a:rPr>
              <a:t>p</a:t>
            </a:r>
            <a:r>
              <a:rPr lang="zh-CN" altLang="en-US" sz="2800" b="1" strike="noStrike" noProof="1" dirty="0">
                <a:latin typeface="Times New Roman" panose="02020803070505020304" pitchFamily="18" charset="0"/>
                <a:ea typeface="宋体" panose="02010600030101010101" pitchFamily="2" charset="-122"/>
                <a:sym typeface="+mn-ea"/>
              </a:rPr>
              <a:t>不能整除</a:t>
            </a:r>
            <a:r>
              <a:rPr lang="en-US" altLang="zh-CN" sz="2800" b="1" i="1" strike="noStrike" noProof="1">
                <a:latin typeface="Times New Roman" panose="02020803070505020304" pitchFamily="18" charset="0"/>
                <a:ea typeface="宋体" panose="02010600030101010101" pitchFamily="2" charset="-122"/>
                <a:sym typeface="+mn-ea"/>
              </a:rPr>
              <a:t>f</a:t>
            </a:r>
            <a:r>
              <a:rPr lang="en-US" altLang="zh-CN" sz="2800" b="1" strike="noStrike" noProof="1">
                <a:latin typeface="Times New Roman" panose="02020803070505020304" pitchFamily="18" charset="0"/>
                <a:ea typeface="宋体" panose="02010600030101010101" pitchFamily="2" charset="-122"/>
                <a:sym typeface="+mn-ea"/>
              </a:rPr>
              <a:t>(</a:t>
            </a:r>
            <a:r>
              <a:rPr lang="en-US" altLang="zh-CN" sz="2800" b="1" i="1" strike="noStrike" noProof="1">
                <a:latin typeface="Times New Roman" panose="02020803070505020304" pitchFamily="18" charset="0"/>
                <a:ea typeface="宋体" panose="02010600030101010101" pitchFamily="2" charset="-122"/>
                <a:sym typeface="+mn-ea"/>
              </a:rPr>
              <a:t>x</a:t>
            </a:r>
            <a:r>
              <a:rPr lang="en-US" altLang="zh-CN" sz="2800" b="1" strike="noStrike" noProof="1" dirty="0">
                <a:latin typeface="Times New Roman" panose="02020803070505020304" pitchFamily="18" charset="0"/>
                <a:ea typeface="宋体" panose="02010600030101010101" pitchFamily="2" charset="-122"/>
                <a:sym typeface="+mn-ea"/>
              </a:rPr>
              <a:t>) </a:t>
            </a:r>
            <a:r>
              <a:rPr lang="zh-CN" altLang="en-US" sz="2800" b="1" strike="noStrike" noProof="1" dirty="0">
                <a:latin typeface="Times New Roman" panose="02020803070505020304" pitchFamily="18" charset="0"/>
                <a:ea typeface="宋体" panose="02010600030101010101" pitchFamily="2" charset="-122"/>
                <a:sym typeface="+mn-ea"/>
              </a:rPr>
              <a:t>的所有系数</a:t>
            </a:r>
            <a:r>
              <a:rPr lang="en-US" altLang="zh-CN" sz="2800" b="1" strike="noStrike" noProof="1" dirty="0">
                <a:latin typeface="Times New Roman" panose="02020803070505020304" pitchFamily="18" charset="0"/>
                <a:ea typeface="宋体" panose="02010600030101010101" pitchFamily="2" charset="-122"/>
                <a:sym typeface="+mn-ea"/>
              </a:rPr>
              <a:t>.</a:t>
            </a:r>
            <a:endParaRPr lang="en-US" altLang="zh-CN" sz="2800" b="1" strike="noStrike" noProof="1" dirty="0">
              <a:latin typeface="Times New Roman" panose="02020803070505020304" pitchFamily="18" charset="0"/>
              <a:ea typeface="宋体" panose="02010600030101010101" pitchFamily="2" charset="-122"/>
              <a:sym typeface="+mn-ea"/>
            </a:endParaRPr>
          </a:p>
          <a:p>
            <a:pPr marL="0" indent="0" fontAlgn="base">
              <a:lnSpc>
                <a:spcPct val="120000"/>
              </a:lnSpc>
              <a:spcBef>
                <a:spcPts val="0"/>
              </a:spcBef>
              <a:buNone/>
            </a:pPr>
            <a:r>
              <a:rPr lang="zh-CN" altLang="en-US" sz="2800" b="1" strike="noStrike" noProof="1" dirty="0">
                <a:latin typeface="Times New Roman" panose="02020803070505020304" pitchFamily="18" charset="0"/>
                <a:ea typeface="宋体" panose="02010600030101010101" pitchFamily="2" charset="-122"/>
                <a:sym typeface="+mn-ea"/>
              </a:rPr>
              <a:t>不妨设</a:t>
            </a:r>
            <a:r>
              <a:rPr lang="en-US" altLang="zh-CN" sz="2800" b="1" i="1" strike="noStrike" noProof="1" err="1">
                <a:latin typeface="Times New Roman" panose="02020803070505020304" pitchFamily="18" charset="0"/>
                <a:ea typeface="宋体" panose="02010600030101010101" pitchFamily="2" charset="-122"/>
                <a:sym typeface="+mn-ea"/>
              </a:rPr>
              <a:t>a</a:t>
            </a:r>
            <a:r>
              <a:rPr lang="en-US" altLang="zh-CN" sz="2800" b="1" i="1" strike="noStrike" baseline="-25000" noProof="1" err="1">
                <a:latin typeface="Times New Roman" panose="02020803070505020304" pitchFamily="18" charset="0"/>
                <a:ea typeface="宋体" panose="02010600030101010101" pitchFamily="2" charset="-122"/>
                <a:sym typeface="+mn-ea"/>
              </a:rPr>
              <a:t>i</a:t>
            </a:r>
            <a:r>
              <a:rPr lang="en-US" altLang="zh-CN" sz="2800" b="1" strike="noStrike" noProof="1">
                <a:latin typeface="Times New Roman" panose="02020803070505020304" pitchFamily="18" charset="0"/>
                <a:ea typeface="宋体" panose="02010600030101010101" pitchFamily="2" charset="-122"/>
                <a:sym typeface="+mn-ea"/>
              </a:rPr>
              <a:t> (</a:t>
            </a:r>
            <a:r>
              <a:rPr lang="en-US" altLang="zh-CN" sz="2800" b="1" strike="noStrike" noProof="1">
                <a:latin typeface="Times New Roman" panose="02020803070505020304" pitchFamily="18" charset="0"/>
                <a:ea typeface="宋体" panose="02010600030101010101" pitchFamily="2" charset="-122"/>
                <a:sym typeface="Symbol" pitchFamily="18" charset="2"/>
              </a:rPr>
              <a:t>0</a:t>
            </a:r>
            <a:r>
              <a:rPr lang="en-US" altLang="zh-CN" sz="2800" b="1" strike="noStrike" noProof="1">
                <a:latin typeface="Times New Roman" panose="02020803070505020304" pitchFamily="18" charset="0"/>
                <a:ea typeface="宋体" panose="02010600030101010101" pitchFamily="2" charset="-122"/>
                <a:sym typeface="+mn-ea"/>
              </a:rPr>
              <a:t>≤ </a:t>
            </a:r>
            <a:r>
              <a:rPr lang="en-US" altLang="zh-CN" sz="2800" b="1" i="1" strike="noStrike" noProof="1">
                <a:latin typeface="Times New Roman" panose="02020803070505020304" pitchFamily="18" charset="0"/>
                <a:ea typeface="宋体" panose="02010600030101010101" pitchFamily="2" charset="-122"/>
                <a:sym typeface="+mn-ea"/>
              </a:rPr>
              <a:t>i</a:t>
            </a:r>
            <a:r>
              <a:rPr lang="en-US" altLang="zh-CN" sz="2800" b="1" strike="noStrike" noProof="1">
                <a:latin typeface="Times New Roman" panose="02020803070505020304" pitchFamily="18" charset="0"/>
                <a:ea typeface="宋体" panose="02010600030101010101" pitchFamily="2" charset="-122"/>
                <a:sym typeface="+mn-ea"/>
              </a:rPr>
              <a:t> ≤</a:t>
            </a:r>
            <a:r>
              <a:rPr lang="en-US" altLang="zh-CN" sz="2800" b="1" i="1" strike="noStrike" noProof="1">
                <a:latin typeface="Times New Roman" panose="02020803070505020304" pitchFamily="18" charset="0"/>
                <a:ea typeface="宋体" panose="02010600030101010101" pitchFamily="2" charset="-122"/>
                <a:sym typeface="+mn-ea"/>
              </a:rPr>
              <a:t>n</a:t>
            </a:r>
            <a:r>
              <a:rPr lang="en-US" altLang="zh-CN" sz="2800" b="1" strike="noStrike" noProof="1" dirty="0">
                <a:latin typeface="Times New Roman" panose="02020803070505020304" pitchFamily="18" charset="0"/>
                <a:ea typeface="宋体" panose="02010600030101010101" pitchFamily="2" charset="-122"/>
                <a:sym typeface="+mn-ea"/>
              </a:rPr>
              <a:t>) </a:t>
            </a:r>
            <a:r>
              <a:rPr lang="zh-CN" altLang="en-US" sz="2800" b="1" strike="noStrike" noProof="1" dirty="0">
                <a:latin typeface="Times New Roman" panose="02020803070505020304" pitchFamily="18" charset="0"/>
                <a:ea typeface="宋体" panose="02010600030101010101" pitchFamily="2" charset="-122"/>
                <a:sym typeface="+mn-ea"/>
              </a:rPr>
              <a:t>是第一个不能被</a:t>
            </a:r>
            <a:r>
              <a:rPr lang="en-US" altLang="zh-CN" sz="2800" b="1" i="1" strike="noStrike" noProof="1">
                <a:latin typeface="Times New Roman" panose="02020803070505020304" pitchFamily="18" charset="0"/>
                <a:ea typeface="宋体" panose="02010600030101010101" pitchFamily="2" charset="-122"/>
                <a:sym typeface="+mn-ea"/>
              </a:rPr>
              <a:t>p</a:t>
            </a:r>
            <a:r>
              <a:rPr lang="zh-CN" altLang="en-US" sz="2800" b="1" strike="noStrike" noProof="1" dirty="0">
                <a:latin typeface="Times New Roman" panose="02020803070505020304" pitchFamily="18" charset="0"/>
                <a:ea typeface="宋体" panose="02010600030101010101" pitchFamily="2" charset="-122"/>
                <a:sym typeface="+mn-ea"/>
              </a:rPr>
              <a:t>不能整除的数</a:t>
            </a:r>
            <a:r>
              <a:rPr lang="en-US" altLang="zh-CN" sz="2800" b="1" strike="noStrike" noProof="1" dirty="0">
                <a:latin typeface="Times New Roman" panose="02020803070505020304" pitchFamily="18" charset="0"/>
                <a:ea typeface="宋体" panose="02010600030101010101" pitchFamily="2" charset="-122"/>
                <a:sym typeface="+mn-ea"/>
              </a:rPr>
              <a:t>,</a:t>
            </a:r>
            <a:r>
              <a:rPr lang="zh-CN" altLang="en-US" sz="2800" b="1" strike="noStrike" noProof="1" dirty="0">
                <a:latin typeface="Times New Roman" panose="02020803070505020304" pitchFamily="18" charset="0"/>
                <a:ea typeface="宋体" panose="02010600030101010101" pitchFamily="2" charset="-122"/>
                <a:sym typeface="+mn-ea"/>
              </a:rPr>
              <a:t>即</a:t>
            </a:r>
            <a:endParaRPr lang="zh-CN" altLang="en-US" sz="2800" b="1" strike="noStrike" noProof="1">
              <a:latin typeface="Times New Roman" panose="02020803070505020304" pitchFamily="18" charset="0"/>
              <a:ea typeface="宋体" panose="02010600030101010101" pitchFamily="2" charset="-122"/>
            </a:endParaRPr>
          </a:p>
          <a:p>
            <a:pPr fontAlgn="base">
              <a:lnSpc>
                <a:spcPct val="110000"/>
              </a:lnSpc>
              <a:buNone/>
            </a:pPr>
            <a:r>
              <a:rPr lang="en-US" altLang="zh-CN" sz="2800" b="1" i="1" strike="noStrike" noProof="1">
                <a:latin typeface="Times New Roman" panose="02020803070505020304" pitchFamily="18" charset="0"/>
              </a:rPr>
              <a:t>                      p|a</a:t>
            </a:r>
            <a:r>
              <a:rPr lang="en-US" altLang="zh-CN" sz="2800" b="1" strike="noStrike" baseline="-25000" noProof="1">
                <a:latin typeface="Times New Roman" panose="02020803070505020304" pitchFamily="18" charset="0"/>
              </a:rPr>
              <a:t>0</a:t>
            </a:r>
            <a:r>
              <a:rPr lang="en-US" altLang="zh-CN" sz="2800" b="1" strike="noStrike" noProof="1">
                <a:latin typeface="Times New Roman" panose="02020803070505020304" pitchFamily="18" charset="0"/>
              </a:rPr>
              <a:t>, …,  </a:t>
            </a:r>
            <a:r>
              <a:rPr lang="en-US" altLang="zh-CN" sz="2800" b="1" i="1" strike="noStrike" noProof="1">
                <a:latin typeface="Times New Roman" panose="02020803070505020304" pitchFamily="18" charset="0"/>
              </a:rPr>
              <a:t>p|a</a:t>
            </a:r>
            <a:r>
              <a:rPr lang="en-US" altLang="zh-CN" sz="2800" b="1" i="1" strike="noStrike" baseline="-25000" noProof="1">
                <a:latin typeface="Times New Roman" panose="02020803070505020304" pitchFamily="18" charset="0"/>
              </a:rPr>
              <a:t>i</a:t>
            </a:r>
            <a:r>
              <a:rPr lang="en-US" altLang="zh-CN" sz="2800" b="1" strike="noStrike" baseline="-25000" noProof="1">
                <a:latin typeface="Times New Roman" panose="02020803070505020304" pitchFamily="18" charset="0"/>
              </a:rPr>
              <a:t>-1</a:t>
            </a:r>
            <a:r>
              <a:rPr lang="en-US" altLang="zh-CN" sz="2800" b="1" strike="noStrike" noProof="1">
                <a:latin typeface="Times New Roman" panose="02020803070505020304" pitchFamily="18" charset="0"/>
              </a:rPr>
              <a:t>, </a:t>
            </a:r>
            <a:r>
              <a:rPr lang="en-US" altLang="zh-CN" sz="2800" b="1" i="1" strike="noStrike" noProof="1" err="1">
                <a:latin typeface="Times New Roman" panose="02020803070505020304" pitchFamily="18" charset="0"/>
              </a:rPr>
              <a:t>p</a:t>
            </a:r>
            <a:r>
              <a:rPr lang="en-US" altLang="zh-CN" sz="2800" b="1" strike="noStrike" noProof="1" err="1">
                <a:latin typeface="Times New Roman" panose="02020803070505020304" pitchFamily="18" charset="0"/>
              </a:rPr>
              <a:t>∤</a:t>
            </a:r>
            <a:r>
              <a:rPr lang="en-US" altLang="zh-CN" sz="2800" b="1" i="1" strike="noStrike" noProof="1" err="1">
                <a:latin typeface="Times New Roman" panose="02020803070505020304" pitchFamily="18" charset="0"/>
              </a:rPr>
              <a:t>a</a:t>
            </a:r>
            <a:r>
              <a:rPr lang="en-US" altLang="zh-CN" sz="2800" b="1" i="1" strike="noStrike" baseline="-25000" noProof="1" err="1">
                <a:latin typeface="Times New Roman" panose="02020803070505020304" pitchFamily="18" charset="0"/>
              </a:rPr>
              <a:t>i</a:t>
            </a:r>
            <a:endParaRPr lang="en-US" altLang="zh-CN" sz="2800" b="1" i="1" strike="noStrike" noProof="1">
              <a:latin typeface="Times New Roman" panose="02020803070505020304" pitchFamily="18" charset="0"/>
            </a:endParaRPr>
          </a:p>
          <a:p>
            <a:pPr fontAlgn="base">
              <a:lnSpc>
                <a:spcPct val="110000"/>
              </a:lnSpc>
              <a:buNone/>
            </a:pPr>
            <a:r>
              <a:rPr lang="zh-CN" altLang="en-US" sz="2800" b="1" strike="noStrike" noProof="1" dirty="0">
                <a:latin typeface="Times New Roman" panose="02020803070505020304" pitchFamily="18" charset="0"/>
              </a:rPr>
              <a:t>同样地， </a:t>
            </a:r>
            <a:r>
              <a:rPr lang="en-US" altLang="zh-CN" sz="2800" b="1" i="1" strike="noStrike" noProof="1">
                <a:latin typeface="Times New Roman" panose="02020803070505020304" pitchFamily="18" charset="0"/>
              </a:rPr>
              <a:t>g</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dirty="0">
                <a:latin typeface="Times New Roman" panose="02020803070505020304" pitchFamily="18" charset="0"/>
              </a:rPr>
              <a:t>) </a:t>
            </a:r>
            <a:r>
              <a:rPr lang="zh-CN" altLang="en-US" sz="2800" b="1" strike="noStrike" noProof="1" dirty="0">
                <a:latin typeface="Times New Roman" panose="02020803070505020304" pitchFamily="18" charset="0"/>
              </a:rPr>
              <a:t>是本原的</a:t>
            </a:r>
            <a:r>
              <a:rPr lang="en-US" altLang="zh-CN" sz="2800" b="1" strike="noStrike" noProof="1" dirty="0">
                <a:latin typeface="Times New Roman" panose="02020803070505020304" pitchFamily="18" charset="0"/>
              </a:rPr>
              <a:t>,</a:t>
            </a:r>
            <a:r>
              <a:rPr lang="zh-CN" altLang="en-US" sz="2800" b="1" strike="noStrike" noProof="1" dirty="0">
                <a:latin typeface="Times New Roman" panose="02020803070505020304" pitchFamily="18" charset="0"/>
              </a:rPr>
              <a:t>令</a:t>
            </a:r>
            <a:r>
              <a:rPr lang="en-US" altLang="zh-CN" sz="2800" b="1" i="1" strike="noStrike" noProof="1" err="1">
                <a:latin typeface="Times New Roman" panose="02020803070505020304" pitchFamily="18" charset="0"/>
              </a:rPr>
              <a:t>b</a:t>
            </a:r>
            <a:r>
              <a:rPr lang="en-US" altLang="zh-CN" sz="2800" b="1" i="1" strike="noStrike" baseline="-25000" noProof="1" err="1">
                <a:latin typeface="Times New Roman" panose="02020803070505020304" pitchFamily="18" charset="0"/>
              </a:rPr>
              <a:t>j</a:t>
            </a:r>
            <a:r>
              <a:rPr lang="en-US" altLang="zh-CN" sz="2800" b="1" strike="noStrike" noProof="1">
                <a:latin typeface="Times New Roman" panose="02020803070505020304" pitchFamily="18" charset="0"/>
              </a:rPr>
              <a:t> (</a:t>
            </a:r>
            <a:r>
              <a:rPr lang="en-US" altLang="zh-CN" sz="2800" b="1" strike="noStrike" noProof="1">
                <a:latin typeface="Times New Roman" panose="02020803070505020304" pitchFamily="18" charset="0"/>
                <a:sym typeface="Symbol" pitchFamily="18" charset="2"/>
              </a:rPr>
              <a:t>0</a:t>
            </a:r>
            <a:r>
              <a:rPr lang="en-US" altLang="zh-CN" sz="2400" b="1" strike="noStrike" noProof="1">
                <a:latin typeface="Times New Roman" panose="02020803070505020304" pitchFamily="18" charset="0"/>
              </a:rPr>
              <a:t>≤</a:t>
            </a:r>
            <a:r>
              <a:rPr lang="en-US" altLang="zh-CN" sz="2800" b="1" strike="noStrike" noProof="1">
                <a:latin typeface="Times New Roman" panose="02020803070505020304" pitchFamily="18" charset="0"/>
              </a:rPr>
              <a:t> </a:t>
            </a:r>
            <a:r>
              <a:rPr lang="en-US" altLang="zh-CN" sz="2800" b="1" i="1" strike="noStrike" noProof="1">
                <a:latin typeface="Times New Roman" panose="02020803070505020304" pitchFamily="18" charset="0"/>
              </a:rPr>
              <a:t>j</a:t>
            </a:r>
            <a:r>
              <a:rPr lang="en-US" altLang="zh-CN" sz="2400" b="1" strike="noStrike" noProof="1">
                <a:latin typeface="Times New Roman" panose="02020803070505020304" pitchFamily="18" charset="0"/>
              </a:rPr>
              <a:t>≤</a:t>
            </a:r>
            <a:r>
              <a:rPr lang="en-US" altLang="zh-CN" sz="2800" b="1" i="1" strike="noStrike" noProof="1">
                <a:latin typeface="Times New Roman" panose="02020803070505020304" pitchFamily="18" charset="0"/>
              </a:rPr>
              <a:t>m</a:t>
            </a:r>
            <a:r>
              <a:rPr lang="en-US" altLang="zh-CN" sz="2800" b="1" strike="noStrike" noProof="1" dirty="0">
                <a:latin typeface="Times New Roman" panose="02020803070505020304" pitchFamily="18" charset="0"/>
              </a:rPr>
              <a:t>) </a:t>
            </a:r>
            <a:r>
              <a:rPr lang="zh-CN" altLang="en-US" sz="2800" b="1" strike="noStrike" noProof="1" dirty="0">
                <a:latin typeface="Times New Roman" panose="02020803070505020304" pitchFamily="18" charset="0"/>
              </a:rPr>
              <a:t>是第一个不能</a:t>
            </a:r>
            <a:endParaRPr lang="zh-CN" altLang="en-US" sz="2800" b="1" strike="noStrike" noProof="1" dirty="0">
              <a:latin typeface="Times New Roman" panose="02020803070505020304" pitchFamily="18" charset="0"/>
            </a:endParaRPr>
          </a:p>
          <a:p>
            <a:pPr fontAlgn="base">
              <a:lnSpc>
                <a:spcPct val="110000"/>
              </a:lnSpc>
              <a:buNone/>
            </a:pPr>
            <a:r>
              <a:rPr lang="zh-CN" altLang="en-US" sz="2800" b="1" strike="noStrike" noProof="1" dirty="0">
                <a:latin typeface="Times New Roman" panose="02020803070505020304" pitchFamily="18" charset="0"/>
              </a:rPr>
              <a:t>被</a:t>
            </a:r>
            <a:r>
              <a:rPr lang="en-US" altLang="zh-CN" sz="2800" b="1" i="1" strike="noStrike" noProof="1">
                <a:latin typeface="Times New Roman" panose="02020803070505020304" pitchFamily="18" charset="0"/>
              </a:rPr>
              <a:t>p</a:t>
            </a:r>
            <a:r>
              <a:rPr lang="zh-CN" altLang="en-US" sz="2800" b="1" strike="noStrike" noProof="1" dirty="0">
                <a:latin typeface="Times New Roman" panose="02020803070505020304" pitchFamily="18" charset="0"/>
              </a:rPr>
              <a:t>不能整除的数</a:t>
            </a:r>
            <a:r>
              <a:rPr lang="en-US" altLang="zh-CN" sz="2800" b="1" strike="noStrike" noProof="1" dirty="0">
                <a:latin typeface="Times New Roman" panose="02020803070505020304" pitchFamily="18" charset="0"/>
              </a:rPr>
              <a:t>,</a:t>
            </a:r>
            <a:r>
              <a:rPr lang="zh-CN" altLang="en-US" sz="2800" b="1" strike="noStrike" noProof="1" dirty="0">
                <a:latin typeface="Times New Roman" panose="02020803070505020304" pitchFamily="18" charset="0"/>
              </a:rPr>
              <a:t>即</a:t>
            </a:r>
            <a:endParaRPr lang="zh-CN" altLang="en-US" sz="2800" b="1" strike="noStrike" noProof="1" dirty="0">
              <a:latin typeface="Times New Roman" panose="02020803070505020304" pitchFamily="18" charset="0"/>
            </a:endParaRPr>
          </a:p>
          <a:p>
            <a:pPr fontAlgn="base">
              <a:lnSpc>
                <a:spcPct val="110000"/>
              </a:lnSpc>
              <a:buNone/>
            </a:pPr>
            <a:r>
              <a:rPr lang="zh-CN" altLang="en-US" sz="2800" b="1" i="1" strike="noStrike" noProof="1">
                <a:latin typeface="Times New Roman" panose="02020803070505020304" pitchFamily="18" charset="0"/>
              </a:rPr>
              <a:t>                     </a:t>
            </a:r>
            <a:r>
              <a:rPr lang="en-US" altLang="zh-CN" sz="2800" b="1" i="1" strike="noStrike" noProof="1">
                <a:latin typeface="Times New Roman" panose="02020803070505020304" pitchFamily="18" charset="0"/>
              </a:rPr>
              <a:t>p|b</a:t>
            </a:r>
            <a:r>
              <a:rPr lang="en-US" altLang="zh-CN" sz="2800" b="1" strike="noStrike" baseline="-25000" noProof="1">
                <a:latin typeface="Times New Roman" panose="02020803070505020304" pitchFamily="18" charset="0"/>
              </a:rPr>
              <a:t>0</a:t>
            </a:r>
            <a:r>
              <a:rPr lang="en-US" altLang="zh-CN" sz="2800" b="1" strike="noStrike" noProof="1">
                <a:latin typeface="Times New Roman" panose="02020803070505020304" pitchFamily="18" charset="0"/>
              </a:rPr>
              <a:t>, …,  </a:t>
            </a:r>
            <a:r>
              <a:rPr lang="en-US" altLang="zh-CN" sz="2800" b="1" i="1" strike="noStrike" noProof="1">
                <a:latin typeface="Times New Roman" panose="02020803070505020304" pitchFamily="18" charset="0"/>
              </a:rPr>
              <a:t>p|b</a:t>
            </a:r>
            <a:r>
              <a:rPr lang="en-US" altLang="zh-CN" sz="2800" b="1" i="1" strike="noStrike" baseline="-25000" noProof="1">
                <a:latin typeface="Times New Roman" panose="02020803070505020304" pitchFamily="18" charset="0"/>
              </a:rPr>
              <a:t>j</a:t>
            </a:r>
            <a:r>
              <a:rPr lang="en-US" altLang="zh-CN" sz="2800" b="1" strike="noStrike" baseline="-25000" noProof="1">
                <a:latin typeface="Times New Roman" panose="02020803070505020304" pitchFamily="18" charset="0"/>
              </a:rPr>
              <a:t>-1</a:t>
            </a:r>
            <a:r>
              <a:rPr lang="en-US" altLang="zh-CN" sz="2800" b="1" strike="noStrike" noProof="1">
                <a:latin typeface="Times New Roman" panose="02020803070505020304" pitchFamily="18" charset="0"/>
              </a:rPr>
              <a:t>, </a:t>
            </a:r>
            <a:r>
              <a:rPr lang="en-US" altLang="zh-CN" sz="2800" b="1" i="1" strike="noStrike" noProof="1" err="1">
                <a:latin typeface="Times New Roman" panose="02020803070505020304" pitchFamily="18" charset="0"/>
              </a:rPr>
              <a:t>p</a:t>
            </a:r>
            <a:r>
              <a:rPr lang="en-US" altLang="zh-CN" sz="2800" b="1" strike="noStrike" noProof="1" err="1">
                <a:latin typeface="Times New Roman" panose="02020803070505020304" pitchFamily="18" charset="0"/>
              </a:rPr>
              <a:t>∤</a:t>
            </a:r>
            <a:r>
              <a:rPr lang="en-US" altLang="zh-CN" sz="2800" b="1" i="1" strike="noStrike" noProof="1" err="1">
                <a:latin typeface="Times New Roman" panose="02020803070505020304" pitchFamily="18" charset="0"/>
              </a:rPr>
              <a:t>b</a:t>
            </a:r>
            <a:r>
              <a:rPr lang="en-US" altLang="zh-CN" sz="2800" b="1" i="1" strike="noStrike" baseline="-25000" noProof="1" err="1">
                <a:latin typeface="Times New Roman" panose="02020803070505020304" pitchFamily="18" charset="0"/>
              </a:rPr>
              <a:t>j</a:t>
            </a:r>
            <a:endParaRPr lang="en-US" altLang="zh-CN" sz="2800" b="1" i="1" strike="noStrike" baseline="-25000" noProof="1">
              <a:latin typeface="Times New Roman" panose="02020803070505020304" pitchFamily="18" charset="0"/>
            </a:endParaRPr>
          </a:p>
          <a:p>
            <a:pPr fontAlgn="base">
              <a:lnSpc>
                <a:spcPct val="110000"/>
              </a:lnSpc>
              <a:buNone/>
            </a:pPr>
            <a:r>
              <a:rPr lang="zh-CN" altLang="en-US" sz="2800" b="1" strike="noStrike" noProof="1" dirty="0">
                <a:latin typeface="Times New Roman" panose="02020803070505020304" pitchFamily="18" charset="0"/>
              </a:rPr>
              <a:t>由乘法规则， </a:t>
            </a:r>
            <a:r>
              <a:rPr lang="en-US" altLang="zh-CN" sz="2800" b="1" i="1" strike="noStrike" noProof="1">
                <a:latin typeface="Times New Roman" panose="02020803070505020304" pitchFamily="18" charset="0"/>
              </a:rPr>
              <a:t>h</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a:latin typeface="Times New Roman" panose="02020803070505020304" pitchFamily="18" charset="0"/>
              </a:rPr>
              <a:t>) </a:t>
            </a:r>
            <a:r>
              <a:rPr lang="zh-CN" altLang="en-US" sz="2800" b="1" strike="noStrike" noProof="1">
                <a:latin typeface="Times New Roman" panose="02020803070505020304" pitchFamily="18" charset="0"/>
              </a:rPr>
              <a:t>中</a:t>
            </a:r>
            <a:r>
              <a:rPr lang="en-US" altLang="zh-CN" sz="2800" b="1" i="1" strike="noStrike" noProof="1" err="1">
                <a:latin typeface="Times New Roman" panose="02020803070505020304" pitchFamily="18" charset="0"/>
              </a:rPr>
              <a:t>x</a:t>
            </a:r>
            <a:r>
              <a:rPr lang="en-US" altLang="zh-CN" sz="2800" b="1" i="1" strike="noStrike" baseline="30000" noProof="1" err="1">
                <a:latin typeface="Times New Roman" panose="02020803070505020304" pitchFamily="18" charset="0"/>
              </a:rPr>
              <a:t>i+j</a:t>
            </a:r>
            <a:r>
              <a:rPr lang="zh-CN" altLang="en-US" sz="2800" b="1" strike="noStrike" noProof="1" dirty="0">
                <a:latin typeface="Times New Roman" panose="02020803070505020304" pitchFamily="18" charset="0"/>
              </a:rPr>
              <a:t>的系数为</a:t>
            </a:r>
            <a:r>
              <a:rPr lang="en-US" altLang="zh-CN" sz="2800" b="1" i="1" strike="noStrike" noProof="1" err="1">
                <a:latin typeface="Times New Roman" panose="02020803070505020304" pitchFamily="18" charset="0"/>
              </a:rPr>
              <a:t>d</a:t>
            </a:r>
            <a:r>
              <a:rPr lang="en-US" altLang="zh-CN" sz="2800" b="1" i="1" strike="noStrike" baseline="-25000" noProof="1" err="1">
                <a:latin typeface="Times New Roman" panose="02020803070505020304" pitchFamily="18" charset="0"/>
              </a:rPr>
              <a:t>i+j</a:t>
            </a:r>
            <a:r>
              <a:rPr lang="en-US" altLang="zh-CN" sz="2800" b="1" strike="noStrike" noProof="1" dirty="0">
                <a:latin typeface="Times New Roman" panose="02020803070505020304" pitchFamily="18" charset="0"/>
              </a:rPr>
              <a:t>,</a:t>
            </a:r>
            <a:r>
              <a:rPr lang="zh-CN" altLang="en-US" sz="2800" b="1" strike="noStrike" noProof="1" dirty="0">
                <a:latin typeface="Times New Roman" panose="02020803070505020304" pitchFamily="18" charset="0"/>
              </a:rPr>
              <a:t>而</a:t>
            </a:r>
            <a:endParaRPr lang="zh-CN" altLang="en-US" sz="2800" b="1" strike="noStrike" noProof="1" dirty="0">
              <a:latin typeface="Times New Roman" panose="02020803070505020304" pitchFamily="18" charset="0"/>
            </a:endParaRPr>
          </a:p>
          <a:p>
            <a:pPr fontAlgn="base">
              <a:lnSpc>
                <a:spcPct val="110000"/>
              </a:lnSpc>
              <a:buNone/>
            </a:pPr>
            <a:r>
              <a:rPr lang="zh-CN" altLang="en-US" sz="2800" b="1" i="1" strike="noStrike" noProof="1" dirty="0">
                <a:latin typeface="Times New Roman" panose="02020803070505020304" pitchFamily="18" charset="0"/>
              </a:rPr>
              <a:t>           </a:t>
            </a:r>
            <a:r>
              <a:rPr lang="en-US" altLang="zh-CN" sz="2800" b="1" i="1" strike="noStrike" noProof="1" err="1">
                <a:latin typeface="Times New Roman" panose="02020803070505020304" pitchFamily="18" charset="0"/>
              </a:rPr>
              <a:t>d</a:t>
            </a:r>
            <a:r>
              <a:rPr lang="en-US" altLang="zh-CN" sz="2800" b="1" i="1" strike="noStrike" baseline="-25000" noProof="1" err="1">
                <a:latin typeface="Times New Roman" panose="02020803070505020304" pitchFamily="18" charset="0"/>
              </a:rPr>
              <a:t>i+j</a:t>
            </a:r>
            <a:r>
              <a:rPr lang="en-US" altLang="zh-CN" sz="2800" b="1" i="1" strike="noStrike" noProof="1" err="1">
                <a:latin typeface="Times New Roman" panose="02020803070505020304" pitchFamily="18" charset="0"/>
              </a:rPr>
              <a:t>= a</a:t>
            </a:r>
            <a:r>
              <a:rPr lang="en-US" altLang="zh-CN" sz="2800" b="1" i="1" strike="noStrike" baseline="-25000" noProof="1" err="1">
                <a:latin typeface="Times New Roman" panose="02020803070505020304" pitchFamily="18" charset="0"/>
              </a:rPr>
              <a:t>i</a:t>
            </a:r>
            <a:r>
              <a:rPr lang="en-US" altLang="zh-CN" sz="2800" b="1" i="1" strike="noStrike" noProof="1" err="1">
                <a:latin typeface="Times New Roman" panose="02020803070505020304" pitchFamily="18" charset="0"/>
              </a:rPr>
              <a:t>b</a:t>
            </a:r>
            <a:r>
              <a:rPr lang="en-US" altLang="zh-CN" sz="2800" b="1" i="1" strike="noStrike" baseline="-25000" noProof="1" err="1">
                <a:latin typeface="Times New Roman" panose="02020803070505020304" pitchFamily="18" charset="0"/>
              </a:rPr>
              <a:t>j</a:t>
            </a:r>
            <a:r>
              <a:rPr lang="en-US" altLang="zh-CN" sz="2800" b="1" i="1" strike="noStrike" noProof="1">
                <a:latin typeface="Times New Roman" panose="02020803070505020304" pitchFamily="18" charset="0"/>
              </a:rPr>
              <a:t>+ a</a:t>
            </a:r>
            <a:r>
              <a:rPr lang="en-US" altLang="zh-CN" sz="2800" b="1" i="1" strike="noStrike" baseline="-25000" noProof="1">
                <a:latin typeface="Times New Roman" panose="02020803070505020304" pitchFamily="18" charset="0"/>
              </a:rPr>
              <a:t>i+</a:t>
            </a:r>
            <a:r>
              <a:rPr lang="en-US" altLang="zh-CN" sz="2800" b="1" strike="noStrike" baseline="-25000" noProof="1">
                <a:latin typeface="Times New Roman" panose="02020803070505020304" pitchFamily="18" charset="0"/>
              </a:rPr>
              <a:t>1</a:t>
            </a:r>
            <a:r>
              <a:rPr lang="en-US" altLang="zh-CN" sz="2800" b="1" i="1" strike="noStrike" noProof="1">
                <a:latin typeface="Times New Roman" panose="02020803070505020304" pitchFamily="18" charset="0"/>
              </a:rPr>
              <a:t>b</a:t>
            </a:r>
            <a:r>
              <a:rPr lang="en-US" altLang="zh-CN" sz="2800" b="1" i="1" strike="noStrike" baseline="-25000" noProof="1">
                <a:latin typeface="Times New Roman" panose="02020803070505020304" pitchFamily="18" charset="0"/>
              </a:rPr>
              <a:t>j</a:t>
            </a:r>
            <a:r>
              <a:rPr lang="en-US" altLang="zh-CN" sz="2800" b="1" strike="noStrike" baseline="-25000" noProof="1">
                <a:latin typeface="Times New Roman" panose="02020803070505020304" pitchFamily="18" charset="0"/>
              </a:rPr>
              <a:t>-1</a:t>
            </a:r>
            <a:r>
              <a:rPr lang="en-US" altLang="zh-CN" sz="2800" b="1" i="1" strike="noStrike" noProof="1">
                <a:latin typeface="Times New Roman" panose="02020803070505020304" pitchFamily="18" charset="0"/>
              </a:rPr>
              <a:t>+…+ a</a:t>
            </a:r>
            <a:r>
              <a:rPr lang="en-US" altLang="zh-CN" sz="2800" b="1" i="1" strike="noStrike" baseline="-25000" noProof="1">
                <a:latin typeface="Times New Roman" panose="02020803070505020304" pitchFamily="18" charset="0"/>
              </a:rPr>
              <a:t>i</a:t>
            </a:r>
            <a:r>
              <a:rPr lang="en-US" altLang="zh-CN" sz="2800" b="1" strike="noStrike" baseline="-25000" noProof="1">
                <a:latin typeface="Times New Roman" panose="02020803070505020304" pitchFamily="18" charset="0"/>
              </a:rPr>
              <a:t>-1</a:t>
            </a:r>
            <a:r>
              <a:rPr lang="en-US" altLang="zh-CN" sz="2800" b="1" i="1" strike="noStrike" noProof="1">
                <a:latin typeface="Times New Roman" panose="02020803070505020304" pitchFamily="18" charset="0"/>
              </a:rPr>
              <a:t>b</a:t>
            </a:r>
            <a:r>
              <a:rPr lang="en-US" altLang="zh-CN" sz="2800" b="1" i="1" strike="noStrike" baseline="-25000" noProof="1">
                <a:latin typeface="Times New Roman" panose="02020803070505020304" pitchFamily="18" charset="0"/>
              </a:rPr>
              <a:t>j</a:t>
            </a:r>
            <a:r>
              <a:rPr lang="en-US" altLang="zh-CN" sz="2800" b="1" strike="noStrike" baseline="-25000" noProof="1">
                <a:latin typeface="Times New Roman" panose="02020803070505020304" pitchFamily="18" charset="0"/>
              </a:rPr>
              <a:t>+1</a:t>
            </a:r>
            <a:r>
              <a:rPr lang="en-US" altLang="zh-CN" sz="2800" b="1" i="1" strike="noStrike" noProof="1">
                <a:latin typeface="Times New Roman" panose="02020803070505020304" pitchFamily="18" charset="0"/>
              </a:rPr>
              <a:t>+ a</a:t>
            </a:r>
            <a:r>
              <a:rPr lang="en-US" altLang="zh-CN" sz="2800" b="1" i="1" strike="noStrike" baseline="-25000" noProof="1">
                <a:latin typeface="Times New Roman" panose="02020803070505020304" pitchFamily="18" charset="0"/>
              </a:rPr>
              <a:t>i-</a:t>
            </a:r>
            <a:r>
              <a:rPr lang="en-US" altLang="zh-CN" sz="2800" b="1" strike="noStrike" baseline="-25000" noProof="1">
                <a:latin typeface="Times New Roman" panose="02020803070505020304" pitchFamily="18" charset="0"/>
              </a:rPr>
              <a:t>2</a:t>
            </a:r>
            <a:r>
              <a:rPr lang="en-US" altLang="zh-CN" sz="2800" b="1" i="1" strike="noStrike" noProof="1">
                <a:latin typeface="Times New Roman" panose="02020803070505020304" pitchFamily="18" charset="0"/>
              </a:rPr>
              <a:t>b</a:t>
            </a:r>
            <a:r>
              <a:rPr lang="en-US" altLang="zh-CN" sz="2800" b="1" i="1" strike="noStrike" baseline="-25000" noProof="1">
                <a:latin typeface="Times New Roman" panose="02020803070505020304" pitchFamily="18" charset="0"/>
              </a:rPr>
              <a:t>j+</a:t>
            </a:r>
            <a:r>
              <a:rPr lang="en-US" altLang="zh-CN" sz="2800" b="1" strike="noStrike" baseline="-25000" noProof="1">
                <a:latin typeface="Times New Roman" panose="02020803070505020304" pitchFamily="18" charset="0"/>
              </a:rPr>
              <a:t>2</a:t>
            </a:r>
            <a:r>
              <a:rPr lang="en-US" altLang="zh-CN" sz="2800" b="1" i="1" strike="noStrike" noProof="1">
                <a:latin typeface="Times New Roman" panose="02020803070505020304" pitchFamily="18" charset="0"/>
              </a:rPr>
              <a:t>+…</a:t>
            </a:r>
            <a:endParaRPr lang="en-US" altLang="zh-CN" sz="2800" b="1" i="1" strike="noStrike" noProof="1">
              <a:latin typeface="Times New Roman" panose="02020803070505020304" pitchFamily="18" charset="0"/>
            </a:endParaRPr>
          </a:p>
          <a:p>
            <a:pPr fontAlgn="base">
              <a:lnSpc>
                <a:spcPct val="110000"/>
              </a:lnSpc>
              <a:buNone/>
            </a:pPr>
            <a:r>
              <a:rPr lang="zh-CN" altLang="en-US" sz="2800" b="1" strike="noStrike" noProof="1" dirty="0">
                <a:latin typeface="Times New Roman" panose="02020803070505020304" pitchFamily="18" charset="0"/>
              </a:rPr>
              <a:t>由上述假设</a:t>
            </a:r>
            <a:r>
              <a:rPr lang="en-US" altLang="zh-CN" sz="2800" b="1" strike="noStrike" noProof="1">
                <a:latin typeface="Times New Roman" panose="02020803070505020304" pitchFamily="18" charset="0"/>
              </a:rPr>
              <a:t>, </a:t>
            </a:r>
            <a:r>
              <a:rPr lang="en-US" altLang="zh-CN" sz="2800" b="1" i="1" strike="noStrike" noProof="1" err="1">
                <a:latin typeface="Times New Roman" panose="02020803070505020304" pitchFamily="18" charset="0"/>
              </a:rPr>
              <a:t>p|d</a:t>
            </a:r>
            <a:r>
              <a:rPr lang="en-US" altLang="zh-CN" sz="2800" b="1" i="1" strike="noStrike" baseline="-25000" noProof="1" err="1">
                <a:latin typeface="Times New Roman" panose="02020803070505020304" pitchFamily="18" charset="0"/>
              </a:rPr>
              <a:t>i</a:t>
            </a:r>
            <a:r>
              <a:rPr lang="en-US" altLang="zh-CN" sz="2800" b="1" strike="noStrike" baseline="-25000" noProof="1" err="1">
                <a:latin typeface="Times New Roman" panose="02020803070505020304" pitchFamily="18" charset="0"/>
              </a:rPr>
              <a:t>+</a:t>
            </a:r>
            <a:r>
              <a:rPr lang="en-US" altLang="zh-CN" sz="2800" b="1" i="1" strike="noStrike" baseline="-25000" noProof="1" err="1">
                <a:latin typeface="Times New Roman" panose="02020803070505020304" pitchFamily="18" charset="0"/>
              </a:rPr>
              <a:t>j</a:t>
            </a:r>
            <a:r>
              <a:rPr lang="zh-CN" altLang="en-US" sz="2800" b="1" strike="noStrike" noProof="1" dirty="0">
                <a:latin typeface="Times New Roman" panose="02020803070505020304" pitchFamily="18" charset="0"/>
              </a:rPr>
              <a:t>且等式右边除</a:t>
            </a:r>
            <a:r>
              <a:rPr lang="en-US" altLang="zh-CN" sz="2800" b="1" i="1" strike="noStrike" noProof="1" err="1">
                <a:latin typeface="Times New Roman" panose="02020803070505020304" pitchFamily="18" charset="0"/>
              </a:rPr>
              <a:t>a</a:t>
            </a:r>
            <a:r>
              <a:rPr lang="en-US" altLang="zh-CN" sz="2800" b="1" i="1" strike="noStrike" baseline="-25000" noProof="1" err="1">
                <a:latin typeface="Times New Roman" panose="02020803070505020304" pitchFamily="18" charset="0"/>
              </a:rPr>
              <a:t>i</a:t>
            </a:r>
            <a:r>
              <a:rPr lang="en-US" altLang="zh-CN" sz="2800" b="1" i="1" strike="noStrike" noProof="1" err="1">
                <a:latin typeface="Times New Roman" panose="02020803070505020304" pitchFamily="18" charset="0"/>
              </a:rPr>
              <a:t>b</a:t>
            </a:r>
            <a:r>
              <a:rPr lang="en-US" altLang="zh-CN" sz="2800" b="1" i="1" strike="noStrike" baseline="-25000" noProof="1" err="1">
                <a:latin typeface="Times New Roman" panose="02020803070505020304" pitchFamily="18" charset="0"/>
              </a:rPr>
              <a:t>j</a:t>
            </a:r>
            <a:r>
              <a:rPr lang="zh-CN" altLang="en-US" sz="2800" b="1" strike="noStrike" noProof="1" dirty="0">
                <a:latin typeface="Times New Roman" panose="02020803070505020304" pitchFamily="18" charset="0"/>
              </a:rPr>
              <a:t>以外的每一项</a:t>
            </a:r>
            <a:r>
              <a:rPr lang="en-US" altLang="zh-CN" sz="2800" b="1" strike="noStrike" noProof="1" dirty="0">
                <a:latin typeface="Times New Roman" panose="02020803070505020304" pitchFamily="18" charset="0"/>
              </a:rPr>
              <a:t>,</a:t>
            </a:r>
            <a:r>
              <a:rPr lang="zh-CN" altLang="en-US" sz="2800" b="1" strike="noStrike" noProof="1" dirty="0">
                <a:latin typeface="Times New Roman" panose="02020803070505020304" pitchFamily="18" charset="0"/>
              </a:rPr>
              <a:t>但</a:t>
            </a:r>
            <a:endParaRPr lang="zh-CN" altLang="en-US" sz="2800" b="1" strike="noStrike" noProof="1" dirty="0">
              <a:latin typeface="Times New Roman" panose="02020803070505020304" pitchFamily="18" charset="0"/>
            </a:endParaRPr>
          </a:p>
          <a:p>
            <a:pPr fontAlgn="base">
              <a:lnSpc>
                <a:spcPct val="110000"/>
              </a:lnSpc>
              <a:buNone/>
            </a:pPr>
            <a:r>
              <a:rPr lang="en-US" altLang="zh-CN" sz="2800" b="1" i="1" strike="noStrike" noProof="1" err="1">
                <a:latin typeface="Times New Roman" panose="02020803070505020304" pitchFamily="18" charset="0"/>
              </a:rPr>
              <a:t>p</a:t>
            </a:r>
            <a:r>
              <a:rPr lang="en-US" altLang="zh-CN" sz="2800" b="1" strike="noStrike" noProof="1" err="1">
                <a:latin typeface="Times New Roman" panose="02020803070505020304" pitchFamily="18" charset="0"/>
              </a:rPr>
              <a:t>∤</a:t>
            </a:r>
            <a:r>
              <a:rPr lang="en-US" altLang="zh-CN" sz="2800" b="1" i="1" strike="noStrike" noProof="1" err="1">
                <a:latin typeface="Times New Roman" panose="02020803070505020304" pitchFamily="18" charset="0"/>
              </a:rPr>
              <a:t>a</a:t>
            </a:r>
            <a:r>
              <a:rPr lang="en-US" altLang="zh-CN" sz="2800" b="1" i="1" strike="noStrike" baseline="-25000" noProof="1" err="1">
                <a:latin typeface="Times New Roman" panose="02020803070505020304" pitchFamily="18" charset="0"/>
              </a:rPr>
              <a:t>i</a:t>
            </a:r>
            <a:r>
              <a:rPr lang="en-US" altLang="zh-CN" sz="2800" b="1" i="1" strike="noStrike" noProof="1" err="1">
                <a:latin typeface="Times New Roman" panose="02020803070505020304" pitchFamily="18" charset="0"/>
              </a:rPr>
              <a:t>b</a:t>
            </a:r>
            <a:r>
              <a:rPr lang="en-US" altLang="zh-CN" sz="2800" b="1" i="1" strike="noStrike" baseline="-25000" noProof="1" err="1">
                <a:latin typeface="Times New Roman" panose="02020803070505020304" pitchFamily="18" charset="0"/>
              </a:rPr>
              <a:t>j</a:t>
            </a:r>
            <a:r>
              <a:rPr lang="en-US" altLang="zh-CN" sz="2800" b="1" strike="noStrike" noProof="1" dirty="0">
                <a:latin typeface="Times New Roman" panose="02020803070505020304" pitchFamily="18" charset="0"/>
              </a:rPr>
              <a:t>, </a:t>
            </a:r>
            <a:r>
              <a:rPr lang="zh-CN" altLang="en-US" sz="2800" b="1" strike="noStrike" noProof="1" dirty="0">
                <a:latin typeface="Times New Roman" panose="02020803070505020304" pitchFamily="18" charset="0"/>
              </a:rPr>
              <a:t>矛盾</a:t>
            </a:r>
            <a:r>
              <a:rPr lang="en-US" altLang="zh-CN" sz="2800" b="1" strike="noStrike" noProof="1" dirty="0">
                <a:latin typeface="Times New Roman" panose="02020803070505020304" pitchFamily="18" charset="0"/>
              </a:rPr>
              <a:t>. </a:t>
            </a:r>
            <a:r>
              <a:rPr lang="zh-CN" altLang="en-US" sz="2800" b="1" strike="noStrike" noProof="1" dirty="0">
                <a:latin typeface="Times New Roman" panose="02020803070505020304" pitchFamily="18" charset="0"/>
              </a:rPr>
              <a:t>此即证明了</a:t>
            </a:r>
            <a:r>
              <a:rPr lang="en-US" altLang="zh-CN" sz="2800" b="1" i="1" strike="noStrike" noProof="1">
                <a:latin typeface="Times New Roman" panose="02020803070505020304" pitchFamily="18" charset="0"/>
              </a:rPr>
              <a:t>h</a:t>
            </a:r>
            <a:r>
              <a:rPr lang="en-US" altLang="zh-CN" sz="2800" b="1" strike="noStrike" noProof="1">
                <a:latin typeface="Times New Roman" panose="02020803070505020304" pitchFamily="18" charset="0"/>
              </a:rPr>
              <a:t>(</a:t>
            </a:r>
            <a:r>
              <a:rPr lang="en-US" altLang="zh-CN" sz="2800" b="1" i="1" strike="noStrike" noProof="1">
                <a:latin typeface="Times New Roman" panose="02020803070505020304" pitchFamily="18" charset="0"/>
              </a:rPr>
              <a:t>x</a:t>
            </a:r>
            <a:r>
              <a:rPr lang="en-US" altLang="zh-CN" sz="2800" b="1" strike="noStrike" noProof="1" dirty="0">
                <a:latin typeface="Times New Roman" panose="02020803070505020304" pitchFamily="18" charset="0"/>
              </a:rPr>
              <a:t>) </a:t>
            </a:r>
            <a:r>
              <a:rPr lang="zh-CN" altLang="en-US" sz="2800" b="1" strike="noStrike" noProof="1" dirty="0">
                <a:latin typeface="Times New Roman" panose="02020803070505020304" pitchFamily="18" charset="0"/>
              </a:rPr>
              <a:t>是</a:t>
            </a:r>
            <a:r>
              <a:rPr lang="zh-CN" altLang="en-US" sz="2800" b="1" strike="noStrike" noProof="1" dirty="0">
                <a:latin typeface="宋体" panose="02010600030101010101" pitchFamily="2" charset="-122"/>
              </a:rPr>
              <a:t>本原多项式</a:t>
            </a:r>
            <a:r>
              <a:rPr lang="en-US" altLang="zh-CN" sz="2800" b="1" strike="noStrike" noProof="1">
                <a:latin typeface="宋体" panose="02010600030101010101" pitchFamily="2" charset="-122"/>
              </a:rPr>
              <a:t>.</a:t>
            </a:r>
            <a:endParaRPr lang="en-US" altLang="zh-CN" sz="2800" b="1" strike="noStrike" baseline="-25000" noProof="1">
              <a:latin typeface="Times New Roman" panose="02020803070505020304" pitchFamily="18" charset="0"/>
            </a:endParaRPr>
          </a:p>
          <a:p>
            <a:pPr fontAlgn="base">
              <a:lnSpc>
                <a:spcPct val="110000"/>
              </a:lnSpc>
              <a:buNone/>
            </a:pPr>
            <a:endParaRPr lang="en-US" altLang="zh-CN" sz="2800" b="1" i="1" strike="noStrike" baseline="-25000" noProof="1">
              <a:latin typeface="Times New Roman" panose="020208030705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2323">
                                            <p:txEl>
                                              <p:charRg st="0" end="30"/>
                                            </p:txEl>
                                          </p:spTgt>
                                        </p:tgtEl>
                                        <p:attrNameLst>
                                          <p:attrName>style.visibility</p:attrName>
                                        </p:attrNameLst>
                                      </p:cBhvr>
                                      <p:to>
                                        <p:strVal val="visible"/>
                                      </p:to>
                                    </p:set>
                                    <p:animEffect transition="in" filter="wipe(left)">
                                      <p:cBhvr>
                                        <p:cTn id="7" dur="500"/>
                                        <p:tgtEl>
                                          <p:spTgt spid="312323">
                                            <p:txEl>
                                              <p:charRg st="0" end="3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2323">
                                            <p:txEl>
                                              <p:charRg st="30" end="63"/>
                                            </p:txEl>
                                          </p:spTgt>
                                        </p:tgtEl>
                                        <p:attrNameLst>
                                          <p:attrName>style.visibility</p:attrName>
                                        </p:attrNameLst>
                                      </p:cBhvr>
                                      <p:to>
                                        <p:strVal val="visible"/>
                                      </p:to>
                                    </p:set>
                                    <p:animEffect transition="in" filter="wipe(left)">
                                      <p:cBhvr>
                                        <p:cTn id="12" dur="500"/>
                                        <p:tgtEl>
                                          <p:spTgt spid="312323">
                                            <p:txEl>
                                              <p:charRg st="30" end="6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2323">
                                            <p:txEl>
                                              <p:charRg st="0" end="45"/>
                                            </p:txEl>
                                          </p:spTgt>
                                        </p:tgtEl>
                                        <p:attrNameLst>
                                          <p:attrName>style.visibility</p:attrName>
                                        </p:attrNameLst>
                                      </p:cBhvr>
                                      <p:to>
                                        <p:strVal val="visible"/>
                                      </p:to>
                                    </p:set>
                                    <p:animEffect transition="in" filter="wipe(left)">
                                      <p:cBhvr>
                                        <p:cTn id="17" dur="500"/>
                                        <p:tgtEl>
                                          <p:spTgt spid="312323">
                                            <p:txEl>
                                              <p:charRg st="0" end="4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12323">
                                            <p:txEl>
                                              <p:charRg st="45" end="78"/>
                                            </p:txEl>
                                          </p:spTgt>
                                        </p:tgtEl>
                                        <p:attrNameLst>
                                          <p:attrName>style.visibility</p:attrName>
                                        </p:attrNameLst>
                                      </p:cBhvr>
                                      <p:to>
                                        <p:strVal val="visible"/>
                                      </p:to>
                                    </p:set>
                                    <p:animEffect transition="in" filter="wipe(left)">
                                      <p:cBhvr>
                                        <p:cTn id="22" dur="500"/>
                                        <p:tgtEl>
                                          <p:spTgt spid="312323">
                                            <p:txEl>
                                              <p:charRg st="45" end="7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12323">
                                            <p:txEl>
                                              <p:charRg st="78" end="89"/>
                                            </p:txEl>
                                          </p:spTgt>
                                        </p:tgtEl>
                                        <p:attrNameLst>
                                          <p:attrName>style.visibility</p:attrName>
                                        </p:attrNameLst>
                                      </p:cBhvr>
                                      <p:to>
                                        <p:strVal val="visible"/>
                                      </p:to>
                                    </p:set>
                                    <p:animEffect transition="in" filter="wipe(left)">
                                      <p:cBhvr>
                                        <p:cTn id="27" dur="500"/>
                                        <p:tgtEl>
                                          <p:spTgt spid="312323">
                                            <p:txEl>
                                              <p:charRg st="78" end="8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12323">
                                            <p:txEl>
                                              <p:charRg st="89" end="133"/>
                                            </p:txEl>
                                          </p:spTgt>
                                        </p:tgtEl>
                                        <p:attrNameLst>
                                          <p:attrName>style.visibility</p:attrName>
                                        </p:attrNameLst>
                                      </p:cBhvr>
                                      <p:to>
                                        <p:strVal val="visible"/>
                                      </p:to>
                                    </p:set>
                                    <p:animEffect transition="in" filter="wipe(left)">
                                      <p:cBhvr>
                                        <p:cTn id="32" dur="500"/>
                                        <p:tgtEl>
                                          <p:spTgt spid="312323">
                                            <p:txEl>
                                              <p:charRg st="89" end="13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12323">
                                            <p:txEl>
                                              <p:charRg st="133" end="160"/>
                                            </p:txEl>
                                          </p:spTgt>
                                        </p:tgtEl>
                                        <p:attrNameLst>
                                          <p:attrName>style.visibility</p:attrName>
                                        </p:attrNameLst>
                                      </p:cBhvr>
                                      <p:to>
                                        <p:strVal val="visible"/>
                                      </p:to>
                                    </p:set>
                                    <p:animEffect transition="in" filter="wipe(left)">
                                      <p:cBhvr>
                                        <p:cTn id="37" dur="500"/>
                                        <p:tgtEl>
                                          <p:spTgt spid="312323">
                                            <p:txEl>
                                              <p:charRg st="133" end="16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12323">
                                            <p:txEl>
                                              <p:charRg st="160" end="216"/>
                                            </p:txEl>
                                          </p:spTgt>
                                        </p:tgtEl>
                                        <p:attrNameLst>
                                          <p:attrName>style.visibility</p:attrName>
                                        </p:attrNameLst>
                                      </p:cBhvr>
                                      <p:to>
                                        <p:strVal val="visible"/>
                                      </p:to>
                                    </p:set>
                                    <p:animEffect transition="in" filter="wipe(left)">
                                      <p:cBhvr>
                                        <p:cTn id="42" dur="500"/>
                                        <p:tgtEl>
                                          <p:spTgt spid="312323">
                                            <p:txEl>
                                              <p:charRg st="160" end="21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12323">
                                            <p:txEl>
                                              <p:charRg st="216" end="248"/>
                                            </p:txEl>
                                          </p:spTgt>
                                        </p:tgtEl>
                                        <p:attrNameLst>
                                          <p:attrName>style.visibility</p:attrName>
                                        </p:attrNameLst>
                                      </p:cBhvr>
                                      <p:to>
                                        <p:strVal val="visible"/>
                                      </p:to>
                                    </p:set>
                                    <p:animEffect transition="in" filter="wipe(left)">
                                      <p:cBhvr>
                                        <p:cTn id="47" dur="500"/>
                                        <p:tgtEl>
                                          <p:spTgt spid="312323">
                                            <p:txEl>
                                              <p:charRg st="216" end="24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12323">
                                            <p:txEl>
                                              <p:charRg st="248" end="281"/>
                                            </p:txEl>
                                          </p:spTgt>
                                        </p:tgtEl>
                                        <p:attrNameLst>
                                          <p:attrName>style.visibility</p:attrName>
                                        </p:attrNameLst>
                                      </p:cBhvr>
                                      <p:to>
                                        <p:strVal val="visible"/>
                                      </p:to>
                                    </p:set>
                                    <p:animEffect transition="in" filter="wipe(left)">
                                      <p:cBhvr>
                                        <p:cTn id="52" dur="500"/>
                                        <p:tgtEl>
                                          <p:spTgt spid="312323">
                                            <p:txEl>
                                              <p:charRg st="248" end="28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323" grpId="0" build="p"/>
    </p:bldLst>
  </p:timing>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03425" name="标题 313345"/>
          <p:cNvSpPr>
            <a:spLocks noGrp="1"/>
          </p:cNvSpPr>
          <p:nvPr>
            <p:ph type="title"/>
          </p:nvPr>
        </p:nvSpPr>
        <p:spPr>
          <a:xfrm>
            <a:off x="609600" y="-65087"/>
            <a:ext cx="8162925" cy="1384300"/>
          </a:xfrm>
        </p:spPr>
        <p:txBody>
          <a:bodyPr anchor="b">
            <a:spAutoFit/>
          </a:bodyPr>
          <a:p>
            <a:r>
              <a:rPr lang="zh-CN" altLang="en-US" sz="2800" b="1" dirty="0">
                <a:latin typeface="宋体" panose="02010600030101010101" pitchFamily="2" charset="-122"/>
                <a:ea typeface="宋体" panose="02010600030101010101" pitchFamily="2" charset="-122"/>
              </a:rPr>
              <a:t>定理</a:t>
            </a:r>
            <a:r>
              <a:rPr lang="en-US" altLang="zh-CN" sz="2800" dirty="0">
                <a:latin typeface="Times New Roman Regular" panose="02020803070505020304" charset="0"/>
                <a:ea typeface="宋体" panose="02010600030101010101" pitchFamily="2" charset="-122"/>
              </a:rPr>
              <a:t>11</a:t>
            </a:r>
            <a:r>
              <a:rPr lang="zh-CN" altLang="en-US" sz="2800" b="1" dirty="0">
                <a:latin typeface="宋体" panose="02010600030101010101" pitchFamily="2" charset="-122"/>
                <a:ea typeface="宋体" panose="02010600030101010101" pitchFamily="2" charset="-122"/>
              </a:rPr>
              <a:t>  </a:t>
            </a:r>
            <a:r>
              <a:rPr lang="zh-CN" altLang="en-US" sz="2800" b="1" dirty="0">
                <a:solidFill>
                  <a:schemeClr val="tx1"/>
                </a:solidFill>
                <a:latin typeface="宋体" panose="02010600030101010101" pitchFamily="2" charset="-122"/>
                <a:ea typeface="宋体" panose="02010600030101010101" pitchFamily="2" charset="-122"/>
              </a:rPr>
              <a:t>如果非零整系数多项式能够分解成两个次数较低的有理系数多项式的乘积</a:t>
            </a:r>
            <a:r>
              <a:rPr lang="en-US" altLang="zh-CN" sz="2800" b="1" dirty="0">
                <a:solidFill>
                  <a:schemeClr val="tx1"/>
                </a:solidFill>
                <a:latin typeface="宋体" panose="02010600030101010101" pitchFamily="2" charset="-122"/>
                <a:ea typeface="宋体" panose="02010600030101010101" pitchFamily="2" charset="-122"/>
              </a:rPr>
              <a:t>, </a:t>
            </a:r>
            <a:r>
              <a:rPr lang="zh-CN" altLang="en-US" sz="2800" b="1" dirty="0">
                <a:solidFill>
                  <a:schemeClr val="tx1"/>
                </a:solidFill>
                <a:latin typeface="宋体" panose="02010600030101010101" pitchFamily="2" charset="-122"/>
                <a:ea typeface="宋体" panose="02010600030101010101" pitchFamily="2" charset="-122"/>
              </a:rPr>
              <a:t>那么它一定能分解成两个次数较低的整系数多项式的乘积</a:t>
            </a:r>
            <a:r>
              <a:rPr lang="en-US" altLang="zh-CN" sz="2800" b="1">
                <a:solidFill>
                  <a:schemeClr val="tx1"/>
                </a:solidFill>
                <a:latin typeface="宋体" panose="02010600030101010101" pitchFamily="2" charset="-122"/>
                <a:ea typeface="宋体" panose="02010600030101010101" pitchFamily="2" charset="-122"/>
              </a:rPr>
              <a:t>.</a:t>
            </a:r>
            <a:endParaRPr lang="en-US" altLang="zh-CN" sz="2800" b="1">
              <a:solidFill>
                <a:schemeClr val="tx1"/>
              </a:solidFill>
              <a:latin typeface="宋体" panose="02010600030101010101" pitchFamily="2" charset="-122"/>
              <a:ea typeface="宋体" panose="02010600030101010101" pitchFamily="2" charset="-122"/>
            </a:endParaRPr>
          </a:p>
        </p:txBody>
      </p:sp>
      <p:sp>
        <p:nvSpPr>
          <p:cNvPr id="313347" name="内容占位符 313346"/>
          <p:cNvSpPr>
            <a:spLocks noGrp="1"/>
          </p:cNvSpPr>
          <p:nvPr>
            <p:ph idx="1"/>
          </p:nvPr>
        </p:nvSpPr>
        <p:spPr>
          <a:xfrm>
            <a:off x="455613" y="1546225"/>
            <a:ext cx="8307387" cy="4724400"/>
          </a:xfrm>
        </p:spPr>
        <p:txBody>
          <a:bodyPr anchor="t"/>
          <a:p>
            <a:pPr>
              <a:buNone/>
            </a:pPr>
            <a:r>
              <a:rPr lang="en-US" altLang="zh-CN" sz="2800" b="1" dirty="0">
                <a:solidFill>
                  <a:schemeClr val="tx2"/>
                </a:solidFill>
                <a:latin typeface="宋体" panose="02010600030101010101" pitchFamily="2" charset="-122"/>
              </a:rPr>
              <a:t> </a:t>
            </a:r>
            <a:r>
              <a:rPr lang="zh-CN" altLang="en-US" sz="2800" b="1" dirty="0">
                <a:solidFill>
                  <a:schemeClr val="tx2"/>
                </a:solidFill>
                <a:latin typeface="宋体" panose="02010600030101010101" pitchFamily="2" charset="-122"/>
              </a:rPr>
              <a:t>证明  </a:t>
            </a:r>
            <a:r>
              <a:rPr lang="zh-CN" altLang="en-US" sz="2800" b="1" dirty="0">
                <a:latin typeface="宋体" panose="02010600030101010101" pitchFamily="2" charset="-122"/>
              </a:rPr>
              <a:t>设整系数多项式</a:t>
            </a:r>
            <a:r>
              <a:rPr lang="en-US" altLang="zh-CN" sz="2800" b="1" i="1">
                <a:latin typeface="Times New Roman" panose="02020803070505020304" pitchFamily="18" charset="0"/>
              </a:rPr>
              <a:t>f</a:t>
            </a:r>
            <a:r>
              <a:rPr lang="en-US" altLang="zh-CN" sz="2800" b="1" baseline="-25000">
                <a:latin typeface="Times New Roman" panose="02020803070505020304" pitchFamily="18" charset="0"/>
              </a:rPr>
              <a:t>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有</a:t>
            </a:r>
            <a:r>
              <a:rPr lang="zh-CN" altLang="en-US" sz="2800" b="1" dirty="0">
                <a:latin typeface="宋体" panose="02010600030101010101" pitchFamily="2" charset="-122"/>
              </a:rPr>
              <a:t>分解式</a:t>
            </a:r>
            <a:endParaRPr lang="zh-CN" altLang="en-US" sz="2800" b="1" dirty="0">
              <a:latin typeface="宋体" panose="02010600030101010101" pitchFamily="2" charset="-122"/>
            </a:endParaRPr>
          </a:p>
          <a:p>
            <a:pPr>
              <a:buNone/>
            </a:pPr>
            <a:r>
              <a:rPr lang="zh-CN" altLang="en-US" sz="2800" b="1" i="1">
                <a:latin typeface="Times New Roman" panose="02020803070505020304" pitchFamily="18" charset="0"/>
              </a:rPr>
              <a:t>                          </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g</a:t>
            </a:r>
            <a:r>
              <a:rPr lang="en-US" altLang="zh-CN" sz="2800" b="1" baseline="-25000">
                <a:latin typeface="Times New Roman" panose="02020803070505020304" pitchFamily="18" charset="0"/>
              </a:rPr>
              <a:t>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h</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endParaRPr lang="en-US" altLang="zh-CN" sz="2800" b="1">
              <a:latin typeface="宋体" panose="02010600030101010101" pitchFamily="2" charset="-122"/>
            </a:endParaRPr>
          </a:p>
          <a:p>
            <a:pPr>
              <a:buNone/>
            </a:pPr>
            <a:r>
              <a:rPr lang="zh-CN" altLang="en-US" sz="2800" b="1" dirty="0">
                <a:latin typeface="宋体" panose="02010600030101010101" pitchFamily="2" charset="-122"/>
              </a:rPr>
              <a:t>其中</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h</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是</a:t>
            </a:r>
            <a:r>
              <a:rPr lang="zh-CN" altLang="en-US" sz="2800" b="1" dirty="0">
                <a:latin typeface="宋体" panose="02010600030101010101" pitchFamily="2" charset="-122"/>
              </a:rPr>
              <a:t>有理系数多项式</a:t>
            </a:r>
            <a:r>
              <a:rPr lang="en-US" altLang="zh-CN" sz="2800" b="1" dirty="0">
                <a:latin typeface="宋体" panose="02010600030101010101" pitchFamily="2" charset="-122"/>
              </a:rPr>
              <a:t>,</a:t>
            </a:r>
            <a:r>
              <a:rPr lang="zh-CN" altLang="en-US" sz="2800" b="1" dirty="0">
                <a:latin typeface="宋体" panose="02010600030101010101" pitchFamily="2" charset="-122"/>
              </a:rPr>
              <a:t>且</a:t>
            </a:r>
            <a:endParaRPr lang="zh-CN" altLang="en-US" sz="2800" b="1" dirty="0">
              <a:latin typeface="宋体" panose="02010600030101010101" pitchFamily="2" charset="-122"/>
            </a:endParaRPr>
          </a:p>
          <a:p>
            <a:pPr>
              <a:buNone/>
            </a:pPr>
            <a:r>
              <a:rPr lang="en-US" altLang="zh-CN" sz="2800" b="1" dirty="0">
                <a:latin typeface="Times New Roman Bold" panose="02020803070505020304" charset="0"/>
                <a:sym typeface="Symbol" pitchFamily="18" charset="2"/>
              </a:rPr>
              <a:t>deg</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g</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a:t>
            </a:r>
            <a:r>
              <a:rPr lang="en-US" altLang="zh-CN" sz="2800" b="1">
                <a:latin typeface="Times New Roman Bold" panose="02020803070505020304" charset="0"/>
                <a:sym typeface="Symbol" pitchFamily="18" charset="2"/>
              </a:rPr>
              <a:t>&lt;</a:t>
            </a:r>
            <a:r>
              <a:rPr lang="en-US" altLang="zh-CN" sz="2800" b="1" dirty="0">
                <a:latin typeface="Times New Roman Bold" panose="02020803070505020304" charset="0"/>
                <a:sym typeface="Symbol" pitchFamily="18" charset="2"/>
              </a:rPr>
              <a:t>deg</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f</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r>
              <a:rPr lang="en-US" altLang="zh-CN" sz="2800" b="1">
                <a:latin typeface="宋体" panose="02010600030101010101" pitchFamily="2" charset="-122"/>
                <a:sym typeface="Symbol" pitchFamily="18" charset="2"/>
              </a:rPr>
              <a:t>, </a:t>
            </a:r>
            <a:r>
              <a:rPr lang="en-US" altLang="zh-CN" sz="2800" b="1" dirty="0">
                <a:latin typeface="Times New Roman Bold" panose="02020803070505020304" charset="0"/>
                <a:sym typeface="Symbol" pitchFamily="18" charset="2"/>
              </a:rPr>
              <a:t>deg</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h</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a:t>
            </a:r>
            <a:r>
              <a:rPr lang="en-US" altLang="zh-CN" sz="2800" b="1">
                <a:latin typeface="Times New Roman Bold" panose="02020803070505020304" charset="0"/>
                <a:sym typeface="Symbol" pitchFamily="18" charset="2"/>
              </a:rPr>
              <a:t>&lt;</a:t>
            </a:r>
            <a:r>
              <a:rPr lang="en-US" altLang="zh-CN" sz="2800" b="1" dirty="0">
                <a:latin typeface="Times New Roman Bold" panose="02020803070505020304" charset="0"/>
                <a:sym typeface="Symbol" pitchFamily="18" charset="2"/>
              </a:rPr>
              <a:t>deg</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f</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x</a:t>
            </a:r>
            <a:r>
              <a:rPr lang="en-US" altLang="zh-CN" sz="2800" b="1">
                <a:latin typeface="Times New Roman" panose="02020803070505020304" pitchFamily="18" charset="0"/>
                <a:sym typeface="Symbol" pitchFamily="18" charset="2"/>
              </a:rPr>
              <a:t>)) </a:t>
            </a:r>
            <a:endParaRPr lang="en-US" altLang="zh-CN" sz="2800" b="1">
              <a:latin typeface="Times New Roman" panose="02020803070505020304" pitchFamily="18" charset="0"/>
            </a:endParaRPr>
          </a:p>
          <a:p>
            <a:pPr>
              <a:buNone/>
            </a:pPr>
            <a:r>
              <a:rPr lang="zh-CN" altLang="en-US" sz="2800" b="1" dirty="0">
                <a:latin typeface="宋体" panose="02010600030101010101" pitchFamily="2" charset="-122"/>
              </a:rPr>
              <a:t>令</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af</a:t>
            </a:r>
            <a:r>
              <a:rPr lang="en-US" altLang="zh-CN" sz="2800" b="1" baseline="-25000">
                <a:latin typeface="Times New Roman" panose="02020803070505020304" pitchFamily="18" charset="0"/>
              </a:rPr>
              <a:t>1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g</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rg</a:t>
            </a:r>
            <a:r>
              <a:rPr lang="en-US" altLang="zh-CN" sz="2800" b="1" baseline="-25000">
                <a:latin typeface="Times New Roman" panose="02020803070505020304" pitchFamily="18" charset="0"/>
              </a:rPr>
              <a:t>1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h</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sh</a:t>
            </a:r>
            <a:r>
              <a:rPr lang="en-US" altLang="zh-CN" sz="2800" b="1" baseline="-25000">
                <a:latin typeface="Times New Roman" panose="02020803070505020304" pitchFamily="18" charset="0"/>
              </a:rPr>
              <a:t>1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endParaRPr lang="en-US" altLang="zh-CN" sz="2800" b="1">
              <a:latin typeface="Times New Roman" panose="02020803070505020304" pitchFamily="18" charset="0"/>
            </a:endParaRPr>
          </a:p>
          <a:p>
            <a:pPr>
              <a:buNone/>
            </a:pPr>
            <a:r>
              <a:rPr lang="zh-CN" altLang="en-US" sz="2800" b="1" dirty="0">
                <a:latin typeface="宋体" panose="02010600030101010101" pitchFamily="2" charset="-122"/>
              </a:rPr>
              <a:t>这里 </a:t>
            </a:r>
            <a:r>
              <a:rPr lang="en-US" altLang="zh-CN" sz="2800" b="1" i="1">
                <a:latin typeface="Times New Roman" panose="02020803070505020304" pitchFamily="18" charset="0"/>
              </a:rPr>
              <a:t>f</a:t>
            </a:r>
            <a:r>
              <a:rPr lang="en-US" altLang="zh-CN" sz="2800" b="1" baseline="-25000">
                <a:latin typeface="Times New Roman" panose="02020803070505020304" pitchFamily="18" charset="0"/>
              </a:rPr>
              <a:t>1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g</a:t>
            </a:r>
            <a:r>
              <a:rPr lang="en-US" altLang="zh-CN" sz="2800" b="1" baseline="-25000">
                <a:latin typeface="Times New Roman" panose="02020803070505020304" pitchFamily="18" charset="0"/>
              </a:rPr>
              <a:t>1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h</a:t>
            </a:r>
            <a:r>
              <a:rPr lang="en-US" altLang="zh-CN" sz="2800" b="1" baseline="-25000">
                <a:latin typeface="Times New Roman" panose="02020803070505020304" pitchFamily="18" charset="0"/>
              </a:rPr>
              <a:t>1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都是本原多项式</a:t>
            </a:r>
            <a:r>
              <a:rPr lang="en-US" altLang="zh-CN" sz="2800" b="1">
                <a:latin typeface="Times New Roman" panose="02020803070505020304" pitchFamily="18" charset="0"/>
              </a:rPr>
              <a:t>, </a:t>
            </a:r>
            <a:endParaRPr lang="en-US" altLang="zh-CN" sz="2800" b="1">
              <a:latin typeface="Times New Roman" panose="02020803070505020304" pitchFamily="18" charset="0"/>
            </a:endParaRPr>
          </a:p>
          <a:p>
            <a:pPr>
              <a:buNone/>
            </a:pPr>
            <a:r>
              <a:rPr lang="en-US" altLang="zh-CN" sz="2800" b="1">
                <a:latin typeface="Times New Roman" panose="02020803070505020304" pitchFamily="18" charset="0"/>
              </a:rPr>
              <a:t>        </a:t>
            </a:r>
            <a:r>
              <a:rPr lang="en-US" altLang="zh-CN" sz="2800" b="1" i="1">
                <a:latin typeface="Times New Roman" panose="02020803070505020304" pitchFamily="18" charset="0"/>
              </a:rPr>
              <a:t>a</a:t>
            </a:r>
            <a:r>
              <a:rPr lang="zh-CN" altLang="en-US" sz="2800" b="1" dirty="0">
                <a:latin typeface="宋体" panose="02010600030101010101" pitchFamily="2" charset="-122"/>
              </a:rPr>
              <a:t>是整数</a:t>
            </a:r>
            <a:r>
              <a:rPr lang="en-US" altLang="zh-CN" sz="2800" b="1">
                <a:latin typeface="宋体" panose="02010600030101010101" pitchFamily="2" charset="-122"/>
              </a:rPr>
              <a:t>,</a:t>
            </a:r>
            <a:r>
              <a:rPr lang="en-US" altLang="zh-CN" sz="2800" b="1" i="1">
                <a:latin typeface="Times New Roman" panose="02020803070505020304" pitchFamily="18" charset="0"/>
              </a:rPr>
              <a:t>r,</a:t>
            </a:r>
            <a:r>
              <a:rPr lang="en-US" altLang="zh-CN" sz="2800" b="1">
                <a:latin typeface="Times New Roman" panose="02020803070505020304" pitchFamily="18" charset="0"/>
              </a:rPr>
              <a:t> </a:t>
            </a:r>
            <a:r>
              <a:rPr lang="en-US" altLang="zh-CN" sz="2800" b="1" i="1">
                <a:latin typeface="Times New Roman" panose="02020803070505020304" pitchFamily="18" charset="0"/>
              </a:rPr>
              <a:t>s</a:t>
            </a:r>
            <a:r>
              <a:rPr lang="zh-CN" altLang="en-US" sz="2800" b="1" dirty="0">
                <a:latin typeface="Times New Roman" panose="02020803070505020304" pitchFamily="18" charset="0"/>
              </a:rPr>
              <a:t>是有理数</a:t>
            </a:r>
            <a:r>
              <a:rPr lang="en-US" altLang="zh-CN" sz="2800" b="1" dirty="0">
                <a:latin typeface="宋体" panose="02010600030101010101" pitchFamily="2" charset="-122"/>
              </a:rPr>
              <a:t>.</a:t>
            </a:r>
            <a:endParaRPr lang="en-US" altLang="zh-CN" sz="2800" b="1" dirty="0">
              <a:latin typeface="宋体" panose="02010600030101010101" pitchFamily="2" charset="-122"/>
            </a:endParaRPr>
          </a:p>
          <a:p>
            <a:pPr>
              <a:buNone/>
            </a:pPr>
            <a:r>
              <a:rPr lang="zh-CN" altLang="en-US" sz="2800" b="1" dirty="0">
                <a:latin typeface="宋体" panose="02010600030101010101" pitchFamily="2" charset="-122"/>
              </a:rPr>
              <a:t>于是</a:t>
            </a:r>
            <a:endParaRPr lang="zh-CN" altLang="en-US" sz="2800" b="1" dirty="0">
              <a:latin typeface="宋体" panose="02010600030101010101" pitchFamily="2" charset="-122"/>
            </a:endParaRPr>
          </a:p>
          <a:p>
            <a:pPr>
              <a:buNone/>
            </a:pPr>
            <a:r>
              <a:rPr lang="zh-CN" altLang="en-US" sz="2800" b="1" i="1">
                <a:latin typeface="Times New Roman" panose="02020803070505020304" pitchFamily="18" charset="0"/>
              </a:rPr>
              <a:t>                       </a:t>
            </a:r>
            <a:r>
              <a:rPr lang="en-US" altLang="zh-CN" sz="2800" b="1" i="1">
                <a:latin typeface="Times New Roman" panose="02020803070505020304" pitchFamily="18" charset="0"/>
              </a:rPr>
              <a:t>af</a:t>
            </a:r>
            <a:r>
              <a:rPr lang="en-US" altLang="zh-CN" sz="2800" b="1" baseline="-25000">
                <a:latin typeface="Times New Roman" panose="02020803070505020304" pitchFamily="18" charset="0"/>
              </a:rPr>
              <a:t>1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rsg</a:t>
            </a:r>
            <a:r>
              <a:rPr lang="en-US" altLang="zh-CN" sz="2800" b="1" baseline="-25000">
                <a:latin typeface="Times New Roman" panose="02020803070505020304" pitchFamily="18" charset="0"/>
              </a:rPr>
              <a:t>1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h</a:t>
            </a:r>
            <a:r>
              <a:rPr lang="en-US" altLang="zh-CN" sz="2800" b="1" baseline="-25000">
                <a:latin typeface="Times New Roman" panose="02020803070505020304" pitchFamily="18" charset="0"/>
              </a:rPr>
              <a:t>1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endParaRPr lang="en-US" altLang="zh-CN" sz="2800" b="1">
              <a:latin typeface="Times New Roman" panose="02020803070505020304" pitchFamily="18" charset="0"/>
            </a:endParaRPr>
          </a:p>
          <a:p>
            <a:pPr>
              <a:buNone/>
            </a:pPr>
            <a:endParaRPr lang="zh-CN" altLang="en-US" sz="2800" b="1">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3347">
                                            <p:txEl>
                                              <p:charRg st="0" end="22"/>
                                            </p:txEl>
                                          </p:spTgt>
                                        </p:tgtEl>
                                        <p:attrNameLst>
                                          <p:attrName>style.visibility</p:attrName>
                                        </p:attrNameLst>
                                      </p:cBhvr>
                                      <p:to>
                                        <p:strVal val="visible"/>
                                      </p:to>
                                    </p:set>
                                    <p:animEffect transition="in" filter="wipe(left)">
                                      <p:cBhvr>
                                        <p:cTn id="7" dur="500"/>
                                        <p:tgtEl>
                                          <p:spTgt spid="313347">
                                            <p:txEl>
                                              <p:charRg st="0" end="2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3347">
                                            <p:txEl>
                                              <p:charRg st="22" end="65"/>
                                            </p:txEl>
                                          </p:spTgt>
                                        </p:tgtEl>
                                        <p:attrNameLst>
                                          <p:attrName>style.visibility</p:attrName>
                                        </p:attrNameLst>
                                      </p:cBhvr>
                                      <p:to>
                                        <p:strVal val="visible"/>
                                      </p:to>
                                    </p:set>
                                    <p:animEffect transition="in" filter="wipe(left)">
                                      <p:cBhvr>
                                        <p:cTn id="12" dur="500"/>
                                        <p:tgtEl>
                                          <p:spTgt spid="313347">
                                            <p:txEl>
                                              <p:charRg st="22" end="6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3347">
                                            <p:txEl>
                                              <p:charRg st="65" end="87"/>
                                            </p:txEl>
                                          </p:spTgt>
                                        </p:tgtEl>
                                        <p:attrNameLst>
                                          <p:attrName>style.visibility</p:attrName>
                                        </p:attrNameLst>
                                      </p:cBhvr>
                                      <p:to>
                                        <p:strVal val="visible"/>
                                      </p:to>
                                    </p:set>
                                    <p:animEffect transition="in" filter="wipe(left)">
                                      <p:cBhvr>
                                        <p:cTn id="17" dur="500"/>
                                        <p:tgtEl>
                                          <p:spTgt spid="313347">
                                            <p:txEl>
                                              <p:charRg st="65" end="8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13347">
                                            <p:txEl>
                                              <p:charRg st="87" end="128"/>
                                            </p:txEl>
                                          </p:spTgt>
                                        </p:tgtEl>
                                        <p:attrNameLst>
                                          <p:attrName>style.visibility</p:attrName>
                                        </p:attrNameLst>
                                      </p:cBhvr>
                                      <p:to>
                                        <p:strVal val="visible"/>
                                      </p:to>
                                    </p:set>
                                    <p:animEffect transition="in" filter="wipe(left)">
                                      <p:cBhvr>
                                        <p:cTn id="22" dur="500"/>
                                        <p:tgtEl>
                                          <p:spTgt spid="313347">
                                            <p:txEl>
                                              <p:charRg st="87" end="12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13347">
                                            <p:txEl>
                                              <p:charRg st="128" end="182"/>
                                            </p:txEl>
                                          </p:spTgt>
                                        </p:tgtEl>
                                        <p:attrNameLst>
                                          <p:attrName>style.visibility</p:attrName>
                                        </p:attrNameLst>
                                      </p:cBhvr>
                                      <p:to>
                                        <p:strVal val="visible"/>
                                      </p:to>
                                    </p:set>
                                    <p:animEffect transition="in" filter="wipe(left)">
                                      <p:cBhvr>
                                        <p:cTn id="27" dur="500"/>
                                        <p:tgtEl>
                                          <p:spTgt spid="313347">
                                            <p:txEl>
                                              <p:charRg st="128" end="18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13347">
                                            <p:txEl>
                                              <p:charRg st="182" end="225"/>
                                            </p:txEl>
                                          </p:spTgt>
                                        </p:tgtEl>
                                        <p:attrNameLst>
                                          <p:attrName>style.visibility</p:attrName>
                                        </p:attrNameLst>
                                      </p:cBhvr>
                                      <p:to>
                                        <p:strVal val="visible"/>
                                      </p:to>
                                    </p:set>
                                    <p:animEffect transition="in" filter="wipe(left)">
                                      <p:cBhvr>
                                        <p:cTn id="32" dur="500"/>
                                        <p:tgtEl>
                                          <p:spTgt spid="313347">
                                            <p:txEl>
                                              <p:charRg st="182" end="22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13347">
                                            <p:txEl>
                                              <p:charRg st="6" end="6"/>
                                            </p:txEl>
                                          </p:spTgt>
                                        </p:tgtEl>
                                        <p:attrNameLst>
                                          <p:attrName>style.visibility</p:attrName>
                                        </p:attrNameLst>
                                      </p:cBhvr>
                                      <p:to>
                                        <p:strVal val="visible"/>
                                      </p:to>
                                    </p:set>
                                    <p:animEffect transition="in" filter="wipe(left)">
                                      <p:cBhvr>
                                        <p:cTn id="37" dur="500"/>
                                        <p:tgtEl>
                                          <p:spTgt spid="313347">
                                            <p:txEl>
                                              <p:char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13347">
                                            <p:txEl>
                                              <p:charRg st="7" end="7"/>
                                            </p:txEl>
                                          </p:spTgt>
                                        </p:tgtEl>
                                        <p:attrNameLst>
                                          <p:attrName>style.visibility</p:attrName>
                                        </p:attrNameLst>
                                      </p:cBhvr>
                                      <p:to>
                                        <p:strVal val="visible"/>
                                      </p:to>
                                    </p:set>
                                    <p:animEffect transition="in" filter="wipe(left)">
                                      <p:cBhvr>
                                        <p:cTn id="42" dur="500"/>
                                        <p:tgtEl>
                                          <p:spTgt spid="313347">
                                            <p:txEl>
                                              <p:char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347" grpId="0" uiExpand="1" build="p"/>
    </p:bldLst>
  </p:timing>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04449" name="标题 314369"/>
          <p:cNvSpPr>
            <a:spLocks noGrp="1"/>
          </p:cNvSpPr>
          <p:nvPr>
            <p:ph type="title"/>
          </p:nvPr>
        </p:nvSpPr>
        <p:spPr>
          <a:xfrm>
            <a:off x="609600" y="301625"/>
            <a:ext cx="2233613" cy="522288"/>
          </a:xfrm>
        </p:spPr>
        <p:txBody>
          <a:bodyPr wrap="square" anchor="b">
            <a:spAutoFit/>
          </a:bodyPr>
          <a:p>
            <a:r>
              <a:rPr lang="zh-CN" altLang="en-US" sz="2800" b="1" dirty="0">
                <a:latin typeface="Times New Roman" panose="02020803070505020304" pitchFamily="18" charset="0"/>
                <a:ea typeface="宋体" panose="02010600030101010101" pitchFamily="2" charset="-122"/>
              </a:rPr>
              <a:t>证明(</a:t>
            </a:r>
            <a:r>
              <a:rPr lang="zh-CN" altLang="en-US" sz="2800" b="1" dirty="0">
                <a:solidFill>
                  <a:schemeClr val="tx1"/>
                </a:solidFill>
                <a:latin typeface="Times New Roman" panose="02020803070505020304" pitchFamily="18" charset="0"/>
                <a:ea typeface="宋体" panose="02010600030101010101" pitchFamily="2" charset="-122"/>
              </a:rPr>
              <a:t>续</a:t>
            </a:r>
            <a:r>
              <a:rPr lang="zh-CN" altLang="en-US" sz="2800" b="1" dirty="0">
                <a:latin typeface="Times New Roman" panose="02020803070505020304" pitchFamily="18" charset="0"/>
                <a:ea typeface="宋体" panose="02010600030101010101" pitchFamily="2" charset="-122"/>
              </a:rPr>
              <a:t>) </a:t>
            </a:r>
            <a:endParaRPr lang="zh-CN" altLang="en-US" sz="2800" b="1">
              <a:latin typeface="Times New Roman" panose="02020803070505020304" pitchFamily="18" charset="0"/>
              <a:ea typeface="宋体" panose="02010600030101010101" pitchFamily="2" charset="-122"/>
            </a:endParaRPr>
          </a:p>
        </p:txBody>
      </p:sp>
      <p:sp>
        <p:nvSpPr>
          <p:cNvPr id="314371" name="内容占位符 314370"/>
          <p:cNvSpPr>
            <a:spLocks noGrp="1"/>
          </p:cNvSpPr>
          <p:nvPr>
            <p:ph idx="1"/>
          </p:nvPr>
        </p:nvSpPr>
        <p:spPr>
          <a:xfrm>
            <a:off x="609600" y="823913"/>
            <a:ext cx="8534400" cy="5867400"/>
          </a:xfrm>
        </p:spPr>
        <p:txBody>
          <a:bodyPr anchor="t"/>
          <a:p>
            <a:pPr>
              <a:lnSpc>
                <a:spcPct val="90000"/>
              </a:lnSpc>
              <a:buNone/>
            </a:pPr>
            <a:endParaRPr lang="zh-CN" altLang="en-US" sz="2800" b="1">
              <a:latin typeface="宋体" panose="02010600030101010101" pitchFamily="2" charset="-122"/>
              <a:sym typeface="+mn-ea"/>
            </a:endParaRPr>
          </a:p>
          <a:p>
            <a:pPr>
              <a:lnSpc>
                <a:spcPct val="90000"/>
              </a:lnSpc>
              <a:buNone/>
            </a:pPr>
            <a:r>
              <a:rPr lang="zh-CN" altLang="en-US" sz="2800" b="1">
                <a:latin typeface="宋体" panose="02010600030101010101" pitchFamily="2" charset="-122"/>
                <a:sym typeface="+mn-ea"/>
              </a:rPr>
              <a:t>由</a:t>
            </a:r>
            <a:r>
              <a:rPr lang="en-US" altLang="zh-CN" sz="2800" b="1">
                <a:solidFill>
                  <a:schemeClr val="tx2"/>
                </a:solidFill>
                <a:latin typeface="Times New Roman" panose="02020803070505020304" pitchFamily="18" charset="0"/>
                <a:sym typeface="+mn-ea"/>
              </a:rPr>
              <a:t>Gauss</a:t>
            </a:r>
            <a:r>
              <a:rPr lang="zh-CN" altLang="en-US" sz="2800" b="1" dirty="0">
                <a:solidFill>
                  <a:schemeClr val="tx2"/>
                </a:solidFill>
                <a:latin typeface="宋体" panose="02010600030101010101" pitchFamily="2" charset="-122"/>
                <a:sym typeface="+mn-ea"/>
              </a:rPr>
              <a:t>引理， </a:t>
            </a:r>
            <a:r>
              <a:rPr lang="en-US" altLang="zh-CN" sz="2800" b="1" i="1">
                <a:latin typeface="Times New Roman" panose="02020803070505020304" pitchFamily="18" charset="0"/>
                <a:sym typeface="+mn-ea"/>
              </a:rPr>
              <a:t>g</a:t>
            </a:r>
            <a:r>
              <a:rPr lang="en-US" altLang="zh-CN" sz="2800" b="1" baseline="-25000">
                <a:latin typeface="Times New Roman" panose="02020803070505020304" pitchFamily="18" charset="0"/>
                <a:sym typeface="+mn-ea"/>
              </a:rPr>
              <a:t>1 </a:t>
            </a:r>
            <a:r>
              <a:rPr lang="en-US" altLang="zh-CN" sz="2800" b="1">
                <a:latin typeface="Times New Roman" panose="02020803070505020304" pitchFamily="18" charset="0"/>
                <a:sym typeface="+mn-ea"/>
              </a:rPr>
              <a:t>(</a:t>
            </a:r>
            <a:r>
              <a:rPr lang="en-US" altLang="zh-CN" sz="2800" b="1" i="1">
                <a:latin typeface="Times New Roman" panose="02020803070505020304" pitchFamily="18" charset="0"/>
                <a:sym typeface="+mn-ea"/>
              </a:rPr>
              <a:t>x</a:t>
            </a:r>
            <a:r>
              <a:rPr lang="en-US" altLang="zh-CN" sz="2800" b="1">
                <a:latin typeface="Times New Roman" panose="02020803070505020304" pitchFamily="18" charset="0"/>
                <a:sym typeface="+mn-ea"/>
              </a:rPr>
              <a:t>) </a:t>
            </a:r>
            <a:r>
              <a:rPr lang="en-US" altLang="zh-CN" sz="2800" b="1" i="1">
                <a:latin typeface="Times New Roman" panose="02020803070505020304" pitchFamily="18" charset="0"/>
                <a:sym typeface="+mn-ea"/>
              </a:rPr>
              <a:t>h</a:t>
            </a:r>
            <a:r>
              <a:rPr lang="en-US" altLang="zh-CN" sz="2800" b="1" baseline="-25000">
                <a:latin typeface="Times New Roman" panose="02020803070505020304" pitchFamily="18" charset="0"/>
                <a:sym typeface="+mn-ea"/>
              </a:rPr>
              <a:t>1 </a:t>
            </a:r>
            <a:r>
              <a:rPr lang="en-US" altLang="zh-CN" sz="2800" b="1">
                <a:latin typeface="Times New Roman" panose="02020803070505020304" pitchFamily="18" charset="0"/>
                <a:sym typeface="+mn-ea"/>
              </a:rPr>
              <a:t>(</a:t>
            </a:r>
            <a:r>
              <a:rPr lang="en-US" altLang="zh-CN" sz="2800" b="1" i="1">
                <a:latin typeface="Times New Roman" panose="02020803070505020304" pitchFamily="18" charset="0"/>
                <a:sym typeface="+mn-ea"/>
              </a:rPr>
              <a:t>x</a:t>
            </a:r>
            <a:r>
              <a:rPr lang="en-US" altLang="zh-CN" sz="2800" b="1" dirty="0">
                <a:latin typeface="Times New Roman" panose="02020803070505020304" pitchFamily="18" charset="0"/>
                <a:sym typeface="+mn-ea"/>
              </a:rPr>
              <a:t>) </a:t>
            </a:r>
            <a:r>
              <a:rPr lang="zh-CN" altLang="en-US" sz="2800" b="1" dirty="0">
                <a:latin typeface="Times New Roman" panose="02020803070505020304" pitchFamily="18" charset="0"/>
                <a:sym typeface="+mn-ea"/>
              </a:rPr>
              <a:t>是本原多项式</a:t>
            </a:r>
            <a:r>
              <a:rPr lang="en-US" altLang="zh-CN" sz="2800" b="1" dirty="0">
                <a:latin typeface="Times New Roman" panose="02020803070505020304" pitchFamily="18" charset="0"/>
                <a:sym typeface="+mn-ea"/>
              </a:rPr>
              <a:t>,</a:t>
            </a:r>
            <a:r>
              <a:rPr lang="zh-CN" altLang="en-US" sz="2800" b="1" dirty="0">
                <a:latin typeface="Times New Roman" panose="02020803070505020304" pitchFamily="18" charset="0"/>
                <a:sym typeface="+mn-ea"/>
              </a:rPr>
              <a:t>从而</a:t>
            </a:r>
            <a:endParaRPr lang="zh-CN" altLang="en-US" sz="2800" b="1">
              <a:latin typeface="宋体" panose="02010600030101010101" pitchFamily="2" charset="-122"/>
            </a:endParaRPr>
          </a:p>
          <a:p>
            <a:pPr>
              <a:lnSpc>
                <a:spcPct val="90000"/>
              </a:lnSpc>
              <a:buNone/>
            </a:pPr>
            <a:r>
              <a:rPr lang="en-US" altLang="zh-CN" sz="2800" b="1" i="1" dirty="0">
                <a:latin typeface="Times New Roman" panose="02020803070505020304" pitchFamily="18" charset="0"/>
              </a:rPr>
              <a:t>                                 </a:t>
            </a:r>
            <a:r>
              <a:rPr lang="en-US" altLang="zh-CN" sz="2800" b="1" i="1" err="1">
                <a:latin typeface="Times New Roman" panose="02020803070505020304" pitchFamily="18" charset="0"/>
              </a:rPr>
              <a:t>rs </a:t>
            </a:r>
            <a:r>
              <a:rPr lang="en-US" altLang="zh-CN" sz="2800" b="1" i="1">
                <a:latin typeface="Times New Roman" panose="02020803070505020304" pitchFamily="18" charset="0"/>
              </a:rPr>
              <a:t>= </a:t>
            </a:r>
            <a:r>
              <a:rPr lang="en-US" altLang="zh-CN" sz="2800" b="1">
                <a:latin typeface="Times New Roman" panose="02020803070505020304" pitchFamily="18" charset="0"/>
                <a:sym typeface="Symbol" pitchFamily="18" charset="2"/>
              </a:rPr>
              <a:t></a:t>
            </a:r>
            <a:r>
              <a:rPr lang="en-US" altLang="zh-CN" sz="2800" b="1" i="1">
                <a:latin typeface="Times New Roman" panose="02020803070505020304" pitchFamily="18" charset="0"/>
                <a:sym typeface="Symbol" pitchFamily="18" charset="2"/>
              </a:rPr>
              <a:t>a </a:t>
            </a:r>
            <a:endParaRPr lang="en-US" altLang="zh-CN" sz="2800" b="1" i="1">
              <a:latin typeface="Times New Roman" panose="02020803070505020304" pitchFamily="18" charset="0"/>
              <a:sym typeface="Symbol" pitchFamily="18" charset="2"/>
            </a:endParaRPr>
          </a:p>
          <a:p>
            <a:pPr>
              <a:lnSpc>
                <a:spcPct val="90000"/>
              </a:lnSpc>
              <a:buNone/>
            </a:pPr>
            <a:r>
              <a:rPr lang="zh-CN" altLang="en-US" sz="2800" b="1">
                <a:latin typeface="Times New Roman" panose="02020803070505020304" pitchFamily="18" charset="0"/>
                <a:sym typeface="Symbol" pitchFamily="18" charset="2"/>
              </a:rPr>
              <a:t>即</a:t>
            </a:r>
            <a:r>
              <a:rPr lang="en-US" altLang="zh-CN" sz="2800" b="1" i="1" err="1">
                <a:latin typeface="Times New Roman" panose="02020803070505020304" pitchFamily="18" charset="0"/>
              </a:rPr>
              <a:t>rs</a:t>
            </a:r>
            <a:r>
              <a:rPr lang="zh-CN" altLang="en-US" sz="2800" b="1" dirty="0">
                <a:latin typeface="Times New Roman" panose="02020803070505020304" pitchFamily="18" charset="0"/>
              </a:rPr>
              <a:t>为一整数</a:t>
            </a:r>
            <a:r>
              <a:rPr lang="en-US" altLang="zh-CN" sz="2800" b="1" dirty="0">
                <a:latin typeface="Times New Roman" panose="02020803070505020304" pitchFamily="18" charset="0"/>
              </a:rPr>
              <a:t>.</a:t>
            </a:r>
            <a:r>
              <a:rPr lang="zh-CN" altLang="en-US" sz="2800" b="1" dirty="0">
                <a:latin typeface="Times New Roman" panose="02020803070505020304" pitchFamily="18" charset="0"/>
              </a:rPr>
              <a:t>于是有</a:t>
            </a:r>
            <a:endParaRPr lang="zh-CN" altLang="en-US" sz="2800" b="1" dirty="0">
              <a:latin typeface="Times New Roman" panose="02020803070505020304" pitchFamily="18" charset="0"/>
            </a:endParaRPr>
          </a:p>
          <a:p>
            <a:pPr>
              <a:lnSpc>
                <a:spcPct val="90000"/>
              </a:lnSpc>
              <a:buNone/>
            </a:pPr>
            <a:r>
              <a:rPr lang="zh-CN" altLang="en-US" sz="2800" b="1" i="1">
                <a:latin typeface="Times New Roman" panose="02020803070505020304" pitchFamily="18" charset="0"/>
              </a:rPr>
              <a:t>                         </a:t>
            </a:r>
            <a:r>
              <a:rPr lang="en-US" altLang="zh-CN" sz="2800" b="1" i="1">
                <a:latin typeface="Times New Roman" panose="02020803070505020304" pitchFamily="18" charset="0"/>
              </a:rPr>
              <a:t>af</a:t>
            </a:r>
            <a:r>
              <a:rPr lang="en-US" altLang="zh-CN" sz="2800" b="1" baseline="-25000">
                <a:latin typeface="Times New Roman" panose="02020803070505020304" pitchFamily="18" charset="0"/>
              </a:rPr>
              <a:t>1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rsg</a:t>
            </a:r>
            <a:r>
              <a:rPr lang="en-US" altLang="zh-CN" sz="2800" b="1" baseline="-25000">
                <a:latin typeface="Times New Roman" panose="02020803070505020304" pitchFamily="18" charset="0"/>
              </a:rPr>
              <a:t>1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h</a:t>
            </a:r>
            <a:r>
              <a:rPr lang="en-US" altLang="zh-CN" sz="2800" b="1" baseline="-25000">
                <a:latin typeface="Times New Roman" panose="02020803070505020304" pitchFamily="18" charset="0"/>
              </a:rPr>
              <a:t>1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endParaRPr lang="en-US" altLang="zh-CN" sz="2800" b="1">
              <a:latin typeface="Times New Roman" panose="02020803070505020304" pitchFamily="18" charset="0"/>
            </a:endParaRPr>
          </a:p>
          <a:p>
            <a:pPr>
              <a:lnSpc>
                <a:spcPct val="90000"/>
              </a:lnSpc>
              <a:buNone/>
            </a:pPr>
            <a:r>
              <a:rPr lang="zh-CN" altLang="en-US" sz="2800" b="1" dirty="0">
                <a:latin typeface="Times New Roman" panose="02020803070505020304" pitchFamily="18" charset="0"/>
              </a:rPr>
              <a:t>其中</a:t>
            </a:r>
            <a:r>
              <a:rPr lang="zh-CN" altLang="en-US" sz="2800" b="1">
                <a:latin typeface="Times New Roman" panose="02020803070505020304" pitchFamily="18" charset="0"/>
              </a:rPr>
              <a:t> </a:t>
            </a:r>
            <a:r>
              <a:rPr lang="en-US" altLang="zh-CN" sz="2800" b="1" i="1">
                <a:latin typeface="Times New Roman" panose="02020803070505020304" pitchFamily="18" charset="0"/>
              </a:rPr>
              <a:t>rsg</a:t>
            </a:r>
            <a:r>
              <a:rPr lang="en-US" altLang="zh-CN" sz="2800" b="1" baseline="-25000">
                <a:latin typeface="Times New Roman" panose="02020803070505020304" pitchFamily="18" charset="0"/>
              </a:rPr>
              <a:t>1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Times New Roman" panose="02020803070505020304" pitchFamily="18" charset="0"/>
              </a:rPr>
              <a:t>与</a:t>
            </a:r>
            <a:r>
              <a:rPr lang="en-US" altLang="zh-CN" sz="2800" b="1" i="1">
                <a:latin typeface="Times New Roman" panose="02020803070505020304" pitchFamily="18" charset="0"/>
              </a:rPr>
              <a:t>h</a:t>
            </a:r>
            <a:r>
              <a:rPr lang="en-US" altLang="zh-CN" sz="2800" b="1" baseline="-25000">
                <a:latin typeface="Times New Roman" panose="02020803070505020304" pitchFamily="18" charset="0"/>
              </a:rPr>
              <a:t>1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都是</a:t>
            </a:r>
            <a:r>
              <a:rPr lang="zh-CN" altLang="en-US" sz="2800" b="1" dirty="0">
                <a:latin typeface="宋体" panose="02010600030101010101" pitchFamily="2" charset="-122"/>
              </a:rPr>
              <a:t>整系数多项式，且次数都低</a:t>
            </a:r>
            <a:endParaRPr lang="zh-CN" altLang="en-US" sz="2800" b="1" dirty="0">
              <a:latin typeface="宋体" panose="02010600030101010101" pitchFamily="2" charset="-122"/>
            </a:endParaRPr>
          </a:p>
          <a:p>
            <a:pPr>
              <a:lnSpc>
                <a:spcPct val="90000"/>
              </a:lnSpc>
              <a:buNone/>
            </a:pPr>
            <a:r>
              <a:rPr lang="zh-CN" altLang="en-US" sz="2800" b="1" dirty="0">
                <a:latin typeface="宋体" panose="02010600030101010101" pitchFamily="2" charset="-122"/>
              </a:rPr>
              <a:t>于</a:t>
            </a:r>
            <a:r>
              <a:rPr lang="en-US" altLang="zh-CN" sz="2800" b="1" i="1">
                <a:latin typeface="Times New Roman" panose="02020803070505020304" pitchFamily="18" charset="0"/>
              </a:rPr>
              <a:t>f</a:t>
            </a:r>
            <a:r>
              <a:rPr lang="en-US" altLang="zh-CN" sz="2800" b="1" baseline="-25000">
                <a:latin typeface="Times New Roman" panose="02020803070505020304" pitchFamily="18" charset="0"/>
              </a:rPr>
              <a:t>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的次数</a:t>
            </a:r>
            <a:r>
              <a:rPr lang="en-US" altLang="zh-CN" sz="2800" b="1">
                <a:latin typeface="Times New Roman" panose="02020803070505020304" pitchFamily="18" charset="0"/>
              </a:rPr>
              <a:t>.       </a:t>
            </a:r>
            <a:endParaRPr lang="en-US" altLang="zh-CN" sz="2800" b="1">
              <a:latin typeface="Times New Roman" panose="02020803070505020304" pitchFamily="18" charset="0"/>
            </a:endParaRPr>
          </a:p>
          <a:p>
            <a:pPr>
              <a:lnSpc>
                <a:spcPct val="90000"/>
              </a:lnSpc>
              <a:buNone/>
            </a:pPr>
            <a:endParaRPr lang="zh-CN" altLang="en-US" sz="2800" b="1" dirty="0">
              <a:solidFill>
                <a:schemeClr val="tx2"/>
              </a:solidFill>
              <a:latin typeface="Times New Roman" panose="02020803070505020304" pitchFamily="18" charset="0"/>
            </a:endParaRPr>
          </a:p>
          <a:p>
            <a:pPr>
              <a:lnSpc>
                <a:spcPct val="90000"/>
              </a:lnSpc>
              <a:buNone/>
            </a:pPr>
            <a:endParaRPr lang="en-US" altLang="zh-CN" sz="2800" b="1">
              <a:latin typeface="Times New Roman" panose="020208030705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4371">
                                            <p:txEl>
                                              <p:charRg st="1" end="1"/>
                                            </p:txEl>
                                          </p:spTgt>
                                        </p:tgtEl>
                                        <p:attrNameLst>
                                          <p:attrName>style.visibility</p:attrName>
                                        </p:attrNameLst>
                                      </p:cBhvr>
                                      <p:to>
                                        <p:strVal val="visible"/>
                                      </p:to>
                                    </p:set>
                                    <p:animEffect transition="in" filter="wipe(left)">
                                      <p:cBhvr>
                                        <p:cTn id="7" dur="500"/>
                                        <p:tgtEl>
                                          <p:spTgt spid="314371">
                                            <p:txEl>
                                              <p:char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4371">
                                            <p:txEl>
                                              <p:charRg st="35" end="47"/>
                                            </p:txEl>
                                          </p:spTgt>
                                        </p:tgtEl>
                                        <p:attrNameLst>
                                          <p:attrName>style.visibility</p:attrName>
                                        </p:attrNameLst>
                                      </p:cBhvr>
                                      <p:to>
                                        <p:strVal val="visible"/>
                                      </p:to>
                                    </p:set>
                                    <p:animEffect transition="in" filter="wipe(left)">
                                      <p:cBhvr>
                                        <p:cTn id="12" dur="500"/>
                                        <p:tgtEl>
                                          <p:spTgt spid="314371">
                                            <p:txEl>
                                              <p:charRg st="35" end="4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4371">
                                            <p:txEl>
                                              <p:charRg st="47" end="98"/>
                                            </p:txEl>
                                          </p:spTgt>
                                        </p:tgtEl>
                                        <p:attrNameLst>
                                          <p:attrName>style.visibility</p:attrName>
                                        </p:attrNameLst>
                                      </p:cBhvr>
                                      <p:to>
                                        <p:strVal val="visible"/>
                                      </p:to>
                                    </p:set>
                                    <p:animEffect transition="in" filter="wipe(left)">
                                      <p:cBhvr>
                                        <p:cTn id="17" dur="500"/>
                                        <p:tgtEl>
                                          <p:spTgt spid="314371">
                                            <p:txEl>
                                              <p:charRg st="47" end="9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14371">
                                            <p:txEl>
                                              <p:charRg st="98" end="131"/>
                                            </p:txEl>
                                          </p:spTgt>
                                        </p:tgtEl>
                                        <p:attrNameLst>
                                          <p:attrName>style.visibility</p:attrName>
                                        </p:attrNameLst>
                                      </p:cBhvr>
                                      <p:to>
                                        <p:strVal val="visible"/>
                                      </p:to>
                                    </p:set>
                                    <p:animEffect transition="in" filter="wipe(left)">
                                      <p:cBhvr>
                                        <p:cTn id="22" dur="500"/>
                                        <p:tgtEl>
                                          <p:spTgt spid="314371">
                                            <p:txEl>
                                              <p:charRg st="98" end="13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14371">
                                            <p:txEl>
                                              <p:charRg st="131" end="152"/>
                                            </p:txEl>
                                          </p:spTgt>
                                        </p:tgtEl>
                                        <p:attrNameLst>
                                          <p:attrName>style.visibility</p:attrName>
                                        </p:attrNameLst>
                                      </p:cBhvr>
                                      <p:to>
                                        <p:strVal val="visible"/>
                                      </p:to>
                                    </p:set>
                                    <p:animEffect transition="in" filter="wipe(left)">
                                      <p:cBhvr>
                                        <p:cTn id="27" dur="500"/>
                                        <p:tgtEl>
                                          <p:spTgt spid="314371">
                                            <p:txEl>
                                              <p:charRg st="131" end="15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371" grpId="0" uiExpand="1" build="p"/>
    </p:bldLst>
  </p:timing>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15395" name="内容占位符 315394"/>
          <p:cNvSpPr>
            <a:spLocks noGrp="1"/>
          </p:cNvSpPr>
          <p:nvPr>
            <p:ph idx="1"/>
          </p:nvPr>
        </p:nvSpPr>
        <p:spPr>
          <a:xfrm>
            <a:off x="393700" y="-1270"/>
            <a:ext cx="8534400" cy="5867400"/>
          </a:xfrm>
        </p:spPr>
        <p:txBody>
          <a:bodyPr anchor="t"/>
          <a:p>
            <a:pPr>
              <a:lnSpc>
                <a:spcPct val="90000"/>
              </a:lnSpc>
              <a:buNone/>
            </a:pPr>
            <a:r>
              <a:rPr lang="zh-CN" altLang="en-US" sz="2800" b="1" dirty="0">
                <a:solidFill>
                  <a:schemeClr val="tx2"/>
                </a:solidFill>
                <a:latin typeface="Times New Roman" panose="02020803070505020304" pitchFamily="18" charset="0"/>
              </a:rPr>
              <a:t>推论   </a:t>
            </a:r>
            <a:r>
              <a:rPr lang="zh-CN" altLang="en-US" sz="2800" b="1" dirty="0">
                <a:latin typeface="Times New Roman" panose="02020803070505020304" pitchFamily="18" charset="0"/>
              </a:rPr>
              <a:t>设</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Times New Roman" panose="02020803070505020304" pitchFamily="18" charset="0"/>
              </a:rPr>
              <a:t>、</a:t>
            </a:r>
            <a:r>
              <a:rPr lang="en-US" altLang="zh-CN" sz="2800" b="1" i="1">
                <a:latin typeface="Times New Roman" panose="02020803070505020304" pitchFamily="18" charset="0"/>
              </a:rPr>
              <a:t>g</a:t>
            </a:r>
            <a:r>
              <a:rPr lang="en-US" altLang="zh-CN" sz="2800" b="1" baseline="-25000">
                <a:latin typeface="Times New Roman" panose="02020803070505020304" pitchFamily="18" charset="0"/>
              </a:rPr>
              <a:t>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是</a:t>
            </a:r>
            <a:r>
              <a:rPr lang="zh-CN" altLang="en-US" sz="2800" b="1" dirty="0">
                <a:latin typeface="宋体" panose="02010600030101010101" pitchFamily="2" charset="-122"/>
              </a:rPr>
              <a:t>整系数多项式</a:t>
            </a:r>
            <a:r>
              <a:rPr lang="en-US" altLang="zh-CN" sz="2800" b="1" dirty="0">
                <a:latin typeface="宋体" panose="02010600030101010101" pitchFamily="2" charset="-122"/>
              </a:rPr>
              <a:t>,</a:t>
            </a:r>
            <a:r>
              <a:rPr lang="zh-CN" altLang="en-US" sz="2800" b="1" dirty="0">
                <a:latin typeface="宋体" panose="02010600030101010101" pitchFamily="2" charset="-122"/>
              </a:rPr>
              <a:t>且</a:t>
            </a:r>
            <a:r>
              <a:rPr lang="en-US" altLang="zh-CN" sz="2800" b="1" i="1">
                <a:latin typeface="Times New Roman" panose="02020803070505020304" pitchFamily="18" charset="0"/>
              </a:rPr>
              <a:t>g</a:t>
            </a:r>
            <a:r>
              <a:rPr lang="en-US" altLang="zh-CN" sz="2800" b="1" baseline="-25000">
                <a:latin typeface="Times New Roman" panose="02020803070505020304" pitchFamily="18" charset="0"/>
              </a:rPr>
              <a:t>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是本原的</a:t>
            </a:r>
            <a:r>
              <a:rPr lang="en-US" altLang="zh-CN" sz="2800" b="1">
                <a:latin typeface="Times New Roman" panose="02020803070505020304" pitchFamily="18" charset="0"/>
              </a:rPr>
              <a:t>.</a:t>
            </a:r>
            <a:endParaRPr lang="en-US" altLang="zh-CN" sz="2800" b="1">
              <a:latin typeface="Times New Roman" panose="02020803070505020304" pitchFamily="18" charset="0"/>
            </a:endParaRPr>
          </a:p>
          <a:p>
            <a:pPr>
              <a:lnSpc>
                <a:spcPct val="90000"/>
              </a:lnSpc>
              <a:buNone/>
            </a:pPr>
            <a:r>
              <a:rPr lang="zh-CN" altLang="en-US" sz="2800" b="1" dirty="0">
                <a:latin typeface="Times New Roman" panose="02020803070505020304" pitchFamily="18" charset="0"/>
              </a:rPr>
              <a:t>如果  </a:t>
            </a:r>
            <a:r>
              <a:rPr lang="en-US" altLang="zh-CN" sz="2800" b="1" i="1">
                <a:latin typeface="Times New Roman" panose="02020803070505020304" pitchFamily="18" charset="0"/>
              </a:rPr>
              <a:t>f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g</a:t>
            </a:r>
            <a:r>
              <a:rPr lang="en-US" altLang="zh-CN" sz="2800" b="1" baseline="-25000">
                <a:latin typeface="Times New Roman" panose="02020803070505020304" pitchFamily="18" charset="0"/>
              </a:rPr>
              <a:t>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h</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 </a:t>
            </a:r>
            <a:r>
              <a:rPr lang="zh-CN" altLang="en-US" sz="2800" b="1" dirty="0">
                <a:latin typeface="Times New Roman" panose="02020803070505020304" pitchFamily="18" charset="0"/>
              </a:rPr>
              <a:t>其中</a:t>
            </a:r>
            <a:r>
              <a:rPr lang="en-US" altLang="zh-CN" sz="2800" b="1" i="1">
                <a:latin typeface="Times New Roman" panose="02020803070505020304" pitchFamily="18" charset="0"/>
              </a:rPr>
              <a:t>h</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为有理系数多项式</a:t>
            </a:r>
            <a:r>
              <a:rPr lang="en-US" altLang="zh-CN" sz="2800" b="1">
                <a:latin typeface="Times New Roman" panose="02020803070505020304" pitchFamily="18" charset="0"/>
              </a:rPr>
              <a:t>,</a:t>
            </a:r>
            <a:endParaRPr lang="en-US" altLang="zh-CN" sz="2800" b="1">
              <a:latin typeface="Times New Roman" panose="02020803070505020304" pitchFamily="18" charset="0"/>
            </a:endParaRPr>
          </a:p>
          <a:p>
            <a:pPr>
              <a:lnSpc>
                <a:spcPct val="90000"/>
              </a:lnSpc>
              <a:buNone/>
            </a:pPr>
            <a:r>
              <a:rPr lang="zh-CN" altLang="en-US" sz="2800" b="1">
                <a:latin typeface="Times New Roman" panose="02020803070505020304" pitchFamily="18" charset="0"/>
              </a:rPr>
              <a:t>则 </a:t>
            </a:r>
            <a:r>
              <a:rPr lang="en-US" altLang="zh-CN" sz="2800" b="1" i="1">
                <a:latin typeface="Times New Roman" panose="02020803070505020304" pitchFamily="18" charset="0"/>
              </a:rPr>
              <a:t>h</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dirty="0">
                <a:latin typeface="Times New Roman" panose="02020803070505020304" pitchFamily="18" charset="0"/>
              </a:rPr>
              <a:t>一定是</a:t>
            </a:r>
            <a:r>
              <a:rPr lang="zh-CN" altLang="en-US" sz="2800" b="1" dirty="0">
                <a:latin typeface="宋体" panose="02010600030101010101" pitchFamily="2" charset="-122"/>
              </a:rPr>
              <a:t>整系数的</a:t>
            </a:r>
            <a:r>
              <a:rPr lang="en-US" altLang="zh-CN" sz="2800" b="1">
                <a:latin typeface="宋体" panose="02010600030101010101" pitchFamily="2" charset="-122"/>
              </a:rPr>
              <a:t>.</a:t>
            </a:r>
            <a:endParaRPr lang="en-US" altLang="zh-CN" sz="2800" b="1">
              <a:latin typeface="宋体" panose="02010600030101010101" pitchFamily="2" charset="-122"/>
            </a:endParaRPr>
          </a:p>
          <a:p>
            <a:pPr>
              <a:lnSpc>
                <a:spcPct val="90000"/>
              </a:lnSpc>
              <a:buNone/>
            </a:pPr>
            <a:r>
              <a:rPr lang="zh-CN" altLang="en-US" sz="2800" b="1" dirty="0">
                <a:solidFill>
                  <a:schemeClr val="tx2"/>
                </a:solidFill>
                <a:latin typeface="Times New Roman" panose="02020803070505020304" pitchFamily="18" charset="0"/>
              </a:rPr>
              <a:t>证明    </a:t>
            </a:r>
            <a:r>
              <a:rPr lang="en-US" altLang="zh-CN" sz="2800" b="1" i="1">
                <a:latin typeface="Times New Roman" panose="02020803070505020304" pitchFamily="18" charset="0"/>
              </a:rPr>
              <a:t>f</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af</a:t>
            </a:r>
            <a:r>
              <a:rPr lang="en-US" altLang="zh-CN" sz="2800" b="1" baseline="-25000">
                <a:latin typeface="Times New Roman" panose="02020803070505020304" pitchFamily="18" charset="0"/>
              </a:rPr>
              <a:t>1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h</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rh</a:t>
            </a:r>
            <a:r>
              <a:rPr lang="en-US" altLang="zh-CN" sz="2800" b="1" baseline="-25000">
                <a:latin typeface="Times New Roman" panose="02020803070505020304" pitchFamily="18" charset="0"/>
              </a:rPr>
              <a:t>1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endParaRPr lang="en-US" altLang="zh-CN" sz="2800" b="1">
              <a:latin typeface="Times New Roman" panose="02020803070505020304" pitchFamily="18" charset="0"/>
            </a:endParaRPr>
          </a:p>
          <a:p>
            <a:pPr>
              <a:lnSpc>
                <a:spcPct val="90000"/>
              </a:lnSpc>
              <a:buNone/>
            </a:pPr>
            <a:r>
              <a:rPr lang="zh-CN" altLang="en-US" sz="2800" b="1" dirty="0">
                <a:latin typeface="Times New Roman" panose="02020803070505020304" pitchFamily="18" charset="0"/>
              </a:rPr>
              <a:t>这里</a:t>
            </a:r>
            <a:r>
              <a:rPr lang="en-US" altLang="zh-CN" sz="2800" b="1" i="1">
                <a:latin typeface="Times New Roman" panose="02020803070505020304" pitchFamily="18" charset="0"/>
              </a:rPr>
              <a:t>f</a:t>
            </a:r>
            <a:r>
              <a:rPr lang="en-US" altLang="zh-CN" sz="2800" b="1" baseline="-25000">
                <a:latin typeface="Times New Roman" panose="02020803070505020304" pitchFamily="18" charset="0"/>
              </a:rPr>
              <a:t>1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h</a:t>
            </a:r>
            <a:r>
              <a:rPr lang="en-US" altLang="zh-CN" sz="2800" b="1" baseline="-25000">
                <a:latin typeface="Times New Roman" panose="02020803070505020304" pitchFamily="18" charset="0"/>
              </a:rPr>
              <a:t>1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都是本原的，</a:t>
            </a:r>
            <a:r>
              <a:rPr lang="en-US" altLang="zh-CN" sz="2800" b="1" i="1">
                <a:latin typeface="Times New Roman" panose="02020803070505020304" pitchFamily="18" charset="0"/>
              </a:rPr>
              <a:t>a</a:t>
            </a:r>
            <a:r>
              <a:rPr lang="zh-CN" altLang="en-US" sz="2800" b="1" dirty="0">
                <a:latin typeface="Times New Roman" panose="02020803070505020304" pitchFamily="18" charset="0"/>
              </a:rPr>
              <a:t>是整数，</a:t>
            </a:r>
            <a:r>
              <a:rPr lang="en-US" altLang="zh-CN" sz="2800" b="1" i="1">
                <a:latin typeface="Times New Roman" panose="02020803070505020304" pitchFamily="18" charset="0"/>
              </a:rPr>
              <a:t>r</a:t>
            </a:r>
            <a:r>
              <a:rPr lang="zh-CN" altLang="en-US" sz="2800" b="1" dirty="0">
                <a:latin typeface="Times New Roman" panose="02020803070505020304" pitchFamily="18" charset="0"/>
              </a:rPr>
              <a:t>是有理数</a:t>
            </a:r>
            <a:r>
              <a:rPr lang="en-US" altLang="zh-CN" sz="2800" b="1">
                <a:latin typeface="Times New Roman" panose="02020803070505020304" pitchFamily="18" charset="0"/>
              </a:rPr>
              <a:t>.</a:t>
            </a:r>
            <a:endParaRPr lang="en-US" altLang="zh-CN" sz="2800" b="1">
              <a:latin typeface="Times New Roman" panose="02020803070505020304" pitchFamily="18" charset="0"/>
            </a:endParaRPr>
          </a:p>
          <a:p>
            <a:pPr>
              <a:lnSpc>
                <a:spcPct val="90000"/>
              </a:lnSpc>
              <a:buNone/>
            </a:pPr>
            <a:r>
              <a:rPr lang="en-US" altLang="zh-CN" sz="2800" b="1" dirty="0">
                <a:latin typeface="Times New Roman" panose="02020803070505020304" pitchFamily="18" charset="0"/>
              </a:rPr>
              <a:t>           </a:t>
            </a:r>
            <a:r>
              <a:rPr lang="zh-CN" altLang="en-US" sz="2800" b="1" dirty="0">
                <a:latin typeface="Times New Roman" panose="02020803070505020304" pitchFamily="18" charset="0"/>
              </a:rPr>
              <a:t>下面证明</a:t>
            </a:r>
            <a:r>
              <a:rPr lang="en-US" altLang="zh-CN" sz="2800" b="1" i="1">
                <a:latin typeface="Times New Roman" panose="02020803070505020304" pitchFamily="18" charset="0"/>
              </a:rPr>
              <a:t>r</a:t>
            </a:r>
            <a:r>
              <a:rPr lang="zh-CN" altLang="en-US" sz="2800" b="1" dirty="0">
                <a:latin typeface="Times New Roman" panose="02020803070505020304" pitchFamily="18" charset="0"/>
              </a:rPr>
              <a:t>是整数</a:t>
            </a:r>
            <a:r>
              <a:rPr lang="en-US" altLang="zh-CN" sz="2800" b="1">
                <a:latin typeface="Times New Roman" panose="02020803070505020304" pitchFamily="18" charset="0"/>
              </a:rPr>
              <a:t>.</a:t>
            </a:r>
            <a:endParaRPr lang="en-US" altLang="zh-CN" sz="2800" b="1">
              <a:latin typeface="Times New Roman" panose="02020803070505020304" pitchFamily="18" charset="0"/>
            </a:endParaRPr>
          </a:p>
          <a:p>
            <a:pPr>
              <a:buNone/>
            </a:pPr>
            <a:r>
              <a:rPr lang="en-US" altLang="zh-CN" sz="2800" b="1" i="1" dirty="0">
                <a:latin typeface="Times New Roman" panose="02020803070505020304" pitchFamily="18" charset="0"/>
              </a:rPr>
              <a:t> </a:t>
            </a:r>
            <a:r>
              <a:rPr lang="zh-CN" altLang="en-US" sz="2800" b="1" dirty="0">
                <a:latin typeface="Times New Roman" panose="02020803070505020304" pitchFamily="18" charset="0"/>
              </a:rPr>
              <a:t>由 </a:t>
            </a:r>
            <a:r>
              <a:rPr lang="zh-CN" altLang="en-US" sz="2800" b="1" i="1">
                <a:latin typeface="Times New Roman" panose="02020803070505020304" pitchFamily="18" charset="0"/>
              </a:rPr>
              <a:t>                          </a:t>
            </a:r>
            <a:r>
              <a:rPr lang="en-US" altLang="zh-CN" sz="2800" b="1" i="1">
                <a:latin typeface="Times New Roman" panose="02020803070505020304" pitchFamily="18" charset="0"/>
              </a:rPr>
              <a:t>f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g</a:t>
            </a:r>
            <a:r>
              <a:rPr lang="en-US" altLang="zh-CN" sz="2800" b="1" baseline="-25000">
                <a:latin typeface="Times New Roman" panose="02020803070505020304" pitchFamily="18" charset="0"/>
              </a:rPr>
              <a:t>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h</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endParaRPr lang="en-US" altLang="zh-CN" sz="2800" b="1" i="1">
              <a:latin typeface="Times New Roman" panose="02020803070505020304" pitchFamily="18" charset="0"/>
            </a:endParaRPr>
          </a:p>
          <a:p>
            <a:pPr>
              <a:buNone/>
            </a:pPr>
            <a:r>
              <a:rPr lang="zh-CN" altLang="en-US" sz="2800" b="1">
                <a:latin typeface="Times New Roman" panose="02020803070505020304" pitchFamily="18" charset="0"/>
              </a:rPr>
              <a:t>及</a:t>
            </a:r>
            <a:r>
              <a:rPr lang="en-US" altLang="zh-CN" sz="2800" b="1" i="1">
                <a:latin typeface="Times New Roman" panose="02020803070505020304" pitchFamily="18" charset="0"/>
              </a:rPr>
              <a:t>g</a:t>
            </a:r>
            <a:r>
              <a:rPr lang="en-US" altLang="zh-CN" sz="2800" b="1" baseline="-25000">
                <a:latin typeface="Times New Roman" panose="02020803070505020304" pitchFamily="18" charset="0"/>
              </a:rPr>
              <a:t>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是本原多项式，有</a:t>
            </a:r>
            <a:endParaRPr lang="zh-CN" altLang="en-US" sz="2800" b="1" dirty="0">
              <a:latin typeface="Times New Roman" panose="02020803070505020304" pitchFamily="18" charset="0"/>
            </a:endParaRPr>
          </a:p>
          <a:p>
            <a:pPr>
              <a:buNone/>
            </a:pPr>
            <a:r>
              <a:rPr lang="zh-CN" altLang="en-US" sz="2800" b="1" i="1">
                <a:latin typeface="Times New Roman" panose="02020803070505020304" pitchFamily="18" charset="0"/>
              </a:rPr>
              <a:t>                             </a:t>
            </a:r>
            <a:r>
              <a:rPr lang="en-US" altLang="zh-CN" sz="2800" b="1" i="1">
                <a:latin typeface="Times New Roman" panose="02020803070505020304" pitchFamily="18" charset="0"/>
              </a:rPr>
              <a:t>af</a:t>
            </a:r>
            <a:r>
              <a:rPr lang="en-US" altLang="zh-CN" sz="2800" b="1" baseline="-25000">
                <a:latin typeface="Times New Roman" panose="02020803070505020304" pitchFamily="18" charset="0"/>
              </a:rPr>
              <a:t>1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err="1">
                <a:latin typeface="Times New Roman" panose="02020803070505020304" pitchFamily="18" charset="0"/>
              </a:rPr>
              <a:t>rg</a:t>
            </a:r>
            <a:r>
              <a:rPr lang="en-US" altLang="zh-CN" sz="2800" b="1" baseline="-25000">
                <a:latin typeface="Times New Roman" panose="02020803070505020304" pitchFamily="18" charset="0"/>
              </a:rPr>
              <a:t>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h</a:t>
            </a:r>
            <a:r>
              <a:rPr lang="en-US" altLang="zh-CN" sz="2800" b="1" baseline="-25000">
                <a:latin typeface="Times New Roman" panose="02020803070505020304" pitchFamily="18" charset="0"/>
              </a:rPr>
              <a:t>1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endParaRPr lang="en-US" altLang="zh-CN" sz="2800" b="1">
              <a:latin typeface="Times New Roman" panose="02020803070505020304" pitchFamily="18" charset="0"/>
            </a:endParaRPr>
          </a:p>
          <a:p>
            <a:pPr>
              <a:buNone/>
            </a:pPr>
            <a:r>
              <a:rPr lang="en-US" altLang="zh-CN" sz="2800" b="1" i="1">
                <a:latin typeface="Times New Roman" panose="02020803070505020304" pitchFamily="18" charset="0"/>
              </a:rPr>
              <a:t> </a:t>
            </a:r>
            <a:r>
              <a:rPr lang="zh-CN" altLang="en-US" sz="2800" b="1">
                <a:latin typeface="Times New Roman" panose="02020803070505020304" pitchFamily="18" charset="0"/>
              </a:rPr>
              <a:t>由</a:t>
            </a:r>
            <a:r>
              <a:rPr lang="en-US" altLang="zh-CN" sz="2800" b="1">
                <a:solidFill>
                  <a:schemeClr val="tx2"/>
                </a:solidFill>
                <a:latin typeface="Times New Roman" panose="02020803070505020304" pitchFamily="18" charset="0"/>
              </a:rPr>
              <a:t>Gauss</a:t>
            </a:r>
            <a:r>
              <a:rPr lang="zh-CN" altLang="en-US" sz="2800" b="1" dirty="0">
                <a:solidFill>
                  <a:schemeClr val="tx2"/>
                </a:solidFill>
                <a:latin typeface="宋体" panose="02010600030101010101" pitchFamily="2" charset="-122"/>
              </a:rPr>
              <a:t>引理， </a:t>
            </a:r>
            <a:r>
              <a:rPr lang="en-US" altLang="zh-CN" sz="2800" b="1" i="1">
                <a:latin typeface="Times New Roman" panose="02020803070505020304" pitchFamily="18" charset="0"/>
              </a:rPr>
              <a:t>g</a:t>
            </a:r>
            <a:r>
              <a:rPr lang="en-US" altLang="zh-CN" sz="2800" b="1" baseline="-25000">
                <a:latin typeface="Times New Roman" panose="02020803070505020304" pitchFamily="18" charset="0"/>
              </a:rPr>
              <a:t>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en-US" altLang="zh-CN" sz="2800" b="1" i="1">
                <a:latin typeface="Times New Roman" panose="02020803070505020304" pitchFamily="18" charset="0"/>
              </a:rPr>
              <a:t>h</a:t>
            </a:r>
            <a:r>
              <a:rPr lang="en-US" altLang="zh-CN" sz="2800" b="1" baseline="-25000">
                <a:latin typeface="Times New Roman" panose="02020803070505020304" pitchFamily="18" charset="0"/>
              </a:rPr>
              <a:t>1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是本原多项式，故</a:t>
            </a:r>
            <a:endParaRPr lang="zh-CN" altLang="en-US" sz="2800" b="1" dirty="0">
              <a:latin typeface="Times New Roman" panose="02020803070505020304" pitchFamily="18" charset="0"/>
            </a:endParaRPr>
          </a:p>
          <a:p>
            <a:pPr>
              <a:buNone/>
            </a:pPr>
            <a:r>
              <a:rPr lang="zh-CN" altLang="en-US" sz="2800" b="1" i="1">
                <a:latin typeface="Times New Roman" panose="02020803070505020304" pitchFamily="18" charset="0"/>
                <a:sym typeface="Symbol" pitchFamily="18" charset="2"/>
              </a:rPr>
              <a:t>                                    </a:t>
            </a:r>
            <a:r>
              <a:rPr lang="en-US" altLang="zh-CN" sz="2800" b="1" i="1">
                <a:latin typeface="Times New Roman" panose="02020803070505020304" pitchFamily="18" charset="0"/>
                <a:sym typeface="Symbol" pitchFamily="18" charset="2"/>
              </a:rPr>
              <a:t>a </a:t>
            </a:r>
            <a:r>
              <a:rPr lang="en-US" altLang="zh-CN" sz="2800" b="1" i="1">
                <a:latin typeface="Times New Roman" panose="02020803070505020304" pitchFamily="18" charset="0"/>
              </a:rPr>
              <a:t>=</a:t>
            </a:r>
            <a:r>
              <a:rPr lang="en-US" altLang="zh-CN" sz="2800" b="1" i="1">
                <a:latin typeface="Times New Roman" panose="02020803070505020304" pitchFamily="18" charset="0"/>
                <a:sym typeface="Symbol" pitchFamily="18" charset="2"/>
              </a:rPr>
              <a:t> </a:t>
            </a:r>
            <a:r>
              <a:rPr lang="en-US" altLang="zh-CN" sz="2800" b="1">
                <a:latin typeface="Times New Roman" panose="02020803070505020304" pitchFamily="18" charset="0"/>
                <a:sym typeface="Symbol" pitchFamily="18" charset="2"/>
              </a:rPr>
              <a:t></a:t>
            </a:r>
            <a:r>
              <a:rPr lang="en-US" altLang="zh-CN" sz="2800" b="1">
                <a:latin typeface="Times New Roman" panose="02020803070505020304" pitchFamily="18" charset="0"/>
              </a:rPr>
              <a:t> </a:t>
            </a:r>
            <a:r>
              <a:rPr lang="en-US" altLang="zh-CN" sz="2800" b="1" i="1">
                <a:latin typeface="Times New Roman" panose="02020803070505020304" pitchFamily="18" charset="0"/>
              </a:rPr>
              <a:t>r</a:t>
            </a:r>
            <a:endParaRPr lang="en-US" altLang="zh-CN" sz="2800" b="1" i="1">
              <a:latin typeface="Times New Roman" panose="02020803070505020304" pitchFamily="18" charset="0"/>
              <a:sym typeface="Symbol" pitchFamily="18" charset="2"/>
            </a:endParaRPr>
          </a:p>
          <a:p>
            <a:pPr>
              <a:buNone/>
            </a:pPr>
            <a:r>
              <a:rPr lang="zh-CN" altLang="en-US" sz="2800" b="1">
                <a:latin typeface="Times New Roman" panose="02020803070505020304" pitchFamily="18" charset="0"/>
                <a:sym typeface="Symbol" pitchFamily="18" charset="2"/>
              </a:rPr>
              <a:t>但</a:t>
            </a:r>
            <a:r>
              <a:rPr lang="en-US" altLang="zh-CN" sz="2800" b="1" i="1">
                <a:latin typeface="Times New Roman" panose="02020803070505020304" pitchFamily="18" charset="0"/>
              </a:rPr>
              <a:t>a</a:t>
            </a:r>
            <a:r>
              <a:rPr lang="zh-CN" altLang="en-US" sz="2800" b="1" dirty="0">
                <a:latin typeface="Times New Roman" panose="02020803070505020304" pitchFamily="18" charset="0"/>
              </a:rPr>
              <a:t>为整数</a:t>
            </a:r>
            <a:r>
              <a:rPr lang="en-US" altLang="zh-CN" sz="2800" b="1" dirty="0">
                <a:latin typeface="Times New Roman" panose="02020803070505020304" pitchFamily="18" charset="0"/>
              </a:rPr>
              <a:t>, </a:t>
            </a:r>
            <a:r>
              <a:rPr lang="zh-CN" altLang="en-US" sz="2800" b="1" dirty="0">
                <a:latin typeface="Times New Roman" panose="02020803070505020304" pitchFamily="18" charset="0"/>
              </a:rPr>
              <a:t>因此</a:t>
            </a:r>
            <a:r>
              <a:rPr lang="en-US" altLang="zh-CN" sz="2800" b="1" i="1">
                <a:latin typeface="Times New Roman" panose="02020803070505020304" pitchFamily="18" charset="0"/>
              </a:rPr>
              <a:t>r</a:t>
            </a:r>
            <a:r>
              <a:rPr lang="zh-CN" altLang="en-US" sz="2800" b="1" dirty="0">
                <a:latin typeface="Times New Roman" panose="02020803070505020304" pitchFamily="18" charset="0"/>
              </a:rPr>
              <a:t>为整数</a:t>
            </a:r>
            <a:r>
              <a:rPr lang="en-US" altLang="zh-CN" sz="2800" b="1" dirty="0">
                <a:latin typeface="Times New Roman" panose="02020803070505020304" pitchFamily="18" charset="0"/>
              </a:rPr>
              <a:t>. </a:t>
            </a:r>
            <a:endParaRPr lang="en-US" altLang="zh-CN" sz="2800" b="1" dirty="0">
              <a:latin typeface="Times New Roman" panose="02020803070505020304" pitchFamily="18" charset="0"/>
            </a:endParaRPr>
          </a:p>
          <a:p>
            <a:pPr>
              <a:buNone/>
            </a:pPr>
            <a:r>
              <a:rPr lang="zh-CN" altLang="en-US" sz="2800" b="1" dirty="0">
                <a:latin typeface="Times New Roman" panose="02020803070505020304" pitchFamily="18" charset="0"/>
              </a:rPr>
              <a:t>于是 </a:t>
            </a:r>
            <a:r>
              <a:rPr lang="en-US" altLang="zh-CN" sz="2800" b="1" i="1">
                <a:latin typeface="Times New Roman" panose="02020803070505020304" pitchFamily="18" charset="0"/>
              </a:rPr>
              <a:t>h</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 </a:t>
            </a:r>
            <a:r>
              <a:rPr lang="en-US" altLang="zh-CN" sz="2800" b="1" i="1">
                <a:latin typeface="Times New Roman" panose="02020803070505020304" pitchFamily="18" charset="0"/>
              </a:rPr>
              <a:t>r h</a:t>
            </a:r>
            <a:r>
              <a:rPr lang="en-US" altLang="zh-CN" sz="2800" b="1" baseline="-25000">
                <a:latin typeface="Times New Roman" panose="02020803070505020304" pitchFamily="18" charset="0"/>
              </a:rPr>
              <a:t>1 </a:t>
            </a:r>
            <a:r>
              <a:rPr lang="en-US" altLang="zh-CN" sz="2800" b="1">
                <a:latin typeface="Times New Roman" panose="02020803070505020304" pitchFamily="18" charset="0"/>
              </a:rPr>
              <a:t>(</a:t>
            </a:r>
            <a:r>
              <a:rPr lang="en-US" altLang="zh-CN" sz="2800" b="1" i="1">
                <a:latin typeface="Times New Roman" panose="02020803070505020304" pitchFamily="18" charset="0"/>
              </a:rPr>
              <a:t>x</a:t>
            </a:r>
            <a:r>
              <a:rPr lang="en-US" altLang="zh-CN" sz="2800" b="1">
                <a:latin typeface="Times New Roman" panose="02020803070505020304" pitchFamily="18" charset="0"/>
              </a:rPr>
              <a:t>) </a:t>
            </a:r>
            <a:r>
              <a:rPr lang="zh-CN" altLang="en-US" sz="2800" b="1">
                <a:latin typeface="Times New Roman" panose="02020803070505020304" pitchFamily="18" charset="0"/>
              </a:rPr>
              <a:t>为</a:t>
            </a:r>
            <a:r>
              <a:rPr lang="zh-CN" altLang="en-US" sz="2800" b="1" dirty="0">
                <a:latin typeface="宋体" panose="02010600030101010101" pitchFamily="2" charset="-122"/>
              </a:rPr>
              <a:t>整系数多项式</a:t>
            </a:r>
            <a:r>
              <a:rPr lang="en-US" altLang="zh-CN" sz="2800" b="1">
                <a:latin typeface="宋体" panose="02010600030101010101" pitchFamily="2" charset="-122"/>
              </a:rPr>
              <a:t>.    </a:t>
            </a:r>
            <a:endParaRPr lang="en-US" altLang="zh-CN" sz="2800" b="1">
              <a:latin typeface="Times New Roman" panose="02020803070505020304" pitchFamily="18" charset="0"/>
            </a:endParaRPr>
          </a:p>
          <a:p>
            <a:pPr>
              <a:buNone/>
            </a:pPr>
            <a:r>
              <a:rPr lang="en-US" altLang="zh-CN" sz="2800" b="1" i="1">
                <a:latin typeface="Times New Roman" panose="02020803070505020304" pitchFamily="18" charset="0"/>
              </a:rPr>
              <a:t>                         </a:t>
            </a:r>
            <a:endParaRPr lang="en-US" altLang="zh-CN" sz="2800" b="1">
              <a:latin typeface="Times New Roman" panose="020208030705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5395">
                                            <p:txEl>
                                              <p:charRg st="0" end="46"/>
                                            </p:txEl>
                                          </p:spTgt>
                                        </p:tgtEl>
                                        <p:attrNameLst>
                                          <p:attrName>style.visibility</p:attrName>
                                        </p:attrNameLst>
                                      </p:cBhvr>
                                      <p:to>
                                        <p:strVal val="visible"/>
                                      </p:to>
                                    </p:set>
                                    <p:animEffect transition="in" filter="wipe(left)">
                                      <p:cBhvr>
                                        <p:cTn id="7" dur="500"/>
                                        <p:tgtEl>
                                          <p:spTgt spid="315395">
                                            <p:txEl>
                                              <p:charRg st="0" end="4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5395">
                                            <p:txEl>
                                              <p:charRg st="46" end="61"/>
                                            </p:txEl>
                                          </p:spTgt>
                                        </p:tgtEl>
                                        <p:attrNameLst>
                                          <p:attrName>style.visibility</p:attrName>
                                        </p:attrNameLst>
                                      </p:cBhvr>
                                      <p:to>
                                        <p:strVal val="visible"/>
                                      </p:to>
                                    </p:set>
                                    <p:animEffect transition="in" filter="wipe(left)">
                                      <p:cBhvr>
                                        <p:cTn id="12" dur="500"/>
                                        <p:tgtEl>
                                          <p:spTgt spid="315395">
                                            <p:txEl>
                                              <p:charRg st="46" end="6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5395">
                                            <p:txEl>
                                              <p:charRg st="2" end="2"/>
                                            </p:txEl>
                                          </p:spTgt>
                                        </p:tgtEl>
                                        <p:attrNameLst>
                                          <p:attrName>style.visibility</p:attrName>
                                        </p:attrNameLst>
                                      </p:cBhvr>
                                      <p:to>
                                        <p:strVal val="visible"/>
                                      </p:to>
                                    </p:set>
                                    <p:animEffect transition="in" filter="wipe(left)">
                                      <p:cBhvr>
                                        <p:cTn id="17" dur="500"/>
                                        <p:tgtEl>
                                          <p:spTgt spid="315395">
                                            <p:txEl>
                                              <p:char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15395">
                                            <p:txEl>
                                              <p:charRg st="112" end="143"/>
                                            </p:txEl>
                                          </p:spTgt>
                                        </p:tgtEl>
                                        <p:attrNameLst>
                                          <p:attrName>style.visibility</p:attrName>
                                        </p:attrNameLst>
                                      </p:cBhvr>
                                      <p:to>
                                        <p:strVal val="visible"/>
                                      </p:to>
                                    </p:set>
                                    <p:animEffect transition="in" filter="wipe(left)">
                                      <p:cBhvr>
                                        <p:cTn id="22" dur="500"/>
                                        <p:tgtEl>
                                          <p:spTgt spid="315395">
                                            <p:txEl>
                                              <p:charRg st="112" end="14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15395">
                                            <p:txEl>
                                              <p:charRg st="143" end="195"/>
                                            </p:txEl>
                                          </p:spTgt>
                                        </p:tgtEl>
                                        <p:attrNameLst>
                                          <p:attrName>style.visibility</p:attrName>
                                        </p:attrNameLst>
                                      </p:cBhvr>
                                      <p:to>
                                        <p:strVal val="visible"/>
                                      </p:to>
                                    </p:set>
                                    <p:animEffect transition="in" filter="wipe(left)">
                                      <p:cBhvr>
                                        <p:cTn id="27" dur="500"/>
                                        <p:tgtEl>
                                          <p:spTgt spid="315395">
                                            <p:txEl>
                                              <p:charRg st="143" end="19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15395">
                                            <p:txEl>
                                              <p:charRg st="195" end="232"/>
                                            </p:txEl>
                                          </p:spTgt>
                                        </p:tgtEl>
                                        <p:attrNameLst>
                                          <p:attrName>style.visibility</p:attrName>
                                        </p:attrNameLst>
                                      </p:cBhvr>
                                      <p:to>
                                        <p:strVal val="visible"/>
                                      </p:to>
                                    </p:set>
                                    <p:animEffect transition="in" filter="wipe(left)">
                                      <p:cBhvr>
                                        <p:cTn id="32" dur="500"/>
                                        <p:tgtEl>
                                          <p:spTgt spid="315395">
                                            <p:txEl>
                                              <p:charRg st="195" end="23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15395">
                                            <p:txEl>
                                              <p:charRg st="232" end="242"/>
                                            </p:txEl>
                                          </p:spTgt>
                                        </p:tgtEl>
                                        <p:attrNameLst>
                                          <p:attrName>style.visibility</p:attrName>
                                        </p:attrNameLst>
                                      </p:cBhvr>
                                      <p:to>
                                        <p:strVal val="visible"/>
                                      </p:to>
                                    </p:set>
                                    <p:animEffect transition="in" filter="wipe(left)">
                                      <p:cBhvr>
                                        <p:cTn id="37" dur="500"/>
                                        <p:tgtEl>
                                          <p:spTgt spid="315395">
                                            <p:txEl>
                                              <p:charRg st="232" end="24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15395">
                                            <p:txEl>
                                              <p:charRg st="242" end="268"/>
                                            </p:txEl>
                                          </p:spTgt>
                                        </p:tgtEl>
                                        <p:attrNameLst>
                                          <p:attrName>style.visibility</p:attrName>
                                        </p:attrNameLst>
                                      </p:cBhvr>
                                      <p:to>
                                        <p:strVal val="visible"/>
                                      </p:to>
                                    </p:set>
                                    <p:animEffect transition="in" filter="wipe(left)">
                                      <p:cBhvr>
                                        <p:cTn id="42" dur="500"/>
                                        <p:tgtEl>
                                          <p:spTgt spid="315395">
                                            <p:txEl>
                                              <p:charRg st="242" end="26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395" grpId="0" build="p"/>
    </p:bldLst>
  </p:timing>
</p:sld>
</file>

<file path=ppt/theme/theme1.xml><?xml version="1.0" encoding="utf-8"?>
<a:theme xmlns:a="http://schemas.openxmlformats.org/drawingml/2006/main" name="Bold Stripes">
  <a:themeElements>
    <a:clrScheme name="">
      <a:dk1>
        <a:srgbClr val="000000"/>
      </a:dk1>
      <a:lt1>
        <a:srgbClr val="EAEAEA"/>
      </a:lt1>
      <a:dk2>
        <a:srgbClr val="003366"/>
      </a:dk2>
      <a:lt2>
        <a:srgbClr val="EAEAEA"/>
      </a:lt2>
      <a:accent1>
        <a:srgbClr val="FFFFFF"/>
      </a:accent1>
      <a:accent2>
        <a:srgbClr val="DDDDDD"/>
      </a:accent2>
      <a:accent3>
        <a:srgbClr val="F2F2F2"/>
      </a:accent3>
      <a:accent4>
        <a:srgbClr val="000000"/>
      </a:accent4>
      <a:accent5>
        <a:srgbClr val="FFFFFF"/>
      </a:accent5>
      <a:accent6>
        <a:srgbClr val="C6C6C6"/>
      </a:accent6>
      <a:hlink>
        <a:srgbClr val="336699"/>
      </a:hlink>
      <a:folHlink>
        <a:srgbClr val="9A0000"/>
      </a:folHlink>
    </a:clrScheme>
    <a:fontScheme name="">
      <a:majorFont>
        <a:latin typeface="Verdana"/>
        <a:ea typeface="华文行楷"/>
        <a:cs typeface=""/>
      </a:majorFont>
      <a:minorFont>
        <a:latin typeface="Verdan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3E798E"/>
        </a:lt1>
        <a:dk2>
          <a:srgbClr val="FFFFCC"/>
        </a:dk2>
        <a:lt2>
          <a:srgbClr val="356677"/>
        </a:lt2>
        <a:accent1>
          <a:srgbClr val="7FA0B1"/>
        </a:accent1>
        <a:accent2>
          <a:srgbClr val="3A7184"/>
        </a:accent2>
        <a:accent3>
          <a:srgbClr val="AFBEC6"/>
        </a:accent3>
        <a:accent4>
          <a:srgbClr val="DCDCDC"/>
        </a:accent4>
        <a:accent5>
          <a:srgbClr val="C0CDD4"/>
        </a:accent5>
        <a:accent6>
          <a:srgbClr val="336576"/>
        </a:accent6>
        <a:hlink>
          <a:srgbClr val="FFBF0B"/>
        </a:hlink>
        <a:folHlink>
          <a:srgbClr val="CC9900"/>
        </a:folHlink>
      </a:clrScheme>
      <a:clrMap bg1="lt1" tx1="dk1" bg2="lt2" tx2="dk2" accent1="accent1" accent2="accent2" accent3="accent3" accent4="accent4" accent5="accent5" accent6="accent6" hlink="hlink" folHlink="folHlink"/>
    </a:extraClrScheme>
    <a:extraClrScheme>
      <a:clrScheme name="">
        <a:dk1>
          <a:srgbClr val="000000"/>
        </a:dk1>
        <a:lt1>
          <a:srgbClr val="EAEAEA"/>
        </a:lt1>
        <a:dk2>
          <a:srgbClr val="003366"/>
        </a:dk2>
        <a:lt2>
          <a:srgbClr val="EAEAEA"/>
        </a:lt2>
        <a:accent1>
          <a:srgbClr val="FFFFFF"/>
        </a:accent1>
        <a:accent2>
          <a:srgbClr val="DDDDDD"/>
        </a:accent2>
        <a:accent3>
          <a:srgbClr val="F2F2F2"/>
        </a:accent3>
        <a:accent4>
          <a:srgbClr val="000000"/>
        </a:accent4>
        <a:accent5>
          <a:srgbClr val="FFFFFF"/>
        </a:accent5>
        <a:accent6>
          <a:srgbClr val="C6C6C6"/>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
        <a:dk1>
          <a:srgbClr val="000000"/>
        </a:dk1>
        <a:lt1>
          <a:srgbClr val="EAEAEA"/>
        </a:lt1>
        <a:dk2>
          <a:srgbClr val="000000"/>
        </a:dk2>
        <a:lt2>
          <a:srgbClr val="EAEAEA"/>
        </a:lt2>
        <a:accent1>
          <a:srgbClr val="FFFFFF"/>
        </a:accent1>
        <a:accent2>
          <a:srgbClr val="DDDDDD"/>
        </a:accent2>
        <a:accent3>
          <a:srgbClr val="F2F2F2"/>
        </a:accent3>
        <a:accent4>
          <a:srgbClr val="000000"/>
        </a:accent4>
        <a:accent5>
          <a:srgbClr val="FFFFFF"/>
        </a:accent5>
        <a:accent6>
          <a:srgbClr val="C6C6C6"/>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
        <a:dk1>
          <a:srgbClr val="492417"/>
        </a:dk1>
        <a:lt1>
          <a:srgbClr val="D4D5C3"/>
        </a:lt1>
        <a:dk2>
          <a:srgbClr val="6E4900"/>
        </a:dk2>
        <a:lt2>
          <a:srgbClr val="B9BA9C"/>
        </a:lt2>
        <a:accent1>
          <a:srgbClr val="DBD8CF"/>
        </a:accent1>
        <a:accent2>
          <a:srgbClr val="C7C8B0"/>
        </a:accent2>
        <a:accent3>
          <a:srgbClr val="E6E6DD"/>
        </a:accent3>
        <a:accent4>
          <a:srgbClr val="3E1D12"/>
        </a:accent4>
        <a:accent5>
          <a:srgbClr val="EAE8E3"/>
        </a:accent5>
        <a:accent6>
          <a:srgbClr val="B2B39D"/>
        </a:accent6>
        <a:hlink>
          <a:srgbClr val="CC9900"/>
        </a:hlink>
        <a:folHlink>
          <a:srgbClr val="8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334E55B0-647D-440b-865C-3EC943EB4CBC-1">
      <extobjdata type="334E55B0-647D-440b-865C-3EC943EB4CBC" data="ewogICAiSW1nU2V0dGluZ0pzb24iIDogIntcImRwaVwiOlwiNjAwXCIsXCJmb3JtYXRcIjpcIlBOR1wiLFwidHJhbnNwYXJlbnRcIjp0cnVlLFwiYXV0b1wiOmZhbHNlfSIsCiAgICJMYXRleCIgOiAiWEZzZ1hHSnZiR1J6ZVcxaWIyeDdaaWg0S1QwZ1hHWnlZV043Y0Y4eGZYdHhYekY5SUdkZk1TaDRLU0E5SUZ4bWNtRmplM0JmTW4xN2NWOHlmU0JuWHpJb2VDbDlYRjA9IiwKICAgIkxhdGV4SW1nQmFzZTY0IiA6ICJpVkJPUncwS0dnb0FBQUFOU1VoRVVnQUFCRG9BQUFDekJBTUFBQUNhODJHSkFBQUFNRkJNVkVYLy8vOEFBQUFBQUFBQUFBQUFBQUFBQUFBQUFBQUFBQUFBQUFBQUFBQUFBQUFBQUFBQUFBQUFBQUFBQUFBQUFBQXYzYUI3QUFBQUQzUlNUbE1BVkt2Tjc5MjdtV1lRSW5hSk1rU3J5aVFZQUFBQUNYQklXWE1BQUE3RUFBQU94QUdWS3c0YkFBQWdBRWxFUVZSNEFlMWRhNHhyVjNYMkRZSEVrOHlEaXRLR0g5Z285QmR0UFUwdUxaUVdEOHBjV2lpcEIzSVRGUXF4VVlQb0E1aVJVcVNpcXJJUjBFZ1Z5Qk5JUkI4QnV5R2xsUUthVVNTUWlvaHMyZ2hCSmVvcEQ1VW9YR1pRYVVDMDZneGN6NFdReCtuM3JiUDNQbnNmSDN1TzM1NXp2YVdacy9aN3ZmWmFhKy96Y0NvMSt5bjlyNFZYLzV1Z3VYUm5vZjJHejgwK3h2MWplTi9aOWp2cTB1MTdaNzF6TC9IQi9vZTVESHRVUGFSM2d2QlBGUWg1TDBzZUQ2NG1YWmYyVXFtRlJ3aDVGeXZKbzNFOEZGMGovUEsyVXRmNmdPZjk1bmdtbXVLb0RTSHR4NmxVUzlGNEVab3lUekU0Y09qZHZnU2UvV2dKbHVNTDlZOXZBbDZKMGUwME5WbnlqZzhPUVZmMnU1NzMxQXZTandQODRXbkNmM3E0cGdzWHQxTlVpVTJ2WFFFYU5DVkpZOTA5M3N0VHp3RmRsenp2dDhucEJ1Q2tyUURTTmZwMGxmZDBLbFVHdXp6dmoyUjBha3A5OVBOTWM4U3l0NWU2U2tpOHRFMDhxQ2svblNaQ3AyYnVtcGRWN3ZnblBzNFpzRzcxMUtBZkI5RzA5Nk9VaXFvcTB2NE1TTHdZcCtkbDM0YnJ5cmNkUHVkU3kyRGRNNGxpaTVoSHNSMXFBYVJBb25lUUtCckhSRXpoR0FQVG16eXBKbmcyWUt5MUJLVXJ2UTNmbTNpN2lxb2lhTXdtaU1KeGtYTEd3ejR2VlFDM3RDTitGbUJ2WE5OTlpkd010dXVwSzBsV1hjMmZCM3cwRlZ4TzE2UlgwSXNza0hOckNuRmg0OTdwb3FJM3RqbDZrUjJRMk5idHVCb1FqTS9UQ1J5NGttdElqaEt6cXVVeVZXWGxoRzZucXJwQVUxZ0ZWY1poa3NTa2JkdkhJWklkK3Q4cnlLMktHcjdHek80NDVwclNtQXVpRlRsUXBZUFNORW5VY2RhVXNEb1YweDVTS3h4bnNrL1dOUTN5MTNnbEE1OU9ZRW0wd25ZbWl5VHhLWitheDY1Zjk4Njk0N3JUU2RxNHNWNThMMmJZSWJmMFREVEJnWFlzRnIwbmRNMXB2WDRUZmxKQ0t6aFJTZUpKUlR2U2o1QmFwTGVlVnVMR2p6Y1Y0cEtlcGt4bWFjL3lZREhZek9nR3AvSXFDbEZTcU12WmgzaVdCb21WZFB1cEpHc1NTT2ZBSCtPR2kyUVdWbHZxMjkvNTRCMkU5VlozRXBpTWJRNEpyYlRPODBoSG9sSWNxUjkvNllWM0ZabmZHdHZjcDN6Z0FwaGpObmprRkxlQUVyb1JUb1IyT0tIVk1zbkNUajZWODlwN3VDd1ZrVGZHODVRTGM5VG9PejZaZC9QbDJFaTBvdzA0RWRxeFE2bzA0dzZaQVZta05jdENzU3h6NDZINTQxekZKNitxSW5rWWlLZnJhZS9jRFErektoSGFVUVVoNXNaYkF4bDl1dTd2Y2pkUlFHTXlUeDBja0pYVFZNVnlrTTdUZFVtSjBZNGN4Sy8yc0tsVUhobDl1dTQ3bEJvSzVxNUZTOTI1aWs4K1VFWEw1Snc1UjB5TWRoUkFsVEVPSkpHQk4ybjFUOWRsRjFOM3VETFArQnpZSWJPMkZUY09tVG5TckVtS2RraG9wUTl1L05BS0pITHY0cnNiUHZHUnJOc0hXb0pEWDZ2Z0RDTU5TV1h5S2FzeWNnY21DWEVIdFp5UmhpUXhGTHpuUXBmcXV4dlJubDFWUDcvWUhNaUJTU2JTS0NMajFYVjFVbXlIc3ltUjR3N3FmTHFnVlVZMmFFMU45ZnhxY1FBOE1wR0czSUlJNHJPa2FJZUVWaXVLNW4wdWdCSXo5M3MvM3BaQ0lic2k0UHlmd3dISEo4dExMZVprTERHZVpZY0s0U3VDZW9wMlQzaVFWcHlRdU9QQVljczhJeHdRbjd5bW1DRldONnN5L3BNZlNZZzdxbEFPOCt4UEVSbnpxSWRQS2oyUHFUZlV6d0YxVUpoVm5NaVFUWHFSSlVjN2NwWkNpSjE0alN2NUd1ck5jWWhiZFpubnhDZFhGQlB5WUpNNUYwaU9kakMwMHMvK3lIbmZnU3YwRnVyWDNLSjVUaml3QTg3d3RRVW04VEpiUHF6ekNmQXNFbHJwYUtvS2NzMFd6U2RWdGl5S0JRSHhjd2djSUxkNFU1YnBIb0MyUzA3SW5rV1VYcGxFYm1PREF4MmZiSm9UY3o3c0Y4My8reHpJZ1RYK0JpK1ZLZ0xNV294SmlIYkljWWZhcHpQdXRoY0FxUzBqMkpxYkRrdnVBY2kxcEI3KytRZ2d4K2dtUkRza3RQSWZlRXZuUWFQbE84a0gzcGQrWThDUU9SUndRSHl5LzZ6Z0dTcktibENWbUtoMEIzU3BGZkE4RFZoa051WWJGb3NiRGlnK0dUZGEvaXIxelNJNDk1YU95Z1JFcFZVUWh2Ujc5Y1VQNEhJY2NpSTRBUXdYT1V5NG5EUGlrOThoM01NLytiNUZ3STZFZUpZY0tMdlVValMyS3dGOUFxRzJHU3FhWnhVSHhDZnZmczFuM2ErRTJKSVE3U2lBdWljWDgwTGp4WlVRalhqMG1BWno4Y0oycUdKbXNrdG53emgzb1BiK1YzWVVqYVJnaHp6YlN6MzR0a0xFU3orajFJNy9ldFZKK0Y1OTA4RkpUUWFxVjhjZEM1ODkzNzd0QzJFZFNPZjlVOUo5TitJYWFLSXhpYkY4c20yTDBXUWdpcXBRanE2M0dFYW9IVmVkZkZRZG84bEFKSktLcmtlaEQ2aWdvNnJQZkFhYXd1OFVRMFl4bW9RUitFaU1oeHFmNWZtZk5RcjNIVGFmQStmQyszOHo1dWkwQTB1MFpJYnRCdVRWMTZtNjFROVlMcUZWTnJyellrRWQ4SlM5ZW5TTCtLWGpFZU5DSWNhM21OSkY3MDN4RVkzZnNnRHQwTGNnT25xTlRqc2VDQjRKNzVqRkZOenJIZGROWm5TQWN5Y3BOR3hHRXk5djZvY3ErOHNPTDhZejF4ZHUrN093Njl2M2pzTkZFWGc5WU82R1JGUU9YQ1ErdWV1bWRXVGFnY2RyWXB3M2diLzZic2pBQkVWMDNLRm5xVWRVOEVESDE4ZjBwNEtISnlNYnhpZ2NXb3dmSnA3NmdTUTlJWGp5V2czM3VJTEJZMkJkVDU4OHVxZC9IdkRhOVI2MDZhcjlzYXlBS25qZUpiUnFVUjUrQ3A2STA5ajBkeDFhakNJSzRPSXFBMjU5N2NWQkpCT1B3M0dHQ3RyMDhzbWpPeXZGcmE5WW1vMW5MMXplQklnT0FlWEE4dWpRU3FoWDJqSHM4eDFEaTNFVGh6TDF1d3NoSTFZTVhuSHV5UUtjNllVZVd1blpQRjVsTDU4OE91M0FyYS9kV1BpMDdHZVBZdldJMGFnQStVZUhWaENJU2RFdFlneXZtZ3dyUm41RmRTdjFEL2h2c3dxbHEvRndLTWFKN09JTlpWcnRrRHQxa3cwQm80bzdOdU5pRGpXS3lZd1FwajJ5M1VPcmUwbThUcy8wR0NKRzFkQmliQUdSZXFxSS96WUh5ajJrNDJLMTMzRjMwYTBmSkZjRk50RSsrZE1YTGx6NEZtcC9ndXVGUVlZTyt1QU5rcTZCYjlDS0VJSXI1eWF4V3p0WXJtdG9oVWpCU2s4TU5ycnVWUjVTak5UaHR2L1IzUTA5WmlvRlZ4dlhwb0hKSTM5R0pRZWtvbjB5ZGRtazdRRGhBYUNNeHc5UXhVcmwwYitUMWpXMGdxR3kwbEVzL0xvMUdscU14UEtTLzVHdVVqQUpnaGxMVjRMeUtBaTZYbzhxSDd4TW5wbUwxczdSYVFkaVV2T3UzVW1vSWc2S2FXWk9Hc25VMTZnQ0ZaTU5nR1ZXbUxRYVZBd0FEUzNHSFNEeVZLcEdkSnJCL0xrK0ZrdlY5VW5CSUFOQ1Y1OGxNckJvTjFVNlIyaTF6OTF5STlPdDU5Zk51eUNkeldLVVlGbkV0bmx3QStaTENqR0dQcm5KK3dvK2plc3Y2Mmk3N05lby85bU8rbjRLaGhaakMyajgwSC94T3pEVXNFanh1WUdGRmIzTys2SERhbHN6N0ZtelNrY09adnBSYWdpek1rSU14RGdLbWRIUjFZaW1HbDZNZVNENXRMemFhNjBrV0tUNHdUSWVjYk5lTmhtZXNCMWhHLy9GZG00RFRNcm5mQTlpOTJ1TWR0OHVHeFloTTdaemk0MnExWEJvTVlvV0g2WFNlZWRKcEZaZmtnR2Z0eXljaGdXdjhOWnZoZWRZOTlvSHd3N1ZveitmdmVwUkhhcUNmUnpwcmlWSEIvblM4d1h2ZDBNVGpUUTd0Qmpsc3hGWW8wdWZYd2tRbzhyc0J0bVRJQ3lzSVRkZUo4MHdodnFhZXFRejN0QjhCSGc3WHRQWmFUVzhHTEdFM05jQlNCeS9KZEVITDJxbjhmblljbDhxVFVZM1owZnU4VEFaWG93OEtlMndFN1Z1cHczUldQRzFuRDZVS1hxUUNaZFMzTmsrNXN6M3BVeDlERHpHcHNPTFVlNW9ISVJRTFBjVGxQcjNQWnFoSVdZOXkzVjEwQWVTMVZOb0g0Y1hJL1NyYytHajZLZ1B6dkUzcTliNmFUOERiWmVCY3o5b29QMVlONS85NEJLMzdmQmlQTVFRWWJLeFRlN0w2dkkzdXF6dGNGemtwOW91MDUvemxGOThYSmtxeG4xUFBnSXhOcUFKNFNkTUdJdFUra0dtMmllcit4bDdURzJoMEgwZDRmR21XWFpNdUl4cDJCR0lNUWVxdzArWTdLQ3NyeWlUSGNaRTRwaUc1WEZVWDd0d2R1akwyNDRKOFQ2R0hZRVlpNkE2N0JVYUVRZEZDdytkYmYvcXc0TGIxWGUwMytBYVdZYTJia2tmUkl5NDZXUFhGNDV2T0JFWm5sOXNoR2QrOFByQ1RYK3lKNlYvV1RqM0lyZTYwTWtudDhIa2Nvc1BuZlZ1Q2FFWE1mdFFZcFMzbDhFa2xkb2xNMEcrODJEd3pLWTAreDIwdVJwODh0b1YweG9BNy9ObTdZS3B3UXQvS25qaWJHTHg4NVVlV0hBVHZoV3FmNzUwYmUraStQMEUzZmN6Y3pQalBmK1JBaENMLzlpWFFpUTQyZnd3WXBTOXJNemovM3ZHREkxOHlDY3ZZQ1pKdC9zL0V4dUtWYmdTajB6M0tRSUx2aEpEZS9mVTcxaDBRV1laR0ZmY3VrLzRGSHJIQnhLQ0lsZXlHelJRWU9lbkJuOVM0ZW5kakVWNWN3ODAwRzV3TVpKQmRqSVBNUEJ3UGZRMGJ0WHovdkRSajVWUnNZdXZhVHljeGpJcldYaXhSNkJjVnNXa1FXTDRveCtrdndmWENHaXQrL1NIcU41enFoRjJYdnJRMy93bnlwOU01NzBuOSs3ZWRLTjE5amh3ZWt3bnc0TWE3NWZySHk5N1hyRnp1Mm5oTkp3WXJ6bTd2cjVlNEZ4dEFPdm5LbnBrenU5YUFoeTMvekZxdVVWNlp0UDdkZHlWS1RqQkNnOGVuOVRkcDNqOUJ2Q1FMOEh5Z3pBOUg5Z3BvOXBGdE9WZHFxTWtnNHJIdllzQXYrdkdValZVME9sTU9TMFdnY2Q3Z0FSVW1LbmVGWjhSaUZFZVV3c1J6YklOWjlLeU1sRjU0c1BUa2MyUWE0R1NSVC9vZDAyUlhicWw0Nll6emJBWitUYndpb3lTNTVRaEEyZ1BYd3dIM3VCbGhRMFlrSWpWNFg2d3hCS1Y2SWl6T3VOY1A4TWVYZE9ibmJaRFovWXhrYitMOERIZDZ6cmlDTVM0VEtvTzNCbFlWcktMWUhSOUpNcHNEWjR6Q25XV1hqN01iTjI5eXBiZDAxTzYzVWl1aDVoSWVkb2E1K3l4WlVXdGU4cFRWYnJFRlNmazVuQTVzdENpTURhc3ZBRjVFdElyTlUzTEVRQjBGeXBnb3NIdWRmSXdBakh1Uk16QXNpMmJrbjBkVkxUWUdsV0h2Tm90eXFHOHFjdXhaZmZrU3NqMEdnd1F6alg5dmlMa3RhN2o4UFRDZVY0RFp1ZEFXc3M5YTFUSllMWjJkQnBxTmJvc2xlNGt1Z3V0SzBZeEs4aDV2YVRLZ01QSDNOWXdPNmdlVW95WmlCbFkxclNtU1JXMXd4Vlo3Nmx0aTkyaWhTNG83MHdOVlBSSUl3MVd5QTc5UUkrSUxOdUpqeXBoQktXWkxFWFAxbkdUZElSNXBHTnhiQWZWSnRKVmNjUFdLKzEyeGFML0NubW1iRVAxb3pTaS9iazB5S0M2YVUvUnZ4Z3AxdkFDWmxuRkd2WWF3L01pYXNqL0FxN09jNmRWRkVSeXdUZlVxSTFPV1d1YW9jRTg1dEFIZTdKZHIzUWRrcUpXUHNodjA5QmVRd0l4OEY4R1dMVUdvQU9KVnVZeWFycW5Idkt6Um84SlNxeXhvaHBUQ2c0UjdpQWpFT01tWm5CTUxHYklvZXpBbXVsSzdWaDRMMVk0eEt1V2d6VE1vR0RMNmpJTlVId0M1Q3BwaHlqV1ZhYnpRZ3ZoYk1FTG11SmxkdHoxZjMvTE9mK2x1UWx6cW5QZ01aZTBnSVEyajJKSHpERkU1OFFqRUdNQjA0WDFieE5sZTlac1ZiMnVCQjlhVjdZb1dTMVMreWpJMmdWVGdJbURzWGtad0QxOE12Mkc3U2J3U1FTRjhRNXFTRDFiT0VhVkc2S1Iyb0VCV0NTYk1pMHVxcXUzMW4yVUVZaVJNOWhzNG1SRmxOV3RXWFBhYVVoMGZvU2FmVGlXYmF1Ri9HYjlxbDB3QlRnUHRNM053ekxnSHJLay83Q1gzUlhHYVZSUnc0Q2Jnbmk1VFFXWGh1Tk43Y29Kd2VKWTlFNU1uSGEyKzh4RklGeTNxdnNYb3lnajVXMm5Rc2V3U2hNa1lpdWg2Y0xteFYyN2gyakhobE15OFl4c01vejR5QnE5eUlES05hNnBrNmpDMVE3Tjh4dzZpczM0cFBjS2h3WnFoell3VHNVRU00ZkF3Ynp0TEJGU3haLzlzZXZYdmZEbjk0WVhvMWlEc0ZpSmd0SUhtZnZ1RnlnR1NLVG1xb1dxcWFITG1vS25kSkZOaGc0YjVTd2dFUDlpTVhUMnNReDh0VDRRMy9SejZ3cHQ4bFNQb29yOEM0ZnM0YXVjdHVQS2JBSUhiY2hUTldicW5DcjlDRUdrdDlvVHMyQTRNVVphSnc1clQyUGdHbXYyVE5ZQ1dITms1WWNET1UzOHBPYmFady90SkYyZi9HRFI5U04rekJtSnI2aVZIc1doUW1xY2ttRXlWTS80U2FFcWx0NElJSVArdnJvMnpFaTNXeml4ME1vR1lJMDFjY1FvanF3WmRCU0luVU5GZmpiVHRZYkVSbkk3Y3B5VENqbE4vS1JHYTdISG1zb0VXdi90NzN6d0R0WUVob1JOdXVJcmFoVk5DVWRSd3c5L0dVZzdaRmRtN0ZjWitFaG9CYXQ1L0tVWDNsVkUzdDQ0TWh1SmFLWnJUWWd0Z3VSS2FJeXVuY3VvY2VKNDB6RTByQ2tmRENBQzhaT2FvOGdlV3lwamZMS3NlTmJFMUE1UnExSWsyaHdsc21LUXdvRzBRNmd5dStvaThKSFFTajJyc01RQ1N6eklSZU5iZHR0WjZJZkVXRU5EMzNkWmJWaG1aUU93aUlwSW45eDlMUWFkKzRDSVFQemtEK3lyd1lHYXBjYnVkV1NrdUkxTVRPMFFBZXlxVWR3TGgzUkxoc2dOcEIwMW9xQ1BhWVF5VXNWd1BFdFVaTk9nMTBkS0RxZFkzSkdLNkJCTGpJZG8yRUZ5QVdYYkhXTXFUa2Y2WkltUWppSzZUSzVJNG10RFNnWWtpQWxPZStkdWVKaDFybll3dnJhalVvTm5EUlhSUGxta1lkcE5CYWdTT2MxbUUxb3hIUGUzWjV1QXRQTDRCOXJEaWJHQjhjd3VVRk5jUkdIVXNEMThjZzFkMW5UL3FWekZKUmhTeXNBbk9PN28xQTZhaUVqdHlLREM2SmhEQ0xYRCtIeW5abUtaTXBGYlZkT1owSXFhN2p1VW1vSFlwb2pjY0dMTVlZU0FpMnJlUEFyckNyWXZFaFNWN0JJRDc2RExoc2xOQXhDemFtNnNGWUZQY056UnFSMk14bDFyb25CdW9jTHkzUllsTTNEZVFXbDVUWVdUK01BS01zc285TlZXRkthdTZsTjVsSnVNTHNRMXZoaUxHS0hEQlcxMkdWWTJPTHZXUEFHNGp5NWFxWVBTU1VLQ25MNzNJMTRnOElHZDJrRnJIS2tkZVZSME1FVG80SGJTMktaSlVoYk1SZVRNdlo4YU0zdW9wSnI0aUlseFg5SHRoeGNqWndnOGxScVhLc3BwdzRsS0dsa2hSK3QrWkJUdU03RzhMQ1V0Y09PVC9lazd0WU9XSnRBZUMwbVNHRmtoUitzZFp0YnFPUUd3U096cWFxSU1ZREVacE1VM21uSWZiRmNqTXJRWVpiZ08vMXZHZEVZRDlWeTRIcUpjKytUMGM3ZXRtbFFHTlZ0MmdZYXZMYkJUdDlTTzdLUDc5bldsOXpXaGo1allrdW5mcVIxc29BMk5hUWJBZWVibjd1dnNLbXFjMlUzYUZhbEhPSFhYOUZ0TzI2RXk1S1VKZmNySWlBL2tSNHcyWkZ3eG1VMDlCUnVzNkl4MWpTM0cwQnBUUTFReDdLNDFYT3J4d2l1WmJhRmMyOVpuR1VsSXd3YXFLZ0tGL25Hc0hpbmFpSWZHaUpVVjI3R3Fta29tSUtGVE8xaml6TDEweDhVRGRCYWZyRWZKRzBsd1dEN2tFNFF5TEZHSlkvVktBUjY2eDZEWElxYlJBa2d4NDVOd3YvN0V2WnlsVnZUb1E0c3hPa0RaeDd4TlBRZXVYR2dydU9aeDFYSGZ2aHVFbGxGMVlIVXhZQTRWUFZKMEFHaDY5d0V3a2pET3JjYk1udW5kcVIza295WkZtcFY5V3lMUlM5UHZ1T2plZENNWE9wd3dXMG84ak1wdXFlUVBONEwvbTVoQ096Yzd0RXFyc1dXeEgraUo5dEc2cVRPNDlpMUdZZW1XTllLQXl4ZzJheFdXa1Y5REhoZGpqc3V1STZFU2JGdGRERmhscCs3SmtaRHBOQWdnTW1xcW5vZWNNUmlsVXp0SWkrWXoyNUZ6dEJRa1hadmpxMXhId2drNm5ERDdubVE3bW13MGtrUXVhNDQ1UGxDTlRoUURlMGRhc3RhOFplVFhrTWNsbmhqRldWZXNFUVNrWFY0TkNpVTRlVnI1WkJYM1FYUHJRUXN4S3dGYWRzWEU0ZzVaTjd0cTZqSW9zTXhTaEhZVUxSdU5UanZvUUdOenlHdmRINlhtN21wb1Z0YjhtdEQvaWNVZEdhQ2cvU0gxMlN1NW1OUlFwTFhIMzhzTUpVWU9aMWxnTlJkVjhDaVlWOXdQdEVKV3B5cS95bGw1Y2k1blNTUG9Pem5JaWNpS29FQ3pFU2hFYUFlWG9ZVmNDMWxxQll0MWVkbFplZkpJU01ucU1nV3dCdVMwOUVPaGxXQkRLdFlNWGtPTGNSL0RhV2FZVVNYK2dqYm9KTDRZV3JITXhodCs2YjY3cmlnYVN4cTY1MFN2bThBaDY4OG8rZ3hycDFPRWRqVFF1cTdyL1pDS2pFQ3BqallRbWxnTlVxa2FxbmFESHRPQUdBaG9mMGhOQ0Mxc1dTQjdCakdHMFVPSnNZb0JUQkJzaHFWTHM3WjdvcVZOL3gxQ1pjdXdpYXFZNWdCbzFpMXAyRlVUZzNlQWc5TGRNa0RiK2tWb3h5RmFyQVM0RlpIRnFoVDNwSXpnUGFFZFNnWk5BdFlIWFNjSVdjZTE0bGhDQzV2TDJKTGIwR0lzWTd5SVBUeEt0UUVEN1p3VXZ4REhiYldPUis0MUt1enpob3QxYllKc2lwcUtPRHdqRlo4Z29rcVBwU0JDTzViUm9oa01rMGYyamFrVXZnMnNsMHU2cUMyUmF0V3lJNzZnNTBRaDRPQnZEUmZ5eERUa3pNdkEwTlpmdEJoS2pIa01ZR21icGpRWEdEQVVrZTNnbk94di9CV0ozOE5jMVczbHlycXNVektGekNhWVU4ZThmd2Rra0hZREZDSzBnMDQ1RzdRQTIva1RpUmdDU1lxL0hqYXFxTk5XUGVnM1lZaDg1bStRcFJ2RU0rVE02VWtncHlEbEhJejdGeU9uc0Z5VEh2alFXU2F3Wnp3RnluazNvelV0VFJxdnErdW0vcFY3bnhXM2FQSTVzdTZwUjlNL2h3dlRYb0JCaEhiUTdLNEZMWFk4dXNvcnZQWSt5cmRRZnA5amZOaXdFTG1RV0RQQnRBbjB2cko5ZHhrWEpOZVpOeHhUQWFTR0ZLT0VNV3VkeEMxalpvdTVMZS80dW9VUFlHRmlPdStkMi85UjdqZzEzMGRGNXpDVExta0FDMGw1L3JkbWo5QU94cDhXYzdHd1hyLzlUMFh2dGRTYVM0OHVRc1ZDSHBmblowZldtTk1CYVI4a1hlUi9CeCtRY0d3SkRmZ05LVWF5d3Jhdm1tS2EzVjJkOFkrS1VQS20xR0llRjZiYmcwcUJHaDNNRERXWVNEYnRmeFdxL2VVeVVMU3RXNVIyNUZ6RHpDNWdiejMxTlFFQUhyZzRVeTViYnRFMGNoOHRDSDZ2K3lndkpSc0RFTlMwOC80UnhCQmlGRTIwK3V2QnFUV3JPb1ByODRnS0E1d3pSVUxlNzF0MUF1YWRoUml1blZ6K2Y5OVdPSWZQd2hXQm83M0JqdEtPUXgxKyt0ajVIMUZySXZPejZBemxDTE9Gc2ZuZTVDanBPdFBTRjgrM2IzdFlidHZiSzVoaDRWdlFhZkhDdHVrNnBCamxmS3R1UmdzQUtPaFJrRXVsdm5lKy9Sc3k2OEpuejdaditJcGRSWmdlYWlOY09MMjhPRXpMYlVTZGhzbmhsbzNpMHJzTE4zMVpDaDc4ZzhKTnY3aG4xeEd1UVdQQ1pWUE1BeDFIVzlONWYzK3liNnZNY0dMa1NVYm5jUWRvcnZZWGdmR1lvREpGVm9XbWxsTUxXN3VqYkFmTFZrSWRlMlV6WGU3UTl1b3p4anFnNDRSV0Q2aWdvMnJmREIxT2pNdVl3YmJBaGhyc1FXeS9iY3E3QUxDNjBYZFp1clFmYzNISExZZ283ZUFlcE5RSElubG5qOU5IeC9FMExVTjBsb2h3eHBDVmljcjJBZTl3WXR6SEZCRWJXdjlaaHUzNFpPM00xcnJxdUFVUnFSMk5McmRjbzhubU1XVWx1bW9xcFVYZ1l5M3NqRDdZTGRoN05jYVZnNGh4NGM1ZnE0c0Q2Ukl2WUdIdHhxZTZQRk5oQjBNRXh5ZEh4aDBNUEN6Mm5rUXM3TkVzaFIyaDBBb2ZtSUE0RVFCK3lzVnlRREZXWlpNQnFYWlJna1pmZGhSSVZJamNOTlA5aFRmcjZUTWd5L0Ywa2JZREM4dHBwSHRIWDZGTFBCS2NhbHA0OFhGVElTQ2gxWnJCcGdXS1ZiTGNUU3JWR0VpTU5EbFlDbmxjb2kwUGpITjhabUMwcWE4cktrQldjV3NUTVBmZkprVnFCL2U5RmRQa0pLQXhBK1lSUzFxZjVmTmNPRGpla0wwblM1QWN3Z2NUWTQzamJQTzhNSFFpcUptRXJYSjhnV05kUlVZdmVyQkpYQTlCaTlyRXl0TktEa0xSMm9FdUc3RlJLM2gydUJlNzJ5Z2J5dG5sbmovaURnVlkxNk52TXFlU3M2Z0hFMk9EUTIzemNQZ0pQVVBvbXV2bWMwTHRtRzMxMFRhaSswaUtDcUJGaFJHeXJrcjJxTkhhZ1JVWE8vREFNWFhzdHZiTW80U3hDQTJqcVEvR2g5ekxDcDJlY2FZY1NJd2N2QzFQK1RTZHdZSU03bVYzVTV5Z2tROGhRb284TkFtM0cyZGUxcFZhTmxVU1p4em1weTljdVBBdGxQd0Uxd3NPQ253a3dUUnpham96TmZmd3VMUEJCRW9PUVlYeWhWUjM3elZxemdYUUVTUlhhZ09Kc1lqUm51UnBiRmV4d3E1b0gzY1M0UWpuSFR0K1V2dHgxRE9RVWxnSTU0SVYxR0tOVHE0eTdBZWh5a2s0bFMwN2ZsTGJjZFUzU0VWZFJxOFNQRkFUUVl4V09sS2wvbVVnTVc1aXVBMmVpUEpoZ2VqVUNLYVBibUJLRDdWR201TEpBNklkSlptM1JWYnRHaFFreXlJbVZ6dlFLZEFpMHlFS2dHbHkvSGxVbTdHWE5VQ0E3MDM0cUViZzZaYVpNMm5WeGFNeGdCaXJDRHEzWVpIa2FSbDNPSjJEVjk3UWNNOHJETFFUSi9kc1BLNUtlaGFmbUcrUVQ5YlBoN2Y0aytKTXQ1NWZEMmtISGxtSkdYckRRRGZIaFhyc2NROUJtS3pteFNLZzlvSHU2R3BIVmhmNzEwSEVDR04wTTM5aG90ZHZ2K1JqdWhiTUg4TEl4Vzh5T1REc3lUcHVVYjRQalBNdUFZcVRjQWNnRzZjZDFDaXVtNDAxM0dDTjZFRStoNjdmekpORy9pSktuRFNBR0JlS25DRDB6ZEhRWElpRUEvc2Nxck96MVNCNHRvc25ESDlkQ1BML1hkcUxPWG02R05qblhsMFF5cFI2MVUrbUR2ZFNndlRPdUhNT0lrWjVlS1JkNlRVRldCZkhLK1BVYnJYWE1CT3FTNWNONTE2eEhYdE9zTzRnUnVOTTkrZzlSdStSTlJHaENaa1gvem4yb0FPSjhlcnJDNkhmaGV5WUQ2eUxzUWozZTF1Z2psSEhWdkQ5TzlmaGpXLzc4eGc0R3h6QU92czVFRlB1QWdqOFgrNldUQ20zZE5kWjJJOXpiMys0bi9uSEpjYk5ubkdKanlGQzIxSS91TTVZMitlNHovaEhZL2ZBVFBqT2FOeGlsSTVKak5mR1lOMDkzYzdpWTZBOUMwMWFKNjhBYk1xMlpnSFZRWEVZbHhneko3T2wzRjRaRk91WjZIZm1aTzIreW52VlRLQTZNQkpqRW1QNlgwNTA0bCtOSHg4TlROMVlPOTczU3ljTnYvaVM3Wk9hekhiOTVTREcyWmJBSExzNUIrWWNtSE5nem9FNUIrWWNPUDBjV0hyb3ZIZmJYNUNPTXk5dW5uNXlJaW40bjE4b0hMOWQ0ditmZVYxa2czbGhOQWUrNnArUHYxNWVpaitLYm5QS1N4ZHpRdVB4Q3I5dFlMOXZjTXJwR2ovNitwVm5yOFFIT0ZiSFArSGtaMWpNK3dzQTU3R05IazlqVFI2eG1aL3h3MlRjdjlmL2Z0TzdtQWZVbkhtRSswY3dUY3Z4MUE4V251OTVOeExxZjRUTHRZZmNzdWFiejB1NDk0UjBrRUJHOE1tRHAzamFocWR0a09MY0ZVOGdGd1loS1FOMitVOTU3UU5LcEUvbVcwditVMTY0RVl5VXpOQnFFT0dmMUVmZTk5cVRWdkxZYU5jbnBFOGFhSWJyTTlBSTlReEJBMkF5UTZ1eDhEOERidjFRalV6T0pkQW55d0pZOFdsY0pvM05zWEF5Z1lQS0t5b2xSUmdEandUNjVFT1FwVjlha3BlWkRoSW95TEdRSk55cSswUExLK2RQakdXYXFRNUtwZGZ2QXRVQWh4K2FueXB5TXoxNURzelNUNEtMQmQ2WWFYUUhRUTZQOHdkUHhXY0F4M3lCWXBDNWt0VkhGRUt2Sy9tYXoxYXlDQVExVkFqMWRsc3FWUWJjNVozM3hCRStORUhpV0xTNWtKY0JWZlEyOU1pek13QWRpekVYUldSMEVENDdLTTRvSmxVd3k0VHdOV2EyQTB3Yk9wUUxpazRoSkcvODZwMllIVm90UG5TMjBMN3RDeGJCcDVDNnNhSmNwRUxVMVJRWndHYVJwVkxmY0ZSbHJHaU1jM0N4aU5wNVdxSFZmYlFwU0plU1p5MUh4RTVobHZseVV4bThNajU1NFRQSTFVYzB6elNIeVlBT2IwMWhFSVJXY3ZUSEt1LzRZSnJvemZEYzhva1dveEJGc0VwODh1TC8vZndYWldYVlp4ajN1S2h0VWdPMlZPc2d0RUx4bTkvNy9YZXowakFnN3BDWFNidGxNa2NIYVlGUHJyR1lxWjRBUGdnaDJudlVtR09rZ1cydXZQeiszeXdvSllETU1aQndTTjdvODYvQUo5ZFlYTUJmZlF4elRuaElPUXcyc1hZR1JFbG9CY3I5WTU0Y1N1YkdJMUlvTGJERzNKTUtmSEt0ZmN0TDlxcW9Tb0IyWEVzU3phM0ZNaktpQzVzQUt1U0pPTmNEUXZNVTRrQVJQREkrR2QvWnNEOXFuaER0a0VqREdJYzhTQlJQV2dCUUlqZkVud3JFM0R4WkhBQ0xBb1dvTVVPZjdLZUVhTWN5cWVvTXJWaTZKb1NXQWYxVTBaNXBMa29BQUFRTVNVUkJWRHkvMkJ3Z2o0ejdPQVJzSFhja1NUdTA5Q1VJMlNBSGlpQjJWVmlSQWFTMXgrYk5aUS9MRjJuTmNVY0xiREltMlArOGUvMzBzMmdIVkpuakRnbEN0a2hVRHFWTm9ZNE5wdjZWVk1Ga3h2N0pjM1RtdUR3UE5sbUxxSXBzZmNZUUhnQ2RmWkJodHF4QmFJVXYyQ2s3V1VPOVBtZ2ZZUHprZGhIdE1Kd2hHL1h1RmpRblNUdWFTb2JMcEZGQ3E0V2M5eDYvY0I5RjAvOFFwa0p3bGk3aVdUUm5BcC9zbzVnUTdkaWhRbFFVMXc4QjY5QktsQVRsR1pRbDhJRTRSZkV3RnpER09CUHh5ZGxndElSb3h6SnBYRkZrdFFEclo1MDBwVG1VcmVuTS9HcHhnSng3V3VYRkoxZUN5aVJweDU0aUt3OTZ0YTFVUlhMZTBReklua09HQTF3M090U29BYmJEMElSb2h6dzNxTHlJYUlMZTNTb20wR1NhYlp0aHpCd0FCekpnamVZV3RjRm1VMEswUSs0ZTFYMXB5NE5BYXo2cy85ZEF0amFmdW14K0ZRNHNnelVxSXBOZm1MQjlja0swZ3orZXBOLytmSUJ3MXBWOUhrVTZMSEZyTHZzY0g0RlJCMkR5a1d2Ykp5ZEZPeHFnY1VzazdYL2t1dUpJbmJjZWUzM0gzbWw4dVdXSzhDYmlsTVhvR2k5RE5pUkZPM2dienY4SkhsTGtoRmFnc29FdHJvcEtMamZabjB3dmJXMEp6ZFQzTGRhc0hrblJEcnBNT1EvMlAxTmloMWIrVHdJM0xhTG5vTTBCc3U3NHV2UmpSV2dKVXRhcVM0cDJwTGdDWHIvOU1UNG5pMlNIVnZKamUyK3hhSjZETGdmazB5N2sybG4rcTFpVmlkRU8rYlFMcWJ1SXBlQWVkMkM3YTI0a1dLVFBRYzJCeDhrM3ozdlhNdi9YZFNtdWlkR08xTkltYWZNdUhmQy8zc0FMcFp2ZThSNkFDNDlhZE05Qm13Ti9mV2VoZmNOMXFVTnd6dkhKeWRHT1ZQcXVzOTVOTDlxV08wbHJGdTBmOGUvaUw4N3Y0RnRNaVFSYjBBN0hKeWRJT3hUQjRUdEpDTG9rNkxoYW4vbEVNbVplQ0E3a29SMzJjVWVDUEl1V2IvaE8wdGZWY3JqS2RUZTYrZndhY0FESzRUSXBlYlpqbVRUV0RjazRZNjlJNXNyNWg4UU1VNktCRHArY1FOdHhDT1d3UXF1cTl5Ymh4ZCsyWXY3cWF6VG5Mb2ZTc0U5TzBwNUZ5NjhGN1FoQ0s2R1kxZ1NwcEp2TXI1RWNrTmMrZHUycTVIbVdJdlFnZUw0NFI3VlFxV2tUUG9jN09GQWpuN2ozTnlseDJpRlBkNWliOWZJT25GSU81eFRRTUdBT0dBNWt5Q2lUSTVBNDdaQW5QWTRVamVraUNkYnBRSlhPTDlFY0tJTlI1dDJGaFF0SUxaUjhDRmZIb0VSM1BoMmw4cDV3U2VFcWozcG81YkRlQUR3ZHBFd2F5eUk0Wlh5eUhiQ1pKd3NuamRISTUzTkNLOUlicEpIUGxhd0JaVU5yZkhJeXRlT1EycUF0WWFBWmdNd3Irc2tTNm1pb1dYeHB3V2ZXK3FzUFpNUnJ2ZlZiYjJSNjZhM3JCZjFVOG1qbW10WW9YenZ2azloZWY1ZWc0R2hIc00yZEZub3pQSzhWdnBkbUdNMmhVTnMwNm1DaXE2SEd1M3c2WDJrNDV6eitreWdHS09zSVN1ZUdvai9CNGlmY3o5MUtMK0lkMS92cmVYcGF0K0FzYjdueDF2TUZkWHcrZGN6L0h3TDBEb1FGaXB2VUFBQUFBRWxGVGtTdVFtQ0MiCn0K"/>
    </extobj>
  </extobjs>
</s:customData>
</file>

<file path=customXml/itemProps1.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emplate>C:\Program Files\Microsoft Office\Templates\Presentation Designs\Bold Stripes.pot</Template>
  <TotalTime>0</TotalTime>
  <Words>27087</Words>
  <Application>WPS 演示</Application>
  <PresentationFormat>在屏幕上显示</PresentationFormat>
  <Paragraphs>1276</Paragraphs>
  <Slides>111</Slides>
  <Notes>0</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85</vt:i4>
      </vt:variant>
      <vt:variant>
        <vt:lpstr>幻灯片标题</vt:lpstr>
      </vt:variant>
      <vt:variant>
        <vt:i4>111</vt:i4>
      </vt:variant>
    </vt:vector>
  </HeadingPairs>
  <TitlesOfParts>
    <vt:vector size="212" baseType="lpstr">
      <vt:lpstr>Arial</vt:lpstr>
      <vt:lpstr>宋体</vt:lpstr>
      <vt:lpstr>Wingdings</vt:lpstr>
      <vt:lpstr>Verdana</vt:lpstr>
      <vt:lpstr>Times New Roman</vt:lpstr>
      <vt:lpstr>华文行楷</vt:lpstr>
      <vt:lpstr>Symbol</vt:lpstr>
      <vt:lpstr>Kingsoft Sign</vt:lpstr>
      <vt:lpstr>Times New Roman Bold</vt:lpstr>
      <vt:lpstr>微软雅黑</vt:lpstr>
      <vt:lpstr>Arial Unicode MS</vt:lpstr>
      <vt:lpstr>Times New Roman Regular</vt:lpstr>
      <vt:lpstr>黑体</vt:lpstr>
      <vt:lpstr>Times New Roman Bold Italic</vt:lpstr>
      <vt:lpstr>Times New Roman Italic</vt:lpstr>
      <vt:lpstr>Bold Stripes</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Equation.DSMT4</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Equation.DSMT4</vt:lpstr>
      <vt:lpstr>Equation.3</vt:lpstr>
      <vt:lpstr>Equation.3</vt:lpstr>
      <vt:lpstr>Equation.3</vt:lpstr>
      <vt:lpstr>Equation.3</vt:lpstr>
      <vt:lpstr>Equation.3</vt:lpstr>
      <vt:lpstr>Equation.3</vt:lpstr>
      <vt:lpstr>Equation.3</vt:lpstr>
      <vt:lpstr>第1章  多项式</vt:lpstr>
      <vt:lpstr>第1章  多项式</vt:lpstr>
      <vt:lpstr>1  数域</vt:lpstr>
      <vt:lpstr>1   数域</vt:lpstr>
      <vt:lpstr>例1  所有形如       (a、b是有理数) 的数   构成一个数域     . </vt:lpstr>
      <vt:lpstr>  3. 任何数域都包含有理数域作为它的一部分</vt:lpstr>
      <vt:lpstr>2  一元多项式(以固定数域P为基础) </vt:lpstr>
      <vt:lpstr>几个概念: </vt:lpstr>
      <vt:lpstr>2.多项式的运算   </vt:lpstr>
      <vt:lpstr>2.多项式的运算   </vt:lpstr>
      <vt:lpstr>2.多项式的运算   </vt:lpstr>
      <vt:lpstr>例1  当a,b,c取何制值时，多项式 f (x) =x-5与  g(x) = a(x-2) 2+b( x+1) +c(x2-x+2) 相等？ </vt:lpstr>
      <vt:lpstr>3.多项式环</vt:lpstr>
      <vt:lpstr>3   整除的概念(在P[x] 中进行) </vt:lpstr>
      <vt:lpstr>PowerPoint 演示文稿</vt:lpstr>
      <vt:lpstr>1.带余除法</vt:lpstr>
      <vt:lpstr>(带余除法) 定理证明</vt:lpstr>
      <vt:lpstr>(带余除法) 定理证明(续1) </vt:lpstr>
      <vt:lpstr>   (带余除法) 定理证明(续2)   唯一性 </vt:lpstr>
      <vt:lpstr>例2 求g(x)  除f (x)  所得的商q(x) 和余式r(x) ，这里  f(x) = x5+3x4+ x3+x2+ 3x+1,g(x) = x4+2x3+x+2.</vt:lpstr>
      <vt:lpstr>PowerPoint 演示文稿</vt:lpstr>
      <vt:lpstr>2.整除的概念</vt:lpstr>
      <vt:lpstr>例如， f(x)  =3x3+4x2-x, g(x) = 5x,有g(x) | f(x)  .            因     3x3+4x2-x = </vt:lpstr>
      <vt:lpstr>例3   设f(x)  =2x4-3x3+5x2-6, g(x) = x2-x-1,判断g(x) 能否整除 f(x).</vt:lpstr>
      <vt:lpstr>例4  m,p,q 满足什么条件， g(x) = x2 + mx -1能整除f(x) = x3+px+q？</vt:lpstr>
      <vt:lpstr>例4   证明：如果g(x) | f1(x) + f2(x)，                      g(x)  | f1(x) -f2(x),   那么   g(x) | f1(x),  g(x) | f2(x).</vt:lpstr>
      <vt:lpstr>(3) 整除的性质</vt:lpstr>
      <vt:lpstr>整除性质的证明</vt:lpstr>
      <vt:lpstr>PowerPoint 演示文稿</vt:lpstr>
      <vt:lpstr>PowerPoint 演示文稿</vt:lpstr>
      <vt:lpstr>PowerPoint 演示文稿</vt:lpstr>
      <vt:lpstr>练习</vt:lpstr>
      <vt:lpstr>3    整除的概念(小结) </vt:lpstr>
      <vt:lpstr>4    最大公因式</vt:lpstr>
      <vt:lpstr>1. f (x) 与g(x) 的最大公因式</vt:lpstr>
      <vt:lpstr>最大公因式的存在性及其求法</vt:lpstr>
      <vt:lpstr>例1 求f(x) = x5+3x4+ x3+x2+ 3x+1与 g(x) = x4+2x3+x+2  的最大公因式.</vt:lpstr>
      <vt:lpstr>解(续)  </vt:lpstr>
      <vt:lpstr>例1 求f(x) = x5+3x4+ x3+x2+ 3x+1与 g(x) = x4+2x3+x+2  的最大公因式.(解法小结) </vt:lpstr>
      <vt:lpstr>最大公因式的存在性及其求法</vt:lpstr>
      <vt:lpstr>最大公因式存在性定理证明</vt:lpstr>
      <vt:lpstr>最大公因式存在性定理证明(续1) </vt:lpstr>
      <vt:lpstr>最大公因式存在性定理证明(续2) </vt:lpstr>
      <vt:lpstr>最大公因式存在性定理证明(续3) </vt:lpstr>
      <vt:lpstr>说明:</vt:lpstr>
      <vt:lpstr>例2 设f(x) = 4x4-2x3-16x2+5x+9, g(x) = 2x3 - x2 - 5x+4  求(g(x)  ,f(x) ) ,并求u(x) ,v(x) 使              (g(x) , f(x) ) =u(x) f(x) +v(x) g(x) .</vt:lpstr>
      <vt:lpstr>解(续1)  上述辗转相除过程为：</vt:lpstr>
      <vt:lpstr>解(续2)  即</vt:lpstr>
      <vt:lpstr>2.互素多项式</vt:lpstr>
      <vt:lpstr>证明(续) </vt:lpstr>
      <vt:lpstr>(3) 互素多项式的性质</vt:lpstr>
      <vt:lpstr>PowerPoint 演示文稿</vt:lpstr>
      <vt:lpstr>3. 多个多项式的最大公因式</vt:lpstr>
      <vt:lpstr>作业与练习</vt:lpstr>
      <vt:lpstr>PowerPoint 演示文稿</vt:lpstr>
      <vt:lpstr>5    因式分解定理(在P[x] 中进行) </vt:lpstr>
      <vt:lpstr>1. 不可约多项式</vt:lpstr>
      <vt:lpstr>③的证明</vt:lpstr>
      <vt:lpstr>(2) 不可约多项式的性质</vt:lpstr>
      <vt:lpstr>证明(续) </vt:lpstr>
      <vt:lpstr>2. 因式分解及唯一性定理 </vt:lpstr>
      <vt:lpstr>证明(续1) </vt:lpstr>
      <vt:lpstr>证明(续2) (唯一性) </vt:lpstr>
      <vt:lpstr>证明(续3) </vt:lpstr>
      <vt:lpstr>3.标准分解式</vt:lpstr>
      <vt:lpstr>(2) 标准分解式的用途</vt:lpstr>
      <vt:lpstr>6  重因式(因式分解问题的继续) </vt:lpstr>
      <vt:lpstr>1.重因式定义</vt:lpstr>
      <vt:lpstr>2.重因式的判别</vt:lpstr>
      <vt:lpstr>(2) 重因式的判定</vt:lpstr>
      <vt:lpstr>PowerPoint 演示文稿</vt:lpstr>
      <vt:lpstr>例1  求下述多项式的重因式.                         f(x) = x4+x3-3x2- 5x -2</vt:lpstr>
      <vt:lpstr>3.消除重因式</vt:lpstr>
      <vt:lpstr>思考练习</vt:lpstr>
      <vt:lpstr>7    多项式函数</vt:lpstr>
      <vt:lpstr>1.多项式函数的有关概念  (1) 多项式的值  设</vt:lpstr>
      <vt:lpstr>2. 余数定理及其应用</vt:lpstr>
      <vt:lpstr>PowerPoint 演示文稿</vt:lpstr>
      <vt:lpstr>该定理表明：不同多项式定义不同的函数</vt:lpstr>
      <vt:lpstr>        为说明综合除法的理论依据，考察f(x) 被x-除 所得商q(x) 及余式r与f(x) 的系数之间的关系.  设</vt:lpstr>
      <vt:lpstr>为求出商q(x) 及余式r,只须求出bn-1, bn-2,…, b1 , b0 及r.采用下述综合除法：将 an, an-1,…, a1 , a0写在第1 行,写在左边,按照上面的递推关系逐次算出bi及r：</vt:lpstr>
      <vt:lpstr>例4  求k，使f(x) = x4 - 5x3+5x2+kx +3以3为根.</vt:lpstr>
      <vt:lpstr>例  将4次多项式f(x) =x4-3x2+3表成一次多项式         (x-1) 的方幂的和.</vt:lpstr>
      <vt:lpstr>解     f(x) =x4-3x2+3                 = d4(x-1) 4+ d3(x-1) 3+ d2(x-1) 2+ d1(x-1)  + d0  由</vt:lpstr>
      <vt:lpstr>8     复系数与实系数多项式的                      因式分解</vt:lpstr>
      <vt:lpstr>复系数多项式的根与系数的关系(P26) ：</vt:lpstr>
      <vt:lpstr>复系数多项式的标准分解式：</vt:lpstr>
      <vt:lpstr>PowerPoint 演示文稿</vt:lpstr>
      <vt:lpstr>实系数多项式的因式定理证明(续) </vt:lpstr>
      <vt:lpstr>例1  求复系数多项式f(x) = xn - 1的标准分解式.</vt:lpstr>
      <vt:lpstr>PowerPoint 演示文稿</vt:lpstr>
      <vt:lpstr>9  有理系数多项式</vt:lpstr>
      <vt:lpstr>1. 本原多项式</vt:lpstr>
      <vt:lpstr>PowerPoint 演示文稿</vt:lpstr>
      <vt:lpstr>PowerPoint 演示文稿</vt:lpstr>
      <vt:lpstr>证明(续) </vt:lpstr>
      <vt:lpstr>定理11  如果非零整系数多项式能够分解成两个次数较低的有理系数多项式的乘积, 那么它一定能分解成两个次数较低的整系数多项式的乘积.</vt:lpstr>
      <vt:lpstr>证明(续) </vt:lpstr>
      <vt:lpstr>PowerPoint 演示文稿</vt:lpstr>
      <vt:lpstr>2. 有理根的求法及判别</vt:lpstr>
      <vt:lpstr>证明(续) </vt:lpstr>
      <vt:lpstr>例1  求 f(x)  =2x4- 2x3- 9x2-8x -3 的有理根，并将其写为不可约因式的乘积.</vt:lpstr>
      <vt:lpstr>例1  (续) </vt:lpstr>
      <vt:lpstr>例2  求f(x)  的有理根,其中</vt:lpstr>
      <vt:lpstr>例3  证明f(x) = x3-2x +2 在有理数域上不可约.</vt:lpstr>
      <vt:lpstr>3.整系数多项式为不可约多项式的充分条件</vt:lpstr>
      <vt:lpstr>证明(续) </vt:lpstr>
      <vt:lpstr>例3  (续) 证明f(x) = x3-2x +2 在有理数域上不可约.</vt:lpstr>
      <vt:lpstr>例4  证明f(x) = xn +2 (n2) 在有理数域上不可约.</vt:lpstr>
      <vt:lpstr>思考练习</vt:lpstr>
      <vt:lpstr>答案</vt:lpstr>
    </vt:vector>
  </TitlesOfParts>
  <Company>家庭计算机</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高等代数课件</dc:title>
  <dc:creator>李乃华</dc:creator>
  <cp:lastModifiedBy>申晓娜</cp:lastModifiedBy>
  <cp:revision>526</cp:revision>
  <dcterms:created xsi:type="dcterms:W3CDTF">2023-10-10T02:25:21Z</dcterms:created>
  <dcterms:modified xsi:type="dcterms:W3CDTF">2023-10-10T02:25:21Z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2052-6.2.0.8299</vt:lpwstr>
  </property>
  <property fmtid="{D5CDD505-2E9C-101B-9397-08002B2CF9AE}" pid="3" name="ICV">
    <vt:lpwstr>5A1B3C1E081D58E88BA71365B02B3D1A_42</vt:lpwstr>
  </property>
</Properties>
</file>