
<file path=[Content_Types].xml><?xml version="1.0" encoding="utf-8"?>
<Types xmlns="http://schemas.openxmlformats.org/package/2006/content-types">
  <Default Extension="xml" ContentType="application/xml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wmf" ContentType="image/x-wmf"/>
  <Default Extension="png" ContentType="image/png"/>
  <Default Extension="emf" ContentType="image/x-em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5"/>
  </p:handoutMasterIdLst>
  <p:sldIdLst>
    <p:sldId id="737" r:id="rId3"/>
    <p:sldId id="282" r:id="rId4"/>
    <p:sldId id="551" r:id="rId6"/>
    <p:sldId id="640" r:id="rId7"/>
    <p:sldId id="553" r:id="rId8"/>
    <p:sldId id="554" r:id="rId9"/>
    <p:sldId id="555" r:id="rId10"/>
    <p:sldId id="467" r:id="rId11"/>
    <p:sldId id="552" r:id="rId12"/>
    <p:sldId id="472" r:id="rId13"/>
    <p:sldId id="473" r:id="rId14"/>
    <p:sldId id="474" r:id="rId15"/>
    <p:sldId id="362" r:id="rId16"/>
    <p:sldId id="375" r:id="rId17"/>
    <p:sldId id="363" r:id="rId18"/>
    <p:sldId id="476" r:id="rId19"/>
    <p:sldId id="477" r:id="rId20"/>
    <p:sldId id="396" r:id="rId21"/>
    <p:sldId id="397" r:id="rId22"/>
    <p:sldId id="398" r:id="rId23"/>
    <p:sldId id="376" r:id="rId24"/>
    <p:sldId id="638" r:id="rId25"/>
    <p:sldId id="379" r:id="rId26"/>
    <p:sldId id="395" r:id="rId27"/>
    <p:sldId id="639" r:id="rId28"/>
    <p:sldId id="641" r:id="rId29"/>
    <p:sldId id="377" r:id="rId30"/>
    <p:sldId id="387" r:id="rId31"/>
    <p:sldId id="386" r:id="rId32"/>
    <p:sldId id="388" r:id="rId33"/>
    <p:sldId id="389" r:id="rId34"/>
    <p:sldId id="390" r:id="rId35"/>
    <p:sldId id="381" r:id="rId36"/>
    <p:sldId id="382" r:id="rId37"/>
    <p:sldId id="391" r:id="rId38"/>
    <p:sldId id="392" r:id="rId39"/>
    <p:sldId id="393" r:id="rId40"/>
    <p:sldId id="394" r:id="rId41"/>
    <p:sldId id="643" r:id="rId42"/>
    <p:sldId id="644" r:id="rId43"/>
    <p:sldId id="645" r:id="rId44"/>
    <p:sldId id="651" r:id="rId45"/>
    <p:sldId id="406" r:id="rId46"/>
    <p:sldId id="647" r:id="rId47"/>
    <p:sldId id="648" r:id="rId48"/>
    <p:sldId id="650" r:id="rId49"/>
    <p:sldId id="723" r:id="rId50"/>
    <p:sldId id="649" r:id="rId51"/>
    <p:sldId id="413" r:id="rId52"/>
    <p:sldId id="734" r:id="rId53"/>
    <p:sldId id="735" r:id="rId54"/>
    <p:sldId id="415" r:id="rId55"/>
    <p:sldId id="727" r:id="rId56"/>
    <p:sldId id="728" r:id="rId57"/>
    <p:sldId id="416" r:id="rId58"/>
    <p:sldId id="729" r:id="rId59"/>
    <p:sldId id="730" r:id="rId60"/>
    <p:sldId id="417" r:id="rId61"/>
    <p:sldId id="418" r:id="rId62"/>
    <p:sldId id="419" r:id="rId63"/>
    <p:sldId id="420" r:id="rId64"/>
    <p:sldId id="421" r:id="rId65"/>
    <p:sldId id="422" r:id="rId66"/>
    <p:sldId id="423" r:id="rId67"/>
    <p:sldId id="424" r:id="rId68"/>
    <p:sldId id="425" r:id="rId69"/>
    <p:sldId id="426" r:id="rId70"/>
    <p:sldId id="427" r:id="rId71"/>
    <p:sldId id="428" r:id="rId72"/>
    <p:sldId id="429" r:id="rId73"/>
    <p:sldId id="430" r:id="rId74"/>
    <p:sldId id="431" r:id="rId75"/>
    <p:sldId id="432" r:id="rId76"/>
    <p:sldId id="433" r:id="rId77"/>
    <p:sldId id="434" r:id="rId78"/>
    <p:sldId id="435" r:id="rId79"/>
    <p:sldId id="436" r:id="rId80"/>
    <p:sldId id="437" r:id="rId81"/>
    <p:sldId id="438" r:id="rId82"/>
    <p:sldId id="439" r:id="rId83"/>
    <p:sldId id="440" r:id="rId84"/>
    <p:sldId id="441" r:id="rId85"/>
    <p:sldId id="442" r:id="rId86"/>
    <p:sldId id="443" r:id="rId87"/>
    <p:sldId id="444" r:id="rId88"/>
    <p:sldId id="445" r:id="rId89"/>
    <p:sldId id="446" r:id="rId90"/>
    <p:sldId id="447" r:id="rId91"/>
    <p:sldId id="448" r:id="rId92"/>
    <p:sldId id="449" r:id="rId93"/>
    <p:sldId id="450" r:id="rId9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43" end="80"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0000"/>
    <a:srgbClr val="660033"/>
    <a:srgbClr val="0099FF"/>
    <a:srgbClr val="0099CC"/>
    <a:srgbClr val="CCFFFF"/>
    <a:srgbClr val="66FFFF"/>
    <a:srgbClr val="CC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1"/>
    <p:restoredTop sz="94685"/>
  </p:normalViewPr>
  <p:slideViewPr>
    <p:cSldViewPr showGuides="1">
      <p:cViewPr>
        <p:scale>
          <a:sx n="75" d="100"/>
          <a:sy n="75" d="100"/>
        </p:scale>
        <p:origin x="-1152" y="210"/>
      </p:cViewPr>
      <p:guideLst>
        <p:guide orient="horz" pos="2129"/>
        <p:guide pos="26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customXmlProps" Target="../customXml/itemProps1.xml"/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handoutMaster" Target="handoutMasters/handoutMaster1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0" Type="http://schemas.openxmlformats.org/officeDocument/2006/relationships/customXml" Target="../customXml/item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1" Type="http://schemas.openxmlformats.org/officeDocument/2006/relationships/image" Target="../media/image64.wmf"/><Relationship Id="rId10" Type="http://schemas.openxmlformats.org/officeDocument/2006/relationships/image" Target="../media/image63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2.wmf"/><Relationship Id="rId8" Type="http://schemas.openxmlformats.org/officeDocument/2006/relationships/image" Target="../media/image81.wmf"/><Relationship Id="rId7" Type="http://schemas.openxmlformats.org/officeDocument/2006/relationships/image" Target="../media/image80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2" Type="http://schemas.openxmlformats.org/officeDocument/2006/relationships/image" Target="../media/image85.wmf"/><Relationship Id="rId11" Type="http://schemas.openxmlformats.org/officeDocument/2006/relationships/image" Target="../media/image84.wmf"/><Relationship Id="rId10" Type="http://schemas.openxmlformats.org/officeDocument/2006/relationships/image" Target="../media/image83.wmf"/><Relationship Id="rId1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89.wmf"/><Relationship Id="rId4" Type="http://schemas.openxmlformats.org/officeDocument/2006/relationships/image" Target="../media/image53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6" Type="http://schemas.openxmlformats.org/officeDocument/2006/relationships/image" Target="../media/image28.wmf"/><Relationship Id="rId15" Type="http://schemas.openxmlformats.org/officeDocument/2006/relationships/image" Target="../media/image27.wmf"/><Relationship Id="rId14" Type="http://schemas.openxmlformats.org/officeDocument/2006/relationships/image" Target="../media/image26.wmf"/><Relationship Id="rId13" Type="http://schemas.openxmlformats.org/officeDocument/2006/relationships/image" Target="../media/image25.wmf"/><Relationship Id="rId12" Type="http://schemas.openxmlformats.org/officeDocument/2006/relationships/image" Target="../media/image24.wmf"/><Relationship Id="rId11" Type="http://schemas.openxmlformats.org/officeDocument/2006/relationships/image" Target="../media/image23.wmf"/><Relationship Id="rId10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7" Type="http://schemas.openxmlformats.org/officeDocument/2006/relationships/image" Target="../media/image138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9.wmf"/><Relationship Id="rId4" Type="http://schemas.openxmlformats.org/officeDocument/2006/relationships/image" Target="../media/image168.wmf"/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7.wmf"/><Relationship Id="rId4" Type="http://schemas.openxmlformats.org/officeDocument/2006/relationships/image" Target="../media/image176.wmf"/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wmf"/><Relationship Id="rId8" Type="http://schemas.openxmlformats.org/officeDocument/2006/relationships/image" Target="../media/image195.wmf"/><Relationship Id="rId7" Type="http://schemas.openxmlformats.org/officeDocument/2006/relationships/image" Target="../media/image194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4" Type="http://schemas.openxmlformats.org/officeDocument/2006/relationships/image" Target="../media/image201.wmf"/><Relationship Id="rId13" Type="http://schemas.openxmlformats.org/officeDocument/2006/relationships/image" Target="../media/image200.wmf"/><Relationship Id="rId12" Type="http://schemas.openxmlformats.org/officeDocument/2006/relationships/image" Target="../media/image199.wmf"/><Relationship Id="rId11" Type="http://schemas.openxmlformats.org/officeDocument/2006/relationships/image" Target="../media/image198.wmf"/><Relationship Id="rId10" Type="http://schemas.openxmlformats.org/officeDocument/2006/relationships/image" Target="../media/image197.wmf"/><Relationship Id="rId1" Type="http://schemas.openxmlformats.org/officeDocument/2006/relationships/image" Target="../media/image188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1.wmf"/><Relationship Id="rId8" Type="http://schemas.openxmlformats.org/officeDocument/2006/relationships/image" Target="../media/image210.wmf"/><Relationship Id="rId7" Type="http://schemas.openxmlformats.org/officeDocument/2006/relationships/image" Target="../media/image209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208.wmf"/><Relationship Id="rId10" Type="http://schemas.openxmlformats.org/officeDocument/2006/relationships/image" Target="../media/image212.wmf"/><Relationship Id="rId1" Type="http://schemas.openxmlformats.org/officeDocument/2006/relationships/image" Target="../media/image207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wmf"/><Relationship Id="rId1" Type="http://schemas.openxmlformats.org/officeDocument/2006/relationships/image" Target="../media/image216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5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/Relationships>
</file>

<file path=ppt/drawings/_rels/vmlDrawing5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0.wmf"/><Relationship Id="rId4" Type="http://schemas.openxmlformats.org/officeDocument/2006/relationships/image" Target="../media/image229.wmf"/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5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5.wmf"/><Relationship Id="rId8" Type="http://schemas.openxmlformats.org/officeDocument/2006/relationships/image" Target="../media/image244.wmf"/><Relationship Id="rId7" Type="http://schemas.openxmlformats.org/officeDocument/2006/relationships/image" Target="../media/image243.wmf"/><Relationship Id="rId6" Type="http://schemas.openxmlformats.org/officeDocument/2006/relationships/image" Target="../media/image242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2" Type="http://schemas.openxmlformats.org/officeDocument/2006/relationships/image" Target="../media/image248.wmf"/><Relationship Id="rId11" Type="http://schemas.openxmlformats.org/officeDocument/2006/relationships/image" Target="../media/image247.wmf"/><Relationship Id="rId10" Type="http://schemas.openxmlformats.org/officeDocument/2006/relationships/image" Target="../media/image246.wmf"/><Relationship Id="rId1" Type="http://schemas.openxmlformats.org/officeDocument/2006/relationships/image" Target="../media/image237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7" Type="http://schemas.openxmlformats.org/officeDocument/2006/relationships/image" Target="../media/image254.wmf"/><Relationship Id="rId6" Type="http://schemas.openxmlformats.org/officeDocument/2006/relationships/image" Target="../media/image253.wmf"/><Relationship Id="rId5" Type="http://schemas.openxmlformats.org/officeDocument/2006/relationships/image" Target="../media/image252.wmf"/><Relationship Id="rId4" Type="http://schemas.openxmlformats.org/officeDocument/2006/relationships/image" Target="../media/image245.wmf"/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/Relationships>
</file>

<file path=ppt/drawings/_rels/vmlDrawing5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2.w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4.wmf"/><Relationship Id="rId1" Type="http://schemas.openxmlformats.org/officeDocument/2006/relationships/image" Target="../media/image263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7" Type="http://schemas.openxmlformats.org/officeDocument/2006/relationships/image" Target="../media/image271.wmf"/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4" Type="http://schemas.openxmlformats.org/officeDocument/2006/relationships/image" Target="../media/image268.wmf"/><Relationship Id="rId3" Type="http://schemas.openxmlformats.org/officeDocument/2006/relationships/image" Target="../media/image267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7" Type="http://schemas.openxmlformats.org/officeDocument/2006/relationships/image" Target="../media/image278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Relationship Id="rId3" Type="http://schemas.openxmlformats.org/officeDocument/2006/relationships/image" Target="../media/image274.wmf"/><Relationship Id="rId2" Type="http://schemas.openxmlformats.org/officeDocument/2006/relationships/image" Target="../media/image273.wmf"/><Relationship Id="rId1" Type="http://schemas.openxmlformats.org/officeDocument/2006/relationships/image" Target="../media/image26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29.wmf"/></Relationships>
</file>

<file path=ppt/drawings/_rels/vmlDrawing6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4.wmf"/><Relationship Id="rId4" Type="http://schemas.openxmlformats.org/officeDocument/2006/relationships/image" Target="../media/image283.wmf"/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/Relationships>
</file>

<file path=ppt/drawings/_rels/vmlDrawing6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8.wmf"/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/Relationships>
</file>

<file path=ppt/drawings/_rels/vmlDrawing6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7.wmf"/><Relationship Id="rId5" Type="http://schemas.openxmlformats.org/officeDocument/2006/relationships/image" Target="../media/image296.wmf"/><Relationship Id="rId4" Type="http://schemas.openxmlformats.org/officeDocument/2006/relationships/image" Target="../media/image295.wmf"/><Relationship Id="rId3" Type="http://schemas.openxmlformats.org/officeDocument/2006/relationships/image" Target="../media/image294.wmf"/><Relationship Id="rId2" Type="http://schemas.openxmlformats.org/officeDocument/2006/relationships/image" Target="../media/image293.wmf"/><Relationship Id="rId1" Type="http://schemas.openxmlformats.org/officeDocument/2006/relationships/image" Target="../media/image292.wmf"/></Relationships>
</file>

<file path=ppt/drawings/_rels/vmlDrawing6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1.wmf"/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7" Type="http://schemas.openxmlformats.org/officeDocument/2006/relationships/image" Target="../media/image308.wmf"/><Relationship Id="rId6" Type="http://schemas.openxmlformats.org/officeDocument/2006/relationships/image" Target="../media/image307.wmf"/><Relationship Id="rId5" Type="http://schemas.openxmlformats.org/officeDocument/2006/relationships/image" Target="../media/image306.wmf"/><Relationship Id="rId4" Type="http://schemas.openxmlformats.org/officeDocument/2006/relationships/image" Target="../media/image305.wmf"/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3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5.wmf"/><Relationship Id="rId1" Type="http://schemas.openxmlformats.org/officeDocument/2006/relationships/image" Target="../media/image314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29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wmf"/><Relationship Id="rId1" Type="http://schemas.openxmlformats.org/officeDocument/2006/relationships/image" Target="../media/image319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8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wmf"/><Relationship Id="rId2" Type="http://schemas.openxmlformats.org/officeDocument/2006/relationships/image" Target="../media/image330.wmf"/><Relationship Id="rId1" Type="http://schemas.openxmlformats.org/officeDocument/2006/relationships/image" Target="../media/image329.wmf"/></Relationships>
</file>

<file path=ppt/drawings/_rels/vmlDrawing7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5.wmf"/><Relationship Id="rId3" Type="http://schemas.openxmlformats.org/officeDocument/2006/relationships/image" Target="../media/image334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/Relationships>
</file>

<file path=ppt/drawings/_rels/vmlDrawing7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8.wmf"/><Relationship Id="rId3" Type="http://schemas.openxmlformats.org/officeDocument/2006/relationships/image" Target="../media/image337.wmf"/><Relationship Id="rId2" Type="http://schemas.openxmlformats.org/officeDocument/2006/relationships/image" Target="../media/image336.wmf"/><Relationship Id="rId1" Type="http://schemas.openxmlformats.org/officeDocument/2006/relationships/image" Target="../media/image332.wmf"/></Relationships>
</file>

<file path=ppt/drawings/_rels/vmlDrawing7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2.wmf"/><Relationship Id="rId3" Type="http://schemas.openxmlformats.org/officeDocument/2006/relationships/image" Target="../media/image341.wmf"/><Relationship Id="rId2" Type="http://schemas.openxmlformats.org/officeDocument/2006/relationships/image" Target="../media/image340.wmf"/><Relationship Id="rId1" Type="http://schemas.openxmlformats.org/officeDocument/2006/relationships/image" Target="../media/image339.wmf"/></Relationships>
</file>

<file path=ppt/drawings/_rels/vmlDrawing7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4.wmf"/><Relationship Id="rId1" Type="http://schemas.openxmlformats.org/officeDocument/2006/relationships/image" Target="../media/image343.w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页眉占位符 7065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59" name="日期占位符 70658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60" name="页脚占位符 70659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61" name="灯片编号占位符 70660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660033"/>
                </a:solidFill>
                <a:latin typeface="Times New Roman" panose="02020703060505090304" pitchFamily="18" charset="0"/>
                <a:ea typeface="华文中宋" panose="0201060004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页眉占位符 4403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44035" name="日期占位符 4403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3076" name="幻灯片图像占位符 44035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44036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4038" name="页脚占位符 4403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44039" name="灯片编号占位符 4403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660033"/>
                </a:solidFill>
                <a:latin typeface="Times New Roman" panose="02020703060505090304" pitchFamily="18" charset="0"/>
                <a:ea typeface="华文中宋" panose="0201060004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42337"/>
          <p:cNvSpPr>
            <a:spLocks noTextEdit="1"/>
          </p:cNvSpPr>
          <p:nvPr>
            <p:ph type="sldImg"/>
          </p:nvPr>
        </p:nvSpPr>
        <p:spPr/>
      </p:sp>
      <p:sp>
        <p:nvSpPr>
          <p:cNvPr id="5122" name="文本占位符 14233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5123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r>
              <a:rPr lang="zh-CN" altLang="en-US" sz="1200" dirty="0">
                <a:solidFill>
                  <a:srgbClr val="660033"/>
                </a:solidFill>
                <a:ea typeface="华文中宋" panose="02010600040101010101" pitchFamily="2" charset="-122"/>
              </a:rPr>
              <a:t>*</a:t>
            </a:r>
            <a:endParaRPr lang="zh-CN" altLang="en-US" sz="1200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因为AB=E,所以A的行数=B的列数=n</a:t>
            </a:r>
            <a:endParaRPr lang="zh-CN" altLang="en-US"/>
          </a:p>
          <a:p>
            <a:r>
              <a:rPr lang="zh-CN" altLang="en-US"/>
              <a:t>因为BA=E,所以B的行数=A的列数=n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1">
                <a:sym typeface="+mn-ea"/>
              </a:rPr>
              <a:t>单击此处</a:t>
            </a:r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29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6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5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6.bin"/><Relationship Id="rId26" Type="http://schemas.openxmlformats.org/officeDocument/2006/relationships/vmlDrawing" Target="../drawings/vmlDrawing1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64.wmf"/><Relationship Id="rId23" Type="http://schemas.openxmlformats.org/officeDocument/2006/relationships/oleObject" Target="../embeddings/oleObject67.bin"/><Relationship Id="rId22" Type="http://schemas.openxmlformats.org/officeDocument/2006/relationships/image" Target="../media/image63.wmf"/><Relationship Id="rId21" Type="http://schemas.openxmlformats.org/officeDocument/2006/relationships/oleObject" Target="../embeddings/oleObject66.bin"/><Relationship Id="rId20" Type="http://schemas.openxmlformats.org/officeDocument/2006/relationships/oleObject" Target="../embeddings/oleObject65.bin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66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74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8.bin"/><Relationship Id="rId26" Type="http://schemas.openxmlformats.org/officeDocument/2006/relationships/vmlDrawing" Target="../drawings/vmlDrawing17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85.wmf"/><Relationship Id="rId23" Type="http://schemas.openxmlformats.org/officeDocument/2006/relationships/oleObject" Target="../embeddings/oleObject88.bin"/><Relationship Id="rId22" Type="http://schemas.openxmlformats.org/officeDocument/2006/relationships/image" Target="../media/image84.wmf"/><Relationship Id="rId21" Type="http://schemas.openxmlformats.org/officeDocument/2006/relationships/oleObject" Target="../embeddings/oleObject87.bin"/><Relationship Id="rId20" Type="http://schemas.openxmlformats.org/officeDocument/2006/relationships/image" Target="../media/image83.wmf"/><Relationship Id="rId2" Type="http://schemas.openxmlformats.org/officeDocument/2006/relationships/image" Target="../media/image74.wmf"/><Relationship Id="rId19" Type="http://schemas.openxmlformats.org/officeDocument/2006/relationships/oleObject" Target="../embeddings/oleObject86.bin"/><Relationship Id="rId18" Type="http://schemas.openxmlformats.org/officeDocument/2006/relationships/image" Target="../media/image82.wmf"/><Relationship Id="rId17" Type="http://schemas.openxmlformats.org/officeDocument/2006/relationships/oleObject" Target="../embeddings/oleObject85.bin"/><Relationship Id="rId16" Type="http://schemas.openxmlformats.org/officeDocument/2006/relationships/image" Target="../media/image81.w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80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7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86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8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0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9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04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15" Type="http://schemas.openxmlformats.org/officeDocument/2006/relationships/oleObject" Target="../embeddings/oleObject109.bin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102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12.w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6.wmf"/><Relationship Id="rId1" Type="http://schemas.openxmlformats.org/officeDocument/2006/relationships/oleObject" Target="../embeddings/oleObject11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17.wmf"/><Relationship Id="rId1" Type="http://schemas.openxmlformats.org/officeDocument/2006/relationships/oleObject" Target="../embeddings/oleObject115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20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118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24.w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9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28.wmf"/><Relationship Id="rId1" Type="http://schemas.openxmlformats.org/officeDocument/2006/relationships/oleObject" Target="../embeddings/oleObject122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30.wmf"/><Relationship Id="rId1" Type="http://schemas.openxmlformats.org/officeDocument/2006/relationships/oleObject" Target="../embeddings/oleObject128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32.wmf"/><Relationship Id="rId18" Type="http://schemas.openxmlformats.org/officeDocument/2006/relationships/vmlDrawing" Target="../drawings/vmlDrawing2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15" Type="http://schemas.openxmlformats.org/officeDocument/2006/relationships/oleObject" Target="../embeddings/oleObject137.bin"/><Relationship Id="rId14" Type="http://schemas.openxmlformats.org/officeDocument/2006/relationships/image" Target="../media/image138.w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36.wmf"/><Relationship Id="rId1" Type="http://schemas.openxmlformats.org/officeDocument/2006/relationships/oleObject" Target="../embeddings/oleObject130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40.wmf"/><Relationship Id="rId12" Type="http://schemas.openxmlformats.org/officeDocument/2006/relationships/vmlDrawing" Target="../drawings/vmlDrawing2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3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45.wmf"/><Relationship Id="rId1" Type="http://schemas.openxmlformats.org/officeDocument/2006/relationships/oleObject" Target="../embeddings/oleObject143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0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0.wmf"/><Relationship Id="rId6" Type="http://schemas.openxmlformats.org/officeDocument/2006/relationships/oleObject" Target="../embeddings/oleObject148.bin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147.bin"/><Relationship Id="rId3" Type="http://schemas.openxmlformats.org/officeDocument/2006/relationships/image" Target="../media/image148.wmf"/><Relationship Id="rId2" Type="http://schemas.openxmlformats.org/officeDocument/2006/relationships/oleObject" Target="../embeddings/oleObject146.bin"/><Relationship Id="rId1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51.wmf"/><Relationship Id="rId1" Type="http://schemas.openxmlformats.org/officeDocument/2006/relationships/oleObject" Target="../embeddings/oleObject14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4.wmf"/><Relationship Id="rId1" Type="http://schemas.openxmlformats.org/officeDocument/2006/relationships/oleObject" Target="../embeddings/oleObject15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155.wmf"/><Relationship Id="rId1" Type="http://schemas.openxmlformats.org/officeDocument/2006/relationships/oleObject" Target="../embeddings/oleObject153.bin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1.png"/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image" Target="../media/image158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2.wmf"/><Relationship Id="rId1" Type="http://schemas.openxmlformats.org/officeDocument/2006/relationships/oleObject" Target="../embeddings/oleObject156.bin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4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63.wmf"/><Relationship Id="rId1" Type="http://schemas.openxmlformats.org/officeDocument/2006/relationships/oleObject" Target="../embeddings/oleObject157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image" Target="../media/image168.w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66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65.wmf"/><Relationship Id="rId12" Type="http://schemas.openxmlformats.org/officeDocument/2006/relationships/vmlDrawing" Target="../drawings/vmlDrawing3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9.wmf"/><Relationship Id="rId1" Type="http://schemas.openxmlformats.org/officeDocument/2006/relationships/oleObject" Target="../embeddings/oleObject15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70.wmf"/><Relationship Id="rId1" Type="http://schemas.openxmlformats.org/officeDocument/2006/relationships/oleObject" Target="../embeddings/oleObject164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76.w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73.wmf"/><Relationship Id="rId13" Type="http://schemas.openxmlformats.org/officeDocument/2006/relationships/vmlDrawing" Target="../drawings/vmlDrawing38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78.png"/><Relationship Id="rId10" Type="http://schemas.openxmlformats.org/officeDocument/2006/relationships/image" Target="../media/image177.wmf"/><Relationship Id="rId1" Type="http://schemas.openxmlformats.org/officeDocument/2006/relationships/oleObject" Target="../embeddings/oleObject167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9.v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80.wmf"/><Relationship Id="rId4" Type="http://schemas.openxmlformats.org/officeDocument/2006/relationships/oleObject" Target="../embeddings/oleObject173.bin"/><Relationship Id="rId3" Type="http://schemas.openxmlformats.org/officeDocument/2006/relationships/image" Target="../media/image179.wmf"/><Relationship Id="rId2" Type="http://schemas.openxmlformats.org/officeDocument/2006/relationships/oleObject" Target="../embeddings/oleObject172.bin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82.wmf"/><Relationship Id="rId3" Type="http://schemas.openxmlformats.org/officeDocument/2006/relationships/oleObject" Target="../embeddings/oleObject175.bin"/><Relationship Id="rId2" Type="http://schemas.openxmlformats.org/officeDocument/2006/relationships/image" Target="../media/image181.wmf"/><Relationship Id="rId1" Type="http://schemas.openxmlformats.org/officeDocument/2006/relationships/oleObject" Target="../embeddings/oleObject174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4.wmf"/><Relationship Id="rId1" Type="http://schemas.openxmlformats.org/officeDocument/2006/relationships/oleObject" Target="../embeddings/oleObject17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2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86.wmf"/><Relationship Id="rId3" Type="http://schemas.openxmlformats.org/officeDocument/2006/relationships/oleObject" Target="../embeddings/oleObject179.bin"/><Relationship Id="rId2" Type="http://schemas.openxmlformats.org/officeDocument/2006/relationships/image" Target="../media/image185.wmf"/><Relationship Id="rId1" Type="http://schemas.openxmlformats.org/officeDocument/2006/relationships/oleObject" Target="../embeddings/oleObject178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5.bin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184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89.wmf"/><Relationship Id="rId30" Type="http://schemas.openxmlformats.org/officeDocument/2006/relationships/vmlDrawing" Target="../drawings/vmlDrawing43.vml"/><Relationship Id="rId3" Type="http://schemas.openxmlformats.org/officeDocument/2006/relationships/oleObject" Target="../embeddings/oleObject182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201.wmf"/><Relationship Id="rId27" Type="http://schemas.openxmlformats.org/officeDocument/2006/relationships/oleObject" Target="../embeddings/oleObject194.bin"/><Relationship Id="rId26" Type="http://schemas.openxmlformats.org/officeDocument/2006/relationships/image" Target="../media/image200.wmf"/><Relationship Id="rId25" Type="http://schemas.openxmlformats.org/officeDocument/2006/relationships/oleObject" Target="../embeddings/oleObject193.bin"/><Relationship Id="rId24" Type="http://schemas.openxmlformats.org/officeDocument/2006/relationships/image" Target="../media/image199.wmf"/><Relationship Id="rId23" Type="http://schemas.openxmlformats.org/officeDocument/2006/relationships/oleObject" Target="../embeddings/oleObject192.bin"/><Relationship Id="rId22" Type="http://schemas.openxmlformats.org/officeDocument/2006/relationships/image" Target="../media/image198.wmf"/><Relationship Id="rId21" Type="http://schemas.openxmlformats.org/officeDocument/2006/relationships/oleObject" Target="../embeddings/oleObject191.bin"/><Relationship Id="rId20" Type="http://schemas.openxmlformats.org/officeDocument/2006/relationships/image" Target="../media/image197.wmf"/><Relationship Id="rId2" Type="http://schemas.openxmlformats.org/officeDocument/2006/relationships/image" Target="../media/image188.wmf"/><Relationship Id="rId19" Type="http://schemas.openxmlformats.org/officeDocument/2006/relationships/oleObject" Target="../embeddings/oleObject190.bin"/><Relationship Id="rId18" Type="http://schemas.openxmlformats.org/officeDocument/2006/relationships/image" Target="../media/image196.wmf"/><Relationship Id="rId17" Type="http://schemas.openxmlformats.org/officeDocument/2006/relationships/oleObject" Target="../embeddings/oleObject189.bin"/><Relationship Id="rId16" Type="http://schemas.openxmlformats.org/officeDocument/2006/relationships/image" Target="../media/image195.wmf"/><Relationship Id="rId15" Type="http://schemas.openxmlformats.org/officeDocument/2006/relationships/oleObject" Target="../embeddings/oleObject188.bin"/><Relationship Id="rId14" Type="http://schemas.openxmlformats.org/officeDocument/2006/relationships/image" Target="../media/image194.wmf"/><Relationship Id="rId13" Type="http://schemas.openxmlformats.org/officeDocument/2006/relationships/oleObject" Target="../embeddings/oleObject187.bin"/><Relationship Id="rId12" Type="http://schemas.openxmlformats.org/officeDocument/2006/relationships/image" Target="../media/image193.wmf"/><Relationship Id="rId11" Type="http://schemas.openxmlformats.org/officeDocument/2006/relationships/oleObject" Target="../embeddings/oleObject186.bin"/><Relationship Id="rId10" Type="http://schemas.openxmlformats.org/officeDocument/2006/relationships/image" Target="../media/image192.wmf"/><Relationship Id="rId1" Type="http://schemas.openxmlformats.org/officeDocument/2006/relationships/oleObject" Target="../embeddings/oleObject181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4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image" Target="../media/image204.emf"/><Relationship Id="rId4" Type="http://schemas.openxmlformats.org/officeDocument/2006/relationships/image" Target="../media/image203.w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202.wmf"/><Relationship Id="rId1" Type="http://schemas.openxmlformats.org/officeDocument/2006/relationships/oleObject" Target="../embeddings/oleObject195.bin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6.w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205.wmf"/><Relationship Id="rId1" Type="http://schemas.openxmlformats.org/officeDocument/2006/relationships/oleObject" Target="../embeddings/oleObject197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3.bin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208.wmf"/><Relationship Id="rId3" Type="http://schemas.openxmlformats.org/officeDocument/2006/relationships/oleObject" Target="../embeddings/oleObject200.bin"/><Relationship Id="rId22" Type="http://schemas.openxmlformats.org/officeDocument/2006/relationships/vmlDrawing" Target="../drawings/vmlDrawing46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212.wmf"/><Relationship Id="rId2" Type="http://schemas.openxmlformats.org/officeDocument/2006/relationships/image" Target="../media/image207.wmf"/><Relationship Id="rId19" Type="http://schemas.openxmlformats.org/officeDocument/2006/relationships/oleObject" Target="../embeddings/oleObject208.bin"/><Relationship Id="rId18" Type="http://schemas.openxmlformats.org/officeDocument/2006/relationships/image" Target="../media/image211.wmf"/><Relationship Id="rId17" Type="http://schemas.openxmlformats.org/officeDocument/2006/relationships/oleObject" Target="../embeddings/oleObject207.bin"/><Relationship Id="rId16" Type="http://schemas.openxmlformats.org/officeDocument/2006/relationships/image" Target="../media/image210.wmf"/><Relationship Id="rId15" Type="http://schemas.openxmlformats.org/officeDocument/2006/relationships/oleObject" Target="../embeddings/oleObject206.bin"/><Relationship Id="rId14" Type="http://schemas.openxmlformats.org/officeDocument/2006/relationships/image" Target="../media/image209.wmf"/><Relationship Id="rId13" Type="http://schemas.openxmlformats.org/officeDocument/2006/relationships/oleObject" Target="../embeddings/oleObject205.bin"/><Relationship Id="rId12" Type="http://schemas.openxmlformats.org/officeDocument/2006/relationships/image" Target="../media/image193.wmf"/><Relationship Id="rId11" Type="http://schemas.openxmlformats.org/officeDocument/2006/relationships/oleObject" Target="../embeddings/oleObject204.bin"/><Relationship Id="rId10" Type="http://schemas.openxmlformats.org/officeDocument/2006/relationships/image" Target="../media/image192.wmf"/><Relationship Id="rId1" Type="http://schemas.openxmlformats.org/officeDocument/2006/relationships/oleObject" Target="../embeddings/oleObject199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7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image" Target="../media/image215.emf"/><Relationship Id="rId4" Type="http://schemas.openxmlformats.org/officeDocument/2006/relationships/image" Target="../media/image214.wmf"/><Relationship Id="rId3" Type="http://schemas.openxmlformats.org/officeDocument/2006/relationships/oleObject" Target="../embeddings/oleObject210.bin"/><Relationship Id="rId2" Type="http://schemas.openxmlformats.org/officeDocument/2006/relationships/image" Target="../media/image213.wmf"/><Relationship Id="rId1" Type="http://schemas.openxmlformats.org/officeDocument/2006/relationships/oleObject" Target="../embeddings/oleObject209.bin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7.wmf"/><Relationship Id="rId3" Type="http://schemas.openxmlformats.org/officeDocument/2006/relationships/oleObject" Target="../embeddings/oleObject212.bin"/><Relationship Id="rId2" Type="http://schemas.openxmlformats.org/officeDocument/2006/relationships/image" Target="../media/image216.wmf"/><Relationship Id="rId1" Type="http://schemas.openxmlformats.org/officeDocument/2006/relationships/oleObject" Target="../embeddings/oleObject211.bin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9.wmf"/><Relationship Id="rId3" Type="http://schemas.openxmlformats.org/officeDocument/2006/relationships/oleObject" Target="../embeddings/oleObject214.bin"/><Relationship Id="rId2" Type="http://schemas.openxmlformats.org/officeDocument/2006/relationships/image" Target="../media/image218.wmf"/><Relationship Id="rId1" Type="http://schemas.openxmlformats.org/officeDocument/2006/relationships/oleObject" Target="../embeddings/oleObject21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34" Type="http://schemas.openxmlformats.org/officeDocument/2006/relationships/vmlDrawing" Target="../drawings/vmlDrawing2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28.wmf"/><Relationship Id="rId31" Type="http://schemas.openxmlformats.org/officeDocument/2006/relationships/oleObject" Target="../embeddings/oleObject25.bin"/><Relationship Id="rId30" Type="http://schemas.openxmlformats.org/officeDocument/2006/relationships/image" Target="../media/image27.wmf"/><Relationship Id="rId3" Type="http://schemas.openxmlformats.org/officeDocument/2006/relationships/oleObject" Target="../embeddings/oleObject11.bin"/><Relationship Id="rId29" Type="http://schemas.openxmlformats.org/officeDocument/2006/relationships/oleObject" Target="../embeddings/oleObject24.bin"/><Relationship Id="rId28" Type="http://schemas.openxmlformats.org/officeDocument/2006/relationships/image" Target="../media/image26.wmf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25.w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24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23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22.wmf"/><Relationship Id="rId2" Type="http://schemas.openxmlformats.org/officeDocument/2006/relationships/image" Target="../media/image13.w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9.bin"/><Relationship Id="rId8" Type="http://schemas.openxmlformats.org/officeDocument/2006/relationships/image" Target="../media/image223.wmf"/><Relationship Id="rId7" Type="http://schemas.openxmlformats.org/officeDocument/2006/relationships/oleObject" Target="../embeddings/oleObject218.bin"/><Relationship Id="rId6" Type="http://schemas.openxmlformats.org/officeDocument/2006/relationships/image" Target="../media/image222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21.wmf"/><Relationship Id="rId3" Type="http://schemas.openxmlformats.org/officeDocument/2006/relationships/oleObject" Target="../embeddings/oleObject216.bin"/><Relationship Id="rId2" Type="http://schemas.openxmlformats.org/officeDocument/2006/relationships/image" Target="../media/image220.wmf"/><Relationship Id="rId14" Type="http://schemas.openxmlformats.org/officeDocument/2006/relationships/vmlDrawing" Target="../drawings/vmlDrawing5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5.wmf"/><Relationship Id="rId11" Type="http://schemas.openxmlformats.org/officeDocument/2006/relationships/oleObject" Target="../embeddings/oleObject220.bin"/><Relationship Id="rId10" Type="http://schemas.openxmlformats.org/officeDocument/2006/relationships/image" Target="../media/image224.wmf"/><Relationship Id="rId1" Type="http://schemas.openxmlformats.org/officeDocument/2006/relationships/oleObject" Target="../embeddings/oleObject215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9.wmf"/><Relationship Id="rId8" Type="http://schemas.openxmlformats.org/officeDocument/2006/relationships/oleObject" Target="../embeddings/oleObject225.bin"/><Relationship Id="rId7" Type="http://schemas.openxmlformats.org/officeDocument/2006/relationships/oleObject" Target="../embeddings/oleObject224.bin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27.wmf"/><Relationship Id="rId3" Type="http://schemas.openxmlformats.org/officeDocument/2006/relationships/oleObject" Target="../embeddings/oleObject222.bin"/><Relationship Id="rId2" Type="http://schemas.openxmlformats.org/officeDocument/2006/relationships/image" Target="../media/image226.wmf"/><Relationship Id="rId14" Type="http://schemas.openxmlformats.org/officeDocument/2006/relationships/vmlDrawing" Target="../drawings/vmlDrawing5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1.png"/><Relationship Id="rId11" Type="http://schemas.openxmlformats.org/officeDocument/2006/relationships/image" Target="../media/image230.wmf"/><Relationship Id="rId10" Type="http://schemas.openxmlformats.org/officeDocument/2006/relationships/oleObject" Target="../embeddings/oleObject226.bin"/><Relationship Id="rId1" Type="http://schemas.openxmlformats.org/officeDocument/2006/relationships/oleObject" Target="../embeddings/oleObject221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4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33.wmf"/><Relationship Id="rId3" Type="http://schemas.openxmlformats.org/officeDocument/2006/relationships/oleObject" Target="../embeddings/oleObject228.bin"/><Relationship Id="rId2" Type="http://schemas.openxmlformats.org/officeDocument/2006/relationships/image" Target="../media/image232.wmf"/><Relationship Id="rId1" Type="http://schemas.openxmlformats.org/officeDocument/2006/relationships/oleObject" Target="../embeddings/oleObject227.bin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6.wmf"/><Relationship Id="rId3" Type="http://schemas.openxmlformats.org/officeDocument/2006/relationships/oleObject" Target="../embeddings/oleObject231.bin"/><Relationship Id="rId2" Type="http://schemas.openxmlformats.org/officeDocument/2006/relationships/image" Target="../media/image235.wmf"/><Relationship Id="rId1" Type="http://schemas.openxmlformats.org/officeDocument/2006/relationships/oleObject" Target="../embeddings/oleObject230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6.bin"/><Relationship Id="rId8" Type="http://schemas.openxmlformats.org/officeDocument/2006/relationships/image" Target="../media/image240.wmf"/><Relationship Id="rId7" Type="http://schemas.openxmlformats.org/officeDocument/2006/relationships/oleObject" Target="../embeddings/oleObject235.bin"/><Relationship Id="rId6" Type="http://schemas.openxmlformats.org/officeDocument/2006/relationships/image" Target="../media/image239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38.wmf"/><Relationship Id="rId3" Type="http://schemas.openxmlformats.org/officeDocument/2006/relationships/oleObject" Target="../embeddings/oleObject233.bin"/><Relationship Id="rId26" Type="http://schemas.openxmlformats.org/officeDocument/2006/relationships/vmlDrawing" Target="../drawings/vmlDrawing5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48.wmf"/><Relationship Id="rId23" Type="http://schemas.openxmlformats.org/officeDocument/2006/relationships/oleObject" Target="../embeddings/oleObject243.bin"/><Relationship Id="rId22" Type="http://schemas.openxmlformats.org/officeDocument/2006/relationships/image" Target="../media/image247.wmf"/><Relationship Id="rId21" Type="http://schemas.openxmlformats.org/officeDocument/2006/relationships/oleObject" Target="../embeddings/oleObject242.bin"/><Relationship Id="rId20" Type="http://schemas.openxmlformats.org/officeDocument/2006/relationships/image" Target="../media/image246.wmf"/><Relationship Id="rId2" Type="http://schemas.openxmlformats.org/officeDocument/2006/relationships/image" Target="../media/image237.wmf"/><Relationship Id="rId19" Type="http://schemas.openxmlformats.org/officeDocument/2006/relationships/oleObject" Target="../embeddings/oleObject241.bin"/><Relationship Id="rId18" Type="http://schemas.openxmlformats.org/officeDocument/2006/relationships/image" Target="../media/image245.wmf"/><Relationship Id="rId17" Type="http://schemas.openxmlformats.org/officeDocument/2006/relationships/oleObject" Target="../embeddings/oleObject240.bin"/><Relationship Id="rId16" Type="http://schemas.openxmlformats.org/officeDocument/2006/relationships/image" Target="../media/image244.wmf"/><Relationship Id="rId15" Type="http://schemas.openxmlformats.org/officeDocument/2006/relationships/oleObject" Target="../embeddings/oleObject239.bin"/><Relationship Id="rId14" Type="http://schemas.openxmlformats.org/officeDocument/2006/relationships/image" Target="../media/image243.wmf"/><Relationship Id="rId13" Type="http://schemas.openxmlformats.org/officeDocument/2006/relationships/oleObject" Target="../embeddings/oleObject238.bin"/><Relationship Id="rId12" Type="http://schemas.openxmlformats.org/officeDocument/2006/relationships/image" Target="../media/image242.wmf"/><Relationship Id="rId11" Type="http://schemas.openxmlformats.org/officeDocument/2006/relationships/oleObject" Target="../embeddings/oleObject237.bin"/><Relationship Id="rId10" Type="http://schemas.openxmlformats.org/officeDocument/2006/relationships/image" Target="../media/image241.wmf"/><Relationship Id="rId1" Type="http://schemas.openxmlformats.org/officeDocument/2006/relationships/oleObject" Target="../embeddings/oleObject232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8.bin"/><Relationship Id="rId8" Type="http://schemas.openxmlformats.org/officeDocument/2006/relationships/image" Target="../media/image245.wmf"/><Relationship Id="rId7" Type="http://schemas.openxmlformats.org/officeDocument/2006/relationships/oleObject" Target="../embeddings/oleObject247.bin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246.bin"/><Relationship Id="rId4" Type="http://schemas.openxmlformats.org/officeDocument/2006/relationships/image" Target="../media/image250.wmf"/><Relationship Id="rId3" Type="http://schemas.openxmlformats.org/officeDocument/2006/relationships/oleObject" Target="../embeddings/oleObject245.bin"/><Relationship Id="rId2" Type="http://schemas.openxmlformats.org/officeDocument/2006/relationships/image" Target="../media/image249.wmf"/><Relationship Id="rId18" Type="http://schemas.openxmlformats.org/officeDocument/2006/relationships/vmlDrawing" Target="../drawings/vmlDrawing5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55.wmf"/><Relationship Id="rId15" Type="http://schemas.openxmlformats.org/officeDocument/2006/relationships/oleObject" Target="../embeddings/oleObject251.bin"/><Relationship Id="rId14" Type="http://schemas.openxmlformats.org/officeDocument/2006/relationships/image" Target="../media/image254.wmf"/><Relationship Id="rId13" Type="http://schemas.openxmlformats.org/officeDocument/2006/relationships/oleObject" Target="../embeddings/oleObject250.bin"/><Relationship Id="rId12" Type="http://schemas.openxmlformats.org/officeDocument/2006/relationships/image" Target="../media/image253.wmf"/><Relationship Id="rId11" Type="http://schemas.openxmlformats.org/officeDocument/2006/relationships/oleObject" Target="../embeddings/oleObject249.bin"/><Relationship Id="rId10" Type="http://schemas.openxmlformats.org/officeDocument/2006/relationships/image" Target="../media/image252.wmf"/><Relationship Id="rId1" Type="http://schemas.openxmlformats.org/officeDocument/2006/relationships/oleObject" Target="../embeddings/oleObject244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6.bin"/><Relationship Id="rId8" Type="http://schemas.openxmlformats.org/officeDocument/2006/relationships/image" Target="../media/image259.wmf"/><Relationship Id="rId7" Type="http://schemas.openxmlformats.org/officeDocument/2006/relationships/oleObject" Target="../embeddings/oleObject255.bin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254.bin"/><Relationship Id="rId4" Type="http://schemas.openxmlformats.org/officeDocument/2006/relationships/image" Target="../media/image257.wmf"/><Relationship Id="rId3" Type="http://schemas.openxmlformats.org/officeDocument/2006/relationships/oleObject" Target="../embeddings/oleObject253.bin"/><Relationship Id="rId2" Type="http://schemas.openxmlformats.org/officeDocument/2006/relationships/image" Target="../media/image256.wmf"/><Relationship Id="rId16" Type="http://schemas.openxmlformats.org/officeDocument/2006/relationships/vmlDrawing" Target="../drawings/vmlDrawing5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62.wmf"/><Relationship Id="rId13" Type="http://schemas.openxmlformats.org/officeDocument/2006/relationships/oleObject" Target="../embeddings/oleObject258.bin"/><Relationship Id="rId12" Type="http://schemas.openxmlformats.org/officeDocument/2006/relationships/image" Target="../media/image261.wmf"/><Relationship Id="rId11" Type="http://schemas.openxmlformats.org/officeDocument/2006/relationships/oleObject" Target="../embeddings/oleObject257.bin"/><Relationship Id="rId10" Type="http://schemas.openxmlformats.org/officeDocument/2006/relationships/image" Target="../media/image260.wmf"/><Relationship Id="rId1" Type="http://schemas.openxmlformats.org/officeDocument/2006/relationships/oleObject" Target="../embeddings/oleObject252.bin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4.wmf"/><Relationship Id="rId3" Type="http://schemas.openxmlformats.org/officeDocument/2006/relationships/oleObject" Target="../embeddings/oleObject260.bin"/><Relationship Id="rId2" Type="http://schemas.openxmlformats.org/officeDocument/2006/relationships/image" Target="../media/image263.wmf"/><Relationship Id="rId1" Type="http://schemas.openxmlformats.org/officeDocument/2006/relationships/oleObject" Target="../embeddings/oleObject259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5.bin"/><Relationship Id="rId8" Type="http://schemas.openxmlformats.org/officeDocument/2006/relationships/image" Target="../media/image268.wmf"/><Relationship Id="rId7" Type="http://schemas.openxmlformats.org/officeDocument/2006/relationships/oleObject" Target="../embeddings/oleObject264.bin"/><Relationship Id="rId6" Type="http://schemas.openxmlformats.org/officeDocument/2006/relationships/image" Target="../media/image267.wmf"/><Relationship Id="rId5" Type="http://schemas.openxmlformats.org/officeDocument/2006/relationships/oleObject" Target="../embeddings/oleObject263.bin"/><Relationship Id="rId4" Type="http://schemas.openxmlformats.org/officeDocument/2006/relationships/image" Target="../media/image266.wmf"/><Relationship Id="rId3" Type="http://schemas.openxmlformats.org/officeDocument/2006/relationships/oleObject" Target="../embeddings/oleObject262.bin"/><Relationship Id="rId2" Type="http://schemas.openxmlformats.org/officeDocument/2006/relationships/image" Target="../media/image265.wmf"/><Relationship Id="rId18" Type="http://schemas.openxmlformats.org/officeDocument/2006/relationships/vmlDrawing" Target="../drawings/vmlDrawing5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72.wmf"/><Relationship Id="rId15" Type="http://schemas.openxmlformats.org/officeDocument/2006/relationships/oleObject" Target="../embeddings/oleObject268.bin"/><Relationship Id="rId14" Type="http://schemas.openxmlformats.org/officeDocument/2006/relationships/image" Target="../media/image271.wmf"/><Relationship Id="rId13" Type="http://schemas.openxmlformats.org/officeDocument/2006/relationships/oleObject" Target="../embeddings/oleObject267.bin"/><Relationship Id="rId12" Type="http://schemas.openxmlformats.org/officeDocument/2006/relationships/image" Target="../media/image270.wmf"/><Relationship Id="rId11" Type="http://schemas.openxmlformats.org/officeDocument/2006/relationships/oleObject" Target="../embeddings/oleObject266.bin"/><Relationship Id="rId10" Type="http://schemas.openxmlformats.org/officeDocument/2006/relationships/image" Target="../media/image269.wmf"/><Relationship Id="rId1" Type="http://schemas.openxmlformats.org/officeDocument/2006/relationships/oleObject" Target="../embeddings/oleObject261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3.bin"/><Relationship Id="rId8" Type="http://schemas.openxmlformats.org/officeDocument/2006/relationships/image" Target="../media/image275.wmf"/><Relationship Id="rId7" Type="http://schemas.openxmlformats.org/officeDocument/2006/relationships/oleObject" Target="../embeddings/oleObject272.bin"/><Relationship Id="rId6" Type="http://schemas.openxmlformats.org/officeDocument/2006/relationships/image" Target="../media/image274.w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273.wmf"/><Relationship Id="rId3" Type="http://schemas.openxmlformats.org/officeDocument/2006/relationships/oleObject" Target="../embeddings/oleObject270.bin"/><Relationship Id="rId2" Type="http://schemas.openxmlformats.org/officeDocument/2006/relationships/image" Target="../media/image267.wmf"/><Relationship Id="rId18" Type="http://schemas.openxmlformats.org/officeDocument/2006/relationships/vmlDrawing" Target="../drawings/vmlDrawing5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79.wmf"/><Relationship Id="rId15" Type="http://schemas.openxmlformats.org/officeDocument/2006/relationships/oleObject" Target="../embeddings/oleObject276.bin"/><Relationship Id="rId14" Type="http://schemas.openxmlformats.org/officeDocument/2006/relationships/image" Target="../media/image278.wmf"/><Relationship Id="rId13" Type="http://schemas.openxmlformats.org/officeDocument/2006/relationships/oleObject" Target="../embeddings/oleObject275.bin"/><Relationship Id="rId12" Type="http://schemas.openxmlformats.org/officeDocument/2006/relationships/image" Target="../media/image277.wmf"/><Relationship Id="rId11" Type="http://schemas.openxmlformats.org/officeDocument/2006/relationships/oleObject" Target="../embeddings/oleObject274.bin"/><Relationship Id="rId10" Type="http://schemas.openxmlformats.org/officeDocument/2006/relationships/image" Target="../media/image276.wmf"/><Relationship Id="rId1" Type="http://schemas.openxmlformats.org/officeDocument/2006/relationships/oleObject" Target="../embeddings/oleObject26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6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1.bin"/><Relationship Id="rId8" Type="http://schemas.openxmlformats.org/officeDocument/2006/relationships/image" Target="../media/image283.wmf"/><Relationship Id="rId7" Type="http://schemas.openxmlformats.org/officeDocument/2006/relationships/oleObject" Target="../embeddings/oleObject280.bin"/><Relationship Id="rId6" Type="http://schemas.openxmlformats.org/officeDocument/2006/relationships/image" Target="../media/image282.wmf"/><Relationship Id="rId5" Type="http://schemas.openxmlformats.org/officeDocument/2006/relationships/oleObject" Target="../embeddings/oleObject279.bin"/><Relationship Id="rId4" Type="http://schemas.openxmlformats.org/officeDocument/2006/relationships/image" Target="../media/image281.wmf"/><Relationship Id="rId3" Type="http://schemas.openxmlformats.org/officeDocument/2006/relationships/oleObject" Target="../embeddings/oleObject278.bin"/><Relationship Id="rId2" Type="http://schemas.openxmlformats.org/officeDocument/2006/relationships/image" Target="../media/image280.wmf"/><Relationship Id="rId12" Type="http://schemas.openxmlformats.org/officeDocument/2006/relationships/vmlDrawing" Target="../drawings/vmlDrawing6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84.wmf"/><Relationship Id="rId1" Type="http://schemas.openxmlformats.org/officeDocument/2006/relationships/oleObject" Target="../embeddings/oleObject277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8.wmf"/><Relationship Id="rId7" Type="http://schemas.openxmlformats.org/officeDocument/2006/relationships/oleObject" Target="../embeddings/oleObject285.bin"/><Relationship Id="rId6" Type="http://schemas.openxmlformats.org/officeDocument/2006/relationships/image" Target="../media/image287.wmf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286.wmf"/><Relationship Id="rId3" Type="http://schemas.openxmlformats.org/officeDocument/2006/relationships/oleObject" Target="../embeddings/oleObject283.bin"/><Relationship Id="rId2" Type="http://schemas.openxmlformats.org/officeDocument/2006/relationships/image" Target="../media/image285.wmf"/><Relationship Id="rId10" Type="http://schemas.openxmlformats.org/officeDocument/2006/relationships/vmlDrawing" Target="../drawings/vmlDrawing61.vml"/><Relationship Id="rId1" Type="http://schemas.openxmlformats.org/officeDocument/2006/relationships/oleObject" Target="../embeddings/oleObject282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91.wmf"/><Relationship Id="rId5" Type="http://schemas.openxmlformats.org/officeDocument/2006/relationships/oleObject" Target="../embeddings/oleObject288.bin"/><Relationship Id="rId4" Type="http://schemas.openxmlformats.org/officeDocument/2006/relationships/image" Target="../media/image290.wmf"/><Relationship Id="rId3" Type="http://schemas.openxmlformats.org/officeDocument/2006/relationships/oleObject" Target="../embeddings/oleObject287.bin"/><Relationship Id="rId2" Type="http://schemas.openxmlformats.org/officeDocument/2006/relationships/image" Target="../media/image289.wmf"/><Relationship Id="rId1" Type="http://schemas.openxmlformats.org/officeDocument/2006/relationships/oleObject" Target="../embeddings/oleObject286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3.bin"/><Relationship Id="rId8" Type="http://schemas.openxmlformats.org/officeDocument/2006/relationships/image" Target="../media/image295.wmf"/><Relationship Id="rId7" Type="http://schemas.openxmlformats.org/officeDocument/2006/relationships/oleObject" Target="../embeddings/oleObject292.bin"/><Relationship Id="rId6" Type="http://schemas.openxmlformats.org/officeDocument/2006/relationships/image" Target="../media/image294.wmf"/><Relationship Id="rId5" Type="http://schemas.openxmlformats.org/officeDocument/2006/relationships/oleObject" Target="../embeddings/oleObject291.bin"/><Relationship Id="rId4" Type="http://schemas.openxmlformats.org/officeDocument/2006/relationships/image" Target="../media/image293.wmf"/><Relationship Id="rId3" Type="http://schemas.openxmlformats.org/officeDocument/2006/relationships/oleObject" Target="../embeddings/oleObject290.bin"/><Relationship Id="rId2" Type="http://schemas.openxmlformats.org/officeDocument/2006/relationships/image" Target="../media/image292.wmf"/><Relationship Id="rId14" Type="http://schemas.openxmlformats.org/officeDocument/2006/relationships/vmlDrawing" Target="../drawings/vmlDrawing6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97.wmf"/><Relationship Id="rId11" Type="http://schemas.openxmlformats.org/officeDocument/2006/relationships/oleObject" Target="../embeddings/oleObject294.bin"/><Relationship Id="rId10" Type="http://schemas.openxmlformats.org/officeDocument/2006/relationships/image" Target="../media/image296.wmf"/><Relationship Id="rId1" Type="http://schemas.openxmlformats.org/officeDocument/2006/relationships/oleObject" Target="../embeddings/oleObject289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1.wmf"/><Relationship Id="rId7" Type="http://schemas.openxmlformats.org/officeDocument/2006/relationships/oleObject" Target="../embeddings/oleObject298.bin"/><Relationship Id="rId6" Type="http://schemas.openxmlformats.org/officeDocument/2006/relationships/image" Target="../media/image300.wmf"/><Relationship Id="rId5" Type="http://schemas.openxmlformats.org/officeDocument/2006/relationships/oleObject" Target="../embeddings/oleObject297.bin"/><Relationship Id="rId4" Type="http://schemas.openxmlformats.org/officeDocument/2006/relationships/image" Target="../media/image299.wmf"/><Relationship Id="rId3" Type="http://schemas.openxmlformats.org/officeDocument/2006/relationships/oleObject" Target="../embeddings/oleObject296.bin"/><Relationship Id="rId2" Type="http://schemas.openxmlformats.org/officeDocument/2006/relationships/image" Target="../media/image298.wmf"/><Relationship Id="rId10" Type="http://schemas.openxmlformats.org/officeDocument/2006/relationships/vmlDrawing" Target="../drawings/vmlDrawing64.vml"/><Relationship Id="rId1" Type="http://schemas.openxmlformats.org/officeDocument/2006/relationships/oleObject" Target="../embeddings/oleObject295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5.wmf"/><Relationship Id="rId8" Type="http://schemas.openxmlformats.org/officeDocument/2006/relationships/oleObject" Target="../embeddings/oleObject302.bin"/><Relationship Id="rId7" Type="http://schemas.openxmlformats.org/officeDocument/2006/relationships/image" Target="../media/image304.wmf"/><Relationship Id="rId6" Type="http://schemas.openxmlformats.org/officeDocument/2006/relationships/oleObject" Target="../embeddings/oleObject301.bin"/><Relationship Id="rId5" Type="http://schemas.openxmlformats.org/officeDocument/2006/relationships/image" Target="../media/image303.wmf"/><Relationship Id="rId4" Type="http://schemas.openxmlformats.org/officeDocument/2006/relationships/oleObject" Target="../embeddings/oleObject300.bin"/><Relationship Id="rId3" Type="http://schemas.openxmlformats.org/officeDocument/2006/relationships/image" Target="../media/image302.wmf"/><Relationship Id="rId21" Type="http://schemas.openxmlformats.org/officeDocument/2006/relationships/vmlDrawing" Target="../drawings/vmlDrawing65.vml"/><Relationship Id="rId20" Type="http://schemas.openxmlformats.org/officeDocument/2006/relationships/slideLayout" Target="../slideLayouts/slideLayout2.xml"/><Relationship Id="rId2" Type="http://schemas.openxmlformats.org/officeDocument/2006/relationships/oleObject" Target="../embeddings/oleObject299.bin"/><Relationship Id="rId19" Type="http://schemas.openxmlformats.org/officeDocument/2006/relationships/image" Target="../media/image309.wmf"/><Relationship Id="rId18" Type="http://schemas.openxmlformats.org/officeDocument/2006/relationships/oleObject" Target="../embeddings/oleObject308.bin"/><Relationship Id="rId17" Type="http://schemas.openxmlformats.org/officeDocument/2006/relationships/image" Target="../media/image308.wmf"/><Relationship Id="rId16" Type="http://schemas.openxmlformats.org/officeDocument/2006/relationships/oleObject" Target="../embeddings/oleObject307.bin"/><Relationship Id="rId15" Type="http://schemas.openxmlformats.org/officeDocument/2006/relationships/image" Target="../media/image307.wmf"/><Relationship Id="rId14" Type="http://schemas.openxmlformats.org/officeDocument/2006/relationships/oleObject" Target="../embeddings/oleObject306.bin"/><Relationship Id="rId13" Type="http://schemas.openxmlformats.org/officeDocument/2006/relationships/image" Target="../media/image306.wmf"/><Relationship Id="rId12" Type="http://schemas.openxmlformats.org/officeDocument/2006/relationships/oleObject" Target="../embeddings/oleObject305.bin"/><Relationship Id="rId11" Type="http://schemas.openxmlformats.org/officeDocument/2006/relationships/oleObject" Target="../embeddings/oleObject304.bin"/><Relationship Id="rId10" Type="http://schemas.openxmlformats.org/officeDocument/2006/relationships/oleObject" Target="../embeddings/oleObject303.bin"/><Relationship Id="rId1" Type="http://schemas.openxmlformats.org/officeDocument/2006/relationships/image" Target="../media/image1.jpe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2.wmf"/><Relationship Id="rId5" Type="http://schemas.openxmlformats.org/officeDocument/2006/relationships/oleObject" Target="../embeddings/oleObject311.bin"/><Relationship Id="rId4" Type="http://schemas.openxmlformats.org/officeDocument/2006/relationships/image" Target="../media/image311.wmf"/><Relationship Id="rId3" Type="http://schemas.openxmlformats.org/officeDocument/2006/relationships/oleObject" Target="../embeddings/oleObject310.bin"/><Relationship Id="rId2" Type="http://schemas.openxmlformats.org/officeDocument/2006/relationships/image" Target="../media/image310.wmf"/><Relationship Id="rId1" Type="http://schemas.openxmlformats.org/officeDocument/2006/relationships/oleObject" Target="../embeddings/oleObject309.bin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3.wmf"/><Relationship Id="rId1" Type="http://schemas.openxmlformats.org/officeDocument/2006/relationships/oleObject" Target="../embeddings/oleObject312.bin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5.wmf"/><Relationship Id="rId3" Type="http://schemas.openxmlformats.org/officeDocument/2006/relationships/oleObject" Target="../embeddings/oleObject314.bin"/><Relationship Id="rId2" Type="http://schemas.openxmlformats.org/officeDocument/2006/relationships/image" Target="../media/image314.wmf"/><Relationship Id="rId1" Type="http://schemas.openxmlformats.org/officeDocument/2006/relationships/oleObject" Target="../embeddings/oleObject313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8.wmf"/><Relationship Id="rId5" Type="http://schemas.openxmlformats.org/officeDocument/2006/relationships/oleObject" Target="../embeddings/oleObject317.bin"/><Relationship Id="rId4" Type="http://schemas.openxmlformats.org/officeDocument/2006/relationships/image" Target="../media/image317.wmf"/><Relationship Id="rId3" Type="http://schemas.openxmlformats.org/officeDocument/2006/relationships/oleObject" Target="../embeddings/oleObject316.bin"/><Relationship Id="rId2" Type="http://schemas.openxmlformats.org/officeDocument/2006/relationships/image" Target="../media/image316.wmf"/><Relationship Id="rId1" Type="http://schemas.openxmlformats.org/officeDocument/2006/relationships/oleObject" Target="../embeddings/oleObject31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wmf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7.bin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0.wmf"/><Relationship Id="rId3" Type="http://schemas.openxmlformats.org/officeDocument/2006/relationships/oleObject" Target="../embeddings/oleObject319.bin"/><Relationship Id="rId2" Type="http://schemas.openxmlformats.org/officeDocument/2006/relationships/image" Target="../media/image319.wmf"/><Relationship Id="rId1" Type="http://schemas.openxmlformats.org/officeDocument/2006/relationships/oleObject" Target="../embeddings/oleObject318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3.wmf"/><Relationship Id="rId5" Type="http://schemas.openxmlformats.org/officeDocument/2006/relationships/oleObject" Target="../embeddings/oleObject322.bin"/><Relationship Id="rId4" Type="http://schemas.openxmlformats.org/officeDocument/2006/relationships/image" Target="../media/image322.wmf"/><Relationship Id="rId3" Type="http://schemas.openxmlformats.org/officeDocument/2006/relationships/oleObject" Target="../embeddings/oleObject321.bin"/><Relationship Id="rId2" Type="http://schemas.openxmlformats.org/officeDocument/2006/relationships/image" Target="../media/image321.wmf"/><Relationship Id="rId1" Type="http://schemas.openxmlformats.org/officeDocument/2006/relationships/oleObject" Target="../embeddings/oleObject320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6.wmf"/><Relationship Id="rId5" Type="http://schemas.openxmlformats.org/officeDocument/2006/relationships/oleObject" Target="../embeddings/oleObject325.bin"/><Relationship Id="rId4" Type="http://schemas.openxmlformats.org/officeDocument/2006/relationships/image" Target="../media/image325.wmf"/><Relationship Id="rId3" Type="http://schemas.openxmlformats.org/officeDocument/2006/relationships/oleObject" Target="../embeddings/oleObject324.bin"/><Relationship Id="rId2" Type="http://schemas.openxmlformats.org/officeDocument/2006/relationships/image" Target="../media/image324.wmf"/><Relationship Id="rId1" Type="http://schemas.openxmlformats.org/officeDocument/2006/relationships/oleObject" Target="../embeddings/oleObject323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7.pn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8.wmf"/><Relationship Id="rId1" Type="http://schemas.openxmlformats.org/officeDocument/2006/relationships/oleObject" Target="../embeddings/oleObject326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1.wmf"/><Relationship Id="rId5" Type="http://schemas.openxmlformats.org/officeDocument/2006/relationships/oleObject" Target="../embeddings/oleObject329.bin"/><Relationship Id="rId4" Type="http://schemas.openxmlformats.org/officeDocument/2006/relationships/image" Target="../media/image330.wmf"/><Relationship Id="rId3" Type="http://schemas.openxmlformats.org/officeDocument/2006/relationships/oleObject" Target="../embeddings/oleObject328.bin"/><Relationship Id="rId2" Type="http://schemas.openxmlformats.org/officeDocument/2006/relationships/image" Target="../media/image329.wmf"/><Relationship Id="rId1" Type="http://schemas.openxmlformats.org/officeDocument/2006/relationships/oleObject" Target="../embeddings/oleObject327.bin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5.wmf"/><Relationship Id="rId7" Type="http://schemas.openxmlformats.org/officeDocument/2006/relationships/oleObject" Target="../embeddings/oleObject333.bin"/><Relationship Id="rId6" Type="http://schemas.openxmlformats.org/officeDocument/2006/relationships/image" Target="../media/image334.wmf"/><Relationship Id="rId5" Type="http://schemas.openxmlformats.org/officeDocument/2006/relationships/oleObject" Target="../embeddings/oleObject332.bin"/><Relationship Id="rId4" Type="http://schemas.openxmlformats.org/officeDocument/2006/relationships/image" Target="../media/image333.wmf"/><Relationship Id="rId3" Type="http://schemas.openxmlformats.org/officeDocument/2006/relationships/oleObject" Target="../embeddings/oleObject331.bin"/><Relationship Id="rId2" Type="http://schemas.openxmlformats.org/officeDocument/2006/relationships/image" Target="../media/image332.wmf"/><Relationship Id="rId10" Type="http://schemas.openxmlformats.org/officeDocument/2006/relationships/vmlDrawing" Target="../drawings/vmlDrawing75.vml"/><Relationship Id="rId1" Type="http://schemas.openxmlformats.org/officeDocument/2006/relationships/oleObject" Target="../embeddings/oleObject330.bin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8.wmf"/><Relationship Id="rId7" Type="http://schemas.openxmlformats.org/officeDocument/2006/relationships/oleObject" Target="../embeddings/oleObject337.bin"/><Relationship Id="rId6" Type="http://schemas.openxmlformats.org/officeDocument/2006/relationships/image" Target="../media/image337.wmf"/><Relationship Id="rId5" Type="http://schemas.openxmlformats.org/officeDocument/2006/relationships/oleObject" Target="../embeddings/oleObject336.bin"/><Relationship Id="rId4" Type="http://schemas.openxmlformats.org/officeDocument/2006/relationships/image" Target="../media/image336.wmf"/><Relationship Id="rId3" Type="http://schemas.openxmlformats.org/officeDocument/2006/relationships/oleObject" Target="../embeddings/oleObject335.bin"/><Relationship Id="rId2" Type="http://schemas.openxmlformats.org/officeDocument/2006/relationships/image" Target="../media/image332.wmf"/><Relationship Id="rId10" Type="http://schemas.openxmlformats.org/officeDocument/2006/relationships/vmlDrawing" Target="../drawings/vmlDrawing76.vml"/><Relationship Id="rId1" Type="http://schemas.openxmlformats.org/officeDocument/2006/relationships/oleObject" Target="../embeddings/oleObject334.bin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42.wmf"/><Relationship Id="rId7" Type="http://schemas.openxmlformats.org/officeDocument/2006/relationships/oleObject" Target="../embeddings/oleObject341.bin"/><Relationship Id="rId6" Type="http://schemas.openxmlformats.org/officeDocument/2006/relationships/image" Target="../media/image341.wmf"/><Relationship Id="rId5" Type="http://schemas.openxmlformats.org/officeDocument/2006/relationships/oleObject" Target="../embeddings/oleObject340.bin"/><Relationship Id="rId4" Type="http://schemas.openxmlformats.org/officeDocument/2006/relationships/image" Target="../media/image340.wmf"/><Relationship Id="rId3" Type="http://schemas.openxmlformats.org/officeDocument/2006/relationships/oleObject" Target="../embeddings/oleObject339.bin"/><Relationship Id="rId2" Type="http://schemas.openxmlformats.org/officeDocument/2006/relationships/image" Target="../media/image339.wmf"/><Relationship Id="rId10" Type="http://schemas.openxmlformats.org/officeDocument/2006/relationships/vmlDrawing" Target="../drawings/vmlDrawing77.vml"/><Relationship Id="rId1" Type="http://schemas.openxmlformats.org/officeDocument/2006/relationships/oleObject" Target="../embeddings/oleObject338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1.bin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4.wmf"/><Relationship Id="rId3" Type="http://schemas.openxmlformats.org/officeDocument/2006/relationships/oleObject" Target="../embeddings/oleObject343.bin"/><Relationship Id="rId2" Type="http://schemas.openxmlformats.org/officeDocument/2006/relationships/image" Target="../media/image343.wmf"/><Relationship Id="rId1" Type="http://schemas.openxmlformats.org/officeDocument/2006/relationships/oleObject" Target="../embeddings/oleObject342.bin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5.wmf"/><Relationship Id="rId1" Type="http://schemas.openxmlformats.org/officeDocument/2006/relationships/oleObject" Target="../embeddings/oleObject3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5540" name="TextBox 2"/>
          <p:cNvSpPr txBox="1"/>
          <p:nvPr/>
        </p:nvSpPr>
        <p:spPr>
          <a:xfrm>
            <a:off x="1712595" y="3702050"/>
            <a:ext cx="5293360" cy="25152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翩翩体-简" panose="03000300000000000000" charset="-122"/>
                <a:ea typeface="翩翩体-简" panose="03000300000000000000" charset="-122"/>
                <a:cs typeface="翩翩体-简" panose="03000300000000000000" charset="-122"/>
              </a:rPr>
              <a:t>天津师范大学</a:t>
            </a: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翩翩体-简" panose="03000300000000000000" charset="-122"/>
                <a:ea typeface="翩翩体-简" panose="03000300000000000000" charset="-122"/>
                <a:cs typeface="翩翩体-简" panose="03000300000000000000" charset="-122"/>
              </a:rPr>
              <a:t>数学科学学院</a:t>
            </a: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翩翩体-简" panose="03000300000000000000" charset="-122"/>
                <a:ea typeface="翩翩体-简" panose="03000300000000000000" charset="-122"/>
                <a:cs typeface="翩翩体-简" panose="03000300000000000000" charset="-122"/>
              </a:rPr>
              <a:t>张 彪</a:t>
            </a: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</p:txBody>
      </p:sp>
      <p:sp>
        <p:nvSpPr>
          <p:cNvPr id="65541" name="标题 65540"/>
          <p:cNvSpPr>
            <a:spLocks noGrp="1"/>
          </p:cNvSpPr>
          <p:nvPr/>
        </p:nvSpPr>
        <p:spPr>
          <a:xfrm>
            <a:off x="685800" y="71501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000" dirty="0">
                <a:latin typeface="娃娃体-简" panose="040B0500000000000000" charset="-122"/>
                <a:ea typeface="娃娃体-简" panose="040B0500000000000000" charset="-122"/>
              </a:rPr>
              <a:t>高等代数</a:t>
            </a:r>
            <a:endParaRPr lang="zh-CN" altLang="en-US" sz="8000" dirty="0">
              <a:latin typeface="娃娃体-简" panose="040B0500000000000000" charset="-122"/>
              <a:ea typeface="娃娃体-简" panose="040B0500000000000000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72706"/>
          <p:cNvSpPr txBox="1"/>
          <p:nvPr/>
        </p:nvSpPr>
        <p:spPr>
          <a:xfrm>
            <a:off x="639763" y="957898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某工厂生产四种货物，它在上半年和下半年向三家商店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发送货物的数量可用数表表示：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72709" name="对象 72708"/>
          <p:cNvGraphicFramePr/>
          <p:nvPr/>
        </p:nvGraphicFramePr>
        <p:xfrm>
          <a:off x="639763" y="2261870"/>
          <a:ext cx="2954337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9763" y="2261870"/>
                        <a:ext cx="2954337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对象 72713"/>
          <p:cNvGraphicFramePr/>
          <p:nvPr/>
        </p:nvGraphicFramePr>
        <p:xfrm>
          <a:off x="685800" y="4265295"/>
          <a:ext cx="2860675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" r:id="rId3" imgW="1168400" imgH="685800" progId="Equation.DSMT4">
                  <p:embed/>
                </p:oleObj>
              </mc:Choice>
              <mc:Fallback>
                <p:oleObj name="" r:id="rId3" imgW="1168400" imgH="685800" progId="Equation.DSMT4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265295"/>
                        <a:ext cx="2860675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矩形 72714"/>
          <p:cNvSpPr/>
          <p:nvPr/>
        </p:nvSpPr>
        <p:spPr>
          <a:xfrm>
            <a:off x="639763" y="6235383"/>
            <a:ext cx="6388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试求：工厂在一年内向各商店发送各种货物的数量．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2716" name="矩形 72715"/>
          <p:cNvSpPr/>
          <p:nvPr/>
        </p:nvSpPr>
        <p:spPr>
          <a:xfrm>
            <a:off x="3925888" y="2727325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上半年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商店发送第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2717" name="矩形 72716"/>
          <p:cNvSpPr/>
          <p:nvPr/>
        </p:nvSpPr>
        <p:spPr>
          <a:xfrm>
            <a:off x="3925888" y="4767263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表示工厂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下半年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商店发送第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16385" name="矩形 74764"/>
          <p:cNvSpPr>
            <a:spLocks noChangeAspect="1"/>
          </p:cNvSpPr>
          <p:nvPr/>
        </p:nvSpPr>
        <p:spPr>
          <a:xfrm>
            <a:off x="600710" y="73660"/>
            <a:ext cx="2299335" cy="64833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/>
            <a:r>
              <a:rPr lang="en-US" altLang="zh-CN" sz="2800">
                <a:solidFill>
                  <a:schemeClr val="accent4"/>
                </a:solidFill>
                <a:effectLst/>
              </a:rPr>
              <a:t>1</a:t>
            </a:r>
            <a:r>
              <a:rPr lang="zh-CN" altLang="en-US" sz="2800">
                <a:solidFill>
                  <a:schemeClr val="accent4"/>
                </a:solidFill>
                <a:effectLst/>
              </a:rPr>
              <a:t>、加法</a:t>
            </a:r>
            <a:endParaRPr lang="zh-CN" altLang="en-US" sz="28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5" grpId="0"/>
      <p:bldP spid="72716" grpId="0"/>
      <p:bldP spid="727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9402" name="对象 59401"/>
          <p:cNvGraphicFramePr/>
          <p:nvPr/>
        </p:nvGraphicFramePr>
        <p:xfrm>
          <a:off x="947738" y="1747838"/>
          <a:ext cx="295433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7738" y="1747838"/>
                        <a:ext cx="2954337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对象 59402"/>
          <p:cNvGraphicFramePr/>
          <p:nvPr/>
        </p:nvGraphicFramePr>
        <p:xfrm>
          <a:off x="5240338" y="1747838"/>
          <a:ext cx="286067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3" imgW="1168400" imgH="685800" progId="Equation.DSMT4">
                  <p:embed/>
                </p:oleObj>
              </mc:Choice>
              <mc:Fallback>
                <p:oleObj name="" r:id="rId3" imgW="1168400" imgH="685800" progId="Equation.DSMT4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0338" y="1747838"/>
                        <a:ext cx="2860675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对象 59409"/>
          <p:cNvGraphicFramePr/>
          <p:nvPr/>
        </p:nvGraphicFramePr>
        <p:xfrm>
          <a:off x="1549400" y="4005263"/>
          <a:ext cx="600075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" r:id="rId5" imgW="2451100" imgH="685800" progId="Equation.DSMT4">
                  <p:embed/>
                </p:oleObj>
              </mc:Choice>
              <mc:Fallback>
                <p:oleObj name="" r:id="rId5" imgW="2451100" imgH="685800" progId="Equation.DSMT4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400" y="4005263"/>
                        <a:ext cx="6000750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对象 59413"/>
          <p:cNvGraphicFramePr/>
          <p:nvPr/>
        </p:nvGraphicFramePr>
        <p:xfrm>
          <a:off x="762000" y="1717675"/>
          <a:ext cx="33274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" r:id="rId7" imgW="1358265" imgH="711200" progId="Equation.DSMT4">
                  <p:embed/>
                </p:oleObj>
              </mc:Choice>
              <mc:Fallback>
                <p:oleObj name="" r:id="rId7" imgW="1358265" imgH="711200" progId="Equation.DSMT4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1717675"/>
                        <a:ext cx="3327400" cy="174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5" name="对象 59414"/>
          <p:cNvGraphicFramePr/>
          <p:nvPr/>
        </p:nvGraphicFramePr>
        <p:xfrm>
          <a:off x="5054600" y="1717675"/>
          <a:ext cx="3233738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9" imgW="1320165" imgH="711200" progId="Equation.DSMT4">
                  <p:embed/>
                </p:oleObj>
              </mc:Choice>
              <mc:Fallback>
                <p:oleObj name="" r:id="rId9" imgW="1320165" imgH="711200" progId="Equation.DSMT4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54600" y="1717675"/>
                        <a:ext cx="3233738" cy="174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6" name="对象 59415"/>
          <p:cNvGraphicFramePr/>
          <p:nvPr/>
        </p:nvGraphicFramePr>
        <p:xfrm>
          <a:off x="1206500" y="3973513"/>
          <a:ext cx="6686550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11" imgW="2729230" imgH="711200" progId="Equation.DSMT4">
                  <p:embed/>
                </p:oleObj>
              </mc:Choice>
              <mc:Fallback>
                <p:oleObj name="" r:id="rId11" imgW="2729230" imgH="711200" progId="Equation.DSMT4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06500" y="3973513"/>
                        <a:ext cx="6686550" cy="1744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文本框 59397"/>
          <p:cNvSpPr txBox="1"/>
          <p:nvPr/>
        </p:nvSpPr>
        <p:spPr>
          <a:xfrm>
            <a:off x="639763" y="455613"/>
            <a:ext cx="71723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解：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工厂在一年内向各商店发送货物的数量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59404" name="对象 59403"/>
          <p:cNvGraphicFramePr/>
          <p:nvPr/>
        </p:nvGraphicFramePr>
        <p:xfrm>
          <a:off x="4294188" y="2309813"/>
          <a:ext cx="5540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13" imgW="139700" imgH="139700" progId="Equation.DSMT4">
                  <p:embed/>
                </p:oleObj>
              </mc:Choice>
              <mc:Fallback>
                <p:oleObj name="" r:id="rId13" imgW="139700" imgH="139700" progId="Equation.DSMT4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94188" y="2309813"/>
                        <a:ext cx="554037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任意多边形 59406"/>
          <p:cNvSpPr/>
          <p:nvPr/>
        </p:nvSpPr>
        <p:spPr>
          <a:xfrm rot="5400000">
            <a:off x="320357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8" name="任意多边形 59407"/>
          <p:cNvSpPr/>
          <p:nvPr/>
        </p:nvSpPr>
        <p:spPr>
          <a:xfrm rot="5400000">
            <a:off x="397192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9" name="任意多边形 59408"/>
          <p:cNvSpPr/>
          <p:nvPr/>
        </p:nvSpPr>
        <p:spPr>
          <a:xfrm rot="5400000">
            <a:off x="474027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13" name="任意多边形 59412"/>
          <p:cNvSpPr/>
          <p:nvPr/>
        </p:nvSpPr>
        <p:spPr>
          <a:xfrm rot="5400000">
            <a:off x="5507038" y="-603250"/>
            <a:ext cx="433387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66" name="文本框 74765"/>
          <p:cNvSpPr txBox="1"/>
          <p:nvPr/>
        </p:nvSpPr>
        <p:spPr>
          <a:xfrm>
            <a:off x="419418" y="1048385"/>
            <a:ext cx="7905750" cy="1041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设有两个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m</a:t>
            </a:r>
            <a:r>
              <a:rPr lang="en-US" altLang="en-US" sz="2400" b="1" err="1">
                <a:latin typeface="Times New Roman" panose="02020703060505090304" pitchFamily="18" charset="0"/>
                <a:ea typeface="楷体_GB2312" pitchFamily="49" charset="-122"/>
              </a:rPr>
              <a:t>×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= (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= (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400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)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那么矩阵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的和记作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＋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，规定为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4767" name="对象 74766"/>
          <p:cNvGraphicFramePr/>
          <p:nvPr/>
        </p:nvGraphicFramePr>
        <p:xfrm>
          <a:off x="1628458" y="2232978"/>
          <a:ext cx="59277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" imgW="2959100" imgH="939800" progId="Equation.DSMT4">
                  <p:embed/>
                </p:oleObj>
              </mc:Choice>
              <mc:Fallback>
                <p:oleObj name="" r:id="rId1" imgW="2959100" imgH="9398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8458" y="2232978"/>
                        <a:ext cx="5927725" cy="188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78" name="矩形 331777"/>
          <p:cNvSpPr/>
          <p:nvPr/>
        </p:nvSpPr>
        <p:spPr>
          <a:xfrm>
            <a:off x="419418" y="4471035"/>
            <a:ext cx="7991475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只有当两个矩阵是同型矩阵时，才能进行加法运算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indent="0"/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indent="0"/>
            <a:r>
              <a:rPr lang="en-US" altLang="zh-CN" sz="2400" dirty="0">
                <a:latin typeface="楷体_GB2312" pitchFamily="49" charset="-122"/>
                <a:sym typeface="+mn-ea"/>
              </a:rPr>
              <a:t>     2.</a:t>
            </a:r>
            <a:r>
              <a:rPr lang="zh-CN" altLang="en-US" sz="2400" dirty="0">
                <a:latin typeface="楷体_GB2312" pitchFamily="49" charset="-122"/>
                <a:sym typeface="+mn-ea"/>
              </a:rPr>
              <a:t>矩阵的加法就是矩阵对应的元素相加。</a:t>
            </a:r>
            <a:endParaRPr lang="zh-CN" altLang="en-US" sz="2400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/>
      <p:bldP spid="3317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1779" name="文本框 331778"/>
          <p:cNvSpPr txBox="1"/>
          <p:nvPr/>
        </p:nvSpPr>
        <p:spPr>
          <a:xfrm>
            <a:off x="758825" y="1397000"/>
            <a:ext cx="71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1780" name="对象 331779"/>
          <p:cNvGraphicFramePr/>
          <p:nvPr/>
        </p:nvGraphicFramePr>
        <p:xfrm>
          <a:off x="1714500" y="1916113"/>
          <a:ext cx="4445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" imgW="4445000" imgH="1625600" progId="Equation.3">
                  <p:embed/>
                </p:oleObj>
              </mc:Choice>
              <mc:Fallback>
                <p:oleObj name="" r:id="rId1" imgW="4445000" imgH="16256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500" y="1916113"/>
                        <a:ext cx="44450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1" name="对象 331780"/>
          <p:cNvGraphicFramePr/>
          <p:nvPr/>
        </p:nvGraphicFramePr>
        <p:xfrm>
          <a:off x="1425575" y="3644900"/>
          <a:ext cx="43307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3" imgW="4330700" imgH="1625600" progId="Equation.3">
                  <p:embed/>
                </p:oleObj>
              </mc:Choice>
              <mc:Fallback>
                <p:oleObj name="" r:id="rId3" imgW="4330700" imgH="16256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5575" y="3644900"/>
                        <a:ext cx="43307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2" name="对象 331781"/>
          <p:cNvGraphicFramePr/>
          <p:nvPr/>
        </p:nvGraphicFramePr>
        <p:xfrm>
          <a:off x="5818188" y="3686175"/>
          <a:ext cx="237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5" imgW="2374900" imgH="1511300" progId="Equation.3">
                  <p:embed/>
                </p:oleObj>
              </mc:Choice>
              <mc:Fallback>
                <p:oleObj name="" r:id="rId5" imgW="2374900" imgH="15113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8188" y="3686175"/>
                        <a:ext cx="23749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9259" name="矩形 309258"/>
          <p:cNvSpPr/>
          <p:nvPr/>
        </p:nvSpPr>
        <p:spPr>
          <a:xfrm>
            <a:off x="219393" y="350203"/>
            <a:ext cx="752475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矩阵加法满足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50825" y="1075690"/>
          <a:ext cx="8642350" cy="5267325"/>
        </p:xfrm>
        <a:graphic>
          <a:graphicData uri="http://schemas.openxmlformats.org/drawingml/2006/table">
            <a:tbl>
              <a:tblPr/>
              <a:tblGrid>
                <a:gridCol w="604838"/>
                <a:gridCol w="3568700"/>
                <a:gridCol w="4468495"/>
              </a:tblGrid>
              <a:tr h="5181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01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交换律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结合律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零元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   </a:t>
                      </a:r>
                      <a:endParaRPr lang="en-US" altLang="zh-CN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负元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en-US" altLang="zh-CN" dirty="0"/>
                    </a:p>
                    <a:p>
                      <a:pPr marL="0" lvl="0" indent="0">
                        <a:buNone/>
                      </a:pPr>
                      <a:r>
                        <a:rPr lang="en-US" altLang="zh-CN" dirty="0"/>
                        <a:t>     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971868" y="1196975"/>
          <a:ext cx="1522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" imgW="761365" imgH="203200" progId="Equation.DSMT4">
                  <p:embed/>
                </p:oleObj>
              </mc:Choice>
              <mc:Fallback>
                <p:oleObj name="" r:id="rId1" imgW="761365" imgH="203200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868" y="1196975"/>
                        <a:ext cx="15224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971868" y="1993900"/>
          <a:ext cx="15986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3" imgW="798830" imgH="177800" progId="Equation.DSMT4">
                  <p:embed/>
                </p:oleObj>
              </mc:Choice>
              <mc:Fallback>
                <p:oleObj name="" r:id="rId3" imgW="798830" imgH="177800" progId="Equation.DSMT4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868" y="1993900"/>
                        <a:ext cx="1598612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971868" y="3225483"/>
          <a:ext cx="2868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5" imgW="1433830" imgH="203200" progId="Equation.DSMT4">
                  <p:embed/>
                </p:oleObj>
              </mc:Choice>
              <mc:Fallback>
                <p:oleObj name="" r:id="rId5" imgW="1433830" imgH="203200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868" y="3225483"/>
                        <a:ext cx="28686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4501833" y="2019300"/>
          <a:ext cx="1854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7" imgW="925830" imgH="165100" progId="Equation.DSMT4">
                  <p:embed/>
                </p:oleObj>
              </mc:Choice>
              <mc:Fallback>
                <p:oleObj name="" r:id="rId7" imgW="925830" imgH="1651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1833" y="2019300"/>
                        <a:ext cx="18542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4486275" y="3225800"/>
          <a:ext cx="311404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9" imgW="1687830" imgH="203200" progId="Equation.DSMT4">
                  <p:embed/>
                </p:oleObj>
              </mc:Choice>
              <mc:Fallback>
                <p:oleObj name="" r:id="rId9" imgW="1687830" imgH="2032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86275" y="3225800"/>
                        <a:ext cx="3114040" cy="405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486275" y="1196658"/>
            <a:ext cx="3571875" cy="5048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是同型矩阵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2185" y="4512310"/>
            <a:ext cx="2633345" cy="253365"/>
          </a:xfrm>
          <a:prstGeom prst="rect">
            <a:avLst/>
          </a:prstGeom>
        </p:spPr>
      </p:pic>
      <p:pic>
        <p:nvPicPr>
          <p:cNvPr id="6" name="334E55B0-647D-440b-865C-3EC943EB4CBC-2" descr="/var/folders/9r/h3kgf21j5qvfs55b6j_q3zkc0000gn/T/com.kingsoft.wpsoffice.mac/wpsoffice.C10371wpsoffic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185" y="5581015"/>
            <a:ext cx="2955290" cy="3314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685" y="4439920"/>
            <a:ext cx="1166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44415" y="5581015"/>
            <a:ext cx="1166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9" grpId="0"/>
      <p:bldP spid="13" grpId="1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10276" name="矩形 310275"/>
          <p:cNvSpPr/>
          <p:nvPr/>
        </p:nvSpPr>
        <p:spPr>
          <a:xfrm>
            <a:off x="612775" y="695325"/>
            <a:ext cx="82073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）元素全为零的矩阵称为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零矩阵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记为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sn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    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/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对于所有的矩阵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都有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10277" name="矩形 310276"/>
          <p:cNvSpPr/>
          <p:nvPr/>
        </p:nvSpPr>
        <p:spPr>
          <a:xfrm>
            <a:off x="612775" y="1917700"/>
            <a:ext cx="8207375" cy="22463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4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）矩阵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称为矩阵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负矩阵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记为</a:t>
            </a:r>
            <a:r>
              <a:rPr lang="en-US" altLang="zh-CN" sz="2800">
                <a:latin typeface="Times New Roman" panose="02020703060505090304" pitchFamily="18" charset="0"/>
                <a:ea typeface="楷体_GB2312" pitchFamily="49" charset="-122"/>
              </a:rPr>
              <a:t>-</a:t>
            </a:r>
            <a:r>
              <a:rPr lang="en-US" altLang="zh-CN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+(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 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O 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59" name="对象 310277"/>
          <p:cNvGraphicFramePr/>
          <p:nvPr/>
        </p:nvGraphicFramePr>
        <p:xfrm>
          <a:off x="3028950" y="1990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114300" imgH="177800" progId="Equation.DSMT4">
                  <p:embed/>
                </p:oleObj>
              </mc:Choice>
              <mc:Fallback>
                <p:oleObj name="" r:id="rId1" imgW="114300" imgH="1778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28950" y="1990725"/>
                        <a:ext cx="114300" cy="17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1" name="对象 310280"/>
          <p:cNvGraphicFramePr/>
          <p:nvPr/>
        </p:nvGraphicFramePr>
        <p:xfrm>
          <a:off x="2339975" y="1917700"/>
          <a:ext cx="328771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3" imgW="3238500" imgH="1612900" progId="Equation.DSMT4">
                  <p:embed/>
                </p:oleObj>
              </mc:Choice>
              <mc:Fallback>
                <p:oleObj name="" r:id="rId3" imgW="3238500" imgH="1612900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1917700"/>
                        <a:ext cx="3287713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5" name="矩形 310284"/>
          <p:cNvSpPr/>
          <p:nvPr/>
        </p:nvSpPr>
        <p:spPr>
          <a:xfrm>
            <a:off x="684213" y="4365625"/>
            <a:ext cx="82073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5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）矩阵的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减法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定义为 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                             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9455" y="5380355"/>
            <a:ext cx="45926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 ≤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/>
      <p:bldP spid="310277" grpId="0"/>
      <p:bldP spid="31028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矩形 92161"/>
          <p:cNvSpPr/>
          <p:nvPr/>
        </p:nvSpPr>
        <p:spPr>
          <a:xfrm>
            <a:off x="4787900" y="1839913"/>
            <a:ext cx="4116388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发送第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    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1506" name="文本框 92162"/>
          <p:cNvSpPr txBox="1"/>
          <p:nvPr/>
        </p:nvSpPr>
        <p:spPr>
          <a:xfrm>
            <a:off x="639763" y="455613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例（续）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某工厂生产四种货物，它向三家商店发送的货物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数量可用数表表示为：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92164" name="矩形 92163"/>
          <p:cNvSpPr/>
          <p:nvPr/>
        </p:nvSpPr>
        <p:spPr>
          <a:xfrm>
            <a:off x="639763" y="3284538"/>
            <a:ext cx="6464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这四种货物的单价及单件重量也可列成数表：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2165" name="对象 92164"/>
          <p:cNvGraphicFramePr/>
          <p:nvPr/>
        </p:nvGraphicFramePr>
        <p:xfrm>
          <a:off x="1617663" y="1484313"/>
          <a:ext cx="295433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7663" y="1484313"/>
                        <a:ext cx="2954337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矩形 92165"/>
          <p:cNvSpPr/>
          <p:nvPr/>
        </p:nvSpPr>
        <p:spPr>
          <a:xfrm>
            <a:off x="4386263" y="4514850"/>
            <a:ext cx="4535487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种货物的单价，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种货物的单件重量．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2167" name="对象 92166"/>
          <p:cNvGraphicFramePr/>
          <p:nvPr/>
        </p:nvGraphicFramePr>
        <p:xfrm>
          <a:off x="2443163" y="3878263"/>
          <a:ext cx="1306512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3" imgW="533400" imgH="913765" progId="Equation.DSMT4">
                  <p:embed/>
                </p:oleObj>
              </mc:Choice>
              <mc:Fallback>
                <p:oleObj name="" r:id="rId3" imgW="533400" imgH="913765" progId="Equation.DSMT4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163" y="3878263"/>
                        <a:ext cx="1306512" cy="22415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矩形 92168"/>
          <p:cNvSpPr/>
          <p:nvPr/>
        </p:nvSpPr>
        <p:spPr>
          <a:xfrm>
            <a:off x="639763" y="6237288"/>
            <a:ext cx="6956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试求：工厂向三家商店所发货物的总值及总重量．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7622" name="矩形 367621"/>
          <p:cNvSpPr/>
          <p:nvPr/>
        </p:nvSpPr>
        <p:spPr>
          <a:xfrm>
            <a:off x="107950" y="47625"/>
            <a:ext cx="17287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乘法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4" grpId="0"/>
      <p:bldP spid="92166" grpId="0"/>
      <p:bldP spid="92169" grpId="0"/>
      <p:bldP spid="3676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折角形 93202"/>
          <p:cNvSpPr/>
          <p:nvPr/>
        </p:nvSpPr>
        <p:spPr>
          <a:xfrm>
            <a:off x="0" y="0"/>
            <a:ext cx="9144000" cy="2997200"/>
          </a:xfrm>
          <a:prstGeom prst="foldedCorner">
            <a:avLst>
              <a:gd name="adj" fmla="val 727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0" name="文本框 93187"/>
          <p:cNvSpPr txBox="1"/>
          <p:nvPr/>
        </p:nvSpPr>
        <p:spPr>
          <a:xfrm>
            <a:off x="611188" y="455613"/>
            <a:ext cx="7748587" cy="45243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解：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22531" name="对象 93194"/>
          <p:cNvGraphicFramePr/>
          <p:nvPr/>
        </p:nvGraphicFramePr>
        <p:xfrm>
          <a:off x="1463675" y="404813"/>
          <a:ext cx="24114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3675" y="404813"/>
                        <a:ext cx="2411413" cy="1371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93195"/>
          <p:cNvGraphicFramePr/>
          <p:nvPr/>
        </p:nvGraphicFramePr>
        <p:xfrm>
          <a:off x="6307138" y="115888"/>
          <a:ext cx="106521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3" imgW="533400" imgH="913765" progId="Equation.DSMT4">
                  <p:embed/>
                </p:oleObj>
              </mc:Choice>
              <mc:Fallback>
                <p:oleObj name="" r:id="rId3" imgW="533400" imgH="913765" progId="Equation.DSMT4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7138" y="115888"/>
                        <a:ext cx="1065212" cy="1828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7" name="矩形 93196"/>
          <p:cNvSpPr/>
          <p:nvPr/>
        </p:nvSpPr>
        <p:spPr>
          <a:xfrm>
            <a:off x="639763" y="3068638"/>
            <a:ext cx="7677150" cy="9620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以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zh-CN" altLang="en-US" b="1" baseline="-25000" dirty="0">
                <a:latin typeface="Times New Roman" panose="02020703060505090304" pitchFamily="18" charset="0"/>
                <a:ea typeface="楷体_GB2312" pitchFamily="49" charset="-122"/>
              </a:rPr>
              <a:t>，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分别表示工厂向第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家商店所发货物的总值及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总重量，其中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= 1, 2, 3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．于是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4" name="矩形 93199"/>
          <p:cNvSpPr/>
          <p:nvPr/>
        </p:nvSpPr>
        <p:spPr>
          <a:xfrm>
            <a:off x="611188" y="2060575"/>
            <a:ext cx="4116387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2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200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家商店</a:t>
            </a:r>
            <a:endParaRPr lang="zh-CN" altLang="en-US" sz="22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发送第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种货物的数量．        </a:t>
            </a:r>
            <a:endParaRPr lang="zh-CN" altLang="en-US" sz="22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5" name="矩形 93200"/>
          <p:cNvSpPr/>
          <p:nvPr/>
        </p:nvSpPr>
        <p:spPr>
          <a:xfrm>
            <a:off x="4572000" y="2060575"/>
            <a:ext cx="4535488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200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sz="2200" b="1" baseline="-2500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种货物的单价，</a:t>
            </a:r>
            <a:endParaRPr lang="zh-CN" altLang="en-US" sz="22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200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sz="2200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种货物的单件重量．  </a:t>
            </a:r>
            <a:endParaRPr lang="zh-CN" altLang="en-US" sz="22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3210" name="对象 93209"/>
          <p:cNvGraphicFramePr/>
          <p:nvPr/>
        </p:nvGraphicFramePr>
        <p:xfrm>
          <a:off x="723900" y="4668838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5" imgW="330200" imgH="228600" progId="Equation.DSMT4">
                  <p:embed/>
                </p:oleObj>
              </mc:Choice>
              <mc:Fallback>
                <p:oleObj name="" r:id="rId5" imgW="330200" imgH="228600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900" y="4668838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1" name="对象 93210"/>
          <p:cNvGraphicFramePr/>
          <p:nvPr/>
        </p:nvGraphicFramePr>
        <p:xfrm>
          <a:off x="1550988" y="4165600"/>
          <a:ext cx="474662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7" imgW="215900" imgH="685165" progId="Equation.DSMT4">
                  <p:embed/>
                </p:oleObj>
              </mc:Choice>
              <mc:Fallback>
                <p:oleObj name="" r:id="rId7" imgW="215900" imgH="685165" progId="Equation.DSMT4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0988" y="4165600"/>
                        <a:ext cx="474662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2" name="对象 93211"/>
          <p:cNvGraphicFramePr/>
          <p:nvPr/>
        </p:nvGraphicFramePr>
        <p:xfrm>
          <a:off x="2536825" y="4165600"/>
          <a:ext cx="503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9" imgW="228600" imgH="685800" progId="Equation.DSMT4">
                  <p:embed/>
                </p:oleObj>
              </mc:Choice>
              <mc:Fallback>
                <p:oleObj name="" r:id="rId9" imgW="228600" imgH="685800" progId="Equation.DSMT4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36825" y="4165600"/>
                        <a:ext cx="503238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3" name="对象 93212"/>
          <p:cNvGraphicFramePr/>
          <p:nvPr/>
        </p:nvGraphicFramePr>
        <p:xfrm>
          <a:off x="3552825" y="4165600"/>
          <a:ext cx="503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1" imgW="228600" imgH="685800" progId="Equation.DSMT4">
                  <p:embed/>
                </p:oleObj>
              </mc:Choice>
              <mc:Fallback>
                <p:oleObj name="" r:id="rId11" imgW="228600" imgH="685800" progId="Equation.DSMT4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52825" y="4165600"/>
                        <a:ext cx="503238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4" name="对象 93213"/>
          <p:cNvGraphicFramePr/>
          <p:nvPr/>
        </p:nvGraphicFramePr>
        <p:xfrm>
          <a:off x="4567238" y="4165600"/>
          <a:ext cx="5032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3" imgW="228600" imgH="685800" progId="Equation.DSMT4">
                  <p:embed/>
                </p:oleObj>
              </mc:Choice>
              <mc:Fallback>
                <p:oleObj name="" r:id="rId13" imgW="228600" imgH="685800" progId="Equation.DSMT4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67238" y="4165600"/>
                        <a:ext cx="503237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5" name="对象 93214"/>
          <p:cNvGraphicFramePr/>
          <p:nvPr/>
        </p:nvGraphicFramePr>
        <p:xfrm>
          <a:off x="5173663" y="4445000"/>
          <a:ext cx="15636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15" imgW="711200" imgH="431800" progId="Equation.DSMT4">
                  <p:embed/>
                </p:oleObj>
              </mc:Choice>
              <mc:Fallback>
                <p:oleObj name="" r:id="rId15" imgW="711200" imgH="431800" progId="Equation.DSMT4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73663" y="4445000"/>
                        <a:ext cx="1563687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6" name="对象 93215"/>
          <p:cNvGraphicFramePr/>
          <p:nvPr/>
        </p:nvGraphicFramePr>
        <p:xfrm>
          <a:off x="2127250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17" imgW="139700" imgH="139700" progId="Equation.DSMT4">
                  <p:embed/>
                </p:oleObj>
              </mc:Choice>
              <mc:Fallback>
                <p:oleObj name="" r:id="rId17" imgW="139700" imgH="139700" progId="Equation.DSMT4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27250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7" name="对象 93216"/>
          <p:cNvGraphicFramePr/>
          <p:nvPr/>
        </p:nvGraphicFramePr>
        <p:xfrm>
          <a:off x="3143250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9" imgW="139700" imgH="139700" progId="Equation.DSMT4">
                  <p:embed/>
                </p:oleObj>
              </mc:Choice>
              <mc:Fallback>
                <p:oleObj name="" r:id="rId19" imgW="139700" imgH="139700" progId="Equation.DSMT4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43250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8" name="对象 93217"/>
          <p:cNvGraphicFramePr/>
          <p:nvPr/>
        </p:nvGraphicFramePr>
        <p:xfrm>
          <a:off x="4157663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20" imgW="139700" imgH="139700" progId="Equation.DSMT4">
                  <p:embed/>
                </p:oleObj>
              </mc:Choice>
              <mc:Fallback>
                <p:oleObj name="" r:id="rId20" imgW="139700" imgH="139700" progId="Equation.DSMT4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57663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9" name="矩形 93218"/>
          <p:cNvSpPr/>
          <p:nvPr/>
        </p:nvSpPr>
        <p:spPr>
          <a:xfrm>
            <a:off x="1547813" y="4149725"/>
            <a:ext cx="3529012" cy="5032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93220" name="矩形 93219"/>
          <p:cNvSpPr/>
          <p:nvPr/>
        </p:nvSpPr>
        <p:spPr>
          <a:xfrm>
            <a:off x="1547813" y="5157788"/>
            <a:ext cx="3529012" cy="50323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3224" name="对象 93223"/>
          <p:cNvGraphicFramePr/>
          <p:nvPr/>
        </p:nvGraphicFramePr>
        <p:xfrm>
          <a:off x="723900" y="5956300"/>
          <a:ext cx="47132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21" imgW="2133600" imgH="228600" progId="Equation.DSMT4">
                  <p:embed/>
                </p:oleObj>
              </mc:Choice>
              <mc:Fallback>
                <p:oleObj name="" r:id="rId21" imgW="2133600" imgH="228600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3900" y="5956300"/>
                        <a:ext cx="471328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6" name="直接连接符 93225"/>
          <p:cNvSpPr/>
          <p:nvPr/>
        </p:nvSpPr>
        <p:spPr>
          <a:xfrm>
            <a:off x="1692275" y="5734050"/>
            <a:ext cx="166688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7" name="直接连接符 93226"/>
          <p:cNvSpPr/>
          <p:nvPr/>
        </p:nvSpPr>
        <p:spPr>
          <a:xfrm>
            <a:off x="2747963" y="5734050"/>
            <a:ext cx="166687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8" name="直接连接符 93227"/>
          <p:cNvSpPr/>
          <p:nvPr/>
        </p:nvSpPr>
        <p:spPr>
          <a:xfrm>
            <a:off x="3803650" y="5734050"/>
            <a:ext cx="166688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9" name="直接连接符 93228"/>
          <p:cNvSpPr/>
          <p:nvPr/>
        </p:nvSpPr>
        <p:spPr>
          <a:xfrm>
            <a:off x="4859338" y="5734050"/>
            <a:ext cx="166687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graphicFrame>
        <p:nvGraphicFramePr>
          <p:cNvPr id="93230" name="对象 93229"/>
          <p:cNvGraphicFramePr/>
          <p:nvPr/>
        </p:nvGraphicFramePr>
        <p:xfrm>
          <a:off x="5435600" y="5734050"/>
          <a:ext cx="15986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23" imgW="723900" imgH="431800" progId="Equation.DSMT4">
                  <p:embed/>
                </p:oleObj>
              </mc:Choice>
              <mc:Fallback>
                <p:oleObj name="" r:id="rId23" imgW="723900" imgH="431800" progId="Equation.DSMT4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35600" y="5734050"/>
                        <a:ext cx="1598613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7618" name="文本框 367617"/>
          <p:cNvSpPr txBox="1"/>
          <p:nvPr/>
        </p:nvSpPr>
        <p:spPr>
          <a:xfrm>
            <a:off x="474663" y="857250"/>
            <a:ext cx="7192962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引例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变量组之间的关系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7619" name="文本框 367618"/>
          <p:cNvSpPr txBox="1"/>
          <p:nvPr/>
        </p:nvSpPr>
        <p:spPr>
          <a:xfrm>
            <a:off x="1012825" y="1601788"/>
            <a:ext cx="7391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设有三组变量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、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、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endParaRPr lang="en-US" altLang="zh-CN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367620" name="文本框 367619"/>
          <p:cNvSpPr txBox="1"/>
          <p:nvPr/>
        </p:nvSpPr>
        <p:spPr>
          <a:xfrm>
            <a:off x="250825" y="2316163"/>
            <a:ext cx="6172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它们之间的关系分别为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7621" name="对象 367620"/>
          <p:cNvGraphicFramePr/>
          <p:nvPr/>
        </p:nvGraphicFramePr>
        <p:xfrm>
          <a:off x="1316038" y="2932113"/>
          <a:ext cx="5535612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1" imgW="2082800" imgH="939800" progId="Equation.3">
                  <p:embed/>
                </p:oleObj>
              </mc:Choice>
              <mc:Fallback>
                <p:oleObj name="" r:id="rId1" imgW="2082800" imgH="9398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6038" y="2932113"/>
                        <a:ext cx="5535612" cy="250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/>
      <p:bldP spid="367619" grpId="0"/>
      <p:bldP spid="3676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8642" name="对象 368641"/>
          <p:cNvGraphicFramePr/>
          <p:nvPr/>
        </p:nvGraphicFramePr>
        <p:xfrm>
          <a:off x="2349500" y="935038"/>
          <a:ext cx="44450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" r:id="rId1" imgW="1701165" imgH="711200" progId="Equation.3">
                  <p:embed/>
                </p:oleObj>
              </mc:Choice>
              <mc:Fallback>
                <p:oleObj name="" r:id="rId1" imgW="1701165" imgH="711200" progId="Equation.3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00" y="935038"/>
                        <a:ext cx="4445000" cy="180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3" name="文本框 368642"/>
          <p:cNvSpPr txBox="1"/>
          <p:nvPr/>
        </p:nvSpPr>
        <p:spPr>
          <a:xfrm>
            <a:off x="468313" y="2909888"/>
            <a:ext cx="52562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求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与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之间的关系</a:t>
            </a:r>
            <a:r>
              <a:rPr lang="en-US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. </a:t>
            </a:r>
            <a:endParaRPr lang="zh-CN" altLang="en-US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368644" name="文本框 368643"/>
          <p:cNvSpPr txBox="1"/>
          <p:nvPr/>
        </p:nvSpPr>
        <p:spPr>
          <a:xfrm>
            <a:off x="5651500" y="2909888"/>
            <a:ext cx="3733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把 </a:t>
            </a: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(2)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代入 </a:t>
            </a: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(1)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，得</a:t>
            </a:r>
            <a:endParaRPr lang="zh-CN" altLang="en-US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68645" name="对象 368644"/>
          <p:cNvGraphicFramePr/>
          <p:nvPr/>
        </p:nvGraphicFramePr>
        <p:xfrm>
          <a:off x="1981200" y="3592513"/>
          <a:ext cx="24384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" r:id="rId3" imgW="799465" imgH="431800" progId="Equation.3">
                  <p:embed/>
                </p:oleObj>
              </mc:Choice>
              <mc:Fallback>
                <p:oleObj name="" r:id="rId3" imgW="799465" imgH="431800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3592513"/>
                        <a:ext cx="2438400" cy="1311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6" name="对象 368645"/>
          <p:cNvGraphicFramePr/>
          <p:nvPr/>
        </p:nvGraphicFramePr>
        <p:xfrm>
          <a:off x="4419600" y="3476943"/>
          <a:ext cx="340677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" r:id="rId5" imgW="1116965" imgH="482600" progId="Equation.3">
                  <p:embed/>
                </p:oleObj>
              </mc:Choice>
              <mc:Fallback>
                <p:oleObj name="" r:id="rId5" imgW="1116965" imgH="482600" progId="Equation.3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9600" y="3476943"/>
                        <a:ext cx="3406775" cy="1465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7" name="对象 368646"/>
          <p:cNvGraphicFramePr/>
          <p:nvPr/>
        </p:nvGraphicFramePr>
        <p:xfrm>
          <a:off x="1557338" y="4941888"/>
          <a:ext cx="3135312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" r:id="rId7" imgW="1028065" imgH="444500" progId="Equation.3">
                  <p:embed/>
                </p:oleObj>
              </mc:Choice>
              <mc:Fallback>
                <p:oleObj name="" r:id="rId7" imgW="1028065" imgH="444500" progId="Equation.3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7338" y="4941888"/>
                        <a:ext cx="3135312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8" name="对象 368647"/>
          <p:cNvGraphicFramePr/>
          <p:nvPr/>
        </p:nvGraphicFramePr>
        <p:xfrm>
          <a:off x="4800600" y="4973638"/>
          <a:ext cx="3135313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" r:id="rId9" imgW="1028065" imgH="444500" progId="Equation.3">
                  <p:embed/>
                </p:oleObj>
              </mc:Choice>
              <mc:Fallback>
                <p:oleObj name="" r:id="rId9" imgW="1028065" imgH="444500" progId="Equation.3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0" y="4973638"/>
                        <a:ext cx="3135313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/>
      <p:bldP spid="3686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2512" name="文本框 192511"/>
          <p:cNvSpPr txBox="1"/>
          <p:nvPr/>
        </p:nvSpPr>
        <p:spPr>
          <a:xfrm>
            <a:off x="2411413" y="1722438"/>
            <a:ext cx="3962400" cy="8032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spcBef>
                <a:spcPct val="50000"/>
              </a:spcBef>
            </a:pPr>
            <a:r>
              <a:rPr lang="zh-CN" altLang="en-US" sz="4000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第四章  矩  阵</a:t>
            </a:r>
            <a:endParaRPr lang="zh-CN" altLang="en-US" sz="4000" b="1" noProof="1" dirty="0">
              <a:effectLst>
                <a:outerShdw blurRad="38100" dist="38100" dir="2700000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13" name="圆角矩形 192512" descr="水滴"/>
          <p:cNvSpPr/>
          <p:nvPr/>
        </p:nvSpPr>
        <p:spPr>
          <a:xfrm>
            <a:off x="1692275" y="2730500"/>
            <a:ext cx="5472113" cy="649288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、矩阵概念的一些背景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2567" name="矩形 192566"/>
          <p:cNvSpPr/>
          <p:nvPr/>
        </p:nvSpPr>
        <p:spPr>
          <a:xfrm>
            <a:off x="827088" y="3594100"/>
            <a:ext cx="7777162" cy="175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</a:pP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矩阵是线性代数中最基本的概念之一，也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是解决数学问题和实际问题的一个强有力的武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器之一。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9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2" grpId="0"/>
      <p:bldP spid="192513" grpId="0" animBg="1"/>
      <p:bldP spid="1925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9666" name="对象 369665"/>
          <p:cNvGraphicFramePr/>
          <p:nvPr/>
        </p:nvGraphicFramePr>
        <p:xfrm>
          <a:off x="2214245" y="930275"/>
          <a:ext cx="617918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" r:id="rId1" imgW="2374900" imgH="457200" progId="Equation.3">
                  <p:embed/>
                </p:oleObj>
              </mc:Choice>
              <mc:Fallback>
                <p:oleObj name="" r:id="rId1" imgW="2374900" imgH="457200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4245" y="930275"/>
                        <a:ext cx="6179185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7" name="文本框 369666"/>
          <p:cNvSpPr txBox="1"/>
          <p:nvPr/>
        </p:nvSpPr>
        <p:spPr>
          <a:xfrm>
            <a:off x="971550" y="2708275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如果用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9668" name="对象 369667"/>
          <p:cNvGraphicFramePr/>
          <p:nvPr/>
        </p:nvGraphicFramePr>
        <p:xfrm>
          <a:off x="3101340" y="2486660"/>
          <a:ext cx="5292090" cy="96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" r:id="rId3" imgW="2031365" imgH="444500" progId="Equation.3">
                  <p:embed/>
                </p:oleObj>
              </mc:Choice>
              <mc:Fallback>
                <p:oleObj name="" r:id="rId3" imgW="2031365" imgH="444500" progId="Equation.3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1340" y="2486660"/>
                        <a:ext cx="5292090" cy="963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9" name="文本框 369668"/>
          <p:cNvSpPr txBox="1"/>
          <p:nvPr/>
        </p:nvSpPr>
        <p:spPr>
          <a:xfrm>
            <a:off x="914400" y="3709988"/>
            <a:ext cx="8077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来表示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之间的关系，比较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69670" name="文本框 369669"/>
          <p:cNvSpPr txBox="1"/>
          <p:nvPr/>
        </p:nvSpPr>
        <p:spPr>
          <a:xfrm>
            <a:off x="914400" y="4437063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(3)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(4)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两式，就有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9671" name="对象 369670"/>
          <p:cNvGraphicFramePr/>
          <p:nvPr/>
        </p:nvGraphicFramePr>
        <p:xfrm>
          <a:off x="1382713" y="5219700"/>
          <a:ext cx="7010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" r:id="rId5" imgW="2513330" imgH="431800" progId="Equation.3">
                  <p:embed/>
                </p:oleObj>
              </mc:Choice>
              <mc:Fallback>
                <p:oleObj name="" r:id="rId5" imgW="2513330" imgH="43180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2713" y="5219700"/>
                        <a:ext cx="7010400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/>
      <p:bldP spid="369669" grpId="0"/>
      <p:bldP spid="3696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2802" name="文本框 332801"/>
          <p:cNvSpPr txBox="1"/>
          <p:nvPr/>
        </p:nvSpPr>
        <p:spPr>
          <a:xfrm>
            <a:off x="468313" y="170021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32803" name="对象 332802"/>
          <p:cNvGraphicFramePr/>
          <p:nvPr/>
        </p:nvGraphicFramePr>
        <p:xfrm>
          <a:off x="1460500" y="2290763"/>
          <a:ext cx="64246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1" imgW="2437130" imgH="431800" progId="Equation.DSMT4">
                  <p:embed/>
                </p:oleObj>
              </mc:Choice>
              <mc:Fallback>
                <p:oleObj name="" r:id="rId1" imgW="2437130" imgH="431800" progId="Equation.DSMT4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0500" y="2290763"/>
                        <a:ext cx="6424613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6" name="对象 332805"/>
          <p:cNvGraphicFramePr/>
          <p:nvPr/>
        </p:nvGraphicFramePr>
        <p:xfrm>
          <a:off x="4284663" y="3213100"/>
          <a:ext cx="1333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" r:id="rId3" imgW="1332865" imgH="330200" progId="Equation.3">
                  <p:embed/>
                </p:oleObj>
              </mc:Choice>
              <mc:Fallback>
                <p:oleObj name="" r:id="rId3" imgW="1332865" imgH="330200" progId="Equation.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4663" y="3213100"/>
                        <a:ext cx="1333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2839" name="组合 332838"/>
          <p:cNvGrpSpPr/>
          <p:nvPr/>
        </p:nvGrpSpPr>
        <p:grpSpPr>
          <a:xfrm>
            <a:off x="1619250" y="1757363"/>
            <a:ext cx="6985000" cy="712787"/>
            <a:chOff x="1020" y="1107"/>
            <a:chExt cx="4400" cy="449"/>
          </a:xfrm>
        </p:grpSpPr>
        <p:graphicFrame>
          <p:nvGraphicFramePr>
            <p:cNvPr id="31749" name="对象 332809"/>
            <p:cNvGraphicFramePr/>
            <p:nvPr/>
          </p:nvGraphicFramePr>
          <p:xfrm>
            <a:off x="1338" y="1117"/>
            <a:ext cx="99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" name="" r:id="rId5" imgW="672465" imgH="254000" progId="Equation.DSMT4">
                    <p:embed/>
                  </p:oleObj>
                </mc:Choice>
                <mc:Fallback>
                  <p:oleObj name="" r:id="rId5" imgW="672465" imgH="254000" progId="Equation.DSMT4">
                    <p:embed/>
                    <p:pic>
                      <p:nvPicPr>
                        <p:cNvPr id="0" name="图片 33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38" y="1117"/>
                          <a:ext cx="998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0" name="对象 332811"/>
            <p:cNvGraphicFramePr/>
            <p:nvPr/>
          </p:nvGraphicFramePr>
          <p:xfrm>
            <a:off x="2290" y="1117"/>
            <a:ext cx="99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" name="" r:id="rId7" imgW="685800" imgH="292100" progId="Equation.DSMT4">
                    <p:embed/>
                  </p:oleObj>
                </mc:Choice>
                <mc:Fallback>
                  <p:oleObj name="" r:id="rId7" imgW="685800" imgH="292100" progId="Equation.DSMT4">
                    <p:embed/>
                    <p:pic>
                      <p:nvPicPr>
                        <p:cNvPr id="0" name="图片 339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90" y="1117"/>
                          <a:ext cx="998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1" name="对象 332814"/>
            <p:cNvGraphicFramePr/>
            <p:nvPr/>
          </p:nvGraphicFramePr>
          <p:xfrm>
            <a:off x="4422" y="1117"/>
            <a:ext cx="99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" name="" r:id="rId9" imgW="660400" imgH="292100" progId="Equation.DSMT4">
                    <p:embed/>
                  </p:oleObj>
                </mc:Choice>
                <mc:Fallback>
                  <p:oleObj name="" r:id="rId9" imgW="660400" imgH="292100" progId="Equation.DSMT4">
                    <p:embed/>
                    <p:pic>
                      <p:nvPicPr>
                        <p:cNvPr id="0" name="图片 339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22" y="1117"/>
                          <a:ext cx="998" cy="4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2" name="矩形 332819"/>
            <p:cNvSpPr/>
            <p:nvPr/>
          </p:nvSpPr>
          <p:spPr>
            <a:xfrm>
              <a:off x="1020" y="1107"/>
              <a:ext cx="10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31753" name="矩形 332820"/>
            <p:cNvSpPr/>
            <p:nvPr/>
          </p:nvSpPr>
          <p:spPr>
            <a:xfrm>
              <a:off x="3198" y="1117"/>
              <a:ext cx="13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，那么矩阵</a:t>
              </a:r>
              <a:endParaRPr lang="zh-CN" altLang="en-US" sz="28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332822" name="矩形 332821"/>
          <p:cNvSpPr/>
          <p:nvPr/>
        </p:nvSpPr>
        <p:spPr>
          <a:xfrm>
            <a:off x="468313" y="2420938"/>
            <a:ext cx="17287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其中</a:t>
            </a:r>
            <a:endParaRPr lang="zh-CN" altLang="en-US" sz="28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32823" name="矩形 332822"/>
          <p:cNvSpPr/>
          <p:nvPr/>
        </p:nvSpPr>
        <p:spPr>
          <a:xfrm>
            <a:off x="468313" y="3141663"/>
            <a:ext cx="40322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称为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的乘积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，记为</a:t>
            </a:r>
            <a:endParaRPr lang="zh-CN" altLang="en-US" sz="28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32824" name="文本框 332823"/>
          <p:cNvSpPr txBox="1"/>
          <p:nvPr/>
        </p:nvSpPr>
        <p:spPr>
          <a:xfrm>
            <a:off x="611188" y="39338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例１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2825" name="对象 332824"/>
          <p:cNvGraphicFramePr/>
          <p:nvPr/>
        </p:nvGraphicFramePr>
        <p:xfrm>
          <a:off x="1187450" y="4437063"/>
          <a:ext cx="4559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" r:id="rId11" imgW="4557395" imgH="1002665" progId="Equation.3">
                  <p:embed/>
                </p:oleObj>
              </mc:Choice>
              <mc:Fallback>
                <p:oleObj name="" r:id="rId11" imgW="4557395" imgH="1002665" progId="Equation.3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7450" y="4437063"/>
                        <a:ext cx="4559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6" name="对象 332825"/>
          <p:cNvGraphicFramePr/>
          <p:nvPr/>
        </p:nvGraphicFramePr>
        <p:xfrm>
          <a:off x="5651500" y="4365625"/>
          <a:ext cx="26812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" r:id="rId13" imgW="1675765" imgH="1002665" progId="Equation.3">
                  <p:embed/>
                </p:oleObj>
              </mc:Choice>
              <mc:Fallback>
                <p:oleObj name="" r:id="rId13" imgW="1675765" imgH="1002665" progId="Equation.3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51500" y="4365625"/>
                        <a:ext cx="2681288" cy="115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7" name="对象 332826"/>
          <p:cNvGraphicFramePr/>
          <p:nvPr/>
        </p:nvGraphicFramePr>
        <p:xfrm>
          <a:off x="6156325" y="4508500"/>
          <a:ext cx="671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" r:id="rId15" imgW="673100" imgH="330200" progId="Equation.3">
                  <p:embed/>
                </p:oleObj>
              </mc:Choice>
              <mc:Fallback>
                <p:oleObj name="" r:id="rId15" imgW="673100" imgH="330200" progId="Equation.3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56325" y="4508500"/>
                        <a:ext cx="6715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8" name="对象 332827"/>
          <p:cNvGraphicFramePr/>
          <p:nvPr/>
        </p:nvGraphicFramePr>
        <p:xfrm>
          <a:off x="6877050" y="4508500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" r:id="rId17" imgW="698500" imgH="330200" progId="Equation.3">
                  <p:embed/>
                </p:oleObj>
              </mc:Choice>
              <mc:Fallback>
                <p:oleObj name="" r:id="rId17" imgW="698500" imgH="330200" progId="Equation.3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77050" y="4508500"/>
                        <a:ext cx="698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9" name="对象 332828"/>
          <p:cNvGraphicFramePr/>
          <p:nvPr/>
        </p:nvGraphicFramePr>
        <p:xfrm>
          <a:off x="6445250" y="5114925"/>
          <a:ext cx="2143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" r:id="rId19" imgW="215900" imgH="329565" progId="Equation.3">
                  <p:embed/>
                </p:oleObj>
              </mc:Choice>
              <mc:Fallback>
                <p:oleObj name="" r:id="rId19" imgW="215900" imgH="329565" progId="Equation.3">
                  <p:embed/>
                  <p:pic>
                    <p:nvPicPr>
                      <p:cNvPr id="0" name="图片 34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45250" y="5114925"/>
                        <a:ext cx="2143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0" name="对象 332829"/>
          <p:cNvGraphicFramePr/>
          <p:nvPr/>
        </p:nvGraphicFramePr>
        <p:xfrm>
          <a:off x="7164388" y="5084763"/>
          <a:ext cx="3921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" r:id="rId21" imgW="393700" imgH="330200" progId="Equation.3">
                  <p:embed/>
                </p:oleObj>
              </mc:Choice>
              <mc:Fallback>
                <p:oleObj name="" r:id="rId21" imgW="393700" imgH="330200" progId="Equation.3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164388" y="5084763"/>
                        <a:ext cx="392112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32" name="直接连接符 332831"/>
          <p:cNvSpPr/>
          <p:nvPr/>
        </p:nvSpPr>
        <p:spPr>
          <a:xfrm>
            <a:off x="2051050" y="4652963"/>
            <a:ext cx="1222375" cy="15875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3" name="直接连接符 332832"/>
          <p:cNvSpPr/>
          <p:nvPr/>
        </p:nvSpPr>
        <p:spPr>
          <a:xfrm>
            <a:off x="4211638" y="4508500"/>
            <a:ext cx="0" cy="863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4" name="直接连接符 332833"/>
          <p:cNvSpPr/>
          <p:nvPr/>
        </p:nvSpPr>
        <p:spPr>
          <a:xfrm>
            <a:off x="5003800" y="4508500"/>
            <a:ext cx="0" cy="863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5" name="直接连接符 332834"/>
          <p:cNvSpPr/>
          <p:nvPr/>
        </p:nvSpPr>
        <p:spPr>
          <a:xfrm flipV="1">
            <a:off x="1979613" y="5157788"/>
            <a:ext cx="1371600" cy="127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6" name="直接连接符 332835"/>
          <p:cNvSpPr/>
          <p:nvPr/>
        </p:nvSpPr>
        <p:spPr>
          <a:xfrm>
            <a:off x="4211638" y="4508500"/>
            <a:ext cx="0" cy="8636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7" name="直接连接符 332836"/>
          <p:cNvSpPr/>
          <p:nvPr/>
        </p:nvSpPr>
        <p:spPr>
          <a:xfrm>
            <a:off x="5003800" y="4581525"/>
            <a:ext cx="0" cy="72072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332838" name="对象 332837"/>
          <p:cNvGraphicFramePr/>
          <p:nvPr/>
        </p:nvGraphicFramePr>
        <p:xfrm>
          <a:off x="6732588" y="4797425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3" imgW="190500" imgH="317500" progId="Equation.3">
                  <p:embed/>
                </p:oleObj>
              </mc:Choice>
              <mc:Fallback>
                <p:oleObj name="" r:id="rId23" imgW="190500" imgH="317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32588" y="4797425"/>
                        <a:ext cx="190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2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32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2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2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32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/>
      <p:bldP spid="332822" grpId="0"/>
      <p:bldP spid="332823" grpId="0"/>
      <p:bldP spid="3328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3845" name="文本框 333844"/>
          <p:cNvSpPr txBox="1"/>
          <p:nvPr/>
        </p:nvSpPr>
        <p:spPr>
          <a:xfrm>
            <a:off x="395288" y="11811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5" name="文本框 333874"/>
          <p:cNvSpPr txBox="1"/>
          <p:nvPr/>
        </p:nvSpPr>
        <p:spPr>
          <a:xfrm>
            <a:off x="900113" y="1196975"/>
            <a:ext cx="7993062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）两个矩阵相乘，必须第二个矩阵的行数与第一个矩阵的列数相等。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6" name="文本框 333875"/>
          <p:cNvSpPr txBox="1"/>
          <p:nvPr/>
        </p:nvSpPr>
        <p:spPr>
          <a:xfrm>
            <a:off x="900113" y="2277110"/>
            <a:ext cx="7993062" cy="1373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）计算法则：两个矩阵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乘积的第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行第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列的元素等于第一个矩阵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行与第二个矩阵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列的对应元素乘积的和。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/>
      <p:bldP spid="333875" grpId="0"/>
      <p:bldP spid="3338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5876" name="文本框 335875"/>
          <p:cNvSpPr txBox="1"/>
          <p:nvPr/>
        </p:nvSpPr>
        <p:spPr>
          <a:xfrm>
            <a:off x="468313" y="1196975"/>
            <a:ext cx="1427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矩形 335884"/>
          <p:cNvSpPr/>
          <p:nvPr/>
        </p:nvSpPr>
        <p:spPr>
          <a:xfrm>
            <a:off x="2212975" y="981075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endParaRPr lang="zh-CN" altLang="zh-CN" sz="2800" b="1" dirty="0">
              <a:solidFill>
                <a:schemeClr val="bg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5886" name="对象 335885"/>
          <p:cNvGraphicFramePr/>
          <p:nvPr/>
        </p:nvGraphicFramePr>
        <p:xfrm>
          <a:off x="1476375" y="1557338"/>
          <a:ext cx="280828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1" imgW="1320165" imgH="711200" progId="Equation.DSMT4">
                  <p:embed/>
                </p:oleObj>
              </mc:Choice>
              <mc:Fallback>
                <p:oleObj name="" r:id="rId1" imgW="1320165" imgH="711200" progId="Equation.DSMT4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1557338"/>
                        <a:ext cx="2808288" cy="1512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7" name="对象 335886"/>
          <p:cNvGraphicFramePr/>
          <p:nvPr/>
        </p:nvGraphicFramePr>
        <p:xfrm>
          <a:off x="4356100" y="1196975"/>
          <a:ext cx="2663825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3" imgW="1104900" imgH="914400" progId="Equation.DSMT4">
                  <p:embed/>
                </p:oleObj>
              </mc:Choice>
              <mc:Fallback>
                <p:oleObj name="" r:id="rId3" imgW="1104900" imgH="914400" progId="Equation.DSMT4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0" y="1196975"/>
                        <a:ext cx="2663825" cy="220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8" name="文本框 335887"/>
          <p:cNvSpPr txBox="1"/>
          <p:nvPr/>
        </p:nvSpPr>
        <p:spPr>
          <a:xfrm>
            <a:off x="755650" y="350043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5908" name="对象 335907"/>
          <p:cNvGraphicFramePr/>
          <p:nvPr/>
        </p:nvGraphicFramePr>
        <p:xfrm>
          <a:off x="900113" y="3644900"/>
          <a:ext cx="583247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5" imgW="2628900" imgH="914400" progId="Equation.DSMT4">
                  <p:embed/>
                </p:oleObj>
              </mc:Choice>
              <mc:Fallback>
                <p:oleObj name="" r:id="rId5" imgW="2628900" imgH="914400" progId="Equation.DSMT4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3644900"/>
                        <a:ext cx="5832475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对象 335908"/>
          <p:cNvGraphicFramePr/>
          <p:nvPr/>
        </p:nvGraphicFramePr>
        <p:xfrm>
          <a:off x="7704138" y="4514850"/>
          <a:ext cx="2492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7" imgW="114300" imgH="177800" progId="Equation.DSMT4">
                  <p:embed/>
                </p:oleObj>
              </mc:Choice>
              <mc:Fallback>
                <p:oleObj name="" r:id="rId7" imgW="114300" imgH="177800" progId="Equation.DSMT4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04138" y="4514850"/>
                        <a:ext cx="249237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910" name="对象 335909"/>
          <p:cNvGraphicFramePr/>
          <p:nvPr/>
        </p:nvGraphicFramePr>
        <p:xfrm>
          <a:off x="6659563" y="3933825"/>
          <a:ext cx="1944687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9" imgW="939165" imgH="711200" progId="Equation.DSMT4">
                  <p:embed/>
                </p:oleObj>
              </mc:Choice>
              <mc:Fallback>
                <p:oleObj name="" r:id="rId9" imgW="939165" imgH="711200" progId="Equation.DSMT4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59563" y="3933825"/>
                        <a:ext cx="1944687" cy="1471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"/>
                                        <p:tgtEl>
                                          <p:spTgt spid="3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  <p:bldP spid="3358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6597" name="对象 366596"/>
          <p:cNvGraphicFramePr/>
          <p:nvPr/>
        </p:nvGraphicFramePr>
        <p:xfrm>
          <a:off x="1762125" y="476250"/>
          <a:ext cx="5643563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1" imgW="1943100" imgH="939800" progId="Equation.3">
                  <p:embed/>
                </p:oleObj>
              </mc:Choice>
              <mc:Fallback>
                <p:oleObj name="" r:id="rId1" imgW="1943100" imgH="9398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2125" y="476250"/>
                        <a:ext cx="5643563" cy="229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8" name="文本框 366597"/>
          <p:cNvSpPr txBox="1"/>
          <p:nvPr/>
        </p:nvSpPr>
        <p:spPr>
          <a:xfrm>
            <a:off x="468313" y="3284538"/>
            <a:ext cx="121920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若令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6599" name="对象 366598"/>
          <p:cNvGraphicFramePr/>
          <p:nvPr/>
        </p:nvGraphicFramePr>
        <p:xfrm>
          <a:off x="1762125" y="2854325"/>
          <a:ext cx="333502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3" imgW="1651000" imgH="939800" progId="Equation.3">
                  <p:embed/>
                </p:oleObj>
              </mc:Choice>
              <mc:Fallback>
                <p:oleObj name="" r:id="rId3" imgW="1651000" imgH="9398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2125" y="2854325"/>
                        <a:ext cx="3335020" cy="235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0" name="对象 366599"/>
          <p:cNvGraphicFramePr/>
          <p:nvPr/>
        </p:nvGraphicFramePr>
        <p:xfrm>
          <a:off x="5435600" y="2997200"/>
          <a:ext cx="15906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5" imgW="647700" imgH="939800" progId="Equation.3">
                  <p:embed/>
                </p:oleObj>
              </mc:Choice>
              <mc:Fallback>
                <p:oleObj name="" r:id="rId5" imgW="647700" imgH="9398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600" y="2997200"/>
                        <a:ext cx="1590675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1" name="对象 366600"/>
          <p:cNvGraphicFramePr/>
          <p:nvPr/>
        </p:nvGraphicFramePr>
        <p:xfrm>
          <a:off x="7235825" y="2997200"/>
          <a:ext cx="13398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7" imgW="635000" imgH="939165" progId="Equation.3">
                  <p:embed/>
                </p:oleObj>
              </mc:Choice>
              <mc:Fallback>
                <p:oleObj name="" r:id="rId7" imgW="635000" imgH="939165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35825" y="2997200"/>
                        <a:ext cx="133985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2" name="对象 366601"/>
          <p:cNvGraphicFramePr/>
          <p:nvPr/>
        </p:nvGraphicFramePr>
        <p:xfrm>
          <a:off x="3995738" y="5734050"/>
          <a:ext cx="14398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9" imgW="520065" imgH="165100" progId="Equation.DSMT4">
                  <p:embed/>
                </p:oleObj>
              </mc:Choice>
              <mc:Fallback>
                <p:oleObj name="" r:id="rId9" imgW="520065" imgH="165100" progId="Equation.DSMT4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5738" y="5734050"/>
                        <a:ext cx="1439862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3" name="文本框 366602"/>
          <p:cNvSpPr txBox="1"/>
          <p:nvPr/>
        </p:nvSpPr>
        <p:spPr>
          <a:xfrm>
            <a:off x="395288" y="5392738"/>
            <a:ext cx="1970087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方程组变成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5876" name="文本框 335875"/>
          <p:cNvSpPr txBox="1"/>
          <p:nvPr/>
        </p:nvSpPr>
        <p:spPr>
          <a:xfrm>
            <a:off x="395288" y="601980"/>
            <a:ext cx="1071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65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8" grpId="0" build="p"/>
      <p:bldP spid="366603" grpId="0"/>
      <p:bldP spid="3358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5876" name="文本框 335875"/>
          <p:cNvSpPr txBox="1"/>
          <p:nvPr/>
        </p:nvSpPr>
        <p:spPr>
          <a:xfrm>
            <a:off x="395288" y="601980"/>
            <a:ext cx="944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endParaRPr lang="en-US" altLang="zh-CN" sz="24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9685" y="759460"/>
            <a:ext cx="5948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在空间中作一坐标轴的转轴</a:t>
            </a:r>
            <a:r>
              <a:rPr lang="en-US" altLang="zh-CN" sz="2400"/>
              <a:t>. </a:t>
            </a:r>
            <a:r>
              <a:rPr lang="zh-CN" altLang="en-US" sz="2400"/>
              <a:t>设由坐标系 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 i="1" baseline="-25000"/>
              <a:t>1</a:t>
            </a:r>
            <a:r>
              <a:rPr lang="en-US" altLang="zh-CN" sz="2400" i="1"/>
              <a:t>, y</a:t>
            </a:r>
            <a:r>
              <a:rPr lang="en-US" altLang="zh-CN" sz="2400" i="1" baseline="-25000"/>
              <a:t>1</a:t>
            </a:r>
            <a:r>
              <a:rPr lang="en-US" altLang="zh-CN" sz="2400" i="1"/>
              <a:t>, z</a:t>
            </a:r>
            <a:r>
              <a:rPr lang="en-US" altLang="zh-CN" sz="2400" i="1" baseline="-25000"/>
              <a:t>1</a:t>
            </a:r>
            <a:r>
              <a:rPr lang="en-US" altLang="zh-CN" sz="2400"/>
              <a:t>) </a:t>
            </a:r>
            <a:r>
              <a:rPr lang="zh-CN" altLang="en-US" sz="2400"/>
              <a:t>到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的坐标变换的矩阵为</a:t>
            </a:r>
            <a:endParaRPr lang="zh-CN" altLang="en-US" sz="2400">
              <a:sym typeface="+mn-ea"/>
            </a:endParaRPr>
          </a:p>
        </p:txBody>
      </p:sp>
      <p:pic>
        <p:nvPicPr>
          <p:cNvPr id="5" name="334E55B0-647D-440b-865C-3EC943EB4CBC-3" descr="/var/folders/9r/h3kgf21j5qvfs55b6j_q3zkc0000gn/T/com.kingsoft.wpsoffice.mac/wpsoffice.V10371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9190" y="2002790"/>
            <a:ext cx="2198370" cy="9671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9685" y="2730500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如果令</a:t>
            </a:r>
            <a:endParaRPr lang="zh-CN" altLang="en-US" sz="2400"/>
          </a:p>
        </p:txBody>
      </p:sp>
      <p:pic>
        <p:nvPicPr>
          <p:cNvPr id="7" name="334E55B0-647D-440b-865C-3EC943EB4CBC-6" descr="/var/folders/9r/h3kgf21j5qvfs55b6j_q3zkc0000gn/T/com.kingsoft.wpsoffice.mac/wpsoffice.d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05" y="3506470"/>
            <a:ext cx="2769870" cy="8947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89685" y="4625340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那么坐标变换的公式可以写成</a:t>
            </a:r>
            <a:endParaRPr lang="zh-CN" altLang="en-US" sz="2400"/>
          </a:p>
        </p:txBody>
      </p:sp>
      <p:pic>
        <p:nvPicPr>
          <p:cNvPr id="10" name="334E55B0-647D-440b-865C-3EC943EB4CBC-7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220" y="5341620"/>
            <a:ext cx="1445895" cy="2463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89685" y="759460"/>
            <a:ext cx="5948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如果再做一次坐标系的转轴，设由第二个坐标系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)</a:t>
            </a:r>
            <a:r>
              <a:rPr lang="en-US" altLang="zh-CN" sz="2400"/>
              <a:t> </a:t>
            </a:r>
            <a:r>
              <a:rPr lang="zh-CN" altLang="en-US" sz="2400"/>
              <a:t>到 第三个坐标系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的坐标变换公式为</a:t>
            </a:r>
            <a:endParaRPr lang="zh-CN" altLang="en-US" sz="2400">
              <a:sym typeface="+mn-ea"/>
            </a:endParaRPr>
          </a:p>
        </p:txBody>
      </p:sp>
      <p:pic>
        <p:nvPicPr>
          <p:cNvPr id="10" name="334E55B0-647D-440b-865C-3EC943EB4CBC-8" descr="/var/folders/9r/h3kgf21j5qvfs55b6j_q3zkc0000gn/T/com.kingsoft.wpsoffice.mac/wpsoffice.j10371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2625" y="1984375"/>
            <a:ext cx="1445895" cy="2400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9685" y="2106295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其中</a:t>
            </a:r>
            <a:endParaRPr lang="zh-CN" altLang="en-US" sz="2400"/>
          </a:p>
        </p:txBody>
      </p:sp>
      <p:pic>
        <p:nvPicPr>
          <p:cNvPr id="7" name="334E55B0-647D-440b-865C-3EC943EB4CBC-9" descr="/var/folders/9r/h3kgf21j5qvfs55b6j_q3zkc0000gn/T/com.kingsoft.wpsoffice.mac/wpsoffice.K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2876550"/>
            <a:ext cx="4613275" cy="1104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16685" y="4242435"/>
            <a:ext cx="5948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那么，由第一个坐标系到第三个坐标系的坐标变换的矩阵即为</a:t>
            </a:r>
            <a:endParaRPr lang="zh-CN" altLang="en-US" sz="2400"/>
          </a:p>
        </p:txBody>
      </p:sp>
      <p:pic>
        <p:nvPicPr>
          <p:cNvPr id="9" name="334E55B0-647D-440b-865C-3EC943EB4CBC-10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5287645"/>
            <a:ext cx="1172845" cy="2171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3845" name="文本框 333844"/>
          <p:cNvSpPr txBox="1"/>
          <p:nvPr/>
        </p:nvSpPr>
        <p:spPr>
          <a:xfrm>
            <a:off x="395288" y="11811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7" name="文本框 333876"/>
          <p:cNvSpPr txBox="1"/>
          <p:nvPr/>
        </p:nvSpPr>
        <p:spPr>
          <a:xfrm>
            <a:off x="1223328" y="1221740"/>
            <a:ext cx="345598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）矩阵乘法满足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3883" name="组合 333882"/>
          <p:cNvGrpSpPr/>
          <p:nvPr/>
        </p:nvGrpSpPr>
        <p:grpSpPr>
          <a:xfrm>
            <a:off x="1223328" y="1798003"/>
            <a:ext cx="4751387" cy="590550"/>
            <a:chOff x="567" y="2559"/>
            <a:chExt cx="2993" cy="372"/>
          </a:xfrm>
        </p:grpSpPr>
        <p:graphicFrame>
          <p:nvGraphicFramePr>
            <p:cNvPr id="32774" name="对象 333877"/>
            <p:cNvGraphicFramePr/>
            <p:nvPr/>
          </p:nvGraphicFramePr>
          <p:xfrm>
            <a:off x="1927" y="2568"/>
            <a:ext cx="163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1141730" imgH="254000" progId="Equation.DSMT4">
                    <p:embed/>
                  </p:oleObj>
                </mc:Choice>
                <mc:Fallback>
                  <p:oleObj name="" r:id="rId1" imgW="1141730" imgH="2540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27" y="2568"/>
                          <a:ext cx="1633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5" name="文本框 333880"/>
            <p:cNvSpPr txBox="1"/>
            <p:nvPr/>
          </p:nvSpPr>
          <p:spPr>
            <a:xfrm>
              <a:off x="567" y="2559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）结合律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3884" name="组合 333883"/>
          <p:cNvGrpSpPr/>
          <p:nvPr/>
        </p:nvGrpSpPr>
        <p:grpSpPr>
          <a:xfrm>
            <a:off x="1223328" y="2445703"/>
            <a:ext cx="5327650" cy="1177925"/>
            <a:chOff x="567" y="2967"/>
            <a:chExt cx="3356" cy="742"/>
          </a:xfrm>
        </p:grpSpPr>
        <p:graphicFrame>
          <p:nvGraphicFramePr>
            <p:cNvPr id="32777" name="对象 333878"/>
            <p:cNvGraphicFramePr/>
            <p:nvPr/>
          </p:nvGraphicFramePr>
          <p:xfrm>
            <a:off x="1927" y="2968"/>
            <a:ext cx="199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" name="" r:id="rId3" imgW="1370330" imgH="254000" progId="Equation.DSMT4">
                    <p:embed/>
                  </p:oleObj>
                </mc:Choice>
                <mc:Fallback>
                  <p:oleObj name="" r:id="rId3" imgW="1370330" imgH="254000" progId="Equation.DSMT4">
                    <p:embed/>
                    <p:pic>
                      <p:nvPicPr>
                        <p:cNvPr id="0" name="图片 342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27" y="2968"/>
                          <a:ext cx="1996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对象 333879"/>
            <p:cNvGraphicFramePr/>
            <p:nvPr/>
          </p:nvGraphicFramePr>
          <p:xfrm>
            <a:off x="1972" y="3339"/>
            <a:ext cx="1951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9" name="" r:id="rId5" imgW="1332230" imgH="254000" progId="Equation.DSMT4">
                    <p:embed/>
                  </p:oleObj>
                </mc:Choice>
                <mc:Fallback>
                  <p:oleObj name="" r:id="rId5" imgW="1332230" imgH="254000" progId="Equation.DSMT4">
                    <p:embed/>
                    <p:pic>
                      <p:nvPicPr>
                        <p:cNvPr id="0" name="图片 34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72" y="3339"/>
                          <a:ext cx="1951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文本框 333881"/>
            <p:cNvSpPr txBox="1"/>
            <p:nvPr/>
          </p:nvSpPr>
          <p:spPr>
            <a:xfrm>
              <a:off x="567" y="2967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）分配律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/>
      <p:bldP spid="3338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44084" name="组合 344083"/>
          <p:cNvGrpSpPr/>
          <p:nvPr/>
        </p:nvGrpSpPr>
        <p:grpSpPr>
          <a:xfrm>
            <a:off x="395288" y="1196975"/>
            <a:ext cx="7921625" cy="519113"/>
            <a:chOff x="249" y="754"/>
            <a:chExt cx="4990" cy="327"/>
          </a:xfrm>
        </p:grpSpPr>
        <p:sp>
          <p:nvSpPr>
            <p:cNvPr id="33794" name="文本框 344067"/>
            <p:cNvSpPr txBox="1"/>
            <p:nvPr/>
          </p:nvSpPr>
          <p:spPr>
            <a:xfrm>
              <a:off x="249" y="754"/>
              <a:ext cx="42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）矩阵乘法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不满足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交换律，即一般来说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795" name="对象 344068"/>
            <p:cNvGraphicFramePr/>
            <p:nvPr/>
          </p:nvGraphicFramePr>
          <p:xfrm>
            <a:off x="4241" y="799"/>
            <a:ext cx="99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" r:id="rId1" imgW="596265" imgH="165100" progId="Equation.DSMT4">
                    <p:embed/>
                  </p:oleObj>
                </mc:Choice>
                <mc:Fallback>
                  <p:oleObj name="" r:id="rId1" imgW="596265" imgH="165100" progId="Equation.DSMT4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41" y="799"/>
                          <a:ext cx="998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4070" name="组合 344069"/>
          <p:cNvGrpSpPr/>
          <p:nvPr/>
        </p:nvGrpSpPr>
        <p:grpSpPr>
          <a:xfrm>
            <a:off x="539750" y="1811338"/>
            <a:ext cx="6423025" cy="1041400"/>
            <a:chOff x="850" y="1171"/>
            <a:chExt cx="4046" cy="656"/>
          </a:xfrm>
        </p:grpSpPr>
        <p:sp>
          <p:nvSpPr>
            <p:cNvPr id="33797" name="文本框 344070"/>
            <p:cNvSpPr txBox="1"/>
            <p:nvPr/>
          </p:nvSpPr>
          <p:spPr>
            <a:xfrm>
              <a:off x="850" y="1333"/>
              <a:ext cx="95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例如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798" name="对象 344071"/>
            <p:cNvGraphicFramePr/>
            <p:nvPr/>
          </p:nvGraphicFramePr>
          <p:xfrm>
            <a:off x="1800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3" imgW="2322830" imgH="1040765" progId="Equation.3">
                    <p:embed/>
                  </p:oleObj>
                </mc:Choice>
                <mc:Fallback>
                  <p:oleObj name="" r:id="rId3" imgW="2322830" imgH="1040765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00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对象 344072"/>
            <p:cNvGraphicFramePr/>
            <p:nvPr/>
          </p:nvGraphicFramePr>
          <p:xfrm>
            <a:off x="3432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5" imgW="2322830" imgH="1040765" progId="Equation.3">
                    <p:embed/>
                  </p:oleObj>
                </mc:Choice>
                <mc:Fallback>
                  <p:oleObj name="" r:id="rId5" imgW="2322830" imgH="1040765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32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074" name="文本框 344073"/>
          <p:cNvSpPr txBox="1"/>
          <p:nvPr/>
        </p:nvSpPr>
        <p:spPr>
          <a:xfrm>
            <a:off x="682625" y="305435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4075" name="对象 344074"/>
          <p:cNvGraphicFramePr/>
          <p:nvPr/>
        </p:nvGraphicFramePr>
        <p:xfrm>
          <a:off x="1258888" y="2852738"/>
          <a:ext cx="204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7" imgW="2044700" imgH="977900" progId="Equation.3">
                  <p:embed/>
                </p:oleObj>
              </mc:Choice>
              <mc:Fallback>
                <p:oleObj name="" r:id="rId7" imgW="2044700" imgH="9779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2852738"/>
                        <a:ext cx="2044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6" name="对象 344075"/>
          <p:cNvGraphicFramePr/>
          <p:nvPr/>
        </p:nvGraphicFramePr>
        <p:xfrm>
          <a:off x="3590925" y="2882900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9" imgW="2565400" imgH="977900" progId="Equation.DSMT4">
                  <p:embed/>
                </p:oleObj>
              </mc:Choice>
              <mc:Fallback>
                <p:oleObj name="" r:id="rId9" imgW="2565400" imgH="977900" progId="Equation.DSMT4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0925" y="2882900"/>
                        <a:ext cx="256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7" name="对象 344076"/>
          <p:cNvGraphicFramePr/>
          <p:nvPr/>
        </p:nvGraphicFramePr>
        <p:xfrm>
          <a:off x="6300788" y="321310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11" imgW="2158365" imgH="431800" progId="Equation.3">
                  <p:embed/>
                </p:oleObj>
              </mc:Choice>
              <mc:Fallback>
                <p:oleObj name="" r:id="rId11" imgW="2158365" imgH="4318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00788" y="3213100"/>
                        <a:ext cx="2159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4085" name="组合 344084"/>
          <p:cNvGrpSpPr/>
          <p:nvPr/>
        </p:nvGrpSpPr>
        <p:grpSpPr>
          <a:xfrm>
            <a:off x="468313" y="3933825"/>
            <a:ext cx="8675687" cy="946150"/>
            <a:chOff x="295" y="2478"/>
            <a:chExt cx="5465" cy="596"/>
          </a:xfrm>
        </p:grpSpPr>
        <p:sp>
          <p:nvSpPr>
            <p:cNvPr id="33805" name="文本框 344077"/>
            <p:cNvSpPr txBox="1"/>
            <p:nvPr/>
          </p:nvSpPr>
          <p:spPr>
            <a:xfrm>
              <a:off x="295" y="2478"/>
              <a:ext cx="5465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）矩阵乘法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不满足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消去律，即当                   时，不一定有           ；         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806" name="对象 344080"/>
            <p:cNvGraphicFramePr/>
            <p:nvPr/>
          </p:nvGraphicFramePr>
          <p:xfrm>
            <a:off x="3630" y="2509"/>
            <a:ext cx="104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" name="" r:id="rId13" imgW="621030" imgH="177800" progId="Equation.DSMT4">
                    <p:embed/>
                  </p:oleObj>
                </mc:Choice>
                <mc:Fallback>
                  <p:oleObj name="" r:id="rId13" imgW="621030" imgH="177800" progId="Equation.DSMT4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30" y="2509"/>
                          <a:ext cx="1041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7" name="对象 344081"/>
            <p:cNvGraphicFramePr/>
            <p:nvPr/>
          </p:nvGraphicFramePr>
          <p:xfrm>
            <a:off x="748" y="2795"/>
            <a:ext cx="63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" name="" r:id="rId15" imgW="405765" imgH="177800" progId="Equation.DSMT4">
                    <p:embed/>
                  </p:oleObj>
                </mc:Choice>
                <mc:Fallback>
                  <p:oleObj name="" r:id="rId15" imgW="405765" imgH="177800" progId="Equation.DSMT4">
                    <p:embed/>
                    <p:pic>
                      <p:nvPicPr>
                        <p:cNvPr id="0" name="图片 331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48" y="2795"/>
                          <a:ext cx="636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083" name="文本框 344082"/>
          <p:cNvSpPr txBox="1"/>
          <p:nvPr/>
        </p:nvSpPr>
        <p:spPr>
          <a:xfrm>
            <a:off x="539750" y="5013325"/>
            <a:ext cx="82804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因为由上例可以看到，两个不为零的矩阵的乘积可以是零。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4" grpId="0"/>
      <p:bldP spid="3440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43063" name="对象 343062"/>
          <p:cNvGraphicFramePr/>
          <p:nvPr/>
        </p:nvGraphicFramePr>
        <p:xfrm>
          <a:off x="3059113" y="2781300"/>
          <a:ext cx="2239962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1" imgW="1143000" imgH="914400" progId="Equation.DSMT4">
                  <p:embed/>
                </p:oleObj>
              </mc:Choice>
              <mc:Fallback>
                <p:oleObj name="" r:id="rId1" imgW="1143000" imgH="914400" progId="Equation.DSMT4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9113" y="2781300"/>
                        <a:ext cx="2239962" cy="179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3095" name="组合 343094"/>
          <p:cNvGrpSpPr/>
          <p:nvPr/>
        </p:nvGrpSpPr>
        <p:grpSpPr>
          <a:xfrm>
            <a:off x="395288" y="2133600"/>
            <a:ext cx="8497887" cy="946150"/>
            <a:chOff x="249" y="611"/>
            <a:chExt cx="5353" cy="596"/>
          </a:xfrm>
        </p:grpSpPr>
        <p:sp>
          <p:nvSpPr>
            <p:cNvPr id="34819" name="矩形 343041"/>
            <p:cNvSpPr/>
            <p:nvPr/>
          </p:nvSpPr>
          <p:spPr>
            <a:xfrm>
              <a:off x="249" y="618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0" name="矩形 343074"/>
            <p:cNvSpPr/>
            <p:nvPr/>
          </p:nvSpPr>
          <p:spPr>
            <a:xfrm>
              <a:off x="295" y="611"/>
              <a:ext cx="5307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主对角线上的元素全是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，其余元素全是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的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  <a:p>
              <a:pPr indent="0"/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3096" name="组合 343095"/>
          <p:cNvGrpSpPr/>
          <p:nvPr/>
        </p:nvGrpSpPr>
        <p:grpSpPr>
          <a:xfrm>
            <a:off x="468313" y="4652963"/>
            <a:ext cx="6767512" cy="576262"/>
            <a:chOff x="295" y="2024"/>
            <a:chExt cx="4263" cy="363"/>
          </a:xfrm>
        </p:grpSpPr>
        <p:sp>
          <p:nvSpPr>
            <p:cNvPr id="34822" name="矩形 343075"/>
            <p:cNvSpPr/>
            <p:nvPr/>
          </p:nvSpPr>
          <p:spPr>
            <a:xfrm>
              <a:off x="295" y="2024"/>
              <a:ext cx="42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称为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级单位矩阵，记为     ，简记为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E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3" name="对象 343076"/>
            <p:cNvGraphicFramePr/>
            <p:nvPr/>
          </p:nvGraphicFramePr>
          <p:xfrm>
            <a:off x="2713" y="2024"/>
            <a:ext cx="30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" r:id="rId3" imgW="190500" imgH="228600" progId="Equation.DSMT4">
                    <p:embed/>
                  </p:oleObj>
                </mc:Choice>
                <mc:Fallback>
                  <p:oleObj name="" r:id="rId3" imgW="190500" imgH="228600" progId="Equation.DSMT4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13" y="2024"/>
                          <a:ext cx="303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097" name="组合 343096"/>
          <p:cNvGrpSpPr/>
          <p:nvPr/>
        </p:nvGrpSpPr>
        <p:grpSpPr>
          <a:xfrm>
            <a:off x="468313" y="5229225"/>
            <a:ext cx="5256212" cy="576263"/>
            <a:chOff x="295" y="2341"/>
            <a:chExt cx="3311" cy="363"/>
          </a:xfrm>
        </p:grpSpPr>
        <p:sp>
          <p:nvSpPr>
            <p:cNvPr id="34825" name="矩形 343087"/>
            <p:cNvSpPr/>
            <p:nvPr/>
          </p:nvSpPr>
          <p:spPr>
            <a:xfrm>
              <a:off x="295" y="2341"/>
              <a:ext cx="8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显然有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6" name="对象 343088"/>
            <p:cNvGraphicFramePr/>
            <p:nvPr/>
          </p:nvGraphicFramePr>
          <p:xfrm>
            <a:off x="1247" y="2352"/>
            <a:ext cx="235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" name="" r:id="rId5" imgW="1536700" imgH="228600" progId="Equation.DSMT4">
                    <p:embed/>
                  </p:oleObj>
                </mc:Choice>
                <mc:Fallback>
                  <p:oleObj name="" r:id="rId5" imgW="1536700" imgH="228600" progId="Equation.DSMT4">
                    <p:embed/>
                    <p:pic>
                      <p:nvPicPr>
                        <p:cNvPr id="0" name="图片 33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47" y="2352"/>
                          <a:ext cx="2359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103" name="组合 343102"/>
          <p:cNvGrpSpPr/>
          <p:nvPr/>
        </p:nvGrpSpPr>
        <p:grpSpPr>
          <a:xfrm>
            <a:off x="538163" y="1196975"/>
            <a:ext cx="7705725" cy="560388"/>
            <a:chOff x="249" y="754"/>
            <a:chExt cx="4854" cy="353"/>
          </a:xfrm>
        </p:grpSpPr>
        <p:sp>
          <p:nvSpPr>
            <p:cNvPr id="34828" name="文本框 343099"/>
            <p:cNvSpPr txBox="1"/>
            <p:nvPr/>
          </p:nvSpPr>
          <p:spPr>
            <a:xfrm>
              <a:off x="249" y="754"/>
              <a:ext cx="48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特别的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如果                  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则称          可交换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.</a:t>
              </a:r>
              <a:endParaRPr lang="en-US" altLang="zh-CN" sz="280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9" name="对象 343100"/>
            <p:cNvGraphicFramePr/>
            <p:nvPr/>
          </p:nvGraphicFramePr>
          <p:xfrm>
            <a:off x="1519" y="754"/>
            <a:ext cx="97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1" name="" r:id="rId7" imgW="583565" imgH="165100" progId="Equation.DSMT4">
                    <p:embed/>
                  </p:oleObj>
                </mc:Choice>
                <mc:Fallback>
                  <p:oleObj name="" r:id="rId7" imgW="583565" imgH="165100" progId="Equation.DSMT4">
                    <p:embed/>
                    <p:pic>
                      <p:nvPicPr>
                        <p:cNvPr id="0" name="图片 33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19" y="754"/>
                          <a:ext cx="977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对象 343101"/>
            <p:cNvGraphicFramePr/>
            <p:nvPr/>
          </p:nvGraphicFramePr>
          <p:xfrm>
            <a:off x="3022" y="767"/>
            <a:ext cx="51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" name="" r:id="rId9" imgW="304800" imgH="203200" progId="Equation.DSMT4">
                    <p:embed/>
                  </p:oleObj>
                </mc:Choice>
                <mc:Fallback>
                  <p:oleObj name="" r:id="rId9" imgW="304800" imgH="203200" progId="Equation.DSMT4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22" y="767"/>
                          <a:ext cx="510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3762" name="对象 73761"/>
          <p:cNvGraphicFramePr/>
          <p:nvPr/>
        </p:nvGraphicFramePr>
        <p:xfrm>
          <a:off x="5263515" y="1501775"/>
          <a:ext cx="21574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1" imgW="1079500" imgH="469900" progId="Equation.DSMT4">
                  <p:embed/>
                </p:oleObj>
              </mc:Choice>
              <mc:Fallback>
                <p:oleObj name="" r:id="rId1" imgW="1079500" imgH="469900" progId="Equation.DSMT4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3515" y="1501775"/>
                        <a:ext cx="21574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63" name="组合 73762"/>
          <p:cNvGrpSpPr/>
          <p:nvPr/>
        </p:nvGrpSpPr>
        <p:grpSpPr>
          <a:xfrm>
            <a:off x="3512185" y="1338263"/>
            <a:ext cx="1600200" cy="633412"/>
            <a:chOff x="2688" y="1041"/>
            <a:chExt cx="1008" cy="399"/>
          </a:xfrm>
        </p:grpSpPr>
        <p:sp>
          <p:nvSpPr>
            <p:cNvPr id="6147" name="直接连接符 73763"/>
            <p:cNvSpPr/>
            <p:nvPr/>
          </p:nvSpPr>
          <p:spPr>
            <a:xfrm>
              <a:off x="2688" y="1440"/>
              <a:ext cx="1008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6148" name="矩形 73764"/>
            <p:cNvSpPr/>
            <p:nvPr/>
          </p:nvSpPr>
          <p:spPr>
            <a:xfrm>
              <a:off x="2928" y="1041"/>
              <a:ext cx="5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对应 </a:t>
              </a:r>
              <a:endParaRPr lang="zh-CN" altLang="en-US" sz="24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73766" name="对象 73765"/>
          <p:cNvGraphicFramePr/>
          <p:nvPr/>
        </p:nvGraphicFramePr>
        <p:xfrm>
          <a:off x="552450" y="1476375"/>
          <a:ext cx="28162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3" imgW="1409065" imgH="482600" progId="Equation.DSMT4">
                  <p:embed/>
                </p:oleObj>
              </mc:Choice>
              <mc:Fallback>
                <p:oleObj name="" r:id="rId3" imgW="1409065" imgH="482600" progId="Equation.DSMT4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450" y="1476375"/>
                        <a:ext cx="2816225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77" name="文本框 73776"/>
          <p:cNvSpPr txBox="1"/>
          <p:nvPr/>
        </p:nvSpPr>
        <p:spPr>
          <a:xfrm>
            <a:off x="1111250" y="3219450"/>
            <a:ext cx="304546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以原点为中心逆时针</a:t>
            </a:r>
            <a:endParaRPr lang="zh-CN" altLang="en-US" sz="2400" b="1" dirty="0">
              <a:latin typeface="Symbol" panose="05050102010706020507" pitchFamily="18" charset="2"/>
              <a:ea typeface="楷体_GB2312" pitchFamily="49" charset="-122"/>
            </a:endParaRPr>
          </a:p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旋转</a:t>
            </a:r>
            <a:r>
              <a:rPr lang="en-US" altLang="zh-CN" sz="2400" b="1" i="1">
                <a:latin typeface="Symbol" panose="05050102010706020507" pitchFamily="18" charset="2"/>
                <a:ea typeface="楷体_GB2312" pitchFamily="49" charset="-122"/>
              </a:rPr>
              <a:t>j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角</a:t>
            </a: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旋转变换 </a:t>
            </a:r>
            <a:endParaRPr lang="zh-CN" altLang="en-US" sz="2400" b="1">
              <a:latin typeface="Symbol" panose="05050102010706020507" pitchFamily="18" charset="2"/>
              <a:ea typeface="楷体_GB2312" pitchFamily="49" charset="-122"/>
            </a:endParaRPr>
          </a:p>
        </p:txBody>
      </p:sp>
      <p:sp>
        <p:nvSpPr>
          <p:cNvPr id="73786" name="矩形 73785"/>
          <p:cNvSpPr/>
          <p:nvPr/>
        </p:nvSpPr>
        <p:spPr>
          <a:xfrm>
            <a:off x="455613" y="914400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  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3793" name="直接连接符 73792"/>
          <p:cNvSpPr/>
          <p:nvPr/>
        </p:nvSpPr>
        <p:spPr>
          <a:xfrm flipV="1">
            <a:off x="5764213" y="3916363"/>
            <a:ext cx="152400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73796" name="对象 73795"/>
          <p:cNvGraphicFramePr/>
          <p:nvPr/>
        </p:nvGraphicFramePr>
        <p:xfrm>
          <a:off x="6502400" y="2625725"/>
          <a:ext cx="1268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5" imgW="635000" imgH="228600" progId="Equation.DSMT4">
                  <p:embed/>
                </p:oleObj>
              </mc:Choice>
              <mc:Fallback>
                <p:oleObj name="" r:id="rId5" imgW="635000" imgH="228600" progId="Equation.DSMT4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2400" y="2625725"/>
                        <a:ext cx="12684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94" name="对象 73793"/>
          <p:cNvGraphicFramePr/>
          <p:nvPr/>
        </p:nvGraphicFramePr>
        <p:xfrm>
          <a:off x="7372350" y="3690938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7" imgW="507365" imgH="203200" progId="Equation.DSMT4">
                  <p:embed/>
                </p:oleObj>
              </mc:Choice>
              <mc:Fallback>
                <p:oleObj name="" r:id="rId7" imgW="507365" imgH="203200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72350" y="3690938"/>
                        <a:ext cx="1016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95" name="直接连接符 73794"/>
          <p:cNvSpPr/>
          <p:nvPr/>
        </p:nvSpPr>
        <p:spPr>
          <a:xfrm rot="-2905668" flipV="1">
            <a:off x="5364163" y="3421063"/>
            <a:ext cx="152400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73797" name="组合 73796"/>
          <p:cNvGrpSpPr/>
          <p:nvPr/>
        </p:nvGrpSpPr>
        <p:grpSpPr>
          <a:xfrm>
            <a:off x="5932488" y="3794125"/>
            <a:ext cx="611187" cy="569913"/>
            <a:chOff x="3719" y="2851"/>
            <a:chExt cx="385" cy="359"/>
          </a:xfrm>
        </p:grpSpPr>
        <p:graphicFrame>
          <p:nvGraphicFramePr>
            <p:cNvPr id="6157" name="对象 73797"/>
            <p:cNvGraphicFramePr/>
            <p:nvPr/>
          </p:nvGraphicFramePr>
          <p:xfrm>
            <a:off x="3880" y="2851"/>
            <a:ext cx="22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2" name="" r:id="rId9" imgW="139700" imgH="165100" progId="Equation.DSMT4">
                    <p:embed/>
                  </p:oleObj>
                </mc:Choice>
                <mc:Fallback>
                  <p:oleObj name="" r:id="rId9" imgW="139700" imgH="165100" progId="Equation.DSMT4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80" y="2851"/>
                          <a:ext cx="224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8" name="组合 73798"/>
            <p:cNvGrpSpPr/>
            <p:nvPr/>
          </p:nvGrpSpPr>
          <p:grpSpPr>
            <a:xfrm>
              <a:off x="3719" y="3117"/>
              <a:ext cx="93" cy="93"/>
              <a:chOff x="3719" y="3117"/>
              <a:chExt cx="93" cy="93"/>
            </a:xfrm>
          </p:grpSpPr>
          <p:sp>
            <p:nvSpPr>
              <p:cNvPr id="6159" name="任意多边形 73799"/>
              <p:cNvSpPr/>
              <p:nvPr/>
            </p:nvSpPr>
            <p:spPr>
              <a:xfrm>
                <a:off x="3719" y="3160"/>
                <a:ext cx="50" cy="50"/>
              </a:xfrm>
              <a:custGeom>
                <a:avLst/>
                <a:gdLst/>
                <a:ahLst/>
                <a:cxnLst/>
                <a:pathLst>
                  <a:path w="50" h="50">
                    <a:moveTo>
                      <a:pt x="0" y="0"/>
                    </a:moveTo>
                    <a:cubicBezTo>
                      <a:pt x="30" y="10"/>
                      <a:pt x="37" y="22"/>
                      <a:pt x="50" y="5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60" name="任意多边形 73800"/>
              <p:cNvSpPr/>
              <p:nvPr/>
            </p:nvSpPr>
            <p:spPr>
              <a:xfrm>
                <a:off x="3727" y="3117"/>
                <a:ext cx="85" cy="85"/>
              </a:xfrm>
              <a:custGeom>
                <a:avLst/>
                <a:gdLst/>
                <a:ahLst/>
                <a:cxnLst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73802" name="组合 73801"/>
          <p:cNvGrpSpPr/>
          <p:nvPr/>
        </p:nvGrpSpPr>
        <p:grpSpPr>
          <a:xfrm>
            <a:off x="6310313" y="4071938"/>
            <a:ext cx="757237" cy="454025"/>
            <a:chOff x="3956" y="3026"/>
            <a:chExt cx="477" cy="286"/>
          </a:xfrm>
        </p:grpSpPr>
        <p:graphicFrame>
          <p:nvGraphicFramePr>
            <p:cNvPr id="6162" name="对象 73802"/>
            <p:cNvGraphicFramePr/>
            <p:nvPr/>
          </p:nvGraphicFramePr>
          <p:xfrm>
            <a:off x="4208" y="3026"/>
            <a:ext cx="22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" name="" r:id="rId11" imgW="139700" imgH="177800" progId="Equation.DSMT4">
                    <p:embed/>
                  </p:oleObj>
                </mc:Choice>
                <mc:Fallback>
                  <p:oleObj name="" r:id="rId11" imgW="139700" imgH="177800" progId="Equation.DSMT4">
                    <p:embed/>
                    <p:pic>
                      <p:nvPicPr>
                        <p:cNvPr id="0" name="图片 332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08" y="3026"/>
                          <a:ext cx="225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3" name="任意多边形 73803"/>
            <p:cNvSpPr/>
            <p:nvPr/>
          </p:nvSpPr>
          <p:spPr>
            <a:xfrm>
              <a:off x="3956" y="3168"/>
              <a:ext cx="25" cy="93"/>
            </a:xfrm>
            <a:custGeom>
              <a:avLst/>
              <a:gdLst/>
              <a:ahLst/>
              <a:cxnLst/>
              <a:pathLst>
                <a:path w="25" h="93">
                  <a:moveTo>
                    <a:pt x="0" y="0"/>
                  </a:moveTo>
                  <a:cubicBezTo>
                    <a:pt x="14" y="44"/>
                    <a:pt x="25" y="41"/>
                    <a:pt x="25" y="9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3806" name="组合 73805"/>
          <p:cNvGrpSpPr/>
          <p:nvPr/>
        </p:nvGrpSpPr>
        <p:grpSpPr>
          <a:xfrm>
            <a:off x="5187950" y="2611438"/>
            <a:ext cx="3048000" cy="2190750"/>
            <a:chOff x="3264" y="436"/>
            <a:chExt cx="1920" cy="1380"/>
          </a:xfrm>
        </p:grpSpPr>
        <p:graphicFrame>
          <p:nvGraphicFramePr>
            <p:cNvPr id="6165" name="对象 73806"/>
            <p:cNvGraphicFramePr/>
            <p:nvPr/>
          </p:nvGraphicFramePr>
          <p:xfrm>
            <a:off x="3456" y="473"/>
            <a:ext cx="17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" r:id="rId13" imgW="139700" imgH="165100" progId="Equation.DSMT4">
                    <p:embed/>
                  </p:oleObj>
                </mc:Choice>
                <mc:Fallback>
                  <p:oleObj name="" r:id="rId13" imgW="139700" imgH="165100" progId="Equation.DSMT4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456" y="473"/>
                          <a:ext cx="172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直接连接符 73807"/>
            <p:cNvSpPr/>
            <p:nvPr/>
          </p:nvSpPr>
          <p:spPr>
            <a:xfrm>
              <a:off x="3264" y="1588"/>
              <a:ext cx="19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67" name="直接连接符 73808"/>
            <p:cNvSpPr/>
            <p:nvPr/>
          </p:nvSpPr>
          <p:spPr>
            <a:xfrm flipV="1">
              <a:off x="3648" y="436"/>
              <a:ext cx="0" cy="13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6168" name="对象 73809"/>
            <p:cNvGraphicFramePr/>
            <p:nvPr/>
          </p:nvGraphicFramePr>
          <p:xfrm>
            <a:off x="4968" y="1644"/>
            <a:ext cx="17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" name="" r:id="rId15" imgW="139700" imgH="139700" progId="Equation.DSMT4">
                    <p:embed/>
                  </p:oleObj>
                </mc:Choice>
                <mc:Fallback>
                  <p:oleObj name="" r:id="rId15" imgW="139700" imgH="139700" progId="Equation.DSMT4">
                    <p:embed/>
                    <p:pic>
                      <p:nvPicPr>
                        <p:cNvPr id="0" name="图片 33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68" y="1644"/>
                          <a:ext cx="172" cy="1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对象 73810"/>
            <p:cNvGraphicFramePr/>
            <p:nvPr/>
          </p:nvGraphicFramePr>
          <p:xfrm>
            <a:off x="3427" y="1592"/>
            <a:ext cx="15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" r:id="rId17" imgW="127000" imgH="177165" progId="Equation.DSMT4">
                    <p:embed/>
                  </p:oleObj>
                </mc:Choice>
                <mc:Fallback>
                  <p:oleObj name="" r:id="rId17" imgW="127000" imgH="177165" progId="Equation.DSMT4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427" y="1592"/>
                          <a:ext cx="157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7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77" grpId="0"/>
      <p:bldP spid="7378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46115" name="对象 346114"/>
          <p:cNvGraphicFramePr/>
          <p:nvPr/>
        </p:nvGraphicFramePr>
        <p:xfrm>
          <a:off x="3468688" y="2205038"/>
          <a:ext cx="15684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1" imgW="799465" imgH="508000" progId="Equation.DSMT4">
                  <p:embed/>
                </p:oleObj>
              </mc:Choice>
              <mc:Fallback>
                <p:oleObj name="" r:id="rId1" imgW="799465" imgH="508000" progId="Equation.DSMT4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8688" y="2205038"/>
                        <a:ext cx="1568450" cy="995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6123" name="组合 346122"/>
          <p:cNvGrpSpPr/>
          <p:nvPr/>
        </p:nvGrpSpPr>
        <p:grpSpPr>
          <a:xfrm>
            <a:off x="468313" y="1628775"/>
            <a:ext cx="7488237" cy="519113"/>
            <a:chOff x="295" y="1026"/>
            <a:chExt cx="4717" cy="327"/>
          </a:xfrm>
        </p:grpSpPr>
        <p:sp>
          <p:nvSpPr>
            <p:cNvPr id="35843" name="矩形 346113"/>
            <p:cNvSpPr/>
            <p:nvPr/>
          </p:nvSpPr>
          <p:spPr>
            <a:xfrm>
              <a:off x="295" y="1026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4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4" name="矩形 346115"/>
            <p:cNvSpPr/>
            <p:nvPr/>
          </p:nvSpPr>
          <p:spPr>
            <a:xfrm>
              <a:off x="997" y="1026"/>
              <a:ext cx="40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是一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n×n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矩阵，则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的方幂定义为</a:t>
              </a:r>
              <a:endPara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6117" name="矩形 346116"/>
          <p:cNvSpPr/>
          <p:nvPr/>
        </p:nvSpPr>
        <p:spPr>
          <a:xfrm>
            <a:off x="719138" y="3357563"/>
            <a:ext cx="84248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由乘法结合律有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46119" name="矩形 346118"/>
          <p:cNvSpPr/>
          <p:nvPr/>
        </p:nvSpPr>
        <p:spPr>
          <a:xfrm>
            <a:off x="684213" y="4652963"/>
            <a:ext cx="7848600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注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）方幂只能对行数和列数相等的矩阵来定义。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）一般来说</a:t>
            </a:r>
            <a:endParaRPr lang="zh-CN" altLang="en-US" sz="28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46121" name="对象 346120"/>
          <p:cNvGraphicFramePr/>
          <p:nvPr/>
        </p:nvGraphicFramePr>
        <p:xfrm>
          <a:off x="3419475" y="3500438"/>
          <a:ext cx="16668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3" imgW="850265" imgH="584200" progId="Equation.DSMT4">
                  <p:embed/>
                </p:oleObj>
              </mc:Choice>
              <mc:Fallback>
                <p:oleObj name="" r:id="rId3" imgW="850265" imgH="584200" progId="Equation.DSMT4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475" y="3500438"/>
                        <a:ext cx="1666875" cy="1144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2" name="对象 346121"/>
          <p:cNvGraphicFramePr/>
          <p:nvPr/>
        </p:nvGraphicFramePr>
        <p:xfrm>
          <a:off x="3635375" y="5300663"/>
          <a:ext cx="2025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5" imgW="901065" imgH="279400" progId="Equation.DSMT4">
                  <p:embed/>
                </p:oleObj>
              </mc:Choice>
              <mc:Fallback>
                <p:oleObj name="" r:id="rId5" imgW="901065" imgH="279400" progId="Equation.DSMT4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375" y="5300663"/>
                        <a:ext cx="202565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7" grpId="0"/>
      <p:bldP spid="3461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47139" name="矩形 347138"/>
          <p:cNvSpPr/>
          <p:nvPr/>
        </p:nvSpPr>
        <p:spPr>
          <a:xfrm>
            <a:off x="395288" y="1125538"/>
            <a:ext cx="21605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数量乘法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47140" name="矩形 347139"/>
          <p:cNvSpPr/>
          <p:nvPr/>
        </p:nvSpPr>
        <p:spPr>
          <a:xfrm>
            <a:off x="395288" y="1700213"/>
            <a:ext cx="20875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5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347144" name="内容占位符 347143"/>
          <p:cNvGraphicFramePr>
            <a:graphicFrameLocks noGrp="1"/>
          </p:cNvGraphicFramePr>
          <p:nvPr>
            <p:ph idx="4294967295"/>
          </p:nvPr>
        </p:nvGraphicFramePr>
        <p:xfrm>
          <a:off x="2813050" y="1565275"/>
          <a:ext cx="3363913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549400" imgH="939800" progId="Equation.DSMT4">
                  <p:embed/>
                </p:oleObj>
              </mc:Choice>
              <mc:Fallback>
                <p:oleObj name="" r:id="rId1" imgW="1549400" imgH="939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3050" y="1565275"/>
                        <a:ext cx="3363913" cy="20399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9" name="对象 347148"/>
          <p:cNvGraphicFramePr/>
          <p:nvPr/>
        </p:nvGraphicFramePr>
        <p:xfrm>
          <a:off x="436563" y="3716338"/>
          <a:ext cx="74803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3" imgW="3046730" imgH="241300" progId="Equation.DSMT4">
                  <p:embed/>
                </p:oleObj>
              </mc:Choice>
              <mc:Fallback>
                <p:oleObj name="" r:id="rId3" imgW="3046730" imgH="241300" progId="Equation.DSMT4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563" y="3716338"/>
                        <a:ext cx="748030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50" name="矩形 347149"/>
          <p:cNvSpPr/>
          <p:nvPr/>
        </p:nvSpPr>
        <p:spPr>
          <a:xfrm>
            <a:off x="395288" y="4292600"/>
            <a:ext cx="84248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）用数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乘矩阵就是把矩阵的每个元素都乘上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47151" name="矩形 347150"/>
          <p:cNvSpPr/>
          <p:nvPr/>
        </p:nvSpPr>
        <p:spPr>
          <a:xfrm>
            <a:off x="971550" y="4724400"/>
            <a:ext cx="77755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）数量乘法满足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7153" name="对象 347152"/>
          <p:cNvGraphicFramePr/>
          <p:nvPr/>
        </p:nvGraphicFramePr>
        <p:xfrm>
          <a:off x="2393950" y="5157788"/>
          <a:ext cx="2898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" r:id="rId5" imgW="1294130" imgH="254000" progId="Equation.DSMT4">
                  <p:embed/>
                </p:oleObj>
              </mc:Choice>
              <mc:Fallback>
                <p:oleObj name="" r:id="rId5" imgW="1294130" imgH="254000" progId="Equation.DSMT4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3950" y="5157788"/>
                        <a:ext cx="289877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58" name="对象 347157"/>
          <p:cNvGraphicFramePr/>
          <p:nvPr/>
        </p:nvGraphicFramePr>
        <p:xfrm>
          <a:off x="2325688" y="5661025"/>
          <a:ext cx="35417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7" imgW="1395730" imgH="254000" progId="Equation.DSMT4">
                  <p:embed/>
                </p:oleObj>
              </mc:Choice>
              <mc:Fallback>
                <p:oleObj name="" r:id="rId7" imgW="1395730" imgH="254000" progId="Equation.DSMT4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5688" y="5661025"/>
                        <a:ext cx="3541712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  <p:bldP spid="347150" grpId="0"/>
      <p:bldP spid="3471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50217" name="对象 350216"/>
          <p:cNvGraphicFramePr/>
          <p:nvPr/>
        </p:nvGraphicFramePr>
        <p:xfrm>
          <a:off x="4067175" y="981075"/>
          <a:ext cx="16097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1" imgW="634365" imgH="203200" progId="Equation.DSMT4">
                  <p:embed/>
                </p:oleObj>
              </mc:Choice>
              <mc:Fallback>
                <p:oleObj name="" r:id="rId1" imgW="634365" imgH="203200" progId="Equation.DSMT4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67175" y="981075"/>
                        <a:ext cx="160972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3" name="对象 350222"/>
          <p:cNvGraphicFramePr/>
          <p:nvPr/>
        </p:nvGraphicFramePr>
        <p:xfrm>
          <a:off x="989013" y="4437063"/>
          <a:ext cx="37988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3" imgW="1497330" imgH="254000" progId="Equation.DSMT4">
                  <p:embed/>
                </p:oleObj>
              </mc:Choice>
              <mc:Fallback>
                <p:oleObj name="" r:id="rId3" imgW="1497330" imgH="254000" progId="Equation.DSMT4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013" y="4437063"/>
                        <a:ext cx="37988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6" name="对象 350225"/>
          <p:cNvGraphicFramePr/>
          <p:nvPr/>
        </p:nvGraphicFramePr>
        <p:xfrm>
          <a:off x="1042988" y="5084763"/>
          <a:ext cx="33797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5" imgW="1332230" imgH="254000" progId="Equation.DSMT4">
                  <p:embed/>
                </p:oleObj>
              </mc:Choice>
              <mc:Fallback>
                <p:oleObj name="" r:id="rId5" imgW="1332230" imgH="254000" progId="Equation.DSMT4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988" y="5084763"/>
                        <a:ext cx="33797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9" name="对象 350228"/>
          <p:cNvGraphicFramePr/>
          <p:nvPr/>
        </p:nvGraphicFramePr>
        <p:xfrm>
          <a:off x="1047750" y="5661025"/>
          <a:ext cx="33797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7" imgW="1332230" imgH="254000" progId="Equation.DSMT4">
                  <p:embed/>
                </p:oleObj>
              </mc:Choice>
              <mc:Fallback>
                <p:oleObj name="" r:id="rId7" imgW="1332230" imgH="254000" progId="Equation.DSMT4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7750" y="5661025"/>
                        <a:ext cx="3379788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2" name="对象 350231"/>
          <p:cNvGraphicFramePr/>
          <p:nvPr/>
        </p:nvGraphicFramePr>
        <p:xfrm>
          <a:off x="611188" y="981075"/>
          <a:ext cx="27781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" r:id="rId9" imgW="1141730" imgH="254000" progId="Equation.DSMT4">
                  <p:embed/>
                </p:oleObj>
              </mc:Choice>
              <mc:Fallback>
                <p:oleObj name="" r:id="rId9" imgW="1141730" imgH="254000" progId="Equation.DSMT4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981075"/>
                        <a:ext cx="277812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0236" name="组合 350235"/>
          <p:cNvGrpSpPr/>
          <p:nvPr/>
        </p:nvGrpSpPr>
        <p:grpSpPr>
          <a:xfrm>
            <a:off x="395288" y="2420938"/>
            <a:ext cx="8131175" cy="1792287"/>
            <a:chOff x="344" y="2755"/>
            <a:chExt cx="5122" cy="1129"/>
          </a:xfrm>
        </p:grpSpPr>
        <p:sp>
          <p:nvSpPr>
            <p:cNvPr id="39944" name="矩形 350236"/>
            <p:cNvSpPr/>
            <p:nvPr/>
          </p:nvSpPr>
          <p:spPr>
            <a:xfrm>
              <a:off x="344" y="3103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endParaRPr lang="zh-CN" altLang="en-US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5" name="矩形 350237"/>
            <p:cNvSpPr/>
            <p:nvPr/>
          </p:nvSpPr>
          <p:spPr>
            <a:xfrm>
              <a:off x="1091" y="3113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46" name="对象 350238"/>
            <p:cNvGraphicFramePr/>
            <p:nvPr/>
          </p:nvGraphicFramePr>
          <p:xfrm>
            <a:off x="1621" y="2755"/>
            <a:ext cx="1803" cy="1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" name="" r:id="rId11" imgW="1459865" imgH="913765" progId="Equation.DSMT4">
                    <p:embed/>
                  </p:oleObj>
                </mc:Choice>
                <mc:Fallback>
                  <p:oleObj name="" r:id="rId11" imgW="1459865" imgH="913765" progId="Equation.DSMT4">
                    <p:embed/>
                    <p:pic>
                      <p:nvPicPr>
                        <p:cNvPr id="0" name="图片 335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21" y="2755"/>
                          <a:ext cx="1803" cy="11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7" name="矩形 350239"/>
            <p:cNvSpPr/>
            <p:nvPr/>
          </p:nvSpPr>
          <p:spPr>
            <a:xfrm>
              <a:off x="3334" y="3113"/>
              <a:ext cx="21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通常称为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数量矩阵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7050" y="1593850"/>
            <a:ext cx="51498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/>
              <a:t>(5)</a:t>
            </a:r>
            <a:r>
              <a:rPr lang="en-US" altLang="zh-CN" sz="3000" i="1"/>
              <a:t> k(AB)=(kA)B=A(kB)</a:t>
            </a:r>
            <a:endParaRPr lang="en-US" altLang="zh-CN" sz="3000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7922" name="文本框 337921"/>
          <p:cNvSpPr txBox="1"/>
          <p:nvPr/>
        </p:nvSpPr>
        <p:spPr>
          <a:xfrm>
            <a:off x="611188" y="1003300"/>
            <a:ext cx="300736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algn="l"/>
            <a:r>
              <a:rPr lang="en-US" altLang="zh-CN" sz="2800" dirty="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、转置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(transpose)</a:t>
            </a:r>
            <a:endParaRPr lang="en-US" altLang="zh-CN" sz="2800" dirty="0">
              <a:solidFill>
                <a:srgbClr val="0000FF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7950" name="组合 337949"/>
          <p:cNvGrpSpPr/>
          <p:nvPr/>
        </p:nvGrpSpPr>
        <p:grpSpPr>
          <a:xfrm>
            <a:off x="546100" y="1614488"/>
            <a:ext cx="2081213" cy="533400"/>
            <a:chOff x="344" y="1017"/>
            <a:chExt cx="1311" cy="336"/>
          </a:xfrm>
        </p:grpSpPr>
        <p:sp>
          <p:nvSpPr>
            <p:cNvPr id="40963" name="矩形 337943"/>
            <p:cNvSpPr/>
            <p:nvPr/>
          </p:nvSpPr>
          <p:spPr>
            <a:xfrm>
              <a:off x="344" y="1026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6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4" name="矩形 337944"/>
            <p:cNvSpPr/>
            <p:nvPr/>
          </p:nvSpPr>
          <p:spPr>
            <a:xfrm>
              <a:off x="997" y="1017"/>
              <a:ext cx="6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37946" name="对象 337945"/>
          <p:cNvGraphicFramePr/>
          <p:nvPr/>
        </p:nvGraphicFramePr>
        <p:xfrm>
          <a:off x="2597150" y="1587500"/>
          <a:ext cx="33924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1" imgW="1549400" imgH="939800" progId="Equation.DSMT4">
                  <p:embed/>
                </p:oleObj>
              </mc:Choice>
              <mc:Fallback>
                <p:oleObj name="" r:id="rId1" imgW="1549400" imgH="939800" progId="Equation.DSMT4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7150" y="1587500"/>
                        <a:ext cx="3392488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7" name="对象 337946"/>
          <p:cNvGraphicFramePr/>
          <p:nvPr/>
        </p:nvGraphicFramePr>
        <p:xfrm>
          <a:off x="2627313" y="4149725"/>
          <a:ext cx="34464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" r:id="rId3" imgW="1574800" imgH="939800" progId="Equation.DSMT4">
                  <p:embed/>
                </p:oleObj>
              </mc:Choice>
              <mc:Fallback>
                <p:oleObj name="" r:id="rId3" imgW="1574800" imgH="939800" progId="Equation.DSMT4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4149725"/>
                        <a:ext cx="3446462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9" name="矩形 337948"/>
          <p:cNvSpPr/>
          <p:nvPr/>
        </p:nvSpPr>
        <p:spPr>
          <a:xfrm>
            <a:off x="539750" y="3630613"/>
            <a:ext cx="637381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所谓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转置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就是指矩阵</a:t>
            </a:r>
            <a:endParaRPr lang="zh-CN" altLang="en-US" sz="2800" i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6750" y="6269038"/>
            <a:ext cx="63738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记为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A'</a:t>
            </a:r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30000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endParaRPr lang="en-US" altLang="zh-CN" sz="2800" baseline="300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/>
      <p:bldP spid="337949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8961" name="矩形 338960"/>
          <p:cNvSpPr/>
          <p:nvPr/>
        </p:nvSpPr>
        <p:spPr>
          <a:xfrm>
            <a:off x="395288" y="3557588"/>
            <a:ext cx="84248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矩阵的转置是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8962" name="矩形 338961"/>
          <p:cNvSpPr/>
          <p:nvPr/>
        </p:nvSpPr>
        <p:spPr>
          <a:xfrm>
            <a:off x="971550" y="4062413"/>
            <a:ext cx="77755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）矩阵的转置满足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963" name="对象 338962"/>
          <p:cNvGraphicFramePr/>
          <p:nvPr/>
        </p:nvGraphicFramePr>
        <p:xfrm>
          <a:off x="4125913" y="3935413"/>
          <a:ext cx="17589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" r:id="rId1" imgW="774065" imgH="317500" progId="Equation.DSMT4">
                  <p:embed/>
                </p:oleObj>
              </mc:Choice>
              <mc:Fallback>
                <p:oleObj name="" r:id="rId1" imgW="774065" imgH="317500" progId="Equation.DSMT4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5913" y="3935413"/>
                        <a:ext cx="1758950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4" name="对象 338963"/>
          <p:cNvGraphicFramePr/>
          <p:nvPr/>
        </p:nvGraphicFramePr>
        <p:xfrm>
          <a:off x="4111625" y="4432300"/>
          <a:ext cx="30829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3" imgW="1306830" imgH="317500" progId="Equation.DSMT4">
                  <p:embed/>
                </p:oleObj>
              </mc:Choice>
              <mc:Fallback>
                <p:oleObj name="" r:id="rId3" imgW="1306830" imgH="317500" progId="Equation.DSMT4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1625" y="4432300"/>
                        <a:ext cx="3082925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5" name="对象 338964"/>
          <p:cNvGraphicFramePr/>
          <p:nvPr/>
        </p:nvGraphicFramePr>
        <p:xfrm>
          <a:off x="4133850" y="5006975"/>
          <a:ext cx="23987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5" imgW="1002665" imgH="317500" progId="Equation.DSMT4">
                  <p:embed/>
                </p:oleObj>
              </mc:Choice>
              <mc:Fallback>
                <p:oleObj name="" r:id="rId5" imgW="1002665" imgH="317500" progId="Equation.DSMT4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3850" y="5006975"/>
                        <a:ext cx="2398713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6" name="对象 338965"/>
          <p:cNvGraphicFramePr/>
          <p:nvPr/>
        </p:nvGraphicFramePr>
        <p:xfrm>
          <a:off x="4151313" y="5538788"/>
          <a:ext cx="22209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" r:id="rId7" imgW="913765" imgH="317500" progId="Equation.DSMT4">
                  <p:embed/>
                </p:oleObj>
              </mc:Choice>
              <mc:Fallback>
                <p:oleObj name="" r:id="rId7" imgW="913765" imgH="317500" progId="Equation.DSMT4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51313" y="5538788"/>
                        <a:ext cx="2220912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7" name="文本框 338966"/>
          <p:cNvSpPr txBox="1"/>
          <p:nvPr/>
        </p:nvSpPr>
        <p:spPr>
          <a:xfrm>
            <a:off x="395288" y="12684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例如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968" name="对象 338967"/>
          <p:cNvGraphicFramePr/>
          <p:nvPr/>
        </p:nvGraphicFramePr>
        <p:xfrm>
          <a:off x="1187450" y="1063625"/>
          <a:ext cx="25209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" name="" r:id="rId9" imgW="965200" imgH="457200" progId="Equation.DSMT4">
                  <p:embed/>
                </p:oleObj>
              </mc:Choice>
              <mc:Fallback>
                <p:oleObj name="" r:id="rId9" imgW="965200" imgH="457200" progId="Equation.DSMT4">
                  <p:embed/>
                  <p:pic>
                    <p:nvPicPr>
                      <p:cNvPr id="0" name="图片 34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1063625"/>
                        <a:ext cx="252095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9" name="对象 338968"/>
          <p:cNvGraphicFramePr/>
          <p:nvPr/>
        </p:nvGraphicFramePr>
        <p:xfrm>
          <a:off x="4067175" y="908050"/>
          <a:ext cx="1944688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" r:id="rId11" imgW="837565" imgH="711200" progId="Equation.DSMT4">
                  <p:embed/>
                </p:oleObj>
              </mc:Choice>
              <mc:Fallback>
                <p:oleObj name="" r:id="rId11" imgW="837565" imgH="711200" progId="Equation.DSMT4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67175" y="908050"/>
                        <a:ext cx="1944688" cy="164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0" name="对象 338969"/>
          <p:cNvGraphicFramePr/>
          <p:nvPr/>
        </p:nvGraphicFramePr>
        <p:xfrm>
          <a:off x="1258888" y="2613025"/>
          <a:ext cx="1778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" r:id="rId13" imgW="774065" imgH="254000" progId="Equation.DSMT4">
                  <p:embed/>
                </p:oleObj>
              </mc:Choice>
              <mc:Fallback>
                <p:oleObj name="" r:id="rId13" imgW="774065" imgH="254000" progId="Equation.DSMT4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8888" y="2613025"/>
                        <a:ext cx="1778000" cy="67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1" name="对象 338970"/>
          <p:cNvGraphicFramePr/>
          <p:nvPr/>
        </p:nvGraphicFramePr>
        <p:xfrm>
          <a:off x="3203575" y="2276475"/>
          <a:ext cx="18002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" r:id="rId15" imgW="660400" imgH="457200" progId="Equation.DSMT4">
                  <p:embed/>
                </p:oleObj>
              </mc:Choice>
              <mc:Fallback>
                <p:oleObj name="" r:id="rId15" imgW="660400" imgH="457200" progId="Equation.DSMT4">
                  <p:embed/>
                  <p:pic>
                    <p:nvPicPr>
                      <p:cNvPr id="0" name="图片 34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03575" y="2276475"/>
                        <a:ext cx="1800225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61" grpId="0"/>
      <p:bldP spid="338962" grpId="0"/>
      <p:bldP spid="33896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009" name="矩形 359425"/>
          <p:cNvSpPr/>
          <p:nvPr/>
        </p:nvSpPr>
        <p:spPr>
          <a:xfrm>
            <a:off x="369888" y="1830388"/>
            <a:ext cx="16097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已知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3010" name="对象 359426"/>
          <p:cNvGraphicFramePr/>
          <p:nvPr/>
        </p:nvGraphicFramePr>
        <p:xfrm>
          <a:off x="1924050" y="1412875"/>
          <a:ext cx="5384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" r:id="rId1" imgW="5384800" imgH="1511300" progId="Equation.3">
                  <p:embed/>
                </p:oleObj>
              </mc:Choice>
              <mc:Fallback>
                <p:oleObj name="" r:id="rId1" imgW="5384800" imgH="1511300" progId="Equation.3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4050" y="1412875"/>
                        <a:ext cx="5384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对象 359427"/>
          <p:cNvGraphicFramePr/>
          <p:nvPr/>
        </p:nvGraphicFramePr>
        <p:xfrm>
          <a:off x="7367588" y="1798638"/>
          <a:ext cx="13223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" name="" r:id="rId3" imgW="634365" imgH="317500" progId="Equation.DSMT4">
                  <p:embed/>
                </p:oleObj>
              </mc:Choice>
              <mc:Fallback>
                <p:oleObj name="" r:id="rId3" imgW="634365" imgH="317500" progId="Equation.DSMT4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7588" y="1798638"/>
                        <a:ext cx="132238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29" name="文本框 359428"/>
          <p:cNvSpPr txBox="1"/>
          <p:nvPr/>
        </p:nvSpPr>
        <p:spPr>
          <a:xfrm>
            <a:off x="539750" y="283051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59430" name="对象 359429"/>
          <p:cNvGraphicFramePr/>
          <p:nvPr/>
        </p:nvGraphicFramePr>
        <p:xfrm>
          <a:off x="1331913" y="3068638"/>
          <a:ext cx="4800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" r:id="rId5" imgW="4800600" imgH="1511300" progId="Equation.3">
                  <p:embed/>
                </p:oleObj>
              </mc:Choice>
              <mc:Fallback>
                <p:oleObj name="" r:id="rId5" imgW="4800600" imgH="1511300" progId="Equation.3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3068638"/>
                        <a:ext cx="4800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1" name="对象 359430"/>
          <p:cNvGraphicFramePr/>
          <p:nvPr/>
        </p:nvGraphicFramePr>
        <p:xfrm>
          <a:off x="6227763" y="3357563"/>
          <a:ext cx="2552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" r:id="rId7" imgW="2552700" imgH="977900" progId="Equation.3">
                  <p:embed/>
                </p:oleObj>
              </mc:Choice>
              <mc:Fallback>
                <p:oleObj name="" r:id="rId7" imgW="2552700" imgH="977900" progId="Equation.3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7763" y="3357563"/>
                        <a:ext cx="2552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2" name="对象 359431"/>
          <p:cNvGraphicFramePr/>
          <p:nvPr/>
        </p:nvGraphicFramePr>
        <p:xfrm>
          <a:off x="2570163" y="4610100"/>
          <a:ext cx="2655887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" r:id="rId9" imgW="1269365" imgH="711200" progId="Equation.DSMT4">
                  <p:embed/>
                </p:oleObj>
              </mc:Choice>
              <mc:Fallback>
                <p:oleObj name="" r:id="rId9" imgW="1269365" imgH="711200" progId="Equation.DSMT4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0163" y="4610100"/>
                        <a:ext cx="2655887" cy="164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3" name="矩形 360449"/>
          <p:cNvSpPr/>
          <p:nvPr/>
        </p:nvSpPr>
        <p:spPr>
          <a:xfrm>
            <a:off x="835025" y="1685925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0451" name="对象 360450"/>
          <p:cNvGraphicFramePr/>
          <p:nvPr/>
        </p:nvGraphicFramePr>
        <p:xfrm>
          <a:off x="1243013" y="2459038"/>
          <a:ext cx="20685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" r:id="rId1" imgW="812165" imgH="317500" progId="Equation.DSMT4">
                  <p:embed/>
                </p:oleObj>
              </mc:Choice>
              <mc:Fallback>
                <p:oleObj name="" r:id="rId1" imgW="812165" imgH="317500" progId="Equation.DSMT4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3013" y="2459038"/>
                        <a:ext cx="2068512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2" name="对象 360451"/>
          <p:cNvGraphicFramePr/>
          <p:nvPr/>
        </p:nvGraphicFramePr>
        <p:xfrm>
          <a:off x="3348038" y="2133600"/>
          <a:ext cx="3403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" r:id="rId3" imgW="3403600" imgH="1511300" progId="Equation.3">
                  <p:embed/>
                </p:oleObj>
              </mc:Choice>
              <mc:Fallback>
                <p:oleObj name="" r:id="rId3" imgW="3403600" imgH="1511300" progId="Equation.3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038" y="2133600"/>
                        <a:ext cx="3403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3" name="对象 360452"/>
          <p:cNvGraphicFramePr/>
          <p:nvPr/>
        </p:nvGraphicFramePr>
        <p:xfrm>
          <a:off x="3419475" y="3933825"/>
          <a:ext cx="165735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" r:id="rId5" imgW="1879600" imgH="1511300" progId="Equation.3">
                  <p:embed/>
                </p:oleObj>
              </mc:Choice>
              <mc:Fallback>
                <p:oleObj name="" r:id="rId5" imgW="1879600" imgH="1511300" progId="Equation.3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475" y="3933825"/>
                        <a:ext cx="1657350" cy="1474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1474" name="圆角矩形 361473" descr="水滴"/>
          <p:cNvSpPr/>
          <p:nvPr/>
        </p:nvSpPr>
        <p:spPr>
          <a:xfrm>
            <a:off x="1908175" y="766763"/>
            <a:ext cx="5184775" cy="792162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、矩阵乘积的行列式与秩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1475" name="矩形 361474"/>
          <p:cNvSpPr/>
          <p:nvPr/>
        </p:nvSpPr>
        <p:spPr>
          <a:xfrm>
            <a:off x="755650" y="1844675"/>
            <a:ext cx="34559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乘积的行列式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1476" name="矩形 361475"/>
          <p:cNvSpPr/>
          <p:nvPr/>
        </p:nvSpPr>
        <p:spPr>
          <a:xfrm>
            <a:off x="755650" y="24780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1477" name="矩形 361476"/>
          <p:cNvSpPr/>
          <p:nvPr/>
        </p:nvSpPr>
        <p:spPr>
          <a:xfrm>
            <a:off x="611188" y="2349500"/>
            <a:ext cx="8532812" cy="175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上的两个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矩阵，那么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即矩阵乘积的行列式等于它的因子的行列式的乘积。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1484" name="对象 361483"/>
          <p:cNvGraphicFramePr/>
          <p:nvPr/>
        </p:nvGraphicFramePr>
        <p:xfrm>
          <a:off x="3492500" y="2957513"/>
          <a:ext cx="20161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" r:id="rId2" imgW="774065" imgH="254000" progId="Equation.DSMT4">
                  <p:embed/>
                </p:oleObj>
              </mc:Choice>
              <mc:Fallback>
                <p:oleObj name="" r:id="rId2" imgW="774065" imgH="254000" progId="Equation.DSMT4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2500" y="2957513"/>
                        <a:ext cx="201612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7" name="矩形 361486"/>
          <p:cNvSpPr/>
          <p:nvPr/>
        </p:nvSpPr>
        <p:spPr>
          <a:xfrm>
            <a:off x="755650" y="4365625"/>
            <a:ext cx="12239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  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1489" name="矩形 361488"/>
          <p:cNvSpPr/>
          <p:nvPr/>
        </p:nvSpPr>
        <p:spPr>
          <a:xfrm>
            <a:off x="611188" y="4292600"/>
            <a:ext cx="8532812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          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矩阵，于是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1488" name="对象 361487"/>
          <p:cNvGraphicFramePr/>
          <p:nvPr/>
        </p:nvGraphicFramePr>
        <p:xfrm>
          <a:off x="2655888" y="5073650"/>
          <a:ext cx="43640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" r:id="rId4" imgW="1675130" imgH="254000" progId="Equation.DSMT4">
                  <p:embed/>
                </p:oleObj>
              </mc:Choice>
              <mc:Fallback>
                <p:oleObj name="" r:id="rId4" imgW="1675130" imgH="254000" progId="Equation.DSMT4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5888" y="5073650"/>
                        <a:ext cx="436403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0" name="对象 361489"/>
          <p:cNvGraphicFramePr/>
          <p:nvPr/>
        </p:nvGraphicFramePr>
        <p:xfrm>
          <a:off x="2268538" y="4379913"/>
          <a:ext cx="18732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" name="" r:id="rId6" imgW="761365" imgH="228600" progId="Equation.DSMT4">
                  <p:embed/>
                </p:oleObj>
              </mc:Choice>
              <mc:Fallback>
                <p:oleObj name="" r:id="rId6" imgW="761365" imgH="228600" progId="Equation.DSMT4">
                  <p:embed/>
                  <p:pic>
                    <p:nvPicPr>
                      <p:cNvPr id="0" name="图片 34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8538" y="4379913"/>
                        <a:ext cx="187325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 bldLvl="0" animBg="1"/>
      <p:bldP spid="361475" grpId="0"/>
      <p:bldP spid="361476" grpId="0"/>
      <p:bldP spid="361477" grpId="0"/>
      <p:bldP spid="361487" grpId="0"/>
      <p:bldP spid="3614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2500" name="矩形 362499"/>
          <p:cNvSpPr/>
          <p:nvPr/>
        </p:nvSpPr>
        <p:spPr>
          <a:xfrm>
            <a:off x="179388" y="126841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362522" name="组合 362521"/>
          <p:cNvGrpSpPr/>
          <p:nvPr/>
        </p:nvGrpSpPr>
        <p:grpSpPr>
          <a:xfrm>
            <a:off x="1258888" y="1196975"/>
            <a:ext cx="8532812" cy="693738"/>
            <a:chOff x="793" y="754"/>
            <a:chExt cx="5375" cy="437"/>
          </a:xfrm>
        </p:grpSpPr>
        <p:sp>
          <p:nvSpPr>
            <p:cNvPr id="46083" name="矩形 362500"/>
            <p:cNvSpPr/>
            <p:nvPr/>
          </p:nvSpPr>
          <p:spPr>
            <a:xfrm>
              <a:off x="793" y="754"/>
              <a:ext cx="5375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 eaLnBrk="0" hangingPunct="0">
                <a:lnSpc>
                  <a:spcPct val="130000"/>
                </a:lnSpc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数域</a:t>
              </a:r>
              <a:r>
                <a:rPr lang="en-US" altLang="zh-CN" sz="2800" i="1"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上的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矩阵</a:t>
              </a:r>
              <a:r>
                <a:rPr lang="en-US" altLang="zh-CN" sz="2800" i="1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称为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非退化的，如果     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；</a:t>
              </a:r>
              <a:endPara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6084" name="对象 362501"/>
            <p:cNvGraphicFramePr/>
            <p:nvPr/>
          </p:nvGraphicFramePr>
          <p:xfrm>
            <a:off x="4830" y="818"/>
            <a:ext cx="635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" name="" r:id="rId1" imgW="431165" imgH="254000" progId="Equation.DSMT4">
                    <p:embed/>
                  </p:oleObj>
                </mc:Choice>
                <mc:Fallback>
                  <p:oleObj name="" r:id="rId1" imgW="431165" imgH="254000" progId="Equation.DSMT4">
                    <p:embed/>
                    <p:pic>
                      <p:nvPicPr>
                        <p:cNvPr id="0" name="图片 341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30" y="818"/>
                          <a:ext cx="635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2503" name="矩形 362502"/>
          <p:cNvSpPr/>
          <p:nvPr/>
        </p:nvSpPr>
        <p:spPr>
          <a:xfrm>
            <a:off x="179388" y="2333625"/>
            <a:ext cx="12239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  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2507" name="矩形 362506"/>
          <p:cNvSpPr/>
          <p:nvPr/>
        </p:nvSpPr>
        <p:spPr>
          <a:xfrm>
            <a:off x="1187450" y="1628775"/>
            <a:ext cx="8532813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否则称为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退化的。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08" name="矩形 362507"/>
          <p:cNvSpPr/>
          <p:nvPr/>
        </p:nvSpPr>
        <p:spPr>
          <a:xfrm>
            <a:off x="34925" y="2230438"/>
            <a:ext cx="910907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矩阵，矩阵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为退化的充分 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必要条件是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中至少有一个是退化的。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09" name="矩形 362508"/>
          <p:cNvSpPr/>
          <p:nvPr/>
        </p:nvSpPr>
        <p:spPr>
          <a:xfrm>
            <a:off x="323850" y="3357563"/>
            <a:ext cx="345598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矩阵乘积的秩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2511" name="矩形 362510"/>
          <p:cNvSpPr/>
          <p:nvPr/>
        </p:nvSpPr>
        <p:spPr>
          <a:xfrm>
            <a:off x="1295400" y="3717925"/>
            <a:ext cx="8532813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分别是数域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矩阵，于是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12" name="矩形 362511"/>
          <p:cNvSpPr/>
          <p:nvPr/>
        </p:nvSpPr>
        <p:spPr>
          <a:xfrm>
            <a:off x="250825" y="37893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362523" name="组合 362522"/>
          <p:cNvGrpSpPr/>
          <p:nvPr/>
        </p:nvGrpSpPr>
        <p:grpSpPr>
          <a:xfrm>
            <a:off x="323850" y="4437063"/>
            <a:ext cx="6188075" cy="1008062"/>
            <a:chOff x="170" y="2795"/>
            <a:chExt cx="3898" cy="635"/>
          </a:xfrm>
        </p:grpSpPr>
        <p:sp>
          <p:nvSpPr>
            <p:cNvPr id="46092" name="矩形 362513"/>
            <p:cNvSpPr/>
            <p:nvPr/>
          </p:nvSpPr>
          <p:spPr>
            <a:xfrm>
              <a:off x="170" y="3022"/>
              <a:ext cx="3028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>
                <a:lnSpc>
                  <a:spcPct val="130000"/>
                </a:lnSpc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即乘积的秩不超过各因子秩。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093" name="矩形 362514"/>
            <p:cNvSpPr/>
            <p:nvPr/>
          </p:nvSpPr>
          <p:spPr>
            <a:xfrm>
              <a:off x="1156" y="2795"/>
              <a:ext cx="291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AB</a:t>
              </a:r>
              <a:r>
                <a:rPr lang="zh-CN" altLang="zh-CN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) ≤  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min(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))</a:t>
              </a:r>
              <a:endPara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2524" name="组合 362523"/>
          <p:cNvGrpSpPr/>
          <p:nvPr/>
        </p:nvGrpSpPr>
        <p:grpSpPr>
          <a:xfrm>
            <a:off x="323850" y="5365750"/>
            <a:ext cx="7920038" cy="720725"/>
            <a:chOff x="204" y="3380"/>
            <a:chExt cx="4989" cy="454"/>
          </a:xfrm>
        </p:grpSpPr>
        <p:graphicFrame>
          <p:nvGraphicFramePr>
            <p:cNvPr id="46095" name="对象 362505"/>
            <p:cNvGraphicFramePr/>
            <p:nvPr/>
          </p:nvGraphicFramePr>
          <p:xfrm>
            <a:off x="1399" y="3430"/>
            <a:ext cx="143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927100" imgH="228600" progId="Equation.DSMT4">
                    <p:embed/>
                  </p:oleObj>
                </mc:Choice>
                <mc:Fallback>
                  <p:oleObj name="" r:id="rId3" imgW="927100" imgH="2286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99" y="3430"/>
                          <a:ext cx="143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6" name="矩形 362515"/>
            <p:cNvSpPr/>
            <p:nvPr/>
          </p:nvSpPr>
          <p:spPr>
            <a:xfrm>
              <a:off x="204" y="3421"/>
              <a:ext cx="22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Times New Roman" panose="02020703060505090304" pitchFamily="18" charset="0"/>
                  <a:ea typeface="黑体" panose="02010609060101010101" pitchFamily="2" charset="-122"/>
                </a:rPr>
                <a:t>推论</a:t>
              </a:r>
              <a:r>
                <a:rPr lang="en-US" altLang="zh-CN" sz="2800">
                  <a:solidFill>
                    <a:schemeClr val="accent2"/>
                  </a:solidFill>
                  <a:latin typeface="Times New Roman" panose="02020703060505090304" pitchFamily="18" charset="0"/>
                  <a:ea typeface="黑体" panose="02010609060101010101" pitchFamily="2" charset="-122"/>
                </a:rPr>
                <a:t>3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如果</a:t>
              </a:r>
              <a:endParaRPr lang="zh-CN" altLang="en-US" sz="2800" dirty="0">
                <a:solidFill>
                  <a:schemeClr val="accent2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6097" name="矩形 362517"/>
            <p:cNvSpPr/>
            <p:nvPr/>
          </p:nvSpPr>
          <p:spPr>
            <a:xfrm>
              <a:off x="2770" y="3421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那么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8" name="矩形 362519"/>
            <p:cNvSpPr/>
            <p:nvPr/>
          </p:nvSpPr>
          <p:spPr>
            <a:xfrm>
              <a:off x="3204" y="3430"/>
              <a:ext cx="19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zh-CN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) ≤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      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i="1" baseline="-250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</a:t>
              </a:r>
              <a:endPara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6099" name="对象 362520"/>
            <p:cNvGraphicFramePr/>
            <p:nvPr/>
          </p:nvGraphicFramePr>
          <p:xfrm>
            <a:off x="4060" y="3380"/>
            <a:ext cx="454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292100" imgH="292100" progId="Equation.DSMT4">
                    <p:embed/>
                  </p:oleObj>
                </mc:Choice>
                <mc:Fallback>
                  <p:oleObj name="" r:id="rId5" imgW="292100" imgH="2921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60" y="3380"/>
                          <a:ext cx="454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/>
      <p:bldP spid="362503" grpId="0"/>
      <p:bldP spid="362507" grpId="0"/>
      <p:bldP spid="362508" grpId="0"/>
      <p:bldP spid="362509" grpId="0"/>
      <p:bldP spid="362511" grpId="0"/>
      <p:bldP spid="3625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4" name="文本框 30723"/>
          <p:cNvSpPr txBox="1"/>
          <p:nvPr/>
        </p:nvSpPr>
        <p:spPr>
          <a:xfrm>
            <a:off x="323850" y="807085"/>
            <a:ext cx="8308975" cy="15335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>
              <a:lnSpc>
                <a:spcPct val="180000"/>
              </a:lnSpc>
              <a:buChar char="•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矩阵与复数相仿，有加、减、乘三种运算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703060505090304" pitchFamily="18" charset="0"/>
              </a:rPr>
              <a:t>.  </a:t>
            </a:r>
            <a:endParaRPr lang="en-US" altLang="zh-CN" sz="2400" b="1">
              <a:solidFill>
                <a:schemeClr val="bg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矩阵的乘法是否也和复数一样有逆运算呢？</a:t>
            </a:r>
            <a:endParaRPr lang="en-US" altLang="zh-CN" sz="2400" b="1">
              <a:solidFill>
                <a:schemeClr val="bg2"/>
              </a:solidFill>
              <a:latin typeface="楷体_GB2312" pitchFamily="49" charset="-122"/>
            </a:endParaRPr>
          </a:p>
        </p:txBody>
      </p:sp>
      <p:sp>
        <p:nvSpPr>
          <p:cNvPr id="30726" name="文本框 30725"/>
          <p:cNvSpPr txBox="1"/>
          <p:nvPr/>
        </p:nvSpPr>
        <p:spPr>
          <a:xfrm>
            <a:off x="323850" y="3687445"/>
            <a:ext cx="8009890" cy="10610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从乘法的角度来看，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在同阶方阵中的地位类似于 </a:t>
            </a:r>
            <a:r>
              <a:rPr lang="en-US" altLang="zh-CN" sz="2400" b="1" dirty="0">
                <a:latin typeface="Times New Roman" panose="02020703060505090304" pitchFamily="18" charset="0"/>
              </a:rPr>
              <a:t>1 </a:t>
            </a:r>
            <a:r>
              <a:rPr lang="zh-CN" altLang="en-US" sz="2400" b="1" dirty="0">
                <a:latin typeface="Times New Roman" panose="02020703060505090304" pitchFamily="18" charset="0"/>
              </a:rPr>
              <a:t>在复数中的地位 </a:t>
            </a:r>
            <a:r>
              <a:rPr lang="en-US" altLang="zh-CN" sz="2400" b="1" dirty="0">
                <a:latin typeface="Times New Roman" panose="02020703060505090304" pitchFamily="18" charset="0"/>
              </a:rPr>
              <a:t>(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a1= 1a= a </a:t>
            </a:r>
            <a:r>
              <a:rPr lang="zh-CN" altLang="en-US" sz="2400" b="1" dirty="0">
                <a:latin typeface="Times New Roman" panose="02020703060505090304" pitchFamily="18" charset="0"/>
              </a:rPr>
              <a:t>对于任意的数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</a:t>
            </a:r>
            <a:r>
              <a:rPr lang="en-US" altLang="zh-CN" sz="2400" b="1" dirty="0">
                <a:latin typeface="Times New Roman" panose="02020703060505090304" pitchFamily="18" charset="0"/>
              </a:rPr>
              <a:t>)</a:t>
            </a:r>
            <a:r>
              <a:rPr lang="zh-CN" altLang="en-US" sz="2400" b="1" dirty="0">
                <a:latin typeface="Times New Roman" panose="02020703060505090304" pitchFamily="18" charset="0"/>
              </a:rPr>
              <a:t> </a:t>
            </a:r>
            <a:r>
              <a:rPr lang="en-US" altLang="zh-CN" sz="2400" b="1" dirty="0">
                <a:latin typeface="Times New Roman" panose="02020703060505090304" pitchFamily="18" charset="0"/>
              </a:rPr>
              <a:t>.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2400" b="1">
              <a:latin typeface="Times New Roman" panose="02020703060505090304" pitchFamily="18" charset="0"/>
            </a:endParaRPr>
          </a:p>
        </p:txBody>
      </p:sp>
      <p:sp>
        <p:nvSpPr>
          <p:cNvPr id="30731" name="文本框 30730"/>
          <p:cNvSpPr txBox="1"/>
          <p:nvPr/>
        </p:nvSpPr>
        <p:spPr>
          <a:xfrm>
            <a:off x="323850" y="4897755"/>
            <a:ext cx="77831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</a:rPr>
              <a:t>对于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以及同阶的方阵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，都有 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AE=EA=A</a:t>
            </a:r>
            <a:endParaRPr lang="en-US" altLang="zh-CN" sz="2400" b="1" i="1" dirty="0">
              <a:latin typeface="Times New Roman" panose="02020703060505090304" pitchFamily="18" charset="0"/>
            </a:endParaRPr>
          </a:p>
        </p:txBody>
      </p:sp>
      <p:sp>
        <p:nvSpPr>
          <p:cNvPr id="376836" name="圆角矩形 376835" descr="水滴"/>
          <p:cNvSpPr/>
          <p:nvPr/>
        </p:nvSpPr>
        <p:spPr>
          <a:xfrm>
            <a:off x="2748598" y="202883"/>
            <a:ext cx="3455987" cy="649287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、矩阵的逆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850" y="2125345"/>
            <a:ext cx="8310563" cy="155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回忆</a:t>
            </a:r>
            <a:r>
              <a:rPr lang="zh-CN" altLang="en-US" sz="2400" b="1" dirty="0">
                <a:latin typeface="Times New Roman" panose="02020703060505090304" pitchFamily="18" charset="0"/>
              </a:rPr>
              <a:t>：对于数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 ≠ 0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存在数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b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满足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i="1">
                <a:latin typeface="Times New Roman" panose="02020703060505090304" pitchFamily="18" charset="0"/>
              </a:rPr>
              <a:t>ab= ba= 1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endParaRPr lang="en-US" altLang="zh-CN" sz="2400" b="1" dirty="0">
              <a:latin typeface="Times New Roman" panose="0202070306050509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称</a:t>
            </a:r>
            <a:r>
              <a:rPr lang="en-US" altLang="zh-CN" sz="2400" b="1" i="1">
                <a:latin typeface="Times New Roman" panose="02020703060505090304" pitchFamily="18" charset="0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</a:rPr>
              <a:t>为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的倒数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记为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en-US" altLang="en-US" b="1" baseline="30000">
                <a:latin typeface="Times New Roman" panose="02020703060505090304" pitchFamily="18" charset="0"/>
              </a:rPr>
              <a:t>－</a:t>
            </a:r>
            <a:r>
              <a:rPr lang="en-US" altLang="zh-CN" sz="2400" b="1" baseline="30000">
                <a:latin typeface="Times New Roman" panose="02020703060505090304" pitchFamily="18" charset="0"/>
              </a:rPr>
              <a:t>1</a:t>
            </a:r>
            <a:r>
              <a:rPr lang="en-US" altLang="zh-CN" sz="2400" b="1" dirty="0">
                <a:latin typeface="Times New Roman" panose="02020703060505090304" pitchFamily="18" charset="0"/>
              </a:rPr>
              <a:t>.  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310" y="5598795"/>
            <a:ext cx="8310880" cy="6165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类似地，我们引入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uiExpand="1" build="p"/>
      <p:bldP spid="30726" grpId="0"/>
      <p:bldP spid="376836" grpId="0" bldLvl="0" animBg="1"/>
      <p:bldP spid="30731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92" name="文本框 29700"/>
          <p:cNvSpPr txBox="1"/>
          <p:nvPr/>
        </p:nvSpPr>
        <p:spPr>
          <a:xfrm>
            <a:off x="1313180" y="779463"/>
            <a:ext cx="5214938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在空间的情形，保持原点不动的仿射坐标系的变换由公式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2" name="334E55B0-647D-440b-865C-3EC943EB4CBC-4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0535" y="1609725"/>
            <a:ext cx="4361180" cy="1355090"/>
          </a:xfrm>
          <a:prstGeom prst="rect">
            <a:avLst/>
          </a:prstGeom>
        </p:spPr>
      </p:pic>
      <p:sp>
        <p:nvSpPr>
          <p:cNvPr id="3" name="文本框 29700"/>
          <p:cNvSpPr txBox="1"/>
          <p:nvPr/>
        </p:nvSpPr>
        <p:spPr>
          <a:xfrm>
            <a:off x="1368425" y="3059113"/>
            <a:ext cx="52149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703060505090304" pitchFamily="18" charset="0"/>
                <a:ea typeface="楷体_GB2312" pitchFamily="49" charset="-122"/>
              </a:rPr>
              <a:t>同样</a:t>
            </a:r>
            <a:r>
              <a:rPr lang="zh-CN" altLang="en-US" sz="2400" b="1" dirty="0">
                <a:solidFill>
                  <a:schemeClr val="accent4"/>
                </a:solidFill>
                <a:effectLst/>
                <a:latin typeface="Times New Roman" panose="02020703060505090304" pitchFamily="18" charset="0"/>
                <a:ea typeface="楷体_GB2312" pitchFamily="49" charset="-122"/>
              </a:rPr>
              <a:t>，矩阵</a:t>
            </a:r>
            <a:endParaRPr lang="zh-CN" altLang="en-US" sz="2400" b="1" dirty="0">
              <a:solidFill>
                <a:schemeClr val="accent4"/>
              </a:solidFill>
              <a:effectLst/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4" name="334E55B0-647D-440b-865C-3EC943EB4CBC-5" descr="/var/folders/9r/h3kgf21j5qvfs55b6j_q3zkc0000gn/T/com.kingsoft.wpsoffice.mac/wpsoffice.j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45" y="3575685"/>
            <a:ext cx="1923415" cy="1192530"/>
          </a:xfrm>
          <a:prstGeom prst="rect">
            <a:avLst/>
          </a:prstGeom>
        </p:spPr>
      </p:pic>
      <p:sp>
        <p:nvSpPr>
          <p:cNvPr id="5" name="文本框 29700"/>
          <p:cNvSpPr txBox="1"/>
          <p:nvPr/>
        </p:nvSpPr>
        <p:spPr>
          <a:xfrm>
            <a:off x="1368425" y="5301298"/>
            <a:ext cx="52149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703060505090304" pitchFamily="18" charset="0"/>
                <a:ea typeface="楷体_GB2312" pitchFamily="49" charset="-122"/>
              </a:rPr>
              <a:t>就称为上面坐标变换的矩阵</a:t>
            </a:r>
            <a:endParaRPr lang="zh-CN" altLang="en-US" sz="2400" b="1" dirty="0">
              <a:solidFill>
                <a:schemeClr val="accent4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" name="文本框 1025"/>
          <p:cNvSpPr txBox="1"/>
          <p:nvPr/>
        </p:nvSpPr>
        <p:spPr>
          <a:xfrm>
            <a:off x="381000" y="685800"/>
            <a:ext cx="7897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定义：</a:t>
            </a:r>
            <a:r>
              <a:rPr lang="zh-CN" altLang="en-US" sz="2400" b="1" dirty="0">
                <a:latin typeface="Times New Roman" panose="02020703060505090304" pitchFamily="18" charset="0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latin typeface="Times New Roman" panose="02020703060505090304" pitchFamily="18" charset="0"/>
              </a:rPr>
              <a:t>A </a:t>
            </a:r>
            <a:r>
              <a:rPr lang="zh-CN" altLang="en-US" sz="2400" b="1" dirty="0">
                <a:latin typeface="Times New Roman" panose="02020703060505090304" pitchFamily="18" charset="0"/>
              </a:rPr>
              <a:t>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可逆的</a:t>
            </a:r>
            <a:r>
              <a:rPr lang="zh-CN" altLang="en-US" sz="2400" b="1" dirty="0">
                <a:latin typeface="Times New Roman" panose="02020703060505090304" pitchFamily="18" charset="0"/>
              </a:rPr>
              <a:t>，如果有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latin typeface="Times New Roman" panose="02020703060505090304" pitchFamily="18" charset="0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</a:rPr>
              <a:t>，使得</a:t>
            </a:r>
            <a:endParaRPr lang="zh-CN" altLang="en-US" sz="2400" b="1" dirty="0">
              <a:latin typeface="Times New Roman" panose="02020703060505090304" pitchFamily="18" charset="0"/>
            </a:endParaRPr>
          </a:p>
        </p:txBody>
      </p:sp>
      <p:sp>
        <p:nvSpPr>
          <p:cNvPr id="1028" name="文本框 1027"/>
          <p:cNvSpPr txBox="1"/>
          <p:nvPr/>
        </p:nvSpPr>
        <p:spPr>
          <a:xfrm>
            <a:off x="1335088" y="1981200"/>
            <a:ext cx="3389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</a:rPr>
              <a:t>这里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是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030" name="对象 1029"/>
          <p:cNvGraphicFramePr/>
          <p:nvPr/>
        </p:nvGraphicFramePr>
        <p:xfrm>
          <a:off x="3592513" y="1371600"/>
          <a:ext cx="1958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913130" imgH="165100" progId="Equation.DSMT4">
                  <p:embed/>
                </p:oleObj>
              </mc:Choice>
              <mc:Fallback>
                <p:oleObj name="" r:id="rId1" imgW="913130" imgH="1651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92513" y="1371600"/>
                        <a:ext cx="1958975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文本框 1033"/>
          <p:cNvSpPr txBox="1"/>
          <p:nvPr/>
        </p:nvSpPr>
        <p:spPr>
          <a:xfrm>
            <a:off x="1231900" y="2667000"/>
            <a:ext cx="7512050" cy="206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根据矩阵的乘法法则，只有方阵才能满足上述等式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703060505090304" pitchFamily="18" charset="0"/>
              </a:rPr>
              <a:t>.  </a:t>
            </a:r>
            <a:endParaRPr lang="en-US" altLang="zh-CN" sz="2400" b="1">
              <a:solidFill>
                <a:schemeClr val="tx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对于任意的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，适合上述等式的矩阵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是唯</a:t>
            </a:r>
            <a:endParaRPr lang="zh-CN" altLang="en-US" sz="2400" b="1" dirty="0">
              <a:solidFill>
                <a:schemeClr val="tx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一的（如果有的话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703060505090304" pitchFamily="18" charset="0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703060505090304" pitchFamily="18" charset="0"/>
              </a:rPr>
              <a:t>.</a:t>
            </a:r>
            <a:endParaRPr lang="en-US" altLang="zh-CN" sz="2400" b="1" i="1">
              <a:solidFill>
                <a:schemeClr val="tx2"/>
              </a:solidFill>
              <a:latin typeface="Times New Roman" panose="02020703060505090304" pitchFamily="18" charset="0"/>
            </a:endParaRPr>
          </a:p>
        </p:txBody>
      </p:sp>
      <p:sp>
        <p:nvSpPr>
          <p:cNvPr id="1035" name="文本框 1034"/>
          <p:cNvSpPr txBox="1"/>
          <p:nvPr/>
        </p:nvSpPr>
        <p:spPr>
          <a:xfrm>
            <a:off x="381000" y="5101273"/>
            <a:ext cx="86804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定义：</a:t>
            </a:r>
            <a:r>
              <a:rPr lang="zh-CN" altLang="en-US" sz="2400" b="1" dirty="0">
                <a:latin typeface="Times New Roman" panose="02020703060505090304" pitchFamily="18" charset="0"/>
              </a:rPr>
              <a:t> 如果矩阵 </a:t>
            </a:r>
            <a:r>
              <a:rPr lang="en-US" altLang="zh-CN" sz="2400" b="1" i="1"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latin typeface="Times New Roman" panose="02020703060505090304" pitchFamily="18" charset="0"/>
              </a:rPr>
              <a:t>满足上述等式，那么 </a:t>
            </a:r>
            <a:r>
              <a:rPr lang="en-US" altLang="zh-CN" sz="2400" b="1" i="1"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latin typeface="Times New Roman" panose="02020703060505090304" pitchFamily="18" charset="0"/>
              </a:rPr>
              <a:t>就称为 </a:t>
            </a:r>
            <a:r>
              <a:rPr lang="en-US" altLang="zh-CN" sz="2400" b="1" i="1">
                <a:latin typeface="Times New Roman" panose="02020703060505090304" pitchFamily="18" charset="0"/>
              </a:rPr>
              <a:t>A </a:t>
            </a:r>
            <a:r>
              <a:rPr lang="zh-CN" altLang="en-US" sz="2400" b="1" dirty="0">
                <a:latin typeface="Times New Roman" panose="0202070306050509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逆矩阵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，</a:t>
            </a:r>
            <a:endParaRPr lang="zh-CN" altLang="en-US" sz="2400" b="1">
              <a:solidFill>
                <a:schemeClr val="bg2"/>
              </a:solidFill>
              <a:latin typeface="Times New Roman" panose="02020703060505090304" pitchFamily="18" charset="0"/>
            </a:endParaRPr>
          </a:p>
          <a:p>
            <a:r>
              <a:rPr lang="zh-CN" altLang="en-US" sz="2400" b="1" dirty="0">
                <a:latin typeface="Times New Roman" panose="02020703060505090304" pitchFamily="18" charset="0"/>
              </a:rPr>
              <a:t>	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r>
              <a:rPr lang="zh-CN" altLang="en-US" sz="2400" b="1" dirty="0">
                <a:latin typeface="Times New Roman" panose="02020703060505090304" pitchFamily="18" charset="0"/>
              </a:rPr>
              <a:t>记作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zh-CN" sz="2400" b="1" baseline="30000" dirty="0">
                <a:latin typeface="Times New Roman" panose="02020703060505090304" pitchFamily="18" charset="0"/>
              </a:rPr>
              <a:t>－1</a:t>
            </a:r>
            <a:r>
              <a:rPr lang="en-US" altLang="zh-CN" sz="2400" b="1">
                <a:latin typeface="Times New Roman" panose="02020703060505090304" pitchFamily="18" charset="0"/>
              </a:rPr>
              <a:t> 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4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34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uiExpand="1" build="p"/>
      <p:bldP spid="10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文本框 5123"/>
          <p:cNvSpPr txBox="1"/>
          <p:nvPr/>
        </p:nvSpPr>
        <p:spPr>
          <a:xfrm>
            <a:off x="780415" y="3512820"/>
            <a:ext cx="6786880" cy="206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80000"/>
              </a:lnSpc>
            </a:pPr>
            <a:r>
              <a:rPr lang="zh-CN" altLang="en-US" sz="2800" b="1" dirty="0">
                <a:latin typeface="Times New Roman" panose="02020703060505090304" pitchFamily="18" charset="0"/>
              </a:rPr>
              <a:t>下面要解决的问题是：</a:t>
            </a:r>
            <a:endParaRPr lang="zh-CN" altLang="en-US" sz="2800" b="1" dirty="0"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800" b="1" dirty="0">
                <a:latin typeface="Times New Roman" panose="02020703060505090304" pitchFamily="18" charset="0"/>
              </a:rPr>
              <a:t>在什么条件下，方阵 </a:t>
            </a:r>
            <a:r>
              <a:rPr lang="en-US" altLang="zh-CN" sz="2800" b="1" i="1">
                <a:latin typeface="Times New Roman" panose="02020703060505090304" pitchFamily="18" charset="0"/>
              </a:rPr>
              <a:t>A </a:t>
            </a:r>
            <a:r>
              <a:rPr lang="zh-CN" altLang="en-US" sz="2800" b="1" dirty="0">
                <a:latin typeface="Times New Roman" panose="02020703060505090304" pitchFamily="18" charset="0"/>
              </a:rPr>
              <a:t>是可逆的？</a:t>
            </a:r>
            <a:endParaRPr lang="zh-CN" altLang="en-US" sz="2800" b="1" dirty="0"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800" b="1" dirty="0">
                <a:latin typeface="Times New Roman" panose="02020703060505090304" pitchFamily="18" charset="0"/>
              </a:rPr>
              <a:t>如果 </a:t>
            </a:r>
            <a:r>
              <a:rPr lang="en-US" altLang="zh-CN" sz="2800" b="1" i="1">
                <a:latin typeface="Times New Roman" panose="02020703060505090304" pitchFamily="18" charset="0"/>
              </a:rPr>
              <a:t>A </a:t>
            </a:r>
            <a:r>
              <a:rPr lang="zh-CN" altLang="en-US" sz="2800" b="1" dirty="0">
                <a:latin typeface="Times New Roman" panose="02020703060505090304" pitchFamily="18" charset="0"/>
              </a:rPr>
              <a:t>可逆，怎样求 </a:t>
            </a:r>
            <a:r>
              <a:rPr lang="en-US" altLang="zh-CN" sz="2800" b="1" i="1">
                <a:latin typeface="Times New Roman" panose="02020703060505090304" pitchFamily="18" charset="0"/>
              </a:rPr>
              <a:t>A</a:t>
            </a:r>
            <a:r>
              <a:rPr lang="zh-CN" altLang="zh-CN" sz="2800" b="1" baseline="30000" dirty="0">
                <a:latin typeface="Times New Roman" panose="02020703060505090304" pitchFamily="18" charset="0"/>
              </a:rPr>
              <a:t>－1</a:t>
            </a:r>
            <a:r>
              <a:rPr lang="en-US" altLang="zh-CN" sz="2800" b="1" dirty="0">
                <a:latin typeface="Times New Roman" panose="02020703060505090304" pitchFamily="18" charset="0"/>
              </a:rPr>
              <a:t> </a:t>
            </a:r>
            <a:r>
              <a:rPr lang="zh-CN" altLang="en-US" sz="2800" b="1" dirty="0">
                <a:latin typeface="Times New Roman" panose="02020703060505090304" pitchFamily="18" charset="0"/>
              </a:rPr>
              <a:t>？</a:t>
            </a:r>
            <a:endParaRPr lang="zh-CN" altLang="en-US" sz="2800" b="1" dirty="0">
              <a:latin typeface="Times New Roman" panose="0202070306050509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2810" y="1412558"/>
            <a:ext cx="1517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例如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设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2408873" y="1123633"/>
          <a:ext cx="3529012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778000" imgH="838200" progId="Equation.DSMT4">
                  <p:embed/>
                </p:oleObj>
              </mc:Choice>
              <mc:Fallback>
                <p:oleObj name="" r:id="rId1" imgW="1778000" imgH="838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8873" y="1123633"/>
                        <a:ext cx="3529012" cy="166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1186498" y="2852420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2424430" imgH="393700" progId="Equation.3">
                  <p:embed/>
                </p:oleObj>
              </mc:Choice>
              <mc:Fallback>
                <p:oleObj name="" r:id="rId3" imgW="2424430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6498" y="2852420"/>
                        <a:ext cx="2425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3850323" y="2779395"/>
          <a:ext cx="342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3427730" imgH="444500" progId="Equation.3">
                  <p:embed/>
                </p:oleObj>
              </mc:Choice>
              <mc:Fallback>
                <p:oleObj name="" r:id="rId5" imgW="3427730" imgH="4445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0323" y="2779395"/>
                        <a:ext cx="3429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1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7863" name="矩形 377862"/>
          <p:cNvSpPr/>
          <p:nvPr/>
        </p:nvSpPr>
        <p:spPr>
          <a:xfrm>
            <a:off x="468313" y="687388"/>
            <a:ext cx="13684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4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9</a:t>
            </a:r>
            <a:endParaRPr lang="en-US" altLang="zh-CN" sz="24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7865" name="矩形 377864"/>
          <p:cNvSpPr/>
          <p:nvPr/>
        </p:nvSpPr>
        <p:spPr>
          <a:xfrm>
            <a:off x="1547813" y="673418"/>
            <a:ext cx="2379662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是矩阵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6" name="矩形 377865"/>
          <p:cNvSpPr/>
          <p:nvPr/>
        </p:nvSpPr>
        <p:spPr>
          <a:xfrm>
            <a:off x="6228398" y="701993"/>
            <a:ext cx="2700337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中元素</a:t>
            </a:r>
            <a:r>
              <a:rPr lang="en-US" altLang="zh-CN" sz="24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的代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7" name="矩形 377866"/>
          <p:cNvSpPr/>
          <p:nvPr/>
        </p:nvSpPr>
        <p:spPr>
          <a:xfrm>
            <a:off x="323850" y="2573973"/>
            <a:ext cx="23253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数余子式，矩阵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9" name="矩形 377868"/>
          <p:cNvSpPr/>
          <p:nvPr/>
        </p:nvSpPr>
        <p:spPr>
          <a:xfrm>
            <a:off x="5654358" y="2500313"/>
            <a:ext cx="3311525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伴随矩阵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7172" name="文本框 7171"/>
          <p:cNvSpPr txBox="1"/>
          <p:nvPr/>
        </p:nvSpPr>
        <p:spPr>
          <a:xfrm>
            <a:off x="323850" y="3389630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经计算可知，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334E55B0-647D-440b-865C-3EC943EB4CBC-1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0405" y="243840"/>
            <a:ext cx="2847340" cy="1491615"/>
          </a:xfrm>
          <a:prstGeom prst="rect">
            <a:avLst/>
          </a:prstGeom>
        </p:spPr>
      </p:pic>
      <p:pic>
        <p:nvPicPr>
          <p:cNvPr id="4" name="334E55B0-647D-440b-865C-3EC943EB4CBC-12" descr="/var/folders/9r/h3kgf21j5qvfs55b6j_q3zkc0000gn/T/com.kingsoft.wpsoffice.mac/wpsoffice.M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270" y="2036128"/>
            <a:ext cx="2986405" cy="1537335"/>
          </a:xfrm>
          <a:prstGeom prst="rect">
            <a:avLst/>
          </a:prstGeom>
        </p:spPr>
      </p:pic>
      <p:pic>
        <p:nvPicPr>
          <p:cNvPr id="5" name="334E55B0-647D-440b-865C-3EC943EB4CBC-13" descr="/var/folders/9r/h3kgf21j5qvfs55b6j_q3zkc0000gn/T/com.kingsoft.wpsoffice.mac/wpsoffice.w10371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" y="3959860"/>
            <a:ext cx="3289300" cy="1404620"/>
          </a:xfrm>
          <a:prstGeom prst="rect">
            <a:avLst/>
          </a:prstGeom>
        </p:spPr>
      </p:pic>
      <p:pic>
        <p:nvPicPr>
          <p:cNvPr id="6" name="334E55B0-647D-440b-865C-3EC943EB4CBC-14" descr="/var/folders/9r/h3kgf21j5qvfs55b6j_q3zkc0000gn/T/com.kingsoft.wpsoffice.mac/wpsoffice.d10371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420" y="3959860"/>
            <a:ext cx="3051810" cy="14046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7340" y="5741035"/>
            <a:ext cx="17170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d=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|.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78882" name="矩形 378881"/>
          <p:cNvSpPr/>
          <p:nvPr/>
        </p:nvSpPr>
        <p:spPr>
          <a:xfrm>
            <a:off x="395288" y="112553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8883" name="矩形 378882"/>
          <p:cNvSpPr/>
          <p:nvPr/>
        </p:nvSpPr>
        <p:spPr>
          <a:xfrm>
            <a:off x="1476375" y="1052513"/>
            <a:ext cx="7343775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是可逆的充分必要条件是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非退化，而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884" name="对象 378883"/>
          <p:cNvGraphicFramePr/>
          <p:nvPr/>
        </p:nvGraphicFramePr>
        <p:xfrm>
          <a:off x="2843213" y="1916113"/>
          <a:ext cx="34893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3746500" imgH="838200" progId="Equation.DSMT4">
                  <p:embed/>
                </p:oleObj>
              </mc:Choice>
              <mc:Fallback>
                <p:oleObj name="" r:id="rId1" imgW="3746500" imgH="838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213" y="1916113"/>
                        <a:ext cx="3489325" cy="78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5" name="文本框 378884"/>
          <p:cNvSpPr txBox="1"/>
          <p:nvPr/>
        </p:nvSpPr>
        <p:spPr>
          <a:xfrm>
            <a:off x="468313" y="2923540"/>
            <a:ext cx="8496300" cy="2655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注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由定理</a:t>
            </a:r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可以看出，对于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n 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级方阵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，如果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>
                <a:latin typeface="Times New Roman" panose="02020703060505090304" pitchFamily="18" charset="0"/>
                <a:ea typeface="楷体_GB2312" pitchFamily="49" charset="-122"/>
              </a:rPr>
              <a:t>            </a:t>
            </a:r>
            <a:r>
              <a:rPr lang="en-US" altLang="zh-CN" sz="2800" i="1" dirty="0">
                <a:latin typeface="Times New Roman" panose="02020703060505090304" pitchFamily="18" charset="0"/>
                <a:ea typeface="楷体_GB2312" pitchFamily="49" charset="-122"/>
              </a:rPr>
              <a:t>AB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＝</a:t>
            </a:r>
            <a:r>
              <a:rPr lang="en-US" altLang="zh-CN" sz="2800" i="1" dirty="0">
                <a:latin typeface="Times New Roman" panose="02020703060505090304" pitchFamily="18" charset="0"/>
                <a:ea typeface="楷体_GB2312" pitchFamily="49" charset="-122"/>
              </a:rPr>
              <a:t>E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那么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就都是可逆并且它们互为逆  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           矩阵；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）定理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中给出了求逆矩阵的公式，但计算量一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 般较大。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/>
      <p:bldP spid="378883" grpId="0"/>
      <p:bldP spid="37888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0241"/>
          <p:cNvSpPr txBox="1"/>
          <p:nvPr/>
        </p:nvSpPr>
        <p:spPr>
          <a:xfrm>
            <a:off x="533400" y="1279525"/>
            <a:ext cx="5307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例：</a:t>
            </a:r>
            <a:r>
              <a:rPr lang="zh-CN" altLang="en-US" sz="2400" b="1" dirty="0">
                <a:latin typeface="Times New Roman" panose="02020703060505090304" pitchFamily="18" charset="0"/>
              </a:rPr>
              <a:t>求二阶矩阵                      的逆矩阵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0243" name="对象 10242"/>
          <p:cNvGraphicFramePr/>
          <p:nvPr/>
        </p:nvGraphicFramePr>
        <p:xfrm>
          <a:off x="2743200" y="1063625"/>
          <a:ext cx="16875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787400" imgH="469900" progId="Equation.DSMT4">
                  <p:embed/>
                </p:oleObj>
              </mc:Choice>
              <mc:Fallback>
                <p:oleObj name="" r:id="rId1" imgW="787400" imgH="4699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1063625"/>
                        <a:ext cx="1687513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0243"/>
          <p:cNvGraphicFramePr/>
          <p:nvPr/>
        </p:nvGraphicFramePr>
        <p:xfrm>
          <a:off x="2012950" y="2346325"/>
          <a:ext cx="33178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549400" imgH="469900" progId="Equation.DSMT4">
                  <p:embed/>
                </p:oleObj>
              </mc:Choice>
              <mc:Fallback>
                <p:oleObj name="" r:id="rId3" imgW="1549400" imgH="469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950" y="2346325"/>
                        <a:ext cx="331787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14337"/>
          <p:cNvSpPr txBox="1"/>
          <p:nvPr/>
        </p:nvSpPr>
        <p:spPr>
          <a:xfrm>
            <a:off x="533400" y="914400"/>
            <a:ext cx="5610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例：</a:t>
            </a:r>
            <a:r>
              <a:rPr lang="zh-CN" altLang="en-US" sz="2400" b="1" dirty="0">
                <a:latin typeface="Times New Roman" panose="02020703060505090304" pitchFamily="18" charset="0"/>
              </a:rPr>
              <a:t>求</a:t>
            </a:r>
            <a:r>
              <a:rPr lang="en-US" altLang="zh-CN" sz="2400" b="1" dirty="0">
                <a:latin typeface="Times New Roman" panose="02020703060505090304" pitchFamily="18" charset="0"/>
              </a:rPr>
              <a:t>3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                           的逆矩阵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4340" name="对象 14339"/>
          <p:cNvGraphicFramePr/>
          <p:nvPr/>
        </p:nvGraphicFramePr>
        <p:xfrm>
          <a:off x="2601913" y="420688"/>
          <a:ext cx="2122487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989965" imgH="698500" progId="Equation.DSMT4">
                  <p:embed/>
                </p:oleObj>
              </mc:Choice>
              <mc:Fallback>
                <p:oleObj name="" r:id="rId1" imgW="989965" imgH="6985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01913" y="420688"/>
                        <a:ext cx="2122487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文本框 14340"/>
          <p:cNvSpPr txBox="1"/>
          <p:nvPr/>
        </p:nvSpPr>
        <p:spPr>
          <a:xfrm>
            <a:off x="528638" y="1989138"/>
            <a:ext cx="2314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解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400" b="1">
                <a:latin typeface="Times New Roman" panose="02020703060505090304" pitchFamily="18" charset="0"/>
                <a:sym typeface="Wingdings" panose="05000000000000000000" pitchFamily="2" charset="2"/>
              </a:rPr>
              <a:t>| </a:t>
            </a:r>
            <a:r>
              <a:rPr lang="en-US" altLang="zh-CN" sz="2400" b="1" i="1">
                <a:latin typeface="Times New Roman" panose="0202070306050509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2400" b="1">
                <a:latin typeface="Times New Roman" panose="02020703060505090304" pitchFamily="18" charset="0"/>
                <a:sym typeface="Wingdings" panose="05000000000000000000" pitchFamily="2" charset="2"/>
              </a:rPr>
              <a:t>| =  1</a:t>
            </a:r>
            <a:r>
              <a:rPr lang="zh-CN" altLang="en-US" sz="2400" b="1">
                <a:latin typeface="Times New Roman" panose="02020703060505090304" pitchFamily="18" charset="0"/>
                <a:sym typeface="Wingdings" panose="05000000000000000000" pitchFamily="2" charset="2"/>
              </a:rPr>
              <a:t>，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4343" name="对象 14342"/>
          <p:cNvGraphicFramePr/>
          <p:nvPr/>
        </p:nvGraphicFramePr>
        <p:xfrm>
          <a:off x="2700338" y="1987550"/>
          <a:ext cx="446246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2082800" imgH="698500" progId="Equation.DSMT4">
                  <p:embed/>
                </p:oleObj>
              </mc:Choice>
              <mc:Fallback>
                <p:oleObj name="" r:id="rId3" imgW="2082800" imgH="6985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0338" y="1987550"/>
                        <a:ext cx="4462462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0" name="组合 14349"/>
          <p:cNvGrpSpPr/>
          <p:nvPr/>
        </p:nvGrpSpPr>
        <p:grpSpPr>
          <a:xfrm>
            <a:off x="533400" y="3582988"/>
            <a:ext cx="6248400" cy="1522412"/>
            <a:chOff x="336" y="2257"/>
            <a:chExt cx="3936" cy="959"/>
          </a:xfrm>
        </p:grpSpPr>
        <p:sp>
          <p:nvSpPr>
            <p:cNvPr id="14339" name="文本框 14338"/>
            <p:cNvSpPr txBox="1"/>
            <p:nvPr/>
          </p:nvSpPr>
          <p:spPr>
            <a:xfrm>
              <a:off x="336" y="2283"/>
              <a:ext cx="309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Times New Roman" panose="02020703060505090304" pitchFamily="18" charset="0"/>
                </a:rPr>
                <a:t>则</a:t>
              </a:r>
              <a:endParaRPr lang="zh-CN" altLang="en-US" sz="2400" b="1" dirty="0">
                <a:latin typeface="Times New Roman" panose="02020703060505090304" pitchFamily="18" charset="0"/>
              </a:endParaRPr>
            </a:p>
          </p:txBody>
        </p:sp>
        <p:graphicFrame>
          <p:nvGraphicFramePr>
            <p:cNvPr id="14344" name="对象 14343"/>
            <p:cNvGraphicFramePr/>
            <p:nvPr/>
          </p:nvGraphicFramePr>
          <p:xfrm>
            <a:off x="1031" y="2257"/>
            <a:ext cx="3241" cy="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2399030" imgH="711200" progId="Equation.DSMT4">
                    <p:embed/>
                  </p:oleObj>
                </mc:Choice>
                <mc:Fallback>
                  <p:oleObj name="" r:id="rId5" imgW="2399030" imgH="7112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31" y="2257"/>
                          <a:ext cx="3241" cy="9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8" name="对象 14347"/>
          <p:cNvGraphicFramePr/>
          <p:nvPr/>
        </p:nvGraphicFramePr>
        <p:xfrm>
          <a:off x="2224088" y="5183188"/>
          <a:ext cx="3567112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1663065" imgH="711200" progId="Equation.DSMT4">
                  <p:embed/>
                </p:oleObj>
              </mc:Choice>
              <mc:Fallback>
                <p:oleObj name="" r:id="rId7" imgW="1663065" imgH="711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4088" y="5183188"/>
                        <a:ext cx="3567112" cy="1522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对象 14348"/>
          <p:cNvGraphicFramePr/>
          <p:nvPr/>
        </p:nvGraphicFramePr>
        <p:xfrm>
          <a:off x="5791200" y="5209858"/>
          <a:ext cx="23685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1104900" imgH="698500" progId="Equation.DSMT4">
                  <p:embed/>
                </p:oleObj>
              </mc:Choice>
              <mc:Fallback>
                <p:oleObj name="" r:id="rId9" imgW="1104900" imgH="6985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1200" y="5209858"/>
                        <a:ext cx="2368550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86" name="矩形 378885"/>
          <p:cNvSpPr/>
          <p:nvPr/>
        </p:nvSpPr>
        <p:spPr>
          <a:xfrm>
            <a:off x="395288" y="63531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8887" name="矩形 378886"/>
          <p:cNvSpPr/>
          <p:nvPr/>
        </p:nvSpPr>
        <p:spPr>
          <a:xfrm>
            <a:off x="1403350" y="635318"/>
            <a:ext cx="7272338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如果矩阵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可逆，那么    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也可逆，且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888" name="对象 378887"/>
          <p:cNvGraphicFramePr/>
          <p:nvPr/>
        </p:nvGraphicFramePr>
        <p:xfrm>
          <a:off x="5510213" y="782955"/>
          <a:ext cx="4286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380365" imgH="317500" progId="Equation.DSMT4">
                  <p:embed/>
                </p:oleObj>
              </mc:Choice>
              <mc:Fallback>
                <p:oleObj name="" r:id="rId1" imgW="380365" imgH="3175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10213" y="782955"/>
                        <a:ext cx="428625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9" name="对象 378888"/>
          <p:cNvGraphicFramePr/>
          <p:nvPr/>
        </p:nvGraphicFramePr>
        <p:xfrm>
          <a:off x="1692275" y="1283018"/>
          <a:ext cx="20161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2222500" imgH="749300" progId="Equation.DSMT4">
                  <p:embed/>
                </p:oleObj>
              </mc:Choice>
              <mc:Fallback>
                <p:oleObj name="" r:id="rId3" imgW="2222500" imgH="7493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1283018"/>
                        <a:ext cx="2016125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0" name="对象 378889"/>
          <p:cNvGraphicFramePr/>
          <p:nvPr/>
        </p:nvGraphicFramePr>
        <p:xfrm>
          <a:off x="4427538" y="1398905"/>
          <a:ext cx="23066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2475230" imgH="571500" progId="Equation.DSMT4">
                  <p:embed/>
                </p:oleObj>
              </mc:Choice>
              <mc:Fallback>
                <p:oleObj name="" r:id="rId5" imgW="2475230" imgH="5715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538" y="1398905"/>
                        <a:ext cx="230663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/>
      <p:bldP spid="37888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9906" name="对象 379905"/>
          <p:cNvGraphicFramePr/>
          <p:nvPr/>
        </p:nvGraphicFramePr>
        <p:xfrm>
          <a:off x="684213" y="1519238"/>
          <a:ext cx="63373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1" imgW="2538095" imgH="304800" progId="Equation.DSMT4">
                  <p:embed/>
                </p:oleObj>
              </mc:Choice>
              <mc:Fallback>
                <p:oleObj name="" r:id="rId1" imgW="2538095" imgH="304800" progId="Equation.DSMT4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519238"/>
                        <a:ext cx="6337300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07" name="矩形 379906"/>
          <p:cNvSpPr/>
          <p:nvPr/>
        </p:nvSpPr>
        <p:spPr>
          <a:xfrm>
            <a:off x="468313" y="1052513"/>
            <a:ext cx="3917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总结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逆矩阵的运算性质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79908" name="组合 379907"/>
          <p:cNvGrpSpPr/>
          <p:nvPr/>
        </p:nvGrpSpPr>
        <p:grpSpPr>
          <a:xfrm>
            <a:off x="684213" y="2133600"/>
            <a:ext cx="7488237" cy="811213"/>
            <a:chOff x="431" y="1344"/>
            <a:chExt cx="4717" cy="511"/>
          </a:xfrm>
        </p:grpSpPr>
        <p:graphicFrame>
          <p:nvGraphicFramePr>
            <p:cNvPr id="46084" name="对象 379908"/>
            <p:cNvGraphicFramePr/>
            <p:nvPr/>
          </p:nvGraphicFramePr>
          <p:xfrm>
            <a:off x="431" y="1443"/>
            <a:ext cx="3493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" name="" r:id="rId3" imgW="2220595" imgH="254000" progId="Equation.DSMT4">
                    <p:embed/>
                  </p:oleObj>
                </mc:Choice>
                <mc:Fallback>
                  <p:oleObj name="" r:id="rId3" imgW="2220595" imgH="254000" progId="Equation.DSMT4">
                    <p:embed/>
                    <p:pic>
                      <p:nvPicPr>
                        <p:cNvPr id="0" name="图片 32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1" y="1443"/>
                          <a:ext cx="3493" cy="3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" name="对象 379909"/>
            <p:cNvGraphicFramePr/>
            <p:nvPr/>
          </p:nvGraphicFramePr>
          <p:xfrm>
            <a:off x="3878" y="1344"/>
            <a:ext cx="1270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" name="" r:id="rId5" imgW="977265" imgH="393700" progId="Equation.DSMT4">
                    <p:embed/>
                  </p:oleObj>
                </mc:Choice>
                <mc:Fallback>
                  <p:oleObj name="" r:id="rId5" imgW="977265" imgH="393700" progId="Equation.DSMT4">
                    <p:embed/>
                    <p:pic>
                      <p:nvPicPr>
                        <p:cNvPr id="0" name="图片 32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78" y="1344"/>
                          <a:ext cx="1270" cy="5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930" name="对象 379929"/>
          <p:cNvGraphicFramePr/>
          <p:nvPr/>
        </p:nvGraphicFramePr>
        <p:xfrm>
          <a:off x="654050" y="4679950"/>
          <a:ext cx="65405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7" imgW="2767330" imgH="342900" progId="Equation.DSMT4">
                  <p:embed/>
                </p:oleObj>
              </mc:Choice>
              <mc:Fallback>
                <p:oleObj name="" r:id="rId7" imgW="2767330" imgH="342900" progId="Equation.DSMT4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4050" y="4679950"/>
                        <a:ext cx="6540500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31" name="对象 379930"/>
          <p:cNvGraphicFramePr/>
          <p:nvPr/>
        </p:nvGraphicFramePr>
        <p:xfrm>
          <a:off x="682625" y="5525135"/>
          <a:ext cx="4276090" cy="659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9" imgW="1878965" imgH="292100" progId="Equation.DSMT4">
                  <p:embed/>
                </p:oleObj>
              </mc:Choice>
              <mc:Fallback>
                <p:oleObj name="" r:id="rId9" imgW="1878965" imgH="292100" progId="Equation.DSMT4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2625" y="5525135"/>
                        <a:ext cx="4276090" cy="659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" name="图片 105" descr="Screen Shot 2020-02-11 at 12.08.26 PM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050" y="2996565"/>
            <a:ext cx="7742555" cy="17100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0930" name="矩形 380929"/>
          <p:cNvSpPr/>
          <p:nvPr/>
        </p:nvSpPr>
        <p:spPr>
          <a:xfrm>
            <a:off x="287338" y="693738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矩阵，如果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可逆矩阵，那么秩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)=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)=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AQ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80931" name="矩形 380930"/>
          <p:cNvSpPr/>
          <p:nvPr/>
        </p:nvSpPr>
        <p:spPr>
          <a:xfrm>
            <a:off x="323850" y="7508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0" grpId="0"/>
      <p:bldP spid="3809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86050" name="文本框 386049"/>
          <p:cNvSpPr txBox="1"/>
          <p:nvPr/>
        </p:nvSpPr>
        <p:spPr>
          <a:xfrm>
            <a:off x="250825" y="1198880"/>
            <a:ext cx="8675688" cy="22875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32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对于行数和列数较高的矩阵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，为了简化运算，经常采用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分块法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，使大矩阵的运算化成小矩阵的运算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具体做法是：将矩阵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用若干条纵线和横线分成许多个小矩阵，每一个小矩阵称为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子块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，以子块为元素的形式上的矩阵称为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分块矩阵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6051" name="圆角矩形 386050" descr="水滴"/>
          <p:cNvSpPr/>
          <p:nvPr/>
        </p:nvSpPr>
        <p:spPr>
          <a:xfrm>
            <a:off x="2268538" y="262255"/>
            <a:ext cx="3671887" cy="790575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、矩阵的分块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652" name="Object 4"/>
          <p:cNvGraphicFramePr/>
          <p:nvPr/>
        </p:nvGraphicFramePr>
        <p:xfrm>
          <a:off x="769620" y="3942398"/>
          <a:ext cx="357663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" imgW="1624965" imgH="711200" progId="Equation.DSMT4">
                  <p:embed/>
                </p:oleObj>
              </mc:Choice>
              <mc:Fallback>
                <p:oleObj name="" r:id="rId2" imgW="1624965" imgH="711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9620" y="3942398"/>
                        <a:ext cx="3576638" cy="156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/>
          <p:nvPr/>
        </p:nvGraphicFramePr>
        <p:xfrm>
          <a:off x="4346575" y="4194175"/>
          <a:ext cx="195421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4" imgW="888365" imgH="482600" progId="Equation.DSMT4">
                  <p:embed/>
                </p:oleObj>
              </mc:Choice>
              <mc:Fallback>
                <p:oleObj name="" r:id="rId4" imgW="888365" imgH="482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46575" y="4194175"/>
                        <a:ext cx="1954213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/>
          <p:cNvGrpSpPr/>
          <p:nvPr/>
        </p:nvGrpSpPr>
        <p:grpSpPr>
          <a:xfrm>
            <a:off x="1533525" y="4081463"/>
            <a:ext cx="2592388" cy="1362075"/>
            <a:chOff x="1066" y="2567"/>
            <a:chExt cx="1995" cy="1043"/>
          </a:xfrm>
        </p:grpSpPr>
        <p:sp>
          <p:nvSpPr>
            <p:cNvPr id="1034" name="Rectangle 7"/>
            <p:cNvSpPr/>
            <p:nvPr/>
          </p:nvSpPr>
          <p:spPr>
            <a:xfrm>
              <a:off x="1066" y="2567"/>
              <a:ext cx="952" cy="681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035" name="Rectangle 8"/>
            <p:cNvSpPr/>
            <p:nvPr/>
          </p:nvSpPr>
          <p:spPr>
            <a:xfrm>
              <a:off x="2109" y="2567"/>
              <a:ext cx="952" cy="681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036" name="Rectangle 9"/>
            <p:cNvSpPr/>
            <p:nvPr/>
          </p:nvSpPr>
          <p:spPr>
            <a:xfrm>
              <a:off x="1066" y="3338"/>
              <a:ext cx="952" cy="272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037" name="Rectangle 10"/>
            <p:cNvSpPr/>
            <p:nvPr/>
          </p:nvSpPr>
          <p:spPr>
            <a:xfrm>
              <a:off x="2109" y="3338"/>
              <a:ext cx="952" cy="272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</p:grpSp>
      <p:sp>
        <p:nvSpPr>
          <p:cNvPr id="27659" name="AutoShape 11"/>
          <p:cNvSpPr/>
          <p:nvPr/>
        </p:nvSpPr>
        <p:spPr>
          <a:xfrm>
            <a:off x="6515100" y="5359400"/>
            <a:ext cx="2160588" cy="1381125"/>
          </a:xfrm>
          <a:prstGeom prst="cloudCallout">
            <a:avLst>
              <a:gd name="adj1" fmla="val -63153"/>
              <a:gd name="adj2" fmla="val -5769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这是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阶方阵吗？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7660" name="Line 12"/>
          <p:cNvSpPr/>
          <p:nvPr/>
        </p:nvSpPr>
        <p:spPr>
          <a:xfrm>
            <a:off x="1533525" y="5026025"/>
            <a:ext cx="2606675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7661" name="Line 13"/>
          <p:cNvSpPr/>
          <p:nvPr/>
        </p:nvSpPr>
        <p:spPr>
          <a:xfrm>
            <a:off x="2828925" y="4075113"/>
            <a:ext cx="0" cy="1439862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/>
      <p:bldP spid="386051" grpId="0" bldLvl="0" animBg="1"/>
      <p:bldP spid="2765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795" name="组合 29794"/>
          <p:cNvGrpSpPr/>
          <p:nvPr/>
        </p:nvGrpSpPr>
        <p:grpSpPr>
          <a:xfrm>
            <a:off x="2417763" y="4662488"/>
            <a:ext cx="4121150" cy="1838325"/>
            <a:chOff x="1523" y="2937"/>
            <a:chExt cx="2596" cy="1158"/>
          </a:xfrm>
        </p:grpSpPr>
        <p:sp>
          <p:nvSpPr>
            <p:cNvPr id="7170" name="矩形 29787"/>
            <p:cNvSpPr/>
            <p:nvPr/>
          </p:nvSpPr>
          <p:spPr>
            <a:xfrm>
              <a:off x="3066" y="3209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1" name="矩形 29788"/>
            <p:cNvSpPr/>
            <p:nvPr/>
          </p:nvSpPr>
          <p:spPr>
            <a:xfrm>
              <a:off x="3061" y="293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2" name="矩形 29789"/>
            <p:cNvSpPr/>
            <p:nvPr/>
          </p:nvSpPr>
          <p:spPr>
            <a:xfrm>
              <a:off x="1523" y="346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3" name="矩形 29790"/>
            <p:cNvSpPr/>
            <p:nvPr/>
          </p:nvSpPr>
          <p:spPr>
            <a:xfrm>
              <a:off x="3746" y="346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4" name="矩形 29791"/>
            <p:cNvSpPr/>
            <p:nvPr/>
          </p:nvSpPr>
          <p:spPr>
            <a:xfrm>
              <a:off x="2281" y="3730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9798" name="组合 29797"/>
          <p:cNvGrpSpPr/>
          <p:nvPr/>
        </p:nvGrpSpPr>
        <p:grpSpPr>
          <a:xfrm>
            <a:off x="422275" y="3897313"/>
            <a:ext cx="8721725" cy="2613025"/>
            <a:chOff x="266" y="2455"/>
            <a:chExt cx="5494" cy="1646"/>
          </a:xfrm>
        </p:grpSpPr>
        <p:sp>
          <p:nvSpPr>
            <p:cNvPr id="7176" name="矩形 29777"/>
            <p:cNvSpPr/>
            <p:nvPr/>
          </p:nvSpPr>
          <p:spPr>
            <a:xfrm>
              <a:off x="4377" y="2976"/>
              <a:ext cx="1383" cy="51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latin typeface="Times New Roman" panose="02020703060505090304" pitchFamily="18" charset="0"/>
                  <a:ea typeface="楷体_GB2312" pitchFamily="49" charset="-122"/>
                </a:rPr>
                <a:t>其中</a:t>
              </a:r>
              <a:r>
                <a:rPr lang="en-US" altLang="zh-CN" sz="2400" b="1" dirty="0">
                  <a:latin typeface="Times New Roman" panose="02020703060505090304" pitchFamily="18" charset="0"/>
                  <a:ea typeface="楷体_GB2312" pitchFamily="49" charset="-122"/>
                </a:rPr>
                <a:t>√ </a:t>
              </a:r>
              <a:r>
                <a:rPr lang="zh-CN" altLang="en-US" sz="2400" b="1" dirty="0">
                  <a:latin typeface="Times New Roman" panose="02020703060505090304" pitchFamily="18" charset="0"/>
                  <a:ea typeface="楷体_GB2312" pitchFamily="49" charset="-122"/>
                </a:rPr>
                <a:t>表示有航班</a:t>
              </a:r>
              <a:endParaRPr lang="zh-CN" altLang="en-US" sz="2400" b="1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grpSp>
          <p:nvGrpSpPr>
            <p:cNvPr id="7177" name="组合 29748"/>
            <p:cNvGrpSpPr/>
            <p:nvPr/>
          </p:nvGrpSpPr>
          <p:grpSpPr>
            <a:xfrm>
              <a:off x="1392" y="3012"/>
              <a:ext cx="2903" cy="1043"/>
              <a:chOff x="1296" y="1824"/>
              <a:chExt cx="3120" cy="1344"/>
            </a:xfrm>
          </p:grpSpPr>
          <p:sp>
            <p:nvSpPr>
              <p:cNvPr id="7178" name="直接连接符 29749"/>
              <p:cNvSpPr/>
              <p:nvPr/>
            </p:nvSpPr>
            <p:spPr>
              <a:xfrm>
                <a:off x="1296" y="1824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9" name="直接连接符 29750"/>
              <p:cNvSpPr/>
              <p:nvPr/>
            </p:nvSpPr>
            <p:spPr>
              <a:xfrm>
                <a:off x="1296" y="2160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0" name="直接连接符 29751"/>
              <p:cNvSpPr/>
              <p:nvPr/>
            </p:nvSpPr>
            <p:spPr>
              <a:xfrm>
                <a:off x="1296" y="2496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1" name="直接连接符 29752"/>
              <p:cNvSpPr/>
              <p:nvPr/>
            </p:nvSpPr>
            <p:spPr>
              <a:xfrm>
                <a:off x="1296" y="2832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2" name="直接连接符 29753"/>
              <p:cNvSpPr/>
              <p:nvPr/>
            </p:nvSpPr>
            <p:spPr>
              <a:xfrm>
                <a:off x="1296" y="3168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3" name="直接连接符 29754"/>
              <p:cNvSpPr/>
              <p:nvPr/>
            </p:nvSpPr>
            <p:spPr>
              <a:xfrm>
                <a:off x="441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4" name="直接连接符 29755"/>
              <p:cNvSpPr/>
              <p:nvPr/>
            </p:nvSpPr>
            <p:spPr>
              <a:xfrm>
                <a:off x="129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5" name="直接连接符 29756"/>
              <p:cNvSpPr/>
              <p:nvPr/>
            </p:nvSpPr>
            <p:spPr>
              <a:xfrm>
                <a:off x="369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6" name="直接连接符 29757"/>
              <p:cNvSpPr/>
              <p:nvPr/>
            </p:nvSpPr>
            <p:spPr>
              <a:xfrm>
                <a:off x="2880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7" name="直接连接符 29758"/>
              <p:cNvSpPr/>
              <p:nvPr/>
            </p:nvSpPr>
            <p:spPr>
              <a:xfrm>
                <a:off x="2064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188" name="文本框 29746"/>
            <p:cNvSpPr txBox="1"/>
            <p:nvPr/>
          </p:nvSpPr>
          <p:spPr>
            <a:xfrm>
              <a:off x="266" y="3408"/>
              <a:ext cx="69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始发地</a:t>
              </a:r>
              <a:endParaRPr lang="zh-CN" altLang="en-US" sz="2400" b="1">
                <a:solidFill>
                  <a:schemeClr val="bg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89" name="文本框 29782"/>
            <p:cNvSpPr txBox="1"/>
            <p:nvPr/>
          </p:nvSpPr>
          <p:spPr>
            <a:xfrm>
              <a:off x="1114" y="2967"/>
              <a:ext cx="278" cy="1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A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B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C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D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90" name="矩形 29747"/>
            <p:cNvSpPr/>
            <p:nvPr/>
          </p:nvSpPr>
          <p:spPr>
            <a:xfrm>
              <a:off x="2452" y="2455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目的地</a:t>
              </a:r>
              <a:endPara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91" name="文本框 29784"/>
            <p:cNvSpPr txBox="1"/>
            <p:nvPr/>
          </p:nvSpPr>
          <p:spPr>
            <a:xfrm>
              <a:off x="1438" y="2713"/>
              <a:ext cx="268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   A           B           C          D</a:t>
              </a:r>
              <a:endParaRPr lang="en-US" altLang="zh-CN" sz="2800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7192" name="文本框 29700"/>
          <p:cNvSpPr txBox="1"/>
          <p:nvPr/>
        </p:nvSpPr>
        <p:spPr>
          <a:xfrm>
            <a:off x="612775" y="779463"/>
            <a:ext cx="5214938" cy="1552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某航空公司在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D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四座城市之间开辟了若干航线，四座城市之间的航班图如图所示，箭头从始发地指向目的地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.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3" name="文本框 29724"/>
          <p:cNvSpPr txBox="1"/>
          <p:nvPr/>
        </p:nvSpPr>
        <p:spPr>
          <a:xfrm>
            <a:off x="7299325" y="260350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4" name="文本框 29725"/>
          <p:cNvSpPr txBox="1"/>
          <p:nvPr/>
        </p:nvSpPr>
        <p:spPr>
          <a:xfrm>
            <a:off x="5867400" y="1627188"/>
            <a:ext cx="4206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5" name="文本框 29726"/>
          <p:cNvSpPr txBox="1"/>
          <p:nvPr/>
        </p:nvSpPr>
        <p:spPr>
          <a:xfrm>
            <a:off x="8594725" y="1584325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6" name="文本框 29727"/>
          <p:cNvSpPr txBox="1"/>
          <p:nvPr/>
        </p:nvSpPr>
        <p:spPr>
          <a:xfrm>
            <a:off x="7226300" y="3052763"/>
            <a:ext cx="4413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D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29" name="直接连接符 29728"/>
          <p:cNvSpPr>
            <a:spLocks noChangeAspect="1"/>
          </p:cNvSpPr>
          <p:nvPr/>
        </p:nvSpPr>
        <p:spPr>
          <a:xfrm flipV="1">
            <a:off x="6242685" y="620395"/>
            <a:ext cx="1150938" cy="1150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</p:spPr>
      </p:sp>
      <p:sp>
        <p:nvSpPr>
          <p:cNvPr id="7198" name="直接连接符 29729"/>
          <p:cNvSpPr>
            <a:spLocks noChangeAspect="1"/>
          </p:cNvSpPr>
          <p:nvPr/>
        </p:nvSpPr>
        <p:spPr>
          <a:xfrm flipV="1">
            <a:off x="7569200" y="1987550"/>
            <a:ext cx="1150938" cy="1150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none" w="lg" len="med"/>
          </a:ln>
        </p:spPr>
      </p:sp>
      <p:sp>
        <p:nvSpPr>
          <p:cNvPr id="7199" name="直接连接符 29730"/>
          <p:cNvSpPr/>
          <p:nvPr/>
        </p:nvSpPr>
        <p:spPr>
          <a:xfrm>
            <a:off x="7654925" y="692150"/>
            <a:ext cx="1079500" cy="1079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</p:spPr>
      </p:sp>
      <p:sp>
        <p:nvSpPr>
          <p:cNvPr id="7200" name="直接连接符 29731"/>
          <p:cNvSpPr/>
          <p:nvPr/>
        </p:nvSpPr>
        <p:spPr>
          <a:xfrm>
            <a:off x="6400800" y="1873250"/>
            <a:ext cx="216058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</p:spPr>
      </p:sp>
      <p:sp>
        <p:nvSpPr>
          <p:cNvPr id="7201" name="直接连接符 29732"/>
          <p:cNvSpPr/>
          <p:nvPr/>
        </p:nvSpPr>
        <p:spPr>
          <a:xfrm flipV="1">
            <a:off x="7467600" y="720725"/>
            <a:ext cx="0" cy="23764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</p:spPr>
      </p:sp>
      <p:sp>
        <p:nvSpPr>
          <p:cNvPr id="29746" name="矩形 29745"/>
          <p:cNvSpPr/>
          <p:nvPr/>
        </p:nvSpPr>
        <p:spPr>
          <a:xfrm>
            <a:off x="639763" y="3375025"/>
            <a:ext cx="5187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城市间的航班图情况常用表格来表示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: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86" name="矩形 29785"/>
          <p:cNvSpPr/>
          <p:nvPr/>
        </p:nvSpPr>
        <p:spPr>
          <a:xfrm>
            <a:off x="3621088" y="468312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87" name="矩形 29786"/>
          <p:cNvSpPr/>
          <p:nvPr/>
        </p:nvSpPr>
        <p:spPr>
          <a:xfrm>
            <a:off x="2411413" y="5086350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6" grpId="0"/>
      <p:bldP spid="29786" grpId="0"/>
      <p:bldP spid="2978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按行分块以及按列分块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457200" y="1639888"/>
            <a:ext cx="8229600" cy="3962400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>
              <a:buNone/>
            </a:pPr>
            <a:r>
              <a:rPr lang="en-US" altLang="zh-CN" i="1" err="1"/>
              <a:t>m</a:t>
            </a:r>
            <a:r>
              <a:rPr lang="en-US" altLang="zh-CN" err="1">
                <a:sym typeface="Symbol" panose="05050102010706020507" pitchFamily="18" charset="2"/>
              </a:rPr>
              <a:t></a:t>
            </a:r>
            <a:r>
              <a:rPr lang="en-US" altLang="zh-CN" i="1" err="1"/>
              <a:t>n</a:t>
            </a:r>
            <a:r>
              <a:rPr lang="en-US" altLang="zh-CN" i="1"/>
              <a:t> </a:t>
            </a:r>
            <a:r>
              <a:rPr lang="zh-CN" altLang="en-US" dirty="0"/>
              <a:t>矩阵 </a:t>
            </a:r>
            <a:r>
              <a:rPr lang="en-US" altLang="zh-CN" i="1"/>
              <a:t>A </a:t>
            </a:r>
            <a:r>
              <a:rPr lang="zh-CN" altLang="en-US" dirty="0"/>
              <a:t>有</a:t>
            </a:r>
            <a:r>
              <a:rPr lang="en-US" altLang="zh-CN" i="1"/>
              <a:t>m </a:t>
            </a:r>
            <a:r>
              <a:rPr lang="zh-CN" altLang="en-US" dirty="0"/>
              <a:t>行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 dirty="0"/>
              <a:t>列，若将第 </a:t>
            </a:r>
            <a:r>
              <a:rPr lang="en-US" altLang="zh-CN" i="1"/>
              <a:t>i </a:t>
            </a:r>
            <a:r>
              <a:rPr lang="zh-CN" altLang="en-US" dirty="0"/>
              <a:t>行记作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若将第 </a:t>
            </a:r>
            <a:r>
              <a:rPr lang="en-US" altLang="zh-CN" i="1"/>
              <a:t>j </a:t>
            </a:r>
            <a:r>
              <a:rPr lang="zh-CN" altLang="en-US" dirty="0"/>
              <a:t>列记作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则</a:t>
            </a:r>
            <a:endParaRPr lang="zh-CN" altLang="en-US" dirty="0"/>
          </a:p>
        </p:txBody>
      </p:sp>
      <p:graphicFrame>
        <p:nvGraphicFramePr>
          <p:cNvPr id="8194" name="Object 4"/>
          <p:cNvGraphicFramePr/>
          <p:nvPr/>
        </p:nvGraphicFramePr>
        <p:xfrm>
          <a:off x="6062663" y="1628775"/>
          <a:ext cx="29019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320165" imgH="241300" progId="Equation.DSMT4">
                  <p:embed/>
                </p:oleObj>
              </mc:Choice>
              <mc:Fallback>
                <p:oleObj name="" r:id="rId1" imgW="1320165" imgH="241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62663" y="1628775"/>
                        <a:ext cx="2901950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/>
          <p:nvPr/>
        </p:nvGraphicFramePr>
        <p:xfrm>
          <a:off x="892175" y="4383088"/>
          <a:ext cx="72802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3300730" imgH="951865" progId="Equation.DSMT4">
                  <p:embed/>
                </p:oleObj>
              </mc:Choice>
              <mc:Fallback>
                <p:oleObj name="" r:id="rId3" imgW="3300730" imgH="951865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2175" y="4383088"/>
                        <a:ext cx="7280275" cy="209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/>
          <p:nvPr/>
        </p:nvGraphicFramePr>
        <p:xfrm>
          <a:off x="2646363" y="2133283"/>
          <a:ext cx="1709737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774065" imgH="1002665" progId="Equation.DSMT4">
                  <p:embed/>
                </p:oleObj>
              </mc:Choice>
              <mc:Fallback>
                <p:oleObj name="" r:id="rId5" imgW="774065" imgH="100266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6363" y="2133283"/>
                        <a:ext cx="1709737" cy="2211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7"/>
          <p:cNvSpPr/>
          <p:nvPr/>
        </p:nvSpPr>
        <p:spPr>
          <a:xfrm>
            <a:off x="3924300" y="1557338"/>
            <a:ext cx="4968875" cy="5762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1752" name="Line 8"/>
          <p:cNvSpPr/>
          <p:nvPr/>
        </p:nvSpPr>
        <p:spPr>
          <a:xfrm>
            <a:off x="1547813" y="4941888"/>
            <a:ext cx="2879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3" name="Line 9"/>
          <p:cNvSpPr/>
          <p:nvPr/>
        </p:nvSpPr>
        <p:spPr>
          <a:xfrm>
            <a:off x="1547813" y="5445125"/>
            <a:ext cx="2879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4" name="Line 10"/>
          <p:cNvSpPr/>
          <p:nvPr/>
        </p:nvSpPr>
        <p:spPr>
          <a:xfrm>
            <a:off x="1547813" y="5949950"/>
            <a:ext cx="2879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5" name="Line 11"/>
          <p:cNvSpPr/>
          <p:nvPr/>
        </p:nvSpPr>
        <p:spPr>
          <a:xfrm>
            <a:off x="2311400" y="4437063"/>
            <a:ext cx="0" cy="20161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6" name="Line 12"/>
          <p:cNvSpPr/>
          <p:nvPr/>
        </p:nvSpPr>
        <p:spPr>
          <a:xfrm>
            <a:off x="3044825" y="4437063"/>
            <a:ext cx="0" cy="20161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7" name="Line 13"/>
          <p:cNvSpPr/>
          <p:nvPr/>
        </p:nvSpPr>
        <p:spPr>
          <a:xfrm>
            <a:off x="3809048" y="4437063"/>
            <a:ext cx="0" cy="20161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8" name="Rectangle 14"/>
          <p:cNvSpPr/>
          <p:nvPr/>
        </p:nvSpPr>
        <p:spPr>
          <a:xfrm>
            <a:off x="4573905" y="4383405"/>
            <a:ext cx="1079500" cy="2159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1759" name="Rectangle 15"/>
          <p:cNvSpPr/>
          <p:nvPr/>
        </p:nvSpPr>
        <p:spPr>
          <a:xfrm>
            <a:off x="5653088" y="4365625"/>
            <a:ext cx="2590800" cy="2159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747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bldLvl="0" animBg="1"/>
      <p:bldP spid="31758" grpId="0" bldLvl="0" animBg="1"/>
      <p:bldP spid="31759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伴随矩阵是分块矩阵吗？</a:t>
            </a: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r>
              <a:rPr lang="zh-CN" altLang="en-US" dirty="0">
                <a:solidFill>
                  <a:srgbClr val="0000FF"/>
                </a:solidFill>
              </a:rPr>
              <a:t>答：</a:t>
            </a:r>
            <a:r>
              <a:rPr lang="zh-CN" altLang="en-US" dirty="0"/>
              <a:t>不是．伴随矩阵的元素是代数余子式（一个数），而不</a:t>
            </a:r>
            <a:endParaRPr lang="en-US" altLang="zh-CN"/>
          </a:p>
          <a:p>
            <a:pPr eaLnBrk="1" hangingPunct="1">
              <a:buNone/>
            </a:pPr>
            <a:r>
              <a:rPr lang="zh-CN" altLang="en-US" dirty="0"/>
              <a:t>是矩阵．</a:t>
            </a:r>
            <a:endParaRPr lang="zh-CN" altLang="en-US" dirty="0"/>
          </a:p>
        </p:txBody>
      </p:sp>
      <p:graphicFrame>
        <p:nvGraphicFramePr>
          <p:cNvPr id="15" name="Object 9"/>
          <p:cNvGraphicFramePr/>
          <p:nvPr/>
        </p:nvGraphicFramePr>
        <p:xfrm>
          <a:off x="2728913" y="2428875"/>
          <a:ext cx="349885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1752600" imgH="939800" progId="Equation.DSMT4">
                  <p:embed/>
                </p:oleObj>
              </mc:Choice>
              <mc:Fallback>
                <p:oleObj name="" r:id="rId1" imgW="1752600" imgH="939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8913" y="2428875"/>
                        <a:ext cx="3498850" cy="187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18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8098" name="对象 388097"/>
          <p:cNvGraphicFramePr/>
          <p:nvPr/>
        </p:nvGraphicFramePr>
        <p:xfrm>
          <a:off x="395288" y="4191000"/>
          <a:ext cx="6194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" r:id="rId1" imgW="5953760" imgH="482600" progId="Equation.3">
                  <p:embed/>
                </p:oleObj>
              </mc:Choice>
              <mc:Fallback>
                <p:oleObj name="" r:id="rId1" imgW="5953760" imgH="482600" progId="Equation.3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4191000"/>
                        <a:ext cx="619442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099" name="对象 388098"/>
          <p:cNvGraphicFramePr/>
          <p:nvPr/>
        </p:nvGraphicFramePr>
        <p:xfrm>
          <a:off x="1371600" y="4648200"/>
          <a:ext cx="59436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" r:id="rId3" imgW="5245100" imgH="1536700" progId="Equation.3">
                  <p:embed/>
                </p:oleObj>
              </mc:Choice>
              <mc:Fallback>
                <p:oleObj name="" r:id="rId3" imgW="5245100" imgH="1536700" progId="Equation.3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4648200"/>
                        <a:ext cx="5943600" cy="150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0" name="对象 388099"/>
          <p:cNvGraphicFramePr/>
          <p:nvPr/>
        </p:nvGraphicFramePr>
        <p:xfrm>
          <a:off x="1524000" y="2514600"/>
          <a:ext cx="6418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" r:id="rId5" imgW="6121400" imgH="1536700" progId="Equation.3">
                  <p:embed/>
                </p:oleObj>
              </mc:Choice>
              <mc:Fallback>
                <p:oleObj name="" r:id="rId5" imgW="6121400" imgH="1536700" progId="Equation.3">
                  <p:embed/>
                  <p:pic>
                    <p:nvPicPr>
                      <p:cNvPr id="0" name="图片 34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514600"/>
                        <a:ext cx="6418263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8101" name="组合 388100"/>
          <p:cNvGrpSpPr/>
          <p:nvPr/>
        </p:nvGrpSpPr>
        <p:grpSpPr>
          <a:xfrm>
            <a:off x="2286000" y="2438400"/>
            <a:ext cx="3962400" cy="2743200"/>
            <a:chOff x="1440" y="1536"/>
            <a:chExt cx="2496" cy="1728"/>
          </a:xfrm>
        </p:grpSpPr>
        <p:sp>
          <p:nvSpPr>
            <p:cNvPr id="58373" name="矩形 388101"/>
            <p:cNvSpPr/>
            <p:nvPr/>
          </p:nvSpPr>
          <p:spPr>
            <a:xfrm>
              <a:off x="144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4" name="矩形 388102"/>
            <p:cNvSpPr/>
            <p:nvPr/>
          </p:nvSpPr>
          <p:spPr>
            <a:xfrm>
              <a:off x="1824" y="2928"/>
              <a:ext cx="960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5" name="矩形 388103"/>
            <p:cNvSpPr/>
            <p:nvPr/>
          </p:nvSpPr>
          <p:spPr>
            <a:xfrm>
              <a:off x="355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88105" name="组合 388104"/>
          <p:cNvGrpSpPr/>
          <p:nvPr/>
        </p:nvGrpSpPr>
        <p:grpSpPr>
          <a:xfrm>
            <a:off x="3810000" y="2438400"/>
            <a:ext cx="3962400" cy="2743200"/>
            <a:chOff x="2400" y="1536"/>
            <a:chExt cx="2496" cy="1728"/>
          </a:xfrm>
        </p:grpSpPr>
        <p:sp>
          <p:nvSpPr>
            <p:cNvPr id="58377" name="矩形 388105"/>
            <p:cNvSpPr/>
            <p:nvPr/>
          </p:nvSpPr>
          <p:spPr>
            <a:xfrm>
              <a:off x="240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8" name="矩形 388106"/>
            <p:cNvSpPr/>
            <p:nvPr/>
          </p:nvSpPr>
          <p:spPr>
            <a:xfrm>
              <a:off x="451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9" name="矩形 388107"/>
            <p:cNvSpPr/>
            <p:nvPr/>
          </p:nvSpPr>
          <p:spPr>
            <a:xfrm>
              <a:off x="3408" y="2928"/>
              <a:ext cx="1008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388109" name="标题 388108"/>
          <p:cNvSpPr>
            <a:spLocks noGrp="1"/>
          </p:cNvSpPr>
          <p:nvPr>
            <p:ph type="title"/>
          </p:nvPr>
        </p:nvSpPr>
        <p:spPr>
          <a:xfrm>
            <a:off x="755650" y="836613"/>
            <a:ext cx="6048375" cy="576262"/>
          </a:xfrm>
        </p:spPr>
        <p:txBody>
          <a:bodyPr anchor="ctr"/>
          <a:p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分块矩阵的运算规则</a:t>
            </a:r>
            <a:endParaRPr lang="zh-CN" altLang="en-US" sz="3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88110" name="矩形 388109"/>
          <p:cNvSpPr/>
          <p:nvPr/>
        </p:nvSpPr>
        <p:spPr>
          <a:xfrm>
            <a:off x="250825" y="1341438"/>
            <a:ext cx="8748713" cy="10080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加法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设矩阵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的行数相同，列数相同，采用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相同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的分块法，有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9" grpId="0"/>
      <p:bldP spid="3881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4" name="Object 2"/>
          <p:cNvGraphicFramePr/>
          <p:nvPr/>
        </p:nvGraphicFramePr>
        <p:xfrm>
          <a:off x="971550" y="1557338"/>
          <a:ext cx="720566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3275330" imgH="711200" progId="Equation.DSMT4">
                  <p:embed/>
                </p:oleObj>
              </mc:Choice>
              <mc:Fallback>
                <p:oleObj name="" r:id="rId1" imgW="3275330" imgH="711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557338"/>
                        <a:ext cx="7205663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/>
          <p:nvPr/>
        </p:nvGraphicFramePr>
        <p:xfrm>
          <a:off x="971550" y="3605213"/>
          <a:ext cx="6870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3122930" imgH="711200" progId="Equation.DSMT4">
                  <p:embed/>
                </p:oleObj>
              </mc:Choice>
              <mc:Fallback>
                <p:oleObj name="" r:id="rId3" imgW="3122930" imgH="711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3605213"/>
                        <a:ext cx="68707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Rectangle 23"/>
          <p:cNvSpPr>
            <a:spLocks noChangeAspect="1"/>
          </p:cNvSpPr>
          <p:nvPr/>
        </p:nvSpPr>
        <p:spPr>
          <a:xfrm>
            <a:off x="1749425" y="1633538"/>
            <a:ext cx="1281113" cy="9175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0" name="Rectangle 24"/>
          <p:cNvSpPr>
            <a:spLocks noChangeAspect="1"/>
          </p:cNvSpPr>
          <p:nvPr/>
        </p:nvSpPr>
        <p:spPr>
          <a:xfrm>
            <a:off x="3074988" y="1633538"/>
            <a:ext cx="1281112" cy="9175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1" name="Rectangle 25"/>
          <p:cNvSpPr>
            <a:spLocks noChangeAspect="1"/>
          </p:cNvSpPr>
          <p:nvPr/>
        </p:nvSpPr>
        <p:spPr>
          <a:xfrm>
            <a:off x="5456238" y="1633538"/>
            <a:ext cx="1262062" cy="895350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2" name="Rectangle 26"/>
          <p:cNvSpPr>
            <a:spLocks noChangeAspect="1"/>
          </p:cNvSpPr>
          <p:nvPr/>
        </p:nvSpPr>
        <p:spPr>
          <a:xfrm>
            <a:off x="6751638" y="1633538"/>
            <a:ext cx="1262062" cy="895350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3" name="Rectangle 27"/>
          <p:cNvSpPr>
            <a:spLocks noChangeAspect="1"/>
          </p:cNvSpPr>
          <p:nvPr/>
        </p:nvSpPr>
        <p:spPr>
          <a:xfrm>
            <a:off x="1751013" y="2563813"/>
            <a:ext cx="1281112" cy="5222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4" name="Rectangle 28"/>
          <p:cNvSpPr>
            <a:spLocks noChangeAspect="1"/>
          </p:cNvSpPr>
          <p:nvPr/>
        </p:nvSpPr>
        <p:spPr>
          <a:xfrm>
            <a:off x="3074988" y="2563813"/>
            <a:ext cx="1281112" cy="5222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5" name="Rectangle 29"/>
          <p:cNvSpPr>
            <a:spLocks noChangeAspect="1"/>
          </p:cNvSpPr>
          <p:nvPr/>
        </p:nvSpPr>
        <p:spPr>
          <a:xfrm>
            <a:off x="5456238" y="2568575"/>
            <a:ext cx="1262062" cy="509588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6" name="Rectangle 30"/>
          <p:cNvSpPr>
            <a:spLocks noChangeAspect="1"/>
          </p:cNvSpPr>
          <p:nvPr/>
        </p:nvSpPr>
        <p:spPr>
          <a:xfrm>
            <a:off x="6751638" y="2568575"/>
            <a:ext cx="1262062" cy="509588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7" name="Rectangle 31"/>
          <p:cNvSpPr>
            <a:spLocks noChangeAspect="1"/>
          </p:cNvSpPr>
          <p:nvPr/>
        </p:nvSpPr>
        <p:spPr>
          <a:xfrm>
            <a:off x="2339975" y="3678238"/>
            <a:ext cx="2519363" cy="88582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8" name="Rectangle 32"/>
          <p:cNvSpPr>
            <a:spLocks noChangeAspect="1"/>
          </p:cNvSpPr>
          <p:nvPr/>
        </p:nvSpPr>
        <p:spPr>
          <a:xfrm>
            <a:off x="2339975" y="4637088"/>
            <a:ext cx="2519363" cy="50323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9" name="Rectangle 33"/>
          <p:cNvSpPr>
            <a:spLocks noChangeAspect="1"/>
          </p:cNvSpPr>
          <p:nvPr/>
        </p:nvSpPr>
        <p:spPr>
          <a:xfrm>
            <a:off x="5076825" y="3678238"/>
            <a:ext cx="2519363" cy="88582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50" name="Rectangle 34"/>
          <p:cNvSpPr>
            <a:spLocks noChangeAspect="1"/>
          </p:cNvSpPr>
          <p:nvPr/>
        </p:nvSpPr>
        <p:spPr>
          <a:xfrm>
            <a:off x="5076825" y="4637088"/>
            <a:ext cx="2519363" cy="50323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20" name="Line 4"/>
          <p:cNvSpPr/>
          <p:nvPr/>
        </p:nvSpPr>
        <p:spPr>
          <a:xfrm>
            <a:off x="1763713" y="2547938"/>
            <a:ext cx="2592387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1" name="Line 5"/>
          <p:cNvSpPr/>
          <p:nvPr/>
        </p:nvSpPr>
        <p:spPr>
          <a:xfrm>
            <a:off x="5480050" y="2547938"/>
            <a:ext cx="2519363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2" name="Line 6"/>
          <p:cNvSpPr/>
          <p:nvPr/>
        </p:nvSpPr>
        <p:spPr>
          <a:xfrm>
            <a:off x="6727825" y="1628775"/>
            <a:ext cx="0" cy="14398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5" name="Line 9"/>
          <p:cNvSpPr/>
          <p:nvPr/>
        </p:nvSpPr>
        <p:spPr>
          <a:xfrm>
            <a:off x="3044825" y="1628775"/>
            <a:ext cx="0" cy="14398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2" name="Line 16"/>
          <p:cNvSpPr/>
          <p:nvPr/>
        </p:nvSpPr>
        <p:spPr>
          <a:xfrm>
            <a:off x="4967288" y="3686175"/>
            <a:ext cx="0" cy="14398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3" name="Line 17"/>
          <p:cNvSpPr/>
          <p:nvPr/>
        </p:nvSpPr>
        <p:spPr>
          <a:xfrm>
            <a:off x="2324100" y="4589463"/>
            <a:ext cx="5289550" cy="63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9251" name="Object 35"/>
          <p:cNvGraphicFramePr/>
          <p:nvPr/>
        </p:nvGraphicFramePr>
        <p:xfrm>
          <a:off x="2138363" y="1839913"/>
          <a:ext cx="503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28600" imgH="228600" progId="Equation.DSMT4">
                  <p:embed/>
                </p:oleObj>
              </mc:Choice>
              <mc:Fallback>
                <p:oleObj name="" r:id="rId5" imgW="228600" imgH="228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8363" y="1839913"/>
                        <a:ext cx="50323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2" name="Object 36"/>
          <p:cNvGraphicFramePr/>
          <p:nvPr/>
        </p:nvGraphicFramePr>
        <p:xfrm>
          <a:off x="3449638" y="1839913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241300" imgH="228600" progId="Equation.DSMT4">
                  <p:embed/>
                </p:oleObj>
              </mc:Choice>
              <mc:Fallback>
                <p:oleObj name="" r:id="rId7" imgW="241300" imgH="228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9638" y="1839913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3" name="Object 37"/>
          <p:cNvGraphicFramePr/>
          <p:nvPr/>
        </p:nvGraphicFramePr>
        <p:xfrm>
          <a:off x="2125663" y="257333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241300" imgH="228600" progId="Equation.DSMT4">
                  <p:embed/>
                </p:oleObj>
              </mc:Choice>
              <mc:Fallback>
                <p:oleObj name="" r:id="rId9" imgW="241300" imgH="2286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5663" y="2573338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4" name="Object 38"/>
          <p:cNvGraphicFramePr/>
          <p:nvPr/>
        </p:nvGraphicFramePr>
        <p:xfrm>
          <a:off x="3449638" y="257333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1" imgW="241300" imgH="228600" progId="Equation.DSMT4">
                  <p:embed/>
                </p:oleObj>
              </mc:Choice>
              <mc:Fallback>
                <p:oleObj name="" r:id="rId11" imgW="241300" imgH="2286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49638" y="2573338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5" name="Object 39"/>
          <p:cNvGraphicFramePr/>
          <p:nvPr/>
        </p:nvGraphicFramePr>
        <p:xfrm>
          <a:off x="5835650" y="1830388"/>
          <a:ext cx="5032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3" imgW="228600" imgH="228600" progId="Equation.DSMT4">
                  <p:embed/>
                </p:oleObj>
              </mc:Choice>
              <mc:Fallback>
                <p:oleObj name="" r:id="rId13" imgW="228600" imgH="2286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35650" y="1830388"/>
                        <a:ext cx="50323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40"/>
          <p:cNvGraphicFramePr/>
          <p:nvPr/>
        </p:nvGraphicFramePr>
        <p:xfrm>
          <a:off x="7116763" y="183038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5" imgW="241300" imgH="228600" progId="Equation.DSMT4">
                  <p:embed/>
                </p:oleObj>
              </mc:Choice>
              <mc:Fallback>
                <p:oleObj name="" r:id="rId15" imgW="241300" imgH="2286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16763" y="1830388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" name="Object 41"/>
          <p:cNvGraphicFramePr/>
          <p:nvPr/>
        </p:nvGraphicFramePr>
        <p:xfrm>
          <a:off x="5821363" y="2571750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7" imgW="241300" imgH="228600" progId="Equation.DSMT4">
                  <p:embed/>
                </p:oleObj>
              </mc:Choice>
              <mc:Fallback>
                <p:oleObj name="" r:id="rId17" imgW="241300" imgH="228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21363" y="2571750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8" name="Object 42"/>
          <p:cNvGraphicFramePr/>
          <p:nvPr/>
        </p:nvGraphicFramePr>
        <p:xfrm>
          <a:off x="7116763" y="2571750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9" imgW="241300" imgH="228600" progId="Equation.DSMT4">
                  <p:embed/>
                </p:oleObj>
              </mc:Choice>
              <mc:Fallback>
                <p:oleObj name="" r:id="rId19" imgW="241300" imgH="228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16763" y="2571750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9" name="Object 43"/>
          <p:cNvGraphicFramePr/>
          <p:nvPr/>
        </p:nvGraphicFramePr>
        <p:xfrm>
          <a:off x="2971800" y="3868738"/>
          <a:ext cx="12573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1" imgW="571500" imgH="228600" progId="Equation.DSMT4">
                  <p:embed/>
                </p:oleObj>
              </mc:Choice>
              <mc:Fallback>
                <p:oleObj name="" r:id="rId21" imgW="571500" imgH="2286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71800" y="3868738"/>
                        <a:ext cx="12573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0" name="Object 44"/>
          <p:cNvGraphicFramePr/>
          <p:nvPr/>
        </p:nvGraphicFramePr>
        <p:xfrm>
          <a:off x="5694363" y="3868738"/>
          <a:ext cx="12842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3" imgW="584200" imgH="228600" progId="Equation.DSMT4">
                  <p:embed/>
                </p:oleObj>
              </mc:Choice>
              <mc:Fallback>
                <p:oleObj name="" r:id="rId23" imgW="584200" imgH="2286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94363" y="3868738"/>
                        <a:ext cx="128428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1" name="Object 45"/>
          <p:cNvGraphicFramePr/>
          <p:nvPr/>
        </p:nvGraphicFramePr>
        <p:xfrm>
          <a:off x="2957513" y="4638675"/>
          <a:ext cx="12842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5" imgW="584200" imgH="228600" progId="Equation.DSMT4">
                  <p:embed/>
                </p:oleObj>
              </mc:Choice>
              <mc:Fallback>
                <p:oleObj name="" r:id="rId25" imgW="584200" imgH="2286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57513" y="4638675"/>
                        <a:ext cx="1284287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2" name="Object 46"/>
          <p:cNvGraphicFramePr/>
          <p:nvPr/>
        </p:nvGraphicFramePr>
        <p:xfrm>
          <a:off x="5680075" y="4638675"/>
          <a:ext cx="13128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7" imgW="596900" imgH="228600" progId="Equation.DSMT4">
                  <p:embed/>
                </p:oleObj>
              </mc:Choice>
              <mc:Fallback>
                <p:oleObj name="" r:id="rId27" imgW="596900" imgH="2286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80075" y="4638675"/>
                        <a:ext cx="131286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6" name="Rectangle 4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分块矩阵的加法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5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9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0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9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9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bldLvl="0" animBg="1"/>
      <p:bldP spid="9239" grpId="1" bldLvl="0" animBg="1"/>
      <p:bldP spid="9239" grpId="2" bldLvl="0" animBg="1"/>
      <p:bldP spid="9240" grpId="0" bldLvl="0" animBg="1"/>
      <p:bldP spid="9240" grpId="1" bldLvl="0" animBg="1"/>
      <p:bldP spid="9240" grpId="2" bldLvl="0" animBg="1"/>
      <p:bldP spid="9241" grpId="0" bldLvl="0" animBg="1"/>
      <p:bldP spid="9241" grpId="1" bldLvl="0" animBg="1"/>
      <p:bldP spid="9241" grpId="2" bldLvl="0" animBg="1"/>
      <p:bldP spid="9242" grpId="0" bldLvl="0" animBg="1"/>
      <p:bldP spid="9242" grpId="1" bldLvl="0" animBg="1"/>
      <p:bldP spid="9242" grpId="2" bldLvl="0" animBg="1"/>
      <p:bldP spid="9243" grpId="0" bldLvl="0" animBg="1"/>
      <p:bldP spid="9244" grpId="0" bldLvl="0" animBg="1"/>
      <p:bldP spid="9245" grpId="0" bldLvl="0" animBg="1"/>
      <p:bldP spid="9246" grpId="0" bldLvl="0" animBg="1"/>
      <p:bldP spid="9247" grpId="0" bldLvl="0" animBg="1"/>
      <p:bldP spid="9247" grpId="1" bldLvl="0" animBg="1"/>
      <p:bldP spid="9247" grpId="2" bldLvl="0" animBg="1"/>
      <p:bldP spid="9248" grpId="0" bldLvl="0" animBg="1"/>
      <p:bldP spid="9249" grpId="0" bldLvl="0" animBg="1"/>
      <p:bldP spid="9249" grpId="1" bldLvl="0" animBg="1"/>
      <p:bldP spid="9249" grpId="2" bldLvl="0" animBg="1"/>
      <p:bldP spid="9250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Text Box 4"/>
          <p:cNvSpPr txBox="1"/>
          <p:nvPr/>
        </p:nvSpPr>
        <p:spPr>
          <a:xfrm>
            <a:off x="685800" y="6858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若矩阵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是同型矩阵，且采用相同的分块法，即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4098" name="Object 5"/>
          <p:cNvGraphicFramePr/>
          <p:nvPr/>
        </p:nvGraphicFramePr>
        <p:xfrm>
          <a:off x="1673225" y="1468438"/>
          <a:ext cx="583723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2653030" imgH="711200" progId="Equation.DSMT4">
                  <p:embed/>
                </p:oleObj>
              </mc:Choice>
              <mc:Fallback>
                <p:oleObj name="" r:id="rId1" imgW="2653030" imgH="711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3225" y="1468438"/>
                        <a:ext cx="5837238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6"/>
          <p:cNvSpPr txBox="1"/>
          <p:nvPr/>
        </p:nvSpPr>
        <p:spPr>
          <a:xfrm>
            <a:off x="685800" y="38100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endParaRPr lang="zh-CN" altLang="en-US" sz="2400" b="1" i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0247" name="Object 7"/>
          <p:cNvGraphicFramePr/>
          <p:nvPr/>
        </p:nvGraphicFramePr>
        <p:xfrm>
          <a:off x="1673225" y="3357563"/>
          <a:ext cx="4914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2233930" imgH="711200" progId="Equation.DSMT4">
                  <p:embed/>
                </p:oleObj>
              </mc:Choice>
              <mc:Fallback>
                <p:oleObj name="" r:id="rId3" imgW="2233930" imgH="711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3225" y="3357563"/>
                        <a:ext cx="49149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AutoShape 8"/>
          <p:cNvSpPr/>
          <p:nvPr/>
        </p:nvSpPr>
        <p:spPr>
          <a:xfrm>
            <a:off x="6011863" y="5038725"/>
            <a:ext cx="2662237" cy="1782763"/>
          </a:xfrm>
          <a:prstGeom prst="cloudCallout">
            <a:avLst>
              <a:gd name="adj1" fmla="val -59778"/>
              <a:gd name="adj2" fmla="val -5944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形式上看成是普通矩阵的加法！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10249" name="Picture 9" descr="j0078625[1]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0" y="4887913"/>
            <a:ext cx="582613" cy="1770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9122" name="对象 389121"/>
          <p:cNvGraphicFramePr/>
          <p:nvPr/>
        </p:nvGraphicFramePr>
        <p:xfrm>
          <a:off x="627063" y="785813"/>
          <a:ext cx="774382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" r:id="rId1" imgW="2908300" imgH="939800" progId="Equation.DSMT4">
                  <p:embed/>
                </p:oleObj>
              </mc:Choice>
              <mc:Fallback>
                <p:oleObj name="" r:id="rId1" imgW="2908300" imgH="939800" progId="Equation.DSMT4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7063" y="785813"/>
                        <a:ext cx="7743825" cy="249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3" name="对象 389122"/>
          <p:cNvGraphicFramePr/>
          <p:nvPr/>
        </p:nvGraphicFramePr>
        <p:xfrm>
          <a:off x="2195513" y="3709988"/>
          <a:ext cx="4537075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" r:id="rId3" imgW="1586865" imgH="711200" progId="Equation.DSMT4">
                  <p:embed/>
                </p:oleObj>
              </mc:Choice>
              <mc:Fallback>
                <p:oleObj name="" r:id="rId3" imgW="1586865" imgH="711200" progId="Equation.DSMT4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3709988"/>
                        <a:ext cx="4537075" cy="195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2" name="Object 2"/>
          <p:cNvGraphicFramePr/>
          <p:nvPr/>
        </p:nvGraphicFramePr>
        <p:xfrm>
          <a:off x="2617788" y="1557338"/>
          <a:ext cx="3575050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624965" imgH="711200" progId="Equation.DSMT4">
                  <p:embed/>
                </p:oleObj>
              </mc:Choice>
              <mc:Fallback>
                <p:oleObj name="" r:id="rId1" imgW="1624965" imgH="7112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7788" y="1557338"/>
                        <a:ext cx="3575050" cy="156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/>
          <p:nvPr/>
        </p:nvGraphicFramePr>
        <p:xfrm>
          <a:off x="2443163" y="3605213"/>
          <a:ext cx="4637087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2107565" imgH="711200" progId="Equation.DSMT4">
                  <p:embed/>
                </p:oleObj>
              </mc:Choice>
              <mc:Fallback>
                <p:oleObj name="" r:id="rId3" imgW="2107565" imgH="7112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163" y="3605213"/>
                        <a:ext cx="4637087" cy="156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spect="1"/>
          </p:cNvSpPr>
          <p:nvPr/>
        </p:nvSpPr>
        <p:spPr>
          <a:xfrm>
            <a:off x="3405188" y="1633538"/>
            <a:ext cx="1223962" cy="8778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37" name="Rectangle 5"/>
          <p:cNvSpPr>
            <a:spLocks noChangeAspect="1"/>
          </p:cNvSpPr>
          <p:nvPr/>
        </p:nvSpPr>
        <p:spPr>
          <a:xfrm>
            <a:off x="4716463" y="1633538"/>
            <a:ext cx="1223962" cy="8778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40" name="Rectangle 8"/>
          <p:cNvSpPr>
            <a:spLocks noChangeAspect="1"/>
          </p:cNvSpPr>
          <p:nvPr/>
        </p:nvSpPr>
        <p:spPr>
          <a:xfrm>
            <a:off x="3406775" y="2570163"/>
            <a:ext cx="1223963" cy="4984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41" name="Rectangle 9"/>
          <p:cNvSpPr>
            <a:spLocks noChangeAspect="1"/>
          </p:cNvSpPr>
          <p:nvPr/>
        </p:nvSpPr>
        <p:spPr>
          <a:xfrm>
            <a:off x="4716463" y="2576513"/>
            <a:ext cx="1223962" cy="4984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48" name="Line 16"/>
          <p:cNvSpPr/>
          <p:nvPr/>
        </p:nvSpPr>
        <p:spPr>
          <a:xfrm>
            <a:off x="3392488" y="2540000"/>
            <a:ext cx="2555875" cy="158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51" name="Line 19"/>
          <p:cNvSpPr/>
          <p:nvPr/>
        </p:nvSpPr>
        <p:spPr>
          <a:xfrm>
            <a:off x="4672013" y="1614488"/>
            <a:ext cx="1587" cy="14541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454" name="Object 22"/>
          <p:cNvGraphicFramePr/>
          <p:nvPr/>
        </p:nvGraphicFramePr>
        <p:xfrm>
          <a:off x="3767138" y="1820863"/>
          <a:ext cx="503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228600" imgH="228600" progId="Equation.DSMT4">
                  <p:embed/>
                </p:oleObj>
              </mc:Choice>
              <mc:Fallback>
                <p:oleObj name="" r:id="rId5" imgW="228600" imgH="2286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7138" y="1820863"/>
                        <a:ext cx="50323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3"/>
          <p:cNvGraphicFramePr/>
          <p:nvPr/>
        </p:nvGraphicFramePr>
        <p:xfrm>
          <a:off x="5062538" y="1820863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241300" imgH="228600" progId="Equation.DSMT4">
                  <p:embed/>
                </p:oleObj>
              </mc:Choice>
              <mc:Fallback>
                <p:oleObj name="" r:id="rId7" imgW="241300" imgH="228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62538" y="1820863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4"/>
          <p:cNvGraphicFramePr/>
          <p:nvPr/>
        </p:nvGraphicFramePr>
        <p:xfrm>
          <a:off x="3752850" y="257492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241300" imgH="228600" progId="Equation.DSMT4">
                  <p:embed/>
                </p:oleObj>
              </mc:Choice>
              <mc:Fallback>
                <p:oleObj name="" r:id="rId9" imgW="241300" imgH="228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52850" y="2574925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5"/>
          <p:cNvGraphicFramePr/>
          <p:nvPr/>
        </p:nvGraphicFramePr>
        <p:xfrm>
          <a:off x="5062538" y="257492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241300" imgH="228600" progId="Equation.DSMT4">
                  <p:embed/>
                </p:oleObj>
              </mc:Choice>
              <mc:Fallback>
                <p:oleObj name="" r:id="rId11" imgW="241300" imgH="228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62538" y="2574925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Rectangle 3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分块矩阵的数乘</a:t>
            </a:r>
            <a:endParaRPr lang="zh-CN" altLang="en-US" dirty="0"/>
          </a:p>
        </p:txBody>
      </p:sp>
      <p:sp>
        <p:nvSpPr>
          <p:cNvPr id="18471" name="Line 39"/>
          <p:cNvSpPr/>
          <p:nvPr/>
        </p:nvSpPr>
        <p:spPr>
          <a:xfrm>
            <a:off x="3449638" y="4652963"/>
            <a:ext cx="3382962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72" name="Line 40"/>
          <p:cNvSpPr/>
          <p:nvPr/>
        </p:nvSpPr>
        <p:spPr>
          <a:xfrm>
            <a:off x="5137150" y="3675063"/>
            <a:ext cx="0" cy="1439862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80" name="Rectangle 48"/>
          <p:cNvSpPr>
            <a:spLocks noChangeAspect="1"/>
          </p:cNvSpPr>
          <p:nvPr/>
        </p:nvSpPr>
        <p:spPr>
          <a:xfrm>
            <a:off x="3455988" y="3700463"/>
            <a:ext cx="1617662" cy="9048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81" name="Rectangle 49"/>
          <p:cNvSpPr>
            <a:spLocks noChangeAspect="1"/>
          </p:cNvSpPr>
          <p:nvPr/>
        </p:nvSpPr>
        <p:spPr>
          <a:xfrm>
            <a:off x="5200650" y="3700463"/>
            <a:ext cx="1617663" cy="9048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82" name="Rectangle 50"/>
          <p:cNvSpPr>
            <a:spLocks noChangeAspect="1"/>
          </p:cNvSpPr>
          <p:nvPr/>
        </p:nvSpPr>
        <p:spPr>
          <a:xfrm>
            <a:off x="3457575" y="4700588"/>
            <a:ext cx="1617663" cy="398462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83" name="Rectangle 51"/>
          <p:cNvSpPr>
            <a:spLocks noChangeAspect="1"/>
          </p:cNvSpPr>
          <p:nvPr/>
        </p:nvSpPr>
        <p:spPr>
          <a:xfrm>
            <a:off x="5200650" y="4700588"/>
            <a:ext cx="1617663" cy="398462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18484" name="Object 52"/>
          <p:cNvGraphicFramePr/>
          <p:nvPr/>
        </p:nvGraphicFramePr>
        <p:xfrm>
          <a:off x="3902075" y="3900488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3" imgW="330200" imgH="228600" progId="Equation.DSMT4">
                  <p:embed/>
                </p:oleObj>
              </mc:Choice>
              <mc:Fallback>
                <p:oleObj name="" r:id="rId13" imgW="330200" imgH="2286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02075" y="3900488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5" name="Object 53"/>
          <p:cNvGraphicFramePr/>
          <p:nvPr/>
        </p:nvGraphicFramePr>
        <p:xfrm>
          <a:off x="5646738" y="3900488"/>
          <a:ext cx="7254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5" imgW="330200" imgH="228600" progId="Equation.DSMT4">
                  <p:embed/>
                </p:oleObj>
              </mc:Choice>
              <mc:Fallback>
                <p:oleObj name="" r:id="rId15" imgW="330200" imgH="2286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46738" y="3900488"/>
                        <a:ext cx="72548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6" name="Object 54"/>
          <p:cNvGraphicFramePr/>
          <p:nvPr/>
        </p:nvGraphicFramePr>
        <p:xfrm>
          <a:off x="3902075" y="4633913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7" imgW="330200" imgH="228600" progId="Equation.DSMT4">
                  <p:embed/>
                </p:oleObj>
              </mc:Choice>
              <mc:Fallback>
                <p:oleObj name="" r:id="rId17" imgW="330200" imgH="2286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02075" y="4633913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7" name="Object 55"/>
          <p:cNvGraphicFramePr/>
          <p:nvPr/>
        </p:nvGraphicFramePr>
        <p:xfrm>
          <a:off x="5632450" y="4633913"/>
          <a:ext cx="7540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9" imgW="342900" imgH="228600" progId="Equation.DSMT4">
                  <p:embed/>
                </p:oleObj>
              </mc:Choice>
              <mc:Fallback>
                <p:oleObj name="" r:id="rId19" imgW="342900" imgH="2286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32450" y="4633913"/>
                        <a:ext cx="754063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ldLvl="0" animBg="1"/>
      <p:bldP spid="18436" grpId="1" bldLvl="0" animBg="1"/>
      <p:bldP spid="18436" grpId="2" bldLvl="0" animBg="1"/>
      <p:bldP spid="18437" grpId="0" bldLvl="0" animBg="1"/>
      <p:bldP spid="18437" grpId="1" bldLvl="0" animBg="1"/>
      <p:bldP spid="18437" grpId="2" bldLvl="0" animBg="1"/>
      <p:bldP spid="18440" grpId="0" bldLvl="0" animBg="1"/>
      <p:bldP spid="18441" grpId="0" bldLvl="0" animBg="1"/>
      <p:bldP spid="18480" grpId="0" bldLvl="0" animBg="1"/>
      <p:bldP spid="18480" grpId="1" bldLvl="0" animBg="1"/>
      <p:bldP spid="18480" grpId="2" bldLvl="0" animBg="1"/>
      <p:bldP spid="18481" grpId="0" bldLvl="0" animBg="1"/>
      <p:bldP spid="18481" grpId="1" bldLvl="0" animBg="1"/>
      <p:bldP spid="18481" grpId="2" bldLvl="0" animBg="1"/>
      <p:bldP spid="18482" grpId="0" bldLvl="0" animBg="1"/>
      <p:bldP spid="18483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Text Box 2"/>
          <p:cNvSpPr txBox="1"/>
          <p:nvPr/>
        </p:nvSpPr>
        <p:spPr>
          <a:xfrm>
            <a:off x="685800" y="1628775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b="1" i="1">
                <a:latin typeface="Symbol" panose="05050102010706020507" pitchFamily="18" charset="2"/>
                <a:ea typeface="楷体_GB2312" pitchFamily="49" charset="-122"/>
              </a:rPr>
              <a:t>l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是数，且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endParaRPr lang="zh-CN" altLang="en-US" sz="2400" b="1" i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6146" name="Object 3"/>
          <p:cNvGraphicFramePr/>
          <p:nvPr/>
        </p:nvGraphicFramePr>
        <p:xfrm>
          <a:off x="2659063" y="1095375"/>
          <a:ext cx="28479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294765" imgH="711200" progId="Equation.DSMT4">
                  <p:embed/>
                </p:oleObj>
              </mc:Choice>
              <mc:Fallback>
                <p:oleObj name="" r:id="rId1" imgW="1294765" imgH="711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59063" y="1095375"/>
                        <a:ext cx="2847975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/>
          <p:nvPr/>
        </p:nvSpPr>
        <p:spPr>
          <a:xfrm>
            <a:off x="685800" y="38100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endParaRPr lang="zh-CN" altLang="en-US" sz="2400" b="1" i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20485" name="Object 5"/>
          <p:cNvGraphicFramePr/>
          <p:nvPr/>
        </p:nvGraphicFramePr>
        <p:xfrm>
          <a:off x="2433638" y="3357563"/>
          <a:ext cx="349091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586865" imgH="711200" progId="Equation.DSMT4">
                  <p:embed/>
                </p:oleObj>
              </mc:Choice>
              <mc:Fallback>
                <p:oleObj name="" r:id="rId3" imgW="1586865" imgH="711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3638" y="3357563"/>
                        <a:ext cx="3490912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AutoShape 6"/>
          <p:cNvSpPr/>
          <p:nvPr/>
        </p:nvSpPr>
        <p:spPr>
          <a:xfrm>
            <a:off x="6011863" y="5038725"/>
            <a:ext cx="2662237" cy="1782763"/>
          </a:xfrm>
          <a:prstGeom prst="cloudCallout">
            <a:avLst>
              <a:gd name="adj1" fmla="val -59778"/>
              <a:gd name="adj2" fmla="val -5944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形式上看成是普通的数乘运算！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20487" name="Picture 7" descr="j0078625[1]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0" y="4887913"/>
            <a:ext cx="582613" cy="1770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0146" name="矩形 390145"/>
          <p:cNvSpPr/>
          <p:nvPr/>
        </p:nvSpPr>
        <p:spPr>
          <a:xfrm>
            <a:off x="684213" y="1268413"/>
            <a:ext cx="80645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乘法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设矩阵</a:t>
            </a:r>
            <a:r>
              <a:rPr lang="en-US" altLang="zh-CN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ik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kj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nm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把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分为一些小矩阵：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90147" name="矩形 390146"/>
          <p:cNvSpPr/>
          <p:nvPr/>
        </p:nvSpPr>
        <p:spPr>
          <a:xfrm>
            <a:off x="684213" y="4581525"/>
            <a:ext cx="8135937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其中每个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小矩阵，每个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小矩阵。于是有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0148" name="内容占位符 390147"/>
          <p:cNvGraphicFramePr>
            <a:graphicFrameLocks noGrp="1"/>
          </p:cNvGraphicFramePr>
          <p:nvPr>
            <p:ph idx="4294967295"/>
          </p:nvPr>
        </p:nvGraphicFramePr>
        <p:xfrm>
          <a:off x="4641850" y="2492375"/>
          <a:ext cx="37465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3746500" imgH="1968500" progId="Equation.DSMT4">
                  <p:embed/>
                </p:oleObj>
              </mc:Choice>
              <mc:Fallback>
                <p:oleObj name="" r:id="rId1" imgW="3746500" imgH="19685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1850" y="2492375"/>
                        <a:ext cx="3746500" cy="1968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9" name="对象 390148"/>
          <p:cNvGraphicFramePr/>
          <p:nvPr/>
        </p:nvGraphicFramePr>
        <p:xfrm>
          <a:off x="755650" y="2420938"/>
          <a:ext cx="3683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3683000" imgH="1981200" progId="Equation.DSMT4">
                  <p:embed/>
                </p:oleObj>
              </mc:Choice>
              <mc:Fallback>
                <p:oleObj name="" r:id="rId3" imgW="3683000" imgH="19812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2420938"/>
                        <a:ext cx="36830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/>
      <p:bldP spid="39014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1170" name="内容占位符 391169"/>
          <p:cNvGraphicFramePr>
            <a:graphicFrameLocks noGrp="1"/>
          </p:cNvGraphicFramePr>
          <p:nvPr>
            <p:ph idx="4294967295"/>
          </p:nvPr>
        </p:nvGraphicFramePr>
        <p:xfrm>
          <a:off x="1547813" y="1268413"/>
          <a:ext cx="5472112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4597400" imgH="1968500" progId="Equation.DSMT4">
                  <p:embed/>
                </p:oleObj>
              </mc:Choice>
              <mc:Fallback>
                <p:oleObj name="" r:id="rId1" imgW="4597400" imgH="19685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268413"/>
                        <a:ext cx="5472112" cy="2346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1" name="对象 391170"/>
          <p:cNvGraphicFramePr/>
          <p:nvPr/>
        </p:nvGraphicFramePr>
        <p:xfrm>
          <a:off x="1538288" y="3822700"/>
          <a:ext cx="63468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3" imgW="5143500" imgH="1727200" progId="Equation.DSMT4">
                  <p:embed/>
                </p:oleObj>
              </mc:Choice>
              <mc:Fallback>
                <p:oleObj name="" r:id="rId3" imgW="5143500" imgH="1727200" progId="Equation.DSMT4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8288" y="3822700"/>
                        <a:ext cx="6346825" cy="213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3" name="组合 30725"/>
          <p:cNvGrpSpPr/>
          <p:nvPr/>
        </p:nvGrpSpPr>
        <p:grpSpPr>
          <a:xfrm>
            <a:off x="2222500" y="838200"/>
            <a:ext cx="4608513" cy="1655763"/>
            <a:chOff x="1296" y="1824"/>
            <a:chExt cx="3120" cy="1344"/>
          </a:xfrm>
        </p:grpSpPr>
        <p:sp>
          <p:nvSpPr>
            <p:cNvPr id="8194" name="直接连接符 30726"/>
            <p:cNvSpPr/>
            <p:nvPr/>
          </p:nvSpPr>
          <p:spPr>
            <a:xfrm>
              <a:off x="1296" y="1824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5" name="直接连接符 30727"/>
            <p:cNvSpPr/>
            <p:nvPr/>
          </p:nvSpPr>
          <p:spPr>
            <a:xfrm>
              <a:off x="1296" y="2160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6" name="直接连接符 30728"/>
            <p:cNvSpPr/>
            <p:nvPr/>
          </p:nvSpPr>
          <p:spPr>
            <a:xfrm>
              <a:off x="1296" y="2496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7" name="直接连接符 30729"/>
            <p:cNvSpPr/>
            <p:nvPr/>
          </p:nvSpPr>
          <p:spPr>
            <a:xfrm>
              <a:off x="1296" y="2832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8" name="直接连接符 30730"/>
            <p:cNvSpPr/>
            <p:nvPr/>
          </p:nvSpPr>
          <p:spPr>
            <a:xfrm>
              <a:off x="1296" y="3168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9" name="直接连接符 30731"/>
            <p:cNvSpPr/>
            <p:nvPr/>
          </p:nvSpPr>
          <p:spPr>
            <a:xfrm>
              <a:off x="441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0" name="直接连接符 30732"/>
            <p:cNvSpPr/>
            <p:nvPr/>
          </p:nvSpPr>
          <p:spPr>
            <a:xfrm>
              <a:off x="12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1" name="直接连接符 30733"/>
            <p:cNvSpPr/>
            <p:nvPr/>
          </p:nvSpPr>
          <p:spPr>
            <a:xfrm>
              <a:off x="36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2" name="直接连接符 30734"/>
            <p:cNvSpPr/>
            <p:nvPr/>
          </p:nvSpPr>
          <p:spPr>
            <a:xfrm>
              <a:off x="2880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3" name="直接连接符 30735"/>
            <p:cNvSpPr/>
            <p:nvPr/>
          </p:nvSpPr>
          <p:spPr>
            <a:xfrm>
              <a:off x="2064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737" name="文本框 30736"/>
          <p:cNvSpPr txBox="1"/>
          <p:nvPr/>
        </p:nvSpPr>
        <p:spPr>
          <a:xfrm>
            <a:off x="641350" y="2708275"/>
            <a:ext cx="7243763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为了便于计算，把表中的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改成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，空白地方填上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，就得到一个数表：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8205" name="文本框 30737"/>
          <p:cNvSpPr txBox="1"/>
          <p:nvPr/>
        </p:nvSpPr>
        <p:spPr>
          <a:xfrm>
            <a:off x="1781175" y="766763"/>
            <a:ext cx="441325" cy="1800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D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8206" name="文本框 30738"/>
          <p:cNvSpPr txBox="1"/>
          <p:nvPr/>
        </p:nvSpPr>
        <p:spPr>
          <a:xfrm>
            <a:off x="2295525" y="363538"/>
            <a:ext cx="42624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  A           B           C          D</a:t>
            </a:r>
            <a:endParaRPr lang="en-US" altLang="zh-CN" i="1">
              <a:solidFill>
                <a:schemeClr val="tx2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7" name="矩形 30739"/>
          <p:cNvSpPr/>
          <p:nvPr/>
        </p:nvSpPr>
        <p:spPr>
          <a:xfrm>
            <a:off x="3633788" y="73977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8" name="矩形 30740"/>
          <p:cNvSpPr/>
          <p:nvPr/>
        </p:nvSpPr>
        <p:spPr>
          <a:xfrm>
            <a:off x="2424113" y="1143000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9" name="矩形 30741"/>
          <p:cNvSpPr/>
          <p:nvPr/>
        </p:nvSpPr>
        <p:spPr>
          <a:xfrm>
            <a:off x="4879975" y="1150938"/>
            <a:ext cx="5921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0" name="矩形 30742"/>
          <p:cNvSpPr/>
          <p:nvPr/>
        </p:nvSpPr>
        <p:spPr>
          <a:xfrm>
            <a:off x="4872038" y="719138"/>
            <a:ext cx="5921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1" name="矩形 30743"/>
          <p:cNvSpPr/>
          <p:nvPr/>
        </p:nvSpPr>
        <p:spPr>
          <a:xfrm>
            <a:off x="2430463" y="1560513"/>
            <a:ext cx="5921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2" name="矩形 30744"/>
          <p:cNvSpPr/>
          <p:nvPr/>
        </p:nvSpPr>
        <p:spPr>
          <a:xfrm>
            <a:off x="5959475" y="1560513"/>
            <a:ext cx="5921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3" name="矩形 30745"/>
          <p:cNvSpPr/>
          <p:nvPr/>
        </p:nvSpPr>
        <p:spPr>
          <a:xfrm>
            <a:off x="3633788" y="197802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30775" name="矩形 30774"/>
          <p:cNvSpPr/>
          <p:nvPr/>
        </p:nvSpPr>
        <p:spPr>
          <a:xfrm>
            <a:off x="641350" y="5851525"/>
            <a:ext cx="6465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这个数表反映了四个城市之间交通联接的情况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0820" name="组合 30819"/>
          <p:cNvGrpSpPr/>
          <p:nvPr/>
        </p:nvGrpSpPr>
        <p:grpSpPr>
          <a:xfrm>
            <a:off x="1219200" y="3608388"/>
            <a:ext cx="6705600" cy="2133600"/>
            <a:chOff x="1296" y="1824"/>
            <a:chExt cx="3120" cy="1344"/>
          </a:xfrm>
        </p:grpSpPr>
        <p:sp>
          <p:nvSpPr>
            <p:cNvPr id="8216" name="直接连接符 30820"/>
            <p:cNvSpPr/>
            <p:nvPr/>
          </p:nvSpPr>
          <p:spPr>
            <a:xfrm>
              <a:off x="1296" y="1824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7" name="直接连接符 30821"/>
            <p:cNvSpPr/>
            <p:nvPr/>
          </p:nvSpPr>
          <p:spPr>
            <a:xfrm>
              <a:off x="1296" y="2160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8" name="直接连接符 30822"/>
            <p:cNvSpPr/>
            <p:nvPr/>
          </p:nvSpPr>
          <p:spPr>
            <a:xfrm>
              <a:off x="1296" y="2496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9" name="直接连接符 30823"/>
            <p:cNvSpPr/>
            <p:nvPr/>
          </p:nvSpPr>
          <p:spPr>
            <a:xfrm>
              <a:off x="1296" y="2832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0" name="直接连接符 30824"/>
            <p:cNvSpPr/>
            <p:nvPr/>
          </p:nvSpPr>
          <p:spPr>
            <a:xfrm>
              <a:off x="1296" y="3168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1" name="直接连接符 30825"/>
            <p:cNvSpPr/>
            <p:nvPr/>
          </p:nvSpPr>
          <p:spPr>
            <a:xfrm>
              <a:off x="441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2" name="直接连接符 30826"/>
            <p:cNvSpPr/>
            <p:nvPr/>
          </p:nvSpPr>
          <p:spPr>
            <a:xfrm>
              <a:off x="12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3" name="直接连接符 30827"/>
            <p:cNvSpPr/>
            <p:nvPr/>
          </p:nvSpPr>
          <p:spPr>
            <a:xfrm>
              <a:off x="36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4" name="直接连接符 30828"/>
            <p:cNvSpPr/>
            <p:nvPr/>
          </p:nvSpPr>
          <p:spPr>
            <a:xfrm>
              <a:off x="2880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5" name="直接连接符 30829"/>
            <p:cNvSpPr/>
            <p:nvPr/>
          </p:nvSpPr>
          <p:spPr>
            <a:xfrm>
              <a:off x="2064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865" name="组合 30864"/>
          <p:cNvGrpSpPr/>
          <p:nvPr/>
        </p:nvGrpSpPr>
        <p:grpSpPr>
          <a:xfrm>
            <a:off x="1916113" y="3705225"/>
            <a:ext cx="5407025" cy="1965325"/>
            <a:chOff x="1207" y="2269"/>
            <a:chExt cx="3406" cy="1238"/>
          </a:xfrm>
        </p:grpSpPr>
        <p:graphicFrame>
          <p:nvGraphicFramePr>
            <p:cNvPr id="8227" name="对象 30830"/>
            <p:cNvGraphicFramePr/>
            <p:nvPr/>
          </p:nvGraphicFramePr>
          <p:xfrm>
            <a:off x="2284" y="2269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" r:id="rId1" imgW="114300" imgH="165100" progId="Equation.DSMT4">
                    <p:embed/>
                  </p:oleObj>
                </mc:Choice>
                <mc:Fallback>
                  <p:oleObj name="" r:id="rId1" imgW="114300" imgH="165100" progId="Equation.DSMT4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84" y="2269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8" name="对象 30847"/>
            <p:cNvGraphicFramePr/>
            <p:nvPr/>
          </p:nvGraphicFramePr>
          <p:xfrm>
            <a:off x="3417" y="2269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3" imgW="114300" imgH="165100" progId="Equation.DSMT4">
                    <p:embed/>
                  </p:oleObj>
                </mc:Choice>
                <mc:Fallback>
                  <p:oleObj name="" r:id="rId3" imgW="114300" imgH="165100" progId="Equation.DSMT4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17" y="2269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9" name="对象 30848"/>
            <p:cNvGraphicFramePr/>
            <p:nvPr/>
          </p:nvGraphicFramePr>
          <p:xfrm>
            <a:off x="3417" y="2595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5" imgW="114300" imgH="165100" progId="Equation.DSMT4">
                    <p:embed/>
                  </p:oleObj>
                </mc:Choice>
                <mc:Fallback>
                  <p:oleObj name="" r:id="rId5" imgW="114300" imgH="165100" progId="Equation.DSMT4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17" y="2595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0" name="对象 30849"/>
            <p:cNvGraphicFramePr/>
            <p:nvPr/>
          </p:nvGraphicFramePr>
          <p:xfrm>
            <a:off x="1207" y="2595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7" imgW="114300" imgH="165100" progId="Equation.DSMT4">
                    <p:embed/>
                  </p:oleObj>
                </mc:Choice>
                <mc:Fallback>
                  <p:oleObj name="" r:id="rId7" imgW="114300" imgH="165100" progId="Equation.DSMT4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7" y="2595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1" name="对象 30850"/>
            <p:cNvGraphicFramePr/>
            <p:nvPr/>
          </p:nvGraphicFramePr>
          <p:xfrm>
            <a:off x="4446" y="2922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9" imgW="114300" imgH="165100" progId="Equation.DSMT4">
                    <p:embed/>
                  </p:oleObj>
                </mc:Choice>
                <mc:Fallback>
                  <p:oleObj name="" r:id="rId9" imgW="114300" imgH="165100" progId="Equation.DSMT4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46" y="2922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2" name="对象 30851"/>
            <p:cNvGraphicFramePr/>
            <p:nvPr/>
          </p:nvGraphicFramePr>
          <p:xfrm>
            <a:off x="2284" y="3267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11" imgW="114300" imgH="165100" progId="Equation.DSMT4">
                    <p:embed/>
                  </p:oleObj>
                </mc:Choice>
                <mc:Fallback>
                  <p:oleObj name="" r:id="rId11" imgW="114300" imgH="165100" progId="Equation.DSMT4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84" y="3267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3" name="对象 30852"/>
            <p:cNvGraphicFramePr/>
            <p:nvPr/>
          </p:nvGraphicFramePr>
          <p:xfrm>
            <a:off x="1207" y="2922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13" imgW="114300" imgH="165100" progId="Equation.DSMT4">
                    <p:embed/>
                  </p:oleObj>
                </mc:Choice>
                <mc:Fallback>
                  <p:oleObj name="" r:id="rId13" imgW="114300" imgH="165100" progId="Equation.DSMT4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07" y="2922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866" name="组合 30865"/>
          <p:cNvGrpSpPr/>
          <p:nvPr/>
        </p:nvGrpSpPr>
        <p:grpSpPr>
          <a:xfrm>
            <a:off x="1901825" y="3676650"/>
            <a:ext cx="5435600" cy="1993900"/>
            <a:chOff x="1198" y="2251"/>
            <a:chExt cx="3424" cy="1256"/>
          </a:xfrm>
        </p:grpSpPr>
        <p:graphicFrame>
          <p:nvGraphicFramePr>
            <p:cNvPr id="8235" name="对象 30837"/>
            <p:cNvGraphicFramePr/>
            <p:nvPr/>
          </p:nvGraphicFramePr>
          <p:xfrm>
            <a:off x="1198" y="225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15" imgW="127000" imgH="177165" progId="Equation.DSMT4">
                    <p:embed/>
                  </p:oleObj>
                </mc:Choice>
                <mc:Fallback>
                  <p:oleObj name="" r:id="rId15" imgW="127000" imgH="177165" progId="Equation.DSMT4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98" y="2251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6" name="对象 30853"/>
            <p:cNvGraphicFramePr/>
            <p:nvPr/>
          </p:nvGraphicFramePr>
          <p:xfrm>
            <a:off x="2275" y="2577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17" imgW="127000" imgH="177165" progId="Equation.DSMT4">
                    <p:embed/>
                  </p:oleObj>
                </mc:Choice>
                <mc:Fallback>
                  <p:oleObj name="" r:id="rId17" imgW="127000" imgH="177165" progId="Equation.DSMT4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75" y="2577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7" name="对象 30854"/>
            <p:cNvGraphicFramePr/>
            <p:nvPr/>
          </p:nvGraphicFramePr>
          <p:xfrm>
            <a:off x="1198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19" imgW="127000" imgH="177165" progId="Equation.DSMT4">
                    <p:embed/>
                  </p:oleObj>
                </mc:Choice>
                <mc:Fallback>
                  <p:oleObj name="" r:id="rId19" imgW="127000" imgH="177165" progId="Equation.DSMT4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98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8" name="对象 30855"/>
            <p:cNvGraphicFramePr/>
            <p:nvPr/>
          </p:nvGraphicFramePr>
          <p:xfrm>
            <a:off x="2275" y="2904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21" imgW="127000" imgH="177165" progId="Equation.DSMT4">
                    <p:embed/>
                  </p:oleObj>
                </mc:Choice>
                <mc:Fallback>
                  <p:oleObj name="" r:id="rId21" imgW="127000" imgH="177165" progId="Equation.DSMT4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75" y="2904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9" name="对象 30856"/>
            <p:cNvGraphicFramePr/>
            <p:nvPr/>
          </p:nvGraphicFramePr>
          <p:xfrm>
            <a:off x="4437" y="225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23" imgW="127000" imgH="177165" progId="Equation.DSMT4">
                    <p:embed/>
                  </p:oleObj>
                </mc:Choice>
                <mc:Fallback>
                  <p:oleObj name="" r:id="rId23" imgW="127000" imgH="177165" progId="Equation.DSMT4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437" y="2251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0" name="对象 30857"/>
            <p:cNvGraphicFramePr/>
            <p:nvPr/>
          </p:nvGraphicFramePr>
          <p:xfrm>
            <a:off x="4437" y="2577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25" imgW="127000" imgH="177165" progId="Equation.DSMT4">
                    <p:embed/>
                  </p:oleObj>
                </mc:Choice>
                <mc:Fallback>
                  <p:oleObj name="" r:id="rId25" imgW="127000" imgH="177165" progId="Equation.DSMT4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437" y="2577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1" name="对象 30858"/>
            <p:cNvGraphicFramePr/>
            <p:nvPr/>
          </p:nvGraphicFramePr>
          <p:xfrm>
            <a:off x="4437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27" imgW="127000" imgH="177165" progId="Equation.DSMT4">
                    <p:embed/>
                  </p:oleObj>
                </mc:Choice>
                <mc:Fallback>
                  <p:oleObj name="" r:id="rId27" imgW="127000" imgH="177165" progId="Equation.DSMT4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437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2" name="对象 30859"/>
            <p:cNvGraphicFramePr/>
            <p:nvPr/>
          </p:nvGraphicFramePr>
          <p:xfrm>
            <a:off x="3408" y="2904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29" imgW="127000" imgH="177165" progId="Equation.DSMT4">
                    <p:embed/>
                  </p:oleObj>
                </mc:Choice>
                <mc:Fallback>
                  <p:oleObj name="" r:id="rId29" imgW="127000" imgH="177165" progId="Equation.DSMT4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408" y="2904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3" name="对象 30860"/>
            <p:cNvGraphicFramePr/>
            <p:nvPr/>
          </p:nvGraphicFramePr>
          <p:xfrm>
            <a:off x="3408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31" imgW="127000" imgH="177165" progId="Equation.DSMT4">
                    <p:embed/>
                  </p:oleObj>
                </mc:Choice>
                <mc:Fallback>
                  <p:oleObj name="" r:id="rId31" imgW="127000" imgH="177165" progId="Equation.DSMT4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408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7" grpId="0"/>
      <p:bldP spid="3077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2194" name="对象 392193"/>
          <p:cNvGraphicFramePr/>
          <p:nvPr/>
        </p:nvGraphicFramePr>
        <p:xfrm>
          <a:off x="827088" y="1443038"/>
          <a:ext cx="5786437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1" imgW="2069465" imgH="711200" progId="Equation.DSMT4">
                  <p:embed/>
                </p:oleObj>
              </mc:Choice>
              <mc:Fallback>
                <p:oleObj name="" r:id="rId1" imgW="2069465" imgH="711200" progId="Equation.DSMT4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443038"/>
                        <a:ext cx="5786437" cy="1985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5" name="对象 392194"/>
          <p:cNvGraphicFramePr/>
          <p:nvPr/>
        </p:nvGraphicFramePr>
        <p:xfrm>
          <a:off x="5653088" y="1552575"/>
          <a:ext cx="5032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3" imgW="482600" imgH="419100" progId="Equation.3">
                  <p:embed/>
                </p:oleObj>
              </mc:Choice>
              <mc:Fallback>
                <p:oleObj name="" r:id="rId3" imgW="482600" imgH="4191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53088" y="1552575"/>
                        <a:ext cx="503237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6" name="对象 392195"/>
          <p:cNvGraphicFramePr/>
          <p:nvPr/>
        </p:nvGraphicFramePr>
        <p:xfrm>
          <a:off x="3995738" y="2841625"/>
          <a:ext cx="5048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5" imgW="482600" imgH="431800" progId="Equation.3">
                  <p:embed/>
                </p:oleObj>
              </mc:Choice>
              <mc:Fallback>
                <p:oleObj name="" r:id="rId5" imgW="482600" imgH="431800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95738" y="2841625"/>
                        <a:ext cx="504825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7" name="对象 392196"/>
          <p:cNvGraphicFramePr/>
          <p:nvPr/>
        </p:nvGraphicFramePr>
        <p:xfrm>
          <a:off x="2122488" y="3644900"/>
          <a:ext cx="4681537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1562100" imgH="736600" progId="Equation.DSMT4">
                  <p:embed/>
                </p:oleObj>
              </mc:Choice>
              <mc:Fallback>
                <p:oleObj name="" r:id="rId7" imgW="1562100" imgH="7366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2488" y="3644900"/>
                        <a:ext cx="4681537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8" name="对象 392197"/>
          <p:cNvGraphicFramePr/>
          <p:nvPr/>
        </p:nvGraphicFramePr>
        <p:xfrm>
          <a:off x="5640388" y="3792538"/>
          <a:ext cx="515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482600" imgH="482600" progId="Equation.3">
                  <p:embed/>
                </p:oleObj>
              </mc:Choice>
              <mc:Fallback>
                <p:oleObj name="" r:id="rId9" imgW="482600" imgH="482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40388" y="3792538"/>
                        <a:ext cx="5159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9" name="对象 392198"/>
          <p:cNvGraphicFramePr/>
          <p:nvPr/>
        </p:nvGraphicFramePr>
        <p:xfrm>
          <a:off x="4127500" y="4975225"/>
          <a:ext cx="5159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1" imgW="482600" imgH="469900" progId="Equation.3">
                  <p:embed/>
                </p:oleObj>
              </mc:Choice>
              <mc:Fallback>
                <p:oleObj name="" r:id="rId11" imgW="482600" imgH="4699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27500" y="4975225"/>
                        <a:ext cx="51593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3218" name="对象 393217"/>
          <p:cNvGraphicFramePr/>
          <p:nvPr/>
        </p:nvGraphicFramePr>
        <p:xfrm>
          <a:off x="404813" y="1052513"/>
          <a:ext cx="8408987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3390900" imgH="609600" progId="Equation.DSMT4">
                  <p:embed/>
                </p:oleObj>
              </mc:Choice>
              <mc:Fallback>
                <p:oleObj name="" r:id="rId1" imgW="3390900" imgH="6096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4813" y="1052513"/>
                        <a:ext cx="8408987" cy="1455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3219" name="组合 393218"/>
          <p:cNvGrpSpPr/>
          <p:nvPr/>
        </p:nvGrpSpPr>
        <p:grpSpPr>
          <a:xfrm>
            <a:off x="2411413" y="2235200"/>
            <a:ext cx="3530600" cy="2057400"/>
            <a:chOff x="1680" y="2544"/>
            <a:chExt cx="2224" cy="1296"/>
          </a:xfrm>
        </p:grpSpPr>
        <p:graphicFrame>
          <p:nvGraphicFramePr>
            <p:cNvPr id="63491" name="对象 393219"/>
            <p:cNvGraphicFramePr/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3" imgW="3530600" imgH="2057400" progId="Equation.3">
                    <p:embed/>
                  </p:oleObj>
                </mc:Choice>
                <mc:Fallback>
                  <p:oleObj name="" r:id="rId3" imgW="3530600" imgH="20574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80" y="2544"/>
                          <a:ext cx="2224" cy="1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2" name="对象 393220"/>
            <p:cNvGraphicFramePr/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5" imgW="292100" imgH="317500" progId="Equation.3">
                    <p:embed/>
                  </p:oleObj>
                </mc:Choice>
                <mc:Fallback>
                  <p:oleObj name="" r:id="rId5" imgW="292100" imgH="3175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96" y="33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3" name="对象 393221"/>
            <p:cNvGraphicFramePr/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7" imgW="292100" imgH="317500" progId="Equation.3">
                    <p:embed/>
                  </p:oleObj>
                </mc:Choice>
                <mc:Fallback>
                  <p:oleObj name="" r:id="rId7" imgW="292100" imgH="3175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16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4" name="对象 393222"/>
          <p:cNvGraphicFramePr/>
          <p:nvPr/>
        </p:nvGraphicFramePr>
        <p:xfrm>
          <a:off x="4211638" y="4206875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8" imgW="114300" imgH="215265" progId="Equation.3">
                  <p:embed/>
                </p:oleObj>
              </mc:Choice>
              <mc:Fallback>
                <p:oleObj name="" r:id="rId8" imgW="114300" imgH="2152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1638" y="4206875"/>
                        <a:ext cx="112712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4" name="对象 393223"/>
          <p:cNvGraphicFramePr/>
          <p:nvPr/>
        </p:nvGraphicFramePr>
        <p:xfrm>
          <a:off x="539750" y="4292600"/>
          <a:ext cx="79216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0" imgW="3336925" imgH="254000" progId="Equation.DSMT4">
                  <p:embed/>
                </p:oleObj>
              </mc:Choice>
              <mc:Fallback>
                <p:oleObj name="" r:id="rId10" imgW="3336925" imgH="2540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9750" y="4292600"/>
                        <a:ext cx="7921625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6" name="文本框 393225"/>
          <p:cNvSpPr txBox="1"/>
          <p:nvPr/>
        </p:nvSpPr>
        <p:spPr>
          <a:xfrm>
            <a:off x="539750" y="4868863"/>
            <a:ext cx="5695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准对角矩阵的行列式具有下述性质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 descr="Screen Shot 2020-02-11 at 12.31.26 PM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5695" y="5445125"/>
            <a:ext cx="4229100" cy="99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4242" name="矩形 394241"/>
          <p:cNvSpPr/>
          <p:nvPr/>
        </p:nvSpPr>
        <p:spPr>
          <a:xfrm>
            <a:off x="395288" y="1052513"/>
            <a:ext cx="7704137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(6)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对于两个有相同分块的准对角矩阵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4243" name="对象 394242"/>
          <p:cNvGraphicFramePr/>
          <p:nvPr/>
        </p:nvGraphicFramePr>
        <p:xfrm>
          <a:off x="1042988" y="2062163"/>
          <a:ext cx="324961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3009900" imgH="1600200" progId="Equation.DSMT4">
                  <p:embed/>
                </p:oleObj>
              </mc:Choice>
              <mc:Fallback>
                <p:oleObj name="" r:id="rId1" imgW="3009900" imgH="16002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2062163"/>
                        <a:ext cx="3249612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4" name="对象 394243"/>
          <p:cNvGraphicFramePr/>
          <p:nvPr/>
        </p:nvGraphicFramePr>
        <p:xfrm>
          <a:off x="4572000" y="1989138"/>
          <a:ext cx="324961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3009900" imgH="1600200" progId="Equation.DSMT4">
                  <p:embed/>
                </p:oleObj>
              </mc:Choice>
              <mc:Fallback>
                <p:oleObj name="" r:id="rId3" imgW="3009900" imgH="1600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1989138"/>
                        <a:ext cx="3249613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内容占位符 394244"/>
          <p:cNvGraphicFramePr>
            <a:graphicFrameLocks noGrp="1"/>
          </p:cNvGraphicFramePr>
          <p:nvPr>
            <p:ph idx="4294967295"/>
          </p:nvPr>
        </p:nvGraphicFramePr>
        <p:xfrm>
          <a:off x="2051050" y="4287838"/>
          <a:ext cx="3889375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5" imgW="4305300" imgH="1600200" progId="Equation.DSMT4">
                  <p:embed/>
                </p:oleObj>
              </mc:Choice>
              <mc:Fallback>
                <p:oleObj name="" r:id="rId5" imgW="4305300" imgH="16002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050" y="4287838"/>
                        <a:ext cx="3889375" cy="14462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5266" name="对象 395265"/>
          <p:cNvGraphicFramePr/>
          <p:nvPr/>
        </p:nvGraphicFramePr>
        <p:xfrm>
          <a:off x="1692275" y="1341438"/>
          <a:ext cx="516255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5715000" imgH="1600200" progId="Equation.DSMT4">
                  <p:embed/>
                </p:oleObj>
              </mc:Choice>
              <mc:Fallback>
                <p:oleObj name="" r:id="rId1" imgW="5715000" imgH="1600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1341438"/>
                        <a:ext cx="5162550" cy="1446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67" name="对象 395266"/>
          <p:cNvGraphicFramePr/>
          <p:nvPr/>
        </p:nvGraphicFramePr>
        <p:xfrm>
          <a:off x="1476375" y="3860800"/>
          <a:ext cx="6307138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5842000" imgH="1752600" progId="Equation.DSMT4">
                  <p:embed/>
                </p:oleObj>
              </mc:Choice>
              <mc:Fallback>
                <p:oleObj name="" r:id="rId3" imgW="5842000" imgH="17526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3860800"/>
                        <a:ext cx="6307138" cy="1890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68" name="矩形 395267"/>
          <p:cNvSpPr/>
          <p:nvPr/>
        </p:nvSpPr>
        <p:spPr>
          <a:xfrm>
            <a:off x="611188" y="3068638"/>
            <a:ext cx="7704137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都是可逆矩阵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6290" name="矩形 396289"/>
          <p:cNvSpPr/>
          <p:nvPr/>
        </p:nvSpPr>
        <p:spPr>
          <a:xfrm>
            <a:off x="323850" y="1196975"/>
            <a:ext cx="1609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latin typeface="Times New Roman" panose="02020703060505090304" pitchFamily="18" charset="0"/>
                <a:ea typeface="黑体" panose="02010609060101010101" pitchFamily="2" charset="-122"/>
              </a:rPr>
              <a:t>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6291" name="对象 396290"/>
          <p:cNvGraphicFramePr/>
          <p:nvPr/>
        </p:nvGraphicFramePr>
        <p:xfrm>
          <a:off x="1908175" y="1196975"/>
          <a:ext cx="3048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3048000" imgH="2044700" progId="Equation.3">
                  <p:embed/>
                </p:oleObj>
              </mc:Choice>
              <mc:Fallback>
                <p:oleObj name="" r:id="rId1" imgW="3048000" imgH="20447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1196975"/>
                        <a:ext cx="30480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2" name="对象 396291"/>
          <p:cNvGraphicFramePr/>
          <p:nvPr/>
        </p:nvGraphicFramePr>
        <p:xfrm>
          <a:off x="5148263" y="1125538"/>
          <a:ext cx="3289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3289300" imgH="2044700" progId="Equation.3">
                  <p:embed/>
                </p:oleObj>
              </mc:Choice>
              <mc:Fallback>
                <p:oleObj name="" r:id="rId3" imgW="3289300" imgH="20447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263" y="1125538"/>
                        <a:ext cx="32893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3" name="对象 396292"/>
          <p:cNvGraphicFramePr/>
          <p:nvPr/>
        </p:nvGraphicFramePr>
        <p:xfrm>
          <a:off x="971550" y="3141663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1053465" imgH="431800" progId="Equation.3">
                  <p:embed/>
                </p:oleObj>
              </mc:Choice>
              <mc:Fallback>
                <p:oleObj name="" r:id="rId5" imgW="1053465" imgH="4318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3141663"/>
                        <a:ext cx="1054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4" name="文本框 396293"/>
          <p:cNvSpPr txBox="1"/>
          <p:nvPr/>
        </p:nvSpPr>
        <p:spPr>
          <a:xfrm>
            <a:off x="611188" y="371633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6295" name="对象 396294"/>
          <p:cNvGraphicFramePr/>
          <p:nvPr/>
        </p:nvGraphicFramePr>
        <p:xfrm>
          <a:off x="1258888" y="3860800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2068195" imgH="405765" progId="Equation.3">
                  <p:embed/>
                </p:oleObj>
              </mc:Choice>
              <mc:Fallback>
                <p:oleObj name="" r:id="rId7" imgW="2068195" imgH="40576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3860800"/>
                        <a:ext cx="2070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6296" name="组合 396295"/>
          <p:cNvGrpSpPr/>
          <p:nvPr/>
        </p:nvGrpSpPr>
        <p:grpSpPr>
          <a:xfrm>
            <a:off x="2555875" y="4005263"/>
            <a:ext cx="3529013" cy="2362200"/>
            <a:chOff x="3312" y="768"/>
            <a:chExt cx="2256" cy="1488"/>
          </a:xfrm>
        </p:grpSpPr>
        <p:graphicFrame>
          <p:nvGraphicFramePr>
            <p:cNvPr id="66568" name="对象 396296"/>
            <p:cNvGraphicFramePr/>
            <p:nvPr/>
          </p:nvGraphicFramePr>
          <p:xfrm>
            <a:off x="3312" y="864"/>
            <a:ext cx="2112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9" imgW="2705100" imgH="2044700" progId="Equation.3">
                    <p:embed/>
                  </p:oleObj>
                </mc:Choice>
                <mc:Fallback>
                  <p:oleObj name="" r:id="rId9" imgW="2705100" imgH="20447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12" y="864"/>
                          <a:ext cx="2112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9" name="直接连接符 396297"/>
            <p:cNvSpPr/>
            <p:nvPr/>
          </p:nvSpPr>
          <p:spPr>
            <a:xfrm>
              <a:off x="3792" y="1536"/>
              <a:ext cx="17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6570" name="直接连接符 396298"/>
            <p:cNvSpPr/>
            <p:nvPr/>
          </p:nvSpPr>
          <p:spPr>
            <a:xfrm>
              <a:off x="4656" y="768"/>
              <a:ext cx="0" cy="14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6571" name="对象 396299"/>
            <p:cNvGraphicFramePr/>
            <p:nvPr/>
          </p:nvGraphicFramePr>
          <p:xfrm>
            <a:off x="4800" y="864"/>
            <a:ext cx="44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1" imgW="711200" imgH="951865" progId="Equation.3">
                    <p:embed/>
                  </p:oleObj>
                </mc:Choice>
                <mc:Fallback>
                  <p:oleObj name="" r:id="rId11" imgW="711200" imgH="95186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0" y="864"/>
                          <a:ext cx="44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2" name="对象 396300"/>
            <p:cNvGraphicFramePr/>
            <p:nvPr/>
          </p:nvGraphicFramePr>
          <p:xfrm>
            <a:off x="3936" y="1560"/>
            <a:ext cx="60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3" imgW="964565" imgH="951865" progId="Equation.3">
                    <p:embed/>
                  </p:oleObj>
                </mc:Choice>
                <mc:Fallback>
                  <p:oleObj name="" r:id="rId13" imgW="964565" imgH="951865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6" y="1560"/>
                          <a:ext cx="60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6302" name="组合 396301"/>
          <p:cNvGrpSpPr/>
          <p:nvPr/>
        </p:nvGrpSpPr>
        <p:grpSpPr>
          <a:xfrm>
            <a:off x="6140450" y="4652963"/>
            <a:ext cx="1600200" cy="977900"/>
            <a:chOff x="3504" y="1344"/>
            <a:chExt cx="1008" cy="616"/>
          </a:xfrm>
        </p:grpSpPr>
        <p:graphicFrame>
          <p:nvGraphicFramePr>
            <p:cNvPr id="66574" name="对象 396302"/>
            <p:cNvGraphicFramePr/>
            <p:nvPr/>
          </p:nvGraphicFramePr>
          <p:xfrm>
            <a:off x="3504" y="1344"/>
            <a:ext cx="100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5" imgW="1422400" imgH="977900" progId="Equation.3">
                    <p:embed/>
                  </p:oleObj>
                </mc:Choice>
                <mc:Fallback>
                  <p:oleObj name="" r:id="rId15" imgW="1422400" imgH="9779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04" y="1344"/>
                          <a:ext cx="1008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5" name="对象 396303"/>
            <p:cNvGraphicFramePr/>
            <p:nvPr/>
          </p:nvGraphicFramePr>
          <p:xfrm>
            <a:off x="3792" y="144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7" imgW="317500" imgH="292100" progId="Equation.3">
                    <p:embed/>
                  </p:oleObj>
                </mc:Choice>
                <mc:Fallback>
                  <p:oleObj name="" r:id="rId17" imgW="317500" imgH="2921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92" y="144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6" name="对象 396304"/>
            <p:cNvGraphicFramePr/>
            <p:nvPr/>
          </p:nvGraphicFramePr>
          <p:xfrm>
            <a:off x="4128" y="168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9" imgW="317500" imgH="292100" progId="Equation.3">
                    <p:embed/>
                  </p:oleObj>
                </mc:Choice>
                <mc:Fallback>
                  <p:oleObj name="" r:id="rId19" imgW="317500" imgH="2921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128" y="168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7" name="对象 396305"/>
            <p:cNvGraphicFramePr/>
            <p:nvPr/>
          </p:nvGraphicFramePr>
          <p:xfrm>
            <a:off x="4128" y="144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21" imgW="292100" imgH="317500" progId="Equation.3">
                    <p:embed/>
                  </p:oleObj>
                </mc:Choice>
                <mc:Fallback>
                  <p:oleObj name="" r:id="rId21" imgW="292100" imgH="3175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8" y="144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8" name="对象 396306"/>
            <p:cNvGraphicFramePr/>
            <p:nvPr/>
          </p:nvGraphicFramePr>
          <p:xfrm>
            <a:off x="3792" y="1632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23" imgW="368300" imgH="419100" progId="Equation.3">
                    <p:embed/>
                  </p:oleObj>
                </mc:Choice>
                <mc:Fallback>
                  <p:oleObj name="" r:id="rId23" imgW="368300" imgH="4191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92" y="1632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7314" name="对象 397313"/>
          <p:cNvGraphicFramePr/>
          <p:nvPr/>
        </p:nvGraphicFramePr>
        <p:xfrm>
          <a:off x="1547813" y="981075"/>
          <a:ext cx="3200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3200400" imgH="2044700" progId="Equation.3">
                  <p:embed/>
                </p:oleObj>
              </mc:Choice>
              <mc:Fallback>
                <p:oleObj name="" r:id="rId1" imgW="3200400" imgH="20447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981075"/>
                        <a:ext cx="32004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15" name="直接连接符 397314"/>
          <p:cNvSpPr/>
          <p:nvPr/>
        </p:nvSpPr>
        <p:spPr>
          <a:xfrm>
            <a:off x="2124075" y="1989138"/>
            <a:ext cx="266382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97316" name="直接连接符 397315"/>
          <p:cNvSpPr/>
          <p:nvPr/>
        </p:nvSpPr>
        <p:spPr>
          <a:xfrm>
            <a:off x="3635375" y="909638"/>
            <a:ext cx="0" cy="2087562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397317" name="对象 397316"/>
          <p:cNvGraphicFramePr/>
          <p:nvPr/>
        </p:nvGraphicFramePr>
        <p:xfrm>
          <a:off x="4716463" y="1628775"/>
          <a:ext cx="152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1333500" imgH="977900" progId="Equation.3">
                  <p:embed/>
                </p:oleObj>
              </mc:Choice>
              <mc:Fallback>
                <p:oleObj name="" r:id="rId3" imgW="1333500" imgH="9779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463" y="1628775"/>
                        <a:ext cx="1524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8" name="对象 397317"/>
          <p:cNvGraphicFramePr/>
          <p:nvPr/>
        </p:nvGraphicFramePr>
        <p:xfrm>
          <a:off x="5148263" y="1628775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482600" imgH="419100" progId="Equation.3">
                  <p:embed/>
                </p:oleObj>
              </mc:Choice>
              <mc:Fallback>
                <p:oleObj name="" r:id="rId5" imgW="482600" imgH="4191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263" y="1628775"/>
                        <a:ext cx="482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9" name="对象 397318"/>
          <p:cNvGraphicFramePr/>
          <p:nvPr/>
        </p:nvGraphicFramePr>
        <p:xfrm>
          <a:off x="5651500" y="1700213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7" imgW="317500" imgH="292100" progId="Equation.3">
                  <p:embed/>
                </p:oleObj>
              </mc:Choice>
              <mc:Fallback>
                <p:oleObj name="" r:id="rId7" imgW="317500" imgH="2921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1500" y="1700213"/>
                        <a:ext cx="3175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0" name="对象 397319"/>
          <p:cNvGraphicFramePr/>
          <p:nvPr/>
        </p:nvGraphicFramePr>
        <p:xfrm>
          <a:off x="5148263" y="20605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495300" imgH="419100" progId="Equation.3">
                  <p:embed/>
                </p:oleObj>
              </mc:Choice>
              <mc:Fallback>
                <p:oleObj name="" r:id="rId9" imgW="495300" imgH="4191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48263" y="2060575"/>
                        <a:ext cx="495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1" name="对象 397320"/>
          <p:cNvGraphicFramePr/>
          <p:nvPr/>
        </p:nvGraphicFramePr>
        <p:xfrm>
          <a:off x="5651500" y="20732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1" imgW="495300" imgH="419100" progId="Equation.3">
                  <p:embed/>
                </p:oleObj>
              </mc:Choice>
              <mc:Fallback>
                <p:oleObj name="" r:id="rId11" imgW="495300" imgH="4191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51500" y="2073275"/>
                        <a:ext cx="495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2" name="文本框 397321"/>
          <p:cNvSpPr txBox="1"/>
          <p:nvPr/>
        </p:nvSpPr>
        <p:spPr>
          <a:xfrm>
            <a:off x="990600" y="3573463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7323" name="对象 397322"/>
          <p:cNvGraphicFramePr/>
          <p:nvPr/>
        </p:nvGraphicFramePr>
        <p:xfrm>
          <a:off x="1676400" y="34290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3" imgW="3924300" imgH="977900" progId="Equation.3">
                  <p:embed/>
                </p:oleObj>
              </mc:Choice>
              <mc:Fallback>
                <p:oleObj name="" r:id="rId13" imgW="3924300" imgH="9779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6400" y="3429000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4" name="对象 397323"/>
          <p:cNvGraphicFramePr/>
          <p:nvPr/>
        </p:nvGraphicFramePr>
        <p:xfrm>
          <a:off x="2286000" y="47244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5" imgW="3924300" imgH="977900" progId="Equation.3">
                  <p:embed/>
                </p:oleObj>
              </mc:Choice>
              <mc:Fallback>
                <p:oleObj name="" r:id="rId15" imgW="3924300" imgH="9779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86000" y="4724400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8338" name="对象 398337"/>
          <p:cNvGraphicFramePr/>
          <p:nvPr/>
        </p:nvGraphicFramePr>
        <p:xfrm>
          <a:off x="914400" y="1011238"/>
          <a:ext cx="4521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4521200" imgH="977900" progId="Equation.3">
                  <p:embed/>
                </p:oleObj>
              </mc:Choice>
              <mc:Fallback>
                <p:oleObj name="" r:id="rId1" imgW="4521200" imgH="9779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11238"/>
                        <a:ext cx="4521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39" name="文本框 398338"/>
          <p:cNvSpPr txBox="1"/>
          <p:nvPr/>
        </p:nvSpPr>
        <p:spPr>
          <a:xfrm>
            <a:off x="822325" y="247808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又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8340" name="对象 398339"/>
          <p:cNvGraphicFramePr/>
          <p:nvPr/>
        </p:nvGraphicFramePr>
        <p:xfrm>
          <a:off x="1331913" y="25781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3" imgW="1638300" imgH="419100" progId="Equation.3">
                  <p:embed/>
                </p:oleObj>
              </mc:Choice>
              <mc:Fallback>
                <p:oleObj name="" r:id="rId3" imgW="1638300" imgH="4191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2578100"/>
                        <a:ext cx="1638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1" name="对象 398340"/>
          <p:cNvGraphicFramePr/>
          <p:nvPr/>
        </p:nvGraphicFramePr>
        <p:xfrm>
          <a:off x="2987675" y="2306638"/>
          <a:ext cx="4749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5" imgW="4749800" imgH="977900" progId="Equation.3">
                  <p:embed/>
                </p:oleObj>
              </mc:Choice>
              <mc:Fallback>
                <p:oleObj name="" r:id="rId5" imgW="4749800" imgH="9779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675" y="2306638"/>
                        <a:ext cx="4749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2" name="对象 398341"/>
          <p:cNvGraphicFramePr/>
          <p:nvPr/>
        </p:nvGraphicFramePr>
        <p:xfrm>
          <a:off x="3059113" y="3429000"/>
          <a:ext cx="349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7" imgW="3492500" imgH="977900" progId="Equation.3">
                  <p:embed/>
                </p:oleObj>
              </mc:Choice>
              <mc:Fallback>
                <p:oleObj name="" r:id="rId7" imgW="3492500" imgH="9779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113" y="3429000"/>
                        <a:ext cx="3492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3" name="对象 398342"/>
          <p:cNvGraphicFramePr/>
          <p:nvPr/>
        </p:nvGraphicFramePr>
        <p:xfrm>
          <a:off x="6588125" y="3387725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9" imgW="1727200" imgH="977900" progId="Equation.3">
                  <p:embed/>
                </p:oleObj>
              </mc:Choice>
              <mc:Fallback>
                <p:oleObj name="" r:id="rId9" imgW="1727200" imgH="9779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88125" y="3387725"/>
                        <a:ext cx="1727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4" name="对象 398343"/>
          <p:cNvGraphicFramePr/>
          <p:nvPr/>
        </p:nvGraphicFramePr>
        <p:xfrm>
          <a:off x="1757363" y="4724400"/>
          <a:ext cx="425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1" imgW="4254500" imgH="977900" progId="Equation.3">
                  <p:embed/>
                </p:oleObj>
              </mc:Choice>
              <mc:Fallback>
                <p:oleObj name="" r:id="rId11" imgW="4254500" imgH="9779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7363" y="4724400"/>
                        <a:ext cx="4254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5" name="对象 398344"/>
          <p:cNvGraphicFramePr/>
          <p:nvPr/>
        </p:nvGraphicFramePr>
        <p:xfrm>
          <a:off x="6064250" y="4724400"/>
          <a:ext cx="1460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3" imgW="1459865" imgH="977265" progId="Equation.3">
                  <p:embed/>
                </p:oleObj>
              </mc:Choice>
              <mc:Fallback>
                <p:oleObj name="" r:id="rId13" imgW="1459865" imgH="97726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64250" y="4724400"/>
                        <a:ext cx="1460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99362" name="组合 399361"/>
          <p:cNvGrpSpPr/>
          <p:nvPr/>
        </p:nvGrpSpPr>
        <p:grpSpPr>
          <a:xfrm>
            <a:off x="827088" y="1874838"/>
            <a:ext cx="5513387" cy="977900"/>
            <a:chOff x="521" y="1181"/>
            <a:chExt cx="3473" cy="616"/>
          </a:xfrm>
        </p:grpSpPr>
        <p:sp>
          <p:nvSpPr>
            <p:cNvPr id="69634" name="文本框 399362"/>
            <p:cNvSpPr txBox="1"/>
            <p:nvPr/>
          </p:nvSpPr>
          <p:spPr>
            <a:xfrm>
              <a:off x="521" y="1243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于是</a:t>
              </a:r>
              <a:endPara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9635" name="对象 399363"/>
            <p:cNvGraphicFramePr/>
            <p:nvPr/>
          </p:nvGraphicFramePr>
          <p:xfrm>
            <a:off x="1202" y="1181"/>
            <a:ext cx="279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1" imgW="4432300" imgH="977900" progId="Equation.3">
                    <p:embed/>
                  </p:oleObj>
                </mc:Choice>
                <mc:Fallback>
                  <p:oleObj name="" r:id="rId1" imgW="4432300" imgH="9779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02" y="1181"/>
                          <a:ext cx="2792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365" name="组合 399364"/>
          <p:cNvGrpSpPr/>
          <p:nvPr/>
        </p:nvGrpSpPr>
        <p:grpSpPr>
          <a:xfrm>
            <a:off x="2555875" y="3328988"/>
            <a:ext cx="2743200" cy="2044700"/>
            <a:chOff x="1824" y="1344"/>
            <a:chExt cx="1728" cy="1288"/>
          </a:xfrm>
        </p:grpSpPr>
        <p:graphicFrame>
          <p:nvGraphicFramePr>
            <p:cNvPr id="69637" name="对象 399365"/>
            <p:cNvGraphicFramePr/>
            <p:nvPr/>
          </p:nvGraphicFramePr>
          <p:xfrm>
            <a:off x="1824" y="1344"/>
            <a:ext cx="1728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3" imgW="2743200" imgH="2044700" progId="Equation.3">
                    <p:embed/>
                  </p:oleObj>
                </mc:Choice>
                <mc:Fallback>
                  <p:oleObj name="" r:id="rId3" imgW="2743200" imgH="20447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4" y="1344"/>
                          <a:ext cx="1728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38" name="直接连接符 399366"/>
            <p:cNvSpPr/>
            <p:nvPr/>
          </p:nvSpPr>
          <p:spPr>
            <a:xfrm>
              <a:off x="2016" y="1968"/>
              <a:ext cx="1440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9639" name="直接连接符 399367"/>
            <p:cNvSpPr/>
            <p:nvPr/>
          </p:nvSpPr>
          <p:spPr>
            <a:xfrm>
              <a:off x="2832" y="1344"/>
              <a:ext cx="0" cy="1248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0386" name="对象 400385"/>
          <p:cNvGraphicFramePr/>
          <p:nvPr/>
        </p:nvGraphicFramePr>
        <p:xfrm>
          <a:off x="1363663" y="2924175"/>
          <a:ext cx="3352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3021330" imgH="431800" progId="Equation.DSMT4">
                  <p:embed/>
                </p:oleObj>
              </mc:Choice>
              <mc:Fallback>
                <p:oleObj name="" r:id="rId1" imgW="3021330" imgH="4318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3663" y="2924175"/>
                        <a:ext cx="3352800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0387" name="组合 400386"/>
          <p:cNvGrpSpPr/>
          <p:nvPr/>
        </p:nvGrpSpPr>
        <p:grpSpPr>
          <a:xfrm>
            <a:off x="539750" y="836613"/>
            <a:ext cx="7265988" cy="2184400"/>
            <a:chOff x="340" y="527"/>
            <a:chExt cx="4577" cy="1376"/>
          </a:xfrm>
        </p:grpSpPr>
        <p:graphicFrame>
          <p:nvGraphicFramePr>
            <p:cNvPr id="70659" name="对象 400387"/>
            <p:cNvGraphicFramePr/>
            <p:nvPr/>
          </p:nvGraphicFramePr>
          <p:xfrm>
            <a:off x="612" y="572"/>
            <a:ext cx="2344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3" imgW="3721100" imgH="2044700" progId="Equation.3">
                    <p:embed/>
                  </p:oleObj>
                </mc:Choice>
                <mc:Fallback>
                  <p:oleObj name="" r:id="rId3" imgW="3721100" imgH="20447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2" y="572"/>
                          <a:ext cx="2344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0" name="对象 400388"/>
            <p:cNvGraphicFramePr/>
            <p:nvPr/>
          </p:nvGraphicFramePr>
          <p:xfrm>
            <a:off x="3061" y="527"/>
            <a:ext cx="1856" cy="1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5" imgW="2946400" imgH="2184400" progId="Equation.3">
                    <p:embed/>
                  </p:oleObj>
                </mc:Choice>
                <mc:Fallback>
                  <p:oleObj name="" r:id="rId5" imgW="2946400" imgH="218440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61" y="527"/>
                          <a:ext cx="1856" cy="1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1" name="矩形 400389"/>
            <p:cNvSpPr/>
            <p:nvPr/>
          </p:nvSpPr>
          <p:spPr>
            <a:xfrm>
              <a:off x="340" y="981"/>
              <a:ext cx="4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00391" name="对象 400390"/>
          <p:cNvGraphicFramePr/>
          <p:nvPr/>
        </p:nvGraphicFramePr>
        <p:xfrm>
          <a:off x="1349375" y="3500438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7" imgW="1853565" imgH="431800" progId="Equation.3">
                  <p:embed/>
                </p:oleObj>
              </mc:Choice>
              <mc:Fallback>
                <p:oleObj name="" r:id="rId7" imgW="1853565" imgH="4318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9375" y="3500438"/>
                        <a:ext cx="1854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2" name="对象 400391"/>
          <p:cNvGraphicFramePr/>
          <p:nvPr/>
        </p:nvGraphicFramePr>
        <p:xfrm>
          <a:off x="914400" y="3956050"/>
          <a:ext cx="2138363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9" imgW="2755900" imgH="2044700" progId="Equation.3">
                  <p:embed/>
                </p:oleObj>
              </mc:Choice>
              <mc:Fallback>
                <p:oleObj name="" r:id="rId9" imgW="2755900" imgH="20447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956050"/>
                        <a:ext cx="2138363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3" name="直接连接符 400392"/>
          <p:cNvSpPr/>
          <p:nvPr/>
        </p:nvSpPr>
        <p:spPr>
          <a:xfrm>
            <a:off x="1390650" y="5022850"/>
            <a:ext cx="159702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394" name="直接连接符 400393"/>
          <p:cNvSpPr/>
          <p:nvPr/>
        </p:nvSpPr>
        <p:spPr>
          <a:xfrm>
            <a:off x="2247900" y="4032250"/>
            <a:ext cx="20638" cy="18446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0395" name="对象 400394"/>
          <p:cNvGraphicFramePr/>
          <p:nvPr/>
        </p:nvGraphicFramePr>
        <p:xfrm>
          <a:off x="3111500" y="4508500"/>
          <a:ext cx="1676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1" imgW="1854200" imgH="977900" progId="Equation.3">
                  <p:embed/>
                </p:oleObj>
              </mc:Choice>
              <mc:Fallback>
                <p:oleObj name="" r:id="rId11" imgW="1854200" imgH="9779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11500" y="4508500"/>
                        <a:ext cx="1676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6" name="对象 400395"/>
          <p:cNvGraphicFramePr/>
          <p:nvPr/>
        </p:nvGraphicFramePr>
        <p:xfrm>
          <a:off x="4959350" y="45085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3" imgW="1917700" imgH="977900" progId="Equation.3">
                  <p:embed/>
                </p:oleObj>
              </mc:Choice>
              <mc:Fallback>
                <p:oleObj name="" r:id="rId13" imgW="1917700" imgH="9779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9350" y="4508500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7" name="对象 400396"/>
          <p:cNvGraphicFramePr/>
          <p:nvPr/>
        </p:nvGraphicFramePr>
        <p:xfrm>
          <a:off x="6902450" y="4467225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5" imgW="1917700" imgH="977900" progId="Equation.3">
                  <p:embed/>
                </p:oleObj>
              </mc:Choice>
              <mc:Fallback>
                <p:oleObj name="" r:id="rId15" imgW="1917700" imgH="9779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02450" y="4467225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8" name="矩形 400397"/>
          <p:cNvSpPr/>
          <p:nvPr/>
        </p:nvSpPr>
        <p:spPr>
          <a:xfrm>
            <a:off x="719138" y="34147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1410" name="对象 401409"/>
          <p:cNvGraphicFramePr/>
          <p:nvPr/>
        </p:nvGraphicFramePr>
        <p:xfrm>
          <a:off x="684213" y="1125538"/>
          <a:ext cx="2438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2946400" imgH="2184400" progId="Equation.3">
                  <p:embed/>
                </p:oleObj>
              </mc:Choice>
              <mc:Fallback>
                <p:oleObj name="" r:id="rId1" imgW="2946400" imgH="21844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125538"/>
                        <a:ext cx="24384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1" name="直接连接符 401410"/>
          <p:cNvSpPr/>
          <p:nvPr/>
        </p:nvSpPr>
        <p:spPr>
          <a:xfrm>
            <a:off x="1258888" y="2205038"/>
            <a:ext cx="17526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1412" name="直接连接符 401411"/>
          <p:cNvSpPr/>
          <p:nvPr/>
        </p:nvSpPr>
        <p:spPr>
          <a:xfrm>
            <a:off x="2195513" y="1268413"/>
            <a:ext cx="0" cy="20574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1413" name="对象 401412"/>
          <p:cNvGraphicFramePr/>
          <p:nvPr/>
        </p:nvGraphicFramePr>
        <p:xfrm>
          <a:off x="3132138" y="1700213"/>
          <a:ext cx="17113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" imgW="1854200" imgH="977900" progId="Equation.3">
                  <p:embed/>
                </p:oleObj>
              </mc:Choice>
              <mc:Fallback>
                <p:oleObj name="" r:id="rId3" imgW="1854200" imgH="9779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1700213"/>
                        <a:ext cx="171132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4" name="对象 401413"/>
          <p:cNvGraphicFramePr/>
          <p:nvPr/>
        </p:nvGraphicFramePr>
        <p:xfrm>
          <a:off x="4932363" y="17732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5" imgW="1917700" imgH="977900" progId="Equation.3">
                  <p:embed/>
                </p:oleObj>
              </mc:Choice>
              <mc:Fallback>
                <p:oleObj name="" r:id="rId5" imgW="1917700" imgH="9779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363" y="1773238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5" name="对象 401414"/>
          <p:cNvGraphicFramePr/>
          <p:nvPr/>
        </p:nvGraphicFramePr>
        <p:xfrm>
          <a:off x="6877050" y="17732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7" imgW="1917700" imgH="977900" progId="Equation.3">
                  <p:embed/>
                </p:oleObj>
              </mc:Choice>
              <mc:Fallback>
                <p:oleObj name="" r:id="rId7" imgW="1917700" imgH="9779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7050" y="1773238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6" name="对象 401415"/>
          <p:cNvGraphicFramePr/>
          <p:nvPr/>
        </p:nvGraphicFramePr>
        <p:xfrm>
          <a:off x="611188" y="3611563"/>
          <a:ext cx="477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9" imgW="4773295" imgH="1040765" progId="Equation.3">
                  <p:embed/>
                </p:oleObj>
              </mc:Choice>
              <mc:Fallback>
                <p:oleObj name="" r:id="rId9" imgW="4773295" imgH="104076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3611563"/>
                        <a:ext cx="47752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7" name="对象 401416"/>
          <p:cNvGraphicFramePr/>
          <p:nvPr/>
        </p:nvGraphicFramePr>
        <p:xfrm>
          <a:off x="5435600" y="3675063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1" imgW="3263900" imgH="977900" progId="Equation.3">
                  <p:embed/>
                </p:oleObj>
              </mc:Choice>
              <mc:Fallback>
                <p:oleObj name="" r:id="rId11" imgW="3263900" imgH="9779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35600" y="3675063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8" name="对象 401417"/>
          <p:cNvGraphicFramePr/>
          <p:nvPr/>
        </p:nvGraphicFramePr>
        <p:xfrm>
          <a:off x="539750" y="4972050"/>
          <a:ext cx="393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3" imgW="3937000" imgH="977900" progId="Equation.3">
                  <p:embed/>
                </p:oleObj>
              </mc:Choice>
              <mc:Fallback>
                <p:oleObj name="" r:id="rId13" imgW="3937000" imgH="9779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9750" y="4972050"/>
                        <a:ext cx="3937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9" name="对象 401418"/>
          <p:cNvGraphicFramePr/>
          <p:nvPr/>
        </p:nvGraphicFramePr>
        <p:xfrm>
          <a:off x="4502150" y="4972050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5" imgW="1854200" imgH="977900" progId="Equation.3">
                  <p:embed/>
                </p:oleObj>
              </mc:Choice>
              <mc:Fallback>
                <p:oleObj name="" r:id="rId15" imgW="1854200" imgH="9779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02150" y="4972050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框 72706"/>
          <p:cNvSpPr txBox="1"/>
          <p:nvPr/>
        </p:nvSpPr>
        <p:spPr>
          <a:xfrm>
            <a:off x="639763" y="887413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某工厂生产四种货物，它向三家商店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发送货物的数量可用数表表示：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72709" name="对象 72708"/>
          <p:cNvGraphicFramePr/>
          <p:nvPr/>
        </p:nvGraphicFramePr>
        <p:xfrm>
          <a:off x="639763" y="2047875"/>
          <a:ext cx="2954337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9763" y="2047875"/>
                        <a:ext cx="2954337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矩形 72715"/>
          <p:cNvSpPr/>
          <p:nvPr/>
        </p:nvSpPr>
        <p:spPr>
          <a:xfrm>
            <a:off x="3925888" y="2439988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商店发送第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2140" y="5011420"/>
            <a:ext cx="76301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latin typeface="Times New Roman" panose="020207030605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向量</a:t>
            </a:r>
            <a:r>
              <a:rPr lang="zh-CN" altLang="en-US" sz="2400" dirty="0">
                <a:latin typeface="Times New Roman" panose="02020703060505090304" pitchFamily="18" charset="0"/>
                <a:ea typeface="楷体_GB2312" pitchFamily="49" charset="-122"/>
              </a:rPr>
              <a:t>也可以看成矩阵的特殊形式：</a:t>
            </a:r>
            <a:endParaRPr lang="zh-CN" altLang="en-US" sz="2400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015" y="5514658"/>
            <a:ext cx="8208963" cy="497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10000"/>
              </a:lnSpc>
            </a:pP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行向量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就是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1×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矩阵；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列向量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就是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×1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矩阵。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6" grpId="0"/>
      <p:bldP spid="2" grpId="0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2434" name="对象 402433"/>
          <p:cNvGraphicFramePr/>
          <p:nvPr/>
        </p:nvGraphicFramePr>
        <p:xfrm>
          <a:off x="539750" y="1412875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" imgW="3924300" imgH="977900" progId="Equation.3">
                  <p:embed/>
                </p:oleObj>
              </mc:Choice>
              <mc:Fallback>
                <p:oleObj name="" r:id="rId1" imgW="3924300" imgH="9779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412875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5" name="对象 402434"/>
          <p:cNvGraphicFramePr/>
          <p:nvPr/>
        </p:nvGraphicFramePr>
        <p:xfrm>
          <a:off x="4500563" y="1412875"/>
          <a:ext cx="182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1828800" imgH="977900" progId="Equation.3">
                  <p:embed/>
                </p:oleObj>
              </mc:Choice>
              <mc:Fallback>
                <p:oleObj name="" r:id="rId3" imgW="1828800" imgH="9779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0563" y="1412875"/>
                        <a:ext cx="1828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6" name="对象 402435"/>
          <p:cNvGraphicFramePr/>
          <p:nvPr/>
        </p:nvGraphicFramePr>
        <p:xfrm>
          <a:off x="1979613" y="3860800"/>
          <a:ext cx="3238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5" imgW="3238500" imgH="2044700" progId="Equation.3">
                  <p:embed/>
                </p:oleObj>
              </mc:Choice>
              <mc:Fallback>
                <p:oleObj name="" r:id="rId5" imgW="3238500" imgH="20447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3860800"/>
                        <a:ext cx="32385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7" name="对象 402436"/>
          <p:cNvGraphicFramePr/>
          <p:nvPr/>
        </p:nvGraphicFramePr>
        <p:xfrm>
          <a:off x="492125" y="2708275"/>
          <a:ext cx="501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7" imgW="5016500" imgH="977900" progId="Equation.3">
                  <p:embed/>
                </p:oleObj>
              </mc:Choice>
              <mc:Fallback>
                <p:oleObj name="" r:id="rId7" imgW="5016500" imgH="9779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125" y="2708275"/>
                        <a:ext cx="5016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8" name="对象 402437"/>
          <p:cNvGraphicFramePr/>
          <p:nvPr/>
        </p:nvGraphicFramePr>
        <p:xfrm>
          <a:off x="5573713" y="2738438"/>
          <a:ext cx="317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9" imgW="3175000" imgH="977900" progId="Equation.3">
                  <p:embed/>
                </p:oleObj>
              </mc:Choice>
              <mc:Fallback>
                <p:oleObj name="" r:id="rId9" imgW="3175000" imgH="9779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73713" y="2738438"/>
                        <a:ext cx="3175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3458" name="对象 403457"/>
          <p:cNvGraphicFramePr/>
          <p:nvPr/>
        </p:nvGraphicFramePr>
        <p:xfrm>
          <a:off x="1219200" y="990600"/>
          <a:ext cx="5842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5839460" imgH="1040765" progId="Equation.3">
                  <p:embed/>
                </p:oleObj>
              </mc:Choice>
              <mc:Fallback>
                <p:oleObj name="" r:id="rId1" imgW="5839460" imgH="104076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990600"/>
                        <a:ext cx="58420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59" name="对象 403458"/>
          <p:cNvGraphicFramePr/>
          <p:nvPr/>
        </p:nvGraphicFramePr>
        <p:xfrm>
          <a:off x="2133600" y="2362200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3263900" imgH="977900" progId="Equation.3">
                  <p:embed/>
                </p:oleObj>
              </mc:Choice>
              <mc:Fallback>
                <p:oleObj name="" r:id="rId3" imgW="3263900" imgH="9779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362200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0" name="对象 403459"/>
          <p:cNvGraphicFramePr/>
          <p:nvPr/>
        </p:nvGraphicFramePr>
        <p:xfrm>
          <a:off x="1984375" y="3676650"/>
          <a:ext cx="3651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5" imgW="4102100" imgH="1028700" progId="Equation.3">
                  <p:embed/>
                </p:oleObj>
              </mc:Choice>
              <mc:Fallback>
                <p:oleObj name="" r:id="rId5" imgW="4102100" imgH="10287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4375" y="3676650"/>
                        <a:ext cx="36512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1" name="对象 403460"/>
          <p:cNvGraphicFramePr/>
          <p:nvPr/>
        </p:nvGraphicFramePr>
        <p:xfrm>
          <a:off x="1900238" y="4953000"/>
          <a:ext cx="38306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4343400" imgH="1028700" progId="Equation.3">
                  <p:embed/>
                </p:oleObj>
              </mc:Choice>
              <mc:Fallback>
                <p:oleObj name="" r:id="rId7" imgW="4343400" imgH="1028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0238" y="4953000"/>
                        <a:ext cx="3830637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4482" name="对象 404481"/>
          <p:cNvGraphicFramePr/>
          <p:nvPr/>
        </p:nvGraphicFramePr>
        <p:xfrm>
          <a:off x="1389063" y="946150"/>
          <a:ext cx="49926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" imgW="5765800" imgH="977900" progId="Equation.3">
                  <p:embed/>
                </p:oleObj>
              </mc:Choice>
              <mc:Fallback>
                <p:oleObj name="" r:id="rId1" imgW="5765800" imgH="9779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9063" y="946150"/>
                        <a:ext cx="4992687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3" name="对象 404482"/>
          <p:cNvGraphicFramePr/>
          <p:nvPr/>
        </p:nvGraphicFramePr>
        <p:xfrm>
          <a:off x="2362200" y="2286000"/>
          <a:ext cx="278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" imgW="3175000" imgH="977900" progId="Equation.3">
                  <p:embed/>
                </p:oleObj>
              </mc:Choice>
              <mc:Fallback>
                <p:oleObj name="" r:id="rId3" imgW="3175000" imgH="9779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286000"/>
                        <a:ext cx="2781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4" name="对象 404483"/>
          <p:cNvGraphicFramePr/>
          <p:nvPr/>
        </p:nvGraphicFramePr>
        <p:xfrm>
          <a:off x="2324100" y="3733800"/>
          <a:ext cx="56784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5676900" imgH="2095500" progId="Equation.3">
                  <p:embed/>
                </p:oleObj>
              </mc:Choice>
              <mc:Fallback>
                <p:oleObj name="" r:id="rId5" imgW="5676900" imgH="20955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4100" y="3733800"/>
                        <a:ext cx="5678488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405506" name="组合 405505"/>
          <p:cNvGrpSpPr/>
          <p:nvPr/>
        </p:nvGrpSpPr>
        <p:grpSpPr>
          <a:xfrm>
            <a:off x="914400" y="1196975"/>
            <a:ext cx="4953000" cy="1511300"/>
            <a:chOff x="576" y="480"/>
            <a:chExt cx="3120" cy="952"/>
          </a:xfrm>
        </p:grpSpPr>
        <p:sp>
          <p:nvSpPr>
            <p:cNvPr id="75778" name="文本框 405506"/>
            <p:cNvSpPr txBox="1"/>
            <p:nvPr/>
          </p:nvSpPr>
          <p:spPr>
            <a:xfrm>
              <a:off x="576" y="768"/>
              <a:ext cx="9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设</a:t>
              </a:r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75779" name="对象 405507"/>
            <p:cNvGraphicFramePr/>
            <p:nvPr/>
          </p:nvGraphicFramePr>
          <p:xfrm>
            <a:off x="1488" y="480"/>
            <a:ext cx="144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1" imgW="2298700" imgH="1511300" progId="Equation.3">
                    <p:embed/>
                  </p:oleObj>
                </mc:Choice>
                <mc:Fallback>
                  <p:oleObj name="" r:id="rId1" imgW="2298700" imgH="15113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88" y="480"/>
                          <a:ext cx="1448" cy="9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0" name="对象 405508"/>
            <p:cNvGraphicFramePr/>
            <p:nvPr/>
          </p:nvGraphicFramePr>
          <p:xfrm>
            <a:off x="3024" y="816"/>
            <a:ext cx="6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3" imgW="1066800" imgH="469900" progId="Equation.3">
                    <p:embed/>
                  </p:oleObj>
                </mc:Choice>
                <mc:Fallback>
                  <p:oleObj name="" r:id="rId3" imgW="1066800" imgH="4699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24" y="816"/>
                          <a:ext cx="672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10" name="文本框 405509"/>
          <p:cNvSpPr txBox="1"/>
          <p:nvPr/>
        </p:nvSpPr>
        <p:spPr>
          <a:xfrm>
            <a:off x="871538" y="31242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5511" name="对象 405510"/>
          <p:cNvGraphicFramePr/>
          <p:nvPr/>
        </p:nvGraphicFramePr>
        <p:xfrm>
          <a:off x="1676400" y="2997200"/>
          <a:ext cx="2209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5" imgW="2209800" imgH="1511300" progId="Equation.3">
                  <p:embed/>
                </p:oleObj>
              </mc:Choice>
              <mc:Fallback>
                <p:oleObj name="" r:id="rId5" imgW="2209800" imgH="15113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997200"/>
                        <a:ext cx="2209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2" name="直接连接符 405511"/>
          <p:cNvSpPr/>
          <p:nvPr/>
        </p:nvSpPr>
        <p:spPr>
          <a:xfrm flipV="1">
            <a:off x="2233613" y="3479800"/>
            <a:ext cx="1617662" cy="2063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5513" name="直接连接符 405512"/>
          <p:cNvSpPr/>
          <p:nvPr/>
        </p:nvSpPr>
        <p:spPr>
          <a:xfrm>
            <a:off x="2843213" y="2984500"/>
            <a:ext cx="0" cy="15240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5514" name="对象 405513"/>
          <p:cNvGraphicFramePr/>
          <p:nvPr/>
        </p:nvGraphicFramePr>
        <p:xfrm>
          <a:off x="3962400" y="3171825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1854200" imgH="977900" progId="Equation.3">
                  <p:embed/>
                </p:oleObj>
              </mc:Choice>
              <mc:Fallback>
                <p:oleObj name="" r:id="rId7" imgW="1854200" imgH="9779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2400" y="3171825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5" name="对象 405514"/>
          <p:cNvGraphicFramePr/>
          <p:nvPr/>
        </p:nvGraphicFramePr>
        <p:xfrm>
          <a:off x="2268538" y="5013325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9" imgW="1257300" imgH="419100" progId="Equation.3">
                  <p:embed/>
                </p:oleObj>
              </mc:Choice>
              <mc:Fallback>
                <p:oleObj name="" r:id="rId9" imgW="1257300" imgH="4191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8538" y="5013325"/>
                        <a:ext cx="1257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6" name="对象 405515"/>
          <p:cNvGraphicFramePr/>
          <p:nvPr/>
        </p:nvGraphicFramePr>
        <p:xfrm>
          <a:off x="4140200" y="4724400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1" imgW="1574165" imgH="901065" progId="Equation.3">
                  <p:embed/>
                </p:oleObj>
              </mc:Choice>
              <mc:Fallback>
                <p:oleObj name="" r:id="rId11" imgW="1574165" imgH="901065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40200" y="4724400"/>
                        <a:ext cx="1574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6530" name="对象 406529"/>
          <p:cNvGraphicFramePr/>
          <p:nvPr/>
        </p:nvGraphicFramePr>
        <p:xfrm>
          <a:off x="3563938" y="1628775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" imgW="2565400" imgH="977900" progId="Equation.3">
                  <p:embed/>
                </p:oleObj>
              </mc:Choice>
              <mc:Fallback>
                <p:oleObj name="" r:id="rId1" imgW="2565400" imgH="9779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63938" y="1628775"/>
                        <a:ext cx="256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1" name="对象 406530"/>
          <p:cNvGraphicFramePr/>
          <p:nvPr/>
        </p:nvGraphicFramePr>
        <p:xfrm>
          <a:off x="1042988" y="3644900"/>
          <a:ext cx="322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3" imgW="3225800" imgH="1028700" progId="Equation.3">
                  <p:embed/>
                </p:oleObj>
              </mc:Choice>
              <mc:Fallback>
                <p:oleObj name="" r:id="rId3" imgW="3225800" imgH="10287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3644900"/>
                        <a:ext cx="32258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2" name="对象 406531"/>
          <p:cNvGraphicFramePr/>
          <p:nvPr/>
        </p:nvGraphicFramePr>
        <p:xfrm>
          <a:off x="4356100" y="3068638"/>
          <a:ext cx="24892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5" imgW="2489200" imgH="2120900" progId="Equation.3">
                  <p:embed/>
                </p:oleObj>
              </mc:Choice>
              <mc:Fallback>
                <p:oleObj name="" r:id="rId5" imgW="2489200" imgH="21209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100" y="3068638"/>
                        <a:ext cx="2489200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3" name="对象 406532"/>
          <p:cNvGraphicFramePr/>
          <p:nvPr/>
        </p:nvGraphicFramePr>
        <p:xfrm>
          <a:off x="1331913" y="1658938"/>
          <a:ext cx="1892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7" imgW="1892300" imgH="977900" progId="Equation.3">
                  <p:embed/>
                </p:oleObj>
              </mc:Choice>
              <mc:Fallback>
                <p:oleObj name="" r:id="rId7" imgW="1892300" imgH="9779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913" y="1658938"/>
                        <a:ext cx="1892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7554" name="圆角矩形 407553" descr="水滴"/>
          <p:cNvSpPr/>
          <p:nvPr/>
        </p:nvSpPr>
        <p:spPr>
          <a:xfrm>
            <a:off x="2555875" y="908050"/>
            <a:ext cx="3240088" cy="649288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、初等矩阵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7578" name="矩形 407577"/>
          <p:cNvSpPr/>
          <p:nvPr/>
        </p:nvSpPr>
        <p:spPr>
          <a:xfrm>
            <a:off x="593725" y="4333875"/>
            <a:ext cx="7993063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eaLnBrk="0" hangingPunct="0">
              <a:buAutoNum type="circleNumDbPlain" startAt="2"/>
            </a:pPr>
            <a:r>
              <a:rPr lang="en-US" altLang="zh-CN" sz="2400" b="1" i="1">
                <a:latin typeface="Times New Roman" panose="02020703060505090304" pitchFamily="18" charset="0"/>
                <a:ea typeface="华文楷体" panose="02010600040101010101" pitchFamily="2" charset="-122"/>
              </a:rPr>
              <a:t>P(i(k)) 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用数域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P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中的数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乘 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E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的第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eaLnBrk="0" hangingPunct="0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列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得到的初等矩阵。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7555" name="矩形 407554"/>
          <p:cNvSpPr/>
          <p:nvPr/>
        </p:nvSpPr>
        <p:spPr>
          <a:xfrm>
            <a:off x="323850" y="1700213"/>
            <a:ext cx="84963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由单位阵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经过一次初等变换得到的矩阵称为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初等矩阵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7556" name="矩形 407555"/>
          <p:cNvSpPr/>
          <p:nvPr/>
        </p:nvSpPr>
        <p:spPr>
          <a:xfrm>
            <a:off x="468313" y="177323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7557" name="矩形 407556"/>
          <p:cNvSpPr/>
          <p:nvPr/>
        </p:nvSpPr>
        <p:spPr>
          <a:xfrm>
            <a:off x="468313" y="2852738"/>
            <a:ext cx="2520950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三类初等矩阵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407558" name="组合 407557"/>
          <p:cNvGrpSpPr/>
          <p:nvPr/>
        </p:nvGrpSpPr>
        <p:grpSpPr>
          <a:xfrm>
            <a:off x="611188" y="3397250"/>
            <a:ext cx="8208962" cy="962025"/>
            <a:chOff x="340" y="2160"/>
            <a:chExt cx="5171" cy="606"/>
          </a:xfrm>
        </p:grpSpPr>
        <p:sp>
          <p:nvSpPr>
            <p:cNvPr id="77831" name="矩形 407558"/>
            <p:cNvSpPr/>
            <p:nvPr/>
          </p:nvSpPr>
          <p:spPr>
            <a:xfrm>
              <a:off x="340" y="2160"/>
              <a:ext cx="5171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 eaLnBrk="0" hangingPunct="0"/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①          ---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交换   的第  行与第  行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或第  列与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indent="0" eaLnBrk="0" hangingPunct="0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第   列）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7832" name="矩形 407559"/>
            <p:cNvSpPr/>
            <p:nvPr/>
          </p:nvSpPr>
          <p:spPr>
            <a:xfrm>
              <a:off x="1112" y="2433"/>
              <a:ext cx="21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indent="0" eaLnBrk="0" hangingPunct="0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得到的初等矩阵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；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77833" name="对象 407560"/>
            <p:cNvGraphicFramePr/>
            <p:nvPr/>
          </p:nvGraphicFramePr>
          <p:xfrm>
            <a:off x="1835" y="2205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2" imgW="152400" imgH="165100" progId="Equation.DSMT4">
                    <p:embed/>
                  </p:oleObj>
                </mc:Choice>
                <mc:Fallback>
                  <p:oleObj name="" r:id="rId2" imgW="152400" imgH="165100" progId="Equation.DSMT4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835" y="2205"/>
                          <a:ext cx="22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4" name="对象 407561"/>
            <p:cNvGraphicFramePr/>
            <p:nvPr/>
          </p:nvGraphicFramePr>
          <p:xfrm>
            <a:off x="626" y="2205"/>
            <a:ext cx="57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4" imgW="431800" imgH="203200" progId="Equation.DSMT4">
                    <p:embed/>
                  </p:oleObj>
                </mc:Choice>
                <mc:Fallback>
                  <p:oleObj name="" r:id="rId4" imgW="431800" imgH="203200" progId="Equation.DSMT4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6" y="2205"/>
                          <a:ext cx="576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5" name="对象 407562"/>
            <p:cNvGraphicFramePr/>
            <p:nvPr/>
          </p:nvGraphicFramePr>
          <p:xfrm>
            <a:off x="2470" y="2206"/>
            <a:ext cx="1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" r:id="rId6" imgW="88900" imgH="164465" progId="Equation.DSMT4">
                    <p:embed/>
                  </p:oleObj>
                </mc:Choice>
                <mc:Fallback>
                  <p:oleObj name="" r:id="rId6" imgW="88900" imgH="164465" progId="Equation.DSMT4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470" y="2206"/>
                          <a:ext cx="14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6" name="对象 407563"/>
            <p:cNvGraphicFramePr/>
            <p:nvPr/>
          </p:nvGraphicFramePr>
          <p:xfrm>
            <a:off x="3200" y="2205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8" imgW="127000" imgH="190500" progId="Equation.DSMT4">
                    <p:embed/>
                  </p:oleObj>
                </mc:Choice>
                <mc:Fallback>
                  <p:oleObj name="" r:id="rId8" imgW="127000" imgH="190500" progId="Equation.DSMT4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200" y="2205"/>
                          <a:ext cx="18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对象 407564"/>
            <p:cNvGraphicFramePr/>
            <p:nvPr/>
          </p:nvGraphicFramePr>
          <p:xfrm>
            <a:off x="4063" y="2205"/>
            <a:ext cx="1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10" imgW="88900" imgH="164465" progId="Equation.DSMT4">
                    <p:embed/>
                  </p:oleObj>
                </mc:Choice>
                <mc:Fallback>
                  <p:oleObj name="" r:id="rId10" imgW="88900" imgH="164465" progId="Equation.DSMT4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63" y="2205"/>
                          <a:ext cx="14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8" name="对象 407565"/>
            <p:cNvGraphicFramePr/>
            <p:nvPr/>
          </p:nvGraphicFramePr>
          <p:xfrm>
            <a:off x="612" y="2478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11" imgW="127000" imgH="190500" progId="Equation.DSMT4">
                    <p:embed/>
                  </p:oleObj>
                </mc:Choice>
                <mc:Fallback>
                  <p:oleObj name="" r:id="rId11" imgW="127000" imgH="190500" progId="Equation.DSMT4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12" y="2478"/>
                          <a:ext cx="18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567" name="组合 407566"/>
          <p:cNvGrpSpPr/>
          <p:nvPr/>
        </p:nvGrpSpPr>
        <p:grpSpPr>
          <a:xfrm>
            <a:off x="593725" y="5343525"/>
            <a:ext cx="8763000" cy="952500"/>
            <a:chOff x="340" y="3330"/>
            <a:chExt cx="5520" cy="600"/>
          </a:xfrm>
        </p:grpSpPr>
        <p:sp>
          <p:nvSpPr>
            <p:cNvPr id="77840" name="矩形 407567"/>
            <p:cNvSpPr/>
            <p:nvPr/>
          </p:nvSpPr>
          <p:spPr>
            <a:xfrm>
              <a:off x="340" y="3330"/>
              <a:ext cx="5520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457200" indent="-457200" algn="just">
                <a:buAutoNum type="circleNumDbPlain" startAt="3"/>
              </a:pP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</a:t>
              </a:r>
              <a:r>
                <a:rPr lang="en-US" altLang="zh-CN" sz="24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---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把  的第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j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行的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k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倍加到第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j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行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或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marL="457200" indent="-457200" algn="just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第  列的倍加到第  列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得到的初等矩阵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77841" name="对象 407568"/>
            <p:cNvGraphicFramePr/>
            <p:nvPr/>
          </p:nvGraphicFramePr>
          <p:xfrm>
            <a:off x="577" y="3374"/>
            <a:ext cx="86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12" imgW="622300" imgH="203200" progId="Equation.DSMT4">
                    <p:embed/>
                  </p:oleObj>
                </mc:Choice>
                <mc:Fallback>
                  <p:oleObj name="" r:id="rId12" imgW="622300" imgH="203200" progId="Equation.DSMT4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77" y="3374"/>
                          <a:ext cx="867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2" name="对象 407569"/>
            <p:cNvGraphicFramePr/>
            <p:nvPr/>
          </p:nvGraphicFramePr>
          <p:xfrm>
            <a:off x="1765" y="3385"/>
            <a:ext cx="21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14" imgW="152400" imgH="165100" progId="Equation.DSMT4">
                    <p:embed/>
                  </p:oleObj>
                </mc:Choice>
                <mc:Fallback>
                  <p:oleObj name="" r:id="rId14" imgW="152400" imgH="165100" progId="Equation.DSMT4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65" y="3385"/>
                          <a:ext cx="210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3" name="对象 407573"/>
            <p:cNvGraphicFramePr/>
            <p:nvPr/>
          </p:nvGraphicFramePr>
          <p:xfrm>
            <a:off x="567" y="3613"/>
            <a:ext cx="1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16" imgW="88265" imgH="164465" progId="Equation.DSMT4">
                    <p:embed/>
                  </p:oleObj>
                </mc:Choice>
                <mc:Fallback>
                  <p:oleObj name="" r:id="rId16" imgW="88265" imgH="164465" progId="Equation.DSMT4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67" y="3613"/>
                          <a:ext cx="16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4" name="对象 407574"/>
            <p:cNvGraphicFramePr/>
            <p:nvPr/>
          </p:nvGraphicFramePr>
          <p:xfrm>
            <a:off x="2020" y="3612"/>
            <a:ext cx="21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18" imgW="127000" imgH="189865" progId="Equation.DSMT4">
                    <p:embed/>
                  </p:oleObj>
                </mc:Choice>
                <mc:Fallback>
                  <p:oleObj name="" r:id="rId18" imgW="127000" imgH="189865" progId="Equation.DSMT4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020" y="3612"/>
                          <a:ext cx="212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animBg="1"/>
      <p:bldP spid="407555" grpId="0"/>
      <p:bldP spid="407556" grpId="0"/>
      <p:bldP spid="407557" grpId="0"/>
      <p:bldP spid="40757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8578" name="矩形 408577"/>
          <p:cNvSpPr/>
          <p:nvPr/>
        </p:nvSpPr>
        <p:spPr>
          <a:xfrm>
            <a:off x="323850" y="11969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引理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8579" name="矩形 408578"/>
          <p:cNvSpPr/>
          <p:nvPr/>
        </p:nvSpPr>
        <p:spPr>
          <a:xfrm>
            <a:off x="395288" y="1125538"/>
            <a:ext cx="8424862" cy="1630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对于一个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作一初等行变换就相当于在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的左边乘上相应的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初等矩阵；对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作一初等列变换就相当于在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的右边乘上相应的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初等矩阵。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8580" name="矩形 408579"/>
          <p:cNvSpPr/>
          <p:nvPr/>
        </p:nvSpPr>
        <p:spPr>
          <a:xfrm>
            <a:off x="395288" y="5048250"/>
            <a:ext cx="8353425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等价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的，如果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可以由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经过一系列次初等变换得到。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8581" name="矩形 408580"/>
          <p:cNvSpPr/>
          <p:nvPr/>
        </p:nvSpPr>
        <p:spPr>
          <a:xfrm>
            <a:off x="71438" y="2924175"/>
            <a:ext cx="86042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304800" algn="just" eaLnBrk="0" hangingPunct="0"/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初等矩阵皆可逆，且其逆仍为同类初等矩阵：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08582" name="对象 408581"/>
          <p:cNvGraphicFramePr/>
          <p:nvPr/>
        </p:nvGraphicFramePr>
        <p:xfrm>
          <a:off x="3251200" y="3500438"/>
          <a:ext cx="24733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" imgW="1244600" imgH="228600" progId="Equation.DSMT4">
                  <p:embed/>
                </p:oleObj>
              </mc:Choice>
              <mc:Fallback>
                <p:oleObj name="" r:id="rId1" imgW="1244600" imgH="2286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51200" y="3500438"/>
                        <a:ext cx="247332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对象 408582"/>
          <p:cNvGraphicFramePr/>
          <p:nvPr/>
        </p:nvGraphicFramePr>
        <p:xfrm>
          <a:off x="3060700" y="4005263"/>
          <a:ext cx="28797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3" imgW="1371600" imgH="228600" progId="Equation.DSMT4">
                  <p:embed/>
                </p:oleObj>
              </mc:Choice>
              <mc:Fallback>
                <p:oleObj name="" r:id="rId3" imgW="1371600" imgH="2286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0700" y="4005263"/>
                        <a:ext cx="2879725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4" name="对象 408583"/>
          <p:cNvGraphicFramePr/>
          <p:nvPr/>
        </p:nvGraphicFramePr>
        <p:xfrm>
          <a:off x="2700338" y="4510088"/>
          <a:ext cx="33829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5" imgW="1536700" imgH="228600" progId="Equation.DSMT4">
                  <p:embed/>
                </p:oleObj>
              </mc:Choice>
              <mc:Fallback>
                <p:oleObj name="" r:id="rId5" imgW="1536700" imgH="2286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0338" y="4510088"/>
                        <a:ext cx="338296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5" name="矩形 408584"/>
          <p:cNvSpPr/>
          <p:nvPr/>
        </p:nvSpPr>
        <p:spPr>
          <a:xfrm>
            <a:off x="395288" y="50847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/>
      <p:bldP spid="408579" grpId="0"/>
      <p:bldP spid="408580" grpId="0"/>
      <p:bldP spid="408581" grpId="0"/>
      <p:bldP spid="40858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602" name="矩形 409601"/>
          <p:cNvSpPr/>
          <p:nvPr/>
        </p:nvSpPr>
        <p:spPr>
          <a:xfrm>
            <a:off x="323850" y="18446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9603" name="矩形 409602"/>
          <p:cNvSpPr/>
          <p:nvPr/>
        </p:nvSpPr>
        <p:spPr>
          <a:xfrm>
            <a:off x="1476375" y="1773238"/>
            <a:ext cx="6769100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任意一个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作都与一形式为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9604" name="对象 409603"/>
          <p:cNvGraphicFramePr/>
          <p:nvPr/>
        </p:nvGraphicFramePr>
        <p:xfrm>
          <a:off x="2987675" y="2276475"/>
          <a:ext cx="2854325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" imgW="2654300" imgH="2603500" progId="Equation.DSMT4">
                  <p:embed/>
                </p:oleObj>
              </mc:Choice>
              <mc:Fallback>
                <p:oleObj name="" r:id="rId1" imgW="2654300" imgH="26035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675" y="2276475"/>
                        <a:ext cx="2854325" cy="280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5" name="矩形 409604"/>
          <p:cNvSpPr/>
          <p:nvPr/>
        </p:nvSpPr>
        <p:spPr>
          <a:xfrm>
            <a:off x="395288" y="5119688"/>
            <a:ext cx="8713787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的矩阵等价，它称为矩阵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标准形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，主对角线上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的个数等于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的个数可以是零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9606" name="矩形 409605"/>
          <p:cNvSpPr/>
          <p:nvPr/>
        </p:nvSpPr>
        <p:spPr>
          <a:xfrm>
            <a:off x="323850" y="1181100"/>
            <a:ext cx="883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矩阵等价具有反身性、对称性、传递性。  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/>
      <p:bldP spid="409603" grpId="0"/>
      <p:bldP spid="409605" grpId="0"/>
      <p:bldP spid="40960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0626" name="矩形 410625"/>
          <p:cNvSpPr/>
          <p:nvPr/>
        </p:nvSpPr>
        <p:spPr>
          <a:xfrm>
            <a:off x="539750" y="9810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627" name="矩形 410626"/>
          <p:cNvSpPr/>
          <p:nvPr/>
        </p:nvSpPr>
        <p:spPr>
          <a:xfrm>
            <a:off x="1476375" y="908050"/>
            <a:ext cx="6769100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用初等变换将下列矩阵化为标准形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0628" name="对象 410627"/>
          <p:cNvGraphicFramePr/>
          <p:nvPr/>
        </p:nvGraphicFramePr>
        <p:xfrm>
          <a:off x="3132138" y="1412875"/>
          <a:ext cx="248602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2311400" imgH="1536700" progId="Equation.DSMT4">
                  <p:embed/>
                </p:oleObj>
              </mc:Choice>
              <mc:Fallback>
                <p:oleObj name="" r:id="rId1" imgW="2311400" imgH="15367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2138" y="1412875"/>
                        <a:ext cx="2486025" cy="165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29" name="对象 410628"/>
          <p:cNvGraphicFramePr/>
          <p:nvPr/>
        </p:nvGraphicFramePr>
        <p:xfrm>
          <a:off x="1169988" y="2997200"/>
          <a:ext cx="7578725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7315200" imgH="3009900" progId="Equation.DSMT4">
                  <p:embed/>
                </p:oleObj>
              </mc:Choice>
              <mc:Fallback>
                <p:oleObj name="" r:id="rId3" imgW="7315200" imgH="30099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9988" y="2997200"/>
                        <a:ext cx="7578725" cy="312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0" name="矩形 410629"/>
          <p:cNvSpPr/>
          <p:nvPr/>
        </p:nvSpPr>
        <p:spPr>
          <a:xfrm>
            <a:off x="611188" y="3068638"/>
            <a:ext cx="6477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  <p:bldP spid="410627" grpId="0"/>
      <p:bldP spid="41063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1650" name="矩形 411649"/>
          <p:cNvSpPr/>
          <p:nvPr/>
        </p:nvSpPr>
        <p:spPr>
          <a:xfrm>
            <a:off x="468313" y="1125538"/>
            <a:ext cx="82804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等价的充分必要条件是具有初等矩阵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，使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1" name="对象 411650"/>
          <p:cNvGraphicFramePr/>
          <p:nvPr/>
        </p:nvGraphicFramePr>
        <p:xfrm>
          <a:off x="2484438" y="2349500"/>
          <a:ext cx="39338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3656330" imgH="431800" progId="Equation.DSMT4">
                  <p:embed/>
                </p:oleObj>
              </mc:Choice>
              <mc:Fallback>
                <p:oleObj name="" r:id="rId1" imgW="3656330" imgH="4318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2349500"/>
                        <a:ext cx="3933825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2" name="矩形 411651"/>
          <p:cNvSpPr/>
          <p:nvPr/>
        </p:nvSpPr>
        <p:spPr>
          <a:xfrm>
            <a:off x="323850" y="2852738"/>
            <a:ext cx="8424863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              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为可逆的充分必要条件是它能表成一些初等矩阵的乘积：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3" name="对象 411652"/>
          <p:cNvGraphicFramePr/>
          <p:nvPr/>
        </p:nvGraphicFramePr>
        <p:xfrm>
          <a:off x="3132138" y="3971925"/>
          <a:ext cx="23495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2183765" imgH="431800" progId="Equation.DSMT4">
                  <p:embed/>
                </p:oleObj>
              </mc:Choice>
              <mc:Fallback>
                <p:oleObj name="" r:id="rId3" imgW="2183765" imgH="4318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3971925"/>
                        <a:ext cx="234950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4" name="矩形 411653"/>
          <p:cNvSpPr/>
          <p:nvPr/>
        </p:nvSpPr>
        <p:spPr>
          <a:xfrm>
            <a:off x="395288" y="4508500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两个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等价的充分必要条件为，存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在可逆的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与可逆的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使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5" name="对象 411654"/>
          <p:cNvGraphicFramePr/>
          <p:nvPr/>
        </p:nvGraphicFramePr>
        <p:xfrm>
          <a:off x="3708400" y="5661025"/>
          <a:ext cx="15160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409065" imgH="381000" progId="Equation.DSMT4">
                  <p:embed/>
                </p:oleObj>
              </mc:Choice>
              <mc:Fallback>
                <p:oleObj name="" r:id="rId5" imgW="1409065" imgH="3810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5661025"/>
                        <a:ext cx="1516063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6" name="矩形 411655"/>
          <p:cNvSpPr/>
          <p:nvPr/>
        </p:nvSpPr>
        <p:spPr>
          <a:xfrm>
            <a:off x="468313" y="29241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6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11657" name="矩形 411656"/>
          <p:cNvSpPr/>
          <p:nvPr/>
        </p:nvSpPr>
        <p:spPr>
          <a:xfrm>
            <a:off x="395288" y="45815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/>
      <p:bldP spid="411652" grpId="0"/>
      <p:bldP spid="411654" grpId="0"/>
      <p:bldP spid="411656" grpId="0"/>
      <p:bldP spid="4116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矩形 16388"/>
          <p:cNvSpPr/>
          <p:nvPr/>
        </p:nvSpPr>
        <p:spPr>
          <a:xfrm>
            <a:off x="455613" y="1962150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同型矩阵与矩阵相等的概念</a:t>
            </a:r>
            <a:endParaRPr lang="zh-CN" altLang="en-US" sz="2800" b="1" dirty="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6" name="矩形 16395"/>
          <p:cNvSpPr/>
          <p:nvPr/>
        </p:nvSpPr>
        <p:spPr>
          <a:xfrm>
            <a:off x="96838" y="2649538"/>
            <a:ext cx="80010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50000"/>
              </a:spcBef>
              <a:buClr>
                <a:schemeClr val="bg1"/>
              </a:buClr>
              <a:buAutoNum type="arabicPeriod"/>
            </a:pP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1.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两个矩阵的行数相等、列数相等时，称为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同型矩阵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02" name="矩形 16401"/>
          <p:cNvSpPr/>
          <p:nvPr/>
        </p:nvSpPr>
        <p:spPr>
          <a:xfrm>
            <a:off x="1066800" y="389255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例如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6403" name="对象 16402"/>
          <p:cNvGraphicFramePr/>
          <p:nvPr/>
        </p:nvGraphicFramePr>
        <p:xfrm>
          <a:off x="1789113" y="3422650"/>
          <a:ext cx="23606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" imgW="1180465" imgH="698500" progId="Equation.DSMT4">
                  <p:embed/>
                </p:oleObj>
              </mc:Choice>
              <mc:Fallback>
                <p:oleObj name="" r:id="rId1" imgW="1180465" imgH="6985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9113" y="3422650"/>
                        <a:ext cx="2360612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矩形 16403"/>
          <p:cNvSpPr/>
          <p:nvPr/>
        </p:nvSpPr>
        <p:spPr>
          <a:xfrm>
            <a:off x="4189413" y="3892550"/>
            <a:ext cx="1870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为同型矩阵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06" name="矩形 16405"/>
          <p:cNvSpPr/>
          <p:nvPr/>
        </p:nvSpPr>
        <p:spPr>
          <a:xfrm>
            <a:off x="427038" y="4965700"/>
            <a:ext cx="7924800" cy="162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AutoNum type="arabicPeriod" startAt="2"/>
            </a:pP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两个矩阵               与              为同型矩阵，并且对应元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	素相等，即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	则称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矩阵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与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B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相等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，记作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=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6407" name="对象 16406"/>
          <p:cNvGraphicFramePr/>
          <p:nvPr/>
        </p:nvGraphicFramePr>
        <p:xfrm>
          <a:off x="2195513" y="4987925"/>
          <a:ext cx="114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3" imgW="571500" imgH="241300" progId="Equation.DSMT4">
                  <p:embed/>
                </p:oleObj>
              </mc:Choice>
              <mc:Fallback>
                <p:oleObj name="" r:id="rId3" imgW="571500" imgH="2413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4987925"/>
                        <a:ext cx="1143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对象 16407"/>
          <p:cNvGraphicFramePr/>
          <p:nvPr/>
        </p:nvGraphicFramePr>
        <p:xfrm>
          <a:off x="2478088" y="5535613"/>
          <a:ext cx="45418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5" imgW="2272030" imgH="241300" progId="Equation.DSMT4">
                  <p:embed/>
                </p:oleObj>
              </mc:Choice>
              <mc:Fallback>
                <p:oleObj name="" r:id="rId5" imgW="2272030" imgH="2413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8088" y="5535613"/>
                        <a:ext cx="45418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对象 16411"/>
          <p:cNvGraphicFramePr/>
          <p:nvPr/>
        </p:nvGraphicFramePr>
        <p:xfrm>
          <a:off x="3641725" y="4987925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7" imgW="558800" imgH="241300" progId="Equation.DSMT4">
                  <p:embed/>
                </p:oleObj>
              </mc:Choice>
              <mc:Fallback>
                <p:oleObj name="" r:id="rId7" imgW="558800" imgH="241300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1725" y="4987925"/>
                        <a:ext cx="1117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 descr="水滴"/>
          <p:cNvSpPr/>
          <p:nvPr/>
        </p:nvSpPr>
        <p:spPr>
          <a:xfrm>
            <a:off x="2484438" y="766763"/>
            <a:ext cx="3959225" cy="719137"/>
          </a:xfrm>
          <a:prstGeom prst="roundRect">
            <a:avLst>
              <a:gd name="adj" fmla="val 20051"/>
            </a:avLst>
          </a:prstGeom>
          <a:blipFill rotWithShape="0">
            <a:blip r:embed="rId9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、矩阵的运算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4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54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/>
      <p:bldP spid="16402" grpId="0"/>
      <p:bldP spid="16404" grpId="0"/>
      <p:bldP spid="16406" grpId="0" uiExpand="1" build="p"/>
      <p:bldP spid="2" grpId="0" bldLvl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2674" name="矩形 412673"/>
          <p:cNvSpPr/>
          <p:nvPr/>
        </p:nvSpPr>
        <p:spPr>
          <a:xfrm>
            <a:off x="468313" y="12541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12675" name="矩形 412674"/>
          <p:cNvSpPr/>
          <p:nvPr/>
        </p:nvSpPr>
        <p:spPr>
          <a:xfrm>
            <a:off x="395288" y="1196975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可逆矩阵总可以经过一系列初等行变换化成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单位阵。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2676" name="矩形 412675"/>
          <p:cNvSpPr/>
          <p:nvPr/>
        </p:nvSpPr>
        <p:spPr>
          <a:xfrm>
            <a:off x="468313" y="2420938"/>
            <a:ext cx="47672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矩阵求逆的方法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12677" name="组合 412676"/>
          <p:cNvGrpSpPr/>
          <p:nvPr/>
        </p:nvGrpSpPr>
        <p:grpSpPr>
          <a:xfrm>
            <a:off x="539750" y="2909888"/>
            <a:ext cx="4527550" cy="950912"/>
            <a:chOff x="340" y="1833"/>
            <a:chExt cx="2852" cy="599"/>
          </a:xfrm>
        </p:grpSpPr>
        <p:graphicFrame>
          <p:nvGraphicFramePr>
            <p:cNvPr id="82949" name="对象 412677"/>
            <p:cNvGraphicFramePr/>
            <p:nvPr/>
          </p:nvGraphicFramePr>
          <p:xfrm>
            <a:off x="1882" y="1833"/>
            <a:ext cx="1008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" imgW="748665" imgH="444500" progId="Equation.DSMT4">
                    <p:embed/>
                  </p:oleObj>
                </mc:Choice>
                <mc:Fallback>
                  <p:oleObj name="" r:id="rId1" imgW="748665" imgH="4445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82" y="1833"/>
                          <a:ext cx="1008" cy="5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0" name="矩形 412678"/>
            <p:cNvSpPr/>
            <p:nvPr/>
          </p:nvSpPr>
          <p:spPr>
            <a:xfrm>
              <a:off x="340" y="1924"/>
              <a:ext cx="28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①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伴随矩阵法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      ；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412680" name="对象 412679"/>
          <p:cNvGraphicFramePr/>
          <p:nvPr/>
        </p:nvGraphicFramePr>
        <p:xfrm>
          <a:off x="2543175" y="4365625"/>
          <a:ext cx="407193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853565" imgH="711200" progId="Equation.DSMT4">
                  <p:embed/>
                </p:oleObj>
              </mc:Choice>
              <mc:Fallback>
                <p:oleObj name="" r:id="rId3" imgW="1853565" imgH="711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3175" y="4365625"/>
                        <a:ext cx="4071938" cy="155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1" name="矩形 412680"/>
          <p:cNvSpPr/>
          <p:nvPr/>
        </p:nvSpPr>
        <p:spPr>
          <a:xfrm>
            <a:off x="539750" y="3716338"/>
            <a:ext cx="2571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初等变换法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/>
      <p:bldP spid="412676" grpId="0"/>
      <p:bldP spid="41268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3698" name="矩形 413697"/>
          <p:cNvSpPr/>
          <p:nvPr/>
        </p:nvSpPr>
        <p:spPr>
          <a:xfrm>
            <a:off x="682625" y="16144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413699" name="对象 413698"/>
          <p:cNvGraphicFramePr/>
          <p:nvPr/>
        </p:nvGraphicFramePr>
        <p:xfrm>
          <a:off x="1547813" y="1268413"/>
          <a:ext cx="23114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1" imgW="2133600" imgH="1206500" progId="Equation.DSMT4">
                  <p:embed/>
                </p:oleObj>
              </mc:Choice>
              <mc:Fallback>
                <p:oleObj name="" r:id="rId1" imgW="2133600" imgH="1206500" progId="Equation.DSMT4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268413"/>
                        <a:ext cx="23114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0" name="矩形 413699"/>
          <p:cNvSpPr/>
          <p:nvPr/>
        </p:nvSpPr>
        <p:spPr>
          <a:xfrm>
            <a:off x="3924300" y="1628775"/>
            <a:ext cx="1943100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，求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baseline="-25000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baseline="-250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3701" name="对象 413700"/>
          <p:cNvGraphicFramePr/>
          <p:nvPr/>
        </p:nvGraphicFramePr>
        <p:xfrm>
          <a:off x="1966913" y="2843213"/>
          <a:ext cx="61341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" r:id="rId3" imgW="5664200" imgH="1206500" progId="Equation.DSMT4">
                  <p:embed/>
                </p:oleObj>
              </mc:Choice>
              <mc:Fallback>
                <p:oleObj name="" r:id="rId3" imgW="5664200" imgH="1206500" progId="Equation.DSMT4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6913" y="2843213"/>
                        <a:ext cx="61341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2" name="对象 413701"/>
          <p:cNvGraphicFramePr/>
          <p:nvPr/>
        </p:nvGraphicFramePr>
        <p:xfrm>
          <a:off x="1039813" y="4427538"/>
          <a:ext cx="72771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5" imgW="6718300" imgH="1206500" progId="Equation.DSMT4">
                  <p:embed/>
                </p:oleObj>
              </mc:Choice>
              <mc:Fallback>
                <p:oleObj name="" r:id="rId5" imgW="6718300" imgH="12065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9813" y="4427538"/>
                        <a:ext cx="72771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3" name="矩形 413702"/>
          <p:cNvSpPr/>
          <p:nvPr/>
        </p:nvSpPr>
        <p:spPr>
          <a:xfrm>
            <a:off x="684213" y="2781300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/>
      <p:bldP spid="413700" grpId="0"/>
      <p:bldP spid="41370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14722" name="内容占位符 414721"/>
          <p:cNvGraphicFramePr>
            <a:graphicFrameLocks noGrp="1"/>
          </p:cNvGraphicFramePr>
          <p:nvPr>
            <p:ph idx="4294967295"/>
          </p:nvPr>
        </p:nvGraphicFramePr>
        <p:xfrm>
          <a:off x="827088" y="1052513"/>
          <a:ext cx="6842125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6527800" imgH="1206500" progId="Equation.DSMT4">
                  <p:embed/>
                </p:oleObj>
              </mc:Choice>
              <mc:Fallback>
                <p:oleObj name="" r:id="rId1" imgW="6527800" imgH="12065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052513"/>
                        <a:ext cx="6842125" cy="12652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3" name="对象 414722"/>
          <p:cNvGraphicFramePr/>
          <p:nvPr/>
        </p:nvGraphicFramePr>
        <p:xfrm>
          <a:off x="827088" y="2349500"/>
          <a:ext cx="72739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6896100" imgH="2019300" progId="Equation.DSMT4">
                  <p:embed/>
                </p:oleObj>
              </mc:Choice>
              <mc:Fallback>
                <p:oleObj name="" r:id="rId3" imgW="6896100" imgH="20193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349500"/>
                        <a:ext cx="7273925" cy="213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4" name="对象 414723"/>
          <p:cNvGraphicFramePr/>
          <p:nvPr/>
        </p:nvGraphicFramePr>
        <p:xfrm>
          <a:off x="900113" y="4149725"/>
          <a:ext cx="30480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3009900" imgH="2019300" progId="Equation.DSMT4">
                  <p:embed/>
                </p:oleObj>
              </mc:Choice>
              <mc:Fallback>
                <p:oleObj name="" r:id="rId5" imgW="3009900" imgH="20193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4149725"/>
                        <a:ext cx="3048000" cy="204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5746" name="文本框 415745"/>
          <p:cNvSpPr txBox="1"/>
          <p:nvPr/>
        </p:nvSpPr>
        <p:spPr>
          <a:xfrm>
            <a:off x="2195513" y="2636838"/>
            <a:ext cx="213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主要内容</a:t>
            </a:r>
            <a:endParaRPr lang="zh-CN" altLang="en-US" sz="32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7" name="文本框 415746">
            <a:hlinkClick r:id="" action="ppaction://noaction"/>
            <a:hlinkHover r:id="" action="ppaction://macro?name=Macro1"/>
          </p:cNvPr>
          <p:cNvSpPr txBox="1"/>
          <p:nvPr/>
        </p:nvSpPr>
        <p:spPr>
          <a:xfrm>
            <a:off x="3117850" y="3487738"/>
            <a:ext cx="3048000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分块初等矩阵</a:t>
            </a:r>
            <a:endParaRPr lang="zh-CN" altLang="en-US" sz="32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8" name="文本框 415747"/>
          <p:cNvSpPr txBox="1"/>
          <p:nvPr/>
        </p:nvSpPr>
        <p:spPr>
          <a:xfrm>
            <a:off x="1119188" y="1112838"/>
            <a:ext cx="1752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第七节</a:t>
            </a:r>
            <a:endParaRPr lang="zh-CN" altLang="en-US" sz="3600" b="1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9" name="文本框 415748">
            <a:hlinkClick r:id="" action="ppaction://noaction"/>
            <a:hlinkHover r:id="" action="ppaction://macro?name=Macro1"/>
          </p:cNvPr>
          <p:cNvSpPr txBox="1"/>
          <p:nvPr/>
        </p:nvSpPr>
        <p:spPr>
          <a:xfrm>
            <a:off x="3117850" y="4292600"/>
            <a:ext cx="2971800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应用举例</a:t>
            </a:r>
            <a:endParaRPr lang="zh-CN" altLang="en-US" sz="3200" b="1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86021" name="直接连接符 415749"/>
          <p:cNvSpPr/>
          <p:nvPr/>
        </p:nvSpPr>
        <p:spPr>
          <a:xfrm>
            <a:off x="1042988" y="1747838"/>
            <a:ext cx="74676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751" name="文本框 415750"/>
          <p:cNvSpPr txBox="1"/>
          <p:nvPr/>
        </p:nvSpPr>
        <p:spPr>
          <a:xfrm>
            <a:off x="1804988" y="1741488"/>
            <a:ext cx="6858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分块乘法的初等变换及应用举例</a:t>
            </a:r>
            <a:endParaRPr lang="zh-CN" altLang="en-US" sz="36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pic>
        <p:nvPicPr>
          <p:cNvPr id="86023" name="图片 415751" descr="yu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88" y="3619500"/>
            <a:ext cx="3238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6024" name="图片 415752" descr="yu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88" y="4445000"/>
            <a:ext cx="323850" cy="32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ll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6770" name="文本框 416769"/>
          <p:cNvSpPr txBox="1"/>
          <p:nvPr/>
        </p:nvSpPr>
        <p:spPr>
          <a:xfrm>
            <a:off x="323850" y="692150"/>
            <a:ext cx="4038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一、分块初等矩阵</a:t>
            </a:r>
            <a:endParaRPr lang="zh-CN" altLang="en-US" sz="360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6771" name="文本框 416770"/>
          <p:cNvSpPr txBox="1"/>
          <p:nvPr/>
        </p:nvSpPr>
        <p:spPr>
          <a:xfrm>
            <a:off x="1081088" y="1370013"/>
            <a:ext cx="213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  </a:t>
            </a:r>
            <a:r>
              <a:rPr lang="zh-CN" altLang="en-US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定义</a:t>
            </a: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2" name="文本框 416771"/>
          <p:cNvSpPr txBox="1"/>
          <p:nvPr/>
        </p:nvSpPr>
        <p:spPr>
          <a:xfrm>
            <a:off x="1081088" y="2208213"/>
            <a:ext cx="5219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把单位矩阵 </a:t>
            </a:r>
            <a:r>
              <a:rPr lang="en-US" altLang="zh-CN" sz="2800" i="1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 </a:t>
            </a: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如下进行分块：</a:t>
            </a:r>
            <a:endParaRPr lang="zh-CN" altLang="en-US" sz="2800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6773" name="对象 416772"/>
          <p:cNvGraphicFramePr/>
          <p:nvPr/>
        </p:nvGraphicFramePr>
        <p:xfrm>
          <a:off x="2833688" y="2928938"/>
          <a:ext cx="2438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939165" imgH="482600" progId="Equation.3">
                  <p:embed/>
                </p:oleObj>
              </mc:Choice>
              <mc:Fallback>
                <p:oleObj name="" r:id="rId1" imgW="939165" imgH="482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33688" y="2928938"/>
                        <a:ext cx="24384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4" name="文本框 416773"/>
          <p:cNvSpPr txBox="1"/>
          <p:nvPr/>
        </p:nvSpPr>
        <p:spPr>
          <a:xfrm>
            <a:off x="395288" y="4383088"/>
            <a:ext cx="8153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对它进行三种初等变换所得到的矩阵称为</a:t>
            </a:r>
            <a:r>
              <a:rPr lang="zh-CN" altLang="en-US" sz="32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分块初</a:t>
            </a:r>
            <a:endParaRPr lang="zh-CN" altLang="en-US" sz="280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5" name="文本框 416774"/>
          <p:cNvSpPr txBox="1"/>
          <p:nvPr/>
        </p:nvSpPr>
        <p:spPr>
          <a:xfrm>
            <a:off x="395288" y="5103813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等矩阵</a:t>
            </a:r>
            <a:r>
              <a:rPr lang="en-US" altLang="zh-CN" sz="32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lang="en-US" altLang="zh-CN" sz="32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6" name="文本框 416775"/>
          <p:cNvSpPr txBox="1"/>
          <p:nvPr/>
        </p:nvSpPr>
        <p:spPr>
          <a:xfrm>
            <a:off x="1081088" y="5789613"/>
            <a:ext cx="4495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分块初等矩阵有以下三种：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7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67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677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  <p:bldP spid="416772" grpId="0" build="p"/>
      <p:bldP spid="416774" grpId="0" build="p"/>
      <p:bldP spid="416775" grpId="0" advAuto="1000" build="p"/>
      <p:bldP spid="416776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7794" name="文本框 417793"/>
          <p:cNvSpPr txBox="1"/>
          <p:nvPr/>
        </p:nvSpPr>
        <p:spPr>
          <a:xfrm>
            <a:off x="250825" y="1325563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分块对换矩阵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795" name="文本框 417794"/>
          <p:cNvSpPr txBox="1"/>
          <p:nvPr/>
        </p:nvSpPr>
        <p:spPr>
          <a:xfrm>
            <a:off x="3222625" y="1325563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对换两行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796" name="对象 417795"/>
          <p:cNvGraphicFramePr/>
          <p:nvPr/>
        </p:nvGraphicFramePr>
        <p:xfrm>
          <a:off x="6732588" y="1052513"/>
          <a:ext cx="194468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748665" imgH="482600" progId="Equation.3">
                  <p:embed/>
                </p:oleObj>
              </mc:Choice>
              <mc:Fallback>
                <p:oleObj name="" r:id="rId1" imgW="748665" imgH="482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32588" y="1052513"/>
                        <a:ext cx="1944687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797" name="文本框 417796"/>
          <p:cNvSpPr txBox="1"/>
          <p:nvPr/>
        </p:nvSpPr>
        <p:spPr>
          <a:xfrm>
            <a:off x="230188" y="2592388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分块倍乘矩阵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798" name="文本框 417797"/>
          <p:cNvSpPr txBox="1"/>
          <p:nvPr/>
        </p:nvSpPr>
        <p:spPr>
          <a:xfrm>
            <a:off x="960438" y="3573463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 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799" name="对象 417798"/>
          <p:cNvGraphicFramePr/>
          <p:nvPr/>
        </p:nvGraphicFramePr>
        <p:xfrm>
          <a:off x="3790950" y="3201988"/>
          <a:ext cx="37338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345565" imgH="482600" progId="Equation.3">
                  <p:embed/>
                </p:oleObj>
              </mc:Choice>
              <mc:Fallback>
                <p:oleObj name="" r:id="rId3" imgW="1345565" imgH="482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0950" y="3201988"/>
                        <a:ext cx="37338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0" name="文本框 417799"/>
          <p:cNvSpPr txBox="1"/>
          <p:nvPr/>
        </p:nvSpPr>
        <p:spPr>
          <a:xfrm>
            <a:off x="280988" y="45085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分块倍加矩阵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801" name="对象 417800"/>
          <p:cNvGraphicFramePr/>
          <p:nvPr/>
        </p:nvGraphicFramePr>
        <p:xfrm>
          <a:off x="4768850" y="5013325"/>
          <a:ext cx="40513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1459865" imgH="482600" progId="Equation.3">
                  <p:embed/>
                </p:oleObj>
              </mc:Choice>
              <mc:Fallback>
                <p:oleObj name="" r:id="rId5" imgW="1459865" imgH="482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8850" y="5013325"/>
                        <a:ext cx="40513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2" name="矩形 417801"/>
          <p:cNvSpPr/>
          <p:nvPr/>
        </p:nvSpPr>
        <p:spPr>
          <a:xfrm>
            <a:off x="3201988" y="2592388"/>
            <a:ext cx="4572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某一行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左乘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右乘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803" name="文本框 417802"/>
          <p:cNvSpPr txBox="1"/>
          <p:nvPr/>
        </p:nvSpPr>
        <p:spPr>
          <a:xfrm>
            <a:off x="3252788" y="4522788"/>
            <a:ext cx="45593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加上另一行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804" name="文本框 417803"/>
          <p:cNvSpPr txBox="1"/>
          <p:nvPr/>
        </p:nvSpPr>
        <p:spPr>
          <a:xfrm>
            <a:off x="1071563" y="5300663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倍数所得到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7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7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779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780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77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780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78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780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build="p"/>
      <p:bldP spid="417795" grpId="0" build="p"/>
      <p:bldP spid="417797" grpId="0" build="p"/>
      <p:bldP spid="417798" grpId="0" advAuto="1000" build="p"/>
      <p:bldP spid="417800" grpId="0" build="p"/>
      <p:bldP spid="417802" grpId="0" build="p"/>
      <p:bldP spid="417803" grpId="0" build="p"/>
      <p:bldP spid="417804" grpId="0" advAuto="100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8818" name="文本框 418817"/>
          <p:cNvSpPr txBox="1"/>
          <p:nvPr/>
        </p:nvSpPr>
        <p:spPr>
          <a:xfrm>
            <a:off x="877888" y="1196975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和初等矩阵与初等变换的关系一样，分块初等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8819" name="文本框 418818"/>
          <p:cNvSpPr txBox="1"/>
          <p:nvPr/>
        </p:nvSpPr>
        <p:spPr>
          <a:xfrm>
            <a:off x="250825" y="1858963"/>
            <a:ext cx="5410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矩阵有与初等矩阵类似的性质：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8820" name="文本框 418819"/>
          <p:cNvSpPr txBox="1"/>
          <p:nvPr/>
        </p:nvSpPr>
        <p:spPr>
          <a:xfrm>
            <a:off x="877888" y="2527300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用分块初等矩阵左乘分块矩阵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在保证可乘的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1" name="文本框 418820"/>
          <p:cNvSpPr txBox="1"/>
          <p:nvPr/>
        </p:nvSpPr>
        <p:spPr>
          <a:xfrm>
            <a:off x="250825" y="3182938"/>
            <a:ext cx="8229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情况下，其作用相当于对分块矩阵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进行一次相应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2" name="文本框 418821"/>
          <p:cNvSpPr txBox="1"/>
          <p:nvPr/>
        </p:nvSpPr>
        <p:spPr>
          <a:xfrm>
            <a:off x="250825" y="3840163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的初等行变换；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3" name="文本框 418822"/>
          <p:cNvSpPr txBox="1"/>
          <p:nvPr/>
        </p:nvSpPr>
        <p:spPr>
          <a:xfrm>
            <a:off x="2859088" y="3857625"/>
            <a:ext cx="5638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用分块初等矩阵右乘分块矩阵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4" name="文本框 418823"/>
          <p:cNvSpPr txBox="1"/>
          <p:nvPr/>
        </p:nvSpPr>
        <p:spPr>
          <a:xfrm>
            <a:off x="250825" y="4502150"/>
            <a:ext cx="8229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其作用相当于对分块矩阵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进行一次相应的初等列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5" name="文本框 418824"/>
          <p:cNvSpPr txBox="1"/>
          <p:nvPr/>
        </p:nvSpPr>
        <p:spPr>
          <a:xfrm>
            <a:off x="250825" y="5199063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变换。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6" name="文本框 418825"/>
          <p:cNvSpPr txBox="1"/>
          <p:nvPr/>
        </p:nvSpPr>
        <p:spPr>
          <a:xfrm>
            <a:off x="1327150" y="5208588"/>
            <a:ext cx="5105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例如，设有如下分块矩阵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881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882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882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882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88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882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88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882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 build="p"/>
      <p:bldP spid="418819" grpId="0" advAuto="1000" build="p"/>
      <p:bldP spid="418820" grpId="0" build="p"/>
      <p:bldP spid="418821" grpId="0" advAuto="1000" build="p"/>
      <p:bldP spid="418822" grpId="0" advAuto="1000" build="p"/>
      <p:bldP spid="418823" grpId="0" build="p"/>
      <p:bldP spid="418824" grpId="0" advAuto="1000" build="p"/>
      <p:bldP spid="418825" grpId="0" advAuto="1000" build="p"/>
      <p:bldP spid="418826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19842" name="对象 419841"/>
          <p:cNvGraphicFramePr/>
          <p:nvPr/>
        </p:nvGraphicFramePr>
        <p:xfrm>
          <a:off x="900113" y="925513"/>
          <a:ext cx="168275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1" imgW="622300" imgH="457200" progId="Equation.3">
                  <p:embed/>
                </p:oleObj>
              </mc:Choice>
              <mc:Fallback>
                <p:oleObj name="" r:id="rId1" imgW="622300" imgH="457200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925513"/>
                        <a:ext cx="1682750" cy="1239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3" name="文本框 419842"/>
          <p:cNvSpPr txBox="1"/>
          <p:nvPr/>
        </p:nvSpPr>
        <p:spPr>
          <a:xfrm>
            <a:off x="2987675" y="819150"/>
            <a:ext cx="583247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分别用三种分块初等矩阵左乘它，其结果如下：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9844" name="对象 419843"/>
          <p:cNvGraphicFramePr/>
          <p:nvPr/>
        </p:nvGraphicFramePr>
        <p:xfrm>
          <a:off x="1571625" y="2254250"/>
          <a:ext cx="523398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3" imgW="1929765" imgH="482600" progId="Equation.3">
                  <p:embed/>
                </p:oleObj>
              </mc:Choice>
              <mc:Fallback>
                <p:oleObj name="" r:id="rId3" imgW="1929765" imgH="482600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625" y="2254250"/>
                        <a:ext cx="5233988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5" name="对象 419844"/>
          <p:cNvGraphicFramePr/>
          <p:nvPr/>
        </p:nvGraphicFramePr>
        <p:xfrm>
          <a:off x="1593850" y="3571875"/>
          <a:ext cx="544036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5" imgW="2005965" imgH="482600" progId="Equation.3">
                  <p:embed/>
                </p:oleObj>
              </mc:Choice>
              <mc:Fallback>
                <p:oleObj name="" r:id="rId5" imgW="2005965" imgH="482600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3850" y="3571875"/>
                        <a:ext cx="5440363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6" name="对象 419845"/>
          <p:cNvGraphicFramePr/>
          <p:nvPr/>
        </p:nvGraphicFramePr>
        <p:xfrm>
          <a:off x="849313" y="4953000"/>
          <a:ext cx="698976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7" imgW="2576830" imgH="482600" progId="Equation.3">
                  <p:embed/>
                </p:oleObj>
              </mc:Choice>
              <mc:Fallback>
                <p:oleObj name="" r:id="rId7" imgW="2576830" imgH="48260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9313" y="4953000"/>
                        <a:ext cx="6989762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20866" name="对象 420865"/>
          <p:cNvGraphicFramePr/>
          <p:nvPr/>
        </p:nvGraphicFramePr>
        <p:xfrm>
          <a:off x="1403350" y="981075"/>
          <a:ext cx="168275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1" imgW="622300" imgH="457200" progId="Equation.3">
                  <p:embed/>
                </p:oleObj>
              </mc:Choice>
              <mc:Fallback>
                <p:oleObj name="" r:id="rId1" imgW="622300" imgH="4572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981075"/>
                        <a:ext cx="1682750" cy="1239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7" name="文本框 420866"/>
          <p:cNvSpPr txBox="1"/>
          <p:nvPr/>
        </p:nvSpPr>
        <p:spPr>
          <a:xfrm>
            <a:off x="3276600" y="908050"/>
            <a:ext cx="572452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分别用三种分块初等矩阵右乘它，其结果如下：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0868" name="对象 420867"/>
          <p:cNvGraphicFramePr/>
          <p:nvPr/>
        </p:nvGraphicFramePr>
        <p:xfrm>
          <a:off x="2233613" y="2254250"/>
          <a:ext cx="523398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3" imgW="1929765" imgH="482600" progId="Equation.3">
                  <p:embed/>
                </p:oleObj>
              </mc:Choice>
              <mc:Fallback>
                <p:oleObj name="" r:id="rId3" imgW="1929765" imgH="482600" progId="Equation.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3613" y="2254250"/>
                        <a:ext cx="5233987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9" name="对象 420868"/>
          <p:cNvGraphicFramePr/>
          <p:nvPr/>
        </p:nvGraphicFramePr>
        <p:xfrm>
          <a:off x="2327275" y="3571875"/>
          <a:ext cx="526891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5" imgW="1942465" imgH="482600" progId="Equation.3">
                  <p:embed/>
                </p:oleObj>
              </mc:Choice>
              <mc:Fallback>
                <p:oleObj name="" r:id="rId5" imgW="1942465" imgH="482600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7275" y="3571875"/>
                        <a:ext cx="5268913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0" name="对象 420869"/>
          <p:cNvGraphicFramePr/>
          <p:nvPr/>
        </p:nvGraphicFramePr>
        <p:xfrm>
          <a:off x="1941513" y="4953000"/>
          <a:ext cx="612933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7" imgW="2259330" imgH="482600" progId="Equation.3">
                  <p:embed/>
                </p:oleObj>
              </mc:Choice>
              <mc:Fallback>
                <p:oleObj name="" r:id="rId7" imgW="2259330" imgH="482600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1513" y="4953000"/>
                        <a:ext cx="6129337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21890" name="矩形 421889"/>
          <p:cNvSpPr/>
          <p:nvPr/>
        </p:nvSpPr>
        <p:spPr>
          <a:xfrm>
            <a:off x="468313" y="14700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1891" name="矩形 421890"/>
          <p:cNvSpPr/>
          <p:nvPr/>
        </p:nvSpPr>
        <p:spPr>
          <a:xfrm>
            <a:off x="3132138" y="1412875"/>
            <a:ext cx="4535487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，且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D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可逆，求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1892" name="对象 421891"/>
          <p:cNvGraphicFramePr/>
          <p:nvPr/>
        </p:nvGraphicFramePr>
        <p:xfrm>
          <a:off x="1403350" y="1341438"/>
          <a:ext cx="17097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1" imgW="1689100" imgH="825500" progId="Equation.DSMT4">
                  <p:embed/>
                </p:oleObj>
              </mc:Choice>
              <mc:Fallback>
                <p:oleObj name="" r:id="rId1" imgW="1689100" imgH="825500" progId="Equation.DSMT4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1341438"/>
                        <a:ext cx="1709738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3" name="对象 421892"/>
          <p:cNvGraphicFramePr/>
          <p:nvPr/>
        </p:nvGraphicFramePr>
        <p:xfrm>
          <a:off x="1763713" y="2276475"/>
          <a:ext cx="45116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3" imgW="4457700" imgH="927100" progId="Equation.DSMT4">
                  <p:embed/>
                </p:oleObj>
              </mc:Choice>
              <mc:Fallback>
                <p:oleObj name="" r:id="rId3" imgW="4457700" imgH="927100" progId="Equation.DSMT4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2276475"/>
                        <a:ext cx="4511675" cy="938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4" name="对象 421893"/>
          <p:cNvGraphicFramePr/>
          <p:nvPr/>
        </p:nvGraphicFramePr>
        <p:xfrm>
          <a:off x="2332038" y="3357563"/>
          <a:ext cx="339248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5" imgW="3351530" imgH="951865" progId="Equation.DSMT4">
                  <p:embed/>
                </p:oleObj>
              </mc:Choice>
              <mc:Fallback>
                <p:oleObj name="" r:id="rId5" imgW="3351530" imgH="951865" progId="Equation.DSMT4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2038" y="3357563"/>
                        <a:ext cx="3392487" cy="963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5" name="对象 421894"/>
          <p:cNvGraphicFramePr/>
          <p:nvPr/>
        </p:nvGraphicFramePr>
        <p:xfrm>
          <a:off x="827088" y="4797425"/>
          <a:ext cx="75311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7" imgW="7442200" imgH="927100" progId="Equation.DSMT4">
                  <p:embed/>
                </p:oleObj>
              </mc:Choice>
              <mc:Fallback>
                <p:oleObj name="" r:id="rId7" imgW="7442200" imgH="927100" progId="Equation.DSMT4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088" y="4797425"/>
                        <a:ext cx="753110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6" name="矩形 421895"/>
          <p:cNvSpPr/>
          <p:nvPr/>
        </p:nvSpPr>
        <p:spPr>
          <a:xfrm>
            <a:off x="539750" y="22764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21897" name="矩形 421896"/>
          <p:cNvSpPr/>
          <p:nvPr/>
        </p:nvSpPr>
        <p:spPr>
          <a:xfrm>
            <a:off x="1042988" y="35020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又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21898" name="矩形 421897"/>
          <p:cNvSpPr/>
          <p:nvPr/>
        </p:nvSpPr>
        <p:spPr>
          <a:xfrm>
            <a:off x="611188" y="42211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所以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/>
      <p:bldP spid="421891" grpId="0"/>
      <p:bldP spid="421896" grpId="0"/>
      <p:bldP spid="421897" grpId="0"/>
      <p:bldP spid="4218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文本框 33793"/>
          <p:cNvSpPr txBox="1"/>
          <p:nvPr/>
        </p:nvSpPr>
        <p:spPr>
          <a:xfrm>
            <a:off x="1600200" y="3810000"/>
            <a:ext cx="5721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注意：不同型的零矩阵是不相等的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314" name="对象 33794"/>
          <p:cNvGraphicFramePr/>
          <p:nvPr/>
        </p:nvGraphicFramePr>
        <p:xfrm>
          <a:off x="2565400" y="1143000"/>
          <a:ext cx="46228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" imgW="2146300" imgH="927100" progId="Equation.DSMT4">
                  <p:embed/>
                </p:oleObj>
              </mc:Choice>
              <mc:Fallback>
                <p:oleObj name="" r:id="rId1" imgW="2146300" imgH="9271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5400" y="1143000"/>
                        <a:ext cx="4622800" cy="199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矩形 33795"/>
          <p:cNvSpPr/>
          <p:nvPr/>
        </p:nvSpPr>
        <p:spPr>
          <a:xfrm>
            <a:off x="1600200" y="1882775"/>
            <a:ext cx="10779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例如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3797" name="对象 33796"/>
          <p:cNvGraphicFramePr/>
          <p:nvPr/>
        </p:nvGraphicFramePr>
        <p:xfrm>
          <a:off x="4572000" y="1874838"/>
          <a:ext cx="530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3" imgW="139700" imgH="139700" progId="Equation.DSMT4">
                  <p:embed/>
                </p:oleObj>
              </mc:Choice>
              <mc:Fallback>
                <p:oleObj name="" r:id="rId3" imgW="139700" imgH="139700" progId="Equation.DSMT4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1874838"/>
                        <a:ext cx="5302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22914" name="矩形 422913"/>
          <p:cNvSpPr/>
          <p:nvPr/>
        </p:nvSpPr>
        <p:spPr>
          <a:xfrm>
            <a:off x="827088" y="13255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22915" name="内容占位符 422914"/>
          <p:cNvGraphicFramePr>
            <a:graphicFrameLocks noGrp="1"/>
          </p:cNvGraphicFramePr>
          <p:nvPr>
            <p:ph idx="4294967295"/>
          </p:nvPr>
        </p:nvGraphicFramePr>
        <p:xfrm>
          <a:off x="1547813" y="1196975"/>
          <a:ext cx="19446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1752600" imgH="825500" progId="Equation.DSMT4">
                  <p:embed/>
                </p:oleObj>
              </mc:Choice>
              <mc:Fallback>
                <p:oleObj name="" r:id="rId1" imgW="1752600" imgH="8255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196975"/>
                        <a:ext cx="1944687" cy="9159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6" name="矩形 422915"/>
          <p:cNvSpPr/>
          <p:nvPr/>
        </p:nvSpPr>
        <p:spPr>
          <a:xfrm>
            <a:off x="900113" y="1268413"/>
            <a:ext cx="7058025" cy="1457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6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      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可逆，试证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BD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存在，并求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2917" name="对象 422916"/>
          <p:cNvGraphicFramePr/>
          <p:nvPr/>
        </p:nvGraphicFramePr>
        <p:xfrm>
          <a:off x="1187450" y="3644900"/>
          <a:ext cx="66230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5969000" imgH="927100" progId="Equation.DSMT4">
                  <p:embed/>
                </p:oleObj>
              </mc:Choice>
              <mc:Fallback>
                <p:oleObj name="" r:id="rId3" imgW="5969000" imgH="9271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3644900"/>
                        <a:ext cx="66230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8" name="矩形 422917"/>
          <p:cNvSpPr/>
          <p:nvPr/>
        </p:nvSpPr>
        <p:spPr>
          <a:xfrm>
            <a:off x="1116013" y="4868863"/>
            <a:ext cx="7058025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而右端仍可逆，故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BD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存在。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22919" name="矩形 422918"/>
          <p:cNvSpPr/>
          <p:nvPr/>
        </p:nvSpPr>
        <p:spPr>
          <a:xfrm>
            <a:off x="827088" y="29241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/>
      <p:bldP spid="422916" grpId="0"/>
      <p:bldP spid="422918" grpId="0"/>
      <p:bldP spid="42291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23938" name="内容占位符 423937"/>
          <p:cNvGraphicFramePr>
            <a:graphicFrameLocks noGrp="1"/>
          </p:cNvGraphicFramePr>
          <p:nvPr>
            <p:ph idx="4294967295"/>
          </p:nvPr>
        </p:nvGraphicFramePr>
        <p:xfrm>
          <a:off x="684213" y="2547938"/>
          <a:ext cx="7840662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1" imgW="9359900" imgH="2832100" progId="Equation.DSMT4">
                  <p:embed/>
                </p:oleObj>
              </mc:Choice>
              <mc:Fallback>
                <p:oleObj name="" r:id="rId1" imgW="9359900" imgH="28321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2547938"/>
                        <a:ext cx="7840662" cy="23717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39" name="矩形 423938"/>
          <p:cNvSpPr/>
          <p:nvPr/>
        </p:nvSpPr>
        <p:spPr>
          <a:xfrm>
            <a:off x="539750" y="1557338"/>
            <a:ext cx="273526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再由例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知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lTc3dQV0VnSUZ4eGRXRmtJRnhtYjNKaGJHd2dJR0ZjYVc0Z1VseGQiLAogICAiTGF0ZXhJbWdCYXNlNjQiIDogImlWQk9SdzBLR2dvQUFBQU5TVWhFVWdBQUFxUUFBQUJCQkFNQUFBRDFmcXVDQUFBQU1GQk1WRVgvLy84QUFBQUFBQUFBQUFBQUFBQUFBQUFBQUFBQUFBQUFBQUFBQUFBQUFBQUFBQUFBQUFBQUFBQUFBQUFBQUFBdjNhQjdBQUFBRDNSU1RsTUFWS3ZkNzgxRUVIYTdtU0l5Wm9sQU16RUpBQUFBQ1hCSVdYTUFBQTdFQUFBT3hBR1ZLdzRiQUFBTkNFbEVRVlI0QWUxY1hZaGtSeFd1bnAzcDN0M3ArVEhrVWVuQkJFVVFldFUxZWREUVM1U1lQTWdkWkYrQ1FyY2FqTVJBanhoTWdrTDNRd1FmaEJrSjRvdlNTeVF2RWRQenNJSVFjRWJRQjgxRHIvb1Fza0Y3aEJEMHFTZE9yOG11dTF1ZVUvZldxVlAzMXExN2EzcDJWczNlaCtsVHA4NDVkZTUzcTg0NVZmZnVDdkgvZDkyOTViaW4wKzg2bUhkWUpSR0kzbllJanFTRE9SdnJYc211NlNkL3NUdWJ1ZjltN2NFVmgzZk5xWU01RzRzQkdwTWZtczJlVzd0MitmbnBvejl3OXgwYmR5eTNNMlBWNUxVTWIxYkdYMS80RVVJNS9lQkxMNzN3a2VlUi9OaXNKclA2OVlHVUxTa2Z5UFljSjZjbjl6TERMY25yR2Q0Uk1FNERqcCtMN2RTL0IvUVhqOENtWmFMV2xBOXNpRysyNVpjczluRTM1dVNaekpBTERsNUdLSnh4RW1EYzAycS9nMFpITjQ3bzk2SlVhYlVTeVV0SFpQRlFacXFPR2Jrais0ZXlWYUEwQnlqdWtreFRTbGRtcFA1d29oN0pWYVdWUUJ0dTRZZzBvbXpjbk1pTkl6SnVtWm1IVUdvWUN3RHd0bWtlQWZWVVBFbUZxTXNFMnlNd2VoZ1RrMnpCMVBybllRd1Y2dXhJeVF6RGZjdjFRaDFiNExMM0diVEozcVpqNmRtV2JtbHJKL05FNi9KZnQyVEVzWlEzbU9HV0RCMm5McmVZZnBxRVVOMUplUFBTVlJxbUZXNVpleUhqNTJsNTdwYU1CdEdUVnhMUXZCbzJUc1diTnVmbGdUWUg2SzVxK2piOExzbDNVcU91bUx5YzZwbXRHVW01enl4TVlPV3paZ2x5eWZ1c0p6cVVDckVvdlpJbGhwcE54RnFOYUtweHhHa2pjUS91MDFvUW05RGVDSExkRDJuRTFrQXJOS1lFK1ZFbzNFekhIZWNlMVd1bStvK3pnQTllMDdWY3dTWG83clBlSWJSM1didVk5RUphNVd0Z3lCTmhzZUdqbHVpbUptVXRNMjBMUnF5OWptQW1WMzVtczh0U0lRYWdzVjFnMnU3MlFncm0xMGtjVmdEUnQ0R1lUNFhPazVuZzZuZHFzYW5oeE45a3grbFFPUUc5bkIybDJyelBUWHNoWFpGeWpkUWE4clp1b0paVG9YeUJ1VVkrNWhPMUlVRHo0TXQvZkorNm5zeVBqajA3dzJOb3BSU2RiNTczZUNFRkZDK1E4SWpqUzl4akl4WlRvWHlIeXJ0U0xvd0JxVGZLU01JOXF5MTRJb3VoOVdZWlBTUGpoWFFpMldycjNlYVUzMlo3R3ZCL3duYU41bmJ5S0RoZXVsWXVJc0pzNW9FV042VHA4aTF2a0lUdmhiVE5rOTlLc08yQ29RTzd4MWFJRTFISTNLbTE1Ylg4dFc0NTB1SXBXUWhZbTJFUlJnZ3ZwR0J1bGNZRFNQbmpJLzV4RVN2eXJhK1o2K3Z5M3dFRFB5V25uWExpTmJqbmRTYmFoSXFMUFl5N3psNHBQT2YzUVlxaDJYZ0NKelFoRTRPNVpaRmxuTElVZEFPckczN3hHeGVWZTZJdmRMUms5cmNsZjV4bE9qa1ZHR0xQOUNBRVpudGFlMDVPbGFsdk01U05jRUw1SUlXeWxGVzVVRjNZMFN4anF3U2puRk5PUStnTnZ5NHhxV2NpK1JsNWRVUFVIbWRNUTU0cTd6bWU2WGU0SnE5ek5qRWdmL1ZnNDdSM3Zmb2d4V3kzVGVZQjBzRHpBMUkxUkRtbmpEeW5XaHhRcTNpRTg0ZWZpMnJyZmpIa2NCamRvYlhGTkh3SGxTcExKL3dFK2xsNXNBc3FnL1d4RndrZnBQakt3SUkwc0VETGVselNxYXdpY3F3YzMySXJwamFRbjRiK1UxZGdEbXc1ZE9zQmgyZzl5WVdYSVpKMnRNVnFGRWZaRXpkYWg0WVVGNEVGYVZEZG9qMWh2MldkWWlxTTNHRzUwam9zZlN4Qm9mVm5ONlFMQWFtc1lXVU1TRTRmSmcrNnlUQVlnWGpwU2dJSjRadWxtQkFNcEZpaHBiVUQyMldkY3BzOXhhWWdmNzBIdDdpdU5McmdZZCtoMndqWTlnMTVYZk1jZitjTTUvdjN4OFpiWENZN25nL1NVNFdRZnRkVU5TbnFHOW1oOEdWTE9hY2N1c0Nxc0pxYkg1YU81TUdHMHNBNDJISG9SdWxETEllTVpnRmM3eVIwSFJEOXZPYXJDclVUdHpidDB0V0l4RlFZcExIclpLTVd3VTNrWEgyU0ltSkVkMXpnRkduWUJGdHVZN044NEVFbDlUTEdmbHREdFNxNjM5R1habUZaZWdhWmk3KzVERGYzUTliZm9ySUI3aU5lRnF5WGtVV1FHaEJ4NFp1V01wR3Vhemk2VzJ5UWhDenRWRlpWY1lZbVBiWk44UUZ6Y3kxV0FIQmQ4M0V1ZGVDU1kxMnhzU3lsNjhIWG1DZ2tGbjE4MWJOS1Z5WVRrejVJYlJEdFZxeDlMdzJmSmc0Nm1hSEtPNVZSalJranFwSVgyY3YxSVcxdllJcTVOaU1yemdEckhnTXo4aWZ3YWdIeEV5N1ROVGdDMmVGZEtUb00wdTJVZGxDenZGTTVaay9RdWRpeWVUMEVLMFhqQ0tScnk5eElMNjRjODhnMlpXbDFLSzB0VjJSUzljUVpYOGhxRWFRR1JOY3NKVE5saVBKTzVWZzdTVURPRTdoaVhsS0pCRlhrdmtPVnhRdEhyODNxbWRnQm55NU5POVFMY1pwaVRkc1pYMGpVQjJrMjQyK1FYamdSNEZTT2NmTnVwRXNoUUd5YVdoUWUrcnBEdGMxMkJZNXVpOVV3YzE1QURXbSszWUVuUncwbVl5a25qZU9ETk1BcGw2UElHK2pzMHpTSkN1YithaUsvWXNJZHQ4QUtCYzUyMGtNZU95Q2VibXVwc1ZrQnJ2akNxOGtuNUVPc29yU3JTWHVXbWpDamh3bjdMWENxakxGR2NvczFneEtlUTJqVnJqdHR5SnZzRG1QeVNhMlMvZ1VVOTRrSEh0T3NodzVOTytKTDZXclMzajNOQ3FuZktib1BINkVMZlBhZEJIaWxwNjZZR0hTWkZTdzFNNWV1aDVnY2t2WnA2WTRKMDFDZlVkM2dpQytscTBtc0tIWnAwQmtoTFhDS2h2RVIrcHVkRTJack9tTDdiWGZhY0VMcXFneGdaSVJtanp4WU1VR1RueUFCMjhna3dtV3JTYlN6U3dNQXBDYUNFYmMwVWVSVUdVUDZzR1JFNFJPekV4M3ZHd1M0TVJlazB6VXVZV2hZMDZ6a2hPaXZNeHZNVERvejZuSVpvMHVVTHoxaG5Ob2xTYjdFaUZtZUNIRXExMnB5cERlazJ4TnQ4NUxSbFRiUWtrblZ1WFoxQnpoSmtWbUluZ2txUUdwMGMrS0xOdUYvOTRUTG9FT2k3SmtSTDRBSWNTclg3R1pjdFp2dmQzRUtyaVhpanJTaGVnSmUvTUdhcHNpc0RrcDBDMmJtRGUyVk83N29YaitrR1A1V1NSU0cwOXNVNGdVUUlVN2xtdTJwWTdxS3ZLNGw4S2xmU2hvd3hYUlMxdDNxZDNEVmF2b2E0Q1M3eDdHWm1rRHFNZUVwTWhtSE5kL0NGOHhmSVFCU0tuWWRob3BZSVU3bDJqcWxqb25pdjBxSXg2YWVJMjJna1BVMklOZTA2cGp3c2xRMDRlVi9JcjlwaXF1OCtFS1d2WkMyVGVXZ0lnc2xBcTFlejFSOG1tRlh1Q0FmNHBRMm4vbU41MmVQNmhtQlNVOUxkWG1ZMGt6NDNXRUpnYkZkSk56d3Z1RkhaajRPelFySWl5K2s1NFYwd3AvN3lCcE9HU2hkNFlKMGlGUGtYWVpRMHlhSnFOZ0pkWjRPZDdscDR3UkYyNHk1TkFNZWtJa2QrTUpaQjlDbStaUXBpUzlmMlVncjY3WVgwb2FKL2ZpSkxCc3VWc2RJbG5kdDZSR1MzeENuVXFxc3FYSjl5d1JIMkkzb3RRbkpIOUd0bXBkRmlkNHluZE16UTA0UzcyZVBlakNvNlBvVkprUS82ZWpGNkxaM1NUQkZlQ0VGYmZQUU5vMVZzbEcyd2dXRkVLZklmb2JBaXJUT1lqck1VdjFtRGRJR29ydWcwd2pwMWttRVdEbUVYWmJpVGtlSHVvbkpnZzJWczJzVWJ6SzJ2SkRDSEQ5SEdvREpOalhDaVJDbjhxM2p2b21mMGdNSWVtM0NnVHltejk1K1JydFoxbkc0WDRZVWJoZjFlNmhORTZjQmh3MTRFV1pXU25vOEw2UVEvTFZOSVZvbWFxV05sR21IT0pWdkR6L1VYVEdIcFppZTlOcUVTWVhPTnJZeTJqdG0vNXJwc3hnckxES3JFb2VTMWNoc2VpSzFpWnpUaThNeW9CcGVTR0V0bWJySnpJZXNsUktjRUtmeXplRVoxSmhOT2lpZDlVS0hyY2daVUd6Mk05ckxOSk16WFRhamExSThkT3pBTEQybkJON0FDbkkxbG9VbmgvdW9lUjBTWWk3LzY0VVVBaUJ0d3lCMG14bkxMWlNrUTV6eW1Cd2NpRGJsZUpBekQzMFk1OUpvTzZzZHlVNlc2ZUJNekp5SDNpNUFpZzlKTE4zRTQraExzY0k0anQ3ZGMzSFQ4ZGNQS1R3b3JRTkcrNW8rekcrSVV4NzdEZm1xTmVlYXVvWDVHUnlzbXUyL3NUS2k2R0I0THFwdDFZa05zTGlPWWd0djR5Y0lhMG9EWDZGaTlHN3VxYWJyang5U2lQN0p3NEV6aEZuT29kUS9RbDFURHBSd3l1Vm93cHVYTDF1clphVFhFUUlBdnM2NU5vdXd3am9lbTdvTDRoeXJjTlRDMzhLKzBiNkFDZzMrd05XOU1jUmdXR1BCUi9IWkh6K2trSlAwWVcyejVKTm10bTB5d0NsYjBXcWRsbE9yY29ja3JmcXI4cklLZHoxbmpCc1hiTXZqSVhDaVh6Q2pRYWlLODlxZ2o0RlZaWlVsMlIvaExGM09UL2orcjZDRnVLZ25BVHhvTUR6TEZlQ1VaeGc4eXVtd2Z0amlyR0p6L0M3MFhJSU4vUmJySkJJS2cwOVJJNWU0Q0xiWFRDKytKMXFIWmdWalNTWCtXcUI1UTZpUFZVZk9KeGZyRnN4UzhITlBDWTdNTGlWV0RQNGI0SlRQZHN1Y0JTdXhobHBIY3dEbkFQQ281eXpJeDZUOHFNK3FxSC9nK3o4RENPV1Z2Ly9sL1lrZ1ByMXpRTytvK2RtUTk0bkZOdzg2b3RhU25VclVUNFFjUHdXUWl0L0dVRUlBM0hOb0I3SEtPK1V6dTVsYXd4VUp0L25yNkQ0aHZnV2g2ZTZjY3JIV2hnK2NOangyTnhIUDVOcE81S0FBdUE1SklMcUE3Y1cyUEloWDZyTnlHdVVNb3hTTElJVVBCQjdlRnBXMmZFaUp6L0tudkZPK1VYb3l0ZVoraWYrZERkNWliU0EvbXh1ZFRrWXdBLy8yYWk2cUFKKytxR2FBNUh5d1hSc21od2oxRjZOSFhsT2VQZEgrK0s3SHhTSklSWFVnSmZ4cjFvYzlOc3AybFhiS1ozQXVzeFg2dy9ucFR4VlUxUmNQOGxjM1lrclhkQzA5eE9JclR5c2J0YWRmMFpOVWlOL0RHNmZ3LzlTbEVGS3grS2Z6MDBmZlNydHcyOXFMWjNjUE4vWXpiVUxVcXVoOTFuNTFUL1JJM3lmZzZpdUcxS1gxUDhtcjNkVWlVSFZwZUN0dTVEMEVLY0QzblM4WC9yUGMyVUZlaXJleHN4dTZZMEVqVU9WYk1NMjg4enNUQXVkWFoxSi9ieWovQjErWkVVZ2tYTDdPQUFBQUFFbEZUa1N1UW1DQyIKfQo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1lTc29MV0VwUFRBZ0lGeHhkV0ZrSUZ4bWIzSmhiR3dnSUdGY2FXNGdVbHhkIiwKICAgIkxhdGV4SW1nQmFzZTY0IiA6ICJpVkJPUncwS0dnb0FBQUFOU1VoRVVnQUFBeVVBQUFCVEJBTUFBQUJ6S2JYdEFBQUFNRkJNVkVYLy8vOEFBQUFBQUFBQUFBQUFBQUFBQUFBQUFBQUFBQUFBQUFBQUFBQUFBQUFBQUFBQUFBQUFBQUFBQUFBQUFBQXYzYUI3QUFBQUQzUlNUbE1BVkt2ZDc4MUVFSGE3bVNJeVpvbEFNekVKQUFBQUNYQklXWE1BQUE3RUFBQU94QUdWS3c0YkFBQVBRRWxFUVZSNEFlMGNTNGhzUi9WMno3enBtZW1lNmRHRmJwUithQkNNU0QvMEVSY1M3aEFsSnFqMExMS0pTcnBSY1BFVWUrSXZKQ285U055STBnTlpxQXZwTEJRaFdmU2dJVmxFbUJZQ1p0ZFBOMG9RdWhlU2hTRDlmRE5QTTNtZjh0Uzl0NnBPM1Z0MTZsYmZmaVF6Yis1aXV1clUrVldkcWpybjFLMDdRYkQ0cC9UQS9EeXJYNXlmOXB6U1BnTER6OXZibkMzaHZoUGxITUY3Qk1wczVFMmpDTDV6WTFkVnprc0xHb0hCZjRzd3FyWStWWVQ4bk5ZMEFoZllWUk00TjJ4ODlFNHZsTktqSm1XSGV5Ym82WUExN3hUVHM4UjJpakVvVEwzTXRySThhdXhhRmxnTVVtNHg5SHptUy84b3hzNU92Y24yN1kyNVdtYlhjNkhkUGFRMTA2d29zKzFGUzZ3amkwVEY2NTFGaTRqNWRkbHVRY1pMYks4Z0IwRmVlZU81NDhkL0ptcTVmemZZelN4dWp6MmZCUmFEYlB6cm8yMXVpNGZ1ZitHRkQvMHFoTktSWVlFV2s4R3BLNjNiUlpsVTJhMmlMR0w2Mm9BeDZPbUR2dHdxekxEOVRncEZrMVlWaG93ZEo1UDQ5VFpqTnc2c21QTTNYREN0ZTA5Mi9TTlBBak42cGNrZTNBMmViTE92bU52dDBLWkJnYllCWnVlUXU2WFAxQVNvZ1ZFS3hhd1dxUk5XM05MTGJHcmg3Z1YraWIzRjhVc3Q3MEN3bTEwVDFaaVpsd0o1a0pzTTdRcGx4a3poUlI0K0JFNkZ2VTIwNW16YVFHcm1KREdnMVZwSi94TGJHRkJzb09Xczc5aGsvN05oRjRLM0dJNGRZS0VZWEZraEFVRlFYb2pxNFkyQ2FuRHk3NHFaWGZPZWZKdlp1SGVKWFZ5QVRoa1dWVmdaaVBFWVBFb0d4d0Y0dzdVeGpiTXp6TUhTMU54WXhBcHVTOC9XOTExM1ZmYWZ0RnBqMWttREZsSGZBSnRjVll5V29Pb3BwK2JNUFFhRkkyR3U0QkplejBwanI5S3E2dDJ5OStScm42UmxEWS9Ua0lYVXVRY1pLVTY4dXErcWVVb2xkb2xHcXkzQ25RVEJxdGgyYUdsazZ6S1RnUktZWjR2RXpUUk9NbE5MUlVjWjVDS0FaVEFDb3QrRTZqVlV6MUhjY00zZk5kOWR3aXkwd29yUHlwbXlLMnphMjJaQk5tZ2RieWdjcVhRWGZDL25lOGdZWHBJd2Uzd2RzdE1tUGRkQzRucmtlSnErRXp2THM0V21SK2diOXBlbEwwb1lHNDlic2tJeDVGdlBRVXdWUFE5aHNGNmVNRFYxb0dVZDhEMFRacWROK292SkxJSnVla3owbnVTb3JlQk5ZTWc4ajlCVzBzdWlsMTQ0TGhWK05Jak1FZi9wV0xHMTlDUUkxZ0RmTXhoMjJpUmNRTWJJOWEvN2FwYnBOSGpMSFFuc2E1dTJCQk9GVnVwMHBaOXhNQVF4TlAwZVdVUWVuaGhJUWp4MWdvQzdsd1g3azVwM2dHTlFrNFBXQ3J2VU9vNzdHMXJBYVpHcGdXY3BoOWIyVzJqUHdOZ2UzLy92OTBUUCsvNnNzY2FWQ3VEdEk4QWgxQytoZW82aWE1MnNGeDdLUklrTkZUVGxVTXVFMG1Bb1V4cGpBNW13TTdCRFBVMm8ramtrbm5YOCtpREROQXNvQWVJZUFrK2dQa1gxSEVXWFRlcCtxdHNsUXFRMHNyZm1hWm5oenZXOEE2OExPTHNPZ2syL3dHM0kySXQ1bEl4OGVnZGh0c0VtdTZpZW8raXlTZGQzTTdUS0RMWHBZMFd6TjBEdjltUXJiR1NlcDFVYmVrLzhUa1cveDlqdnBHeXl3UE4yaEFDblFMN1JTT0N5eVF6NVZTUnFqbUpUMjJibllBQzkyNUprWUJQZk0zQjI1K3ZvNmZ2RUxwVVdlMWlLcGdzOS9YeUxwL0dmUXhUdnZYempJNmhxTExwczB2YmRETGtVbytDSlBrK04ybEJBZnJiWGtRZ1F6cVRpS05sa0t6U0JBWHIwazBHanlwTFRFanZKdS84MGRNVU9RZUpJOHFrOHk0NUQ5b3NnK0Q3RnptVVRQRGNsYTdwZ0VUejJUWjFTVWlBOVFiMkRMY0l2YmdvZ1E5S2UyNGkvUldXSk1kQjlrWVFiQ2tOOUFROFlRNEw2N08yRDRHdEh1K3ZrSW5mWUJBWmlaQkJNZ2l5QzYxZzVrb0c1a1VjK0I3SUpiSElpSy9rS2ZLZEh6elZFWlZGWllLeDd5QXExZElTZmRtMEpOc0hUN0dnRWxjSE9oR1Rvc0Fud2xCeHpGbXlDbDd3bnRpNlFIeHhwTnBFSGtqcWV0YVpGV3RyTEU1dktndFU0djFQbDZjbU9vQXVDR1VPT2FLVVZOeTNkRG92WVpNMDdxN0FLTGhjOGhlUUhSNXBOVWptZ0dnaExTWHVGZ2wrZVdGVVdqTnBJc0lCWmZubDZNcFZ0NE9Hdjc4cGFOOG0vK1M3OGxvUm1DNDUxc2t3YU5NdU83OXF4ODh3SWhqRTE0ZWVHOFFoRzJlUUMxSEtUSm9nRHROdmhPeE5XbFJPNmtzZXV5MmRPUnlpMjJzSlhpU0FzVHU3b2hyclBFZWppMTJHVHV1L2JFN3RnMkh2VWtBcnh3UTlSZUtvWHZ5Rng0Z0kvekZNTTVyRkpBeVZ2S0dxenE1eG9zSXgzbzVSVzZTcDNXbUpsdk41aXgxY1Z3bGhhcTYvNUhJV1JsQncyT1NRWFdZWmJFTmdGdzZydVpBZ2c4TGMrZXpwMjFpYWk3enFldlZaWE9TZStnMmRYT1dIVk1DaHVrOUtEVzNaUjJ4OC8rQnNJUTdZUVhpZ2RLa2pjUVEzcG9zTW1YWTlsRzdHMkM0YnBpQ1pOb2dmZjRXelB2cTRydDhtdUJQRjFvbW9TVEJiVzFXSGdCWlRBMmxWT3VEVTlQRmNEOWViNDQxaEQyTlZFOHRqRFBpZXJzc01tRXpLUXpySWpCRVBPTjgwUzNJZjZvQmVQT2pxMmJnVzlwbVBhYWpWMlN6UWRxZ2lWVURuQjl0a3JockJPUHNrZjZNekpTSWpqdjEzVmZ5aDJjRk9xN0xESlRIVWpSV2l1VW9LOVQzSjFFYm9WZU8xQVIzRFhRbmxUYmFZQ0JFcmxpR1hKNTJRdGxLN2lDaGdGcjVPV1VuaEd4eWNPbXd3OTMwUlJndWxOMURtaXVoVjBDem1KWTRTK3RFUkxXaWVnVkk3STBKYm5sSVBUazIvajNBUXVpYWdRdGsyL2xITFlwT2t6Ui9qdEZFSndRWnNVOS9HQmZOMjdvcFkvcVhKa2c5UWhQMmtYTFQxcDRod2VEdWprRFRQOVNDekRjTEUySVFWN3YyL1RsVjJBVGVTMWlMTHk5cVRLa1FZb1hOTTFNdFRBT1NsWEFYSHhUWWt6a1p0YUFJRk41a3diNXdSWDJNTW9MVWpuQk1FZ3RVNWVSc2lvK00xazR5UUZ0L3plSXNuZUpBWGRKandQU0dNNDYvTDZVRTlGeGFUS0VjYzZleE4xTlM2T0xMSTB0ZUNFVGgwK2gycWJnQU9yYXlsNmo1d2dhT3ZVWEtUeFNld2VVb0lMMmtUUDQ3WE9wenBvcjRwTWNhTGlhRkxsaUZQUDBHUHhnVWxhRk9BcU0vQzNDeUlPZ1V4QXpnUHdoVHNwUW8rY0lHMlR1a0c5Q0JRZjM5Q0NROTIrS2EyY1ZiNHRqQ1RXZkRZUjExRkRlY3BDcXh5SjY1azYzWkdhYUlXdTVpcUFjSm8wZzl1UzlvRlJGR0JKZko5SlNBUTc2a2lrdUpCYUo1dWhtZlQ0eXhFNkxiamdPdUhNUjFJOXNJbnZ1VERRSmllUE5lVnVhWlVqY1QxRG4yMTM3bWFhcTJpcDhCL1doc3c4d1hBZDJSRkR3ZUhqMC83RXdBR0JhTUV0NVZnUlRlNGlmMzh5a3RoZ0U3VkpTS2lya0p6UXJ5dlBScXNjOGF1ci9OTEZIL1lWdEJuZ3dCZ01LOS9CZ2VGSVJnNmIrTVhDdE9DQ051RmJia2YyQmNJbDJVY0pkQlpXNDVBRmZTQkVxeHd4OUxsTkFUb3FWOEgzUlZHRHRTSGZOenJTRTljZENUK2IwSUtWZ3M2eE15SHdIbTdKaHJxMmNVdXdvMUNKQjZhaEZoeXRjc1J1RFoyTk9manplVE9WT0h4bFgweHFFM1ZyR0pZUGZaWEFzVTc4OG5oYXNINC9VR3FldXdBOXZDcVJ3U1l5QlpOQWQyRVFPYUg0YjRSTnF4eWhhTzhuYVJIOFZXOUhvdkJJOGZtazFsZWJtaWs5a1RTODRMREpMSnZkYU9SNmhSUU0wK09panM1cnRVem9Md0NaWEttdG9za2c2T0Y4TE12V0JvbFdTSVhGWVNKSElsV091WGg4U0E3ZUNia0syRi9scWhtcVhjS1FudWpxT216UzhKcU5wR0RqdWJCUHJqUlRQWXplMDF6VGU1S3JWdWNUTi9FcUVRR3Bjc0l5ek8yNTZscmtjUWcyRVN1N3FaWU1HRzRIT0g5MU4yR2YrWEhZWkt3OFU0WTBDeUFGdzVJVkNpcEt2Z0hibm4yRkZwVWFlS0ZCaFhmTTk0a2lyaVhrSUVpVkUrNHpsV0U2NUhVMVZ6R0JublVTaXFGYTVMM1lQTzJSalpuREpqMkhPOUxaa29LTjd4a0RqMXdKK3FMTTBGZDkxSFdnYTFGbU1rYXhBcWx5d21zc00zQ2FlWFJOQloxa0FXK1pKODdVakd4RXNVb0ZiWElwdGc2YitMMlBKd1ZEZG5hUUV1NVhoVFcvTFNtZ3YzTnhDMCtDQUw4M0pGVk9wSlhaVFNtWExyU1ZKd2ZFRUd5eW14RDB0U1VEMEJJb1lua2NObG55eXN4SXdYQTJZdEVoSnhpTXFxNXRoMTZLS1FuOFN5Q21YcDV3SDk5SldvZlJDQnJHcXNyczQ2YzQ4eElZWVVkQm9DYTdQR1pzbExUQVpSWW9sVldjb1NqaWtzTW1hK3BFSUUxcHFKT0MvYStLcFNSQTRLYkNYNVNDcGREb2FvL3Q0ZnNSL0U3SEtLR3dqOVhNNEFsTllyaDNuTW9HZmdRWm42ZHNITUJuYW1MRGhMbkpZNFpsKzlwejJBVG1wbGg5VXBhOVFBcGV4dFBUem9Ob1FkOHdRdS9WbWlGSU1rMXI3SkwyUDMxSWxRWDFjczZNUUU5UHVJWGlNN25KRlA0Ymg3RHJKTDV3MTkwVzNETy9EcHRBOGp6SzBGZ0JwT0FlbXVWV0RtVERvZG9LUU5JZWlXdHJMTEZiaDJKME9BNnBzbUFDbzlBUlplcFhUMC80TzhmNFRLNjlGUUNMaXhFcGgvSlRsdVkwcXByK09Hd0NPK1JWRTVrWlJnb2U1L2FVWnViODB5cXBUQytaZ1RaVU83ejF0aGJha2lwTEx0MThDNlVuakJBUjhyMHJja1ExN2xYRUNYdjM5cEJQemdvUm9yaHNNakFsMzFMWGRJRVNQRUZSVTVvdVp6MlVONlNhK1FiSndIZklXbG9LU0trc3llSGthaW9yOXNLRWFmdXpzTWthZCtlSDhUYXh3ZmFpbkc4enNwYVpsY3NtTTYrUnBBUTN2YXhyMVBZbGNSWU1XL1dlRWNNTkJLZU9Vb2k4WTlWblJ3ZE8zdFdXZmxnOVNKWk5ZeHRJUy9IMzI4M2I4QVUwVElxeDNjVzd6cnZncGhoQm5OR1NFdXovZjlBeTdHR2ptVWJBc1RZZk0zZ1VBRjY4Yk9OMlNtV0ZCMWZ2cjQ5VTFWRDYwOTkvR3NMQ1lFLzgvQzhDRWN6UDQ2NXFISEUxMkFOQjlaOUhuYUFTc2s2cHRXZmdrWUJjNjZUdTU1bnRnbUU4UFNJNGk4S3Z4YllBUHptMVlEakJFRW5xdEhhVk1TLzR5UFRrL1JpUUtnTmIrWWhaek1Pd1VSQzhGcWREMVRZN2lwZjMwK3k0eGJjejIrT3lTVmxzRnpZR090d3VlSFhPSkUvalgybXlSdzZDVWh0OWFLTzE1NmhBbHFQdlFuYVZOVzdQd2dBLzhZRlhOQmlxOFBFWHo3YUF6eGo3ZFBDTU9LK3YvYmIxNk4raXBpdnRUNHdFanVIWFpaTVZyNlFSenQ1dGd0ZWlDTkNnZ1Jkb1pjRFlaY1llOFNMU2tadHA3MnBWV2FmalJwRlA5bjM4cTY4OEZlRS85WU5YSlYxdHdOaG4vZnZ0c2dsYzNleElHVVVLdlRtVHZKVE02bDhmTzM3OHpSVFFxL3FITDNpaFMrVEtUNlJGb05DUmNLcFEvZkhsNDE5U0NNWTJwMDFteGNPbFNIQmZMR0dqR3FjQytPU0hwVlZzOTdzVzBnK25UWHJvSWtZUmlTRjNkNmY5cWJ6cy9CODRDK2ppaHV1Q1Q5a3Y4TEtwVkYyRWk3Y3hQMlB3Rlh5NGJPcmJnZ2FUL2tyZkpQZ2VoajIyNWVqOGNDR2JUZys5YjNVSVBHOTJqc0JpUm5PMkVNczZsYjFIRURiWnJlSTlyZmlsbnNVRm5uRU9vWGFPT2w5bjc5Yi9ocDlQbTlOUDFjMlpJRkU5MWQ0alVZam5iYmxHQU4xQ3o0VnZRbXJQY1FuZXhPY2Nsb3hBaU81NXpEY29HL0psMUh6MDUxVHBFVGdzSERQMUZyRDlwYlc2dCtzbDhmOTA1aDZHQWZXNllHNnU5elJodjZBM1dELzk1NC92T3Z0dkZqd2I3cCs4NjdwMCtoV2EzU25TaDFKQmt4YVJmWFpwVitYRnFubjZPQzRjdDgwajljelROQXFjcjFUWTNwa2ZuM2VpZzlVWDU1ZGErZGo4dEdlRjh2L1Z1YkxIMHNwZytnQUFBQUJKUlU1RXJrSmdnZz09Igp9Cg==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1FUMEtYR3hsWm5Rb1hHSmxaMmx1ZTJGeWNtRjVmWHRzYkd4OUNudGhYM3N4TVgxY0xIMGdKaUI3WVY5N01USjlYQ3g5SUNZZ2UyRmZlekV6ZlZ3c2ZTQmNYQXA3WVY5N01qRjlYQ3g5SUNZZ2UyRmZlekl5ZlZ3c2ZTQW1JSHRoWDNzeU0zMWNMSDBnWEZ3S2UyRmZlek14ZlZ3c2ZTQW1JSHRoWDNzek1uMWNMSDBnSmlCN1lWOTdNek45WEN4OUNseGxibVI3WVhKeVlYbDlYSEpwWjJoMEtRcGNYUT09IiwKICAgIkxhdGV4SW1nQmFzZTY0IiA6ICJpVkJPUncwS0dnb0FBQUFOU1VoRVVnQUFBcVVBQUFFcUNBTUFBQUFiQ05tUUFBQUFQMUJNVkVYLy8vOEFBQUFBQUFBQUFBQUFBQUFBQUFBQUFBQUFBQUFBQUFBQUFBQUFBQUFBQUFBQUFBQUFBQUFBQUFBQUFBQUFBQUFBQUFBQUFBQUFBQUFBQUFERkJkNGVBQUFBRkhSU1RsTUFNcG1KSWtTN1psVHZxOTBRZHMzMWJPdGc4ODZRU3VzQUFBQUpjRWhaY3dBQURzUUFBQTdFQVpVckRoc0FBQ0FBU1VSQlZIZ0I3VjNwZ3JPZ3p1N010SjJ4OXUyM25ONy90WjZRRUdRSEZTeWk4MlBjZ0lUd2tBMjBsOHVCL3A3aisvMDRVSC9iN2VyWDhCNSsyMlh2bzV3QlNOLy9Qc3JCU1Z4S1lJQ2grRHVsNFpIQUhTVHo4dHcvYjIwdmdUOFlpL2ZYOW5TYnAvZ2pCSE50bnMyRE1DaFV4dkE4U0dmenUza1RJRDN0ZmI3QTZwWjhDcHQvV2paTHlLZFVMSUY4K2hKdC9zK251V2lNL2t1bzB0UGVOelFxRHpFaXQ0WVkrandyMzBJa3A3My8vRUJNSEtCMUcwN0ZNVWtFemN2cEJVMENhZUhzSEJSekZIRGFudmJlRk1ybnI5RG1uNjRwRDRSSWU1ejJucVhSekpHVXg1azFwUUZCMHpJMk16Z25JeXlCWDZFOXpvRkJjZENVUGFOSnhrWkRSN0ZtL2Y1dWlLSFBzWUwyL3Y0NStpZmxvQVMrQkVyUGRCVElCODNLR1RvRmtmTFJCeGhBRFI5bG9RbmlUNXl1WnlUWnhHQTRUTkRvbkRZZjdmMDVXeDE4TkhMakh5cVJvOGY1Wk8vUHJZeU5nTkpsQXdPb2c4ZjVGTitmcTA0dU9scTVnM3ZWRHA3TXh2WDdNNGhzQlpJK1BuQWYwUHZJVzAwcDAzR3FVaDg2V3JsSHl2VEk3NlBSUEQyNmI5NEtIZ044MENBZGQ5V0ZRcWN6b1IrQVJ5TzN5ZUFkTjRBU2J5MmNMNEUxQXNZd0c1Z3NmQi8xeldkOEgrOThBejhNajBhZWtESTlhRTZiMWpYT3RkRkdzQmhoZzVUcE1WK2xvQ3pVNlpWRzROSElJMUttaDh4R1hkRXBQVDlOMEFnU28yeFFtSC9FNVh6Y2JuTys4aDFGUnlzUEtXZDZRT2RNcXRKekJiOFZKRWI1d05YOEF3YTY1SlVlTndzWEJVVnpEeW16ZlRobEtnUDhveWJobW9OaGlpRktiUi9OTTZWY2FYWU83dTh4RHUvWDQyUExkRWVuZjZIeE9saVlMMVZwM2hiOTV6OHhrd2ZoRzkxeGI4N3p0dWtXbmFQVEYzcDIxb0NsRlBOZW5zK1ptcmhkL0Z0OEN1WTJ2a2ZBcDNCcE45U3FSNmRQbUtJNDRsaktsTnljbkl6K1V5eDhqTHh0Nmc2cEsvVGtjNm9XbWJKSHA4OUNsSm45UE92SGxmWjlwTGRwY3I2SmZSTjQxamFnanU5ZnpJcHNoZEtqMDU5d1JzbW85M1NqK3pOU3BSbXhFNmFUTlpCZVpINTVxMWNjams1ZlE2TFVMTWZKeXVBbmQ5N3Z0UFZBTXlOYzBlbFBUdWx0L05LajA1L0VydUtuNDJTNGFZOU5Pa2RNdnBBSlNEbWxkZmxWT3o4NmZWT3d0S1M5WmR4cTB0LzRTaTZPcGwxTDFKdldHemVFSE4wSnFNZjkwZW1ia3BYT1Zucll6R3A3dlpKcHFPUVNQaVkvN0IvS29NUmQybGtvSUp5ajA3ZEZTTkZFMmdUYTlmWjVMWHViWXA3bXJvMUh1bXQ2QWFtV2xqMC9PbjFIYWxLNzJDUGlsT3ZpaG95ZExFdnVkbzNBYkgvWW5VVGxscFozbnErRTQ1UXNvSm91VHYvMi9ZSTJ4OWRQM2h3clQvOUgwQi9HeHo5YnFLclAwUlBwcVdXa1pxTE43T01oYmFsTmdPbHlvVERKOFlLd2R0QXRoZFdwZUpJcVdVREpzRFQ5WDBJZHBIOEJLVDlHM2tMUjFFOUswLzhSOU1mN0hkbDQ1VTBVblI4NGwvbVZwS3RtVmR2alplNk1wRUYxSklLakhEQTZmNWc4aUx5Zmt5eWdDYlFzL1N1TThQanZkcjNlZm1pc2szbkhzdlRoOTIvZjM3U0NkMFYvbTNaRWFQM05PSlg1RlVkelpGVGRXeEhwM2FRMmdja2RqWGJ2QW03cDgzcjcvYVp4OWV2U1pBR2JVRm42a0psUXE3elNTaVE4bnJMMFFXeVBTWDJqRU0wMHROMTk3N1ZVTUVkWXpKZFlTcGtjMGppT2FmZTdwVEtWTitMUnAwdVRCWnhSS1VyL09zamRYRVNHc21seG1CYWxEeCtOTTh3UEtrVkh0bzRNbkJ2RWxGOFBPSVgzZklPVTRUdmxndE5BdXZMd3U2V1BRY1FFWHhlczVVVnBxb0F0MHJMMFgvcFdCQ0JGUW9nWi9iTDBZVzZQdWxnb25lZDRVN1lRbkd0cDh2dGZmNUk3d0ZJR1g4ckRDVVpqYnVrbGpGS1dkeERHWElDUFJlbERWbU15dDBpQmRMdDFrMm1MWTFINkY3UmZPa3o5azExbndIdk9KcCszcUhrTDlYQXowK0JUSXNEUnVLU0VndDVDRW9USkFpemlvdlR2enU5ODBIRHJ1R0hDOGxpVS9nWG50bTdoYVpaWU5ETXVwY2xQNlppTWxwb3VJcE9scVExZ2NtdTQ0N3I1M1ZMVjR5UUlrd1ZrVTBYcGk4WUd3eSs4WEJDRlljdFpsUDZGVUtwVFc0cFNxZUlkN2FGR29JOFRHY1k0OExONko3MVh4M1BEd2RXVmdsa3ZDY0prQWRsZVVmcEkxSEt4YWJvRlRYNVIrcGNMU2wzWDNKaXkwMkZyeWpGNFJWM3AvZ3QwYUh2ZXlRKzR5VHlNN2YrUWlySFVraWJTSkFpVEJXUmpSZWtUNU15NVJRUWN0NXY3VXBRKzdMcjdIa3hsanBZN3BTcVlHZjBvSGJhK1RUNGIvS0FTa1JLUmxrV1hqemluOFE2NnBlV2lwNkwweVFrMWMrRWtpR0JQaXRLM3BjaDdSWVBVM1FycWpyU0ZmWnQ4dWJNMGFXc29FMkNxSDVCVXdpMHRoOUt5OUZGem1Ya2ZVcGEyclZCZ0tFdGZOY3NuS0VkejJ2Q2p4SkhWVEpEelJQMWRQSllHUDJ5elpTOW95anAyeFhCTGI5cHFpcXlXTk9qSkFsWG9YKy92MFhLeFNWa0dMWDZ0L2xQM1Z2eFlzd3pyekVVQ0tiUmVEaklvU0g5b2ozU0o3dThMRVpDSUdMc3Z0NWtrQ0pNRnBLUnIwVmNEaVVZbGJEZnIwc2M1WU9wMnhWanFoRkprWGYvU013bi9uY3BEc1dtMzlNK0Z6STBVTDBEV2tXZ1NoTWtDc2tseUxjclRWeHlqVWVINXB1NnFrNnIwY1JTV09LV0NQZUxzM2ZOZWFCa2hwb05MTW9pMkpBbmtNdkw2ZTd1T1ZSS0V5UUlTSjdYb013d1RCbDh1UFpYdlA5RC9FOXJ3SHZRMW1NUFFFU1VJTGRnek9GUitmL2Q1Z1MzZFE1S0Y3YUlqeURueWVsZ1pTQ0dPSkFpVEJhUlFhOUhuTWNPZWhGVXBkY1R4YUZiMi8rOXhmMUVLeWhZc3M1VnpsS0dGcXlKeUt1K2hER21RTEd1QnNyQmNKMUtscklnSGo5RkpnakJaZ01WWWliNXNIaVA4c0ZjS3BXclFsMWtrK0FySHoySlZlcm5JTkkzcmJySG85bjZVbm5kMGVHUWZVYUttenBXWmJobFMzWHpicXBJZ1RCWmdFVmVpVDgyalRSbWlTS2xHLy9tRjM0WjdSS216Rkh4SFZqVzJPK0lydThkN25NWElNUllJSjFhYjJGbk8xRW5vUG56SmtDUUlrd1ZZcnBYb1UvTTRXK05XdHlwOU5FcW1DdUIrcDQvSUdhajZaRFl4M1ZTVEpSaG5kb0xKeXl5T3BQWUVrbGkvS0YxeUF3RHhIbTJRQkdHeWdLSlloejQyajkxSXFhS0s5T21yaFl0aGhzNEliRmhWb3VycmhQekt6SzBLYUJVbnh4VE0vVCtLS1VnSC9IZ2kvSUxSMCtWU2g3NFlVR0V5aDdnbWhWTDE2QXNlTUlqSzBoYWl0UG1IOHdmNmtGcmxObXZ0NWdwRkE5M0xZMWhvWHZYSkNIRFRCRHFGNTQ1dUFPaEVqeW90RitNRHJTcjBvVjNoWHVlOGMxU0xQa3FmekZweXFtQloreDluVEplNkRIWjdiVjNQY1VzRjUwS1NvekNNVjNoSkYwOHVUd0YwdVBVM2VOSlFVREpwMEpNRkJHSDVWNE0rZ1RUSE1hL1RmKzZidXk5YVBVbWU4QUtpRVRVa2ErMmxBTTNmR1c3M0ZXMkxZWnp3bTdjRDVBMzkxaW9Kd21RQlhaZ1Y2S01telkwN2F0RG4vbEUrYVpFeVpXMlRrNnBoY3ZzNXNsdWFpaHUwSG4ySnI0RU05MS9OQllJUGhMekhSMEM4U1JBbUMyakU0YlE0ZldIdVA5bC8xVDB5MjduelJWWERFL2JjZkQ2WFdYS0hWOXc1RFhLbGU1RUVZYkxBT281U3pRTkl4NXBqRzZKLys3V25OV1U5ODF3UFd5YVl5NFhwTnNXMmRvbjlYbTloS0VLanBLU1dMS0JLTGpwSk5BL1EwRDhwOG9zL2FiR0lVS0NTbno1Njg5WnlyRkRxeHFmZ0F5MzZibE5kK0ZhSzcrSE83N0ZidW16KzVuWGVQMHBhM1dRQnJleUMwM2p6QUZJajRoaTllWW9GWkZVVlAzMXl0VXhIZzVDMmJDeVFDbUM4eDR3cHU2WExmQ0UxRU5FVC95aHBWWklGdExJTFRxUE5BMGpOdnVmbTVQSVo4ZE9uQktkSm0veFNZOUxrazBFOURQOHErbTc1ekpRdHlXNnBPYWZMMHZDUGtrWWpXVUFydStBMDFqeUExTXd3ZmxrZlBGbEF6NjdpcDA4b05iTWk1RnN1OUN4NUtCZFd0N2x1NlhxTENlZ2ZKVTBLeVFKYTJRV25rZVlCcE5iOC9ESHQvd0p5VGhVL2ZVS2txZmh3RTJEbStvcERoc01uVXowN3hYWjRnM1BCVmJOcy9sSFNwSlVzb0pWZGNCcHUvdC9iMmdQMUJJR1k2bTBCUGJ1S256NUVCSU8xN1JrTExxWVBNdzcvbHJtMU50TXRYVy9TTTV3S3NiRlBGbGduc21Eem92ZkQ5Q2RIMlZLdTYyaUwyZ0g2bzZPMU1hbS9PUHBCTXFKSDZ6bHVySVZOckFST2hWaElrQ3l3VG1xaDVubnBXNktURDhWVHB3SDZvRG5OckJIbVd5emxQcVBubkZRc25xT1l3VU9kb25VOTd1ZnplZjI2U1RBOC9yNnVjTVBvUjdLQVVYcjJSYno1QUVpWHVvVWU3dUwwaFk3Vlg3VmVDZElMZmNNUDVscHY0Wk9hZnZZaWlFZms4Mit4Q1dJbGhVZmQ4aWNMektlcDE0ZzNUMDZnd1J0ZUxMYTRPbWs4ajlPSEltSkx3UENEUDlqK3ZLRzVqMWtjcDMzN0J1MENzRE5yZHFuOVhTczVWbUZkdEE1ZTN6aU9yeGY4ZzFPNFlhTTBXbUFkVzNINnZKNWg0M1FWVUF5RzQvU3hLTDQ2S3FTRVhOelhLUXZPZmZjV1BxSEhKTEJrU1BlODJGQUMxMS84SlovaDlkQjM3eXhpZ05kSWV4dE5EcDU2bTMyTEJubjNsWlJsTkozLzNmZUxneWN6MXR4OXR3N2FBUlZsRk0rbGZWYWc3Sk9aaTRTZjVlbWt2bGdDUEp5Njc3KzRzV1lxNHJ0bW9tdnJ2UFptK25OMFJtaHJnTFhIYS9kQ1VXRnVaNDdNN2dkbVlRYzR6SEMrTUx1d3ZUYXFxYngyRyt5Y1hLeVVBS2RzQ2k1TXJPU29SSFdlZStVUzJTVzRPdHRZS29FK2JTT0grR2NpYWlrdTJxcW5sdE82Q3ZJNUpqd1RVVzJoYlNrM0toWFZVODVHaGZoOVpTNldqbkVIOVhwVU8ycXRvcmROTkIzZ2JWa1hlblRoVkVoNHBrdVhnYUs1V3J3cnFxZHdtUGZROVBqV1lYTUEyb1FoTmFLYlVOdUdDTSs4dnRKcjI4aXVUU29xQVY3OGZZUFA5WmU5bUo3c3crZWsyUUpsM3J2WDAzWjlqZ2pQZEdrTENDdkJnNHFIKzhuYXFPeGF1ZDNwSlNSOXRyRmNBaXEzMk04NytXcWxvcDh1TFIvZlBtcDJxSGpVcW04LzVxRVBySzNvQlR0eC9leUtVdW5TTTZtL0FoZHRWYVczL0hwNmtVMGwxN3JhbTlBV2FyYm1odmRCOTVOY1ZPblNqcEpyVzZPaU5YcHFUTHZaMTk3ZnZHc05NOXZ6byt4ak40dmU3TVAwWXgyMlIwVnJGTlhpVXpleEJzZUR2WDFrb0RYa2JNbVBXbnpxWlllcHlxMmRDNlJiNHFndUxaVmQ3Q1VIcnRZcCtzbXQxVVhBSGxwWFM2VHoxaE8vdmx0RnRWcDZPcGZ4OTRDL1BCN1ZvTTVTUFVKaE5acU9WTVpoM3JUTGs5Wlo2ak1TVUFaeWxoc244bGVOT3JMSzBUN2Z6ZnNNb21wUVZjSEduTVFONnF0R1RiNWFJRzJVdnhxRDJIK2JuTGlaZzFKTVNUWnFVVlVDK054czBoRjRGVXJ6RjU4b3g5cG9kTUlmTm1uVkkra0lPaHQyUmFFMGU5bGJ1ckt6SE5udE9xU1dmTHRacHRoT2R1MVNVZ3VLMlV1a0VnZU5ydTN3VzArdDVpRGFSVUxMbk0wZVZaVmhiYk5YODJkZG0vMDR1ZElsb0xZUTVWcElCZXQ4UjFhblYvdDh2Z2RUbTZPei9mVVNVSDVjWnY1VFpYb2EvZEt5UW1tYmsyajlnQjJ5QlJVVDUyVnVJTC82TGRWdms0dFBpL0svaHh6NFhYVmE1UmZ6c3VBQTZxZFV2NW5LZDF0cHFMVzBPZm5mYlZrOHFjMlhnTnBnbXJXaUNLSFQ3MFVDT3cvVzh6bGFWZU5FNlNyeHRWcForWmxaYTBuakc5S2tFdGhac042NjIycjNUS09Kc3EzbDBRazl0VHNqWnkwSklBMXBWVmtscDhMbVFsSjVza1lYSFRZWFNCOEUxVTYzaksxN0VKb0lqU3VSa0ZGaGV4SE42YzcyM0owVUYwcGdqdklSb1JPUWtWYTFTWnM2eXpRc0ZObFpiWE1KekhEa29DaW1xempic3ptdkdRU1ZtOTJrUDVMUmdiT0lUd0lLcGVuVXpVdUVUdUpQWnM1YnpKdXJsRVZXTUVqZE9mODNMNEY4bElJeGxZbDh1VmFldll0cVF5R2NLTjFRMk51UnlrNHdQZ2NNblFSbmNpbS94Y1VudFVoeDZ0THRNRlNmVWpaS1lmelp4RGU4K0tRV2ZGZGtjLzhlNC9CK1BUNDJDWTlPM3dQNlhKUnk2Q1Nha0ZESVcvbjMwS3g0YXpWS24vK0VQek1JYzNISFdmbTg4ZVNzeVBiVTlOSHBUNUxRenlhVXhnZERoVTVRdWVIRnA3VW94UnpCdC9DNGI3RE9CaUlSTHNTR1d2WG85SFZvYXVlY1ZwcnN1Zlp3T3AxQ0o3Z24wejB0dW43clVJb2JhVVorYStIK2Z0RTYyMlpacmFQVG4vQm1uZVdoVkF1ZG9MNWM0R2x4OFVsdGwxMnlGK1ltakwzV3EvSDlpNEhpVmlnOU9uMExtdHJsaE5KWVlnbnNudlpZWnE5YVhDcGZnMUpjaHROQXlrdkJ0SmFoeWF6UzZkSHB4OFFLNm9QK05CamE1Y0Y1MVVNbDltWHRZZzFjcjBBcHpqM2hpazUvbTZiY2prNS9FcnZuakVHcUswdTdtQjQ2aVdleWpsMHNkUDM4dXMzL2kweWFFQjI0cjE3ajBtZFZwUHowaUF5RUdTaEpCM3dxVlBIczZQVGpvbFVvNWFEQkxRNStxRGw2c2s0bWtNQ3BYZkkzRzJlQzhlVW9SYjFwQllTRUhOMEpjSVZUNnM3UjZjZmxxQUFVUnVud3R1S0hlWlpRYmJ0U3BMSk9MSnJ4WHZEVHhTakZSYXZCc1BlWEN6bnRTd0l4NWlmN2VIVDZDVUVweEFSUkN1bFJTMnRLTE9TK0hQMVlva3hIVTMwbmVzR1A1Znd4L1doK0dEblNUTEx4U0hjWE1SS2g1WHQwZFBvK21lajNGRXBEZ3dHeGtqMTY3UzQrS1pUT2ZIZVE1cEUxR2VYeWhTNHRQcjk5djZESytQb0pTUTBMUGwrV3E4VFZuV054K25rTUtqN0swLzhSQWhyR3h6OWJxSXJtbkpNa1N1OXZaNzh6bWljWHZIUElWaXE3RUtVVUpqaytCdG9NajF2NlM0T0tvaHQrTERkaDZoa3NYeG01a2VtSmZWYWFmaWFEaW8zUzlIK0VnTWI3SGVYMGlzNWt4VVAwUkFrOFlMOGhkSEtleU5qWGlqV2laRFo2dUJDbEpBU25ud2hEMjVCY3JrQmsvSGU3WG04L1JNNnZ0Lzh3SzVZWEE1YWxuOG1nTmlSbDZYOUJjOS9rUUY1Um9kR09DSTNlN0ZOaUVNYkRHU05xeWdtZDRMWmNmSEowejJ6aXhTc29sQVo2NHljbzMwT3hIL3JkVWdqODFTS3FYQ3kycHV2emV2djlsbkxOUW1sWitta0c3WTZXcFE5aWUwejJCWVZvcHFGdDhoblhDWlM2b1JPMFNjUEhXL2N6aUd4V1pCbEtxWlpqMm1sWGpjWDdGYWJ0TkFieUpUQURwdEpySC9HWWhkS2k5Tk1NV2ozaURjT0YrZytKUjhQOG9PRjEyblo0aU4rSW8xUXNNdzN1SDVwQzExK05VOXJpNmY4UVorLzMvODZnUm1sUjE0WDB1cVV2ZmFVZmlOQ00xWTMrWXhCQnd4Y0JPQWVsWmVtbkdiUkZVNVkrek8xUjd6V2w4MmJaTnB2QnkrVS8wWEZWSzQ1Y3lqaTZyWDM2enY4eGYvOC9neFBwWmp2QktMWmw2QVYwZGpSTktvaVE2clJ1aWdjNCtQcDRpWnUrdjZMMHdSdXplQWt5eUx3VXBYOUJ0YWQzMnp2Wm1YYm1NVHF1b0NqdUQ4K2Z4SUl6cnBrMDZ4VmJaUEVwL2V0a01raExXZ0hxL1cyL0JVQzdHdlJoa2QzTFJtbFIrak1ZNUdFb1NwK1d6M1VMVDdPRWlTMDdSaTMrYUs4NlNScXlVbkFoWUJrckJXb3RRYW5jRm1iNGxvSVZuMXNxeWc2V2VzVkI5bXdReTBWcFVmcHpHSlR5TGtwZmJ2TFF4VkVicFdBSy9PcVNabDhvTFZBQWJVdWJVQ2pWSGNWRVl6SVdkR3BnSjNXbEFPMlFDMmNxVGtLelpXYTVyRm5VeTBsUituTVlsTndVcFM4OUlMM2I2RFhxc1BWS0lYNHpva3Roa2xscWc1dVM3cW96c1B6OFk4Y2xLSlY1R05zd2tJcXhCRUFqYWtLWDZydlRPVmVYRnFVL2gwRTVTa1hwdythSDc4RzBOamdtanFXYUI1RUlTaC9CS0w3WnhhY2xLSlhCZ3kwMkdtL0xMU1VuMUV3VVUvYllLZ2l0NWFLMEtQMDVETW9lRjZWdlM1RzM3TGppY1V0RzduQlE3SzQ0d3pDRjhnZGs1SnhBSWtTbTdmMmxOT1ZNL1FnOThibWxNclZvaW9WMGthMks4MUZhbGo3TzB6d0c1WENWcGU5Z0FPVm96bXVuVFBKR0dLV2psUm5VbXBKR0lvOTI2L3RMeWJ1M1EzZmFxc3JZdmZGcXl2WCtIaTFIaDNUUmNvdGZsdjRNQnVXQWxxV3ZvUVJQYWZUZE9XeVhpMThIVVFyQ0Q3WXRsMGg1RE9NVXlIUXFPcmtuZVZQQUlpM0R1dHhkSGxpYmRJbnU3NHZiNUpZeWRsOWhXVnpRU1hmeVdITjFhWG42U2pRaEJtV0JXdjJuNW5FT21McGRNWlovb2tCalFSSkdpWWZJYll3aXlhRGJhbFhZY0grcERPdUNZWi9GR1Y2U2FiY1VwTnlySU1VTHd2RFZwSHNvUVkrc2N2M1NXdlFWeHlFR1pZR3E5SEVLckhSS2djOFFTaUYwY3BNcjNISHkwV05EeHlVM1BpNUJLVmxzVzVLa1lhUUkvZ0o1WTlHN2tNR2ZHVDJWcDgraUR6SW9DOVRxUHpUL0oyemIzWFdHbUxYc1l3Q2xZS1p0N2FJM0tXdUZjYXdYM3ZCOENVckpNRmltaEJiNk9NdjNjQmY1VmFjd1NlSlJwZGtvclVXZk9Rd3lLQXRVb2YvM3VMOG9CV1VMbHRtYWRWUW9OUkFQUGkrUGtMYzFXYXNJQjE0Q0MyOVNKQURjV1huT2FIUFlHY3QxSWxYS1diNGhzTG9CeldJZzZmRks4LzFTTW1mbDZjcytoeGxrb2RUb3Z4cUkxNDhCTEtZNTh5anhacTB5QVJGTGJHYXpNaTlwbXltejBBZXVsSEI4eWkzRUQxWXlMWWRNWXNpUTVoYjJ3TkgzR2J3RGtldVgwbjZWOHZTcHV4RUdXUjZWK2c4UjZCZCtHKzdoRlE5VHp6bFNLQ3VncWpjbEJpbGFXOGJTcG1pak5iWjV1QWlsQ0NkV204aW56R0d3MC9NSXEyWVVoTitrWktPMEVuMlNlSVJCSHBLcTlORW9yY1hKaEZMTnh4VCtkRHpMSk5Fd3g2NnlUS29leVZBRCszTjBLYVZHTmI2RVU0NHRrVDBCR2VsVFdDdEl2OUFXc0NqWktLMUVIL25FYmdRWVZCMUJKS3NyM0ROYm9QK3lRZVJnSlZCOEtLV2gxcmgyVDZYRk54U1FXMnI3TzhRNm9IUVdaMmdWSnc4SExNay9pbjFJQi93RUkzd3huUWUvSnAzaGwxN3EwQmZTanpLb2hxY2VmVUVDc1dLbmd4WHRyQk1IcGZTWlY1QysvdDZFMWRTWE5QaGhIV05WMk94eUdVb3hPYW9TYjJBbkJEcEZ1Z0N4RGpveG9FcUZZeFIrcFNkZmw5YWhEMzJJTXppTml2QndpdmVmbXlmM0tUU1h1VlQwaU5NSWVFUS85UFp6bDBvUzc3eStKLzBpRzNuKy9uelQrNnRZQWh5RHgvZjN6eW9Pb3V6TmZVZ1phdUJ0bGk2bDl3M3hPeFZYZUVtWFBsanhGS0lBVy9rM2hOSlFBZ09SRmJJWktFV1lscVpQSUkwd3FBbFhJS2s4ZlVrQTJrNTVrQm9ydmxNRHBkaWMvcy9Kc0NnVTZLVmlRK1dqV2ZHZTRpOXZjQ1pPcm1nZURPT0UzN3dkSU5zWXNGWUNwREYvYXc1S0x4WG9veWFOTVRqMS9sS0ZQcmRQU2V3MXFzeEFLWXdVdkZrMnZsNnZjUlRENDhZZ1ltVGdaYjBSQzJFcFVXeHRDTWZkV1gra2RSUmdhUzVLd1kwVW55c1o3cjlhRkFrZkNIbVBqNEI0aFNpaVlja3NsRmFnbjJUUUZIZngvcXZtU1hYa3poZFZUVHRCVVlLOHd4bEJyWEQ3cHl0UU9yTnpnSUV4NEs3S2xtYWl0RFQ5TklNektackZnODNmZnUxcFRZTXlYMjlNQkJWS28wdE5VL25HejRUK3dMOTRJbTE5TDBEeWVuajVpNzhZWVRaYkZhVkorc2tDSnJOenIwTE5vemR2cFFGcFVOYU1pTnBXdDZhUnVWMnNWNTdUOFlsMDcyb0dZSkNNK0d6MHBBRnFvalJKUDFsZ25RaUN6Vk9TeGZTRUNLVnJkS2thMWpXTnJPdHh5ZHBxMHRVMURUQklwcHZsVzZxcmlOSWsvV1NCZFVJUE4wODVTbE00NUpjYXMzb21lV1VpMXpReWsyYkY0c3FCY2JJVEpZbkNJSmtCNDVkUGQ5ZERhWkorc3NBNmFVU2FKNVNhV1JGYXFIU3ltak40QUlMMDF3ZEtqWlRGRERITUtnb3lNMDBhdkNQbEVWODFsQ2JwSnd2TTZxNVRPTlk4SVZMTGswQnQzRG9ZM3hmaTBEQnZBRVg2c3p4ZXM5UnVycWFsdEhvcy8zdGJlNkNlNEdlWTJnT0oxMEpwa242eXdEclpSSnNIRDNLd3RqMlRmZk1JS0o4TmxRWTNYWW44QmhvcnlaTnUxZFNOOWtuTWErMzdicEtncFZ4RkMrZ2pyeG9jTHg5Sitza0MzbWF6YnlhYUh4Mnpna245ZFhHQ1d2Z3VMODdzZnBjc1NOWUZvR01hblhJazFMUlc4d0ZQUEtsVE1aek9rSzFtSkVrL1dXQWRDNm5tUVhPYVpobmpjOHY2ekdWQmJzR3p3NEc1elRSVFh1MUQ4TUNtQkpPQlFUSlU5L1A1dkg3ZFpNbkgzOWNWYnBTZ0xkcEkwazhXV01kSnVua3dJZnE3NENWQXlyOGludGlhdjY1blc5YW1HQk9VbUwwQVVvWUo4ckZRZXhyL2RJT21zbUY2aVVLbUtray9XV0NkSEhLYUYxc1NoaC84d2ZibkRjMjlKN1NjeHdidEJBQjVlaHlyZVMyMVVWcjFwdzVLVlhwWlJ5Q2M2K01nVU1wN0hXRERBNXpDalVJb1RkSlBGbGczVEhuTjQ2dWpRZ2dvcGZ2Nm9WQzZwNUtGWENlVStiV1ZCOVBKckpzdmdTWnFYSC94cDRhRzEwUGZ2Yk9ZTmVYSEZmT2NGck5TcEtLS0J0Y2trWXR3Y2paU1RnSXFKaTdYNUVkYlV0NTlJUlA3MGM2Y3hLVUUwSE1RamxRbkVzSDBqK2hVSi9uZlRvWmxYVGZVV28wZXBLNXI4ck8xMWI0RU0ybjNXYVpPNnVza29OYTkrOWk0eHo5c0E3cFVqN3JYeWVpcy9Xa0pxUHhYTDRPcXBsMGZPeEUvalk4MjZLdjhWeThHc2pzWHBnMmNmSllMNWNaMUUyeUl5RW44OVJJT2ZoWWZiVkJYSWJHNXE3Y041aFp4b1JMQWkycWZsVnFVUUg5SmNMVkUycUs0VDU0V1NVQXRLSzVmYTExRXYzd2wxYU5PbG56TFMyaC9MU3JOMDhrQ3FiYTFyWnQ1dHo5VWxlWlliVFlwM2ZESDJsUHg0TG1RLzdFeEtFMllsL0g3aVlqVjdzNXpJYjgwV0Q3V0htVnRWbjRSN1dQYyt3aXJkWXB1Y211K1hoN3JIcU8wbDZVbi9qVXg2RmMvWFRvV0pOM2VxdlhFamhRUFQ3eGVkaWE0bzNhME84cUo2eWFwTHorUURWRHRaWmZYMFREcDlsY0Z4QjI5ZjZHU2EyNTN6enU3bElEYTJkNVJDbHoxYVpjamNqTHRTa0F0MUxpUGRudEgyWWVPWnQ1dUI2TUk0NXpVN3lkZEtuL0FSb1JRSFhreFJRWjd0NDF3VXIrbkxjTnFoK21aMXQ4dExrM0dPV3ZUeXg1bzdCMVB2YTQ2Wlk3Ym9hN1VPazFIaWFnTC9WNGl6TCtlRE1TaFlHbDFWcjFQMHRYK0lRNEp6NFNwTmR3N3ZWUTc5YnZadHljR1F2VnFwNk55c20xS2dIZnE5eFRpMDY4MW9zUGQxZHd6Uis1SVY3eE0wOWVTdDlxY2NLYWl1Z0F6djhuV1dUVE1tWXV1WXNJdUFMZW9FenljbldVV2VmSjF0TkZyMGZEMlVVbmx2enN6amV4dW42bW9IbkNxOXUxMUZtYndTbjVmUVdFUGlGdlNCMDdaOURhYWFyRmlpVkRPT28xSmdOUGYzYjE3d2Y1MlY0c1ZqWUZuTTNaNFIxUm53ZE8wWGY4TThqZkRVajFDckhJNkM1NHU2dWVCemlDL0huaTJhbGxsdnpzTG5xWTEwalBJM3dwTDllandYcFBlZ3FmcGc5RDk5YXdlR2xwdG1WOFE2aTU0dXFoRWNIZFdvbFVzMWVPTFYvRzdDNTZtOEtrN2o3c2VHbHB0bWZlMGR6aVV2UHJVNFFSc0ZVMlYrRkptc1ZMN24yeVdYZTR6ZlBya0tKU2d6ZXVqZlczYkk4bHcrdUlNbjBvZzVaTnQ4UHBvbDBsRjltYk84T21URUN0QW05ZEhPM1JMcDd6KythbmRBa2o1WkJPOEMvT1RQRlNqemR1aXVqUVUxYVRXWHNNY1BQWG9sbDR1N0ppZTRWTjd5SnZERVlmQm5Xb2Jka3puaU9RczI1d0VPS1hZcFZzNk9hWUxOdS85UGNiaC9YcDhUREJIcDY5UEZYWkxPNDJDMlZUTXplcy8vd2t0UEFqcDNGRTB6OXVtRWpvNmZSMmkwK2ZuKzNSTHAvN05kRXd4UGZjdHZpbDVHOThqNEZPWW5BMjE2dEhwbXlDOWNFNi9VN2RVZlMxcVZsNy9LYlkyak93azNOK3ZDK1lLWmlMZGt2U015NlBUZDBURkc2SjRTSndDZTcreG9JTTNZZXcxNHpLK2Y5RXYyZ3FsUjZmdlFrNitUVEpMMWJpdE5IeUhYOUhMZDB6UnZHZ2dWZlltdjRsVjhqZzZmWS93UUd1SXY4NithcUozVk9haXNoVWh3bHE0b3RPZmpEQzM4VXVQVG44U3V6cGp0N1RqRlVTNUFweHJMVWozbW9DVVd4MlUxR3FlSEoyK1Q3YnN0Zm1lZFhLUGMxR1puamZxVGV1MUJVS083Z1RVazgzUjZmc2tLOTNTYkhQb2E2UHhlN3dFbk9kVjRpTEhZTmg3VG1kdGtnWTVPbjB2bU1ncmZYZjl3cnA4WXlaTEZaSUhaT09SN3BwZUFJbnpDMjV3ZHdBQUNmQkpSRUZVOXZNQ3YzY1lILzlpdjlmemZPWG1Xb3ZUdjMwTEJzZlhqNDk3RnhMbDZXY0p5R1ZFdjhQV01DWml2Znd1ejNsZmxLVWd2WDJoVU1zV0IvbEZib1VmVVh5ODM3SFdLNGdEV0JoNDUybnlTMkg2djlRZTZxTGhKME1BaGVsbkNzaVZySEZIUmhaWmFzYW91S2NMTnZrWkJvUENKTWYvUWIvSUVkSVhET2szZWJ0WE5OUzBsR3FMNWc5MWVSNUt5OUsvd3V3WS85MnUxOXNQZXJ0cGsxbVdmcWFBYklFNTE5TGc1NG5RcWIyWEc5TGtXeUdSajN0U0pVN0NBOFhrY1FNZWszWkNVMm5tcnk3UDYrMzNXMnF6UEJFWHBROHhuMW8va3o4eWtCSkJVZm9na29TQWZFUGczaU12NVAyZWhPMlc2ZUFPbS94a1YyUkJ1eHlKeVRMb3orRnQ0QmJWa0tGdnBhRWE4WmlGMHFMMHI0UGNKMFBkb1R4RkhLWkY2YWNGWk1zNWNJMTJxdjhmUkdLVGIrSE1GUXJaUlFOcW9wRFhMWVdib3c0OUlxS3I0Y2Nnb3FxdkMrSkRMK29TbG5lSzBuL3BpN3hBZ09aYTFPMHBTajh0b0tBY3pBZlNHa1U1TjJ2czgwcWEvTlFDRzZrYk45RHh1cVVvT3gxNzNsSkNYdGtvTFVvZkFtUExSSkp1dDI3cUExcVVQZ1dDV1FMU2VYRFBKVmQyYjl5Q2U3OGpVeG1wNVNlS0hkNTJoSC94dXFWNFUxZTdCQUtQcUxKUldwVCszVm4xcHJkcmROeFl6QmFsVDFMTEVwREZoblZKbHV3SXY0QW9vOFRFOGhNdGNUaFk5cnFsTkFqNnovS3RSMmxKK3NJQkdRekhXVzVpMUZtMjhGQ1MvbVdHZ0N3MnJFdHlROTY2TDJXVjZPVlNPdUJ4a3kvZFZ5ZkE4THFsOUcxVVhUR2hXK0hEUUs0dUxVcWY3S1RPSC92WFFaTmZsTDU4bDBkbklDaWdLTXI0L2Nwb29UNGVTdC9HVVpORzcyVEd3L0hTL1E3bjgzc3dkUlhPZVFmaVFDRVhwVVhwVTJPNndiM1FWbTdYb1dFaEZLVVB5OHJaQW1JR3ZFZnBoc1FWakxmbS9tNUtzeEdOOG1VZXhuWUxTTVZZeHRPVkFCWHpFY2hGYVZINnBJTE05UWx5ejMwc1luZUswcDhqSUxlc2RvZmNrTGM5S2xxSmZrN2xqUFNwT3RWSldVWmR5eE5TTWNHeDVlTG9GNWlva0k5eVVWcVdQczVMMDVrakdBYkh1eXg5bG9zNmhnV2tpbmhPcE1FM2pZS25YQmUzcE0vMWpuV0duRmRISG42MzFHNEljdGp3NTBWQUxrckwwci9lMzZQbHZCQU1uUlFHZDZVc2ZXNlZqeEVCY1JIZmthU2ZYdHYxMWQzZlBZckFvNUVpRlhFY0lNTXR2V2xyZm9ZUXNMS3B1dmg1TGtwcjBXYytMaGkraEgzenV2UWpBbElNZWs1a1N0L3pwTWRiQ0pYNE1odnBFajBxRllJZ0xjellmZm5WSmI0SUhkcWRsNHZTV3ZUVmNHSStqbnVpN3FxVHF2U3g4YVRicEhqaEU1bnBEalBOQlRzNVNpODhtSWZoUkkxbEpTOGtKNmtsQWJJK2NmeUp4dThoVTVxTFVqSnU1ZWt6eHdtREx4ZUNxOUNQQzRnWjlCemxxbUZJdEo0YSs3NGxaNld0S3JWTzBTamE4NTAwakFUM243MEU4dmU0dnlnRjVYVkpzZlZjbE5haXoxMUU0eG5SU2xYbzV3aUlHWFNQTXB4d1lnVzNaQzkzeU1NSnUyV1UxM1FzT2xialpQM0RYdVFuWHc0MDZlc25PTjl6VVlybEt0Q1hBNGdSZnFUN2RmcWZJNkF3d21qaVJLT0pjT1ZkUHBIUm9qL0N3UjZoMzJZOUoxWEtHYXpCbXhOL2Z1RkhwUjRCbk9haWxOWVV5OU9uMGNLVXpoQmdrWXBVNmovNDluRUJoZUZFYVc3V0VlRnkvVHlSMXNPYjBxUmU0cnczL1RLWjZaWit3dTBkMUVXSVpyTXVpeTRicFpYb0V4L29sNGZkRWxHb0t2MklnRmhRempHMEd1WVU3T2lHVktaaGRZSndZcldKSFpmT0xLZnJIdWJHWjBNMk9BcmVGYXBzbEZhaWoyd2llN2JQYlhSQUx1V1c3NytrRWhhUXhjWjBTZTVDVUROTUJUczZrOHJVaXlUcUp1b2JyY2N3bDM5UnVHU0dvWUV3eEM5b25YekJXVFpLTDNYb2l3NEpCMitJYTFJb1ZZKys0Q0VvSVBIUTl5Y0h6Q2RUWC9GTzdpSGd3a1piZnQ5OGNnekIzUCtqbUlKTStZOGQ0UnR5SWIzclFVSStTdEYzTEU0ZnVCU09pL1ZTbHNHN3ZLaEdIOXNQQ3NqSGlyZ25ZNmRJOGpCVWM4LzM1WnF3MzN2RWpnbEJxazlHZ0wwUlJVWEtEczBnb0MyaVN1V0dTay9TSkIrbG1Kd3RUcDlBR3ZISHB6R3Qwbi9WUEFqUytKYWhlaEE0b2F4TXhQWUY2dTM4TnZrNXNaQlJETk1vM0xjcnZFcU9KNWVuc0ZSdzYyK3cwMUNXTkNnRDdTclRHU2hGbUphbWo1bzBjNnhyOUYrSktTUWdWY0E4a1pIcndWU3Arc1dTeWFhYVloRlhWL1ROREJjS3Yzazd3TVJPT0VnVW5ibHdtSVBTR3ZURmFDZmlwa2tPRmZxdkdnOEpTQlV3VDNBUW5QZGl6REpkWHBFeTlWaGxyYmRmNHBzMXcvMVhtOFB3R1p2MytEQzE1TzNYdkdZM3lyV3NzMUFLa1haaCtnRFNNZXFwYUgwWHA2WG81d3ZJWWtCZUNyVU9mOW93K012MWQxZEdqZG1hSlNnQmRBT3MxVWF5VU80VW1JblNJRTM5UVQ1OUNFSDBiNjc4NG84RjZFMHRPay9TVHhaSWtpVlY2cHFtWk1YOUZ5Q2o0K3E3dVQyamRJR0pka0twMjNZTmxHYlRCNUFhR2RBeEhnSG15aUZKUDFrZ1JVbG05QStvU25rZm5yTlluaEtaOHh5OVZ5dkhUelBBd0FUV3E0SFNYUG9BVWxNYitUZDFPZjFMM1VqU1R4YklvNUFJQlZLTjdQVTU1ZUJjS00zc0R3MkNLVU55ZXQzUXJCNUtrL1NodDJiZTdjdjY0TW5NYnF2aXlmNG5DNmltL0Nla1NvKzE3S1JKZ3BKd2R1U2pGY2c2SlVTYTVvaGFkcXZYUUdrZWZRQ3A2WlRBSHRMVkV4UTdtS1NmTE9ES3liaERXU3R6aWhrRityNEllWS96ZWcwQjZHQnRlMFl3K3JKVk5WQ2FSZi9mMjlvRDlRUU5aZXJmZWIyZVNpZnBKd3RNYmZuT1NKaXh6TGF2VmtmM3lCWlpPbVoyLzBaSEtlSHM5OGtWalZjWmNFeHNadEFYenMwdy9XRmV4MUd1VTR2enpwTDBrd1dpOUVpVnJoMmtLSW0ySDlJMGRSTkc4N2lHVnN4RUZDZ1BBSVV2TVltdWNCbERPL0dZcGsvQm5NVG1kUEJ4T0RXYmZaYWtueXdRSTBWZWFXbVp4U2cyOTR5U0pHNlVNNDlSRUtUK0pyRVBwTS9uOC9wMWsyaDUvSDFkNGNZOElwSFNLZm9Ca0hyZjI0cVFDVDVLMFJkZm9rd0pLTmc0NVVyTENTdElxTjBIOUdhNHp6YlA0bG1zSlE0LytFdlB6eHRhS0d2dXd6QzVmK1VzZjV3K3FETHYzK3B1S3huRjZVT3haQUhWbEgxQ3NVTTVVZG50NytJYTlaNlZvbG5DT0w0WktYdy94TVBkemhzSWxJSmJPSTdqNndYLzRCUnVsQlI5akQ3MTBRV3FOWk9XZEZ2VmlkSEhRc2tDcWluanBKQWFNZHJjNFFVR1VDVnljZGRmL0tHYTRmWFFsLzIzazBqejlCY3hTQzZaUGVtM2syb2psR2lqcWJrbzB3aHJKeHVYYzNRa0NERHNMck9pZmNLcXRBU0NLYjNTaEpwdkQyMit1ekdrZWI0UHdDQUZuWWUzOTJLa3lhcXN6VVlkQURQYmQ5SFlnYjQ5K2FZb1lyS2pSQURWVks4NllBWUhadTJhU3dkeW9DNmc5Mk11SDNYVHR4MTNoSXhjb1FXeUhjdEJzazdiOWs5eE5EYVNxRHhLSnBVYjY5OWNkakR2ZlpxV3VXS3JXLzYwOTdaOE1YbDhKazF0c1h6eUdnMmMraURCSnpscGh6YW1vODZVUnpzRFF0OVVQL0IrUGQ5UXdLOGV3NzRkMzVQejNrY2tnUGIrdEc2VzdER0JmRXJGa3NySEx0SGVuMHN0anZ4eEUrWnA4eDI1Zk9hR2lPOVBwOVFqZXlHWTArWjdCUE9CVzJqdlQ1WGhrVHgrZ3VPMCtSN0piSDRMZDVXZWE5WmV1VDhoMEMrNU05aEw1THlaSVlFditEclhqSFQrZndHZk9vTGxBalNnSFFBQUFBQkpSVTVFcmtKZ2dnPT0iCn0K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SkNRS1hHeGxablJjZTF4aVpXZHBibnRoY25KaGVYMTdiSDBLZTNnOVlWOTdNVEY5SUhoZWUxeHdjbWx0WlgwcllWOTdNVEo5SUhsZWUxeHdjbWx0WlgwcllWOTdNVE45SUhwZWUxeHdjbWx0WlgxOUlGeGNDbnQ1UFdGZmV6SXhmU0I0WG50Y2NISnBiV1Y5SzJGZmV6SXlmU0I1WG50Y2NISnBiV1Y5SzJGZmV6SXpmU0I2WG50Y2NISnBiV1Y5ZlNCY1hBcDdlajFoWDNzek1YMGdlRjU3WEhCeWFXMWxmU3RoWDNzek1uMGdlVjU3WEhCeWFXMWxmU3RoWDNzek0zMGdlbDU3WEhCeWFXMWxmWDBLWEdWdVpIdGhjbkpoZVgxY2NtbG5hSFF1Q2lRayIsCiAgICJMYXRleEltZ0Jhc2U2NCIgOiAiaVZCT1J3MEtHZ29BQUFBTlNVaEVVZ0FBQThJQUFBRXJDQU1BQUFBaTRjcjhBQUFBUEZCTVZFWC8vLzhBQUFBQUFBQUFBQUFBQUFBQUFBQUFBQUFBQUFBQUFBQUFBQUFBQUFBQUFBQUFBQUFBQUFBQUFBQUFBQUFBQUFBQUFBQUFBQUFBQUFBbzF4QldBQUFBRTNSU1RsTUFSS3VaRUhabWlTTE5WTHZ2TXQzVjB5RHRlYkhMZ0FBQUFBbHdTRmx6QUFBT3hBQUFEc1FCbFNzT0d3QUFJQUJKUkVGVWVBSHRYZW1pczZDdTdmUjF0SjU3VDkvL1hVOEdVRVpCQVd2ZDhjZmVGaEhDSW9za2dIbzQ1QjdIMCtsOHljMHMrUVFCUVdCYkNGeE9IemorYlVzb2tVWVFFQVF5RWJnaWdUK2ZXMloyeVNZSUNBSmJRdUQrWUFaL25sdVNTbVFSQkFTQlBBVCtLUUovem5uNUpaY2dJQWhzQ1lHelp2QjFTMUtKTElLQUlKQ0Z3T1dsR055OXMvSkxKa0ZBRU5nU0F2ZGVNYmlYQmFXbS9TTHdSdUVWYUdMUTVDRHo3aFNESHptNVl6VkplZ3FCQzB3WXZ1NnBYSC95dWtBVDYvWXNaTzZhd1dLRFl6aldTYWRvcGE5VDFzNUtFV2hpSFpxRHpFVXp1Qk1ERWNPeFN2cWJmUjJaYmZEUkZHaDhURGdsQjVtTGpvTS9vbHN4SE91azM1akN4enFsN2FvVWdTYlduVG5JNkEwZHNxTWpobUt0ZERWVzFpcHVUK1VJTkxIZXpFQm1XQStXbmRFeEZDdWwzOWtJeS9aVkgwK0J4c2VFVXpLUU9hcTU2SS9Nc3NSUXJKV3V0ci9KcEw4UHFFRGpZOElwYVdTR3FTd0poR01nVmt2bmlPVlVyYndkRlNUUXhEb3pqUXc5WElpR1dEWkd4MENzbFg1aGYwZm1ESDFBQlJvZkUwNUpJek80MFoyNGR6RVVhNlUvaWNLdldzWHRxUnlCSnRhYmFXVDBpdkJIbm0ySWdWZ3RuUjBlV1ZFS0FDclFCRUNocENReTZoSC96NmVMRlNIcDFSQWdJeXlUaGlFOEJab1FLcGlXUkdiWTFDRUxIVEVNcTZWenpDTGVUZ0JRZ1NZQUNpVWxrUm1NOEVjaTRSaUkxZEpwL2IzSTI3bWVkN29CVnFDSmFWa1NtY0VJeTBKSERNTjY2VFR0VUxKOUJqYkw3blF1VEtDSnFWa0ttV0U2K2lOekxERU1xNlh6YnZVU2J3Y21KL2NaU1FzME1TMUxJak9zQ1g5aVJVaDZOUVJvdDNyUjRqdUVQVVYrZUxXbTFDNUlvSWtobWtTR1pydndqL2pSTVF6cnBkTXVtNkpZZHJjVUZtaGlhcFpDWnZTajVhV3pNUXlycGRNdW03S2hjcThVRm1oaVdwWkVadlNqU3lLMFdQV1NiaUZBay85bGV5djNTbUdCeHRJVTQwY1NtV0ZuMWo0blNRd29ObkNLYjA5NWxNbXhWd29MTkRHOVNDR2pIa1NVVURnR1lOVjBuSElvakZmMlNtR0JKcVpwS1dSNEF6WG1LbG1zak5VdTZSWUNDSGFwczdOVENnczBscVlZUDVMSXFIZnlnRzdKcXJDQlc1dFRuSGNvM1Z1NVV3b0xOREdWU3lKRDc3WUV6ZnA4aXBZNll2Vkx1b2tBekRzVXIrbnVsTUlDamFrbzVua1NtV0YzNWN5TkhmZmJxLy8wTDhPbTNHOVFWbjhxRFBWTTRRdlBuNmUrK3p4TzYzZ1hPWGpnTHB2aUowbHFVWGc5ZEs2djd0TWx1dUdQUXNNYS9rUXEzYXdGb1h1bkZTV05EQmxnK2pPSE1HOHkzalNaclVObzlNZzdLMlZPZ2RYelh2NmhMQjJPVUM4QzUzSzBNS3BiWVI0ZUNGR3hFRlVvdkNJNmI5aVlRTjBRV0E2SFBsTDd2ZjhrTkt5RFJ5SU5nR1F1TnZaRHdKVkdCclNLanprZUhxaFJmd1hIKzRLUFVIQW52RDdkRmRYekNPUXUya0JZaDF2MHVqQjZwT2NJSXh3SWhwSTJzOGVaZU1CNFVnNU5EUXF2aUE3c0hNSnVBS245dHFOMnFsblV2d2dOYTdwNnNSMUNNWEw0TnM1NkpwRlJMK1dCKzJmTWxBSWR0QU9OQXVEd2V0TExuVmZjRFRiS1VvZVFjMHVoRHpUMldvb1h5SVlxcEVmOHVhVWw4MmZpZ1ZpWFR6aVVVM2hOZE1BTjVNZ0s4ZGNkb2dFbDgwT0QybCtFaGxFZ3hVUnc0Qmcrb3dMam5zWXFqY3k0TEp5LzQrQTIxblU0WURjOER6Zk5ZRFIyRlFJKzNjbkwvcE5yWXJRSHZCSjBxRnRST0J1UGYzM0FtWnpieEdJS3I0a092QmxWelkxZ0J6Z1BTYkx1c1RINGU5Qnd2Mk9rT3g2S3c1Q293OVBESVluTUFncGZUUWFUZzlwRG5XeGUxQ3B6QlUyZHE5bEdmdHIxYlRENG9MZUJqN2dZdVl0UFY4YWpsTUtyb25NYXZHZlVVeWRXWXdPa3pVMXhQNUMzN2xReHI5QlZvV0hSeUxUMHB6Tk1hQkZDR091Qlorc01kcFBObUU5aHVNT01LY21WNzNSUHFTVXFQWnNXcS9yeVBzNC9jbjFRR3Rqc2p6TXlQcGJjTWRGbXA5ZkFZMDZsaFJSZUZSMm9URTNmc1o3WmMzbThPMzlPMnhONWZ3a2FiZ3F5UnhtV3k1WEpnN282STZnOUhPWlQrR0d2aS9CUXFtTThOYmxtY2p3QSsvamllUnA2Y3Yva0dWSFNVWWV0Tk01OFppNmJCUVFQSlZYQUkxUnNOSzFNVDlkRjV6WG9DanRDZHFOSVdlYllHL3QyLzljdlFjUFN3NDU1YzFnN25tRVpGSTVjYTBXRnpLWXd1STBXZHN3TzNSRThrS1Q4YU8zWTVuSlg1ZE9WV1BWN1A4amlPaEt3NHBxK3RYZmIwb1FhZU15cXUweFBWMFVIWU5mS1NITWt0dWF3NnVXTnkza0kvUkEwM0tEbngzOXhPOFNpODJLTDJSVHVoc2xvbG9MbnI3VFp2YU9LcEJkT1RzcGF6K0p3cnl1WjdFL1dGWE5vZyt3ODc1NXk3eWZMalYyc2drZXM4RkI2a1o2dWk4NTVqT2tDRmhjYUFzYzhkUTBCTXFiOUVEUXM5TTBoRTZTQ2VjdlM4N0hWY3lrTTQ4WjRNNTZ4M1IzVGprODk4STVwSzU2eGdYZkp5cWxSYUM2UEJHenhET3ZqVWFLbjFkRTVuaDlBenY1eEMyS3JGNVJJTVlHdTlzYTk2cUV3cmh3NjJwbXZlZldodVNFMFhYLzZGeWZFeFlNTkhCY2JwWFFMNWxKNGpHNVUyVFNVTm5GUjA4SUhjckI1ZDBHalBRVFJVQmcyZitnNWhVQ0prRFNSWVgwOFN2UzBNanBYTG85VW9MTTNDQ0tRb0k0YVQvYlY5Qy8rVHpmbkJVZjJqZEZmRzRMbWhxM3JYN0MxRkk2SHg5UllFd0F5dmVNaWxzVkxuMHZoTWJyaG92aittZ0dOSitLY0JEc3lIKzZrbHc5Rnhwa24rUkVUTFpqTXNENGVCWHBhRngwTW12cC94L3Y5aUp2ajRYQ1Y3emFHVktUSjlnUkZBODNaRERSdmFPK1pRNFE3alY2OHgzZlF4OWpKRWdiUG5wRStPejRxTHdSbmp6SXgyV3VsazZyNHJnaHBtQ001Uk1qMzQvWE1kNFN0Y0RJRDdOdDBTbTJQUjRHZVZrVUgxRzNZLzRaTG1YRFlISVc5dHRvYkNnVXkwQTQ0YW9iQ0pZNTBWV2lndWFkeE5vWWFieTl5UnRRZGNyckRZQ1NubVR6WENwdjM0bm5JUTNMenJQZWIxV0p3MzNURklRM0NQYUYwOVBRL1pJV1RHWFQ1eHY5cWVFU1h6cUdHTHJhb3JpbGpDR1NjVmtYbkRrOG9qR3FLVGpNY0RvZUh1Z2xKSjB4bGRJY3NNMDYyRGcyc21Wb0RPNDF2RVIvUWJQWXlCcysyd21hVmVFNHVWSVo0N24xdGZyTkQ1NGtURG9WUEhjNDF2Rm43Z2hST1pRZzBvaFllTFpiT3E2THowRnRxRlFnOFRFYU1DUEhiVW12ZW1Udk9XQWVnakNWdEhocFF0OTdVSjE0UFNjNVN3UWliekJQQ3BOQUtOMXl0Q1VtYlNHTlQ0RHZGVTZFd3picE1UMmRSc1dhZnhNV29oZ2N6Z2xSL3pwK3AyYUdxNkVEQVlOaGdCSVN0cXBQSVNIRjBZZnZNeTBQaHJVTkRqdzFZU2ppdGYwcWJ3Rll2aTBjTEtkdys5Rk1OelBySEVkbXduV0M0SjJRRWhvdHhLNnl6ektCd1BUenFMNTFYUmVjMVRsVXBtQ1k0U2V4Mk5nMFdoTUliaDRhL0pHcTZnamt4QThSSHl4aGM2a2hYQy8wMFhZciswMmpuTHczeXNCMEZLTW5RWklaUjZCWHdBTjEzb3NxeCtzbXptdWlndHpHOFYwTFZTdVU3Uk9WTG9TRTBSNjBubXhPNHVBbG9BaDhEem1nclBHNXZleW1CNWtXU0NxMXdyZEF2SXQyOFpQWmkvVG1WY0NnOGxKMWthRExEVU5RYVV3Tkw5YlFxT2dTSjVTd2U0SUZUUEFLZWRNaVBabTl6eXU4ZlFjMCsyd1EwS3FRd0F5OWF0Z3dPYnJwcEQrdnBQNTJhOTcrTXd0VkN2enhoRTdsVWtPUk5xU1JDa1NSRGt4a0d1ZGJBWTZtZVZrV0hDek9kUlg0eGg3dE1Uc2lRQmp1ZXc0VGJQYUE1KzJRVDBPQzdiRHJiUXlGREY1dXRoMWJDNXIrc1JhY3dJR1VVcmhmNmhhV2Jsd285aUlmcmtLUjRsV1JvTXNNZzVocDRMTlhUcXVpdzJ0aEdOTnA0NmhWbjQzelFNZzg0TGp6WkJEUys3S3lBMFVEdWNPbnQ1NVg4RWlaVHlpak1vVi9BZDVxc0V5NDJlVjVZemRlNGRTZEM0WnJUV1l2eGNHV2UrTDFVVCt1aVE0YkZYZ1BoTWNJZFFOV012N3RlMG1UU1lCdlFlSDFIRVlZOTNKbDVnTUh4aTJiR3lIa1poYWtqSjUzOFlMVXRWdmFnSWxZTDI3dUQ1RVFvWEpQQ0MvRUlnaFJMWEtxbmRkRzV2K0FGaUxhSVBFYjR1MHM0M1JubkNha2l6YlVycDEvYmdNWVZqTFhkSDlwVVB0aW5PdUZqdTRVRmZoZFJtRDBFeDBXNnBnVlNZUms1V0RQK3BIcWNKLzRjY1E0SEt4UStHanZmRkJ4SlB6bVpRZU82RkE5OWY5Yi9wWHJhQ3AxQjZGRElpeGVwWWljVVpxVE1LWitobUlLVGJVSkQ3YmNkRnFPTnNNdk4wOWpEZFE0eVJSVG1nTWFXRGpySEVEQnlXbjlsRHl0aU8rTzIzdWJWd3d1Vksxcmh4WGhFWUFvbUw5WFRWdWdNUW9aQ1hyeElCdGNaMTV1RXdvdjNTRGVGaGdxUEJzTHdRSVRQWUNEbGdHcjZwSWpDM0hUYlJmcm5iTHhMaTFBdEIzdk1qbnQzc0hnVkdtQ1NSamFaUWJkZ0ZUeVdVcmdWT3JyeE1UL2EzNndFZHpCUyt0WmEvemNJelJOOXdPRnhENitoWUlPZHdRMnpuR2R4YUM2RkwwZGpRQW1GZnIyeld1aEozUzZCbGNpUWo2cXllUFVNekJ3a0dUcVZZWDA4bHVwcEszUjBmOUt6UHI1RlVUc2RuSUcxU1NpODJBbzNnZVo1ZWozWUFZbUd3WWN3ZzRHVERsd2E0K0QvbVJUR29YellSa0txN1hEaUdIZ2JVTERpQm9rc2p3c1lxWmFlY2pzRkJwZ3BocEtVRXhtK2dNZFNDcmRDUjNVa2lCWFpOb1lYbkFucE5xSHdZZ28zZ1libkhxRHBqNXMveGNlZ1JlYWlZWi9ISEhiTW96QTdZM3JPbCsyYlBmQStBaHlaSTA5UjNvQ3lLSmROZXl1ZHY0RzZKQmIrQmg1TEtjeGJkKzJKaXhyb2NJK1JIZzFmSTdCNmtjWlEyemRpcytjT3R0WmRTMzVzRDVyTG16N3RkUXFTT01KZ21CWjA1M01td1poRllaMVpsY2lQU1Z2VlhlZTlBbmRTdFBrWGFlQ3pmUkF5RGdNbTRDUDRwVTRZV2M0Y3pmQVZQQmJyYVNOMEdDT2E5Zzl6a2k1WlE0ZGFWUFM3b2pCbG05Q1FwYk8xY3NBTTNqbmJ2LzZaczBsdmNMNERTanFCak5aQ3NQY1R1ZFFseFFmbGxmNzdlT0VQbEdZUHQra3lhK1lncm1tRFN3WHpYTllRVzV6c1o3RzU3aWhEdFdqUkRGL0JZN0dlTmtLSFVDSTFqWFE5dVNyV1FFL0xUMDRFcHNFdStiOUphTlRjbmZPME5EU1RNT052Z1Q3MEsvTHdvNEp6T1RTTHd1dzVLek1QZDE1eFlEZFdhOEV6OENVdDZaTzU5OUtBYjl3RUM5QlhFcHFOQUlSZ0FZOG15bEJkVURURFYvQllyS2U4UUs0YkJmL3JvSU1Gb21NOFRKRVlOZEFwd1dkb2lkcHJNODliZEFzTi90NGlOQ2dveldwWmd4Z2tnckFmdEw5M0RwcTcxL25NTDh1Ynk2RlpGT1lRUnZYR0M2YkQ2ZTdCRFFBR1d5WXdDSFBUUkpKbjlOa0FwWDhjNnJJZmN6UEhtMEdRS0VOMWptaUdyK0N4WEUvYm9BTW9vVFpPN05Nbnl6Sm9pWHJQbHIrWFhjTzkvUDhHb2FIR2hGYkJRYWswWk1vU0FJaDB6T1hRTEFwalp2MUtrUk5GdmFqRXVrcjRZcDQ1MWk3dmlZSTdFYXpoQmZrd3ZDRjFVWU5JUmtBdFlJUUxwck8rZ3NkeVBhVWw4dXJvTUlPbmVoNldUa1l0dVp6NGcrR3pkaTlrYXNUMm9GR0NRL3ZkU05WOHRJSHRNR1d5dk5xOFpzK2lNQTZnRHpKeVQvN3VObTlBeGoyTEYzeFY2M2U5YUdvd2NwZysrM0NITi9ueTl4L0FPYUR3NHRtRmZiZW9rZFVJeGpOOEE0OENQU1VPMTBhSGJQQjB6K003V1Q4MEswdTlRcFJ1TWR4dkRocXRRZVNIV1BzQzRZTzJvMStpdnFkQUhKNUdVaGRvL3A5SDRRUFFBTXdjY2tMdk5hYlhnZFBIblBKZmVHMEtVUHY4VHZHd0ZYM1FKN0Z4M3NBTlI3anVPRU9WYkJNWnZvQkhpWjRlR3FBRDhpVG5NTUgwYXIyQlRtQ2RDM2RHa1Rwc0RacWhNYno0YUxBVElMQ203NW5qWUNBalU0SkRTWUdUbVJRK0hKNG4rTTVFcjk1elRRVmVJUXFIWU53U0tWRFRha2x2L0VoSTk3b2FveHg4TitUVG55SVNUakNVWlo3TXNEb2VSWG9Lai81VlJnZkU2VVBoaWRQZDl4dk8xZlRVSzBoNlI0V2QzQXQvYmdTYTQ5WFZOR3ZTQkJ0M2RNM0o4OUYxai9NQ0FpLzVPT2xDZUxkNzJ5UkRVZXhraGxYYlZxaW5jMlZOTkI2VTAzeWQ5UFdjUVdjeU9mUFdQdk9rM2dRMEZMZlorNTBvMW5DRDRid21aZVNhYllVenl2eXhMQWtsRlFySEloRG9aMkN3bnMya1h1K0RFNGFPUXBBUk5yeEs1L0x5bjV1Z01NOHYyL1lVQklOamFzcHZlYU5MMzJCWlVQTm1iaFVLVDNYRkpEckFZSnVLT2ZQTW9TV1dLUW55cjIyQ3dqUVg0OERDc2JBMTJPVzNLcFdUTjV6akdQR2ZWTmE5WHA5VVVteDBNc09xeUlDZTZvYzIxcWgzcXZIQVlIdmo0TnZmNDNkNXU0RWgrZEZOTE5JbW9HRUsyNU4xdkdvMGJsaW8ybkVqaGYrdmFyay9WTmlVa2xJemtobFdiU3pzcWNyWUMxdE5wSW5HQTROdGZ4SDJYYm1XQnQzS2h6R3hxQVpFZXo2MmxyQ2JnSWJwYWpXWkg1bWU4eGovSEVRa0ZrNGIyUWt0bmdOMXJieVBydEZ3SGhRdzNuallJMi9QWFYyQVFyYjFVVjlwc1NaM1NNV2JHR0Y0eDlJR29JRTRvWE9lOFNjTVhXaUNhQzlKRkFyalZtRlA5U3dva3htczNEdjdFVzA4Mk9CUE54NElJaHkyV2VhdzEvSWFTSjNOYlEyL2kxY0VHbitiTVlVT3phSWZvVER2MlhVZFFGT3hVRms5RDlITXNPZnpXT041aGdhUnNRN2JMck5UYVUzRlVxaTRwaHZScm5NaTBNQWdaYmtkL09vbngyT3BLTlZmcHZEbGNybS9qMG9YVDgvM0hSSXNhSk1ack53Nyt6SGQrQWlEblhpUHAzYk1WM2FRMnRzYS9udTRUVU9EYnAzNWdsNXlSZG94K0M4dktwRWZaSmtRK0dIR2Nza012NmQ4K1JKUE41NmpPeGM4YjY2YzlybWFOb251bS9KNDhnWDhYczVwYUVBdTNNYmEzWTVvRHk3OEJIRExKdjloSzR3OUFiRmMzL2VQQi95QjB3Q0ZKek44VDR2YTF6eU5qZ3B5UFE0N3FvcU90SDYwRFVXMm5sbHEzNFpHTlV4RFE1WFNpeXRSdlFpaGw3dXVWbFd3UDB6aHFqaEtZU0VFbnZZN1pPQnhWSGN2U09pdVhhVGRyN2daL2RNOVR1Wm0vUlpORXdxM1FGWEtWQWc4ekIzVUdEOTM5cFMxQUZXT2dGQzRIRU1wSVlvQTd2bm45MEs5YVFMc2JNOFhSdStUQy9rSUNJWHpzWktjOHhHNDRQYXNqcDRuLzNSQzRQa0FwdThRQ3FjeGtod2xDTnovOFpQQ04zR2hTMkNNM3lzVWptTWpWd1NCSDBCQUtQd0RuU1FpQ2dKeEJJVENjV3praWlEd0F3Z0loWCtnazBSRVFTQ09nRkE0am8xY0VRUitBQUdoOEE5MGtvZ29DTVFSRUFySHNaRXJnc0FQSUNBVS9vRk9FaEVGZ1RnQ1F1RTRObkpGRVBnQkJJVENQOUJKSXFJZ0VFZEFLQnpIUnE0SUFqK0FnRkQ0QnpwSlJCUUU0Z2dJaGVQWXlCVkI0QWNRRUFyL1FDZUppSUpBSEFHaGNCd2J1U0lJL0FBQ1F1RWY2Q1FSVVJDSUl5QVVqbU1qVndTQkgwQkFLUHdEblNRaUNnSnhCSVRDY1d6a2lpRHdBd2dJaFZmdkpIbUpZeHh5d1NhQ3pRUXdRdUVJWnEyU0wvQ3hEdWZibGEycStybHlCWnRJbDAwQ0l4U09vTllxdWUySEtsdEp2VTY1Z2swRTUwbGdoTUlSMUJvbHErK0pOZjNJVGlQUm14Y3IyRVFnbmdaR0tCeUJyVkd5K3FpbnZGTTVnSzlnRXdBRms2YUJFUXBIWUd1VXpKL3JkRDdEMjZpdVh5dFdzSW4wMkRRd1F1RUliRzJTRmR5M05xWC9kcW1DVGFUL0VzQW9OeHMrZlBPS0ZDREpGUkdnajl4L1BoTkxCQlVyKzdHaUJKdEloeVdBR1Nuc2ZOMDVVcHdrRnlFQUswcHdDTlFoRUFXYkVDcVFsZ0FHdjFqT3h6bFNnQ1RYUStEQ1VNdDhkQUJTd1NZQUNpYWxnTGxxQm4vK1JVcVE1SG9JUEFsdENWbENpQW8ySVZRZ0xRV01tcThHMVpKMWpnaUVGWk5QUkdGQk9nU3BZQk5DQmRKU3dPQVhuUG00UjBxUTVIb0lFTko5dmZMMlZKSmdFK25ORkRBY0ttT3VTQUdTWEE4Qm5uaTQxaXR3UnlVSk5wSE9UQUpERk1jL2owZ0prbHdQQVhKNXVxTHlydWVkZWt2RjJPd1ZtUlF3NDg0TzJXMVFSSzJzbXpzY0s0dW1EV0VOY0tlVFlhWFk3QmFaRkRBODI0V2FKWE1zV1N3c3ljUnI4RVhiT3FDLzlobEtGMk96VjJTU3dJd1QwaVc2S2ZkbUlVQmdseTIvd3hwZ21TT2VKZWdYTWhWanMxZGtrc0FNczFrN2RjKytvSXp4S2duc3NsQjJyNHJLTzVCS3NOa3JNaW1sVVJzL3dJK1dhZEk0OVNwZEliQUw5MWJ1VlZITHNka3BNa2xnb04zcXFLU21Va3djQVFLN2NHL2xUaFgxVUk3TlRwRkpBc01iUDRERlpSRmFYRzNseW9nQXZqMmxkT2x1cDRwNktNZG1wOGdrZ2RFMitGTVNoWXhLS21kVENDRFl6NmtNR2RkMnFxaUhjbXgyaWt3S0dHZzJIektabFVHZndpeTRmbGU4SUxSVFJhMkF6VDZSU1FLalh1Z2hpOEtGN015NkhZT1c0a25EZlNvcTdlUXZ4R2FmeUtTVWhsZU5RYlBFQ0dlUnNDd1Q3TElwWDlMZHA2SWVLbUN6VDJSU3dBeVRXWE1qNGV1ciszU25UZS9uZXA3Njd2TllTY2I3N2RWLytwZGhSKzQzOEhENmt4SDY0bmhadm9tMWxxS3VCaytXcXRUQTV1ZVEwUWJoaWJwenMvYnMzVHVsS1NsZ2h2M1JNNmVqMzdEYTNLRVBIbGpqL05kdHdhUmZRQXdsNDR1d3VSd3RpRFI2ZGY2LzZVWGRXT093L3htMzFIUldDcjFJdEZ5SUtvcTZIanlacW9Kd2xXTHpZOGhvMVR1U2xvQzJtS3VOdlk2NFVzQ1E1cUd1elVNUEhuN0NwMlVBTW44cGluYURGZTNqMTAwcitVK3ZDNk1uZW80d3dFSHI4R0dQWmo0REFORmZBWkFMMXNJaHlldlRYUkhVSTBDc3gwY1k4L1JwUWR0cUtPcDY4T1NxU2cxc2Znc1pyUUxxelhhZ09aK1J3N2RoMmpNQkREK0hDUGNhL3A4dWVlSS8ySFoyRCsxcStRNGFVaXBvNmtUOXlVc1hISnA2RGNnTGxtSnh0R25tSEFCeE5ZRFlIK2lablBUeTd4VjN4N0VrdU10bWJyd1NhR3E1b3E0SVQ2NnFWTUhtcDVEUlBVdWFDWnFCUjZmVkE0aXB0RGNGRExyQ2VBVGNZVjFENFArbDAydWJlTDh6RDhhdXVkYm93TjBySkpGbll1eWdBS2VFV3VxSVdrdVMyd2o5QVdkbEFKMmJaakE5NmFrRDRILzlQS0REQWhZcjZvcnc1S3RLRFd4K0NSbmR0eGpxam9maU1DUU9mdXcwTU5xRXoxeXFQQTN1SU5idFRMSHlvS0lOb0JaMDFmL2tXeGdNUG1oblk0Q2xxamhYazhIa3NQZlFCVHllNHBvZUhEV1lPOGhjcXFocndyT3VxdndTTXJvN3liYjBwek5NYU9IUlliQUh2TXkwTnNOY2xqYmZ1dGpwLzZDZktuTG1BdXd3bXFlNHAwdUFvUEY5bkg5a2lrbmpHb2EvNDhId3RJbUZBUVF6eHFaaHNkT0RuSnByS0orR0h0dUNNWUV6YkJvWDA2ZHJ3bE5EVmRJdEduTDhFREphWmxRWFpWa3VWOVlXVk5aY28wclBNRUYrWTlsRGx6ejEvNlg5UW1YZDdMd1VDcWZHRVBDdmxoeFpWcFJVMUdJVkRXdFlueTFwcFYrUEFRNHFFTlFJRHpYY3FIYWFIQyt1dGt4UlY0V25ncXJNZ2V1SGtOSE5naTN6cHJFNW5tRWRkRlFmblN2Mm44TzAyU3VWb0FQYUhGSUp0a1ZndzV6aW12WnNVZG9aUjJwa29KYVN4WFU4VjlaYjA3ZU9nVEk3SGR4bzZ4NE9UclNrUEs0NjBsajU1LzhvVTlRMTRhbWhLblB3K1Ixa2RLdWVnYlVnQ0w0eTQxQm9MeDF6SjQvUG81OGVzTGhjYWxLRTB4SXozT2NZTXg1V3pKRU40S0luTG0xcnFVRXMvZDhOazlGY0VnK01XdEk3TW1ZdXdnbVJpaFIxVlhpcXFFb0NEZlB5N3lDanBiNDUyZ1BwWU42MDl1aGNrZi9hRU02MkVLUGp6VVhZYm5oZUtCeVJxVUl5eStUR25weWFpY3dzS1dBWXRmT3ozUjNUamsvdHM0eHBaV2NsaXJvdVBHdXJ5dThnb3pYZzR1a2tlQzQybzNSVzd6KzdsZ3NzQk55b0MyT0RvMy94LzRCaHRqTTAvc1hXM1dVTmJUY1o1RFpGT0o0ZmNFdi91SGxZbXJrdWo5aklPRVo3S2o5NU5rMWNkaTFRaWFKV2gyY0t2OVZWWlZ2STNGQ3p1djcwejlWRzNaR2gvNEJaNW9Jc2o4YXo0MkNvOURiNmhhUVB0aFhQQzRWRHN0ZEpzeVBSb1V5YXVBdnc2c29xVGJUcjdEMnF3NzF3QWh1ODlMU2htWXpuNDhRQVgxa0JnQUpGclEzUE5INnJxOHFHa0xtaFp2VXZlSkFBanNla2ZUQlZhajZETXdsdlZuSjg2VUVsNUowQ2lIQWtRMkd6d0tyblRFblBFeUdwWE8vNmdJRnEvKzk0dngveGdRUTR3bkE4eVRlT3pOQ2RuVko1SVRpN3k1WTB2a0JSNjhLVHdtOTFWZGtNTW04QStzd3N1Sk92eXR2MGs3ME5sQXJyb0hjbkQ4YjJ0bW92VXpLQndsNG5Fdnh5S013amlPY3hod2Fid3dGR3ZHRVBKcTZtdzJHN0ZJZkwvWGc5czlySHJMQ0xVaWk0Y1BQay9ZNHVuVU1WWFd4UlhRK3Y0U3Jxd3BQR2I1Q2lycXBzSGhuUXQ5TTRvVXJhWis5VEdJQ3hUL0laekR6N1pJNE1kaTNHTDFKNnh3aVJ2dXNWRlNQdlNxZHNURDJQT1JnSzMrR0JxaEZuSkxUTFlZVlRULzhqVnRodEdFbmdDZURteXZqZFl1bThLanhwL01aV1ZsV1Z6U01EQWxxMElQT1FvUk13d25yKzQ0aWhlY2FHSXRkaW0zZGE1K3d5Mmo3ekNwR2dKWVB6ZzJub0c4eGdLUHpRMjVoVklXeXFUVC9tMU9Ga3hKdlpuVWZoZXF0WExBN3AvcHcvVThOblhYalMrQTI5VTFkVk5vOE1XSXplVkJkV2lpUTdnZW01QVJpTnhhWUJHcUNlZFVLMnlka0l4cDZhVGV0WmhaWmxWZ0dDNTAyR2pBQ29sV0dEc1Y0MnVrNGlYaURWTi9zRUU4Tkh4VkM0L3RKNVZYaG00TWZJMWxPVmpTTkRUN3BZZGlSb1Fsd0ZBc3VheStBRFViaDh1MEdJRjh3Q1Y3alZmdk9PVVNjOHA4VnlFTmJCNXpYT3JDdjVvaTdFREFyWEM0WGpvTUU0NlRVeG50dTRVaFdlR2ZqUnV5bHQzMUlQbUlaMEZVNjNnUXczMTNTY2MyZ0J6NWZubXo0dWtCNkpLSUF0NUJ6eCtEUGx5eFZVbUw2VkhSWjNUZ3JYd2ZDdzc4ZTgrdFVtK2dxcHVHTXM4Tm9NQ2xjTGhiVk1nZjlMRmJVcVBIUHdXMDFWTm9FTUxqVENZZXBSQm9VZjF1TnVnVjYzazNnRGtXZUY3RXlwWDFTSVl3MmlkaXhWV0ozcktrZ3l3MWtxT09USGNGeG9lOGRNZGQrVHpxY3dzOFNheTZqVE5MT1VwWXBhRlo0NStLMm1LcHRBUmprWXBtb1JBQ2FuemU3RWM5ZzZsRFZsUGQ3SHV2cnB2YUJ4ekpJOG82SEdjY2VEdzIyeXBHb1pvQWZ4Y1AyUklLOVluMDF2aDk4ajVHN1ZRT0h5S2N3QU9DNTd0ZmFwZ3BZcWFsVjQ1dUJIdmJLR3Ftd0NHWHo5VW1jN2VPU2JPUXVXcGxaY2V2dDVKZk5hN0p4VnpZc1BZOWtENlR3S083TnNNeUxCRnM4THEra2FWMXJXTm9kWDdERFlQbitNZ1BrVVpnQjhPKzZLVlBSN3FhSldoV2NHZnFXcWtnL1dKcER4eFdVYjRpaWdrUTBZYkN1aWNTMStxam5zT1ozeFcrd3JyQStPc3ZKY3Q1MHgrS3ZGMGg2LzRTN3d5YUpRS0h6Z1NUMTdDR0l6NVJyeE9WYVlBSmp5bUlKb3pFeGNxcWc4dnRpT0IxUzlFQjVxYWhaK1phb3lCNXh0SU9OSlRBakhTUXFiM0NZc3RGZmFrS0FDSTNlZWNMaWVPcUVJM1FtRmViUXhnNEJZS2JwMmNySHkvOFJob0lwNDFzRHgyQTc4MlZxdHVVZTliZWIrZ3BkTzJ2S3hydm5SUmJZVlpnQWNBYTZMK3NlV3pQcTFWRkhyd3BPUFg1bXFXRTFQL05nR01xNlFiSzk4eTZEeXdSWVpSMlBnd2pXSFJkb09MNXg3Q2JuM1hHUlVWck5wOVpmMm9IUTJNMjdqYlY0OXZGQjVGQ3MwN1lKWHN5bk1BTmltQ2FvZmE2aHl0bFJSVzhFek5DcUNYNkdxRE1XblQ3YUpEQTFodGxJWVRZSHQxRDZESVV3eHNrUlAxWnpXUWp0TU95a2R0ckNPUkN0c2ZvRmI1SmpXZzhXclNVS0ZwbDFRNkd3S013QjJkUEhQMlFSV2pzSlNSVzBGejlDaUNIN3JxY29ta1NHbGlBYkNZSU1EWHRvNVUybG8wQVRZSFNJT1BUSjVRdDNsc0lXRzI0U3pPMWxvNFVWMmhGMjBMRjQ5SnlZT1luNzBKSVV2UjZNK0FzQUpoZnRsK0U1QXNWUlJXOEdqUlkzaHQ1NnFiQkNaSjY1b0RnLzNhYWlHLzJFR2d4RjJxRFhjNEp5UXhrRU5oaEk2T2VJL3FWOXM3NEE5MWtVRFFyeWVPVmQ0NnROMTVNa0lhRjZkSmdoRkdYMm5adElLbzJVYmR0VncvZllZZGd5OEhHbGZqaWxmQUFBYmxrbEVRVlJPbXdKNWx5cHFLM2kwaURIODFsT1ZUU0h6UEwwZUhFTzRHcWtCZytXbjhGdzA3UE1ZODB5ZThjSUE2S0R0K2szZW95OVNmOW5jNTFFNExxKyt0ZDMvZ0xLb0FGazdLOTN3Nmo1UEN1ai95TTdGdUNQTnZxbWVLbU43Ync4Q2o0a3h3eE1oTDJHcG92S3VJWHZZclFHUGtqcUszM3Fxc2lsa2VQWVFkT3B4ODJkSUdiTUlnOEU5emphRVRMckFPa3hhbDJqSGs2VU9hcUVvZld1N0hJU2E3WUtRWWcyUWdFMk0xVTdqMmZCQkRDdFhsTUo2REZTNVNWZHQ5Sy9XUmp1cjFNVS9GaXRxSTNpNElYSDgxbE9WN1NGemVkUFgrVTVoRWdNeThNN1ovdlhQdEtGdk1OMVJMZldWUnJ2U3R1WHc4L2twWkgrc3NZSkRhOXVOOU85cm1rSmMwd2FYYXRMejdvclhwL2prSFNsYTJJV0lVbGlORDhwTC8vZnhYRW5RYTl0VHFkSDh4WXJhQ0I1dVV4eS85VlJsbThpUWMyWWJGb2FNTHZESEx4LzZCVnY0RmIxWlNqT3N6MXIyTkVmUFNCMU12ckpQYWR1Z25JS3E1aUU5TWtxRTlsMEpLRzRmUk92aDRWQXRTRVhvRnFVd2U4NnF6VURYSzlvNUF4UndsQmF1MlJsdDhFNFhLeXF2a0J2bDFZR0hDaVFvd3ZpdHB5cWJSRWJwbHE4SUlPMEg3ZStkWGU3dWRUN3pxN2JtS1EzcFBCUTF3M0lyRmFEUlluUUF0RThldG1PRzJqUTlKVzl1SEk0QXBIODhuOHlENE0za2x5VUlpajlNUzFsWDRFZVV3dHhveGRrWHJBNVEvUU1vd0dETEpYRExYZmg3dWFLMmdRZWJNWW5mYXFxeVJXUVFIWEoyTFpjVkVrR3I5S01OeWhTQUR0SXhUMmxJTy9FK2Y1REF1aWNPbUE0ZjN6VjFPZkVIdy9OV3BDZEtMYjJFanZNd093ZWpHMUlYTlloUWdjWkdqREFPaUJwUFg0UW9oWkVTK3YwTUo0cDZVWlYxRDhBSEJBMkw3QmU3TkdXNW90SWFlWFY0b0IzVCtLMm1LaHRFaGpxWnd6bkh1cG1QTnJBZEJ0M0JZNjdTYURNY1UrNjRudUZiK2o0VXA5L2hqWnM5OWRQczZ1UEZMN3lDYU5GWEgwZ284dXpBR0ZKMDhleGliajVxNEFSd1VRcWo4WG1RMFgveWQ4aDV4ekh1NGJ6Z2V5OW5qNHRaalM1UVZPSndiWGlZd1JQNEhkWlNsZTBob3pvVTlNdWROSVl2Mmc3dUdwc1p5clJBYWZSOHo1UUtSeFFMVEM4Y25mSVN5RW1MY1NSU1FvdmtPdzFLbHV0Q1g4VEdhUVBYbDFIMUk0T24yQmFuOEFHR0JRV0IzbnROcjFhbWIxdmx2ejE0SGc0bGlucG9BQS9aNENuOFlFQmJSMVUyaDR6dVdBb2xySzI5UUJmTEtuTU80SGw0UGtFWEZQeVBPa2pIZ252dk40eS8rOWNWeGhQa2dTTldzTDcyaVcvOFFFTkhRdW5LNEpzRG4vNWtZYVl2c2VTVGpaK2c4T0h3UEVGdHZYcHBNQlY2QlZCZ2JpSlMyMWp2MHJNaVJZVVlyRFk4MlBPVCtHRkRWMUdWclNFejlERFA5WnJEM05HMUo4OUgxejNPU1J5SElvMFROWk04NlVrYTJhT25OSXpNbnhXTGxyZmFCZWozeExzUEppbThtcHhEUllXS09wU1RkNUtFSjVuQnE2ZVpxbXdFbWVQVkhiNnRlVThQajlJRTNoYUpGalF5MVpOWkFaWXc2WTVtbHJOMk5rRFhmSnZuOWV6RDhKY3BuSVFubWNIdjBHYXFzaXFGWXcybnFSZG5vd1VJQm9mZXhlY2pVcGd5VEdpWmRuNTJtY0ZKdDltbHJIOERkSVNlUWFiSys4Qkk5b2NwbklRbm1jSHYwbmFxc2lhRm93M25GU0xiSTJZS1Q4MzQrVEROU0FGWitKamhCVi9lcnF0QXpsRXpHV2MwWjE1V2FMdzljb1dXeGJaSFlmM1V4cnpHenMrZGhDZVo0YkNtcWdCVHZvOE1tMFJicXpoYXRXekYvTTZJMzBFS1NpUWU5MFRFYzlNVkhHZ2V4cFM0MnYxZ3o3RWx5dGpFWmRCQWUrZmJPK1R0Ykl6Q3NLZXFtVXRtOTBvU25tUUdlb3hpTlZYWkJESk1ZWHZ4ZzlkOXMvbGw5MExHcjJGT09uZVVZSUVzZDUrU2ZzNElnd2JhRGcrOFNDb0F3c1lvZkhoMDdaVEIxSmNrUE1rTTZnc1pxNm5LRnBCaGRsZ0dqdCt2bnZVaURoUC8vUE54ZTFmZVBXb3AyYlFFcE9UbVVuVmVTVi9PQmM4bDJITlhGeGpHN2VHVEpOd2FoVmVDTFFsUE1vTjZZNHJsTlB5bXF0aVFUelljNk5FNXovaFRtME9hWlJlNy9KZWlKRGpIYm9BYkxwT0hHV3N2Q0RrUDY1aUdzRXhMVXNHR2ZMcnhvRmpDTTh0WU1CQTdTTzBsbGY3T1BVbDRraG4wVjFkK1gxWHNYa3MwM044WlR4TkZMYU4wM2xlRmFtckg0TGJjNHk4MWhXMHdGdHNVZUluWGVNc1d6NFlGY1JSK1BHeTdUSUpUOHdJTzloWmJWVTJtSkR6SkRDREtUbFRGQmpYVmNMQzVWdVRBdm9qajhObEZGdjhhOU5mMGplT2wwdVpGVTByeUUzNU54U01kWVFVc2w4dmwvajZxbktmbit3NEpjVngyZFNVSlR6SUR3ckVQVmJFN050MXc4TnJNOXh1VGw5dVd3UXBvSkxJdGJPUVhPdEw2K1J6TVlqMklFcmxuYzhrY25neUQxM0JpdWp2a1FBOVgxRWtnVnQ1YzQ4b0ZTc0tUekVBeTdFSlZiRFJ6R280YjBidmJFWWY3Q3ovRDM5ckFxZUFXZERUZ1Jkb053RjlQKytsaWVLWXUxd1gzeS9wYXlqZ0JZSFBVeEJvcERMRnkzL2VQQi95QlUwajRHeFJPd3BQTVFEMjdDMVd4ZFRTejRSeEM4Q3M1UHErOFNTYTdvbG0vUnRmQVdXS0psUEl3dHlUaXphVWZPbzNVSThrL2o4RGZWWlg3RlI4bitYU1BFejRFMVByZzdWOW9qZkpNRE80QzVYZjl2SW45NXhWa2JJMkJsTjhFQVZHVkpyQjZoWTYrZ1QyVDVtWFVDUmRjU3U3b29kaFBKd1RXc01oL0h3RlJGUitUQmlramhjMUljTEtpK3o5K1V2aVc1M3BQbGlVWGQ0MkFxTW9LM1R2T3ZQN2NGc2tWMEpFcUJJSE5JekRPa3d1Rk45OVpJcUFnNENNd2JzL0syOXZobHlBcGdvQWc4RVVFaE1KZkJGK3FGZ1RLRVJBS2wyTW9KUWdDWDBSQUtQeEY4S1ZxUWFBY0FhRndPWVpTZ2lEd1JRU0V3bDhFWDZvV0JNb1JFQXFYWXlnbENBSmZSRUFvL0VYd3BXcEJvQndCb1hBNWhsS0NJUEJGQklUQ1h3UmZxaFlFeWhFUUNwZGpLQ1VJQWw5RVFDajhSZkNsYWtHZ0hBR2hjRG1HVW9JZzhFVUVoTUpmQkYrcUZnVEtFUkFLbDJNb0pRZ0NYMFJBS1B4RjhLVnFRYUFjQWFGd09ZWlNnaUR3UlFTRXdsOEVYNm9XQk1vUkVBcVhZeml2QkhscmJ4UXZnU1lHelJReVF1RVlhbTNTTC9DcWYrZnpsVzBxK3IxU0JacFluMDBqSXhTTzRkWW12Zm0zS3R1SXZVYXBBazBNNVdsa2hNSXgzSnFrcXhlR052L09UaFBoMnhZcTBNVHdUU0FqRkk0QjF5UmRmY0pLWHFMdm95dlErSmh3U2dJWm9YQU11Q2JwL05IZHZBL0JOaEZndTRVS05MRytTU0FqRkk0QjF5SmRvWDFyVWZhUGx5blF4RG93aFl4UU9JWmNpL1IvK0FuSnoyZHFpYUJGdGI5UXBrQVQ2NlVVTWtMaEdISXQwdm5qMGRrZm9Hc2h3bGJMRkdoaVBaTkNSaWdjUTY1QitvV05zTXhIKzlnS05ENG1uSkpFUmlnY2c2NUJPbjhKVnI0L0Y0QldvQW1BUWtsSlpJVENNZWdhcEovSUNzdUtVZ0JhZ1NZQUNpVWxrUkVLeDZCcmtFNE03aHNVL1B0RkNqU3hQa3dpSXhTT1FWYy9uVC9IZnExZjhPK1hLTkRFK2pDTmpGQTRobDM5OURNT3FGMUp1ZGZ6dmVUMjdkNHIwTVQ2Sm8yTVVEaUdYZjMwRGluOHI2QmMyQ3k3MDdrd2dTYW1GbWxraE1JeDdLcW44Mjcxa20wZE1EbTV6MGhhb0lscFd3WXlJNFgvRXl0RjB1c2dRTHZWenlWbFhRdjk4Sks2bTk0cjBNVGd6VURtLzlHNW8rTy9zVklrdlE0Q3RNdW1LSmJkTFlVRm1waUtaU0FqVmpnR1h1MTAybVZUdHJkeXJ4UVdhR0xLbG9QTVNPRkhyQmhKcjRJQThPL3pLZHRidVZjS0N6UXhEY3RCUmlnY1E2OTJPcjQ5cFhDWTNDdUZCWnFZc3VVZ0l4U09vVmM3SFkzd3M2elF2VkpZb0lucFJRNHlRdUVZZXBYVGNiZDY2WXJRVGlrczBNUjBMUXNab1hBTXZzcnB1RnU5ZEcvbFRpa3MwTVIwTFFzWm9YQU12c3Jwc011bWFHOGxpck5UQ2dzME1WM0xRcWFFd3M5WC8rbHYxbmFqZTdlTjkwSTlUMzMzZVp6V2VhN3Zma01nWG9hTnZkL2dsV1g5eVFoOWNaZE5NVFMxS0x3YU90ZFg5K2xTdmZBM29WR3NuZVJRSGpMTEtYeWszWnRnVzh5RmtyN1lXWXdOU0RQU0wvOVF0QTVmL1BlaUFlWnl0TWFaR1VWbFpIM1RpN29KREwzL0diZlVkRmJLQVpPS2hhaEM0ZlhRZWNPK0JPcUZ3R280ZEpIZTd2MFhvVkY2bGVCUUhqS0xLYXhleWdXYWFTeDIzb3BuYkRJNGs4cENrdEVqUFVjd2pzQWJmTmlqbVQwR1d2VlgySE4xd1ZwWUsxK2Y3b3AwUFFLNTlZWktHRS8wYVVyKytQVWFGRjRQSFhoTURuc0JoUGFianNxcG4vajRnOUNvTGs1eEtBK1pwUlRHanRGSHAzY05RcWVaSmptdWl3MnZYTkFvOWxxTUZ5ekZrcWg2eUs5ZE14QlhPOURZSVdodlRucjU5NHE3NDFnUzNHV2pVVm91UWptRlYwUUh2RUFPSktEcG5scVFpOEpqMmgrRVJtbEFpa09aeUN5a01IcnA0NkU0REluYWxWeXVwb1Yza210aTdLQUF6eDRkNnNGckt5emV2ZjMyR2Nhdnd3SDE4Z2t1czZxZW52VFVBZkMvUHVCTnVxV2xmaGRUZUVWMExwMWVCVWY4blJHVXRVNk5mWDhPR3RYTmFRN2xJYk9Rd2tTTC9uU0dlUnc4T3ZSVHdRbzVQWlZTeWZyWDZSMEhCb01QL05LRFZtUEwxV1F3T2V3OWRBeWJXMXpUZzZNQ2N3ZVlTaW04SmpxbndYdEdGSnpKZUxZLzJsVWEybGR3OGt2UXFHYlc0dEF5Q3FQUHFBenU1VXJUT1I4VUtHZnJ3dVY5bkgvaytxQTBzR0g0T3g0OHhyU0poUUU4TThhbTBLYlRxc3V3YUNzOENsUndWcWluYTZJRGRhbHVZQTJ6K2dSaURUd0trUEJ1L1NGb2xPd0ZITEpidjR6Q3NOdlg3SlBqR1padzRNaGdHdmhYUzQ0OEI1MTAxR0lWK1FaWW9kM3FTcjhlTmtIWnRtZ1VWRU5OanBkV1c2YW5xNkx6R3FCaFA4aHVPbUZUMVdYN0lXZ1VGTXM1WkdONVdFVGg1NmN6R1V4Rmd0K1k0eGhweDNZbWovTzZteXl1NDdteTRwcSt0WVBBOHAvZ1JsczNreFVlZ2dtMndvNDBWdjdaUDhyMGRFMTBBSFU5bnRPVWdBMFVLMTNlc0p3SjB1OUFveHBVd0NFSGtrVVV2ZzJ6c0VOcFFNMDhlM05hWW9iN3JMSlpXWnpCaFo2NEhFekNJRytOazg2QmdlZXZ0S2gzcEV6NVFwSXBhSkdlcm9yT2VSakphSkp2L0VYTmdYYkFrVFBpbTYyZlBQOGRhRlF6U2poa0k3R0l3aGV0cGtOWk1Pb2FXNUdHNUZWUDJNQzdXNkE0MVJPNGdtUXdqdHFsc04wZDA0NVBiWW5HdEtLekVqMWRGNTFSSGJoZVd6bnFoOEpGZTAvWGhVWnBRRDBPTGFLd3A0ZkFZTDA2NmwxYkxZSE51OHNhMmtRUURJV1B0d2ZjMHZXbmYrNDlwc2lYUjh5OUdNTTlsWjlzU3hPWFhWVlFRdUhxNkJ6UENGLy91QVdHUjlBSGpTRzdKdm9YL3lkWjhtSWorOGI0cjIxQms2VlpUbU1XYzZnS2hSZlg3clNpNktjZGlRNUYwY3VIQXJ5Nm9SNzFMOWpFQzhjam9JWmNBbXp3MG5QdlE1SHFaQXozT0lHaHJCcmhPVlVXNkdsdGRLNkVHdzFhbjg3ZUp3OUMzOFlJZ3ZMWk13SXRnTm9RTkptYTVmVHRjZzdWb0RBNEl0KzN3Unh6K2U0OGFabnJYUi9lb0ZsbkRzYnVaQ2Q0TTdVRDYrRkp2bkdFbFdlblZGNElqZzRHYnRrTGZoZm9LVFBPOW1kQmdvWG9ZSnpmL3p2ZTcwZDhuZ01PcC8rUEwrM1lzSk5xZ3dMTmdLTnFLRnppU05lRkpsT3ozTjR2NEZBRkNoZlU3amFrNERmcnhlQy82WkpDS2dTN2wySEx4VGp0UlhuczFlVEQ1WDY4bnJselkxWllWNkgvaDF4R2ZXM1cvK2pTT2RUUXhSYlZOV2ZDTmRWRkJ5ekdzSVVWZC9UQVlkdlpVUWdLZTUwNWc0SlFlUFBRcERWcnhNWTRnOXVjVWRDNG1EZ3RwekJvaHplNEp5cHRjWm10Z2VjeEIwTmhXSnkyTENocG9YVXJheGs4TDRqcUdiSENiaXRJQXFzVU4wZmU3eFpMNTFYUnVjTlRSdU1BZUFCQ3d4SGhNRjJ6d09hTnFNNGNkUjR5aDgxRGs5YXNZRXVMT0ZSTVlWQi8yMDBLeXRnOGtmWElaMXN3RkFaZTl5WXZlZUhKSEloT0hVNXp2Vms5emF6eGhsUmJ2U0tuZ0ZSLzFwK3A2YUc2NkR6MExuQUZCZ3NjdENJY1hOZytNNnRjSHFnTzNKdUhKcTFaVG92b1p4bUhTaWtNdnQwV0dLemN1V0Uvd1FCVXlBcHcyR3pxVUpEb1dBYnB2cGx6S05nN3FSY0sxMTg2WjJlM0VqclFVTU1HSXc3c3N6aUpCQkJkY2ZiZHNsTnYwOXBETTVLd2NXaG1hSmJSd0VJT0ZWSVlIbzFkMWhkR0M2cWNFZ25kaFZvS2VvSEU3aUJEdkRaZFh0YkJnQ0F6S0Z3dEZBNklvWkpBK1oyd01wN1h1bElWbmRjNDNhd3FpZHZWMEFnYUJkc1NlZWFQYlVERDA0TlptalcycjVSRFpSUitXRS9xakZLdGZzWmVyQitRQlVOaEJ0cTBEVkd0bWtIaFdxSHdCSFpMOWJRcU9saVkrM29sR2lKTVFGVWpRbjUwYUx2V1JKc3pMMjBDR2pYRGJ3SVIxYXloWGNVY0txRXc3SHB3NW5FSHVkWStVVUdTRjQrRlBXVEMxWFNQYWUzSVJGN0xuMC9oYXFHd3JqcndmNm1lVmtXSElIRW1IWGlrOUQxcHd0VnhIT0ltTzlEaTdLUk5RS05DaWl6TlVpMnJ3S0VDQ2w5NiszbWxiTGdiWklRZXhNTjE2aU84dXB3NzI0NlFCUTNOcWVaVHVGNG9ISWRucVo1V1JZZkhBOU5aNUpmcnVEdGRzQm5VS2M0KzhhQmxqcmM1ODhvbW9NSFhMK1ZxRnJlckJvZVdVeGhxbjVvRWpVTGY1SGxoTlYvalZzcnE1b2JDYnE0RE16MlVMWi9DSEFyN2hzaXJyQ0JocVo1V1JZYzF4dTc2eVBqRkJ0dWM2WWZHdDVrejJBUTBmdGZHTll2eUx1V1FWZEZpQ3NNR25aRFpzZ29QL0dpeHNnZlZzRjdZcGdHU3c2R3dKeFpsczVWUzVjbW5NQm55a0MvdTFiWThZYW1lMWtXSFdtcnpFZ1FMK0VCcW1jQVoxdWoySU5qTGdWbitpdTI2MEhndGlHc1dabDNJSWFlV3BSU0c1WDNIUVlLQ3IyWVU0RlNrZnFxd2pMcDh4cDlVbC9Pc2dTZVJGUW9malExWmxuQThyTGhPT0dYSnBqQVB0NDRBMXlXRG5DV2EvV01waGV1aWMzL0JPenR0d2RqTWV4dkVxRjRuRkdhZzBvcGlWNUQ4dFExb1hERW5OQXV5THVXUVU4dENDc05PVUVkZFVhVHgrUlNuRnVObi9aVTlMSndIVTFjeGJGNDl2RkJaaVVXYVpwc1ZMWEEyaGRtVnRBdUI2blU1ZGY0djFkTlc2QXl0Q2sxYndjWFFGRU9iVUhqeEh1bTIwRXhvRnV3NVdNeWhBWGM2V1VaaEdEOENCdWJzN05xeGEycjZpejFteHpZY0xGNUZDVVc5R0FxRVFlSnNDck1xMkQ3anY5cDRMS1Z3SzNTR0xpVi95aC9UYVkrNU02NHlVTU9kdFU0MkNjMlVacUVOcnNPaFJSUU8xdzVGdVJ5cTFVSEpjdGlUYzNsbzhlb1pubjE3b3JNOVBGampWalJGNGN2UnFDOFVDdmZPMG90YitPemZTL1cwRlRxNkFSRS9taWVrSFoxb0V3b3Z0c0lOb1puV3JIb2NXa0xoeUR3YXJGSHJQbDM5UDFITmM1VEpDdWdwcHBOTHFPZnA5V0JYTHhnR1V4c21LSXltYmRpYXh2WGJFZnN4OElheE1tQ1dVcmdWT3JvMWhMTnZoSm5DWG5BQnVEbVdXWmRUOEg5VDBHUm9Wa1VPTGFCd3BIYUloK3IzVEhhbmtpdG5hNHNLa0xXMzBybGJoSG1TQjI1ODNMeUpHRjF2bk1Mc25PbzVjTGIzdGhZL3F1T3hWRTlEWEtxQmprSUp4QXJ2L0NScUc2NEs1R2VyRng4ek5mQnovMjhLbXJSbTFlUVF6L2hnSDJocmxRUVBQRTk0NTJ6LyttZEdmbSt3Wjk4endtcGJqTzJ6a1dZTjR3cll4RkRMTG0vNmh0b3BRdUlvaGZYUXA4b2taYlVwZTgxSE5DUllLRzJ4bnBKTzFVZUhaU1Fvakk5YWpKTFRnb0ExcnFvMXhURkxyYlB0UVRPcFdWVTVoT3lsSTZqaEFZVEo0UEIzK3g3NnJWUDRBVEQvYVlMQXpjMlNpR3ZhNEZJdFBKYzF4T2NuK3hGaFV4QnFrYTNnK25LVXdtcDhVT1BldjQvblM0SmkyL1pIRjFud2Y3R2VOa0tIbTBKRURkcFY4bFFzMTR6MEpEd3BVWUFMM0xwTmFHS2FWWmREekYvOG00Y2g2aTdhM3p0N0M5M3JmT2IzVDhVcGtsZHdZUzVTSktNTVdJQytFbEpzQmNEYmlCaGF1SWZ5T2MrbGMxRlJDdE10MnNRRFhhOEloeEVMZzZjVUxOQ1FjUDdwWWowOXRFR0hXa0JJaEVjclFzOEFSVzIxc2IyVitUQ0U3dGdrTkRITnFzd2hkZ0d6S1F5OW9oOXRVRnFNdCtKaG1jQVF5bTNUeUowYm5UWkE2Ujh2Q2JGNXZabjg4aVNoV1MzTFhLZ3NVUXB6VEtmVTh3V05wL3FIMEFJWTNBQ1A1WHJhQmgwRUNZRVladlZjWU1ub0RxRG9oN3E5YVVmM3RnVy90d2dOTmlPa1diVTVST016Y1hDRWVnSkM4OUdHSVdySDI4M0JkdUwrZHBmUWNSNCtNZ0dpSVhWUmhZaEtnRnJjQ0IvVUFuTEFHWXhTR0RtaDMveHhvcWdYZFZuVEZyNGcyQUtQNVhwS0xheU9EaUFNSWcxanV0KzNzSEl5Z25JNThRZkRjLzA5djdpSmxBMUNROUtHZHJMVTV0Qm9Td01hN0dFR0grTTBtTTZSRGZUU3A0SFg2TldkU2tDMDZMTVBkM2dOS0gvL0FZd2hoYVRQTHVHOFlSTkNHekdpRkVhTDhpQ2ovK1R2a1BPR2JOekRlY0gzWHRiM29xSDVCWHBLSEs2TkRqTjRhckRDOXpsK2FLNlFPb1VvdmJYUnJSRTBTbDE5emFyT0lSeEcrUWhQNkZqRUFkdGpFVjF6T1A0ZVp1djJ4ai91NUZGWXJndDlFaHZuM2tKZXNpRU9OOFJxRzEyTlUvZ0F3d0tZZmF4Tjc3Mm1keXZUQitJYTRWRkM0VU1EZE1nR1R3OVdZSG8xVE5BSDVNK24rc0xvbHZ6VHpVR2pSZmMwcXo2SFNFa1I1c0NtWnkzRzhQL293djk4ZE4zakhKN01HTzVhNytTTlh4am9YbGZEVTRDUERzQ0xLSDF5MmtMeEtxK3ZqUk1VQnZmN0JMWDE2blhVVk40Vlp2WmdnaTlWbTExMy9xOGlQWVhkb3JYUndlRS8yZmYzRzA1Mzl0UXBlSU5qQmZKYlA1bHphOUFNd25xYTFZQkRoQ3IrMGRzVWh0cDNlM0s4dWlTelpxZU1kazlTMk1pM3ptbWhubVlLbVkwT2lOTlB6VEQ0OVpGSnlsMjk5RytmU05rSU5ObllUVFJsL3FWeFBtdit2VDk1QndYSTlrWXE4Z2hEZzlqZm8zQStPakRzbWErVHZwN1RkQ1p6NGZzNkZkUm9EUW9ub1VsbXFORFFVQkZzZ0JCYzF6U0ZjdThnalNmd2JBY1FOQUFPZjJMbTcxRTRHeDNRR3owQlQwclJUODc1VTViUTlHd2xoVnFEd2tsb2toa3FOZFl0WnR4aTZWZ21OK05lZnJQYllkc0NqbGdzbGFUbWJvN0MyZHRnbC9aV0xqckFZQnRDYjYzbzhuWnRBdm5SL2ppNVZGVHpQcUR3OTZISnhjNFV2TXI1NEVrM0NWS3FpRmkxRUc2dlBVWE5TOXpqemhCZDRiWW9ERHZPbWs5WVpLSURETFpYTU42dWFHaVNIc2E4b25yNHVwR3Z0d2xvTXJIVHlsWHYvMS96cEptdWxuS3B6eUw2bUc2THdvZEg1NDh5dnRCRktYbm9nTTdZa1Fqc25iUjlHQzdIY3V3b3FZMFJQbXdDbWp6c2lyb25mUFBvU2R1ZVVUajM3NmRDUk5ZNXovZ1RVOTBGTTJ6cHhpaThBdmhaNk1CakhmYmMxUVdzb09YWGNOaHJXV2JDMHR3WnRFSnJxbGFSaENhWm9hbzRabUVjaFlQZjgwYzhhWC8vTWdWcG9WZ0tOTlBSVFJPNFhaNW5vSU4rV3pjZWlCRWNsbGxtZzJSTkVKS2IyZHlMYU5rblNXaVNHVnBKTjVwaE83eHBWZCszeXdWellEbDR2RVhhc1Nzc0pBVVp0b2Y0YmVsYjE1OUdoK2YrbUxmR1g4c3VjMWhvZnJhV29MUnhiOTJVMnVVbm9VbG1xQzNSVU41Z2hrT0dhTWkxbnhPd3JlWnJWTW5wY3hoOHVWenU3Nk5TMXRQemZZZUUvUUF3MlpJVU9oRUcydytyMGpaWGM2UUU3WFpXb1NhRjJPYkZGRFQ0N2ZtVVpyVnBHVzlkUll3dFo2aE5aVnNvRmZjTGQ3Y2prdkxDcnl0d0xDMTBoWDlZd2Q0V210RklobWwwaUlzK09NNmFEanJTK2trdUZOTjZacW1SM0NzVU93ME50ak9sV2EyRUhNeHdxL25DVm9JdkxwZGVMNGdSSFNuankxM0JSQXBEc05mMy9lTUJmK0FVRXY0S2hXSDNOL3ZCUVhUVVJCWGhadjZ4QjhHblBiRUNUMSs2NjhpTHUrNjdOMDVCUTVJbE16U1NuLzBlZ1BtUG1HR0E4WDdGWGYrZjduRXluNHBvaE8vUEZWdU16c1BjZlltK2Q3Y1gxVXBDazh6UVJCc0d4L0dQUk1OTlFKUkNEUVJ3dnpDL1d1MU53ZlA1cjB3bEdCaXNlenE0MG4vSFcxd1g0RDlYMndWVnFxUEhweitkRUhpRi9oOWNhVGNzWEtGdXFXS1hDTnovOFpQQ3Q3MjQwQnZ2cFdHaVVWenBqZmVVaUNjSWhCRVl3dUUvTXlzZHhrRlNCWUZmUldCWUxiQ1hCMzYxT1NLM0lQRG5FS0F0Y0RBSDRUd0krdWR3a0FZTEFyK0t3TEIxVHFhbGY3VUxSZTQvanNCZ2gzOTdPL29mNzBWcC9sOUdRT0xodjl6NzB2WTlJRUN2MzhkNDJINW55aDZhSm0wUUJQNEVBaGYxcE9kKzlyVCtpVzZUUmdvQ0l3TERwSlpzcWhsQmtUTkI0SWNRd0djZThaQjU2Ui9xTkJGVkVEQVI0RGVqLzQyMzRabnRsbk5CWUM4STRBZnBkdk9BNTE0NlJkb2hDQnorQjMvUUs5REJLWHVRQUFBQUFFbEZUa1N1UW1DQyIKfQo=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SkNRS1hHeGxablFvWEdKbFoybHVlMkZ5Y21GNWZYdHNiR3g5Q250aFgzc3hNWDFjTEgwZ0ppQjdZVjk3TVRKOVhDeDlJQ1lnZTJGZmV6RXpmVndzZlNCY1hBcDdZVjk3TWpGOVhDeDlJQ1lnZTJGZmV6SXlmVndzZlNBbUlIdGhYM3N5TTMxY0xIMGdYRndLZTJGZmV6TXhmVndzZlNBbUlIdGhYM3N6TW4xY0xIMGdKaUI3WVY5N016TjlYQ3g5Q2x4bGJtUjdZWEp5WVhsOVhISnBaMmgwS1Fva0pBPT0iLAogICAiTGF0ZXhJbWdCYXNlNjQiIDogImlWQk9SdzBLR2dvQUFBQU5TVWhFVWdBQUFlSUFBQUVyQ0FNQUFBQTEwSER0QUFBQVBGQk1WRVgvLy84QUFBQUFBQUFBQUFBQUFBQUFBQUFBQUFBQUFBQUFBQUFBQUFBQUFBQUFBQUFBQUFBQUFBQUFBQUFBQUFBQUFBQUFBQUFBQUFBQUFBQW8xeEJXQUFBQUUzUlNUbE1BRU4ycmRydk5pU0pFNzVsVVpqTDc5VERETElUa3lRQUFBQWx3U0ZsekFBQU94QUFBRHNRQmxTc09Hd0FBSUFCSlJFRlVlQUh0UGVtQzhyQ3FXc2V0czV4enJ1Ly9ycGRBb0FsWjI2Withak0veGk0VUNJUTFxUjRPdFgvSDRmRTQxUUozdUEwbDhEYyt4dDh0OElPR0gxOWJJTzQ0NTBwZ0JGWDh6SDJvREg4R3RKY3lXSWQ0Z2dSK1FCZVB2OWFFcmdicnJUWFdqbStaQkl5OWpjZGx6NmFldWhzTmR6ZWRFcyt6cngrTnEyN3JVemRBK1d5cGZCWTlkTlhYbG1PNkdDUHVicnFsU0ZmaU9obU4zRmNpY1I3L052aTZtM1lrOHM4UDBhK096YXdPdlVKYnovL1BSZlQyRERSVkNrNlk3cVpmYlZLZ3EyNFVqazJHM3QzMHEybjRRSmJYcERwR2p6QzgzQWc3UTcvRzlGb29oaVpMdzl5dDY2YVZCRXhMK2ZHOUhodTY2Zk42UEIxRGN3bjhHUld2cjV6UUcvUmNxN2w2bWlERWpHdGNpZXFJRTZWUjNyYVNsLzY0bGdCcFo2V3JSamU5ZHA1b3p2cDVLd2w4b1FXdXlxckpUVyt3Tk5scWpIdkhneG5YbXF5YXN1bmUxM3JkaVlRcmdHdWFGdGliWHAreXZhNkUzcDh6WENCNkxGNDZwcVM4Ry9FclR3UXk0OFY3Nm1pR3JBcm1yeXlkeitDTmxMU3dOVVc1VnU5NnZQWlVJRmU3TU9NeW0wYzIyQVgyMmhKN1ArNndybjBzMm5TTEcvTDZ6dW1YMXptWjhaTGVCWFZPZXV2eTVWVjhJRE5lc0NtSENxWWVpVjlmeFdURzh3dW5Hd2JpOXZ1eFgxOWk3OGNoSmRXelc5VzRpTkY0cSs3N0NlODlPS2JhZUc1TXRVYmN1OU52b1dUc1ZNL05qQ2tTTDZ5MjNrSXNuOFFrZFREbW1iRk5weGNWVzU4a3UzY1pDN1V3WmtWanFvbVgxRnJ2SXBUUDRwUDBOU2VwdGtaY3U5bmo1elNNajh0cFlaOTB2YkQzVHY5d21La3dFUG1jU1hIOE1sNWlOQkgvakd0YXgvdmlwYTBsMnQ0N2ZaSVo1VTR6ekpoY2UxWGJBN2VXZkp0M2ErN0RZd0RsR21KUHRPZTkwN2RXWWRzZnRYNzNRRHVDYXI1cTRHaWFad012TjU2aGpzYmtybXB5TERGWi9jemU2VS95b0xycE1WM0lINUVSVnlSYmR3UHBiQmtZSHI5STZsa3EzanQ5UjQzV0xDdHJJSHpENWZFb0d6MTJWUndOSDJ5YlpjMWVJb2ZyNHVIZTZic0NzZ2xYWlNlRFZpN0toVFQ2ZnhOK3B6L3JMcDRUaS9kT2Z4SzdPYUtPYzEwYVpIdVhSV2RMRWQ3WHBuVVhQdkdOenZaT1g0blZldENpMnN4anRtSXF0cWZSWXRXK01CSzc2N3NWSXcxUDkwNWZpNUl5cUxMemhlY3NxTWFnejdFUzAxOE1SQkdoSE1VMXNnWG5lNmNmaU15YVpvWHdiYktsekROQVNINUI0Nk9ydnZOMkhqMWVDckdpQ0NESW10Ty9mMTlnY2crWGE1SjdvVzBPMnRPL0d2cmpjUHBhK0FVZU5zQldGRUswdmx4UUJkdTY1b1pta2ljTDV3U2FJL2xrdXdnd0lTTmYwNHorci9WZFVBUSt4cXVYUWs0MDNhUEc5SzhHMzNBK0k5cEwzU3h6MlRISE50Y3RSdGpLdVVCNVZSRGJjWDRrUXZFUFp1cVpMVVpGQUdkTWJlbmZRRHJEMS8xMnUxOUpUc1h5c2kxOStON1N4emMxa0c0WWdLZ1Y3SXkzNXREbXVvRlM5TFBXbzVmV3BXZ1NCeFBHR0VGWVVCOXY5OTl2ZWlKdXhVVUF6YVZOR0JyUmh5UlJPblMydFZlS1UwM0hEMDcvTkRrT0RBRitMUm9NUDNyQldtZXhVVzAxVVhBVmRnMWFVNklBcForMUZkdUFuekVyTGdKb090UW1mUVR0dW1YMGI2TmRRQ0V5VkJYa2RkeDAvUEJ5b0pmVG9EVW1YR0VnQ2ZlQzlkUXhFVHRnSktSSEtXWVRzb0NOZUNnK2pTYUorRHVnN0dMMGl3QU9nM1RZbFA3RjdjRUNmcEpCMWxjM3BROVNHMXl4VUZrU2VLaEFDTUVGNjZrTEhTNk1CTVh2Q0tHSkhqcmRYQ2crcEZYTXZDYm5BQVB3WjFQNlVFSk1YaElwa0ZkUkY1bTIrV3hLbjRLT3ErTzhHRjFHL0dQMjFMd3M1Ti9sc3pvL2JhZUx6bWNQOFZETXVJc2FMQUl3cHFiMHo4R1gzcENvWEtFellmdlpsRDVKemZXSU5NVVV6WnBUNjZtemlaUXRpb01ncC9CVFlSVjQ4M2dvbEdlTEdpd0NNS3FXOUkxYkhMMVllRGdnL295L2Ewbi9RQ3AycVMxV3NaMTZnV0pZYnViVEpqNzVYSU8za1FSUThWQXMrSXNhTEFKWVZIWlZwUTE5SktwaURnMGs2YW1iMHJkQ2QzMEdWcGV1emtXRWhRTWFTLzVWUS9TMGo5SnJialluQ3hJU25OeXV4L0U1S21xd0NHRHhOYVZQeUh5dUtXRU80aEFQcHlsOTJIajFQZnB1QlAxdE1JR1pldTdUeHRtTXAyWS9uWnkvaE42V0REcXEwK1JXUHM5aHFLakJJb0JGMXBRK0JWNi9YMEJ5ME1XZkRLVXBmY0VxQnlUSEpIV0JpeHhZTDV6eDFIYWx1T1Fqck12WEpHaHlwMWtyYXJBSVlDbTJwWTgyNDVjb3BFTTloV1c4YmVrTFdqN0FNT0hQT2I1VittUWJUYkpPZ1QvU25sS1lxYkx5ZlJ1QUZFSnh1NktwTGYzYitUR29tRU02VERycXR2U1ZjRmQ5UTYzTkV2eFdpa3ZBeHBqaTY0amtEZ0tINzRYaXU5T1NzelNLUmxvRXNJaTJvaSt5UUcrVzluYmIwa2ZzdmxjUnhvb0hsT3VudjkvVzlqMUtKUlB1b3czWGpHZ0dzZUl2NFVRcGFyQUlZRWRJZkxvNXFMbXhucjRJRUxOT0hvbGNsWU5ONlNQeWRMUVRKdUlINUVuVHYrTmg4N0ZpTGtkNGxITTdVQnl3MHcva0hmQlExR0FSd0tMY2lqNXpYUERUTmlLMUh6L1EvekZtZUU2R0NPWXcrWWtpQkJTYU9mc0E5NzhTdHllMEpBSTkwMmh1MjJUODV4SG1DMFVORmdFc0MxdlI1eEhpVkU4YnNWMk1hanorbjlQNVF0VlNPbGRpQmpPZnR1d05wWS9Qa09UU1JpNklhYXBvVGxBd25JeWZWRFBCUEZ2VVlCSEFjckFWZllzZTgrbDBKT1lXZGVQeFU0QUhEVjJ1eTQzNFlMLzRJK0pEY1hBMlZPY0daNFdBVTBWbEJHVEU3T1RIeURheG9nYUxBSlk4WmY3dDZSTjZkR2I1bjhmWmFQeVFUL3poRzJLbjVVcG1POVUrQnNmR0NYZkN4bG04NWhObm5PL1BiVHZBNWtEMzJISmtVWU5GQU9aaEkvcUVIbWU2TmxHbVRKK2Iwa2RiOFlYclU4K2VvUXhoQ2tZN1VGdzI2MHcxZ2hIeHNNSGlmWDdZc25hS2tTaHFzQWpBckd4RUg5SFhaTFJiMHFjWC8yTHk0OUhuUDlIRHdBcDBESW84YmI2SHpjL2hUT2NUK0lTSytoZWZKKzhKRGlIaWFvb2FMQUlJeFczb0cvVEcwWTE1R3dhbzdlZ2JIakRycXJBMEF4djhJV3N3aUZnVEdoSER2ZUNoeUFXTVYxTXdCQy85UmRrVVdmRTFrazgzVExjT2gyM293MEJOdktuWU43VVpmWlExdWNUaVBJdm9CUzV4WlJ4eDlUTkNNU0F5WE1nK2VRaE5CcUhwQ2FIM0JtdU1HSEc3akhvcitxVGhpbHhrby9IRHVPZ1BCT205OGNuWGF6NjVSZW5GVVhxUW8yazBUb2U0RGZoZzByWWJiQUhHZzhQUitBRzQ5RE5HS2lhQUxQcmhJb0REeGhiMDBZYi80ZmhsZUxRY3RNeU0yVlFqaFJHSDRtaTJMY1NuZ3hzNmZTOXM0QXZkSTlUSDhUaFMxR0FSWUtJT1U2czlmZU9sYTRlL0JYMFpIam5ieXNrbVQ5a0REcmloSStVN3NUQ3RzZEQ1bjNsRlpEei9Pay9BV3lPUDRaU1lma1VORmdGOFBsclRCdzBQb1Z4OG11NVpLL3IzWHkwd0ttNnJJb2JMRUIxalJRZVRkVXFWTEV6R3ZrTXN5NjRVTlZnRVdFYVhueXFnQjdtNkx5SDg0aGVZOExNdFB1UDBNYnlwYnFseEo0dURNVDBjMlVYTG9YamgxS2tSUVh5SXpwTkZBQWQyd1dFZVBXall5MUNHYU1xNGdLdzhFcWRQQWRLUEQ2U2xoYXBBTWpCRGdzcVlRL0hDQUNEanlCekVoK2c4VUFSd1lCY2NadEdEaHYyaDExV1BjOWlJMDZjNjFxZE5zZGliY1RNSW9RdUFmMDRBeGFjNUZQdlRhUWJpTW1oOGlNNXpSUUFIZHNGaERqMW8yQzhrLzlRckVndm82VWZpOUVuRmZvSks0VFFJcGhwaDRweFZxWjlQcVQ2QlpzbmwrQkFkVEVVQUIzYkJZUVk5YUZqTjdhdnZ0aGVRQ3g2SjB5ZDEraFpIQy9jQmdzb0xuRy81bmtHK2F5ZFNUVlVpTG9QRmgrZzhWd1J3WUJjY3B0Ri9QZFRLMGhFYUNMNWhMYUNuSDRuVGh5Um9WSHNBRUhBNWZaaXYrS2RpZWVLeTVuTFZPZlpkY29JckFxd2lUOU00UnQ4TWZweitySVNVV2EramJaNU9ERzhJL0FWMlBvSnNxWm9CcEdPRzVEK1JNRzRmYU9VWlRxTmNEbEVFV01kQUNqMTNkYTFxK1dOT2lWekZXSUkrMkt4Zk0yRnhvOXhLRlFFTHhQV3ZLZ2xTSVhvTzZpVHM4WGk4L2QydEpFOC9memU0NEFFWEFUem8yU2Q1OUFrTlZ5M0gxTEdTcDIrczI5M2x1MWJEL0NVZHF2a2hpdGQ5bHJveDVLSFljYkI1NEtmck1Jc0FlZnlsdTNuMEZQZzgzdkJrdWFQVS9PVHBBN1RweFk1WC9BTGc0eDI5ZE03WGFmVGhPYlc0VlJVb1hJVHc2NjhZNUJEcGhtRzRYT0FmSE1JRnJlSXN3RG9lOHZTNTU2T1Z2RTdLTHNkNStnaUpHeStObEpDTDgwcEQ0eDZIbDI5aG1EQ2FjRm5yeDArVXdPMFh2eFJxdkp6Y252OHlCcmlGNldtVHN5MVA3OHZ3OTZmK3VRVEVKN3NaRDJkYmZtcjN6M250REN5U2dHUldidDNIZ2NodjRpM0MzeC82OXhKZ2RUb0pEMjVGTXRkWHh2bC9QN2pPZ1pFQTliMjlwVFBKS2wzbjNhWDF0aExnMU1wNVAxaXEvN2NkVkdmY2xRQVhTRTc3aHJYZXJ0eDNDZmJqWjBzZzRwVTVvZTQxMDdPVnNRMDk2ZGhOS1RWbllMMW0ya2JrejhZcVZaTlVTSkpRTzBuMnM3bnE5RnBLSUxCWjZZYm9yU0F0cVhaY1Q1UkFFSGtsQWV0bDhSUFZzQ1VwWG11Uy9KbFhKb0k5ZTF0eTBYRnZLQUhSS05OZ25UdGxGTi9xbjI4cEFXbDA4TllWOXR4aTFtODVyTTcwSkFGZVRwUzNYamovNm1YeEpLVDNQcElFMnRaSVVrVzEyK2p3M2dKNmYrNmxETFo3cWFVWG92Wld2LzlJZHpzQ2JiWFMwZXlkajQrWkV4eDc3VnFUbE1XOTgvRXhLcVo5ZnJJWlQ0cW9xV245TVVQZDYwQjRVNEN0ZzZVczVpSnFyM0w1b0hHTFRtbVRoOUw0QncxMHYwTVJ6MHc5YWZiYnZibjFPVk5DMmx1VVgzSDI1ZTJzL3B6UjduSWswdDdDRldPcG9Yci84bk5tZ3hUQzJPdVFUb2l6WCs5enhyclRrVWdIRXp1VzB0enFMZXJQbVEraVZMUmJzZW5lb3Y0Y0ZZdHJ4dWdya2Jsdnp2c2NGVXVDaFdXUzlDLzdLc1RucUpoL1ZZMitQVXlxNUw0SzhZa3FOdTB0ZmhWQ2ZiZllCdzEzajBQaFpnZCtwNHUwTS90QzB3Zk5CV2xabWc0bTc5elMzeC8zUWVQZDRWQThyWHI2M3FFd1BuUElzclprZkxQbnRUOXp2RHNjbFlSZjA2UVdGZmYzeHo5b0trZ1NEWFdTWHlSLzBDRDNQUlFwaGFIYklhMnV2bHo4U1pOQ0ZveWhaOWxWL0VtYWxiRkl6eEpXSG1STm91OElFUGw4d0lHc1BNRDZvYXdzOWgwQkg2QlpHWUtzSDhKcW9uc3NBUDNnM1NYZ1dxNXIwZTgrcnM2L1NNQ052eEtYKzZZUGtjOEhISWlLb1ZDUzdMcHYrdmdBemNvUXVvcEZGSjk2NE5iQzBnYnBWdnhKNm5aVkxNM001VnUzZms3RCtMaWMvdGxiYjN1bkg1dWFMVlY4L0RLcmthTlpuNlFmRGozaTcxakV5RzV5YmUvMEUwS2RWSHljOXZVc3MySk15UEYzWU8vRFk0REZLdVA0bjJqUGU2ZWYwTEN6dXJSU3hmaTc0d04vSTlzWmZrb1N5K3luMVY5N3A1OVNzTHVBZUR6STJ2R0NQYlozNDZPZDkyU0d4eTl1S0htV2l2ZE9QNjFoeDRwdmExU01UVEpIdzlMdmZ0SjIzYjNUejJqWTJlbXhSc1ZZWFp2d08vM1pUV0hQaWNWN3B6K0pQWFlFL3BYK2J2SlRFZDd2bjhXZTBkZW9mK0pyMDNaRE5lZ201M3VuWHhBcWF4aCswa1cyNnMzMXJtaXhxbDlDWW5kOWQ0R1JGYmYzVHI4Z3VnWXF4cTdZNkxscHp1TVdKRzRGZmlPMzkwNC9JaEx2a3FOaUd6NzlINnIwZ0tNbnRCNnBsVWxYZmVjZGZYejF4YjNUTHdwUVZIeWZYb2FRM3hFb1BtMEFhSU85L2hvbldyYUtJYmpqcno0T2wydFcvOGRMYmR1a09mMDZCbVZvN2VsZkw0QnpIRTVmV3FoQ2M5YkJhaFZUWGhYVXZ4allJNkg0bHlTQ1pNZXI4dTRUNTlBZ3E4ejZXdE92WkZCWWJVMy9hZ1Ewbk04b3AwdldESVNIL0lGSS9HZWhGUk9DNEVVMzFLSDIzb2NiYUc3NHV0OXU5eXVGaGJqRCtNRXVURjNXMTVaK0pZT09UTnZTL3dOMDM5UWp2R0dPUWQxK2g5NzhRK0lRRk9Lb09OQlhCcTNkRGFRaDRxRVkwbXpwY1I1bytxdEUvSGk3LzM1Ym5xcFUzSlorbVVFOTBMYjBRV3lueWJPaEVQMTJneVpmYzc1V3hXU01nVWVPaHVMYmFKZWdpREdxcXp3ZDIvWE1BVCtyVk55VWZwbkJRS1JONlIvSGgrZjQwQW9DMlFZOEZDNnNWREdwS1F5YjBWQjhjYnZZd0JlWnV1dXJUL0FyOUtldlA5clNYYVBpdHZUTERHcHB0cVVQaGpHNG82WlhrT1k0VmMyZk9hZFppSTc2OGg4TW9JLy8vaThHR0w5RzNoWmZRUGNBWXFFWU52Rk9UZ2loeVdqVlJYTUhKZWNPMWtQdW5EU2xQNE5CWnFFcGZTcE8zR0ZITFlWcDEzNytuOVhyZi83bmFydjJhZHNSQzE2ZmlJYmk4ME12Uk5OcXRUc21TN2hheGRTUmEwUi9Cb01zb0tiMDZkVlExekdURFRDeGhaK09GVHVIdGNqc3k0eGVQRFhQeGtLeGdSMjlVR04vUVRueThrV3RpcHZTbjhPZ0ZWQlQrblpOeUJWSEV4V3ZpOFZrcmVIWHY4UWNESVV0MzJScEtvU2V1bGJGVGVuUFlkQ3F1Q2w5KzMwNnJvU3dlSFIxYnVuTytvaXAyRTJBOHNoc3ljQ2JQUmlZSnJleVdCS0g2NFlPdERNa2pPVFZzYmdwL1RrTTJwRTJwUStOL2UvUjkzUG9XQU1meVdLdS9GeW5ZcHR0YUZva0xOV1pvY0RydDhIb05Tb0ZDTmhxcmJncC9Ua00yaEUzcGErbHlHczVvWGhDeU55VmRTckdCb3dxaFlCYUxCVGI1TjJ2QU1nS3RCT29WM0ZiK21nemRReGFrYmFsSCtnSjVlZ2JSUUJUdmtCMUV2eS9MMWt2cG5SQUo4cUVpVjN5bmZzMXQvTmpVREdBckNEc3R0ZGFjVnY2TXhpMGdtMUxYMnNMT2lId0Z4cUFoaXVjcjFNeHpXSTNRVERrS0JTejRpOFpKakdkQ0VxZXVWYmNucjRJTGNXZ0JkaHEvSVFlSjVEdlZZU3hHUWZyVkV3ZVdabW1mVkhaOGdiNlRyT0QxSGt1T0dDMVZyd1ZmV0VseGFBRjJKUSt6cCsxZ1JnWUZSWC9MZG1CU1k1V3MwRnoyNVpDUDQ5ME1FbjU2Wm5wVm52NnJPSWtneFpncS9FRCtoOVRlSjdER01hczFYK3VVekdWa2pwYVlBamhhdTRVTnJDRk93U01HSEcxaXJlaXp4d21HYlFBbTlEL09aMHZWQzFwd1RKYjh6N1hxWmljZ0FvWFpNUmN6WTJSc3RleWlQbDBKQkxYeCtLdDZCY1paQ0dqK0JxUG4zSTR3SHk1dGpEaXlWSGZwbmVhVk0rQ2h4UDdSSGI4V0d6YkFUWUh1aitpT2pTNHNBNGRvNk9vamNYRWMzdjZOTlFNZ3l5TGpjWVBLZXNmdmdSNGlvcUhxZGQ5aWhVN0tvNjV6Z1EyMUFVYkxNTHdsOEpZdVovOEZWQVhEWFk1NDc2b1dzVWIwU2MyTXd6eU9EYWxqKzdRbjc5TWQ4YW43YU9Eb3BlcG1FcGdoeUEwdG42Uk5mSmVnRDgxRHhGS1owb1dVN1dLTjZLUGJPUVlsQkhqTkpBelhBTnZNSDZMRURtWTRWTWRQcWJEU2NWSGZGa1VqWHFHRlpPM25ZSVJlT2t2U3BabzlsMlQrYlJKUnNlNERjK0l4UnZSTndMS01pZ1NSR2ZlZlB5TUhyTXVYZmJ6emNyUHFJbzl4MXRDWkJ5ejdKT0gwR1JVYXhvR2lBU3NNV0hFSm1LbnR5WFZXekVXNGMzcHd4anlERTVTMldUOGpKNmlYc29RR0NyL3VWN0ZLT1BCT053YjdBL0ZnOFBSekQ2NDlET21LaVlqd0hTOVhGMDBtY0VaTWJTbVR4ck9NT2hJZFJ2NmxnQ016WHVwMTZGYmUwaXJLd1lQTHg3QTRTd3JCdFZpUFBKOENyN1FQVUpWbVhBeVJzTzVHRFBEaWplaGp6YWNZOUNWN3diakYvVFlRTTEwZ0FVd2ZSQlZjZDNzZFpEK21SY2N4dk92czdZUHJ4UThobFBDeFJnTkp4SXR3anBMeFJDNlc5TXZNdWdNSGc2YjB4ZjAxQ0d0bld6eW1IdmdxcGk2Y1NEOTJTcDJNVlljZ3dDSFJJaTJUODlVY1FWTkY2Ukl2d2pnWXB0L25FUi8vOVUyUVRwWnBSQ1VKV2pWTkNpZXBXS2c0Kzd4LzhXdmdQRUZ0YW1LaS9TTEFENnpjODlTNkRHRFVkVU16QWI0NDNYWnVaUVFYbFFNTFdWQ3R4WmprUTBZb1Jmc2gwalN2YVdLaS9TTEFNVWhaZ0dTNkxFS1ZnR01kTExLaW1rTERxbVZNdlN0VlF3ajlFTkxiTEZ4UXhVWDZSY0JzZ29zM2t5ang2eFZDWWRpc1djU1JRb0tRTlFLRTBYVXpZdEVDcmJKS1l6UWI4bjl4ZHpRZGlvdTBpOENyQk5EQmoycDJLOUJhRWxpYXEwc0lDN09HU2FLT08za3dzRUNBdW9SR0tGS3BhKysyeWI0elZSY3BGOEVVQU9hZVpwRFQrcDBxaExBamF1Wm1UMFZGZVNCSlAyQml0M3N1dUxSSlNCZkQ3V3lkQVRYNGM5YlJMdVZpb3YwaXdCTFJqMDlrMFVQSG5WVWV3REk2aUlDbWxBV2owVEZrTWxObmE3aVl3c0JETFZ4K3JPelM1bTF3WTB4WTkzSVlpd1c2UmNCWWxqcnJ4WFFENEZEdzg3SHlyaEo0UnhrYlZJZ0svSlkvbE0vakF5a0VCTkNlQkFwa1kwc2d2Rm1NTmZkS3RJdkF0VFJTVUdWMElQTitqVVRaa3JLNzZXUUo2OVRvZzd5TkNaRGpoOU8vSGlRZkhqbWpjUUl2VWh6UEI1dmYzY0xlZnI1dThHRm1XU1M0RVg2UllBazZxb2JaZlRndk54dHlFMDBQTzMwTUdrdXRwbU4vVVRzcW1vUVdTQ0tLd2E5LytmNklVbnFYWkJHRHJ0SXZ3aVFIVjd4WmcxNjArNGVyL2dkejhjN2V1bFY5Ukx5UkZrY0NOVGs1WlMxdzRsdW94WFpyd0dRK3N4Vkh4eTdnekFxaGxnOURNUGxBdi9nRUM0MFVuR1JmaEdnWnBScG1EcjB1UEhTQ0FHbGRHNmdDVnJKQUhRbTU1R1RCb2pUUSsxMzhoSzQvZUszVm8yWGs3dXNrMzhtZDFjTTEvaG1NZWxJanB0RDB1KzlzZ1FrL0pxa1JuS3ZWZDJVVng3dUhubVRKTm9NWGxLK1J0RnZqd0o5dlRGalVJZC8yTFBFYXRSYzhkY0pYby9yemxHOUJLU2hoWldMTkt6OUFyd2VYWWQ4UFFsSVd4b1huYVVxZGV1WTEyTzZjelJIQWxLT28xSkY0YXVXb09mUTc3Q2JTMERLY1hUTnZ0dmVuSGduOEF3SlNQU2xCTXRMdnA1QnY5UFlYQUtTUTlOT0RLbVNOeWZjQ1R4TEFxclpJUjNNWjlIdmREYVhnTFFzcVNzdHA1c3NOVzArbWs0Z0lnRXhXMXFVbGZaV1g0ZUlDT3M5TDhrcUJMRXYyVmR2VXIrblBpTmNjNHZhN3JtVTNrZHZVa2VFOVo2WHVFcXliMVJJSjZRM3FkOVRueEd1V2NXMll5bTlqOTdCakFqckxTOUp4NUt0bGxXKzZqMnB0eFRGcHpJdHNaZmZRZUhlaDd0bDdsTUh2NDl4U1FiTk8zbWtpTnJIK0hjd1NxbUR1ZFVoRjNZdytIME1VYnBaUEZ3eGE5WTUzK2lmYnlvQjdueklxNGhTTmJIbmZ0T0JkYlpaQXR6NWtDMEFValgxM2dmTDZNMC91VWFhOW1xeDBxY3JiejdFbmJNdmJwbHJwdW1kRjdIcm5Zdm8zWWN2MjNxbWhTVk93SHBoL083S0pmNWx6OGYwZnFkYytvd1I3bjRVdk9kREVtcjZRa21NMEpQV2R5K21keFlBOTdLY2pyUjByWHZWOU02YUZkNjVJKzJtejV4a1R4bVlnUGVEOTVNQXE5TXRnbG50dlBiMGZxUHFIRThTa0Q2SDY1UTVQdmVxYVJMVSt4N0pVcUtiV25HWDJrbkIzbmVFdStlY0N5UlBtOUlPMmIxNFBrRUEzT2J3ZC9Gd2dKN2FJWjh3MXAyT2dkZVozR3hyK21hbW5sSi93TFJnZTNXenJlazdYWHBLL2Y0cWxpNkhtMjFOM3kzZlUrcjNWekV2UW5qWjF2U3QxT3J5KzQ5M2h5UGdmVnArdGpWOW42MXYzRHNVMFBzUG1UdlVmclkxNVZ0K2lINy84ZTV3Qkx6QlE2dVMrMXRhOVRzVTBac1BXZHFYZWh3Y28zdStwU1h6YnVmY3ZuUldFbWtJbkduM2ZPdmRWS3I1NWZabFdQK3lCKy81bHBiWm01MXorMUtINHFuNTBkOGpmek9WYW5aNVlWaGZuMzUxTGJUdkVMWmZlVjBKY0xZVmhPTHB4M3g2dnZXNjZxdmhqUFBtbUtseU1LN0I0OFA4bklieGNUbUZ6dDhIMit4czcvUTl3WEwxRzlNR2grbVo2NG5ITHpNM1JoTUI2SmROai9nN0ZoN1pMVS8yVGwvTGxrTnhMRzFtQzUvWC9NQVVIWCtvOWo0OEJzQnJabEZzQm1sV0dwM3ZuYjRXWXlZVVR6KzdOaWNZNDAvTEQyejNaL2l0Uzl3aU5BZUY1bkhXK2Q3cGg4TGl4a2NzRk11YlRUT2FIM2ZqbzUzVWJYajhvcDk0bG9yM1RqL1VzUHdNQkp1ZEQ4S0xVUEc3UGl5ZTRZeHhOQ3cvbER2UDEwY3cxMTNhTy8yWWxPeW1ub1NkOGg2OVdnVWh2QW0vMDUrTjljK0p4WHVuUDRuZE9RSzNhdjdjOXlDY3UvenJpWlZ1bG1hRXIwM2JIM1dSYm5hOGQvcFJ3WElvVHZVb2JkbVVNSEtORWkxVzdTd2dzYnUrV3ovVjduenY5S09TNUdBYnZRa1h1V3lxQ3NaWVlvK2VtK2FzUEo3TnBhZ3V2TDUzK25HeDJWQ2NkTVJjVTlVRVkvSUlXcGwwMVhmZWNWN1dYdDA3L1lUOEtCSS8wbnVsN2E2ZkdrZEw3VTc5TFU3a0oyTGs3OWNMUERJT3B5LzlqQXQ5dk5TMlRaclR2K1BQVWc2WGE5MEViVSsvU2tDdXNDTEg3SWZUTXVaWG01VDdqZUNpdkNyd0IrZ25JalBrYWlReW5NOG9tRXRTaU5BZ3EveFIyOWIwZjBsbGFBVGo5Zm5qcnhSUVJCUGVKWnROUlRUQVlPeXAwM2JPa0NTUklHOURFV252ZmZnRDZHOEs4RGNNb2RUTVpsejgrWU5PcENaSzhFK250NkovZzZrMWZOMXZ0L3NWazdpTW83UE10aDEvcFlCWVVPbFA2NmR6TXJTZVd1WEpJVXByN3ZwR1BCVEQxZE5rRndqalY5T0g0KzMrKzIzdEtNZWUwR3RMSCtvQWFjSWV5RDhVSk5DV2ZsbEFNdkQ4QWNuLzhaaWtIY0t6cHc3ditGZG9yZ2YrSUJxS2o2UC9nNXNvUSs5UjYxNEcvS3hTY1ZQNnQ5R3VrZEVZcWZETDY3Z3AvYktBZk9Hbno5QkZ3b3BmR29LTG51SlNFVWtoREp2UlVBeDZIMXk5VVRSd2Zld0pmbVQrOVBWM1FMUXVhSXJWdHZRdmJwc2RTSkl0NUlKVlcvcGxBYVhrb0s5YlI1aGpYWDUxUHRYL3NqakptVDJDdkMwYWlwR3VxN2pvUkRDWXExWGNsRDVrb2NxeGtWZFJGMTF4TnFWUFRjVXFBYms4Ukk3dHpOUERVWkEyNnk0MHVLakFEb0JvK3V0OEdmWHVPbWFTb0NKc1RxdFYzSlQrT1dqbzBvWmpWK2lLMmFiMEQvVUNVbXpvVTRxVGVUOE56OWljTE52Z3NvbDNFSzZpb1pnd3V0L0x0MXJGVGVrYlpLTXFBbENGTHN1K01KdlN0eUozcVNVRjVMTVJuRkdHOEhCallBQURGMnpFem5wcW03Z0ZMaDhsNDlvckVrQ0dYWlBBdE4wZEV2TlJhOFZONlpOM2MvazcyRVhYcEtkdVN0OXViM1laU0FxSUJSWC81TGNkNG5lbnE5YWZCMDU0Z3BEOXVOclNhWElyZzRBVTdudjByUVFuVytBQ2dFQ3RpbTNlMzRZKzZjdWZtRVFnU0RWWUJrM3B6eEVRTXhEL3RCbEMxanJ4U1d2dE9xSzZXQzB1OTVJNUptSGxIc1FuYUNiRXdHcFYzSlErelgyL3pxQ01KTVlpanFBcGZjVG8vVXNMeUFNTFRpaERlT2laSDhEWjB2OFJzeklHSm1mdVQzeTRGdy9GL0pCOElwZ3ZVbnV2VnNWdDZlT2M5dU1YbVdsU1ZtM3BpMkQ0SUMwZ2hvaCtXajhkcUNVRXRybkVJN3dqVnlnZENCeUNGNHJ2VGtOTEhqUUhVT2pEWDFSOHRTcHVTLzkyZmd3cXJTQXpUVHJxdHZROTZlUUZwRUc5YzdLd2N1OFZIcUlCNVBJeW1zVnVnbUJvMGR4Z3hWL2lXclRvZmFOaFRtdFZ2QlY5NXVPQStVNDZIZG1XUHNvL0xpQmhNSFpnK3g2eFcvb2FDanJiQmFQNW9tYSszVkJnZVFOOWE3eDBqdUpKUkxsYUZXOUZYempHeXBFbnExeVZnMDNwNXdRa0hFUU9iRWNqemJYN2pBM2J5WnJCaG11dEo1cmI5cW1mZUFIK1kzQ2ZVeDZ3VnNYa1I5dlRaeUVVL1BSbTR3ZjZlUUV4ZzdGUHU0S1VrcTMvaUowUDJoRlBRR1RuT3B5aW8rQnk5NlFiMkQrbjg0V3FKZjJjd3BzbUs0QmIwV2NDT0pLTU9XeEN2MFpBekdEazA2WlFGY2tXUGt4ZVBSMkxxR0dsd2dVWk1TZmlvMjVnMndnUE8rdXZ5WWxXYThWYjBiZVN3M3c2TTNyYmoybzgvaG9CUlZUTGwyd2hwNWppdThHbnpjM1M0TWlPSDR0dE84RGE0UDBSRmRIeEQ5OXhPeVdVWEszaWplaVRJTEQ0R0JNc0VzaG05QXNDQ2pRMVhhQjJCanZSNlhyaXlCcDl0SGJGUjFBWGJMQjR4VHAzVHRsUC9oS3hTd2V0M1o4ZWZMdGF4UnZSSno0d0ZVbEhFd08wS2YyTWdGaFE0V2VxcHhwQzJpdldqTk16R2NYZ1BBNFVmcEZNZ2NKQ0FBQUUyVWxFUVZRMXNueVlJK2xuRVM1b2N4cGsxU28rYkVNZkI0VHM2VlRPR1NvZWJramZMaE5FQmFUWm1NN0p6VWRkNXdUa0hsa3pUcE5CWnpZNWN2RFNYNlFnTXM5clBKKzJKTkNueExLcWVoVnZROS93WjJMYW1MZGhnTnFPdnVFaEtTQnpNL3BuRlJZVGFoUWVMdUpVanNkVGVzUTRadGtuRDFQSXFOYWs3ZWk5UVZWcEkrWWQrUkV4MXFzWWkvRG05R0VNSnFWUUc4dG93T3IvSnVObkdoVDFJZ0ppZ09EVEpsdnBPamQ0Z21ZcEtTNjhpVmNNRzRQeFp6ZllING9IaDZPWmZYRHBaOVFWazhJQllONDdxM3g3aG9wUng2M3BrNGJUS1FqemFUNjNHTC9nVHdsSUFQUUIxVUJwcjZ2aHpUbjU5bHlDZHNONDVQa1VmS0Y3QkhJRmgwRlZlamhMNTZqNHNBRjl0T0ZhT1cxQm56V1JFaERmMTUrMm5KbGp4UEw5UFZPNDFWamgvTSs4UHpDZWZ4M004RXJCWXppRnl2T2ZwbXd1bE9Vc0ZXOUEzMGlxbEdnNUkyaytmc0dkRXBBQXFBTTB0R0Iva2dJS1RzbU1hNXNsd2VQT2hmdXZWamxGanRBaHpsU3hReU4zV0UwZk5Eemtjb2dja2N5OUl2MGlRQVk1M3FMWVhkaVZGeUt4T2RxTVNSM2lNRmN3UUt0bUlQbVZjUHBzb2VKNitqRHgzTGMwZnZFN2F1S0RtbkcxU0w4SVVDWkdSaHg2eGRLVDVDeENVeXM5cCs1VGJ1N1BGRkp4aUhvTEZWZlRCdzE3elp3aFd4V29VYVpQaS9TTEFHbmM5bzV0ZXpqeHN2Z0lBVmd6MWs2Mjhta0J3NlJNOWJwbzluZ0NSZmd0VkZ4TEh6VHNtMEZxTlZSR1ZuZFFwRjhFS05JaERJVVVONHFGSW1hb2lDaHc4bUtNUHNYNU1KWGJUc1grK0NQMFliQitVL1ZQdlNLUkhHRGhSbkg4UllBQ0FidGxia1pqeTBGSXhkWktNeVp4K2s2RUVEdVU3T0VXS3E2akR4cjJZd2xzUkZzN3VXbFFSZnBGZ0ZCTy9oV3FzUHdKNmtPa3oxSWhNLzFFNUE1a2U2UGFBNENhak5YT1c2aTRpdjdYUTYwc0hTRysrWllmR1ZyVnBTTDlJa0NCREVrejE4SElJU0Fmb3FaMzdvSFl2U0V3QjV4Mk1aNHdiMmdqMlltVEN2b21KSTNUSC9hV0FyT2VNTTQ3S3RJdkF1VHBrUkV2VlJKTmtMQzR5ZE5VZHdHSlh6UEJ0QVdKeGdwUWpQNXQvT1BFUkprK1pYOVdzZE5Iak1NSmJmVlJrWDRSSUV1SzB1bmxRcU9FUHN5THNrVDFUV0RDM2NRYTAvRHhlTHo5M2Eyb1R6OS9ON2lnMFN3K0w5RlBhRGl4dlhBK0d5WDZKbDhxQ1NoTmxXcmk1ZEtpUGM4eG41cW1HZDR4M2R6eGlsOWhmTHlqWDFHVERzWVkvclZ6MkhuNllFVFJ2N1dqbnVTUXB3OXdSWUFKbHo2aWZHbU5yTkRrVkRtaHFWU2M0NzVDRSs5UW1HZWRwQnNWUXlnY2h1RnlnWDl3Q0JmV3NLMVp5dEduSVlaYVZ0TlFvNXgxbnFPUGlJb0FDWEl0YkJBenJtVTFsOGZWN1JlLzgyaThuTnhWQ3c5azA1T1hwNytNUVlxazJtVG1TUkszTjZpK3p6d01IWG83Q2JUUkRtYTViZHExMncxMXI1aVQ1ZWM4Z2FDckRwY001aUhwMEZ0SWdOTFVkVzdhOEVYT1lHWGh0TVVBTzA1dnk4MGFjV0JlM2lEaldzTkRmellpQVZUTXlzYVVSWXNlMys5UVJRajJTMCtXQUxuWE5qMDRXamx1Zyt2Sll2aGtjbWg1cmJvSDJCMW80eEUrV2ViUEhWdEROMjBZeHdyYjN4VHgzUEYwYWxvQzZGcmxaUUY5ZDhFNVZrN3JzL01GbFBzamNRbWdtMTY2aEJoRENWLzJDc3Noc1R2OTJqK1JBTHJwdG40VnEreTJLUCtKYUQ2RUtMcnAxdjBvWEZYdHJ2cEZwb2h4MHkwRE1RM0xZTzJ1K2pWVWpHNjZ2YjNocnYzdXFsOUJ4N2hLdkVWTEdYNWdKOWhwOXdvRDNoOFA4R3NoNDR5ZXgvOERUM0g4VXZqK0JWWUFBQUFBU1VWT1JLNUNZSUk9Igp9Cg==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SkNRS1hHMWhkR2hpWm50WWZWOTdNWDA5WEd4bFpuUW9YR0psWjJsdWUyRnljbUY1Zlh0c2ZRcDdlRjk3TVgxOUlGeGNDbnQ1WDNzeGZYMGdYRndLZTNwZmV6RjlmUXBjWlc1a2UyRnljbUY1ZlZ4eWFXZG9kQ2tzSUZ4dFlYUm9ZbVo3V0gxZmV6SjlQVnhzWldaMEtGeGlaV2RwYm50aGNuSmhlWDE3YkgwS2UzaGZleko5ZlNCY1hBcDdlVjk3TW4xOUlGeGNDbnQ2WDNzeWZYMEtYR1Z1Wkh0aGNuSmhlWDFjY21sbmFIUXBDaVFrIiwKICAgIkxhdGV4SW1nQmFzZTY0IiA6ICJpVkJPUncwS0dnb0FBQUFOU1VoRVVnQUFBNTBBQUFFckNBTUFBQUJxL2hjNUFBQUFQRkJNVkVYLy8vOEFBQUFBQUFBQUFBQUFBQUFBQUFBQUFBQUFBQUFBQUFBQUFBQUFBQUFBQUFBQUFBQUFBQUFBQUFBQUFBQUFBQUFBQUFBQUFBQUFBQUFvMXhCV0FBQUFFM1JTVGxNQTc5M051M2FKSW1ZUVJES3JWSm43OVRERE5mRkZCd0FBQUFsd1NGbHpBQUFPeEFBQURzUUJsU3NPR3dBQUlBQkpSRUZVZUFIdFhkbGk4eUN1VHB6OFRaTzBuWE1tNy8rdUF3Z3B4Z2F6Q1l4YjlhSnhiQmFoRDRFMm5OTkova0ljdUUrdjExZm9ZZlg5NS9sMS9xeHVSUnBnNW9DQXpzelFWczBwNFh6OWE5WDQ2WFJXelgrM2ExNWFMdUtBZ0Y3RXR1NlZya3A2TGcxNy9WYnR2NTROTzVDbTh6a2dvT2Z6Ykk4YUgxcDRiaTE3MWpQaGZHL1pnN1NkeVFFQlBaTmhPeFYvYU9Gc3FOZXFZZDIxYnR0eWQ5NkpkY2Z0VmtBL0JuWmRKTWZvdGgvSFlNaGZvRkpBUHdqS0Y3MTFOdFZyTlNPK2RDK1BnN0RrOTVNcG9COEQ0eDh0Tm0zMVdzMElzMWlmbXk4Q3grRDU3bFFLNkx0RGtFU0FVVGw3V0lUZE9rb2E5dDh1MUEyTGJoMzlUanpObHRaZXI5WE1NN3F0bUo0RHpDTUJmUUFRVWtqUW9ZNE9lcTBtQmVhRVJEMVRZR2xiUmtCdnkxK3UxbzNtTVhHMUZtbm5VNjhFdlRxTDBQS1hId3ZveDBBZnRyTnVubFNkT3ZiNk9RWnJmaStWQXZwQnNEVXF6clVic1U4dG5SSlc2Y1p2ZjBjQ3VwOHZvOTAxcW1ZZmx4QU0zVGlHenFPeDRXL1JJNkFmQSsrNzJjcDZlbEdoUjlGdGQ1d2ZBdnFPek0vcDJxZzRmWGV5ZjJaQkVMOXREa3k4WlFWMFhuNjJhZzFVbk03SExvMWpTUHkyclRDTnRpdWdSMWswUkFGdzNmWElFcG9QMXh5TjZCUmduZmNyMTRZREF2cEJKb0pKdGV6dlFEWHAxeTg1NnJuUExCSFE5K0Y3YnE4UTNlaTlkWjVPc0htMmU0ZFJMaC8rVkhrQi9TQnd3eDYyZzM4R091NldBWEVRT1BxUUthRDM0WE50TCtBZDZKZUk4S1lYMW05eERMMDUwdTFLUU8vRzZycU85SnRFZG5vUmwvSHB2K1FObW5VQWx0UVcwRXU0MXIrT2VlVlR3emZZYm8wSU5zKytjZFl0ZXY3TU13SDlHRkJEd2tqUEhMNDVYMkR6YlA4NmhubWZjbjBTMEE4eUNjQ3h2b2ZWcVJrRW02ZEVWVHBQRmdHOU04TUx1N3NabzNPLzF6K0Q2MURTYlF2aEs2c21vSmZ4clhzdGMxUmt4OWZMUXN4ekw4VzZPN3ZINkZCQUh3T0hHQlYyRmUyY1lUdW55bVRiN3VTVW10UHhoNjRGOUlPQURRYkluaEZIQ0x6SjV0bHh3Z2pvSFpsZDBaWDEzZTBhY0lUSW0xaWVGVERtVlJYUTgvaTFXMmtJZSswYmJ3UWF4RzNiYlJJSTZOMVlYZFdSWFVWVFhvbHcrN2hPcitrNjIyVnZIOHBrbkw2cVRkWU1JcW9HSzVXQkF4bjhGdEQzbkRUSjI5WVRqdEhyNkF0bUR1aTZaNk9WNHAzU2tZQVpKSnRuS2Y4eTZ3bm9tUXpicXppWWZQRk1CT1c1bVQ3Vjc1N2N0U0JCOGF2NmdYbDlNdk9oNUxiU1pyUVpDU2s3K0Y2TStrMzlDdWpIUUJQZTdCUC9uWGdsazZqUjZpcjZRT1lYaGtnL2RUcEI1ZUV6Q0txOGpzRzBvMU1wb0I4RVFWaEZvejZoajlmczk4SjBuZS9UQndvbmFLV1YyNTZkTUxnQ0hJUjdCeVZUUUQ4R2NPWXQvYTlYVExRKzU4SjUwdUk0S1YwVWZ0L1BObEg1ZWdQcnA5Z3o2bm9NeEJpb0ZOQVptTmlqQ1RnZkVzc0RVSWtsODVjWG1IM3VqS2FtYlNJbTRMSFJRR2FaMDArc2lqd3Y0NENBWHNhMzNyVnNQbGZNSjNSeE4xYzN0UWZVcEdxeHNzbTJNVko2YytnWDlpZWdId1JVNjFtUHhDdVZYdXVNQjJ4RWxDTllpU3NWVzlXK2xYTDVPV3lIMXcyK0NPZ05tTnFpU1NzUmthYlA1SzZGZ3VBR1FsMzNwdDJ0bFFFVjNhNmROTFVhY21RczhoaVh3UWduQlBRSWc1by9UblBvZkMrMnpoUHNsbS9xSHQrQkRlOSt5VkI0cmNMbGJ0UHZUdVNLaVFNTlFYLzhYTlI2UDEwK2NPV09raXlnaDFrRXg1NWpFblIxcmM3VFNlMlZMd3luaEJ0WFdRcHFWODFJSXJJaHo0aWF2ZFdoUEV2Z1FEUFFQNjBtcG1mSCtTUHhCZUlDZWdpeXhJVUxReWZZREZTTGl0MjMyV0tqeGJEVjA4bUdQTkdlZlQrUUswWU90QUpkR3pqVHY4ZnQ5dEM1MStvdkxYUXRvSWV3dFpaZXpHYjhXWmlDb0JwdEtDLzMyK1B6eHk2a0dkSnA1NDBrMjRid1lybmZDSFFWL3A0b1hReEVMc2xSS0tDSFVMVUN0Q0ZuM3ByZ0ZQSStNamR0NUhJeW54blNlYkphVGs2Vk1CWHl4TStCTnFEZnpxL3JUSmVGdE9razhSVFEvVGpaQ0dPMkc4YndjK01YVjc3TzUrbnIzeFBldFpjamFsYkxrWHdoUDE0c2R4dUJmbG40SWFDYkZPVldRUGZqQ250Z2RqQUVjdTRXMnE2dkI3T0E1a2duYWpta0lmbGFsWHRWSEdnRHVqSjJaanVuSmhBVXFNVk5IK1VDdW84ckZQN1BWV3lqWmlmMmxpMmRxTnJHREdIc1FEN3pPVkNvMkVaQXY2N1dlQkM2bExYWnFyWUN1Z01tTVB5VmZXZ3JablpTSi9uU2FiV2NiRjJidXBTTENBZmFnSzdWcWZOQ216S0JteFFqUlVEM1lXYWROMG1tKzd4K3pPeWtzdm5TYVdvb3BFVzFKU1l5WDdRQkhYQnpOMHJ3RFNlb3RnSzZEMk1kazFKL0taYjd2SHF5MlpudkZTSmxXN1NjT2NjNXJ3RnpidERCQitRNkN1R29SQ0NKekJtU1ZiWUY5QmxYVU1kSldOMW10VTZuaUFVeUs1dS9kMXBmd2pKemNOYW1YRlp4b0JIb1lHUzZhU1RwODhUdTUyTFB6S0MxaC94U0xJTlpyWk01ZXIzeTBEa2w4RXVCZE9Mc0VkVVdtY2o3MlFwMFkrMjRLWml3ZDZZQUthQ3ZRYlk2enNLV1g1ZGIzakZBSk1sMGdYVGFOeVFzRTN1WE5NajNRZzYwQXYxMlZhK0VjMmtDWjArS1ppdWd1NXhUMzJ4VU90c0JBNnhjMkFpZlh0ZFNnWFNlYklwMmt2U3Z4aVEzSWh6b0FEcFJZTGJwTkcxVlFDZXUyUXNibGM2T3A0QWE0aW94U21LWHpldnZKZEpwczBCanIxTHhkU2Yzb2h6b0FEclJZTGJweFNwT0Q5MExBZDNsQjNsSHZadmVzdXo4T3dEc3VwTCtMZEs0YlBrUzZUUjFGTEFMTldsT2dWd1hjOEI2UjF1Q2pyU2xLN2IwODhvQ09qSVA4NmRTcE9EK21LVVQrY3pPeVgrS3MwUTY0ZXdvdnM0YXFaVlBGZzcwQUIwSk5RdEIydFpwRHd3TDZNZzdQRXVab2tGcXZlT012amZZMjF6ZitlTjFkdmRTMjB1UmRGcXZvbGRWSnVybG9vZ0ROaXVuS2VpV01PT3hUYk02VlEwQjNjWFRHdUlKL0FPakFDUE5vTmk2YStMRnYzVVcyWjIwYk15MmE1ZHkrVmJNZ1I2Z0EzRm1sNTY5bnp4Q01pNGJBcnBoRkRxeDNVM1F4MFBVaHV3enNGeWNuSzNQVjhERFdyUjN3dVljZi8rMWoxYTV0OG1CTHFBREJXWWRRSDFya3lqelVFQjNlSVFCWUVmTW5CTDR4YjY3MWdyZ3Y5ZktubERpRzFqeWlxUVREYytBeENOWjhwblBnUzZnRzdLTWhoV1lGVjY2YlJ4V1FIK3pUN0VrdnJ4Wkp6eUlzWkxFVDUxM05kdHk3MU13ZGFCTU9xMzZ0VHd2NkFWVmJ1Wnd3RUxaRm5STmtGWlV5Vk9SUktHQVBtZVQ4YndxSHM3dithL0JKTERpZUZXL1BXWlVYZklDS2VFTSt1ZkxwQk9EWHluZVpEL0pjdGZQZ1M2Z3E2NjF1alhSRFBIVHNyZ3JvTThZa202QkdHR2NyQUw4WlN4TUxhOG9rUS8xT3BsWnUrNWxtWFJpUGd0MjRiWXAzNG81MEFkMEVNN3dwUENUTDZEUCtJSVdTRXFTclJMR2kwa04rbGEvU205V1JMM1FmYW1ydTM0bjVrWVRaZEtKa3lqQm5Ud2JrVnhHT2RBSGRMTnpia3dLUDVrQytvd3ZhSUVrR2U3ZjJoRjAxbXFSRmtuOVoxNHJQT25ibDYwV3lxUVRYMStTRXBVRGN1Ui9FZ2Y2Z0s3VjJxMUpFU0FWdGU2VXJQbEFFNy9tTnZJaTBUajQvbEl2NEo5K1ppNmt6K3Y1ZGI3TzczaDRVeWlkOXJoZi9PZTRQVjNLclRBSHVvQ3VoSE1xa1RBQm5ZRHJwRWNVU3FlTjRhemVJMFhreTBVSkI3cUFyc3lnK1d0dFAzOVNKVlZBSjB6UkFzbTEzYW1CdEl0QzZUVFZsSDRrd2E4ME5pZVc2Z0c2RWs3SG1UY2xteWNDT3NHSUZraTI4VTR0SkYwVVNpZm1JMGpFTTRuTHFZVTZnSzZFMDUxU0tTRTdTNzlhanMxZm9yR1ZPdW9EbGtNTHBNQjZ6eGx0cVhRaWVlNGgwcHllcGV5YUE4alZkcUFyNFhTRDFFLy95Y0kxYmVvT2tpZWdkMXFuU3FVVFBRVHVPdXpGVkc0bWM2QTU2RW80RjVMLzRlcTVtNlFLNkpZOUdQcHRIVkVzbFU0RnMvbHJiQlp2VHBaZjk3QTU2Q29GMjNVQjNWV1g4VHh1WkxTQWJqblJpeEZtUXFUamd6alJLNDlhcng3VTRWKzRhQTI2YnYvOC9yTUw3R0l6M1dCMDg5VmpvKytoSHZWU0lzeUVjSHg0YVd4QTMzK3l3eSt0MmI5ZHFqSG9tQ2hycFJJLzNOMTBDd0VCM1hLbnVRRit2OTl2ejRjRjdPdjdlVk0zdHBCWlBvTkRwQy9KUjFneXB1SjdXOUFEd3Bsd3lvS0dKS0FiVnRBcU5jdjlJUjV4WEtDU2dndW8rY3pSY1BGRkZ1SVc0b0NqQStqR3crREFEVjl5UXRZQ3VnR0toSWNOK2tWRHVnTmxnVXpUZExtb2YrcFMzY2lSVGd6TmlWdG93ZG55cjIxQngweUhwWURtbURVQ3VrRVgvUVBqT2wwd3JXdGNDc3ZGWktlYUF2cE9qTS90RnYwRDQrNU10TkJuV2F1NWZQaFQ1UVgwZzhDTi9nSDN4WG9qRVUrV2NicERmaVR5UjZSRlFCOFJGUTlOYUJ5NFdWZWVndnZkUWhKempOWDlxRDFDejhoUkFYMXN0UEFWbUFrdmY5cHRJUGdTcUJ5dndtN0VIcUZqQWYwSUtDa2F5Yjgyc0ZHSFZoSys0L29nckIyWFRBRjlYR3djeWlodzdOd2Q2d3Q2R0hPaTJXT05ZREJxQlBUQkFBbVJnL3RTVHFRNDFGYXIrMGRZNmx1TnZVbTdBbm9UdHZJM2l0NjdjUU1xNzUrTVd4NUo0dWZHSDJsUlFEOEkwT2k5R3plZ290N0ZpVVFPN0dJOENOeEFKdkpUUUI4Yk52TGVEUjJ0T01Kc0dodG5oem9CM1dISHVGOG9EMmZvVjBRY1FSTWJGK01WWlFMNmlpVmozaUIzYUtzVEtpekR4Z01MSTd1dVdBYmFweEVCdlErZnEzdkJvd0Jqdi9HT3FLd2VyelNnT0VEc0hEakdQYVB5NzJLR3U5TFlvVVNLejZVZnJ2KzdrTVpITHFESGVUUkVDYlRveHRZWjhReVp2QjZCWmRJSTZDeHNiTjhJZWtOSERuZWU2TVZmV1llMjJ6UHZxRDBJNk1kQWppS0pZeWVZVXdoQVhsN0NNSzhFZEFZbTltaUMzZ0F6OXJRL3lIenFnUmhESHdJNkF4TjdORUVackVNbkk1em90MVRrbEFyRHJCRFFHWmpZb3dtS2ZBMmRqSEE2NGZzVDVkVkNETE5DUUdkZ1lvOG1LUEkxK0V0QjhQejEySUdmSG9neDlDR2dNekN4UnhNVStSbzhrRWgwRGgwLzc0RVlReC9FVEFHZGdac05tempLbmtUTC9kQUpodzJCNG14YVFPZmtac08yMEo0YlhXT2taS0hCN2VPR1VQRTFMYUR6OGJKcFN4aVhIdDNiUXNsQ2NzS3pmajRJNlBVODdORUN4UkhIVHVTYnZadHM3TGhzRDh5cSt4RFFxMW5ZcHdIS3dSazlqa2duRXNmT2FlcURXbVV2QW5vbEEzdFZwNnlSc2ROc1oyOFdHbjBaNllWY1JUOENlZ1h6ZWxhbHJKSFJ0eVJhNzBkWHdYdWlWOWlYZ0Y3SXVON1Z5Tmt5OHV1Zk5GUElWaHJkdWR3YndZTCtqZ3I2V2YzT3BQNlZTZk4zdFovcU55ZjFMMDVTSXVySHZKQXRvMHNNSHRyMXdrZzVYY003VzlEUHlDK2RBcnAzYW94dzB3V2RBa0YwKzMweGs4NzN6Zm5WRWFXVGd2dzB1aEZBOGRGQW5HWlBGaExRZmZ3ZTRwNEwrcDhEQ3Q4Si9obytqRWhBc1MrQ0F2b1FrdWdqd2dWZC8ycTYvcU83NWdMdTBlNUNhU3Z6VXFvTSs3VHgwY3Q4anpJdWgwL0JJVXpZVS9rRWRPWkp4ZGVjSDNTeW03VUFuajI2MVAzeHowN3NqOC9uelZPQWo4S21MZUVMWnNiL0NZVDJsQXJvVGFkYVNlTUIwRW5qMCtMcEQ3RUJtT3dyZWNrZ3l1djRGNmZ5OXRyVnBNenRkcnU4Z040T3ZyS1dBNkRmYWRwcThmUTVOQ0VBTjd5NUZ1R0tIcDM1RzE0dEp4MjhIY3NGOU1oczZmNDRCRHJsVTVpNTY5a2h6YVk3ZWd3L3lrNHJtNit4M3pXdGgwRWJHOW4vMGNGbEZ4RFFzMW5XdGtJUWRNZjNzelk5VGIzRDU2MGNLTVpQc1IrZklzTTFSd1IwTGs3eXRCTUduWFJldmI4c04wa3dPb2RYQjJNOG92dzQvaGgvck92YzV5UTRUYk9hQlBSY1hKcVdENFB1V2lHdXRRTXFrSHV2S1ptTkdqK1FkRkpXMDNLaFpHV05nTTdLenRyR05rQ25aR0ZqbkRuNzVPOHdPbWNuUDBZL2ZIMDZVYnlqN1drYUFiMVdvampyYjRGT1dxOFd6N21OK1R1TVRzVkdPalU1SHgwbmUvbmFJckh4eDdmWU9oTFEyVmhaMzlBbTZCUU0xZUw1dG5kK2lkR3BtTGM1K25ybWNyYlFiU0VSMERsaHEydHJFM1RYdzQ1dmZJVzc3WUxpZFFQS3FyMmxPV1ExMUw0d1lkRmFDYWVPOUpKTU9WUUNlbnVJMXowUUZsN1F5U3JWUUdGWXhTeXU3NTEwM2VaeDd0RDQyaHB6SEF3aG9KcTdsNGtwQWpvSGNEVnRSRUNuWkFXTkZFeGhZM1EyTm41cVJwUlRsenpXVFIyaE9SUUZ5MGFBQ3RZcmVDQ2dGekN0U1pVSTZLNkhYYWVwL0I2alV3M21RTkxaTWZnam9EY1J0WUpHWTZDVFhhbzN6OWZ6Qk5MOEs0eE94UzF5VUk2L2Q4YUFLc0ErV0VWQUQ3S203NE1vNkRTQnRYUk9kMk4wdGt3bTZ6cDh5bVBNTjZNL3IrcU5IMS9vS1d0UGRSUW9UaElFZEQ4M3h3UGQ4YkJyRVEyY0tQT1BaK3k3eGRMNVZDbHZaODBaejZiNzcyd3RkTmF4djZXengybGFBZDBEM29pZ3Y2ZUZFYzIzNzlaRC85RnVsVXFuVXYxK1ZQS1V0c0ZYdTY2eFpma1BrcndUOW50SXA0Qytuc3BqZ2s1QlFTdWQvYlM1TlllWTd4Uktweksrd2ZMV0hGbWVyak1uWTFjeVcwMTRYK2w4Snc0SzZCYTZVVUduT1d5UStqVkdwK0k2eFE2eUJxVjhtdFl0cGhYQVJhZ1VkaDMrQXdKdjZYUXlucXVsUHRTQWdPNXlabGpRMXg1MmwvRGpmaXVUemk5U1ovVnl0VWpqQUUxanVhRXlzTWdzamZwZkgra1UwRjNNeGdYOUhSVFZzNlBCekhNWjBlOWJrWFFxYmxqVEQvWkoxdzZFUGFmQkVEVHJ6VjhmNmJTeE0reFVRQjhYZElyYWE3QmFuK2U0UHgvNWYyVlRsZzRiNTNoeHJ2U2VKWWdMdXBKb3pNNkZ0dXVXS1B5R2N0SnRkUlRRWjBnTkRUcE5ZejFIUEZHRTJUaHFMMTJWaXVaazdDSkh2b2hFR2xaR2JiVjE0bEpnd29LdVpndmJhVVp6UkV2c2doalFiUnNqN3VpdUJYUUwwSUNndXg3MnBxbENicUlLemNuWVJkRjJSZk12UTV4KzNuNGd6ejdaek93OEVRTzZTYWVBVGl2bTRLQTcyU08wZVJEMW5CZGZ6dHM2YVZKdVgweEZjUjRLdW1kSUowWlQ4T3kydTFRMU16dmYwbGswMGlLQUJIUmsyOWlndTM2aFg1TXRSTktaSGdGUm5FRElZUExpTi9qMGJLZm13ZjFDUnlYZENzbmZhSFhxSnAwQ09vS1REL3JqNTZLbXduVDVxRU1yQ2ZTVkxaZ1JINnlmbDhnai9zOEM2ZnlnY01ySlNLSnJqNFhNem9mcUtXTi85bzJVTkFwM3MvWVY1YmxYQ0RyVHZPUVpnNitWRHFCL0VsZ3E0dmJoT3ZWOUpBWHZVVHRib0ZQa0lVbVduYjRZNXFYVEh1dVhBcUFlVi9RSmdZSHNybzErcy9QYjhPOW8wbGtFT3R1OFpNWFphYXc1NkRmVncvVHZjYnM5UHFDdmRNM01JVlI5U1pGTzQxdWZIQTg3dmloaDJkemlPOHU4WExUSitKV0EybHFhUXYwWkU5UDEyTm8zdHI5cjNHK1B6eC9MNG9OSlp3bm9qUFB5elVQdXE5YWdLelY0SXM4ZHZHakNWYkF5QnBRZ25iQkpQTjk1YjNvSGpYWElPQzh6UnBOWnRBb29vMGNzVkh6RHpiZjcyS2JEVGVieldOSlpBanJudk14RU1xTjRZOUJ2Nm9qU1RKY0Y0ejBtTFNIeTQ5SUo5b2ZhblYxRFpIdTc1cHlYSWRMcjc5Y0FCZS96bzBYU0VMTTBPNy9PNStucm56MnpYaW1kTmJUbWM2b0VkTlo1bVU5eWFvMGFSaWFBZmxuNFRHR1oyNWFXSU9seFdrMVEwQWcvZElTMko5cGYzcVk1NTZXM0E1YWJsLy9BWVA3di8vT2JNK3ZQSW0vS2IzYmF0MXBYU3VkL0xhMy9LYUExZjNRbG9MUE95M3lTVTJ1MEJWM0o3MnpuMURUQlJyVzRtVWhzRkhTd1A2QTFKd0MybUpuKy9zekdYamt2L1MxejNJMHZUZUZlZklvdEFMR3V3OEdGR2xyWEZFWHVsSURPT3k4akJGWThybUZrSFBUcjI2ZHZhVndxVkRta3gyaEYrd1BhcE5LYXpKUkRqQnp6TW1jNGVXVnBPUGxlSVorT0F5NjJ0OWxKeEhCd0lXNkNVSGZWRjBXZzg4N0w2akVFRzJnS3VqN29kMTQ0STR3ZWtyU1hyV2lPZ0s1c0NmVkhXck9iM09WR0UxWk42eHNjODlMYk1Ndk5DcUJNdkdIaHNRMnVraHhjaUFERndnL2JTQkhvelBPU2N6eHVXMDFCTjBndlF0c1E3Q2hTYlNPZ3YrMFBHQ0pZVmxwaTFWOUNXSVZqWHJyTTVmeEdRTkh5azl5NlljQkNlL0R1cDdwRkRpNUVnRW9tUEtGZ0Vlak04ektCek1JaVRVRUhyY045M1RQSXpLYWJKalNVYmRDTm9lbHN5dFlaYXlibk94ODgxRHJMdkF3Mlh2MmdIQ2lZaXd1RjJKZmFaMmc4bG5TV2djNDhMNnV4RFRiUUZIUlFuMXpqQmhidEJFVnpUZkttZEhvMkF6ZXNFdlgzbE16TGZ1Yzd5NEdDS1BOQ1d6SE51Y2dBdzB1NHNJUUsxa1AxdndqbVpXc2Izd3RCcjV5WHZ3VjBNd2ZjVlR2a3lkL0FBQjl0Z1E0TVgyaDlzRVppTlRmZWg0MitQL1BucFN2KzJFLzBNN3BPdkdsNlh4a1ZUamVkWGR1b0VBdXpFMTc5NDJzcW53dHZHdkdLT05CWU9vdEJyNW1YdndmMDIvVTFMU1FHVnZJaXpYWUxkTVB2VlpvREdMbTJucVAxNGtTYWZlYlBTMWY2aWJ6WWhXL0xtdEhodnl5WFRoOXJQSnVPN1RhZkMydDZpUUdOcGRNM3N0bHZXbWd5L0tEWHpNdmZDRHBCNkhNZzBzUHRpdzNRemY3Z1FZTG10SzY3Y0l3c095dVlseDNQZDlKSWZCdmVjaWpPZDJNUUxHb0Z6VTRXNjV1QWlxa3JEcDNaWHpoQXAwN1Q1K1V2QkoyNFlKQ0x5QWtWZGkvQ29BZlZaZEI5c0tLclk3dU44M2dybDIzeWZhZGpHSXNJVmJ3SE0vcUZCbU4ySGU4ZVhyQkdyVWhBZnJkOXJ4QUw2RVM3b2Jsc1hsSWI3QmU5UUVmQ0t4VGI5NUg3NVpMc3RUK2dSMURoY0xvc1hDTklGSHh5ekV1M1JjNXZsVUM1QzFQWTdEek8zc2tET2tKVU15K3hEZjdQWHFBajVVYk5LbHlpVU1aV1M3TGYvb0F1bmJDS0c5eEJtdXpuYjVWT3czTFhBb1M1dUZ6a0RCODR1RUJBNWJvWEhqL1g1RjlqNGdFZDUwRE52TVEyK0QvTHBUTVBkRXU1MFVZVy9zUGtRWVZBRDlrZjBMQkJFYXR1cVlVYzh6SjVMTmtGYVpYWkdvSzNWV094T251bmRUdDZTM053QWJtZCsxSW5jT0tsRFpBSmRNdURxbm5wNVNQTHpWNmdBN0ZHR3pubnJxZzQwQURvWUg4RUd6WFRqYXA2OXd2b2dHTmVJcW44bndSVXR1Smg1cnpqRllJbDJXdDJjbWkyb0RkcmxnZEI4ZklIdmFIT1N1SXRHZjNsNUdUUW9mbTZlUmtna2VGMkw5Q0JWTE9NYndqSTVvQUNvQU1RQzYvSHZDRlE0Nng4Ym1UMC9WYnBOT09haTZLTk16a0NTd3hqNE1JYnFFMDduN3JFQzV5TG0vWUhGR1lESFpxcm1wZElmb05QNUVnczNMRHVPZzkwVTkvNDhWMExhTjF1OEk0SDlQdnQyMDYxcjg5bmNDcFFNRUpMNkNvbVN2MHh6RXRxaS84Q1lpQnFBTmw3Sjd3bzRzMGRYSzM4cXlRREZ6eEFKZkdEYkpEdExaY1ZkRU5ZM2J4TUdsdFpvVjZnYStyMHREajc1MFFLOFhQUWIrZXpzWHUxdk0zK3p1NStvRXZwdjFrSlJZSDlXeEhDTUM5VGhsRllob0FLTHkraGxzMDVEcXgyLzRMZjJuMi9UZE90eHNDRk9WQnU0OXZmeUFmaW9raVZXb0N1RzYrY2wwUWYvMFV2MEJYbDJqNmMza3Q0OWxqbW9JTTczWkU2ODhYMUtKaVp0aTRFZC82T2RKNmVlbjM2MGp2UzdlUDhtdURVMVZ6WG5XSEJJSjF2Y0didEpseUNBMEdSR2xBUDN1MjZtTmFBcnNpcW5aY0pJeXN0VWlHZFdhQURFd0l6SW8zNE56aHFscm40MExjYW9Cam1aZHBBaWtwWkRYNUxOUSszcXpaTTlXZCtuMTdsNlFMekFoc1VBeGZlNElRcDhqNkJ6Zk1jc2o3ZTdSTGU1cUlHZElaNTZSMEt6ODFlb0pzVnltVmo3Z0RlNElCMEtnMTFtcVlML2syVFVtSGRIdFJNYzh0QVdWTnlGVFRsOEZibURpbWpQQUZWdHNMZFBxNXFBNTJ1bjBwNWdUMXFwVHNBTVh0SzUrbmZSYjFkOWI1NEZ4VXhTVThBYnRBWjVpWFJ4My9SQzNROUk0cjlRVERzdVhUeU0yTDBURDcwNVNRY1ZJMHh4MnhSb2FBemczU2FKdlN1RnVvalFtQklPaVBWaWg0enpNdWlmdE1xZFFKZE1XSGE5c1RGeWEwRlBkWUR3N3lNZFZIeG5CRW9MVGdMTGVOTkdBTVhDQ2pQc1lSM1I4R3JPOE1DRkd4ODhZQmpYaTZhNVB6YUIzVFZ5L3kxdHA4L0paSmFDWHFVYXd6ek10cEhlUUc5eUp1L2hHamdkaS9oMDJPNkhnTVhNS3VnY0E5OGhyeEMyOE1xZWNveUwwczZUcXpUQlhURkJIVG9HN0ttekNRU0dFc2w2RkdHTU16TGFCL2xCU2lkUDFNNjc4K2xnV2tVMjZEMXlzQUZJalhZeVNZYnZ2TVBtRysyRjM3SU15L0Q3VmMvSVU0MkJGMHh3ZlhXaEdKdDI2TWhVc3RBMzI1Y1BXV1lsOUUreWd2UTJwU25MbXFmL01VSlk1bGhybjFpU0JrREYyakZkNVprN0NENitWUHJvSWoyWUFzd3pjdlU3Z3JLZFFCZE1jSE5zM3VXcVR5Vm9FZVp3ekF2bzMyVUZ3Q2hVcktXNVdxQlZEQW5mbWh1aFJjNEJpNG93T0d2VERyUDlLdWo1ZHhLcWNrMUwxUDZLaXpUSG5URmhJV3o5c1BWYzFNcHJ3UTkyZzNEdkl6MlVWNmd5R050MVkyNVhtUkcyVGJibUlCeVZvWFVvUmV1M2FuTlV6bTJlVWt0OGw4MEIvM2ZhM0VtNWE2MjYwQWtmSHQ0ZGFCdnQ2MmZqaTJkNzB5cCtFaW9oTTJpbnUrVTYvTmtWTnBjR0dXcUNCOXFoNkowcmoxRHo3Y3ZmaGFhMW5icDRxZDg4N0tZaEhqRjFxQnJrY0xNVnZWcFZaN0ZaaG9uVTVlb0F6M2VCOE84akhkU1hzS3lMc3RtdC9uL3N5Tlpab25iMnROTWdUS1ZGTWRHK1djbFFxN09ubUk3TFQ4WjUyVkxNdHVDVGhKRjNaaUxrb0RLcVFyMEJCWXl6TXVFWG9xTDRNcTIvTjJvclFiaDFNZE1HSTErNEplOSsvMStlejRzWUYvZno1dTZzZFYyK0puZHNaZnVobkNGK1pPZmhRZHgvb3p2bW5OZThsRzFicWtwNkFFbWxLMk9WYUN2Qi82K3d6Y3YzMjN5WHlXZXIzSTYxaXliWmp1WWMxckZLWGtpOStCOEhaMVZkVXR2ZmlPZ1pudjJab1hadzF2S2Iyck15cGRkc3M3TE1oTFNhclVFM2F6VWM3VHRkVjVRQU1kUkF6cTI0ZnRrbkplKzVybnUwU25WWmZ4eW80TnYxOFA3MEV0eHdCalVYTUFrVnBXK0RGWkltWFRTU2JBQ0ErYlN3K3JrblpjYi9LOSsxQkowaWxBdUpOU3ZXc1dHVWdQNlZ0dU04M0tybTlwbk5Qd002VHhkNWpsYWVzYzRGMGhNTHVVMHBmSU5tSjh1V1h5ODh6S1hQVG5sL3dUb09Rd1p0U3lwRGpueWRWZXEwVDhqSkUranpmMFVtcEpaVENGMUxMdXp6eTU2YmRaZzlpMzhGMERmbDhOTXZaTlRMTXVhdSt0cTU4bDRGODVkWlBNRVA5eXIxYVhja1NzdEprY3h5RzMrZ09YL0FPZ0hSTVZETW5reU1vM0Iyejg0MmZtUnMrZDYraysvcFFWVC8yVmxOZW5tdnkvNXVuQTZXVWNzK1FkQVB5SXNhNXBOd0VkUCtvQmJaMTFqcHpzVVFpOXovdTFFOVpqZEN1aGo0cktpaXRLTVorSExWYUVSYmxENjJUeUJjQVRDRGtpRGdINFEwQ2p3VStieDdqZEtpbGVNVG1nL2xoVDNKS0FYczY1dlJkcVM1bG16ZlVsSTY0M2lGYU52OG1uRDJiV1VnTDRyKzlNN1A0dzVSOXJZNkFaeU91OTNLeW1nNzhiNnpJNjFSMGovWmJ0Q00vdXBMVTZlRFBkVWIyMnpmN00rUUM2Z0Q0OCtCZmtIcDdRc1JqZjRvUFlpVDBEZmkvT1ovVkpXVjJhOTNzVXB2MFV5QytwWkw2RFg4N0JMQ3pUckJ3L1owNFRLVHVUcndzWmpkU0tnSHdRdnloc1pmRStpSlBpRDhIVm9NZ1gwb2VGNUUwZSswS3hFMjNmOVhsZDRZbmgwNzFVdmZsVDFJNkJYc2E5ZlpZcE1aeWJhOXFNUWVrSTNvNlFLTVhCZVFHZGdZbzhtS0FkbjhEZ2lTcWVrQ2pITUNnR2RnWWs5bXFESTlOalRudEpiQmw5RWVrQlczNGVBWHMvRFBpM2dwalMyeWtpNm1DUWpjRXdMQVoyRGl4M2F3TWowMkNlenlJL1I3VHhwQjlidjE0V0F2aC92czNxbVFHSldyZDZGS1FZd2VGaTJOMThLK3hQUUN4blh1eHJOKzk0ZFovVkg4Zk9zV2xJNHdBRUJQY0NZMFc2VHpqajByb1RKQ0JMdVpKay9Bam9MRzlzM1F0NzFvUzA2VEVZWS9SaHFlN3hZZWhEUVdkall2aEh5cmc4ZHA5a2JBQUFMdTBsRVFWU2Rqb0JPUmpsN3pUSWpCSFFXTm5ab0JMZWxrU2MrcmZVU1VPR1pFUUk2RHgrYnQ0SW0zY2hLSTcyM1pQQmMvZVpnY1hVZ29ITnhzbkU3NkE0ZE9lQkpiMGFRODJNOHMwRkE1K0ZqODFabzVqZnZxYndEZkRPQ3VHekxlZWpVRk5BZGRvejdoYlRHZ2ZjbGpKNlBuVzQ0THNZcnlnVDBGVXZHdkVFSjVnT0hWRER6YkdUUDFaam9CcWdTMEFPTUdlNDJSaXNHOW9jaWlVTkhmWVlEZG9zZzVLaUF2c1dsQVo3aHhqVHU0U3dLencyOHZROEFaQTRKQW5vT3QzWXNpeTZYY1VNcWRINXNZTk40UndCTHVoYlFTN2kyUXgxTXVoelhJWW9leG5FcDNBRzJ1aTRGOURyK2RhdE5pVGpkZXN6dENLTnpZNysvSVhkVXU1WVgwSGRsZjBibjZDRVlOaEVITTF2RUtaU0JhcVNvZ0I1aDBDaVAwVU13clA4T1o1STRoZmltaklET3g4dW1MYUhpT0tyVGxvSno0aFRpbXdjQ09oOHZtN2FFVHBkUm5iYVkyQ0pPSWNacElLQXpNck5sVXhpd0dIWDI0M3MyeENuRU9Bc0VkRVptdG15S2d2MkRhbzZZWlN0T0ljWlpJS0F6TXJOcFUrZ2hHTlRyZ2tlRkJ5V3ZLVFR0R2hmUTIvR1d0V1ZNSEJsemM2SlZublhNZjc0eEFmMGdVd0RkTG1PNmhkQkNrdU5qck5OSlFHZGxaN3ZHTUdReHBsc0l2WXVqQm56YTRkSzBaUUc5S1hzWkcwZkxia2kzRUVibXhPeGtSRncxSmFEejhyTlpheWdBUS83RUxyb3ZtbzMranpZc29COEVlRHl4TUtMeWlFNGhNVHVaSjVPQXpzelFWczJoRFRLaVd3aTlGeU91SEszdzZOS3VnTjZGelF5ZG9BMlMzZFQzZFhwTkg0NjllanV6Q2hKNi9zWHN6QVluVWtGQWp6Qm9sTWRvZzJRZUludFlnTS96ZXRPTDliQUxtcDNPQ2pBSzN3NU5oNEIrRVBoUWZjekxSOEJZaHpyaDlSYlBqeGZyZTZ2RjdHdzJoUVQwWnF6bGJSaGxJTXZ3UkxlQ1BuNTV4aDhZVkxrRGIwbGxJQkp6RVZpMVpRYTZma0VUQXZwUlFMU3ZIOGpKUjZDWFg1akQwVlk4MWMyOC9UZkdJRHlnd2lyeXNVNy95SE1CL1NCQUZ3aUJNUWlucngvbEZ6SzdwM2JiS0YwM2EvdU5jNmRnQnNVYmxSS0dBd0w2UVNZQ2JvVHBHNTgyT20zcCt5Y2M4dEppeW1wMEt1WVp5WCs5NUMzd0RTYVNnTjZBcVUyYXRON1g5SjN2OWJyTTNhaVBuOGswZ2ZZbkU1Rm9kZzZaeGNRMHh2MmFFZEQzNDMxV3o5YTlubXg0ZnIvT2MrRTBmU2tuSUxkNWlNcFgxbGlrY0NJSEJQUkVSdTFkRE4zcnFlTDFzWTVxcW4yT1BXWEFtcDNwVy9yZWZEeFUvd0w2UWVCQzkzcXE0WGxmQ2FLeVl2ajFUMnQyc3VZM0hBU1JEbVFLNkIyWXpOS0ZmWHRQY2JLNUVzNmdETjB2aGJzcUx1N00xaXdMdzM1REk0MUFmL3hjbEVrN1hUNVdTM2dLMHdUME5aY3d0MkJsVGE2TCt1NXNDZWRET1hOVDkyUzNiV3NZRlM4WmJtdnliY21CSnFCL1dtZVQxbnZPYmc3MnNuL3Zkd0Y5elJiVWNvSWI0THJLN0k2eU9VTVZ2ODBDWFNhZFZyRXRxendqVHk3OUhHZ0ErazB0eGRPL3grMzIrSUJBZUdoZStDbFNkd1YwRDJ1c2xsUDAxbGkvY041dmo4OGZ1NUFXQ1JqR1V3cjNjODhnNVpiTEFYYlFsUTQxa1djUkVyRXpaNVNBN2tJRTMxREw4VDJMM0ZOVlBRNGhxNkZNNXJOSU91M3BNZkhZUnZoZi9wZ2I5TnY1ZFoydHBVcFcxVitlZUFyb1BqaFJ5OG0zNU5VUzZhdjBkVDVQWC8rZUp3TlJrWFRhZlRkYk4vSU5UKzc1T01BTit1WGwrZ2hnSTh3Q1VFRDNBWFd5V2s1MjBweGE3SHpDU1gwVVN5ZXN2Sy9YYkRHbVJ1V0Nod084b0N0MzZ3SXNVS0FXTjdkSUY5RDkzTEdlN09SMElkdks5ZVVjdmw2M1hTeWRObEZJRk5zMVQ5bnU4SUorWFNWRXcvdFJNalFuQVQyQXJYV1drVkVmS09iZXZyelBkcm9QNkZ1eGRJTFB6MmZTVXR0eVVjc0JUdEMxbnJ4OGI0M0o5c280R3lHZ0J4QzE5bmlPYXF2eURLYVkybElxbmZoYXFnQzFjcHVGQTV5Z2cxYnFicFN3RjhibUNBMUZRQ2RXTEM2QXVhOE0xZlkrdVNkVkZnM0MxMUxwQkgvOFNsZnk5aUUzU3puQUNUcjRnRnkvRUhpRms1TzlCUFFna0ZhcjJQVHh6Q3NyNFV3d0NrdWwwMmJBNXluYWMvTGtPb1VEaktERHh1ZE9DVEJzazZlVWdCN0V6QzVjcWZFcGxSYVNVclJRT3EyTzQ2N0VRZExsUVNrSE9FRTNrdTZHdm1IdlRGMWlCZlF3akJqOUNwZVlQMUdSNTdXSit1bGFIYnA4b1hSYTUxMVdyR3hPbmx5bmNZQVQ5TnYxTlMwQUErRlAxV3dGOUEzUWJIcVB1L29GeWo5OXdxbld2bFh4UXVtMFVlbFZjM0tEbVFOTlFDY2FUVUExMlpVaG9CUGoxaGRHa05MZTNLVjJUbzlhKzdQSUZkRmRsRW1uRGNTdGQrYzExWEtuaWdOTlFDZUtUTVFtRlVVQm5mam11N0JHZWR3QjdoZE90WFV1RkJ2VlNabDAyaVNXVkpYSU54aTVsOGFCRnFCanozbUtyWUNPZlBOKzJzVnJiVHd1U2dlOHRTbzFZVkZRZlMyU1Rtc05pVTlvelUvMk95MUFSeUtOcXBxNmRRcm95TGJBSnlqK0hobHp5Z2VFVXkxOUhya3VrazdyU1V5eWdCM1M1RXMrQnhxQWJva3dIdHZZYkNLQ0JYUmloZi9DT3MwaVVxRjBJZldDek9uNmI2NENQNVUvM1FkRWtYUkNGQzRqQTh3L0hMbWJ3b0VHb0VPM0prQkN2K0lSSlVWQWo3RElLaGR1UkhsWngyUi9uYzJLZS9sbkxjT0hzUmw4VWVjUzZiUkhjTmRHN0pJVStjN0FnUWFnQTFYR29rMk5kWjRFOUNpV2RoM2Q4c1pvZFVYdm1qZnd4Wit2UHo5WFVJNjh2MFZVSXAyMjVTaTFVb0NGQS95Z0c3TE1LdTVic1AxRUMraCt2c3p1Mm5YVUsyZFFURWtiWnI3YkZHcDd6c0VYWWxGVkNxVFRFdUV4WW1lVXlpVWJCL2hCMTZScE16Snl1bkErQWdGOXpvM0FOVWljejRDMEZlYVo3emFTRGVJWlVJY0xwTk82QitaV2JZQmF1YzNDQVhiUUZWVmF4Y0psUElWSUFUMkJTemJWTVdqeWZUaS8wV0FqVkZvOFE5dHRnWFJ1Nk1rSkk1QWkyUnhnQngyRU03QmUrOGtUMFAxOGNlL0NmaGh5bHlvY0hUTWZ4Zk1TdEMveXBSTXlwNWN2d1hDcGxHK3NIT0FHM2V5Y29mWGFTN21BN21YTDhxWmRSd05CbGNjeXBQbDlPWjh2UDBIWkxMRTd3Yk9lR3NOZTBpL2ZDempBRGJxV3RZMDU0YUZRUVBjd3hYTUwxbEcyTkozc3ZkUG1yb2pWNmNHbTJTMWUwSlZ3VGx0dS8vVXdCUFExVDd4M3JQTXNiK256dG1SdVprc25yS0paYWxHNGQzbVN4Z0ZXMEpXRFovNWEyOCtmdUtRSzZHazRuVTRRL3NveTZUZWF6cFZPRzVTV3JYT0RwdzBlTVlLdWhOTTV2elM5b3RJcG9DZERhdGRSeC91VFhIbFZNRmM2NGNpRXhEcFhqR3g3Z3c5MEpaeXU0dU01OUxzY2k0Qys1RWo0TzRTZW5QVXZYRGoySkZNNllSWGRpTGZHK3BQblpSemdBbDIxNDRiam5wNUR2d3NTQmZRRlF6YS9RdXlKWi9QTWxFNEkwYmo0YnRJcUQ1azR3QU82RXM2RngrTEQxWE45MUFyb1BxNkU3a0h3aWNmeXpKTk9VL29WaXJhRzZKWDdEQnhnQWYzZjh1M2pkN1V2eHN3VUFUMFBQckFERm90Z1hoTlkybWd0TVh5d3NQMDFGNWFPcVUyNVNPTUFBK2hhUFQ2Ly8zUU9tZnFMd1FsYlo2eFUyaUQrUWlsWXpWaGluc2FlU2JWaHdRQkpMZjBYa09nNHhuclE3V0VYa01uMy80akxWa0RQQlJueW9nTUpRMm1OM2UvMzIvTmhBZnY2ZnQ3VWpWaE5DSHRGaThXYWtlZEZIS2dGUFNDYzYvYzB1dFFKNkM0LzR0L3V4a2RRWS8vQml2aGVRTTFWUk1NRjB5ZFNLRTY4bENqalFDWG9zUGN1RUZkZkk3TklRTTlIQzFLcktueW5XanFWQlRKTjArV2kvcWxMZFdOYjhDcG5SLzRncFliTGdUclFiVGJlU2p5M0RSVUIzY1VnN1p2eEVmU05PNEpteFJQSVNSdWtsSEk1SUtDNy9CajJHeHhiY0xNKzJoTGJ2OGUyNHpsZzYvMGg2Ti9qQVdIeGtHeWNyZkVVU1UvTndsdkdzUjR4VWdxYmxtcUpIQkRRRXhtMWV6R2o1dkNrSktTTUJkeElvdGVtOEtwZEdRRzlIVzlaV3dhbG95cXFra09QY2F4dnU0MXltcE95UlJ3UTBJdll0a01sNCt2dTVSZ3luYkhrUCt6QXFWL1VwWUIrRkRDTkpkam5GU0t3WmtleVNvN0N0MFBUS2FBZkJENDQ5TmRGWk15Y0VMMTJnSWtob0E4QVFoSUpKc0RjUTkwVXZUWUpqeTZGQlBRdWJHYm94Q1FJdEE5Nm12WDZMUG0xRElneE5DR2dNekN4U3hQR3c5NDh6R0gwV2psQzFBWFJoRTRFOUFRbWpWQkUvY3AxTkkrNW1rNmoxN2Jmb2F2cC9Dc05DT2hIUWRva0NiU1ZIS1BYOWt0N09Bcm5kNlJUUU4rUitWbGRtMU43VFhWYnJkZUswWmtGU3V2Q0FucHJEbk8xcjRXblpmcXIwV3ViaWo4WEovNVFPd0w2UWNDKzZ4eTdkcnF0T2VEWExWL3dJRHpmblV3QmZYY0lFZ200S3gvZTloSGF4SWE4eFo3bjExblNFTHlzMmZQbVVLRC9EL2ZLM3JTMnJhYnVBQUFBQUVsRlRrU3VRbUNDIgp9Cg==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SkNRS1hHSnZiR1J6ZVcxaWIyeDdXSDFmZXpGOVBWeGliMnhrYzNsdFltOXNlMEY5SUZ4aWIyeGtjM2x0WW05c2UxaDlYM3N5ZlFva0pBPT0iLAogICAiTGF0ZXhJbWdCYXNlNjQiIDogImlWQk9SdzBLR2dvQUFBQU5TVWhFVWdBQUFhRUFBQUJIQkFNQUFBQmM3T1hhQUFBQU1GQk1WRVgvLy84QUFBQUFBQUFBQUFBQUFBQUFBQUFBQUFBQUFBQUFBQUFBQUFBQUFBQUFBQUFBQUFBQUFBQUFBQUFBQUFBdjNhQjdBQUFBRDNSU1RsTUFpZS9kelNJUW1USzdSSFpVWnF0Skl2UndBQUFBQ1hCSVdYTUFBQTdFQUFBT3hBR1ZLdzRiQUFBSTUwbEVRVlJvQmQxYlQyaGNSUmgvc2MzMlQ1bzI0SzJYYlRmMW9KY04zU3BGa1YwYkx3cVNZRUZMRWZJb3RlZ3BBY1dUc0h2cFJjRkVDaDY4dkZVc2dwY3RnZ2RQR3kvaXlRUTlGTHhzOEtxUWRCTWJxMjNIYjc3dm0vZG01czFzM3R1K2hOUTU3SnY1NXZ2TjkrZDk4L2ZOQnNIK1NkK0toZjJqVEJHYWpBanhUeEh0Y0Jzam9qOVpleGxTN1d4RjlDY2s5YUxvVnlTcFZoRjNDcFRrYmFvanhML3B5cktvMU02QkZ0TzFTbFdjbHZXamRWR1pCTkwwMmFwQVJkTWdTWmtYZXRxUXBLWkdrZVhkVG5VaEhxWmtsRFFsSUN2ckQya2tWRFFGUXNLaXhpYkVsS1JGQ1duTERTcVVLaFZOeXptY0tBRzVUU254aUVacStGVTRORjFOR00rMEplTlhDZVc4SDFoWURmbzAzZHI3WnhPOStxL0srcU1YWXNwbUt3M1FLVjNpL0dsV0VkOHFBK1hUbTZFcTcrcXpMcVU3UlkzSkdpSHVYMWZ5UjMrQTRyMlRiNml5OTNrUWdXSTVZZWdLOFVGUzJ0VWNqSFNRMms0Wk0xaDNQNmtERzdmRHBPak5IVVdnYU1RTUFId21MdXh5Qm9OT3JEcWxkRkF4clpOMVJiL3Q1TFNKNUl0a1VpaUxmaHlCTm0vUlpaSzk0R3lXZzZldEt1RjlQcVh5ZzU4cjZJdDdpZ21BejZuOGJqKzVyeXc1NVJ5ajRJa3J5Mkl6ZERLbWlBY0kyZUtLdlh4RmN5UjZLcVVURXVwWSt6ZFhabjlGd1RnMXk3N0lBWFRya1lkS1FTYzIzSmdlS3FhQ0o0K25xNGo4aTVyTkEzUXJrcDNLUVNkWXRBMThnbHc5aS9SY25pWmYwRm9rRjlCV0lXOTVqbFFXMmdpdE44SEJzNGEwWEo3V2ZaRUxxSXNmSmgrSmJiVEpzVlRGNXJUZ3llZHBmdmtMMEVvKzREQldhQmg0QjcraFJlbWxLbkYxc1haYkZuSjZHb0hpTGdDYmV6Z1h3Y3AvYXhSRmE3TW9tY0svSjBpeEVGZmVHZWNpZ3BZUkNkc2hXQW5uQWhyeWN4Y2lHQkpRY3Q4RGhZaVJhU0svcCtjSkdlN3RLNElaOUZaUVI5R2gyeVRlSnQzTjcybmVUVTNzN1N1NklqZEdFVnJVY2xzRUhwYnBUbjVQc3k5TzdXa3ZDdFlGTEFmS3FQT3F4eUlLbnY0UW5tNWl1NXQ3dUtLRExSeDJrQjVLaHA3aVRCdzg5Y3dydXJpVk9Xd1g5cjloVE5yMXpCWGNiUytpNUNXUE5Cb0tnU1gzMnZrNFc1UWI2TkVrQzdrcGc0N1BicVo4Z0hWU0xMK24yUmY1Z1Q1TmRxWkQwQzBBMXdsVWVjUEhQMGNXRGVIcENKRysxWWhQM3FQUUR3aWNoUTZpWU05U05UNEJ1cFZmRW9VekhpUGxCdytGYU5KUktzVjdzb0cyMnVKanJpbUxuS0hJcDJITEdWaE5sdEpIMy9qU3JNbHBsa0RWTlVtaE5hVS9PQ2g0UEl0enMwbXp4TWNuK1gxeEJhUEcrZU5YRTJSRDBJVlNCZHA2NDJKVUZsT3BnMDBQRXp3emlNenZDNUxvdEVodFBsTmFTa0taTjBVVVZyNmxhaEJRUDlQUDNwek5PWWdSS3VWdjJRRkIwdkdxMHhwSmZONkhBVG9Zc2tUVkNQY3RWZU9ob1RHZ0xYZVZtcERhN3VvZ3VPcnR2RDdFUURxYzFvVEVRQjdoUWhxelRnN3pTUC82Z2poM01nMlNGQVlxeDZXWWp0WUg5b29VLzA2RXJuakFMQkdxM1BJQWxLZmRFZndMWWsrSERuQjg4SytPa2l5ZVk1SHJJNC9GbEtNSU0zcUQyWnVvMWFvSEhHRXQvTFFjREJmRkN6Y3ZQeWxpNStnc2tkZ3FJOWJsaTlMbDJ4QWFoYjRqNk85cWJPK2gzQWxkbXlRUG5uNEo2MTNCYzFpY2w1eGRuZ2NTRk9RQTJOQ1BUNHhLR1pHYjY4VmExRTJhNjZER2E2WklWUUpQQitCTlNJNVZ4ZXYzUXNrSGcwejZuRUlDZVFlOEpwbk05UHZrSDYzRlJBV3pjcWlTRm5UQkhDbzg1V3hIZXBwM1VHbWxnNWtHZ2NBbmR0QUNjQ25nWFovREZ4SlhyRVVnc0VYYURGNnFSZ0o2d1R5YUhFZXB3c0hjSEZJZVJnOTU2S01uQkxJdlBMTjNzUmIxU0VudDErbEk5TFFLbmdWZFk1ay9vbFNGTjI1MWNnSXFYNFEyRXN1RldzVGhvQm5rdmdCQW5vNlBUeXpGNXVrYk9sQm42RXR0VWs5QWVkNGlrM3ZVS2RRaWNLR2RMQ2VqY3V6cG9Jbk1xYXNJaS9Jb0NWTTVucTZwcklEdzhtU3lRNUtZQ3JWb0JhNU1KQW1scWdnaWFmVExudWF4US9XYW1BTUdoQVlWZXNsY2dJUVoyZjFrV3NlMlU3N0F1aUl0S2xYcG5nRTJMQWRmU0k0RkpjeFpTOGpDNndZN2VPWlVmYkJpZnNtTmdld0w5NkxSYjFIKy9SRm8yQ0pyNUM5MUU0ZlUyTk1jUEtjU0RPWmdhYmhNcEo3UklIUXJ0VTVnWDNCd21uaXZSVVBzajFiTTZ6bFYrWTd3V29raE12RTBCNC9kMVVhakZ4blFOYUpPQTlMN0Y2ZU1ocm5ndFFpaTJaZVVwNnoyektEem5xb21ub2JKVUNiSGErU1dJNk5PQS9LSjdRTkxBeXg2TGNxL1A0SXh0YVdMYUtLK3l6b0o4cHFuMVFXYVZZc2xMc0kxaHpodkFOa1h6aDJ3MTZLa3FheTVqaGwwUVE4dHN2dTk3bWtPbmltUEJEaXFTQ2Jva2c0Y3RBTXUwQ0pqcEFNbEtXN1hUSFd2eGdPWnBNK2cwYjRqQTFoakw4Um9FempnK0tRNGl5RG9abVA1TWpPUDZwb3Z3UFEwRyswTUhtaWdwM1VqQ3hqVXNYSFhEcmc0aTFJdG5VQ2hHNGFWcHFmaDRBaFQyK0JSQlJqY2s2OTRGNDEzRzhpcENwSmp0b011WmcrZXFzRzh6N3FhNlJVUXhnQklTVThBK21nOW5sS1FpMitmTkJURWVBSytwUWpRcGN3UjF1K0x3aXdDNzV0QngrdEpJekM2bHFjSEJFOFE4T0Vzek5XWHZnZlhiUCtveklObjZSUHBMU0dlMVdpY0xjaWkwWjloWHZuT2JQNU5sSm5zNk43K09BTEtoNkhHOWM0NjhteGF2a0NPTWRGdnljeTc4UjNEL210WUFWK1Y2d2lUUC8zS0syMm04cU1RaTM2dHNvU25sV3FqTnlxeDBNcTVDWERxRGNVanpxeXk3UGRpRmxFNTg3bXBseHdYNk1ORk0rRlNDeERxUklyZU1KRkZXTVFiSFNrQmRNZGs3aXRnMmM5Ykd0UmlnM2k0RTdGaWRpY2ZWeDBuWWdaNHFFR3htNUFndDBiTnFkOGlMT0tKVW9xNXhlMXl4MlhKWUlKdTRoUXg4ZjBSNWttaWsycDd5anRmNHVWcHZFMnQ3anZDd0ZlWmxKZXNhM0RWMnc3Wklpd0tJbm1UZkJwdWxtK0ZiTkY0VlZUd1lqZG9JdnFyOEhHMmlyZk44ZnA1bTVoZzRBTWFYRUdmcnNGVmI2dVBqN3Qzdjl6OG9FY2hGZzBTTUdSZHozWjk1bmIycVVWajRqTTA0ZlpzWmtzVTR6NjFxTXZkcXY1L3NXaE1EUXRxdkZZdklNTnpmNzZqTHUvbER0dGordU5xMFpob2srb2o5cGordUZyVTVUVjNxVFBFTXJwVDJObzdnL3N5c3NDS0RrLzlZTzQxMXJuWjRGM0hGNDFzeU4zakt2TXlBaDdHWG1SbmlhVnJsNzRBMUovWHI0VTdNKzhkeDBoaWtPL0N1RStaVGd3ZElseDlqVDQ2ZlRGV2kvOExscjNKamx6djRULzk5cFZGK2w1aExmZ1BndW1VWWtIVUxJZ0FBQUFBU1VWT1JLNUNZSUk9Igp9Cg=="/>
    </extobj>
    <extobj name="334E55B0-647D-440b-865C-3EC943EB4CBC-8">
      <extobjdata type="334E55B0-647D-440b-865C-3EC943EB4CBC" data="ewogICAiSW1nU2V0dGluZ0pzb24iIDogIntcImRwaVwiOlwiNjAwXCIsXCJmb3JtYXRcIjpcIlBOR1wiLFwidHJhbnNwYXJlbnRcIjp0cnVlLFwiYXV0b1wiOmZhbHNlfSIsCiAgICJMYXRleCIgOiAiSkNRS1hHSnZiR1J6ZVcxaWIyeDdXSDFmZXpKOVBWeGliMnhrYzNsdFltOXNlMEo5SUZ4aWIyeGtjM2x0WW05c2UxaDlYM3N6ZlFva0pBPT0iLAogICAiTGF0ZXhJbWdCYXNlNjQiIDogImlWQk9SdzBLR2dvQUFBQU5TVWhFVWdBQUFhVUFBQUJHQkFNQUFBQ2VXNVlGQUFBQU1GQk1WRVgvLy84QUFBQUFBQUFBQUFBQUFBQUFBQUFBQUFBQUFBQUFBQUFBQUFBQUFBQUFBQUFBQUFBQUFBQUFBQUFBQUFBdjNhQjdBQUFBRDNSU1RsTUFpZS9kelNJUW1USzdSSFpVWnF0Skl2UndBQUFBQ1hCSVdYTUFBQTdFQUFBT3hBR1ZLdzRiQUFBSjhVbEVRVlJvQmMwYVc0Z2tWN1hpYnZmRzJVeG1FQlFKU0s4OUkwZ0k5TENqb29MMFpOY1BGV1FHb3FLZ2JKTUhpZm5aQmRjZ0luUVQ4TWVnTStJRDlLYzZvZ2hDbVBuVm54b2hTTDZjd1I4L3QvM1FId2t6cVo3c1pwS1k2M25kdXVmZXF1cXU2cDFwclkrdWU5N25ubnZ1dVkrdUtPTG5BWk91ckg4ZW52V3JiWk11SS9JSms3WVJ0ZDQyYndqWDJiNFdPeVo4Vmo3emtVRm9wR1hhNjU4QVA2NnZ0enZtbzBodGRFMTdCVkRYcjNZTXVScUtNSHpUMDM2TXlMNUNGUXZkSjNaSkdYRE45UHUrMnFZallRdUpseFNLWFBVbExMU3QySXhaUTNUc1VDZVc3VXpmZmh5ZHRTOTRWaDUwQkdpTmtmWitoZHJ3bUQzZzB2V09ZMXdkSXUyM0R2TnBqL2VzQUdXenpZKzRNUElzM0w3cVBFdS9oS1NGYXhsbVBQQjRjMERDbks5dFdjbzNXNEQ1NmU5NkZqNkg5MFd5YVMwMGYwL2dpWVd0d2N1RU51LyswQ0lhZndiTTZTTmZzM0RwbS9XYmZjZVFHUE9DZzg2anRZVGVuanJOWDBIWTdEZ0V0ellKL2E1RFF5L3Y5UnhZMmxvZ1FiT1JNWURnb3hsd1BvMXR0UG1PMHQxRnhIOFVncHE3aURWcVdpY21IWVpNaFRCSDQrMk0xakpwbG9jWjhtd2JDZnI2bHRKSm5Vd1ZncHFTUWtPTGY4Q1lqOW4yNVBjQkduQ1pBSUtmbWl4dy85UVlMUjRyUGV6OVVHR3crUkN5cVp4c21YRXZZQ2tCTDdEa1FNaHpHS2JJZHhVTTg5cHpLL1N3UzR4MlFLc1BVN1RJZmRwaGhUVUVRdzhxdzd6NDdDbCtMbkVqaGFIbUhYTE5GcE02MGU2UTVKdXNzSTVnNkVKVm1Ic3dVT3djMXcyRm9lYjdPTnhiQk5TS05rZmp2ZnFDb1F0VllkNFJhRzd3Rng1SkZVZVFGQm9ScGxhMGRUUnFDVHJqOVZwTDJBR2JVU1JhTXA4aWxVSzFoaW5pVkRDM1FIczl3WG85Y2R6YjJDZTlQRVZjcC9ZZGk3UVM1RFQzRUtvWmJSSTBkMEd3Zi81ckUxaEowS0N0WnVodmRBTXhwa2R0L1VNalNnUVl5WXByRTh1M1NDTWNsK29LYXZNMTJqSGFPOVlDTGNUd2pOWm96QnQ4bHV0SCt5Wkw5dVkwVFBubGlURlNlWFduNUJoMXQzNjBlWWFhNVRrTlUzNTU0dUdBMGNnOWZRcjNHL1dqTGRHNE1wL1pKRFZwb1B5bm91RVZRa3ZrRkVwbmlEWkhZenlIblI3Nm1sK2V1amdhaGJ0TVNhRnU1WjJlRFlhVUhUZ2o5ekxVT1Rhb21PbFJlUnE3bERzU2tnY05KT0ZUMk9OSlRqN01jdlVGSnlrdHBWR21xZVdwMlVYem8yTCtJM2F0ZnJRbEd2VUZpLzJZZ2szUVRiVTgvUTNoeDBxRWJpQnhobUd5dDBVcWRpVVd6Z1FkbzVQSG1hcFhFU3k5UzVUYm9yMk12WEtEMG9Hdm5Dckx6TXlJZmJENzFXZGVvZVQ2WEtreXVSUmJLMlVvSlVnMDlrc1p5Z2pOSC8yaDdOa3FrZkd2N3JCL0p4OHVZVVYwakJ4R1hiUk00UFZJY3RGU1B4cFBrc1hDbjdKTWxpMnpremw5emZNbEFIYUprVzR0QThvMGNKTWs2MGVETFRyL1ZFdFhhMjFlY2tKeG10TkR6ZUMzTHpManZvK3RBc1VrcWE2ZHFnZ0J6OE1kN1p2WC9teUppaVhreWpyYy9GYU04QXNsekhhRlZuZDFwWndCd1M1UXd3RFA0TUx0enZqeFlsSWgvMlRrTnZaQkpXYWpDM0M2WHlaMGhPekd1THM2ai9IbGEyYmwzOFV6VndSdE5mTEVJdjUzSmYyUWo1MFpTdEJGdFR4RmxGMWx4ZHhHT3h0WXorNEh6UGhYSFhNeTlKQU1aQ211VFZtK1JuZjhwNisrM0RWbVF0SmIzaXJ2R1B0MHJEaDVDNzJuTUtwSjNDZ3hVRWpiZk5GOEQvNlg2cHZUbnNXNGQyeE9XaWpuMHR6Um91M3hBQ0NvVmdWbk5zVld1VW1HZGpSN0gxRkY0YVRaOURnSkZLWFFndmtYcW9HaW5kOE53akJ0NklzV2JTOXFkSDVKTUV5RGtVZVlFY2lmbmlLYVljWEpCZEhXRnkyK3pTY2xZUk45cHk0c0tDaW41SkV2QmRCRktZWVFqZHdsZlk2NUFpSi91UmZkcEpIb0ZRaGp0S01Xa1F1eXBEWG1oQVg1L1VBWUJIY2lPUmZtejg4SGQ0WDlxT2dTSkZCVkFlUzU2ekV1a2RPSEhvNkJHR2NEZDlsczVlZ2RLWjlRWkRZQ0lnbEtOT2pheWFQSHR3UzhZUXlIeFNQWEJxZ0RmcUp4M2kvblZWRzBiUXBaUHh5YmtaeUQybmpzc05oaVFSdU5uaytFOGVQLzR5RUo1Ui9mZ0tFdXVJMkRvcFlua09keEd1VTFjYlN6aTVhUVFmN29qZko5WWtHOG1jRW5qQlpNYVhFQVpweE53MUI1SFRoQkszNlI0ejdseDBHaUhmVlJwT0E0Y2lTdUFkK2E1NElWbEhOaDZEYVVCaWtTY0htZG4yMmVxa3BBalA3NXFVSkRWNURZRW0xN3RkQUw5VC9iNWhHQVc5eVJSOXUwaTlJUkdzdEZBN29xeVEvL2NKVnNVRHg5MHdDeXN1TnhKWVFiZWpnQUlObVpUL1lTM0lHUUMrQ2J4Z3cxT2hPVWFPVCtnT3phc3d1TWs1OHlwS2J1K2FsZ2VaSWprdmFLMmxtMEpZV3U1RGdFMGJKaEZ6Z1R4Sm1HejE0ZytZM3hJV05nWWNublh1M3pVOEh5eERVZ1YzRmR0Q05PSWIrd09EZWJIVC9ZU2xET24xY2NzOStDaVplbjdYSWdpbjc5ZW0xMWdSWjRMRVJ2WHU1ek9lQ2l6UnNOazBzaDBRS0RzYThWS2tGSmdkTE53cEtodjNPMDlBem5KOUNTelZCUnhXTTk4aFc3MlFSNERrVFpKcnJ2ejNNMVRKRkVvL1NVbkppQ3BUeHdaRHE0algzeXN5aEdWTzZQR2gxdFNhRzFRdld2bXRNdFJXaHFRVDdIQk9Pb21EdjgzNWJDek5KTTBIOHZ6L2lMZ1RBOW5yWkZqNHhzb3BRdFZ0cnNYMy9lTmU4Tk5NWVhuSHpSQW1YdmlwYWRzUjJqYzhkYStBQXhZVnI3MFk1MmlhY2doWTZBY1BKQnBTNFFqTG9rV2JJSTNUaWJ2eERKeEk1eWdvY3AzSFg3MFpiL1J2MVZTSFEwWCtxWWZ6cDlUM2pqRzBVY3NaS0xsazAvWTV5V1dpMmVHY3RPcG9tUk5zRStJSUk3Q3E5c3loY3RHMDVPdFdCWGQyaEJXQ284d1VuUndPM2cwQXJleDV2cnR0UFVwTXZ5M01rc0NhSTlPWVg2c3Z0cGZ2MlBFSjU3ZjFIK05YK0NFVFBta3dxWE5SUHo4YXg5SDQwWHlZSlYwUGh4VFBCNHkyTHcvY3hMaVAxQlQrR2U0OUgwK1RJNjdQZjJvdWpiMlZlTTZaZUZkS2xMNnZFbmJYOXhtQWx3WTlHTWV3R3FObmdiUGlUbUovVy9zRXpCSS9zMGY5WVJKck42S01qdldJd3g3ZFZmVzA3M2hzeUVTdHAzWEhaTjU4bGs4UnRPZ2xwM2l1NDRBcDRwb0pSVmE4Rzk3ZWFMNU9YSVE5UmoxaWlUU1FTS3BqdWRIV0tsVVZ4SkhBcGFJOEhLYXpHM1gvZnBWU0Q1ME1Zemc0Qi9HeXBiQnVKYVk3VzhSYlJ5WVlWRW50aVlRZlFiK2xTYnZ0MjIzMVJDRVd5djRDZmQ2L0JwZVppNGQ4NmdRRFN2V2JmY08xMzl4NUFkdDc4TEhmcStuVDU0RnhJVVFjREJSKy9YMStIVDhxTFozc3FmWmEyKzB2ZGlvYVpTOW5rUlhobUlwU1Fza3hVOFNFNTd5TFg0M1FxODgyTjVLdHVzM2NsZkhFMXo0N0pNcnd0dlR1T2NLNzJmTFpuUXA1MmFwaE81NzF5U1FsUlQvTHpZTjdOWjFNb1Z0V2syTDl1dHgvYkdOTmE1MHFGUGUyendxUHcwVWVKUjhyWVFXcU1TanY4TkduclNZOHVkNE9RODFaL0w5blB6NTIxWXBvck1oK0VnL1FVYmdvMnhmOHFjYWo4eHRKT0JXSnpCSWpYVldnMkdDM2I1aFhWYWx1ZUswcnlUaGc3QnMxVlJaajVzRDlxRDVFSGRvMTJMZXNNLzgvRzFzcFZkM2luQ2ZyRFdaNldSWEc5UW53ck96cFh0bndkall6TjlwQmM5SDlmOUIxTnZpbTMrbm9kL00rbDhhQk0ycVhDeUhjd2svWDhxMVBqN05iUDZlZys5K3k5RFM1VmdVS2x6NEFBQUFBQkpSVTVFcmtKZ2dnPT0iCn0K"/>
    </extobj>
    <extobj name="334E55B0-647D-440b-865C-3EC943EB4CBC-9">
      <extobjdata type="334E55B0-647D-440b-865C-3EC943EB4CBC" data="ewogICAiSW1nU2V0dGluZ0pzb24iIDogIntcImRwaVwiOlwiNjAwXCIsXCJmb3JtYXRcIjpcIlBOR1wiLFwidHJhbnNwYXJlbnRcIjp0cnVlLFwiYXV0b1wiOnRydWV9IiwKICAgIkxhdGV4IiA6ICJKQ1FLWEdKdmJHUnplVzFpYjJ4N1FuMDlYR3hsWm5Rb1hHSmxaMmx1ZTJGeWNtRjVmWHRzYkd4OUNudGlYM3N4TVgxY0xIMGdKaUI3WWw5N01USjlYQ3g5SUNZZ2UySmZlekV6ZlgwZ1hGd0tlMkpmZXpJeGZWd3NmU0FtSUh0aVgzc3lNbjFjTEgwZ0ppQjdZbDk3TWpOOWZTQmNYQXA3WWw5N016RjlYQ3g5SUNZZ2UySmZlek15ZlZ3c2ZTQW1JSHRpWDNzek0zMTlDbHhsYm1SN1lYSnlZWGw5WEhKcFoyaDBLU3dnWEhGMVlXUWdYR0p2YkdSemVXMWliMng3V0gxZmV6TjlQVnhzWldaMEtGeGlaV2RwYm50aGNuSmhlWDE3YkgwS2UzaGZlek45ZlNCY1hBcDdlVjk3TTMxOUlGeGNDbnQ2WDNzemZYMEtYR1Z1Wkh0aGNuSmhlWDFjY21sbmFIUXBDaVFrIiwKICAgIkxhdGV4SW1nQmFzZTY0IiA6ICJpVkJPUncwS0dnb0FBQUFOU1VoRVVnQUFCT0FBQUFFckNBTUFBQUJBY2d5U0FBQUFQRkJNVkVYLy8vOEFBQUFBQUFBQUFBQUFBQUFBQUFBQUFBQUFBQUFBQUFBQUFBQUFBQUFBQUFBQUFBQUFBQUFBQUFBQUFBQUFBQUFBQUFBQUFBQUFBQUFvMXhCV0FBQUFFM1JTVGxNQVp1L2R1NGt5bVVRUXphc2lkbFQ3OVRERGNQalVPd0FBQUFsd1NGbHpBQUFPeEFBQURzUUJsU3NPR3dBQUlBQkpSRUZVZUFIdFhkdUNzNkN1N3JSemFEdWRmKzI5K3Y3dnVpQWhFWkN6aUtqTXhSUVZDQWxmUWdpZ2w4dFoveDYzOS92M3JNeTM0ZnY3K3I1K3RDRTFxUFFqZ1hVMWE0QXFzYWVGZlh2L0plWWQyY29rY0JVeS9sZFdkSlRhclFSVzFxd0JxaVJrZkFyZGV5YmxISm1LSmZCUENQbjlYVng4Rk55akJOYldyQUdxRkZSOFNkVjdwZVFjZVJaSVFJTDkrbGhRd1NpNk53bXNyMWtEVkhGTTNLVjlHeFBVdUtBVzVuakkrY1J3bEJkS2NVL0ZHMmpXQUZVVUVFTkVVUkZWeWdEemlhOUtsWTFxdXBkQUU4MGFvSXJoNENrZHVERkJqWW1weHZOZktlcDdqWnBHSFR1UVFCdk5HcUFLUStGSEt0MllvSWFGVk9rcERPblhNWmhVRW1mbjFUVFNyQUdxSUE3QXd4MkJvYUNNNmowYzBxNG55OTVyYXRiWHpRajFMbkZYKzhEOGp3bXFTelNyM0lQNXhBakRyU0xidmlwdHFGa0RWUDZ1bDZ2TVk0THFsMC90SndqN3NSdXV0bHo3cTYraFpnMVFlYnNmdk51YjkvRjRVRjBDSDNKRUdSS3ZMdGZlS215cVdRTlVudTVIMCs5WTFudDgzei8rdm40L245ZjNqNmZzR3JjM0ludHBTVmVlM1drcTFEVTZhdFFaa1lCWHN5TGxDaDhQVUxrRkIyNzA1L3daVE9xbElvcS9obWZ3TnlKN2FVcjNHNlRxR0ZUbTNURHU3RllDUHMxYWlhRUJLcWRnd2JOMXJURElMZmYwMS9BTkdCdVJ2YlNsQytiMDZ1eVFjZk1nRXZCcTFscjhEVkE1SlBzQUcrWmEwcnYvZlgzOUtyVnZ1R3RySTdLWHRuUlI3QzFuL282K0g3ZldsSUJmczlhaU9rRGxrQ3k0MFFGWEFpeGM0TG1qeWhxM05pS0xmbHdMZHY5Z1lCa3JxVFhBMG1jZE1jMWFvZFVEVkRPaG9oc2RlRU1aNktFalFqZXJxZTZOamNoZTJ0R0ZrUEJZU2EwTG00NXFpMnJXR20wZG9MS2tpdXM4Z1RNTUw5RDQ1b2U0TmlKN2FVZ1hYakl4ZGg5YWdEek1aVlN6VnVGMGdNb1NLNXlVQzUzOHhuR28rVXhxSTdLWGxuVGhGUFo3dkJyT2d1UkJMcU9hdFE2ZkExU0dYSEZoT2VEQXFjMFRScUVXRjdobm93VWxrMFpMdWpqYU50eUFZN0k2cnRhVVFGeXoxcUUrUUdYSUZlMTl5RCtEU1gzN0VOeEdaQzlONmFMMHgyWTRBNUlIdVlocjFrcU1EbEJwZ3NVSldjaDg0Y0p6OHhEY1JtUXZiZW5pS0QvV0dUUkVIaVVaMTZ5MU9CMmcwaVNMbTl4Q0Rod2NwbXYva1pTTnlGNGEwNFdOQk8rR202aTF2aC9KTlNVUTE2elZxQTlRc1dqaFl4amhVMWdZS3VVU3JSSWJrYjAwcG91amJZdGRkNjA2YnRBQkNTUm8xbXFTR3FBaTBlSjh6SFZJaTNKYzJzYWtOaWZibkYwY2JadEhBQ1pCajlRYUVralJyRFhvWXAwRFZFcTI2SzZFSW5DTlkxTGM1MjFEWVV5MlBiczQybzZ0SWxNWEhDS1ZvRmtyOGpsQWhjTEZQYTNoK0Zyam1CVDEra1prVzRmZ0JMdTQ1aldPcEZMUEgrSTNSYlBXWkhTQUNxU0xXNzVDZStBdXJXTlMxT3VOUTJGRWRnTjJjZHRTT0V6QXpSdUpmVWdnUmJQVzVHU0FTa3BYRFRPQlU2Z2lFMndMQzl2QU5YcHFJN0pic0F1c2hoZDYxcER3cUhNOUNTUnAxbnJrUmMwRFZFSUk2Q1dGTjJGaExNejFLcVZWKzJjanNpb0UxNVpkM0RBMVhMaFZBZFcyOGhUTldyZEZBMVFYcGN5UlBWZ1lDMnUrMVg0anNpb0UxNWhkM0RFMW9uRHJxbnpEMnRVUzZxYTdHd2VvTHJoVEo3SUZhNk5ZMkVaa053akJDYjNEamhnTHFRMU4wTHFra2pScjNTWU1VSkVERjVtT1RiR3d4OWZuN1gzNy9Hdnk3b3VOeUdvaHVJYnNxZ0UvMGhNcks4U292cG9FMHZ2emhUcWx1WHF2THdIOTIyODRMcDdTMHZSR3BOUzJ4enhKZmdPS1NhamVTNjRMWGNIdmJUQ1gyb2pzRklKcnl5NzZxOE9GMjZNYU9kcWNwRm1pM0Rmc3h3V2RvbzNlc2locUdkMXgxSjkyNi9TZ3drbDZjSlB2aFdOU0ltWjVsYjdiUzc0UiticjY1eGtvQk5lWTdGYnNxbjJadzRWTFU5M2VjeVZwMWtXK2VQRDJJVlRwSVUwUjZ1SG4rL29oWjBoM1lmcVcraEZuQnhXK3UvMGQ4WVZ4R0hnSTk0MUdGTG5EWm5VTHR4RlpGWUpyenE1YTFILzNycm1qZlNrU1NOTXNpVFdhbXNvUzhxV0F2MisxSCt0RGJ0UU52UUVqcFIyNFUrUzBvTUpoSnJMRWdKcDNFd1BMdExBby9lcTE5OFZCMzdRbnV4VzdGNlVUQlBnVStJNDh2VW9nVGJPK2REZEJGdmtuMWdXVVh1SDR2dFNoUHplb2NCTDRqZ2hSUlNyZk4yMWxBVFpKa3orM0RzZzJJa3ZyTHEzWjVSMDc0UzJKNjhoNjFGcFpBbW1hOWFIYk41ZzUzTVNjRW1NL3FvYWxMM3BXV25SU1VPSDdCbUs3UzVXb3pTbXBIRzVpbnQ4eTBHeEVWb1hnRE9oZDRDdUM2N0lyaElWSGUwSmZ4bGdtMFZHNm1RU1NORXNjZFpqbVJCZjA0SzhVZGxNMVJKeVBPRU5uQnBVNlN4SlpZbEF4S1NzYUFQUEhTT3d1THYxUURuVFJtNVBkaWwwaENuVjJNTllmSWFHTloxMUlJRTJ6bnViY3lUeDNnSE5jd3dJV3NYWm1VS21WN0ppWndqaWxsUXNHbUZWVmNTT3lLdGJmbkYySlhnWHExZGVuaXpSbEZFcVhRSkptaVFtcVVTT0d5MGluMElOYk9rTVZCRTRNS3NXNkllWDVCYzdpYlVtRGYyVjIwTHpva2pzYmtWVWh1T2JzZ3FpVVhpeWVsaXlSK3loYlFRSkptblhsQlZTa2lGTVdtclMrNUFDL2RKZUlyUGk4b0VvTVkySTJranYxUGs3dDU3N0c0eG54cXFNWkZJVjZaTzgvVHdHNDIvUEw1b0Y0TVg0cjB2MlNkSyszMzcrNW1BeVNmS0ZtTm11T0cweHJKTmFUUUpKbS9iTWN1QXY2YkZPcjd2L211TGxuWTRwZUYzUkNVT0g3OENMMmlGNDNNc2tkVTlnYk01TnhGK05PY0hFMW1vRUk0WGhHVi9TYlQvWkRqYVppUEh4ZnY3U0ZZS3JTK3ExRjkwdlN2WDErQXZublRGQVdWWFdKMC9MWXZrUjMyWEczR3dra2FkYW5HWUc3WENSQ2FZK0ltNVVpVE5IK1Npdm80cVp3cEx1cDdnSW8zV3pQRzZxaUpiUi9ZSDhDQmk2YVlSSndIYkxTMGIvOTNWK3Z1enplSi82aXU4enEwUDBXZHUwSE4ybSt3R1IreGsycjRGM3RXcUk0ekNTTmtkcVJCTkkwaS9hREVHTllLcUE4aFpnNkxhalUzRHcyemNkWTJDd3NCTlppTWhlUDEvM2pSL2xLemo2S1pxQitWcjkxeUlwZFJUZmVDNDdXdzQ2dXJVSlhMRjM5VGhZTkZyTDBYWVFXemVsU3FjWTRrRHFKWkllcE5NMzZzWFRLSFJ1WjJDL0ZGTTFSVHdjcVpZNWlreWUzM05IKzhQUldiYmE1d2EvTHdFVXpUQjJKcVNwa1g5ZTM3am5od2J5d2hhdEM5M0UxcHg5Z1dtZE9zTTJ5dkVZM016ekxkNVViOXpxU1FLSm1XUzEyeDBZNFV6bW1UZ29xdFQ4bUdudEV1VS91Q0VwY2xTYnY2UGNxWStuZkZ6QWhUZ01YeThBZHFSSlZ5RDZ0a0FhMk9qaExyVUpYRE9FM1hRbzRIRmp6ZVp0anVGWnoxSk51UEhlS1pIYzNVelhMWXN3ZEcrRk01WmlpT2VySlFJV2FIRitJaG9EcFREYktDN2Z0bnRmQVVUOUZNMURHR21TRk4yWTFFQjFKNnlhUmhOOGFkSEhya1c3aG9OWVVGNDdtcURSeUdHMGJGN3VRUUtwbW1jeDRZaktjQ2R6Q0lrenhIUFZjb0VyMW95SFlOZ3ZVNFdybTdDVUZVZnNWelVBZFdvUHM1OHg4UndPNXVKUzFsRjFvdkc3UDBMQVNiNkZmTlVlZHRTQlVaanpyU2dLcG1tVTIyaDBibWZJc3dCVE5VVThGS3BUbmUyYWlKb2xpQ3YzdDJld0t4RzFOQUVXQnFQMktabEQwYTVDVlkrTFZpdVM2SGJTSjZScDAxWUsvN3ZXbUd6ZzFSNDFHRHFZbWoxUmZFa2pWTEt2VjZQZFpON1ZMMExneVRORWM5VlNnVWxIL2NNUmR5QmNWenQ1eHFHWlN1c2NNZlJHMVg5RU1xa3Rya0FWYVZyd2VwOWIrT1dvTnV1clV2QzRjY0hoMWRHcklOWlBZNk9YdkFUTnJIVmZ0SkpDcVdWYUxJaUU0ZkJOREdhYlE3eEFXOGt4elZIVEJwbjBlbHJqNUVsUnpadnFWbnpFVFdOUitSVE1vd2pYSW9qZW16eFRoQmFxQ2M5dGVNN2U0bTN3eHU0K2ZxK2s2QW5xamd3azBRMDF3VGpXZG1PUi9nRlNxWnBtc3hrSnc0cFcvNVppaTg2Z25BaFg1MFg1ZlJza2ZWSE8yOFJSbWV2WlJFMUVpYXIraUdTcVNSVGZUYkhzczBsR1pYY1VOb2plMklRY3pLd2RnWm1SVlZlT25jd2trYTViSlJ3eVlabTV4bFlNcGVoSFhpVUNsRmduaXN5WndLS3hBbGdveXpVTDRGUTFjRmJKZ3JjendJYjZTWnVaNU1ueXEwT1hhS0FFVFk5UFMwcVBaTHltSXY0MnpJdU5HUnhKSTFpeXp6ZTd0U1dZZTR5b0hVL1NPd3hQTlVaVWZQYk5jaGd6bEJXUzBmUStsaFBPWlh0UkJpMlpRRGFoQzl2VXBQdWhoY3VTT3NVMTVxdENkcXNPVTJLTXAvaEl0Rm83TWIzT25zRjNqdU81V0FvQ2cvTzZEd1RqdWJ6RGJXWmppdDFUSDlaMEo3RHVCNGFrRXBVTjFzeWV5T0kxeXhKU2k5aXVhQWVWYW15ejNsanUyeDQvWG9RdmlNajFKcGpoUDRQVC9uUUgyZVIzanpsWVNTTllzczRFSVBDdEc5dUhRTUNxV2g2bkwyVUNsOWlKR040a28wMDlTVmIvWUc2NVFmZFIrUlRNZ0NhUlFqeXpYQk9PcmhTTitTSUVON1laTUxtQVhhZ0poMjA2d1JVTzdWSHVvWGVMVmNvMWtueEpJMWl5eitUZ25NZ2RCZ1RzemszYVZpU2w2S2R4cFFBVnpKdnhLbVNZMVYxSmFCRHMyaVlFczEvQVN0Vi9SREtvTmxja1NaN0VaS3N6SUs3SXI2UDZUZytmbmZEWlBUWnI5Z29oRUdXdHlQY3MzYnZRb2dYVE5NbHFQZHRHY0tmM045NW1xTXRtWTRvMGlKd0VWSFFoS1lGZDJtSzN4NE85ZXpkNUEwVWZ0VnpTRDZzTEtaQWxNQUQrL0ErZit1RXdwdS85K1A1OFFXdmxOREwrcFZrcmpMdjRTRnlXSXRmSGJnd1F5Tk90eDE3eDZWd2p1WnUzaGxQeVZZZ3BqNmFjQmxkckdsdUt3eXFDVlplRFFnZE42WjBKVzFINUZNNmk2S3BOVnRVTExMVzZteHN0VVRicHF3NGQ0aWVGWGhnT0hiWkFXem16WnVOcURCTkkxUzBZaXJqVHlnVnBZUTlyOTdmQWhTakdsWGhkOEZsQ3BrR05RMVJXY0lDSmtRQXZYYjl4dVVOUitSVE9zUXhacmhlSFYvUHFod1ptNHFNeXVDT0I5LzBtMzhUZkR4SkdTT0ljUXU4SGp1aXNKSkdzV1JscHBGenJPVUUyZGVqb2NPT1MxQUZOMFdvdGZjTmFWMUdvM1JrWE5yUkhEVFFVc2tqRWJoYzZnbnJFS1JlMVhOSU9xc0RKWnJCWFFSNE9tMWZJMTZZTEVFc0lCZWh1RVVUek5tcjY3Sy9aNE4xbXphQ3FybUlUUWlXblFQc0xyNkptWTRpRGNLVUJGZTBuMWsyMWVPTW5vZ081THdEcjQwekI1VTltby9ZcG1vTHJxa29WYUFSTTZLMFJMLzEyQnJ2cXNSVHEwaE1UbDM5Z29vbmZNTHRMSm1vVmhIdXJpdi9jc09Dd3NZQmlxZ09aMFRGRVE3aFNnQXRrSURRbzdNd3BSc2l1MEJWT3dVTjdYYjBmdFZ6UUQ0Ymd1V1Ztcm5QbHgwSVBJekg3cjA1VWtJSWFjTko3STNHcWVZNy9NVGo0YWYxMUxJRm16VkVhRWhEQm1Ieks0cGkwclBXNVJCejRQVTZjQ0ZZaEdDRFFOSzFMZE9JSWtYZ0l1Z3VZZS82M2lVUzNVOG1wa0JhZlNjbmtOc3lhSnF1eFN2VGl5Sncwb29nakdaOFpHRVpMZWZuNlROUXZqck1xaWZRb1BBdWFzckZmQ3ZtbE9oWnYvUEV5ZENWVEpnUUlVckxScEZIS0RiL0FGL09Lb2d4Yk53SjFabFN6YU4yMkVaREt6UkdXNnFuNWhYU2Nwem1oYU4yZzNmQlRqVnJseHViRUUwalZMMmpONnEvMHZ6RlNseWFNT3Y0dHZpY1Jaa1pCaXpZeG1QeEdvS0ZBUU1GU0d1RURsWlVEZ0d6WlJoRUlEVWZzVnpUQlJya2tXL0xkRWZxdlNKWGFrNUJKakFueDB3dDZlUTNXTjMxNGxrS0Zad3A0OTRlREN2NXVhV0VpL1hYNks3U0cvclptQzFTeE0wWG1jTTRDS0FnVWhTMlZBNkFHN2I4RDl0Zyt2Ry9tcVRsRkZUOWNqSytlblc3REw0c0ZaWndwc1pSR2E2ZkFVbmVzWmlaNGxrS05aLzJTdzV5cDdtajR3Q2RPakc4U0FrckNhaDZrVGdZclVoMmY4Y2N5OHZwN1g5L1g1RXhOODFFR0xaakRhVW91c3NHKzNIR094bE83OXd3NjNHVEVYZzBmWEJXM25OTThtdW5LT2V6MUpJRSt6L3YwS3BicXB6NE1ER3grZlFzcys5VHNUZDBzeFJlK0VleDhlVkJRb1NObm1POGszTFJXMVg5RU1hWFNzWEpGYWhYWFJQNC82OFpOajdDeFN4cVdicm9nUWk4L2FHeGxoaXB3ZU1KRU9wL3l6S2pHckhGZTlTV0JGelZxT0tRWEJFNENLQWdVSlljeHNCTGsxWHFzbW1rSExtNTRNMXlyc0cwVnZvY3JidENpY1RzS1owMDBYSnlxbXM0c21LMVhrVUs4d2NLZll0T1NVN0M1dnJxaFp5ekhGVzMwUER5b0tGS1FHaEhLdzV0WjRyWVpvQmkxdmVqSllxN0J2SnF1cCsyUGk5TjEwY1J1YlNSUGpKWWFkRFZVUC9wdjRseEZGQ0ZVM25qV1J3SXFhVlFGVHROWDM4S0NpUUlIcFl0UkJnRnZqdGJxakdiUzg2Y2xRcmNLK21hZWt2dE9YMW1NdGNOTkZNSnJiZWpHcWxoeitvRDVLTGhCcjZYamVRQUxVYXl0b1ZnVk04U3JEMFVHMXBuZmcxbmdOVzlFTVd0NzBaS0JXWWQ4c3ZIMlpFOVowS3ZPY2JycG96RXpuUzY2TlpYaU90TXBndW9IekJvdzdQVWxnUmMycWdDbGVaVGc0cUdqRDN4cHJEUFcrcXBXSFc3ZWhrWFdJVTM3bWlzSkQ4Rzg2VjNta2pOeHV1aUlVYzdYZWNBa1pNK2dLc3d4L3FVRTdvMVhqWWhzSnJLbFpGVERGTHhRNU9LaFcxUjNvNDVEOWlHWW93cWEzVnNuc2RmcFRac055NllwSVFpRVAzZms1RzlpVG1SSGRoWXBsMjh2Yk5rcTJsc0NxbXJVY1U1ZVRnR3JWMlEvMGNTaVVIczFRaEVwZnJSamFWMlp0K2pGOXVpS0tXTWhEVi9ocjVnWVBXRjZ6WE1rZ1dkcHdVRzI5TjBodFBLd2lnVlUxYXptbStDekR3VUZGa2RDNm9jYkg0L0g2dml1RDh2dnYreVZ1R0tpSlpqQnlwMTZFYS9YWXQ4U1hESVRhRUtZcngwcjl5RWUyZmNOWHAwdUxYTGVYUWl5Tlowc2xzSTVtVWF1V1k0cStiMzlzVUxGdllPKzFKMEVXL1pMM08zbEpJcVZQVmFNWlZpQ0xnUytqU1hDUk1WWDB0Q3JLelV1c2VsMi83dExHUCs0d1B3MjV0UTRxZU03UTN1RGl5RGh1OVNLQmRUUnI0bTR4cHZpMTVZZGVaV0RkbkNSWElTVnJGYUd1MiszMmZJcC9JdWt3Y01FTVJZMElrd1hIYVc3ZktpeWlodWtDSy9EaEl5a1VhTUJuN25CQ1c2b09IaEF1NnZWT0M2MmpXVHF6Q3pGMU9RV29JR3drelpFdXVaRmVRUUt2ang5eDFsQ2M0UDM5TUdmcktiVG9zTmJvcGhScGRaR25oV1l0d2hRZjFqbzBxQ2dTT2x5RExyVEMxd2gyQi9KdG82L0tjWDlkQ2ZTdldhY0FGVVZDeldXK2RidCsxSjR0QVE3b1ZOdlNrdDJFVVNCUEF2MXIxaWxBUlRFcDgvaFNYbGVPM090TGdQcEpYNmxabitxZ1VDNEI2ckdPTll1YWVHQlF3YXZmSlorNVVlL3lqaDhsU3lTQWh3K3Q5NkNVVkRUS3RKSEFIalRyQktEaWxjVVIyMm1EKzFJcUZOR2hyMkdVMWpQS05aTEFIalRyQktEaXZhK051bjJRS1pRQXJjbFYySlZjMklKUkxFc0NlOUNzRTRDS2JQanl6YTVadlQ4eTUwcGdEdzVCTGsrSHpyOEh6VG9CcUdpcFord1M2VnpiK0JqR1dFYnR2S2RVOC9hZ1dTY0FGYTJqakYwaW5hc05MK2wzdkNqWHVRamJObThQbW5WOFVQRlN6NEVYaXR2aWVqVnFlMUNZMVpqZlg4WDcwS3pEZzRyM01vKzNWUFN1UTN1WTh2UXV3NGJ0MjRkbUhSNVV2SXd5dHNFMUJIOFJLWHFmeUZnT0toSmY2MEw3MEt6RGc0cmVKM0Q0TCt1MHhuZDlldHhWOWFzZU5kYVhBSGRYMXh0TXVaWDFCZEJIaldUQngrNnFQdm9qMEFyZVYxWHQvY01CWXVQUlVnbnNRN01PRHlxYWc0OTV6MUpBcjE2ZVhwaDA3UGV2cmk3R1ZnVDJvVm1IQnhXdG9veHRjSzJBWDB5SG85Wmp3YnRZaGcwTDdrT3pqZzRxM2dlVCtRTHRoa0FacEpRRWVOL0JvVjh3ZlpUdTNvbG1IUjFVdkpONUtFMzNtclVUbGVsZWptMGF1QlBOT2pxbytDemFtUGEwd2YwU0tqVHBHZThUV1NMRlJtWDNvbGtIQnhWdjFobjdmQnNCZndFWi9Gek4rSHJHQWhHMks3b1h6VG80cUhnYnpEakIzUTc3cFpUbzdZUmpTMCtwQkJ1VzI0dG1IUnhVdkZsbjdLMXFDUDVDVXR4WlhXOGRMV1R1YU1XNHN6clhMRzduTVVGMWNQdDlMSzFocDJBY3ErdS9ZL2VpV1FjSEZjM0F4NnluZjVXNThLN3pFVER0djdmMm9sa0hCeFd0b1J6Nnk2LzlhME5hQzNuWCtYZ2pYSnJBdHN5MUY4MDZOcWg0Rjh3NHFiV2xNaVRTNXAwSFk5Tmlvc1MyeTdZYnpUbzJxSGdmODloYXRaMHVKRlBtWXpYajJFbXl6TGJLdUJ2Tk9qYW9lTHYxT0lxNmxTWmswT1hlR3NOUmh0UzJ5Y3A5MWJ0bWNVTVBDU3IyVHpOOWdzZjMvZVB2Ni9memVYMjMvSmJEUm1Rdlc5RzFkSk85Z2hGUXNDVFQzMldwWmpYbjVOaWc0Z2hqbnBtaUQ2TEpRR3FtYVZ6U2dSdVJ2V3hGMTVZVngzWEdtcmN0bXU2dUN6V3JQUjhCVUgzd1NqQ3RtRGgrcjdmYjU5ZEhyeHVYK0R4Slh0aGFaN3poaXQ1R1pDOWIwWjJobmZFMWU5TDlEYmtiNFNxVTRmWlVmeUo1dlVySlhpZnN2ZVE3MU1SZHlpV3ppRHRUaHU3WjVBWVdhaGFYYjVjUUFzYS9HVWw2a1BKNy9lbnlMQlR2OHNzN2EzLy8rL3I2VldyZmNLUDJSbVF2VzlIMUkyNTN1ODRuUDhHaExjd253OUhLeEJuMmsyQlc4alJyQXdaWjFqYW9nbjNHcGFiRXMwTTNqaWRmSlg0WVdMajJHK2cySW90K1hIdDJkY2d6bUJxT0tqcjk4alNIc3BtRktURkZGUG5ZMFBSUXB2WVkvbDZrV2VWeUxpakpzcDZCNnVkNVUxNE01d0VIVy9qWTlLYzlFTW1HNGFwRVJobFJKWHZqZ2JuMmkwUWJrYjFzUlZmclNvWmJoMk9sMWt4WDBxa3NVcVRYNXpTM3VZdEZxL25mYlgvY1hpNkxOTXNsd05YdXNjaTlZdVpUWisvNXA2a2VkL1pWUmM4OWJTOXd0VlluVmt6dmpYOVBJRXNzZWJuZzhrdHpEM3dqc2x1eGEzVEhrdTR5S3Ryc2drTlRZTWYrZmMrOGhzdnJIeDBlK3Z5NnYzcFRtR1RCN2FlcjRpMmR4aHluTy9QU0RLQXpRN0xRNm1lTVcyOC9UVnduOHBwOWY4RmxUellpZTltS3JpNHRSbEtKdzYxWHRGMmFXWkJhNDJZRGplRFBibTBiQ0hlSlpyWHRIZTRSZDI5Y0xscDR3ZVBPc0kxOHYwdGlYU3Z5eTdaNVBwSkdxV0tVSVpxdGRvYU55S3E5SXJXNXlhdVA1ejJkd1NpREM5NDRMNkhuREs2QmZic1dUQ2t5V3JGKzFpV2F0WDdyZEFwUlVHbGV0OGVkMFV6Z3RrRnFuUzlJY3pjVURKZGd0dHU3cEJ1UnZXeEZWKzh6amx4N1JsSTliNjlwZGhnazloeG1EQ2FvMTRJQnR5K0dsMmhXVzA2aW9HSUwrUGJ1djlRNjFkR2xiZm5ScVUwTHdmcmR0RFNXYmE1cEc1RzliRVhYNkF5TzUrNXhaNWppaExmNFN4TXdIeC9CdnQwS3hsdERVSnRmTE5Hc3hvMlBnb3B0dGFPN1ZGdTVqbmZUazAxUlNmRXhEYTlwOWxlQlFQWDRyUDVpUzU5c1JQYXlGVjFEWGhSKzd3dEZSaFBqRjFyQTV2MjI4WE1RLzAwdFNVblRFQmZJeGpsaW9OTG1uMTUzUnB2RmRyVlZaSW1CUTZQZHZITTJJbnZaaXE0aFlNWlJWeWd5bWhpLzRFTk1VdjB0Ris0bzltMVBCaTRHS240K0g0NjRzN1UrZGNaVk9XUGpCQnZuZ3REZ1JqR3BqY2gyRVlKVEs3bHp1OUFZTmd2SjhRS2p0SEJHc08wdzltMWFlU3pRcklYaXpTM094c2thYktpZWhCRGM5SzdwMlpCRnRXenp5MHRhMDJieTFJWnNGSlBhaUd3ZklUZzFUeFptb2F0aE1oVXlsSTgxU2hvNDNSYzlqbjI3TE5Bc0VsT3JYdzZLZWtBbGV3bi9QQlpRTkxUWEdGeU10NENNTjRwSmJVUzJqeERjbnRRbUFCM2o1UVdhQzNjZys3YW5vU2hpaTNtVzkzNTdRM0E0djBFcjZOdE5Gd0xFYXM5NExQWGJaaC90aldKU0c1SHRJd1MzcDRtUER6Znl2aGJWMFZiZGptVGY5aFJNWUF2bW5rMXJuV1d2Q0hFZlQ3Rjh4MkV1enJWQmdodWZiK0FnRnVaeGFsZmtaQ095T0VTMVo5ZVNKR094LzdVNXErWG1KYzE1NEZkdENZR2hhLy83M3hTakN6VExGTlg2VnhGUVpZYmc5SkREK20yUFVZQkJVNklzdTFrWUMydStIV3Nqc2lvRTE1eGR1LzhpV0xTemQzdk51SlBZUTZrZXk3NU5VZmRzeldyZWFSRlF5UzdDUDc4WFJEbkVyN0ZvMUp3WG15QURMYnNiTUJiV2ZOZnlSbVJWU0tVNXUzWi9UVk1CKzhtK3JuR2NJcldRTHR6QjdOdWVERndZVkpQNTg0ZmcySXpRYU5VTkdqR2lKWUNXYmVDd1pITkdOaUxiU1FodVQ3dXJ3dEJnNEVrakoxdzR1RDdNL0pRTXRtUXVXN1BDZ2x2aGFkakE4Vnpidnd0T3M0RitKMitGaGlkVXljZlE4ajdKSUdxZVltR1ByOC9iKy9iNTErUjB6VVprdDJMWDdzSXdGdTNjSFY4Ykx0ejFlUFp0K294SHRtWjlmRjdmMTkrR2s0VXdxQkpDY0tDVTBwaS91enRpVjJ6Z09CYjJrbFhBaS9OYkhCL2FpT3dVZ212TDdzeENUVmhzTXB6TTZOZTdZYmh3b0NIZEtjY2laa3MxNjFzY1c3OUtlVGc4djcrcmZmQmpVUk9wY0JoVTBtN2huOGM3ZTB3SDdidDczV1g1T0VPeE1MSFA1Q3A5dDVmMFpOZWZZbXhFbGtOd2pka2xDUEx2NVBqczNjQk5XcVhVNTFqMnJWU3p4SjYwSHhHbWw5dTNacTRmUkxyOFc5RVlKTG1KSUtpMDZhZWI5R1B5M3h3Mk9iY3R0Zk9YampNcUp2VVE1WWx0dVYxd2RRdUg0MzV6c2x1eE8rdnVJQlpudWJ1K3dkQkRBM2N3KzFabzRJUTV3WDJ5VWlqMnJqTTQ0VFl6ZThzN09RaXFXQWh1K3JMZ3Rhc2R2a29zUE1ITzNRQ0JrNHJQdC9aZVFsblgyaHZGTmlLTEliaGJjM1puNEoydzJOZHEvS3loOFJ1bUMzYzArelo5a2lGSHN4NVhlc2V4QkxvMUpVU0JyZkNtMHlDbzJFSTRYNHZ5YjVxZTV2QVpSMGV0SE56OHpPYVJUSFJjd29rUDh1ZHFOZENzWnlPeUtnUm54bEFic0dzeUQxZHlaSWUvM1J1NHlRUklmdGJGalVPUWE5OHEwcXhmbnBkS21WZ0hDL0RVa2UzVzFlQkRFb00vQjZqb2tXMXZINi83eCtTRTMxYXd1elU0bTBDV2FlQXdGbVpOU2FVTGJYVktsVVpPbFd4RWxnNFdtalB3OWRtZEdPY1U0ODJCUmM2MGo0UVczUkZEeHo3YW5ON0tFZ01uSktKQ3EraXRtWEZXTkNmcExValBHUUNWMFVtY3owdzh2ekt0N3VQN252OVhCbmoyTUROSFVMVUdaaklHODhkVkorSWJrVlVoT0Nzb3NqNjdEb2d5dEV6Uk8zTDJmNHR0Z0dScVZkeVFMRHJYckU5MXFPT2lYcXBBemNaZkNNRlowMVl6UitsVkFGUmFDSTV6bVluUGY3bFFGQlB4a3I5TUU0WENLRFZ3b053MktBR3dxL1FBOWR4R1pERUUxNTVkWWx2N1pXVGtva3FybzVja1RQS0pvUll1WE9lYUpid2xjbE5nSkRkblEralVGV2w1ck1PcEQ2d1JYQll6QmlIT1p5YytzMmFvUnIvYlZmbXZpeXhMb1lIRFdKaTlLdXpvbFpobzg1NXZSRmFGNEpxejZ4SU85LzhCRE55RjBTZTVhdURDZGE1WlA5T3lnc05iV3k4RWgxODBsMzB3QjVXOGkzOXorL0o0ZlV6MkwrY2pqNzhsTHR5dGFPc3p1a1NDZzd5UmdiYWptU3FJUVFJYWhNeG5WYTQySXN1NzRFd21WbWZYSklkWEJEZlg1NmhjK2J1K042bUhZR3Z0QlhncGliNDFhekx5YUlsTms3OWVDRzR5Y0RNYm9vWGczQmJpeFJha3kxMGlhdTRsNEpYbFk2cVlsSzA4aUZkRFNQZWZwN0RXdCtlWGNkY3VLUFpDQjU5VGZnekIwUlg5bHBCTmF4ZFJxRWozUzhyamV2djlLeHdIam1UZ1VHV1B4QkVCUnZ5eTRpZHJsakFtVk40Rk9JZFRkMStLSmtYUDN3VmFDRzd1M1dIcHlRM1BYS2drWmxmOXplOEdhQTRVbXcyNVdKazI3a3liQUlWU2Y1bHJRaHBiZDFIUVBUNW9tV1N5RnRuRWRqSDFXblMvSkVodm4rS3NvZmg3SnRsMGJvTktRRkZaWEJPem5XY24xNVo5bStabktlMnZwZHNwdElyeW9ES0lqa28yY0YrOFJ3VGZlR3lHUk9ZaHVBcG9VcHo1UWFYNTJENHAwTll0d1dxU0V2dnFXZWQrZmpmSWRpQlBNNE10OVU3clVPbTkzdjd1cjlmOUM4bTR1L29mQ0RGRk5wWElKclpyRW5nbHV0OENSejg0RHI1Z2lQNzBtdnlKdHAzeVk5SE8yZnUxcGpzSUhFY0V5TWREUGQzMlVWaDhQMSt6N3A4N1BTQkVBQUFnQUVsRVFWVGsxZU1NMVJ3QTdSQmNGVFFwTHYyZ1VqMGpmdVloT0JJUnVwdVEwK2ZsVWRiMnY5d05XUTZCT3hhbVREbjFpL0M0Yjh3d3Vycm1tSFNSZXdWL2xIQlRERndkc3ZGMjJkMVFoNjVBN2U5azBRREQralpwbTZqbjJvOUZUNEZlYjROOWUyb3ZFZ3Zwa01sRVRkMDJhNjU0VmFaWjJBRHdiYzAxVkhYMGl4dFlCMDJxT2krb29pRTRXWUdXeVc4RnVlR05FMlhkZ0RaNzBsWnNOSTQ3TkE2L3hKc1B0QndvQmNQQ3FTbktEWDVUREZ3VnN2RjJ6YnFnQ2wyeFJjRndlY0hrejJiNU05cjJEUzhXN1l5ZFg2Tjl1L2crUHhOcWZWWGREaEZhOUt4TXM1QWtlRU1HV3BTZzJJQlVRcFBpMEF1cWhCQWN6ZWZRMTlNMGZwSDBxaFV1NndhSUs4NDJMcW5SV1BINHRKYkYwUHpwczlUZnF3eTJmK01Ja0dMZ3FwQ050MnNtM0NwMGhYUnVPcFBvNzJZNXpySmhaUjAyWTJuckcyVGZwaGZmU2dVeHhqOWZFK3ZxdG8vSzR2c0xPZ3BuRER6N2dhWllJYmhLYUZKY2V0dXFoUkVDQWtIYkJ2OTEvUTZVYVBmbytSOXMzZi85Znc1TktETjdyWUdTQmxZa09zbXk1dWl3V1RkbFpuRHVkTjMzTmFVRzJZeDJjVE5xMEVWWFJlY1N6R2EyQy9kZjFXSC95ZW93WnFXVEJFQUYzQkVWMTBBVThqN1hVRFByNm5hSTBxSm5aWm9GSkVGVExQL0JDc0dCejdVY1RZcERMNmhVdDRnZjloMGRRbUVIc0xzWGxoYzZCT2lNelp3UGxJWlMyYzlwU1VpSnhCcURKa0dsR3JncVpEUGFSUzJzUWhmM0d1bjJEQTArRVVuOTlRNjJxUlgwa0creWJ4ZlRoWnNObW83VzF0VnRCNEU2dHhaMEZDaVNOVU8xMEFKWmxxTkpzZXBycXhaZDA0MnBMU0JVZlBpZjVJUGI1ZGU4OXJFV3BJa3pjMXJ5b2F4b3dOUlNzUnlZcjFZZnVXZDY2UjVjRGJJNTdTTEdhdEM5b0lIVGgyVUxza1F0OHN1ajVXeDhpUlRzNkxGdTMvaEZMYWdsRGdmZmJqaGtyS2JiZHUzVnJvczBDNmk3WnFnNEFaamNLQkRDY2pRcGJuMmdTZ3JCS1doai82V01VTlZFbkZKUlVUY0FRSzFGSHY2WUw0WU8wUGFiWmg5amRITUlwM3B3TmNqbXRJdmtWNE91MkVRdkVhQUxCS3JWTVVyMGdyOCtMQVlMOWZVUUdKOTBWZHRsa0RURnFhdmJxNG1tU0xPZ05TNjgyZE9mU21oUzNQdEFCUzFCeXhXUWsrYm5HUUFQRkduM2lMc2hKem9JaFNhRXF0YUNnMGF2UzhKcG5UN080bXVZcCtQRUU0K3BCcTRHMlp4MlVRdHIwQlZyVFQ5WDA2V0Zhck5kZWg4V3FiSDkvMXIyVGZ0UW1GU2wrZmhuYzFSWHQrM2FxMTFEOTBxT2NqUUxxTXRDZG9ESDl1b3FvVWx4NndNVnRBVCt6YlJkazVQbTU2VWRTTkxLcnA0czZnYVFoelgvSkVkVithZzQ0cGhpd1U2aWJYSVRhNmtHcmdiWm5IWlJDMnZRcGJxbVg0eXV6NlV4NVhDbWZGaDBadTd4Sm95REJqQndycTZVYVFhckdROTFkWHRXZmEwYlJab2xpYU5EWkVVZzBNMzF0NjBRVGFwQ0Q2ZzAxMHlmZXRpdDBQdzhQbXRtNTdHdTI3MFBycWdiQUl1MmFxTDU0blV3cU5qc0pXc2hpSGxPTlhCVnlHYTBpeHBZaFM1VnhyOHdZVGNVblIrRkVzb092UHNiSzBPdG5wN043WnZwd3MwaUgxTlJUeXBMdHp2WExNa2lPa1NXSnd1d0RhQ2xFRTFLcEI1UWFhNlp1V2ZGNkFtVVAxYVJGb0xyL0sxVktpeHM5WURhYWMxVHJ0Zm4yMzZOTWNyTFhwdElYbVJBUVM0bG05RXUxWTExNkJxWUVCZll5UUhjMkFYVXRRZUxudHpkM1hiWU54V2VKTVpDdm9LVG5RemQ3bDJ6Z0Q5d2FDMDdqeGowaTZZVVRVcWdKSHRyMU5SY002Zms4U2FHMXJHS05EeGpuSWlKcGlZQzl0M2ZQQXljQ1JKKzRjMEtvN1N0MjNpVEhUanJLVnlDdkt5ZWt3OFNQYmphWkxtSnZuYXBET3ZRQlJpYkhpNDNLSlJnTk5nZWRLaFFOOCtjOWsxTnloUm5Eb0FFbTUrajI3MXJGakFLemhvN0NzaTdIWUt6SlZLS0psV1BCMVI4TzdRTFRoODByRmJicmVUcmhtK3RLakZ3c09QQnhpSE9QNE1jZ3J3Y1RteWlnYXRObHNYdGF4ZGxrTThyc2d2VlFreWx4RVpCWStXL3RNR1NlT2pqMTIzZnJOZkdaZ2JsczNTN2Q4MlMzUVFCTWN2ZmlJVGdpdEdrWU9FR1ZWb0lUblB6RWxhSW11T1FteGNQN2s1dGsxMWdhenhnOTJwUElLY3lGRnVZejFCVFBUam8rWXBrcVcyK21UTTlYNEV1Zkd5TjN4M0JoRklTYml5bWxOdytqOCsrbVM1YzNzNlpwYnE5bWxTS05FdTJCbnJZc3ZMQkVOd0NOQ251M2FCS0NzR3AwTHVyMGF1Sk5xZmlvbTZRaFN4TGd3NWMwQ1dCa2NuaHdDVWJ1TXBrU1V6ZWRsR0dtblQvL1g0K2NRNVM2SUc1c1VoTjdmbFh2TlZVL0xrREtmQ0lXTXVZdUMvWDdkVWtWcVJac2pVZ0JsTUdHQ1d4dkRxUmRUR2FGUGNrZVhOYXdCeE1MK0pVK2FjZjNiNjVkSHZLdVZHS21jang0Q0NzYURRWUorSkJEc0VFV21ZUjYwaWRvbFltcXhqd3Q0czRyRWtYSmxRU1Q4OHZoeTlMRkFPL2pNWGM0dmVmejkvZ0FCUWdXdU5SeUw2cGowZ3AzcEpjdUZxNlhZTTFaeDFGbWlWcmdnSFg3Q24wcGVaRDRtSTBxWmE3UWNWM1BhT1NLS3pidDJCNFNoRnEvOE1peWpGd1lKR00yU2hNRk14dHZSWXZzQUhOL0s0bzVVZzFjSlhKSXZsQXU0ejIxV05YcktCKy8wa1UvK2JhS05rZ1JsMW1ZVnpyeXVsbFlyL09iOUMrYVdlaUpYK21kcnZwTTNCTFJ3cDN0Zlh1Y2dOelpRN2VyT0hCcVRpK3AyMUwwS1NxZElJSzFBMmZlRmg0TUk4aVc1LzJUVzN1RU8wTGVsKzJhT1VrUzBjaHJFNDlEUnRnRjRGdW00OUJNbHVxZ1lOWEJkVWppeTBNdEl0WnFNc3VWZ3REZ2hWcFlZTCtoRnFzRnZMUE0zQzBmbWdvanA5TTlTZjRiUkwzL0ZRUzAxMEI2ejFiZ2JaVTBPMUE3Y3Nlc2ZKbmFaYWdDVU9STVIxRlo5QXZ2QXQrSXlVZlRZcERONmh3U0JSSU0zV2RwZkxRWC95ZmYxNkQ2MWszVWRZTmNscW5XV3l3VU9HMzA0Wml3Y2tHcmk1WkVHeW9YU3o1RmVncVRIcUdScVk4UzB4WURBNG5zM0xVejBFdmUxYXEyZzJjWTRWVUZBS1RvRTAraGZJMHBuQ2s4TlJXN3paSlBNOTFFUFJCSFhSUktVdGoyRHk3blNDRmJEU3BXcHlna3E5TnBqK2IydVgxclgwd1VPUzY1UTIzcy9yV3V3R0NrWHpralRQUzcyR2V4RHR5UlV3cHFIQVM0RmUzLzViaHdjRjNOS3VSbFVJTnRtdVNlbFYycVZwUTZTQnFLYWYyNjhTaTl0eVhaUHZCNHZQbHJIei84ZnIrbzNEVXp6OGZTQjdmYkE4RVV2TDBaWkZ1VitaV3E2NVFzMFFOSUs1SlVqZzR4UFlGRmFGSk5kY0ExYy96ZHIxcXhrMzJ4MXZjMGYvZzN2VHZtb3RpVFV4cko3a2JOSWNzZ2FhMGFlUU1nS2NhSGp5a0MrVDM4Skk5dUV0VnNvTE5jTHNtT2RTbUN6WGpyTXhuOVNmaVJzckFvdkVrZkVFMkptZERkN2pHK05QSDU4MVdGS0VxVDNzbTljUEdkMUlaVUtubnB4NlA4Tk5ib3R2K1dwYytLZFFzUVJZY0J0SkhFZWU2b29EQ0RTcENrNnBTQnhYRk12UytDS2Z0QTB2aGRyWitXdG9Ob1BJU2Y5OVNkYTVoSkVvN292dmNGcFBwQmc0dFhDV3lhTjhDN2RLYVdaTmRyaFp3UThNRTN3MG44R1VCc21RNG4vMVVkZ0g4NVhucWRqVloxNHd0b3ExK3pVcU02SnVWTTAwNFMzVGJiRXZOSythZVRGVjY1VEE3aENXb2wvaDgyQTBNWGtpQm9HWVFYWnJBN0pib29HS2dXRjNodVl4ODhOaW0xUDZhSTRtNTNZQXJLREMyeEV5NGxGbkl3OHN3Y0plS1pNRi9DN1ZMNzQyYWRLbGU5S3J5WERnZGkxUlAwaThTdStxaDA2UnlDekt4MTJncWg3VUxoR1pnWmlhOFNnUWxaQzdUN1FYc1JZb1dhNWFvRjlHR250dWZlaGxCYkJwWWdpYkZnZzZxaC93d2VjTGY5ZnI4RFgvTlBTS2ZSbys1RzlJOEdiMVZML2xaN2V2ekoreTlvWjhVekpOajRJUURYNHVzdEx2QmR1bk1WcVRMMWFMc1UwMHNGdE94eUJVbEpmNmU0cU0zRHc0c0pKVlpsdWt1VkVWRWJtNjNwL2k3M1ZSb3gvYjJjWDBWOG1GT21WWGtGYjJUR3JwZW9OdkxPQXlWWHFCWm90clhsL3c2K08zelE4VGkwS21LRFlRbGFGTHRMd2RWU0FCOVBPUHhNOS9BSlRJZ3VpY0MxRHdEVjR0c3ZGMkpsTXhzM21ydkh6WkVVZlo1Z2dkWnlRSFd1V1hhYklycnFxV0JjOUZmNWQ0QzNWNmxQVkJwUGMwQysyMzFkeDAwS2U2WGdtbzlJUzZ2dVY0M2VOb2lDT2lmUi8zNG1TL2pyV0hnb21TakdUejhSRzc3cW4zSXlid1YvOEtST1c5cXhWaTBKbnFSWnRIalJ6U1VRem43L2EycTIrdXhLWkNBZjNram1LTkJVSTNoNk5kQ2t5SzJFRlNPSnZkekM1Vk1pREJQejVJWkVOMXNCRkp1MCs0U3JtTUZBeGNsRzgzQXJjdEtlS3ZGa0xNNUkwYlo1K0dmRjduSyt1dmJOckpaM1BXUXViSnVyOGRTTmMxeXJLSFVRcFBpZmlHbzFwTmhoWnA1RGF0TVlXSXRFQXB2REQzaXBORzhTSDBERnlVYnpUQnZaY29kZjdWd1lNS1NCYzZzRFBzZkpjTDlsV2NYcWQ1L0xiZUpFTkdxdjVWMXUycmJqTXE0cC9JMDYvRnRSekpnaG1wMmR5MDBxUVp6VTAwcUJqdDd2V0RqWFRibGliQXRGTjdjOWZUdDhoU3JHN2dvMldpR0NGK2V4NEZxRVpMbVNoanViYzA3UE1WK1FaNWRwQWIvNUN5clVLR3VmaXZyOW5xOGxXbVd0Ti9tbm5tY1A1cFdyeGFhRlBjTFFiV2VEQ3ZVak9JVFVyV0NtQldxaG5NQzVxUk1uTE56S0dadEF5ZnNUSmhzTkVNWjk2RnEwWmhOMjlNbEJWeVB6Nk1sYU9DZlE0NEpOVjBkRG5SQ3NZNnlWTmJ0OVRncjBpeUVpUkdyaFZ1V2ExVUxUWXI3aGFCYVQ0WVZhbDV6aGZqdmJiMDk1Q0ZHTmRPSkFRNHFHN2dvMldpR01ya0dxeFd6Z0t2MWhrdlVBSWM4UXVRWmk0WVNoRXJvejV3T3RKNmgvM1JsM1Y2UDRSTE5Vbk5GZlZJTEtMRmZKRnNMVFlyN1phQmFUNFExYXA1T2FkU296YWhEaWswN3dLWThEOHUza2lYQW1jOVVkSU9TY1JFbEc4MWdWSmQ4RWFuMk52TmRJYmFTR3huZzNWVm1hRE94bFQ5V3hDQ3hXRS9aS3V2MmVxeVZhQlphYjJPbEd6eldXUmlqRXBvVTk4dEF0WjRJcTlTczdJNHIrTCtzZnBZYVU0REVmSmNJZmlldGJNbzFiMktVYkRURHZNNlVPN0ZxeFVoc09sMHdXbHN1YnB3UXh0aUZKRXNHQlBGZXNUaUYzblBVMWUwVnVXWGNwOVBBK2ZkYnMyZHkyTFNBSTZ1cmhDYlZza1dnU3VkdW01d1lDQkpTTk9ORGl4dmpVWGhEd3g0UDhhNkp1OHI1KysvN0pXNHNKQndsRzgxUTFvQjR0Y0pQMWMrMGxkbTM2ZjE5NXVKTldxTi9yR1hjdEZLZDVhcXIyeXN5VjZCWmVLcGVHd2hoZ3VvYSsrdWdTWEd2SEVkN1JYQkYyVFNzR21VcURKekR0VnJRRE9nWk9mcFlmL3FVREthbTF2TWl6MlJxWjVSc05NTlVWMDRxcGRxWEdKK3ZYM2Rwd2g5M21KKzZrQnVoeWxqVVJ2bElFWDc4ZXR1eEhINjBwMFJWM1Y2UjhRTE5rcjE3MDN4ejQ3MGlabE9yb0VsVnVRUlVacXM2dkZKZWNleDFVN2t0QndmRk5sN2lXdGRwYWVEd0RLSjJWRkhyM2x5YUluK1ViRFJEQWRFVXVsQXRmQ0pGOGd5QytUU1gvdE1JZzJHVXhSMnh6RmdOei8xSDRJREZtcm9kazltQzV3V2E5Yy9jekNBUDgvcWQ3Z3BvVXR3dEFkVUNBYlVweXN5VnFGdWJKaDZJeXV2alI3NnRRYnlKUVo2aUx2aGpyY2wzdUgrTTRIVUI3WDZLMU5QdEZYa3EwYXluZnE1UmhqM3NWeE1ZN1YyTUpsWGJBbEFaN2VueWd0M1RBcGVnUzRhTzNTaWU5MlRieDQ5alRGQlY5OWJTN1JYUlVxSlo4aURhSDR4ZDN4RFYvY251NWhLR3lrRlZRcTF4R1Y1QktRanFORzdxSUVlYmc4WFFuaXNNRVE4WVBucXUwQmJsTDlLc2h5eDF4VGNoWDl1WXR3V2dXaVNmUm9WNStXOVo4S3RSYTA5UFJzQWYvcklQbnZ4NzVrOXFUeS90UlFJbzFLelhINzRKcnVIYkpJdEJ0VWcralFyRFJodkpZZEhPMFVhTkhHU1VCSGozcUw0YVBhVFRwUVIybzFuSEJoVWZ0TlYyMzNTSmw5RW9JUUUrLzZPZjVobVM2VklDdTlHc1k0T0tONlBwR3ppNkJNeG9sUHJDb3ZTM1IyOTFENGZkYUJadjRqd2txTmg4V3k4czZCNC9wMndnYitNYi9uYjMvYjhielRvMnFJNDlBZTllQ3pJYnlOT2VFVEhObEZ6NzdMdlJySU9EU2s1NDVGLzJ1bHg3eUF5S0hMZ3VPWW82eE5kV0FxaFgvV3ZXd1VIRnUvemE5djZnVmlLQm9yMVZKWVJHbWVVUzJJdG1IUnhVZktKa2VZK09HdGFXQU8rT0g1dDIxeGIxOHZyM29sa0hCeFd6TnphQ0xzZjAyald3empRNXdyTTJOd2V2ZnkrYWRYQlE4WWJyNFJUMHIzQjhMTHIvcG80VzdrV3pEZzRxWGtNWmgxSDcxMGw2aWVKWUVlcS9yeTU3MGF5RGc0cjNJNDdEcVAwckRTM01qWU1NL2ZjVmZtdEU5bGpubW5Wd1VQRSs1ckcxcW4rbElTd2Vjczk1LytMUGErRmVOT3Znb09MOWlFTnA4dkM3UVc3ZUhEOEdvdzJrbjB0eUo1cDFlRkNSQVIvVG5sd0VOOC9QNFlTeHo3ZTU3QXNJN2tPekRnOHEybzg0M3NCVGdPRzJSVGhzUFY2LzNGYndaZFQyb1ZtSEJ4VnZneW5yeFZHcW5RUjQ0OEhZczloTzZPV1U5cUZaaHdjVk0xamVrNk5rR3dudzF0RTI1QWFWWlJMWWgyWWRIbFRzb2c2M1lCbWUxeTlOV3pMSE5yajFaVjJCd2o0MDYvQ2c0dFhzRWRpcEFPcFZxNkF0bWVQZGZhdUt1VmJsKzlDc3c0T0tWN003MzQ5WUMzWTdyb2VXNWNickxuZlJpZnZRck9PRGlrejRVSnZPMVlZOWdyRkxwUE9lVXMzYmcyYWRBRlEwQ1I4VG44N1ZodDh0UGQ2TDBIbFBxZWJ0UWJOT0FDcGFSaGtiNFRwWEczNzE2bmhaVXVjOXBacTNCODA2QWFpWXhYMmc1cnl0cEZldmprWFVuV0JnRDVwMUFsQ3hrNXJqR0R5Kzd4OS9YNytmeit1N1pleHVJN0tYcmVnYW1rd2JSOGVoT2tNcy9WNFVhVlpqZGs0QUtqNXRtN0ZQaEp4dnVRVFQ4SlQrUm1Rdlc5RTF3VTVIZjFxT0tHWUx4bFdXQkVvMEs0dEFoY3huQUJVdEZHY3N6dEg2a0N5YVVXeHBoMnhFOXJJVlhWTmUxRTlqUDQ4cGwzNnZxTWNhcWtpdU1LaUpSd1lWR2ZHTWwvRGMvNzYrZnBYYU56d0JzUkhaeTFaMERiVHl0cW9NVDl1b1lGeTBsa0NCWmpWdTRpbEFSWEhHN0gwaVlPSGFoN3czSW90K1hIdDJDZkw4WHB1Y1dDa1ZIcjliU0tCWXM1bzE5aFNnb2pOejJib0w3bTIyV1Z6Y2VSdVJ2V3hGVndtTTF1U3l1Mm14d0VjRmhSSW8xcXhDZXZuRlRnRXEzc3ljS1IrTW9UYWZ2RzlFOXJJVlhlb1ZXdWxvdUtoRHBNZHZtUVJLTmF1TVdrbXBjNENLQW8yWk8rUnhmTW9zVk5JTFpwbU55S3F2SkRWbmw1bW5mZkhOUnhSdXdVamtTcUJRczNMSmxPYy9CNmdvRnBxNTJJUFd2MXk0aFNVM0lxdjJpaFEydWtJeFVwYXh4bEJCbUkycUtOU3NScTBUWk00Qkt2SlRNNVpSWlJkQTc3VVB3VzFFZGl0MkNleThxV3FzTVpCSSt2OHQxS3htakowRVZCUnB6RE5XdU1MY2ZNSzBFZG5MVm5RSjdMUXRmcXd4a0VSMjhGdW1XZTBZT3dtb2FLMDRUM2RRT00xalVodVJ2V3hGbDlCT0w4QWVhd3dra1IzOGxtbFdPOFpPQWlyZTdaYzErOEZOUHUwNlExSGFpT3hsSzdva1lEbzAyTnhscGdhTTMzd0psR2xXUHAzU0VtY0JGY1ZDcytMWEc4WENOaUs3ZFFpT2o0dGw5VkVwOEVlNVNoSW8wcXhLdEJPcW9UT0lSd2NWN2JqTzhRNDJpa2x0UkhiekVCejdBZ213SFZtNmtVQ0paclZyL0dsQVJiSEduRldHaldKU0c1SGRQQVJIMFp6eHJxUjIrbCtCVW9sbVZTQ2JXTVZwUUVXcnhUbXJEQnZGcERZaXUza0lqdGJqTXJmeUpDSjlaRnRKQWlXYXRWSlRITldlQjFRMEY4OVlaWURvUW50L1lpT3lHSUpyenk2amtuWlVIVDFhd2d3ZkpGR2dXZTA0UHcrb2lOTi95Y0xGNlh0emYySWpzaW9FMTV6ZHFUc29XajNkR2FrOVNDQmZzeHB5ZFI1UTBXc1AwalVZZ3d2Ti9ZbU55S29RWEhOMkdld1VEdDdRaCtTMmpFU0dCUEkxSzZQeWhWbFBCQ29LRmFTdk1td1VDOXVJN09ZaE9BcFdwNDlBQzhFL2l0ZVJRTDVtMWFHYlVzdVpRRVdoZ2hTNVFKNHBGdmI0K3J5OWI1OS9HZkc3WkNxempCdVIxVUp3VGRsbC90R3d2OS9iK1pEY2xKSElra0MyWnFuYS8wbXQraktVNm5XdE83NmRDVlFVS2tnOWVjV3hzSmNzZVlWZWJQQXhsSTNJVGlHNHR1eE9ta1RSRWdQdzArT1I2bFlDdVpxRmpOeVZYYnpxQ25tci9QMlRNNEdLdk5YVXJiNFVDeE1oaHF2MDNWNXl4Zm02K3VjWk5pTExJYmpHN0xMV25paGF3andmSkpHcldjQTI3ZDhRU2pWWnVLOTMzVyt6bndwVXhHeHFFQTY5MjRjWW5zZ2t5azJEcTF1NGpjaXFFRnh6ZGxuSGFVZG0zU2tLVno4UzYwa2dWN05rUzJobFFxalVwRk1DQTVPeHE5SGVjNEZLdmRvemRhc3ZlTGUzei9kMUNnckpnN3RyTC9KdFJCWkRjTzNaWlJqVFd4L3FJcHlySDRrVkpaQ3BXYUlsL0taemFlREl3b21iNUV0VWF1eTVRSlhITFExTE55MG1CQU5DNVQ2d3VuSWpzaW9FOTM0M1puZmlQbDlKcHJJanRhMEU4alJMdGhXSDhkOGZzY3dBRms0NkVXTFNtanE3U21YM1hLQ2lVU1BOUXFuQWdqa2xsWEhSVkE4d3RSUE1mQnVSVlNFNEdrdFZtOVpuZDJJZWdQNStOMWpHbVdpT1ZCMEo1R21Xb0NrRGNFb05IeC80UWlOcDZlb0c0QVNkazRGS0xkdWtEUk5xZ2RtY01jRjRrMzRXb2dBK0c1RlZJVGdyQkxJK3V5d2hpcGFzS2x5bU5oSjFKWkNsV1lLMGlQUm9FNlBML2VjR05kUmV3VHNicU5SeWRwb0xocjZ6cFc4dzJLUVp5RUlFYlVRVzV3enY1dXl5bEdpV3d6ZEdZa2NTeU5Lc2k1Z3VYSFg3Qm95S3FZdnBURlJnLzJ5Z291WHNGRUZpTE14K2VUYjRWMmtHc3F4L05pS3JRbkROMloyRXBLSWxxdzRlRTdXUnFpdUJITTBTbEwvbXU5MkVzelV0NXRWcTNObEFSUUg4bENBY2Rwa3RjeHlwYW52U1duOXVSSlozd1dsTkVjblYyWjNJcVdoSjVtY2RwL0lqdGFVRWNqUkx0UE5oNjVWY1ZiVm1EelhZT1IybzFQdlpVM1o2WUN6TWxqSldZSFRQL2VzcDRnZlgyKzlmeU80OW5ta0RWRDJ5OXgvWnJ0dnp5Mml0elJCZFY2U2JKQStpUzcva0FvUmtTSG5IYjM4U3lOQXNWK09GZlhNTmJXbTY1YW9RN3AwUFZMUzdjQllBbU1zSVltRXpTemlMa0gzSjRPanQ4eE5pcEUrdkxibUxnaWwrbzNZZ1ZHOVNQdGtQYUJDT1lGZnp1SjllTWFkcnNac29ENlpMQ1JYRW1RbWNuby9mdmlXUW9Wa09SdHoyclJSTFRPQjhvQ0pQMmpWYXNGZ2dnVGxudStyUlluRHhiMkZHZmpDaTl3SWY2Tk5wT3YvQitKWmk0Q3FSZlFsN2RmdTd2MTczTDdTTjNHS1RTNzZxUkRkUkhreDJTcWpKUklxTXBrSWoxWTBFMGpYTDBXUVJmNXNEdEJ4TFRPR0VvRktldEIxTVo1Rnd3aDBMVTkxSWpwcm9tTi9Kb3NHYXRMNVBWbFQyZU4wL2ZwUXpsYUs4ZGNpS0FmSEdDeWw0NWkvQ2NSMjZjWG13ZkswRXlFN2djWkttbFdGY2RpNkJaTTJhOHlFNmYyN2Z5ckhFQk00SUt2S2tXUWkrQk1ha2JIMVRJbFBHNDNGOUd5NGVtQkpqa3FWODVCdjhwaGk0S21SZjE3ZnVTUXB6Si83Q0ZxNEszYmc4Zk5LbVhYaGpEZFVyb2Q0ZkpHdldqQkZSY3I2K3NBQkxUQUJCWGYxMEJOZmZZNEk4YWZMQnZHMkVCZWJaeG1xMXIwYlpQWEYxMDYwV1ZxNTMxdTlWTGo1ODQ4azdQYXVQYmhXeVQrdThMSnJsK1NDcE5hSUszYmc4TklwbVVqbTV3VGFhSmNaVlh4SkkxaXk3MmNJdGNHampBaXd4Z1ZPQ1NublMwUU5CNFBYTWNxblNTb1FnUU4xc2daa3dYRGlWRTV3b1BTZDNncFdvUVZaTU55M1BFeDFKNjZaQnVRWmQvRzZ6enFWWEhnWnRjWUZPNXF6ZGRyWngzYkVFVWpYTFlrRzRXUTc3dGdCTFhQODVRWVhCcHVoNVVuUjZkR2NNNUFaMmdQMGp1Tkx0R1JvU2x2Q1VTRFZ3VmNoK3pzNXo0anVsZGRNek5RMVNWZWppd2I4a2VWamt4Y1pQK0JzelZGc3dPN3BPMUN5TEkvR3lIbzRXNjQvU2RVc3ZaYVJQQ2lwVXBkaXBFSXpNMjV1eTFNdm55VkpBVmZvMGRyR0JxMEZXemhYczl6NjdaNkFUSEdyUVZTZWJrK1F4VWNZVUx2VTZRakYyeG5IZHJ3VFNOTXRzLzlONnV3TS9UZGN0TG1JblRnb3FGWG1jelQ1TjhZQy9QVHVTaFhhQWplTnM2UUJLNlJwT2xhWjZjRFhJb21kT1JoaGJnSU9aZjQ1YWc2NDY5NkFUOXNxRDVLSis2YXNsMXUxeHVTc0pwR21XenBMWS9XN3RPdUNuNmJyRlJhekVXVUdsWnVZejQyV0tCNnovYk1ZRWp0QTB2WDM4WEUxWENVcTVsaXRURFZ3TnNqamQxR2VLOVBwVTJ5R2RXSzVCVit5SlNaYkhSQmxTYXVDSUREcFdvWEhabVFUU05FdHI5T05tdmxORWUxU09KYTdrdEtBQ1pYWkhObGs0R09NMDlvRElaK2lFZS9VUUY1SmNJZE5VQXdmTEZndko0c2hsR21mM05yZlYyRlVWKytVeFVZWVVEaHpzR1Z0UHgrVk9KSkNrV1JNdndyNlpLSjBlelZQSldPS2lwd1dWc3V3dVI0dUZnNmJNTmxVcWpPcDFoR0FpNk95elZBTUhGblFwV2NDWnVUNkNtNVNjMFZ6Z3VRcmRTWG9xNVplSG1WVk5Ka3luMDh3eXJuWWdnU1ROWWo3RWFadXdEbkpPbVVqRkVoYzZMNmh3TEhpL1dSU09CT2F4WTFhNGh1RHRGYkUzVWZ3NXJVaWlnYXREOXZYNXZsa2J5aEI2WHN0Y2g2NHR4NEE4ekt3WUlYVHNaamV6amF2T0paQ2lXY3lDMkkwK253cDk2QkZjemlvU3lWamlRaWNHRmRxcDRKSWRkaFVMQ3hPcS83eG1BdW8xUFNlcUljdkFVU0gxdTRBczErUmVST0RIdGRuRmlnUHlZTXFRVUJzeXpadmphbjhTU05Bc1lrcWNOSjNiTitGMTBYUHJOeGxMWE83RW9BSnJFL20raGZURjdIVUluT2Q1SFRoWVJMS25sMHJlaVFZT1pzWVZ5WEp2UzNZY2dES2UxNllia2djVGxnazE4NS9qM2NnMUx2cVhRSXBtSVJmQ2YzTW8wZzl2TWJWNFRjWVNsenMxcUZUNDBaNkJzbkJFUXRwL1crT2gyUHhWeTFqc24zejY2ZlB1VWcxY1piTEVVV1NHV3AxZFFUY3NEMm9ZL0lKNytYNzdaR2ZrSFJkZFN5QkJzNkQ5YnZzbUhEZ3J0SUxNWm1DSnBYTnFVQ25yN3B2dlN5RkorVmdHRGgyNHVZdjI3L2Z6Q1hIOVgyZjREVVNlYXVBcWs2WHVCbmM5NUNIVnBKc2lEMnFZL0ZWVDhMSEVvQXRscCtrRXpZSXVkNitmaWwyL0Z0KzVXT0xpSndjVnpzOXRhYkowUkFKQ2xQb05GZVowV0FrVmVCRGZDZnJ5T2lHcEJxNHlXY1VBbU9ZUXQxWFpUWkdITGxtMTl1WU9YdW9aUjdwL0NjUTFTL0RnMlI4aVJsbmI1OGpGRWd2bzVLQlNLeXdCblFLTFpNeGhJUXpnZFRNZTMzK3liMzg5Smk3VndGVW1pLzBOQytibTUxMFpDQ3BSblc1RUhqcDkzRDNsT3YraDV4cnBYVWdncmxtQ0RUR1JGVjhKdkgzKzZRcjJMWERnSG9RenNNUXlPam1vbEFQcjNMS21aQ1FscEU5SDRYeUE4UzFIRmlZbHdBUTZnd2pwcjB1cVN4WmJCb0VSLy9RWk1xMUJOeUFQRXBuNHhZTVg3dUNMbG0wa2R5R0JCTTNDZC85ZHdkZDcwbmRNN2pKSVlpaWN5VzRhbHJqTTZVR2xCaHFQdnlYbEpLZDEyam9QdURpK2MzTWtWK2lGMlRrRStUVFZnNnRNRmhvR3JkSnROVFZYLzYzTHJxclpMdytOTk01QzNHTzNsbTBrOXlHQk5NMlN2dHRMOWZ6bnp3OSswY1I4ZTZ6RmJoS1d1TXpwUWFVR0dxY3hVbEtTZmc4YlFMSHFZMzJMbTJXcEo4QXh0dU1JTWtPeWdaUHVlejJ5a3JTTVJyamZTQ09mOGw5MXVySm1yenlZTEMweHVJUTJaUnFwM1VnZ3FsbENGY2hSQUtNbDRLbitOSC9Dd1c0Q2xyaVVhc1NaUVlXeURma04wcVpSeUEwK1VSV3loa3EwdUlqa21BMm1HN2lxWkVXenBHdEdnR0lBT0JLMTZRSUpyenltQnFob3NCNk5tUjZPMVA0a0VOTXMvWUE5cnlGSUV4Y0tHQWt4SkdDSmhUVkFkVkVuMWR3Uk14UVVxTHljMm4zREpvcllKQThLd1ZoRVpwSGxuZVBCWFdxU1Jmc1dRWTVxWmwyNnFsS2ZQQ2JSUUNnbU9EbVo4bzdVRGlRUTBheXZ0NzZURkNKdkFKSTRCT0pZWXVrTVVORTMyeUtWRy93QUFBWGpTVVJCVklOcmR3OFlZTUExdHM5MnNpaXRCSGJZM0lWTDkrREVJbm85c3VDL0pYaWV3RVZOdWlRV256em9PVFJRSUhjNGNDeVIzU2ZRTGZOb2xqQi9obmFRaGZOL1VaamxFY1VTNTRSdFVXY0hsUnBvQWp0RmhMeGU4aVB0MStkUGt2Y201WXNoMXJsSnlURndGY25Lbms1dWUwVzZERFdmUERnRERCK2hRMlNjY3lSMklvR2dadDN0clc3L250ZEVCWXRpaWVVelFDVkZnUU9OWXpySmNvb203aC9HYUNUeTQrUi9QaWZNTTNBUndzbGtoWDI3OFRwSnBOS0V4MUc2MFF3ekltcm4rM0RnWnBMWjhZMEttaVYyRHlYcjFreFNBMVFnRXJYU2t1SGdXSklVKzdGbkI5alJPWjViellvR0xwMnNzTGI2NTFFL2ZoWVp1eWpkYUFaTGZ2SVN4OXE1eCt2SU9tN3RSUUtMTlF2T09pVHIxa3dzQTFRb0VuUjU1OTdXVEdDZUc3aGNaQnBJTkhEek9pc2F1R1N5d3I0WkMrKzNhZnVKaDZQZzdTamRhSVo1OVdvLzVuRGc1cUxaODUybG1uVlIzd0ZQMHkxYlVnTlVTaUpxb0xGbm1iYTh2TmR3UU1CYS9NR3VOZXdLbEs5bzRGTEpDdnRtZWtiZWQyMTVPVFFlUk9sR014alZ3UVVXT2ZOMnBibE1EbkJucVdiQllTNHhQVEx4NjlNdFcyQURWQ1FSREpqTnJSRTlqL3k2QkluaGgvbktSWFVEWnhvRkIxbkJuTGtINXB0MzlVWDQ4anlPc2h2Tk1Lc1l4OXJRWnNSWmtYRmpEeEpZcUZsazRLSWdkOGxpZ0dxU0NtNlhLWFhoMEtxWTB5dXNjYUpBcVlvR0xvMnNnSmpwNElzRjNtSlREbHhFNlVZemtERDRGeGYrVFR2TUQwZGl4eEpZcGxtMEFwaW1XNWFZQnFnbWdmZ2labE9PVUVvczFseXROMXlDSGJNWHdtVWRGUTFjRXRrLyszdTZEekd3bVFOaWlEWFhzeWpkYUFhN1ZwU1daOE9VblhsYzcwa0N5elFMamkwazY1WXBsd0VxWFI0NHE3SmNIVDFETUQzL0toQ01IaTZOQmI5NW1ZSGhwaVNRbFZPRTYvUW5ydVJmS1orS2NwUnVOQU96Z0FrY2F4ZTJ5cXB6WFBZaGdXV2FKWmZYN2ZtR1Y3ZE1oZ2VvZEhtZ3VaL3Y2dER6K05PaXRQbitTK0hEQ01QaTJvd0JRUW03eS93MUI1L0V5V0k0VmpiRytITTFMRWpKZkJpbEc4MWcxb2ZCa2twQ01hc2VWMXRMUUdCQi9KVnFGa3g1VW5YTFlIV0F5aENIV282ZUx3cVl1WHhYUXByNkdTNlhmWHM4SHEvdnU3STR2LysrWCtLR3I3clUrekd5SHZ2bSsyQlJLbG41NXJZd3U5RU1CaW5jcnJSWUdrYWQ0NklYQ2VDbW9WTE5ndGNFaHNIbVpuU0F5cFFMZm03Uk5hazA4M211WHNJVHYzN2RwWkkrOEpWOWxrTWlWSDcrdDNpcUdpYUxnK2VjYkRHWHpIeVlyc2dXemNCVjRXc0Fsc1lGdGVwR3NpOEpMTlNzUEN3eDZ4ajdXNnhnWE4vK0UrQjFXUnNxY3JpQ0QvN0lnQmNZbEU5N1JWWWFPQkVMdTkxdXo2ZjRKNUxpUmdYNWg4Z2lTM01EWjluZUhDNDViNGd1WklwbW9Lb1dLd0JWTkg3N2xNQlN6VklmWnZQcmxvUHRBYXE1VUNBYXVtUXIxdXZqUjV6SUYwZnlmejlhVHJjMkludUowbzFtd0Q3QUtZdzlJTXo3Wjl6WnF3UVdhNWJ3NGpKMWE0QnFEaFo4OTRHNVozcWVhOXlwTElFaDlzb0M3YSs2OWwzY25tSi9VcCszQ0hkZEwxeGhuRmM3N2dRbGtMam9INnhqUE94YkFzMDFhNERLQ1Fod3BlZm40NTE1eDgwNkVzREZsekZCclNQTlhtdHByRmtEVkc0Z29HTmJ2cUR0cm5YY0RVa0FWdk1yTExhRWFJeG5XMHVnc1dZTlVIazZITmFXbDZ3emVPb2R0MzBTQUltWDd3TDFWVHZ1ZHlhQnBwbzFRT1h0ZlppN214dW52WG5IZytVU3dKRjloRDJYUzdMM0docHExZ0NWSHd6NC9xcWhjSDRKMVgwQ3NCOFQxTHBDN2JLMmhwbzFRQlZBQUd4S0hGT21nSVJxUGhwemlaclM3THV1WnBvMVFCVUVBdXdRSEp2aGdqS3E5UkJHZGYzam1MVXFIdlYwS0lGR21qVkFGZWw3V05FZTJ4WWlVcXJ5R09ZUzR5VkpWV1M1ZzByYWFOWUFWUVFLOHJ2dTcrWEgwU05VeG1OMXlINDR5NmVCUWhQTmdnbnFBRlVJVkxCTGNJZ29KS0lxejJBdU1iWlZWNUhsUGlwcG9Ga0RWQWxRZ0xlb2pVbHFncVFXWlpGemlSR0FXeVRDdlJWZVg3TUdxRkl3SWFVMEpxa3BrbHFRQitZU1l4aFpJTUVkRmwxYnN3YW9ra0FCWDJZZms5UWtXWlZtZ2hkMmpWTnhwZUxiYWJtVk5XdUFLaEVYRDdIZ1UrT3RrSW5renBqdCsvcStqaDIrcCt2NWRUVXJFMVQvQTFRR08veDBnbHBiQUFBQUFFbEZUa1N1UW1DQyIKfQo="/>
    </extobj>
    <extobj name="334E55B0-647D-440b-865C-3EC943EB4CBC-10">
      <extobjdata type="334E55B0-647D-440b-865C-3EC943EB4CBC" data="ewogICAiSW1nU2V0dGluZ0pzb24iIDogIntcImRwaVwiOlwiNjAwXCIsXCJmb3JtYXRcIjpcIlBOR1wiLFwidHJhbnNwYXJlbnRcIjp0cnVlLFwiYXV0b1wiOmZhbHNlfSIsCiAgICJMYXRleCIgOiAiWENoY1ltOXNaSE41YldKdmJIdERmVDFjWW05c1pITjViV0p2Ykh0QmZTQmNZbTlzWkhONWJXSnZiSHRDZlZ3cCIsCiAgICJMYXRleEltZ0Jhc2U2NCIgOiAiaVZCT1J3MEtHZ29BQUFBTlNVaEVVZ0FBQVVRQUFBQThCQU1BQUFEc3d0N3RBQUFBTUZCTVZFWC8vLzhBQUFBQUFBQUFBQUFBQUFBQUFBQUFBQUFBQUFBQUFBQUFBQUFBQUFBQUFBQUFBQUFBQUFBQUFBQUFBQUF2M2FCN0FBQUFEM1JTVGxNQUVESm1pYXZOM2UrN21WUjJSQ0prVGlSaEFBQUFDWEJJV1hNQUFBN0VBQUFPeEFHVkt3NGJBQUFIWkVsRVFWUm9CYzBaUzRnY1JiUm5WeE5Oek95d1lneUk3aHc5Q0xNRS95QXpGOEdMN0pxRGVGQTNnaWJrdEl0Q2RnL2l4SU00Zm1kRlVVR2hSd1JGY3BnOUtIaHl4b3Q0Y3ZZa1hwSVp2Q1FJa28zRzNjbjZLZCtucXJ0ZVZlMG0wejBSNnpEOS91OTExYXRYcjNxaTZEOGYzNnRXUHAvVGR6KyswdHc2Y2JyRVpnb2YxdkxaODdTdlUrcHZqemdDNGJiUGxSNmJYVks3VXkyTm9INDFvbjJsL3ZMbDdqZCtrK2R3K2IzRHZsemgza1JBcVdFWEJDYVZtdmZsY2xIcVN2M2hHN0FjVytEcjY0N2tnZGh3aHdnTTE2Sm9RYWxaUnlvbnVnOHNiM28yQ3Vnd01EYkxRdlRBSXNrTW4vd21pb3AzQVhJcE9nZVVnUkRLalZUUWlXL2xzeFZ5RGovREJvMG00MkxDSnpqQ0YzVkloUVdsVHFPR2J5NFhwWTZ1UzBFVEZNQkZ3N3E5alpMcUdZTkhVWUVwUnhMS1JKMUV0aFBDV0FEWXp6RGNGR1BUeEZwTjNCUXA1TXNKSHYxRUFrK25oT2dnVWY2MEtHTUFLMlEwbU44VHhPcW1UdlpLV1g2NzUxTSt6R3NkUlpLSnQxblpZWnFaY08yK2lTSXFwN1k1NWxPYVVDRFZTeWtib1F1b3N5UnBPVEVPUTZXcmFkbTdrVUswQ0JFRlplbzhibDJsMW14K0ZKRzlscVRseE9pdGQzanZLUXpCU3Iwb2FpTkZiNFppRTVIZlhQOUlkY0oyUlViRUY5R1BVaHNodFFweXhNSFRRNG91TytjUlZtVlhjUTZJSlplWUI5ZnJyUDRKR2FHQXhEUlZNU3F1ODRVbXdtYlJVL1VMU20ybDJCZ2dNRWdqV0NaaVpJbjVuVU1LTHozdjdwWVh3dzFKSm5pc2JJUlliYU5YdVp6R0ZIRldEWWJQTnBJNEZ4Y1FETXdYN0RGL2FtMGJJOExRbER5RXJreCtDWFd2TEVaUkhXVnB4a0VUUmlBL29GaU90U3pPcU0waStmTDdDRjAveEg1Z1dZcUFNNlFtM29rUXlPNmpQalU3SllaNW9CQkRCNzlmRnZrNG1VZC9pNmdXMG9McHJXVVB5TlBjcjFTWEZ5OVVKNll3Q2xFV2lVS2RGcSt6S0VqYU9zeml1dWNvTytFUUZwQVlJeEhycVExV2tDNmltRU1LblhpSEVGS25BcTVocGdQVXpLUUZQQnpJYjZoUDdtRVVkbG5rL1VOYm5KVzZBYy83QXYxeFFPd3FTUWNvYmFvWVNTaC9ZcVJ2V0xhb0ZHNlZnS0o3Y2dUZFVmemlpRXZLZ1IraXVsYkJTRUo5aEV2bnpvWTZXajZVUkFPZUk0NWRWTnUwakRNVXlwSW41NVhGVzFHUXc0SWpCTVpZUzdUbkh3bXd6aTE0VEpFN2UwR1I2WmZGeVNZSTRnMFBScDkwVGhGOExYLzJjbDNiUSs3OGM4SXBpL3NYVWE3R0FTMlFUdXRhUmtlMjI3eFMxNU03ZjlGb2RuVlpMUHg2RDBwdHplcWdTR1dFK2pkOVpxZHhkcmZYaEZ5YlJ6Nm52cWgvcEZiaE9LemZaOHZFb0JSQnNzYXUvT0RHemJKa2dkMWQxR0dkUzhpR0l3YUdicVV0K1o1bGg4Q1B5b2JMQjZFNGVBd3IrSVNzMzNHc0JqV1lPTWN0UzhRNzErOGpZdC9xdTlvY3A2OXpzZHJGVmZTRWIwdFR0dFozMW9QSTlBdVFzTjhSRURsNXh6c2VRSHk3UkFhNTVnVGI0SjBkanM2Qm80TDlSVTBLUmlPSklhOHMwb1h2RGVMUGtJWmZCQkxsOFFBOTliczJGSlBEc21PV2Q1Rk5YVVM1R29yeFR0cEE4Qm9PNkU2UGF2TnRDbkhXY2VhVVJlRE9vQnp0L0E1Q2liNmpPRFlVTW42Z2pWWEpZYzB4UFlWVXNXbnhLeDkzYlZXQ1dvN0d1TkZlMmduMnllRzg0NEVXVTFSTHpzNVZrT01RM1hsM0RPUkZyWFhtenpEZWQ1Z2VCbTUzaTdvRHc1c0xoN2dlQ3VMaFQwTFVMRFRJdExMUm95VVZqU0Z5WWd4eHc4alFFeW0weVRvRWxRV1RrVWxkYkFPc1VVbFZjbUwvdUNXRWVMaXE2V2dpRFF0Mmg1aURsSk5BZStHK05wNFIrSkx0OUJGZVdRVEhGQmcyakJjSUtnVmk2WHNKRXhDNktoSlhGSEprZnNUT01NMUZXVmdqVVR6TU9UVUdnc2xJSExvRUJlU3VUT3FZYit6MG9UMXhiU242WlZFZjV2Z3FkSWxKa3psVmcxMllJcmtnYUk2V1VnTzhwazRmUVJNbHlxTHUyakFodU5PWlRVMFlhQTlmWVEyYVBDZDJhaGZQbkUxa0pBQmRiRG1sY0dJNmZVUUZwMVl1UGsvc0JpanlTN1ZTRXdicUJhL1dVWVorc1NOZnRra3JiZHp3czRjMFVSYjVBS1RyRG4vQnNCWkM2MExvYTlJTVk2UDNpM0tkdzk4allnd1JaeXdkYzBqaTZhOGk1RGRqNTROZjJNREN5UDBpSExibDFMUCthdWk4UDhaZ0drcVc1ZFhpU3lydEZ5ZDc0UU9BU0hIYnc4aHdYNjZ6UHM5cXRwMUFXZVJVNUcrSGZKbFl0elVBUHFldkdnNDVDK3ErYkorbWJONDI1WGVMVVlla1psbXFqY2pMdGdaZGd0NldsTXdZclBOQUtNK1E4eVdiNXBkRmVRdURYZzd1ckNWYkpXcXJMV2xYY0VkQ0trNHhDWDJQbU1JUVJGbnNJQ1g1TDV6L1NIdkw5dnUxVXUvWWVCNjRybzVLZFpvU2VmNVhNQjc3aW5jTEVxd055LzlIUHBZYStsSEtwNHdNRUJnZlNEVnVwMFVmUVFYR290emNwQkIxSnFKNm13aFBhVXZGUjJEU0J4ckorU2grQmQrT2ZwQkdmaUZ2OXFlNENZcG93NGo5VERkVXBWNHlCSGhPMUVucmxjT1FrTk1QQXFLL1NGa2ltY0Q3ZURLVWVtMmc5WXNmTk1nVi9qUk8xb0M2NzNqRFNQSGYrUW42cHRiaEIzMHBRN1VoL3FqaHQ0S2JGYkhheEpxMndWdVhuTUFQVnIyK1Fkem5DNDdieWRpU3VMem1jRE9pWEpESmNGZWI0TDdLK01LbHJScEVQamNmOVp3V3ZrdEVQaDU0M0l5RWVOaFlQblo4cGFFMklZTm93SEkxR3Nzbmp4MDd2dHhRdzFtZ0hUVExuUGlIRkhqT0R4RFZpMSsrdjZKZVBmRnBHWkgvMC9nWEtDN0pibmRnRklvQUFBQUFTVVZPUks1Q1lJST0iCn0K"/>
    </extobj>
    <extobj name="334E55B0-647D-440b-865C-3EC943EB4CBC-11">
      <extobjdata type="334E55B0-647D-440b-865C-3EC943EB4CBC" data="ewogICAiSW1nU2V0dGluZ0pzb24iIDogIntcImRwaVwiOlwiNjAwXCIsXCJmb3JtYXRcIjpcIlBOR1wiLFwidHJhbnNwYXJlbnRcIjp0cnVlLFwiYXV0b1wiOmZhbHNlfSIsCiAgICJMYXRleCIgOiAiWENoY1ltOXNaSE41YldKdmJIdEJmVDFjYkdWbWRDaGNZbVZuYVc1N1lYSnlZWGw5ZTJOalkyTjllMkZmZXpFeGZYMGdKaUI3WVY5N01USjlmU0FtSUh0Y1kyUnZkSE45SUNZZ2UyRmZlekVnYm4xOUlGeGNJSHRoWDNzeU1YMTlJQ1lnZTJGZmV6SXlmWDBnSmlCN1hHTmtiM1J6ZlNBbUlIdGhYM3N5SUc1OWZTQmNYQ0I3WEhaa2IzUnpmU0FtSUh0Y2RtUnZkSE45SUNZZ2UzMGdKaUI3WEhaa2IzUnpmU0JjWENCN1lWOTdiaUF4ZlgwZ0ppQjdZVjk3YmlBeWZYMGdKaUI3WEdOa2IzUnpmU0FtSUh0aFgzdHVJRzU5ZlZ4bGJtUjdZWEp5WVhsOVhISnBaMmgwS1Z3cCIsCiAgICJMYXRleEltZ0Jhc2U2NCIgOiAiaVZCT1J3MEtHZ29BQUFBTlNVaEVVZ0FBQXdVQUFBSEFDQU1BQUFERUFUUmxBQUFBUlZCTVZFWC8vLzhBQUFBQUFBQUFBQUFBQUFBQUFBQUFBQUFBQUFBQUFBQUFBQUFBQUFBQUFBQUFBQUFBQUFBQUFBQUFBQUFBQUFBQUFBQUFBQUFBQUFBQUFBQUFBQUFBQUFBZVlhZnBBQUFBRm5SU1RsTUFkdStaaVVUZHE4MHlFR2E3SWxUalFQVmU2L05nZ2E4bFJnQUFBQWx3U0ZsekFBQU94QUFBRHNRQmxTc09Hd0FBSUFCSlJFRlVlQUh0ZmR1Q3RLQ3VwbTEzSGJxNjZsOXJadS94L1I5MUlBRUVWRURrWktRdXV0VkNraThra0lSb0RjTVZQNi83TkQydUNQd3FtSC9IYWZ5N0N0aFluTXdJcHEvWW0vdDlKNURBeUViNDN3bjRyTWppbTRub1daRitKNTFkQXYvWUVFKy8yY21jbU1BUGw5RG54QUE2NjM0SjhKbHVmUG5iWGJYRmpSdEI5NGVJRC8rTCswUjl3ZDhhNVM2ZUxjblF1ZzQrMFE4dFRPblFQUGxTMFAyaGRBSnR0YWNISCtoYnE5elY1ZXVieTZiN1EzVUhvUWgxV1BUSFB0K3RDQnZXeWU0dXJraUczcVUrMWh0akN2TkQ5NGMycEVQdE12aEVQVFJZREN2UG4zVi9hQ0VXb2hkd3p1dTdCdGJ3d2hwNXR5NzJVN0lTK09PVFhoOXZjM3h4YnVocEExTXFsTTk0cWN6MFRSbmhmbXpnRDczMzM5ZnZPS3NFZnJrVjlIU3BQbnl3UHZiUVdCY0orV01Ja0VmeU1NTUJ2bUJlNkNtRGNJa1JhSW1EM24waU5aVGdEL1ZwUWNuakdnZGZNUGYxUEpFWWJmU0hlczM1TlpSL1Jna0JjczhUb1VBd1A5UjNqV2YxdU1nUmxCRDNQU0ljYmFnZjZ0bUNpNmkrRGhQS0o2ZitxQUdUQ2FiTStsS2dxOGRGam5FeDZJK1pzK0hHQ2FFSFNSZlJmQU1tam4zZkxCMHdOTzRiWm9aMlhPVUUvWUFlSUEvODhiditOUFpWMU43R0NUbnk2Zkp2Wm9Ibjdmc2JpR3p0dU1vNUxnWlgzeXJDRGNSZU8zRVZyVi9neE1YZzRrOFlZcGEwUndVTDdiaktCVndNcnAwdC9VQlEwTi9SZEJXZFg4R0phYUpMbHhOQlhXRi9OODJLY2x6bUV1NFpYTmtuRmt0QnJ5QzZqTTZ2QUlWcW9pdm5SekFxMkpNdS92ZTRqOVB6VVdHZnBSN2xGYzFKZTZrdU5Od3d1dTVpSUJKRXdkbmkxeGZmWEJqNTVQR0c0cFBYclZBTlNqM0thZlY5cGJmNjBIREg2TEtSQWU0VkJDZUxvUjc5bTcvTDZYYWY3a3ovK1ZKU1pGV29SM2xGYmROZWFnQWFxc0ZWMDBSaUtRaDh4T3pGTTh0M1dXNzBaaUUxTEtVRmtxejFLS2RWK0pYZW1vQzJUdzlXVUp6NjBxNDU0R2E5NlBnKy9VRllsZDhLNmxIT1BycU5RTVB3OEtLTEFmcURZV29NK1RTOStsb2syUEkvbzFHUGNuNGpZS3Vya2FZdUpsUVRtdGc1QzNRS3pIdlBmb2FQblliOXVBL0lpWWNDOHdjVGJObmpnbnFVWjZpWmp0cUJKc1l5RTg2bXU4V2xJQ2cyeHNuQ0RJU0ZFV1dHV0k5eVptRHk2YVlhUWwxQUUyTVpuQ3hjZEhEYUMvQkt4bWtLV2daaHJyQWVTVUw5MUoya0hLS29SemtIR3FQUGhxQ0orSGpQeHBFQjVid25XRXdZdEZrQzBaUDlTMWdvdVNBamloZFNQY3J4UEFmZTJSUTByS1RKN3Q0R2lxWmNNMUU4RVJJYlk4eG02enRlTlJkMGpmM1gweU5UYndQV1dYTEt0KzhuY3dUdno1OU52alVJV1ErVFF6dkVMWEl6aFdqRElUcXQzU3pTcENFbFJCaEEyTDk4Z2gxc3dXTDdhdTcwa2JjQjd6a3g1VC9zajJkbXB2SEhpUFczY0dTN25oamFVVDZGWk94QlB0cHQ2L2NMMkFGc1l1aTBtQ2FnSW5jakxQZ0g3cGJqMFExdkErQXJMZVVQTTh6NzErM3p1ZjJBUys1NHp2RHZPVDBkM0tQUURqVktDeTFnRkQxTnhLUm9ML2lldTg3K3RZaU5yWWgzRlJYYXkyTFJnQmwxSWJYWDUvYjNMU3hzVlkrOERUUWVrbEptMGJ6YStSNVFDYmZRbzVlOHNIdU5NM1o0ckZGU2FDWmpVV2ZDUVE3S0dFWVJhUEltZkxiQzQ3b0Q1NkxrMEVheEhoYUlLT3NPLzllc3dOdEFvNU9VOG1jVUZZQklBRE5jNjJZZ1pnakhXc0g2T05Zb0tUUk5aUEdIdUR5RzdSN0ZVMm5yemgybWorSlp1RDdyWWNGakhPK1ByMTk4MDllcUZmZ2FhSEpLU3BuNU9GclhNdkJlelpDTDdKazdWanpXS0NrMEExZnNDYTZPYnN5eGZiZDZuM0FEQTZwcGNkSmNScnF1c0VEc0NLMVpnUlFJZE90cUlIZVZFbEZtVTdjVkRlT3FaRjBFOXNTMDZQNjlvME9OTWdsVkNqZm12NWdYYlNuRmRIV2FlNFRuSHBBdkZIUEVJbm13SGhaSUFYaVYzTnRnRUw3N2NrTWppdko3OGVORk9PeHJoaWk4TnZlOGVLaFJKcUZLNlVmOUYyYTlKcENvL3RxL1NhU0hRMkloRENBV0xkZkRBb1hjcStUZUJ2TE5rV2tvOHkyKzBRcmxBZG5hZHFtUWpqdG9PdFFvazFDVitHTU9oR1d1Q1NTbXV4UGNJMHBwQXh3aXNiZStDQ1BYd3dJRjNhdmszZ1pEVXNwQXpuS3VFTUthUzRRS1lSbU53aVlPRGpSS0NzM21LL1pjdWtUeUNaTFlmczV6WDdoREpLYThSUlRwRGd1Mm8yTXBJNzhWSktXTW5abnhNZVpwRnE0ZTUvRDMrLzN0OVJiakd5V0ZKaVY2K0w5d2lRS214c09rbXVoQVp2a0NtQkVwUFh1Q3dObHNlN2IwS3JtM2dYaUw4T0pWU1hHVWNhSXpkd0JRQ2w1bER4RFMzaWE1aExxWEQ3TzljSWtXTHFqWmlzNlppT3dXYnM0S1FpRWEreHVjemJZMXlLdmszZ1l5T0U1RUdTWTZjK2NQZGRHMmI1dGVqdk5jUWozR0t3d0ppNTlxU09RWTUzRjNRNVpsY3U4S2laNHhnakJkQ2ZhVkp5eEk0UkdscGZ4NVQzZkxyVU5kWFBXSTRzUWFmRmRhYUh3NDJOc1FIZ3JKTHk4WkhKL2ZlOVZaK01rWGNZbWtRN1FXR05vamljdkdRakJHV0hCN0xIcnlUdlhlQnFKQ0lUMWxoUkQydmFxcy80bUYrcnBQVHc0R1pmWExEdS92QjEvOFFoWjdKUTVaRXpKVkVZbkdScUZEc2UwWmxCUERhY3RPSXFOekxqWDB1VnhFdlVydWJRQ3ZlVm5XcFI2bnJJUU1LNkxFb0s2V09FZ3MxRGRQZnZHcGpjZHBiSVg3aGttSkw5Zjd6RURPam52WGtCSWlTMDhEaGovd0tUTjBmU3hmUWhUUkNEZWJLZWFDUjYrU2V4c0lweXM5WmNsclBZY29NYlFiS2pzZjFSZGJRWi9TTStMcjlYYmtKc1dnL2NjWkpsQXh0UHRPZVNqeWRNc0pmQTBONm9vdFRKek1oQi8wYjJXVDFhdmszZ1lpT2s1UFdhSUVMN2pLVXBBWTJodTMxem1ldjI5dExQWXZCcmlaNTY0Y2tlSTcrMzlVNFpVSmZBMFlhT3ZDWUVDRHBFZjFzSGFqZURkZUpmYzJ3QzR5VUJZb0lVTlV5UVZPS3RTUEtCUGthd0dybTUwSGtTT1VZelJmZFIzaHdqOHRpMVpjTjUzME81RUtDUFFadVhEdGVsdTBJOW5CdUNJMXI1SjdHd3hESnNvNGFyQ0JNRXJub2ZSSXBvVDJnNU1RdWpQNncrR3dqTzlDaHRZWmxqemMxWEY3amVWT3VlMXhiM0FLK1F5enJkajBFU0h6YlMycDRGVnlid09Sc2toUEdYSEM0bDh0REV3cDFEdE9Rc3NkSEQ1WDdWenN3RHJacTVnM2RJSFFaZlQwZzVjOVVGYzU3WU1ZWkNwQktPaGo3V1V1WGlYM05oQmVWWHJLZ0FGV016dm1LRGZJQ1lYNkVsNFBlRE9HK3ZKVTRHS2p4NDFSWkErWDJRNzNiU2Y4Vm9SQXdiTUV0TmR3c2ttSEJXSHNneWtpdGhLditCVmVKZmMyWUJUelVPWlErRXd3VmxzSmtrTDdqTGdtZzdDTWtlQ2VyekdKY09UdWo1d2g2ODBQYnY2U2ZTdlRZY2EwNGVvZFBLaTU5b0M1UTE4WXVlSmE4TE82Zm5xVjNOdUFzWlNITXVzWTRzYkZUcDlMQ0ttL1N3K056MHVHemdNSjA2SDBvb0JSWVIxdEY0aDV1emhIQStuUDJCdGgyOXp6TzFUVXhUeGFMbG0rZElMTW1keU1DVWgwNDFWeWJ3UGVVUmJLYUFUQms0QUFsUHBmYW1nZ3ozbXVZdXpDdkw0Mk5pNG9iRmo1WjE5cXlkVmhvOTloZm1kWHpSUWZzVHRmSkQ4L0l4NE1iTk1ldG1UK2pTdHBVdGJTcStUZUJpQytISlJoSmFnLzJTV0dCanB2TEc5OG9ncDJlNld5Q25lWi9IT1hvb3A4VndEMEFlSEFuWElKZ1orZkdKbnJLUzlJT2VKL3I1SjdHMkEvR1NoemQ2Z0Z2emN0Tks3ejVnek9MaXllTWpVSGFlVk03aGpzOUtSV2VtcjYwdTZ3QU5GZ21lTDdUNXR0Mk1zT1dTSGpSb2pwVlhKdkF5bkYxSlNaRWR6MytnbVNsOFQvVTBKYjZEdzM5c1dlb3hlQXJDc3dJZ3p2WGFkcndCZGkvc25zRW5pVjNOc2dWcktlanBubmdEOU1pUDMvd2MrMHhkSXFmSjhEbWhWdE04YWlIQ0w1bU90K1Y2cXdLQTZTazJGQlpwL0FNV0FJd05zZ0ZxZTdZMllFeGpRbnRweGlpWlc5endFTlpuNXRvVVoxanBqcXBNUGN5SEtaU2NBU3BTNnhES1FjQTRiVXZBMWltWEoyekl6QTFJekFhcXBZWnRMZTU0REdONk9Oc0VCemlMN00zeUJ5OHdTNzJxd3pJOTNrdnVWODM4cXdZSGZ5WUNkVXg0QmhUOTRHT3dtcTVxNk9tUkdZWWQvdjNzMVZSYWJHZ1FNYTN5RXo2bU41UGtPWXhTNUxCK3V4TzZzQk5pZE5HUmJrVHBjN0JnemhlUnZFU3NIUk1UTUN5eEg4TWYyaldKcUY3dHVHdGdnTFlMYkRaVyt0OEgyYllhQXhXOUIyd3pOL0k4TUMweTlJajJoN3dBUXRiNE5ZbnJZNy9wcXNHdElYeTRpc0ozcGppZWU5YnhzYXpPQzZLODhNWG01bnZtM1RkelBKYitTZnpDNnptNG5NMzhxd3dKb1RrMU9Gakp0THc3d05ZbG5hN0pncnhqaC9ZS2dYaTBNczFTTDNiVUtEWjdRTko1ZlBkdWdRL1VySEtKQkZxU0dVQXdNeDl0a3RIZVlpSXh0akRZSzNnZFUrK0hTclk3a2ZKQ1VnL3VzVGFEQ05TZzIzb09Gdi9oalM1bWp4d24xbm9DdkQ0OXplUWlVWmNySXdtekFCR2ZOR1VuNWVyOWZuOXlaVTd2SHY5OE11R0FTOERZeldPMDdjSFc4WXdhNHQ5QjNNcEczcWhqWmdXdFNZdkhuOEI5SHk3c2dIVEkzZG5UdHlUQ3VoWGIxbGh5ak5qSWx4L3VpZWtiZkJManhhWTNmSDRGTFBIS2tqSTd1bzlkYlVvUnNhWXhWeUh1Wmt3eHdiL213QmV4aC9KeFJKTE45RXVaT2g5TTJ6TDNkY2hzejN2dC92enlmN3d3N1pCZHNLbkExaVFic3B5OXlZVW45eFlMZ1JzYVJ6MytlR3hxano0TmpTZHZiVFBmQ1NvdDFUdXN5bHI1WUs1MFphcHY4cmhENWxKTmtXbGNlNGZESGF6M01hM3hGWkVENXY4WS9oWWJVRjl4ZzN5czQzYXVDTzlkN3ZKaUVCWG9ERVAyVERZK256blNNbUpLRlQ1d01odDVSMisxSm5nU3FEWThLUnoxbUdvbDArWlEwRldTV1J3VEZaTTI5WHQ4N0RtWElZektUVGVRRDRPSlhCc1ZGMzVidXBmMzh0Q2FqZ01TS3lQb1drTU95eEN5dFB3WHBuc3BnRXBKYm9DZTVpeFBNVGdzcERqckduaVBJTCs3d1U1QlA0cDloTDJTOW10WFZFMWVQYkw1Sit4MUlDTW5xMDl1R1dEYzk1UmRYU25KUDl6blVaQ2NoTUl0Rjh1alR5VXhUUGxCbnhUbVVwQWVJdWcwd1I5VVRwY3VqN0ZTVUJWWGxJTTBra2cvK2VLRlVqM2crV0VsQ3BVdk1aN1dYRFUxNVJLU0tpS2JCVERrcUxUSk9lTGRXbUlObHF3UlpWNm9ROGtmYWNWZXpmdHd0T3FKb0ZXWlpWcFNTektMSllNUHREeHdVSHJKUEtJQUdsS0JuNnJ0NmxOSEdpZWVEcThpWERnTnBYT3RPckNVS2xMOTA5a2d0ZHFCQjZPNzhFWkcwMXljZk5aT2pmdHd2OGluRHBGaXFOUWpDWnFOTEFSS3VrTHEyNFNjR3JsRHJCaHk3VmxpQkJiRW1WNFBLZFVaNHZWWGtJd1hYdThvcWJWZ0RTZHlaWVZhcTJDL3FtV1ZxZG9kZWJmQmtMd1VlUFZSYVlacEVVUFYyc2gwZytaME13cDY2MkN5aG1nZXRwREVYS1NsWG9QWTVGMk1BcGFtSk5UTXB0b0Zkckk1MDlnc3RjVFkyaFNGdHRIdE1MSVdYZ1R6RGtvYWlKTlRHcHpXTnlUeGlvSkhBdm9LaXBZS2VnclpMcTVMYVcxSVlnd1NUd0tWVHJSRXlxRWdweVpRWnE2N2lYRVoxSUgrdXdxblNGM0l5cFZqbHk5bDFIVXloVFZYNERPZTlaUlR6OTJYdktDcHdFbTRvaHllVVRWUUVGdVlnbnljRDNUblFKeUh3aU9TdFFPeUc5bUU0ZjczNjhKZ0ZsQmRRMmorV0w2U1p5T2VDMVllelhEa2xBV1FHMWFodFZHMEp2UC9EUWdQZWJWeVNnNmd5b2xWRElwNDZuWGxLNk11ejlraUVCc3NwQzFyeU40ZXNuU1NTZ0tpK3BPUTVrWGIwa3c5NDdNU1NnM0dkcVFhU3lBbXBodnpGOC9TU0pCRlFxaFZoQ2tlNUdTSkpoNzUwWUVsQnBkV0tiUzJwVG5OeEdpREY4L1NTSkJOUURCc1FLRGJvVkpGR1BpM1NpQ2cySUZaMnBNc0gra00xRk5Qa0lURlYwUnF3QVdaV01reXNUUERMYS9kNTFDYWdDWkdLbDFWUnhyWTlpdjNwTUFsVG5US3ByM0xIUjduZXZTNENxLzZ6aUhXS2Uzdm9vOXF2SEpLQ3NnRmhHVWVXK0RrYjkveDczY1hvK0toUWoxYU44VEtNQzdtNE9XcmNDeDZpOXZuZzEwc2hycmQ2d0JmMjZGZHFKcmtmWklZNDBYN1VJaldwZVhlMEdIbGdMd0t2NjVpWG50L3QwWi9yUE95MnlLdFNqbkViVEhiMDBDWTJxRmFqS2tPamR3QmN2c2JyTGd2UDM5QndnNGk0UVo5U2o3TkRlTkY4MUNxMWJ3Y2J3M3JnenBLV1A3OU1mVktIbnQ0SjZsRGRFa2U1eXE5Qm1LeWprOGFZVHFiT25vMnNCWkpBMUl4aGtTamw3MVdFOXlrNkJwdml5V1doejdXVzNBbTJnSVduQVE0SDVJNTVIeWgwWDFLTThRODEwMUM0MHFsYWducHVJcXBYRnpKbXA4R0lISXBPR3lHN3JVWlljWlB2Zk1MVFpDbWc5Zm4vTUNtRGV0N0pMT0lpNms1UkRYK3BSem9IRzZMTmxhQ3dHeEUrM0FqVm1rR1lkRFg5b0dIQytpRnBhVk1mZWczcVV2YXdkYmRBME5Ha0VFeTByVU05VFIwU3pHQWpiK281WFRTL3BxR2JZOTllamJIT1MvTHh0YU1vS1pHWThPZjRxSFI2eEFueDloVDByWUUzR0dwamI5NVBkY24vK09FM2s5ZlR2dUNXbkhNYmFHcWpVMTVKRFM4cGd0d0pibkJnR0wvWUZ3SzVXd29JL0hGK1E0L2hqdVZGejMyejdlZkt0UzZrcEI3STJESC9QNmVsajdsaWoxTkJtd1NZNUltb0ZFSXB4Yk43QlhVZ1J0WHJ4WmhvUWxPMG1EUjlHNlA1MSszeHVQMGh5L1YwZS95QmE5L0dTbG5JZ2F3dy9icTRzN042VXpMRkdhYUdabkNVNFUxYmdYTTRURUNyYmhiS0NkYTEwTUNPZVRMQmJySWNGTEhHa2lpd0duTytzMU5McmMvdjdGc3VGeHdyU1V2YXpKaUhLSjVLY29qcldLQzAweVhpNi85MEtMRm1pL1N4Y245V3c0RE9LWWxQc0E1T3BoaG1JUGV3Ny9QZFlRVkxLZnRZVWJwbFZkaTRHeHhvbGhhWVlUM2NncHFscFdyZ0E2V2hVNkNsNkxVQk5YanBTcTJFQmM2Y05iTGhnNkhQcVl4enZqNi9mQWJwMVcwRmF5bjdXRk9kU1ZzNUh0QTgxU2d0Tk1aN3VnTG9WN0RWdWRHdVdlZU8xc0lCNUNWWTBqRk8vZFpFUFZvQVZKS1c4Z3pVUkZyQm5LRnhhSlJhMXVFWkpvYm00alAydVc0RXBPVXl4THQ3ZnNob1d2Q2U3Ymh1TEUxZm0vQUFyU0VwNUIydXFVTkFaR2FJQVBNOVhiRFZLQ3MwY3J6Um5SSzNnUHpMZTJia1dpSW9TdzdmbmdsNExDM2piMGNvYXdYaXZ1QlorSzBoS2VROXJnd2pyTFNTMmV1RjhIdFVvS1RTYnJ5VG5zZXFTaEhpK1RoU3MvKzZqSVdZejNiV0hEa0M3elNBQXZSd3Jna0JyV2JwRWZpdElTaG5JQmJMRzhQMSt2NytkS3dHWFFYeWpwTkJnT0ZML2lWV1gxSHdrN2s4R2MzdURmcEhTc3pmU2NUYXpKa0ljWE5NMDhINTczemtrTGtoS2VROXJpU1cvMGwxU2FDdjlINzhVcXk3SEtXZnRJUmFXaU9OczNsQ3JyT2tTZ3dBenBzUzB1dFdROWVaZkM1SlMzc09halRYOWVWSm82ZGxqUGNhcVN4Wm0wblVhQ3dzcUg2MzhKK05xTFN3UXNqTURENXoyN0tVa3hBclNVZ2I4WWF5bEUvcFdUMm1oYlZFNWNqMVdYWTdRTEhCdkxDeE1DTnFwbjhFSUMyNFA0ZmQvM3RQZGlpQncyb3Z4aU5KUzNzRmEvdEZJQzQzeHk2cFY3ZzhsNUY5ZXpUZyt2NWR6VHpDMFdIVUpKbENuWVN3c25MYnNWQ2VHQmRJMm50TzJ2R0dMZFpGbkRWOEwwbE5XOHQ5aVRUWElkcEJZcUsvNzlPUmdjRHgrMmVIOS9lQUR2c2pzQlNPS1ZaZGdBblVheHNKQzE4ZWE0QWYwOW9XRHdVeGlHeE1rYUtXNWFNMzhjVUV1eW9xSkxkWlVnMndIaWFHOWVmS0xEd25QVnJERjl4dVdaazRrMmd4aTFTV2J5TkowSEFzTFBSbzd1c1hKVFBoQi94ejdwMXNPVVhCMG5KNnlsT2NtYTdKQnZ2OXBoWHBEWmVkRy9XTDczay9wR1hHdjFSWmZLS1pZZFFudHYxSzdXRmlZYUxjOUh0aGFsSHRoRHlzUHJ5T0VoaXRMUVlBVjVLSXMyZHRrVFRiSTl6OHR0RGVXdDNBOGY5L2FqSFJrTVloVmwzd3lTOUp6TkN3K3hkaWJETGdVeU9WMlhCWVpTWlloUTdRU0ZZVEVCVU1teW9LM2JkWWs4eG4vcDRUMkVSazgzaWNyNloyNTVnamxURFZmRFR1S1ZwZXc3bXUxaW9ZRitRd3pMc0RzcDF3QmJ0T3Ftbk9na0tVZjVRcHRRUGZIQlZqVWxwNHlzdUZnemVBenowbEtvZjdnUUdEQ1FuOUZBdmhka2Z4SHEwc2t2VUszUmNNQ2RaWFRQakNMb1RGYmZwSDFCd1JscXpBZ24ycDdVOWd5d0FveVVVYjZEdFpXb2FTOW1CTGFIWmZpNVQ0bVg3RTNKeWdQbm1oMThmUmIrZXQ0V0tBdkd2ZE0zTXo5WkI5TUViRTVhSFd5WjNkQXE0MzRMTUFLY0ZNaU9XWG8wTVdhUmpIYllUcWh2b1RYQTNrbnpSOGFCcDQ4TmN0Wnd1SEVxMHM0alFvdDQyR0I3ekR2dWpKMzZBdGpXMXdMZm5SWDFBREdWK1J4ZlNVSWlndlFvVXBPbWZQb1pNMEFrZWtrblZBL0kyNnBnRjBaOHhFUGw0MUZmQWVXZUhYWlFhUjgwd093dUFlay9FM20wWEx0NS9NTVNKak42WWJvWjJRUW5DMkxTVVdEa0xVQWN1REpLVE1HM0t6TkVESWVKUmNxR3hCVDU4SFF6TEFxSE04QmRRa25VcjdsRVZoOHhPN2NzL244akhnd3NPMUtTRWIvRzJXUWJFUGltbVlzMEdhRElDc0FNMGhOR1kzQXdackphSzZ6eEVJRmVjN3JKdU1hZ3VPTkdjb0w2b2k2ZUR1djErQVFyQThzdDlDRnJHaUFuNThZMmFJckwxalF1QkZZaGRkR2l6QXJHREpRaHBYQXhackJaNzZUdE5CQTU0MlZseS9Yc2NGeHJ5bGRIWGNzMEhyL2FYSm1yM2xqSlZ3YmZqODNnbzI0R1BzUHRBSVdRRUJwV0VMS1h0WldCWkRqWWtwb1hPZk56UUYyWWZFQWJEQ0tRNU5tTUpYaURjdkNZcHAyZHkvR3dWYXdVMUpleXQ0R093bVdhKzdrZktIenJQWGtxSEwwc0YxV1hUek1wUHU2S0N5MlBPTnZZQ0wvZi9DTGdDYVdURmJncGV4dFlMTFowSm1UY3l2bnhOZys1QkIxaitqNHdMUHhNakowWWwvSDZEaVBGWGdwZXhzWVRMWjA0dVljWm43TlhjWDM2c2RIUDBVbnpYSmlMZ2lMalpjcC9yWEs2eXhXNEtYc2JWQnVRSFpTOG5ET1N6S01zRUJ6aUw3TVgrSUtJbHhRWFlMNFNkU29IQ3cyWG1hVytuZHRCek9IRlhncGV4c2tFbmI2Ym55Yzh4MHlvM1NYWi9XRVdheE5RajRPeTZtTGo1T2szeGVEeGNiTFNnNzltUDRSd3NwZ0JWN0szZ1pKSlo2eU14L25pN0FBYXV0d1JYWTkvckhKWXpGMTJlUWd5eGVsWUgxTlZnM3BpOVVkcmV3cHBMY0NMMlZ2Z3l5Q1Q5R3BsM1B3Zi9Ta0hETWJ1YW4vdG1lbEVJNUtxVXNJTHduYkZJTEZwVC9PSHo0VzdHTXREaHdXbEVDdVdFYzBaQzlsYjRObzBybHY5SFBPd3dKamg0eFhDNkpEOUNzZG8xMWNGbEtYWFR3bGFGd0dGajVReXhYZitPaXpsTURDUjNiTlU0cUY2cVhzYlJCTE9mdDlBWnd2Q3VmNFBaaW51OXVQU0FYeFcwWmRnbGhKMmFnSXJJM3hNaDdPZjcxZW45K2JhUG40OS90aEY0NEQ5VkwyTmpqT1E2WWVBamlIS01Bb0l1SlZTaEF0cndabGZrNkxxSXVmamRRdFNzQUNYNS9QOGRaSFQrSGh3eUJXZzhPZWtaZXl0MEZxZVNmckw0UnpydlBXTy9QWmVQTm5DOWpEK0ZHY2xGQ1hLTWFPM1ZRQ0ZneUdwZUQ4Vk45QzQxYkE0b2I3L2Y1OHNqL3NrRjA0YkFWZXl0NEd4NlNiOGU0UXpubHdiR2s3KytrZWVFbFJaTzFzQ1hYSktMU3Ryb25DMm9KN3NldVBVYjRlY0FiKzg1ekc5MHBlWW03aE9DS3FMa1JoT1FheWYzVkFBa1RWaFNpc0F3UGRiM1ZJZ0tpNkVJWGxHTWorMVFFSkVGVVhvckFPREhTLzFTRUJvdXBDRkpaaklQdFhCeVJBVkYySXdqb3cwUDFXaHdSaTFlV0xKV2lOMmxZSGpRcGZ4Y0txd0dvbldWOENrZXFDKzl5eDZkbjhzQ05oNVdlc1UyaFJBbkhxSWdvRERtK0NacE5JSEt4czdQU08yNVpBbkxxSXUvUmFnYlpneHNGcUMwUG5wcGdFb3RRRlh2NjZMT1lveHJTZlVCUXNmN2U5QlUwSnhLakxYUGZYckV4aVlEVUxwak9XV3dJeDZxTHVzY3BiYy9PNm8zL0ZvbEdHdnFPRDN2UktFb2hRRiswNWlHYVRSQkd3cmpUcUhhc3BnZjNxTXZ0RDlqdEl6SjZybnUySFZaWGRUcnl1QlBhckM3elFtWVhHL05Qc3Z0bCtXSFdIb1ZPdktvSGQ2Z0xQa2FNTk9OL1lYeFVWMVJkUDFoVXFYZXA3clFCZWlDU05JT3F0RjBWa3VSZFdFYVk2a1ZZbHNGZGRkSCtJR1VPcnNQNGpEYlhaK0wxVnlWMlNyNTNxWXZoRFROTldYcjNUaEJnVnJJMmYzV2lDeWM1RUt4SlE2dkxmRUk1TWY0aFpRYXZwK0wxTFhBajQzb2FzQlBhcEMvK3RoRW5XVC9EalZ1dnA5c0VpTzdvZFdKZ0VkcWtMdkNYMVQzL1RWS3YxZEx0Z2hVbXF0NklyZ1QzcUFtL0dlK0t2VS9PRmdIMnNseU0xSTZjOXNKcGh1ak5TU3dKNzFBWDhJUllQb3dIQVgrUE53YlV3ck5EZEEydmw5bjdwV2hMWW9TN3c4andlQ0toN21DRWtlUFZzRG9FckZsc04zM09BN24zR1NpQmNYVjc4Rlp2Z0FjR2FJQmFFUmpPUjRiQmlCZGZ2SXlTQmNIWGhQNTJBdnlpckZaVmF2K25WakdEQ1lUWERjbWVrbmdTQzFRVXlRL2pUVVpBcUVtdUIrZk9POVhCWWxJTmhXZmYxMDB0S0lGUmR3QjhTYitiWGE2c2pYNVdkVzlhaHNITHowZnMvaFFSQzFRVzJ5a1FRQUJsVHNSYm9QMW5SRU9CUVdBMngzRm1wSjRGQWRRRi9TRDFOSUN3QS90VmozVVU1RUphcmkvN2RkU1FRcUM2ODJidzNvQmVXdGxsUEZ3anJPdVBja2Jva0VLWXU0QS9OUmNxUUxoSUx3bnpWUmFiMGQyR3dTblBWNlRVcWdTQjFnWEJZS3huUzY2dDMxTk85Zm0vN1AzRnJUUkNzUm9la3MxVmNBa0hxd2h1TjJpNngvaE5zS2xqd3NnNXBKckdDN1BpM3c4eG1Gb0pnemMzNzBiVWxFS0l1c0V1bWx5TG9xZEx3ZWpxOUZuV0hGVVRsWWtOZ1hYdmdPM3BOQWdIcUFqcHY2cUtteEhQTXJQVzZmdmpnTlJoN1AvZW93Q01BMWpxUC9lb1ZKUkNnTHRCRTg0ZVltSFIxTnI5cFJJWUJzQnJodExQUmdBVDg2Z0toOEovSmF2UDFkSDVZSnFCK2Rta0plTlVGSGpXMm5YLzlvVXZMUU5xUXBoZFdHMngyTHRxUWdGZGRZSWZNVGxjMlgwL25oZFdHOURzWGJVakFweTdnRHkyU2xYcTZSOXRIYUFNUzU4SUhxeDFPT3ljTlNNQ2pMcXYrMEdBOGV0eGtQWjBIVmdPQzd5dzBKQUdQdWtBWXZQSThtWjd2YkFpTllzVURTN1hyQjEwQ1RBSnVkZEg5ZjEzeGpXTTdhR2hCcm01WUxYRFllV2hJQWs1MTBSOGtNQlRmT0luYTFzb3NBaWVzekxSNzk2ZVRnRk5kOUcwQlEvR05rMFhzM0lBUW5MQWE0Syt6MEpRRVhPb0NSWFBqK2tlemcvQjZ1bkxJWGJES2NkRXBuVVFDRG5YUkh6VzIwY1RWMDltOTVEdDN3TXBIdFBkOFZnazQxR1YrOWNvU25CNHhoTmZUOWVjTGxwTHNWeHFRd0xZVmdEKzArYUlWdlo0dUVFWi92aUJRVUwxWmFRbHNXb0hMSDJKTTZvSHp5bjdDR2d4OXcxa0xLM3lIWmszM1dzY3IxelpocmJUdGx5NHZnVTExMFYrOXNpSWx2WjVPZndCbnBhbTYxSjh2VUtMb0IwMUpZTXNLWU9MZTlJZUdRZDlQY3pTcmhYVUxWaTErT3QybUpiQ2xMdHp2ZDFVSTZlNU5nL1YwVzdDYUhvdk9YQzBKYktnTE9EeXUwZ2c5U2VTeWxrcTRObUJWNHFhVGJWd0M2K29DMndIdVBXRTlxRzBQNHpxczl2anNIRFVoZ1hWMTRWZnQ1OHNzZHR0K1A5MDZMQXRDUCswU1FBbXNxY3RyOWZreVMySjZrcWk5ZXJvMVdCYUFmdG9sSUNXd1VKZlBQM3ovNHZqbENndUdqMjRGN1lYSEMxZ1NiLy9mSmJDVWdLNHVmM2Q5UjVnNy91TjdZUXFmOTMyMG0vR1c0LzNaVU1aVWg3VUUzYTkwQ1JnUzBOUkZUL3R3RTREUFFyUDFUV1BaU1A1djU5VkVHaXdEYmovcEVsaVJnS1l1ZXAybzFPdmxqOXVyRzFTVCtXQ2wvMHFYRkplaCs5cVYrT3hrbTVDQXJpNXNtbWNQRTl6dnorZnp6dHdlN3ZjOEY5UDdINy9NbnptNFEwTm9pejdTMk5DYmlYUllUY2k1TTlHeUJJaXFDMUZZTFd2U21Ya2pxaTZQSVUvMUFBQVVha2xFUVZRRllmMSt2NzhEcTJvVEswbzl5b21CckhkWEVGNUJkVm5IbXVkcU9WajRpeWFMSkVJZVdFYXY5U2diYk9RNktRbXZuTHJra3RacXYvK1JJWHZ1RFQxWlZaaWJ6aEpsUGNwTFhqSmNLUXF2bUxwa0VKU2pTd1VydDY4aWYrSXQ2bGtnQndEL1YvVW8rM2xMMEtJb1BLVXUvMDNBZVR0ZEZGdmlKS0h5ZGJYMUtCY1o1cUx3SkxHSlZtSzlHQ3k1aVZoK0xhaEh1WWdWRklWWFRGMktpRTRSS1FaTFBuTlhmcStrSG1VbDVad0hSZUVWVTVlY0VsdjJYUTRXK3EvbGw0SmhxRWQ1S2U4TVYwckNLNmN1R1FTMTNXVkJXSC9QNmVsK0lHbWJ6V1BmMUtOOGpPL0F1d3ZDSzZndWdlQ1ROQ01LSzRsc2VpY0xDUkJWRjZLd0ZzUFhMeVNSQUZGMUlRb3J5WkQzVGhZU0lLb3VSR0V0aHE5ZlNDSUJvdXBDRkZhU0llK2RMQ1JBVkYySXdsb01YNytRUkFKRTFZVW9yQ1JEM2p0WlNJQ291aENGdFJpK2ZpR0pCSWlxQzFGWVNZYThkN0tRQUZGMUlRcHJNWHo5UWhJSkVGVVhvckNTREhudlpDRUJvdXBDRk5aaStQcUZKQklncWk1RVlTVVo4dDdKUWdKRTFZVW9yTVh3OVF0SkpFQlVYWWpDU2pMa3ZaT0ZCSWlxQzFGWWkrSHJGNUpJZ0tpNkVJV1ZaTWg3SndzSkVGVVhvckFXdzljdkpKRUFVWFVoQ2l2SmtQZE9GaElncWk1RVlTMkdyMTlJSWdHaTZrSVVWcEloNzUwc0pFQlVYWWpDV2d4ZnY1QkVBa1RWaFNpc0pFUGVPMWxJZ0tpNkVJVzFHTDUrSVlrRWlLcExRVmdGZjJ6Q0d2RjZsQzFHOHB3V2hGZFFYZkxJYXIzWGNyQksvdGlFaWJVZVpaT1BUR2NsNFpWVGwwekNXdSsyR0t5aVB6WmhZSzFIMldBajEwbFJlTVhVSlplMDF2c3RCcXZvajAwWVdPdFJOdGpJZFZJVVhqRjF5U1d0OVg2THdaS0UrcTk0ckE5RTlOV2lncFhFK3E5NHhJMVgwUitiTUZpc1I5bGdJOWRKVVhqZENvNE5ZOUVmbXpCWXJVZlpZQ1BYU1ZGNDNRb09EbVBKSDVzd1dhMUgyZVFqMDFsSmVOMEtqZzVpd1IrYnNGaXRSOWxpSk05cFFYamRDdklNWWUvMVRCTG9WbkNtMGVxODVwRkF0NEk4Y3UyOW5ra0MzUXJPTkZxZDF6d1M2RmFRUjY2OTF6TkpvRnZCbVVhcjg1cEhBdDBLOHNpMTkzb21DWFFyT05Ob2RWN3pTS0JiUVI2NTlsN1BKSUZ1QldjYXJjNXJIZ2tRdFlML000blAvODBqdHQ0cktRbjhMMDExK1I4SjZ4K3AwZXBnOGtoQXFjdi95OU4vcFY2SkxuR1ZwRW1lN0VoejB1eFdRRjV6VXdLa2JnVi9LWVhWK3lJcWdXNEZSQWUydzlvaGdXNEZPNFRWbXhLVmdBd0xwaHNwZ0UrSjY0c1VyQTRtandTa3RuUXJ5Q1BmM3VzWkpOQ3Q0QXlqMUhuTUt3RmxCYjk1NlJUdVhiN05adm9wVExpVE82TUV1aFdjY2RRNnoya2wwSzBnclR4N2IyZVVnTEtDenhtNTMrUlp2dXUxZTBTYkl1cGZ6QktnYmdYZk05Uk1Sd1YvYk1KQ1VJK3l4VWllMDNMd1h0MEtEZzVoeVIrYk1GbXRSOW5rSTlOWlFYaXpGYnd5Z2FuVDdiZTA3dHhyUWRFZm16QmtXWSt5d1VhdWs1THd5RnZCSTljb2lYNWxBUExPVEdmWmZUM0tTMTR5WENrSnIxdkJ3UUdVSmR6OVZ6d09DdEsrdmFSZ1A5SnptR3d1em4zK0kzSGxYZ3ZrOWx6NXRhQWU1U0txVVJJZWVTdklyWjFGZjJ6Q1VMOTZsQTAyY3AyVWhFZlZDakRCd0JhRTNGWXdvUCthbmN5S3N0V2p2TUpNK2tzRjRmMUt6MkZNRDZObWorV3NZQ2o0WXhPV1JPdFJ0aGpKYzFvT25yS0M4dEZkSHRHSlh1VjZPajJ6a3VtZGs1Q0F6TXBTMDVaL2NvM3JWa0JDVC9PQ1VOcFN3N0hOQ0UxWk43RTFMcVBJTHR5MThoeHlaeFFMeTFoNWVzVGluY0ppdkFnNUZVVVNzd0txdWErTHFHVmhtTW9LY3RmYkZNWTE3NGtYSnR6Sm5WQUNhbytWMnBPSk1qb210aWQrUWhVN0FjdXE5cExhRzB2VWU1Wm8xY3FlUUtWT3lLS3MzSnVvdmNsUUZtTk50SjZoTzZHS25ZQmxaUVhVM25DdVhzdEY2OTBhSjFDcEU3SW9LL2VJdlpSckdCU3diZ1VuVk12Q0xLc3BrNXJqb0JZNVdtK2VMS3dlRnlHbjNHZHFRYVFLKzZtNWVoZFJ6S0l3VlNxbEtOVUN4RlFLbUZyeXE0RHNMa2RDcHRYSkZScW83VUJxR3lHWFU5SDhnTlVXSzdtaU0xVWdSV3hUUEw5T1hJK0NLcmNoVjRDc2lrcUpGVWhkVDBmekkxYWxsK1IwUmRrM3NaTHgvRHB4UFFycThRSnlmZ05kWCs5Nldwb2JzZktlNmNXUVpPUCszRHB4dmY1VkpvVmFHZEV3cUoyUTY0MXFSN3hQQW9UM2xsUUp4VDZKOU5iWGs0Q3FNNkJYYmFPZ1Vhc051WjZXNWthc0preHFCUlREb0RhUDZSbDRicTI0V3YrcW1JNGVjQlg0OTBJaWVvT2JGcEVzSXlKWFFERU1hdHVzRnhLbDFSbDZ2Y2wwSXJtdDQyRlFHNEwwa3NEMDlMQXVJbWtGNUxhT2gwRnRteEhFVmxkcHFGRlhaUVlVNTB0cDRRVFhPV3A2V0JlUDhwM3BiWnJOMjJia3ltWHI2Z3c5NmlxUFF2R3hSSlVGcGpkdUhWRktDYWljT3NXZEpRVXVwY1I2WC9Ra29QWlg2VUViQnJYUVVUUnhpZ05XQzVQY05DTzRYYUNsU2ltNmU3VTBoaUpkdVdsRzhra1VsU3J0MjJZVWRUY2RKcGxNSlBlTURZaEkyamhOZE9tMDRPSTlxZTFWaW9uU1laRCtIc21WN3VLcW14QytldDZTWnRtbGpQMzdoa0ZDbmFIWGxYclNqRjVkTlI4c0JZL2V5SFZFNlNRZ256UWptU0lhQnJYVTBUVHlkSHB3N1o3azdpclJTaHRWSmRWVHBkZldjemQ2K1lBNjFTU0tUSUhSRFA3ZFk5dS9EWldBMUJLcUNYVnA1UlFyWmtQSHVMZnpTRUJ0SzFIMUdHVGMwMU9sSGsyNDh0ZXFycHBxOUNncmlZaEcvMWZXM1hUWVpTYVJySktvWGNGME11czlVWk9BM0ZXaSswaWlESHhvN2dwUzA4YzZlR1NGQWRYZ2VIN2NyQ2VKNm1qWUdhakttWkpxY0R3TWNyWHJTYUl6NkdNVkh0V21FdFhnZUs2aDZFbWlLaHAyQnFLeXdJQnNjRHkvbVlzd3hETm9Xc3M4eXVkeTZRYkg4enVKNkM1M0xXdllHWGlUVlVSMGcrTTVQS1liK3B4QjAxcm1VVDZLUlZsRDVPNHhaVXR2V2NlYTUwM1ZUelRQNlFFR1plelR3K01EUXFSOHE2eWZJRnBXalVNbjgyQTlQS2FzeWdld3lmb0oycmwwNmZiMThQaUFxaEMrVmU0b1VRNEw1bjJ6L2xNZWhGWDVBRFJaZkgrZ2l4UGNLc3RLYWE5NEp4aUlObG1Vd1RIcHNHQVlaR0RRdytNMjFiQXlWeko3UW4yU2xJRkJaWEYzOGsxS1FHYlNhWWNGYzJEUWk2dWJWTVBLVE1td2dIcnlSSzU1ZmQrc3NzSzFTUDRpWWNIODgyWVJnY0cveDMyY25vOEtxMlU5eXRsMXRTbG9jcytNZWxpZzNsYTZkOS9zOWNVamlwRXZtVzlZTDErM1FzdG1QY3JaVGFBMWFMS2dsTDY3SEljVTloUy8rZTkvM083VG5lay9qNk9LckFyMUtHYzNndWFnaWFjdDk4NlEyUVdWbm9COEJIOVBZUERpOWJaM09VTzhweWYrTUU2RVY3VVhUejNLZXpuZDNiNUJhR3lVK1lmcVcrbjBJUks1MGgwcWZPTzNhQnNwOStrUGtnazd1dEFaMkhGY2ovSU9KdU9hTmdoTmhnVlhLQ3dRcFNMaHl4NElSek9DUVVwcnozSVNwU3IxS0VleHUrZW1GcUZKWjNrUGpyTzJsYmxTNmVENGNJQUx4VU9CK1NQU3lybmpnbnFVWjZpWmpwcUVKc0tDL0V0OEpxSHU2VlltaFFObmNvd2pUSVVYOWJkN3FFYTByVWM1Z3RsOXQ3UUpEWUtDYWJyR2UzckVvNlc2aitNWVE1ajNyV2V4Y1JBRE8zRDA3ZjZxSG1VM1h3bStiUkthZEJLdThVdkFzcTdVY0hLMmhoWXFTMGFyS1M0bm1mZFc2bEhla2tXeTYyMUNFd0ZqN3NrdG1SU1BkU1Jkb3BDVkR3TmhXOS94cXVrbHhmRDBlbTd2T1dTamZQdCtzcHpYL2Zsem5QOFl6T3llYk5BaStSRzNDWWNvMEZNK1JxdUJ1NFZMWkxrNXE0eGhXdFZlSXpHWnNIckRub3RzQTI3YWxIa215bi9ZTDR6NCtHT3RjWHVZUDlBMkU3UURIUEZiMFRhbnFZNU1EaklmY2J0MGlmeTNZaGk4U0JwQU11SG95dmtQakhITEN2SlEvakM3dTMvZFBwL2JEN2ptRzVIZzMzTjZiakdtaEJiZEtBODB4VmZzQWJocHJENG05djZ6M1NkZElyOUxnTFBXWWhjRlpsTGJUUXFYd3V0eisvc1djL0tXc21XaHpLSjZ0UU11ZnZKemJVRkVCOW1qRHZHTnNrQUxsLzVXU3pFZ0lYN3lWaGZudWk1Y0l1OU91VmcwYkhBSHd3SVJoZDNoLzRZVlpLSDhHVVVsSUFMQ1ROZlNER1N1eEtrUDhZMnlRTE9IYVA4NVN1TTZEcEg2elZmdjlqRjZEUXZYNTJCWThCakgrK1ByZHdDNWIxaEJGc3JNenpHMEE2MTVvZXhpam5EN0J2R05za0F6Y0VXZGlJMWp6d29ZMVhXck40bDBnR2Y3V0V3UEMwVk5FaFlNTGl2SVFwbE4zMWJraDZ1U2RYRkFOV1hPazJ2MG9odGxnZWJpTlBBN0FXamgvUWJlZnNabUloTHl1RVJpaTlqT0VBMEh3d0lwTU1kYWtJWHllMUVzaWU4aXNLMWNlR3p1dFNDNlVSWm9VcVR4LytWckdlSjdPTitkWWtMeXVFUllWN0pvZERBc1VOSnlXRUVPeWp3bk1Gb2hQZEN4NTN5Wk1uUW1ENkliNVlDbVJCcC9JSXpUTXkvRzk5L2tuV0w5Y3c2MFNDVXR3c2VEWVlHU3g3WVZaS0dNbG05Ty9BakZkb2xRSXl5RFVXeUxnOGhHV2FEWnZFV2NvM0ZPSGg4NW91T1dieEdtdjlCd25XY3gzUzJpUnhDWUdXZnF0d1VmYjF0QkZzcllxY2szNW1zV0x0L3Y5L3ZiT1VGd2pIR05za0FMRnZsbVErRVFtZExaYkUzbEN6RWxUUzQ4SXFWblR3OTRxMmVtZFBVcnY5dTJnaXlVY2FETkhBam1PNzBLTHpsTzhEOEx0T044aVF6UllzWTczblBUUFlqb3pwVVNFT3VGRFFObnN3U2FzMjBGZVNpREYyZ0NScDIwN2R4R25QSThEN1RESElvdHM4UDluS3dEOUpLZGVSQk1KQzBXeWMyd2dCVWwzQi9LdS9qbFJXdmo4M3RieGJhdElBL2x6M3U2VzVNZDZxVGl1Y0FZNW9IR0dOOHJmUU9yMkFPOFZtek1KU0RDSVRzeTFJU0R5OFZDTWtaWWNIdklEbDczNmNtM2tyRDlMenU4dng5OCt0Mk1QYmF0SURkbEJSTDJ2aFpKTVBWMWhvTk0wUFpMMzhBbTlnQkxUZ2NHL1dvbnd2ek5uSW5CRFU1YmRnTU1DNlJ0UEZWVzRjM0xRM21uUEdKZ2MrdzNtQWRmT0xiTVlOc0tjbE5XTUJsMzBtN1Z0YndIbWFEdGw3NE9VMFNKaTJWZmIwUDBHRjFCeDBTSXJvL2xRNENpVDVOd3I1bjRoSFJ1cU94Y3ExN3MxOFdmY2xyaEs4ZEdETEZ0QmJrcHl4RXQ3eEFOZWFCRlNGL0tnUDhYd1lvWk0ra042QjdqZUVoOVhzR0pzckZWR0NjejRRZjlVNEhGZXdLOTU2YjE5NjJ1TW5lVlhkaFlETGF0SURkbENSWW1Bcm1zeVl0NS8rZUJGaUY5SFNidUh0bTdoM29Mc3NkaUdUUlRoenBhMEZMbDhjaHZRSE9rd0I3eUtabVBLRlJqT2oreHlrM1plSURYZDhuVzgxVTQycmFDM0pRRkk1QWhjaXlHRnI5SlRyTkFpNUcraG1ackQwTnJRdmRRTEFiU2Qxa0M1U3B0cnhXNEZNalpmY1FWZ0UvNUVEK2daZW1QS2NQY3QreWFYOW0yQXF4VXNoYm9oSlNSSDloQUdMZmhyM045OUdvT29jWklYOE9CRVh2aDZVQ2pYL1ZRTEFiYisxOGdIVE11RUpzK0ltUytUVkowZHpTSDVWNEMxMTNaeUVMcnNJTE1sSkVSU0hadEozSXRibE9kNW9BV0kvMFpqOUFET3cweU42QjloTFByaG80eTZLQ21jdG9IVVlqRWtueFE4UUVKSWZiTlM1UWh3L0tpK1VQRHdITndHN2tIaHhWa3BneFlBTDBkOWNBM1dmOWtnQllsL1Jra2hpcDIxZm44UGZFalVUeGl6dlk2WnBndHRRdHNxbWVoTC91Z3M4SW1FZUZQZkVhY1NlQUd3OGZnWVlSaFNITjNEaXZBM1l5NUtYODBQQ0ZsM2pFZis3SDRTc0FJcHhkcWxQUm40VUtrSitleitmSmxqdEFoM0FoZW1SVEFUR2IzbkxsRFg3aEFvT0g4NkdFd0NJMWJpS0h6ME1PR21ibXNJQzlseGl0MzdjelhUcFlhOVh6UWRrbGZ3UlZPcnR6OVZOY3Zjd0FESW1mMk5kVGNBMUt4THJNWnJzL2N4d0ZOWjFwc1RQdkNoWnF0aGpXRzFkWnFKUW01ckFDMkpiSlJSaU13UERmSlZJSC91WVFLOGd5V3ZnS0thZEt5K1dKRnZJa0RYQXcyL0hiT0lSK3hPM2VlUHo4akhneHNzeDQyd3Y2Tk1rMnFvSURPRzVNS041bXR3TU5wQlZrcHcwcXduUlZRZURJZFpCTHFQdWxMYkp3WjlqRkdUWDUza2Y4aVBlQ0lFVC9neHNKOElaTUk4UE1USS9NbTVRVWxMSzd6cG4vRkJidzF6Yml0WU1oSW1Uc0JEc3dLVDY2RFBORDJTVjlpdzZXZzNwUWcrYWo1SC9jTW5MNEJGb2UrLzdUWmdyM2trSldQTGtQTGhjNkR6N2xzaDRnOVZzQ2ZZK0ZscWVrcE02N3VHMTVhcWJISUFXMmY5QVZTc1dPbURXNHBFVFJFUnl3R1c0cTZqMU1yN21NM3V4d2kxNjdaUHJxTE1ONU5tWGtPK0FPRlNPVVBmcTV0TDhWaTdZT0ZHdHpRWUIyVyt1V3FiclNoZndMT3BKblhpUVlOTTc4K3E0Q05iUzYyM3JVZ25KRTlsQmxpSTQwbHRwekNpWlZ0R1F3dHVLSE9QeTRGVzVHYjNwTDJNV2FMa3l3R1BOWTJ3Z0lZR096NmE1bVdUR2dGT3lnekl6RHRVcFhGdGpuT3dkQ0NHK280K1dLTnFULzk2dldPUVZNWGlmOG9PWENETWtKaHZ0d0tzMWpSdFlSV0VFNlpHWUc1ZmZHN3RiVWRKWUwwTndWREMyNm84UWhESUlkSXUzNjlRL1FNRTZSTUZvNnA1aEROSmRpemdOTlpRVGhsWmdRVzBoL1RQNXJaYStNb0dGcHdReDBYTGdXV1JQUUdsem5HK2NDeFp4QXFDVmhWOU53TFV6bTVzZmEybFk5MW1zNEtnaWwvVFZZTjZZczV4b3VFYnlqZ0V1MkNvUVUzMUxqR3FNQ0lrclJ2cjNXSVJYWEdwbU9VQUxoamFzUlp2R04waUg3WFZsMFlneVFxR0VxWm0rVTRmOWdaL3pROUZZWkNZOC8zN1pNK0gyTGNLOUR6R1ZFRFQrS21GL2NvMTlSMEp6cmVqVEd2ek0rWjNlM0hGSGpYc0ZRWU4rd2txSm9IVWhZUFZIQzAra2RmdmxTWHJSd0VRaHVHNElZek1sZysybDRLWjJhekgrRW11aGswN2ljS1VZQ3hvdkIrSVZxMmZPL1g2L1g1dlFtZGZQejcvYkFMKytuTmR3UlMzakFDK2VUMDNGOURSNEhRZUcwNyt3UkpYNkZMTmZ1cERrOStBQUd5NGN4RUFBSmJNcldacmJnODNtQVA0K3Y5b1RlcXo4YnMrSWhuRkVZWjR4K0xMRHMxY3JzNm55MGNoMEZqbkFZM25GR2hKNXdrUno1M2V1SWp5QzlZYWZUZGNQajZhbWc3MjlKbHl6Ui9TWkZab2NHdGdEbm45L3Y5K1dSLzJDRzdjTVFLd2lpRG5qQks5aWVKVDdaYldvRTNoRUZqblFVM1ZJU1RETHJxamNJQnVPaDJuZlJlWUk5UnZhSkwzZnJ6WklWQTJjUFBlcFFWMEZ3SHdkQ0NHMHBPSVV2YTlFSW9PUzMySDN3aWM4b3VScnNUcWlFQjlFdTdQNlRMSHBkSEk3clN2KzdINUNSZ0ZNdVRReGNKaVB1VlpyWS9zcU4rMnlra0FPTnRoWEduWUR3dmsrQW1HbFZBZWVuMTNtdEtBTmYrcG5kS3FvZ0hFczVIQStRcW5IZWkreVVBYzk2UnZOeCtrdWU0QXpLSmZZMDh4MkFkNUxMN1E1c0NoRjBVcy9aK3MyMy80c3dTZ0hWZnZlSGp6RWd5OEE3cDBwNDd5eURaeHJvRWZ5ajdMazVqb0VQWjRWdTliUmNVaENMcDdWd1NBSCtvTC9wYklvS2RsQzZlTGZFUXVRNytVTjhoM1I1TktMdnNQdEcyZ0NoOHcvMmhIaFM0UnBKTHFOZVd1Q1IwK3UvQUgrb3puV3NjNGZXTDNTZHlpZWprMzhGVEJiMVV4ajJLTDVZb2FyclcyTTErLzlZbmdWLzJ1cjhkMjJYL0grc05GNEF1bTRwckFBQUFBRWxGVGtTdVFtQ0MiCn0K"/>
    </extobj>
    <extobj name="334E55B0-647D-440b-865C-3EC943EB4CBC-12">
      <extobjdata type="334E55B0-647D-440b-865C-3EC943EB4CBC" data="ewogICAiSW1nU2V0dGluZ0pzb24iIDogIntcImRwaVwiOlwiNjAwXCIsXCJmb3JtYXRcIjpcIlBOR1wiLFwidHJhbnNwYXJlbnRcIjp0cnVlLFwiYXV0b1wiOmZhbHNlfSIsCiAgICJMYXRleCIgOiAiWENoY1ltOXNaSE41YldKdmJIdEJYbnNxZlgwOUNseHNaV1owS0Z4aVpXZHBibnRoY25KaGVYMTdZMk5qWTMxN1FWOTdNVEY5ZlNBbUlIdEJYM3N5TVgxOUlDWWdlMXhqWkc5MGMzMGdKaUI3UVY5N2JpQXhmWDBnWEZ3Z2UwRmZlekV5ZlgwZ0ppQjdRVjk3TWpKOWZTQW1JSHRjWTJSdmRITjlJQ1lnZTBGZmUyNGdNbjE5SUZ4Y0lIdGNkbVJ2ZEhOOUlDWWdlMXgyWkc5MGMzMGdKaUI3ZlNBbUlIdGNkbVJ2ZEhOOUlGeGNJSHRCWDNzeElHNTlmU0FtSUh0Qlgzc3lJRzU5ZlNBbUlIdGNZMlJ2ZEhOOUlDWWdlMEZmZTI0Z2JuMTlYR1Z1Wkh0aGNuSmhlWDFjY21sbmFIUXBYQ2s9IiwKICAgIkxhdGV4SW1nQmFzZTY0IiA6ICJpVkJPUncwS0dnb0FBQUFOU1VoRVVnQUFBMllBQUFIQUNBTUFBQUQrMFlzV0FBQUFSVkJNVkVYLy8vOEFBQUFBQUFBQUFBQUFBQUFBQUFBQUFBQUFBQUFBQUFBQUFBQUFBQUFBQUFBQUFBQUFBQUFBQUFBQUFBQUFBQUFBQUFBQUFBQUFBQUFBQUFBQUFBQUFBQUFlWWFmcEFBQUFGblJTVGxNQWR1K1ppVVRkcTgweUVHYTdJbFRqUVBWZTYvTmdnYThsUmdBQUFBbHdTRmx6QUFBT3hBQUFEc1FCbFNzT0d3QUFJQUJKUkVGVWVBSHRmZHRpODZDdVpwcTBhWkltLzFvemUwL2UvMUZISEEwWXpObklRYmxvYlVjRzZVTUNTY2pPNlVTZkxRUWUxL2Y3ZDR1QXZwc1NnZnY1ZmY2YlV2SXVRb09WdmIrNnRFeU5IaHFCTXlqR3YwTkxnSWo1SjRCNVE4UVBzWUlGZ1grZ0dlODdGbTZPemNjM3cvSjFiQm1JK3o0SXNCbjQvT2pUOWx5dC9qQXJJNWR4cmtGUGxmYkIzRWJ5ZEZMaEN0TVJrR0ZzNkpzVGR4dS9DWWhhQkc1c01TT1hzUmJHajczL2wrbkh6OGVLdDVOZ0Y0WmlxY3Q0ditDWjV6RHgwbi9zOXBPV2V6dG5tb2VyeHBUN0JLVys5d3ZSUEllSmw2b1JTYnA1VDJtclZDUkptbzhuNGxOVnNjdkkwbEJZZGk4eDhkSmZiWGFWbHJ1TmVOeVcvdWcyNzRFTlY3SExpQ2s2eHNSTDgxRmFOYml2dEdJdXB0MnoxVENrWHVERGRVMmxkdWxZcmhkTGpSWW1YbHljMnAvdkxPMGZHK2hpTldrdi9zRmFGTk5VYVJhSjcycS9ueWhreHNSTGYwQjJsNVlWNDcwdi9RWDd6QjY0eTFocUp5d0todytLU1E0VEwvMVZaWDlwNzN5b1MrZmovb2lnN29IN0FsWDVEMEQvakVGRVBsOGc0YVUvSGdPazVWa1FGRVBkSDk3R1BUejRGRldhUWVJbFdxeUZ4bHlWTkllSmx4TCs4KzRaSWEzUUZYSWI4MGFLVS9OSnNYaUc0dTQ2TXpNRWRhV1llQ2tZaU14Ymhrajd4WWFhYXZVemh3ckloY3RZK2pDUmdCMEg5Smg0eVIrSDNEc0dTY3VORzBVZ25ndllVSHFSWlN5dC93QW40c0tMSVJHVXUySGlwZitRanBKV3VLcWxWWG45Y1VIYUE2OWxMQzRKaFpENElTUHg0V1VnbUhqcFA5akRwQld6S29JUW9UL0c3WG9RS2RyU3hReW10citUTU5SM2FRNmxsU3lZZUdrbFU3aWRjZEtLNVl6ZUdCTWVHODgzWW00cUxhQzVzdTB5c1VrNmZOY1NFeThlb0J0ZkdpaXRVQm5hUE1zWVVaSC9LTjJaaGlnY0RGUzBNYm9NQkJNdkdRTlFTRHBTV3VFQVVSWWtZK2g0VVZ4cGZoYWljT1k3Q0M5aThCUHNtSGpKd0wrUWRLeTBJaGdmSG9zWFlqZmdOdUh2bGZyWkxBb0hwc1hzTnJnTUJCTXYvUWR5ckxSaXdJdDNXdnZEZzZ3SG1CVFpwL0NKV0VDYjUzVmxLMFBMUUREeDBuK1FSMHNybGpOSzZpZU90TWdSbGtabU4xVXVMSXgxYUJrSUpsNFN3YThnR3kydFdNNkdEbmdGZW52ZktpdThDOU9Na1BtUTJTWVI0SlV1aWkya3hzUkxDM20yMnhndnJVZzJVbW5qOWpqSmI4SERoMC9obmhsVWo2aVlUaGJYalV2eFl1SWxDZmtxSWdUU3lxeFhZYlJSSmYzaGJwYUxXV0UxSXppY3FoSmdlQmtJSmw3NnF3RUdhY1hNcXViWi9qSWZ1QWNSbVJYdWY2Z29uTWt2VnNYaVY0bFVRNGlKbDJwaG9nMmdrRmJ1bGRKeUZoMHVtU0FzM1A3UVVUajBNN29NQkJNdlVkaXJDWEJJSytKeGlzNml3eW1NbzNEM1k0bkNvUi81U01Zb0Z3SVRMMUhVcXdtUVNDdW5WaFUzVkl2MXFRM0l4YXlzNE5lSXdnRWYvbDZzNGx4S0xjQ1llS21WSlg0L0ZtbXIxQ2N1NXNkUVZFMUhFTllaYnJuY1JpbU04bW9SeGNSTHJTengrOUZJS3lKN25RYUxjejRuaFhDdXk3YW1JVWRwbGdESWxPV1lNaEJNdlBUWEpEelN5cm0xekJ2cUR4U1NIbVE4VlpiTk42TndKbzhzQXhraUdpWmUrZ09BU0ZxNVc5cGY1aVAzSUJhenNnUUl4R0wyVnJRME04T1AzQTBhVEx6MEZ4cVR0SEtpTHN4VTk4Y0tRdzh5YTFHMjVKL2RaOHNHbG9GZzRxWC93R0tTVmlaQkJrWGsvYkZ1MFlNczNDaGFmeUI1NHR3blN0emVaUjVvbFRpWWVLa1NKT2xtWE5MS3FnVGJzVW1TWXhZaW1iUW9Tb0RBdmU0aW1GQUc4cmc1anFZTGRaVEF2WUdkWi9QeWM3bUJ1M3k5Zlc4cVJ4RXZQdjdhWHN1V05xLzdYS2xsWVdPUkV1VnhkbFJxbWMwdlduNmU2d2M0WlhMWHRUNERuUi93Szgza3BQR1ZPSXdTck81Z0Z6SjUrUk1SS1E4bHo5L0JyZFV5WHJ3TU5yMllLVzFtMy9sU1N6UWQxeWF6MjA4bWx3Q1ZpQWhSM2NvNlkyVWcvN2lQdW1GbVVRSS9wM204dk1EVXIxOC9yOWZQdHdnbS9kRjdHaTkvdC9kdFF5REJienNpMWw2ZXRIN0VnbGZUcExadmw1UDF4dXhxMDg5MkpoTWdSZFZScXlnY3dKUHRlZHlIeCt2bjd5S04ycXVWVVlLdHNjbmlCVFo2cnZyUk9qRXhPQUJrOENMY1pJL0FKcnZ0aUhpcldkS2FmR3dmWjBqdE5DUkRqN0owdGRQV0o1N0tsTVZtZkJLUWV4MkZBNkgwMHRkSkp4bTBYZmwvbjVsRkNRSnM4TXRadkx4QVN3MDNVZXl1V25hV3dZdWNWN1ovQ2JnZFViNjBXN0RaMzJWSWJkOElaekxEdlBKdVZvUlRYcWlZaGRpdDUvVkhiSnl0cDdYZjgvbjYrM1VYYitYeG1sbU1ZR09BOG5nQko4OXFTMHdOcHQ4WVpYYTVYeVpxM1kyTmhZQWR0U05pcmVWSnkrNUkrMlJJdldwUUJndVJSWDExMnlRWHBFOWQ4aFNEVWgyNUllMzhDK0xIMXc2Zm1hazdvZ1NLMFBpZnhRc3NMY1pheGxvUjA3aHprWDJSd0l1Y3h0WExVTmhkNjA4N0l0WjJsclJyWnFKWEVxUmV0U0huYXhmWkZkMmNGMlNzVk9BendoTHcvUFY4cExrRmMwN1JNWXdTckVjcWo1Zm42cTNJUWtjOHRwL0FpL1MwdGxlemRrUWdmSjYwYTdTaVZ4S2tYcmNoWnhJUGlHdmEyYTRJZDJtZGxrL0E0UnBRTEdtNE9zUGdOaFVkd3lpQjJ5SUxEUHpPaXBjWFZySndkbEppUEVKZHg1TXBxNW1FY0hzcnNCMFJDSjhsN1JxcytKV0NFZEJQR25wQWpIZjQ2UlJ5bDZ2QVp3UmYzTDlneGNwQW9tTVlKVmdOU2g0dnZIMW41MDc0em11dk1ZVVhFWlU0ZHV2eTJJNklQVGxiaHJ6TFUvQThSZXJWemNwckRNNnZxenZtdVZEc004S1NFRkFzR1RpWUNRVUx6K2dZUmdtczV1QWtreGV4c3RoSkVQRStpN1gySnZGeXZ6d3ZVYSs3R1ZHbXRDNVlLZWRKVXE4YWtsNWp3WlM5YXVyRExxZzhjNzVZdjBGSE0xWUdFaDNES0lITGJTWXZZdHExdlV3QnhOcFdzbmx4ZVd0L25pbHRDUU5sVW9zRk82Z1hKWXg4eUQweU1yZTJqSkpFZ3hVaHRFTVN5MTFHeHpCSzRIQ1l6UXVmZG0zMnhXcTI5bmR5ZVhGWTYzQ2FMVzBCRDJWUzg3c2c3bDJqV01EQ1I5MGlzNEpCQnk4bzdOWFplVElJaGNZR2NoSkFGeDNES0lIUkdUdk01dVgxZkY4ZGtjVk1YT2cwT3Z6MFBjMldGdGlCZ3JMcnJ4YnV6a3FtejdkTDJCeHlSMEJLTENNUThob2REVkErNHpyMGR3amRVOURLNENESlJ1M1l4MmdnT29aUkFxTXhPS3poUmJmRUE4cjFsbnA4VHRBdDdIUlFJTzBETEpQSko5VC9Eb2ZYNXk5YjBZTk9UT1lJS05HbGIrU0JVVkhNK1Y5bUs3SnpzQkNGaDZjc1BrYVFNZzlCR2gzREtJSFZjaFV2dWlXK3JIdGt5dU5GTjlmdG9FVGFKOHVxc3NtUDVhekFUQzk4Vm1XK2Zjak9DcVZXczNad0J1NEdDKzZHdVhJRlU0WmgzaUVLRHkrQUtyRWJ1ajA2aGxFQ3ErVXFYbFJMb0h6dzBXNlZ1cHpnNFM2a3V4d1ZTUHNqcklrSitJQnlsNXVTa20yOHJITStYSXE4RWRDQ3d4ekFQNEVVdEthYjdFQmt0amY4dndBZWNKOFQybGlFRXV5UUlVYkhNRXBnOWxiSGkycUpSeFdleFF5YjAxZ2k3Vk5NSDB6RXY0c1JNbThzWjFram9EQ0UvM0xMTk5zN01wcjR3RU9aZXM5OTJSdThoWE1UU0dsbUlkY2hPb1pSQW1Nb0tubVJMZkdzamRmTHplSEZZS3ZUWVltMEw1bXNZcU5pUFQ3RGhBNk1ZNm5VTXNuc2N3czZJWEtFWm1WbUtPU2hoMFNBU05mT2hqdUVjcHN5NEpERUY0aWNRYTdrUlhETzNkeXpjcVlzYVhKNHNXN3NjbElpN2Jlb2R4RU9uZW5yYzBmWnoyYXAxUHcrc040dFg4ZmY0d2RmVlVGVUppaHNGdHhFUmJvT29XYWpZeGdsV0hxdjVVVzB4Qm4yTDc0WnZDeGM5VG9xa3ZZcTFoWVJJSmhUSC9ObHZDdDRSVVFLVGJLUHZmWGZDNDZEdEN2aWZtL2t2eUVCdXl1WXJPZjN5Ynh1S0JDT2FtNlVRSE5YelF0dmlmdk9wZ0xxOWlzVXptaWoxV0dSdEEvcEdISi96bEovbG1ZT0RHVDZDRGl5eWRUMTlqVHMzUFBwcDNMVkNjeG9BZWxGUEJmNFVseVdUbVBJRjQyT1laUkE5VjdQQzJ1SmFlL1p2NWFoTXJNeWFWOW44V1FLSDJ6TEwyWWhRMkNNa2tkQWpZVDZ6N0JrbjhDa3BjaG0rcS9TcjlZVXR3M0E0MHVHYytZai9zNHRkMm05d1ZVeU9vWlJBdDVqRTE2Z0paNEpDR1ZGNDRHa0kzMnYwMnBwbWZKYlJzVkRob0JqbnpZQ0hsbjVqZEJUeUpQeDNQTHBsOVJtWXVKemVEL2ZUN2xNc1JGNzN5NnJOTWpqNy92eWxIWW9hSDR2bCsvVk9oRWR3eWpCcVJrdndzbzJKcG80TC8zVnBJVzBYQTVyeFBqQ1l5MXZpeVRsVXZOeEQyWXdseDdtT1JKT1NQS3VtUVJ3K2JkeU5sVTZkeUZoUnlzZGpvNWhsRUQ5SE1iU1VTa3ZmQzNibW5yanZQUlhtRVZNZVZRZ0xUY3FhODFtWWRTcUlTbE11ZFRLbGJHNjZnOFI0aDdVMnBUSUlnQUlyOFM1M202MzYvWE0xcXpWYmk1enYrQU5QRmRPeEtrWTJjb3ZpWTVobElCdGc3YmhoYkc4R1VmRWVVbUVyNEtzaGJUTXFPeE5Ncml3SGtMSlpiblVhcXBkalhxRi9JZSt0U0EwYXlOdmRBeWpCRzM0Z0ZiQXlxNEJ2MG4yc1I4dnpZVHlOclF5S2piQkJNdS95NlVXK3daT0dPamxhSktMS2pUYmNwbTZRQkVkd3loQks3YkFrekp6T1grWHRjbnR4a3NybWZ6dDhIeUhGWnB0K1l3VmlSODFlWWZjVVQ5N0gzeFZoV2FiUGxNUCthT2FHeVZveEJWWW1aVjdreHU1VnV0NzhXSjEydjZFcjExbXZNVE5JVGpEVmtpdFFwSDFqTlZlcWlPMHFQQXd3ZCtGNytnWVJnbmFzQWxXWnV1WnI3aGxKMTdhU0JSdWhWVU1XS0daNFROK1hWY3FVQ0cxckUzWUxzY0xNL3BwMzR4YjNhTmpHQ1ZvTWhaZ1pYYWNmdmZWUk96RFN4T0J0aHBacGF4WVJsRGFuV2QycVpDYTJ5ODB2a3FRYmJIM3VkK3AwR3lWYis4dWNuUU1vd1F0V0FRcmM5emxiOXVGRkozc3drc0xlVGJiV0lWbWhzLzRiNzNsVWhHYmlWc1hHOTVrYTRJdlZXaG0rMDE3Q0I3VjNDaEJBeTYvM2s1Ri9nTnlaSjZOK2oxNGFTQk9wQW0reEpqUkVrd3lxa3JuNlU0MzBGYU4xS3hsOWxsNW9oRWVQL05yRlpvNVUvb093dktjcjBlamRkZFJBazFaZk1EVXpQaVJEYTRYcStXTnRiNERMOFZDcE4vSUFpWXI5OGNtV2VFejNwWHZhTFpXSTdWU0xDdXZhVFkrMWJIVXJBR1REcDlKclJTZkEzeVV3S0hQUDFXYnFBb0UrZCtjNzJXai9Ybko1ejcvRGhhYVdZZ3pBTVNGcXk5WlVTTzF5b0hzN3libDQ5TDlEajVmQWRiV0hOZTUxOGZqOGJyL1NCWC8vWGQvd1FXcnl5aUJSVjErRXJBeTYvR052WGdwbHlMOVRoNkpXYXNMaTh4NWtzSUpTQnRJelUwVW10OC82RThIWkRmS0FXQW95NFloV0Q2bTh4Z2xhSVFPanp3V0Z2U1JtZkhlaTVkR0ltMDN3OU5kOW93R3JoMTcxZ3pld0dQZTJrSnExY2FlRTdncEE2cmpBVXM3dzErVlBFTGRJeHpDQmRmTU5na2FJYWlTck5xKzVJSHBWa1daYmNUTExzMndESWhsVHZCRGhBQStlM21qdmVhMGtGcnRGTkVMUVdCc0tWRGRSY0dSZFBKNy9yVVhNK0RyKy9ZK1Azc2t3TmpzeVQ2V2w0b0VpSjNaMEZQTzZtbXduUm1oN2o0T0FWWXR5VDZVQTFHL3crNHBBUGk0VVNlQmRrWkE3Y2phL3VqT1RPRG9UbVZBS0U3Rk1SNmZ4SVVxdHlMZGtqOXA3a2JBbnpUWUpNc29CRlNxY2NDVzdDaVJRLzJxREFnVmVJWVFvdXVsQ09pNHYwZCtwWlNwTWZlSklOV3RVUi9EQy9YNllRZ281VEkzYXo1TXhEUngxUHVHZzArcHB6VkRWSVNBQndIMmtBMzdtUHVRSHJMUHY2UTNhRmU3S1o4dk8wbllHd0ZWK3VEc2lQZnVGbC83dXFnUEgydkUwZUVSVUdsc3EwYjA4RklWQ0tEbUc3T0tyNkFadW9VUThDQkF2cElFUlNVYWFRZlJveVYwcVJJQlhabzllNnBSaEtqMHdvWktmYUxidlFqb2pMNzlyaFV2N1NkZjFJbkc2Vk91bnp6SzQyU2pXWnhqci9mcHFZaDZuQzUrY004VWsvREIxYWtncXMvL1lHVWZKNXFxMFo4OHc2WnFxS25xYkp3cWZuTFBXcjgrV2NpNGJHcTJtWDVqSXc0VlVSUWdvTGRsUGU4d0ttanVxTGNvMzNueVJmMm93NGVlYi9Vb3pPUVBVS3RNRUcyYm9kZllRektvVTJ4VFo3TDF2c2IwdFoySFZHTDhUT3NObzZuZlU2QjM2YWRHQWIrMkhwWkRtc2ZaME9tYXM2blg5TU1xOFFFWVYxSEoxRFg2ZXR1TWRxY1BvTEpIWkZHOVEyN3ExNEhvYlkzWlN6dVBxTUdINEZrOTJEbjFqcEhlTnB0N1crTVFDbnRNSnJXR3pmellNTTAxeDFUZTQzQ3QvYVdacS9tVTU5eHBTYjlmOEdRd01mSFMzMHJRU0t2TFFHYU8vbFVlcUUrQXlqWk5zQVI5bUhqcGIyVjRwTlZsSUJNL2NhWjNOZnJVV2pHL0hBdTZtSGpwYjJaNHBOVmJSbmo4bXY3d096M29QZm91dXhvY1lTVG9ZdUxGR1lRT3A0aWsxZFZXRTljWjZTS1FMaVdOUFBCRGdpNG1YanJZbGRNa0ltbTFpbldaeVIyNWtaN3FGYjJITVlqZ3Q0c0JaOE9KaVpkczVyTnZ3Q1N0ZHBqNnhDWFoySXk0UWNlbkhWNmdML0ZGZ1M0bVh2cVBNeXBwZGZqZktabmRIODc2SG5TdFZZY0lTdTVMOXNsaFpvcU9pWmRNMWd2SWNVbXJrdGtUbTVuZU8yeGZPYXhEM3dJOWFYMExKbDVheTdadUQ1bTAyc3ptTFFOUnJ4enVrSFpYajJWamVNa0lKbDdXWnRINkNqSnB0Wm5OVzg4bjNZc092OEd0M1ZFRXZ6U0RpWmZXTnJWdUQ1dTB1dEJvM21vclBmRzFydFdBd1BjaTZ5VmJONzFXck1nVlRMeEVXRzN3TlRwcHUrbFlBN0IyYXFMYlRBUGU2RU11bGNQTFFERHgwbjljMFVtcnE5UG5MV3JzNVRkREZQNTNrdm1WRGtuTUxHWEZ4RXNXNDBYRStLVFZnY253K2JZSTBCWTNhVE5ybkFXNnZtRzdUTlptZDlpU3l4SWRFeTlaakJjUjQ1TldwOW5hWjdPTEVOci9wbDViaHhDRlE3d3I5NzRIbDRGZzRxWC9DQ09VVm04YWpYWnIrcU1mNkVFWHdyVGRPZ1RyWmNWYmN2OW1iQzBiSmw0Q285RHdNa1pwcFZNejhVOTdkVEl6Rm9XRDdzaWkwYkZsSUpoNGFXaFBnYVl3U3FzM0dIclV6UVp3d0hWWlYwODNOUVZvbGJ2aHlpVWRLVE1tWHZyamdGSmFYVGM3T0hyb0QzK29CK25XdlZuQ290M25wcHFUQ1piRzZaVXNSakh4a3NWNEVURkthZlZUSUdPamh5SkEyOXpVQlFHWXZlU090TnlWRzFoa2c0bVhOa08yMVFwT2Fmdk01VnM0WVB1dXgzcitPUFA4QnhOVjd2K1BLd1BCeEV2L3NVY3FiWi9JcEQrYzdYclEwV2xEdHhueXQ4cExIRjRHZ29tWGRxTVdhZ21wdE5yTTJxYXpReWdndks1enJlMlNRQ29LWjlMS2pjbGgyNUtZZU9rLytsaWxKVFByWUdZNkNnZTlHbDBHZ29tWC9tYUdWZHBPdTBiOUFXM1dnOTZnYjdhYUxWRTRNQ2w5MG1hTlo4cU5pWmRNMWd2STBVcExaaWE5dW5ZYjlFWVVEcG9pRTVtREVybVllQ2t3bTh4YjhFcExadGJjekdCNU5OTDMwaXR2dWltWHJuMlllRW5udXBRU3I3U0xtYW5VV0ttTVI3MnZ0WmtCb21hK1F3RThCQjVNdlBRSEFMRzBxaGhveVVEM2h3TlhENjNOekl6Q21hU3lER1NJMEpoNDZROEFZbW5KelBRVGQyMmVVWUJZek42S2xtWm0rSkg5RlU3MmdJbVgva0pqbG5ZeHN4RjYwQi83ZUErTnplejhkcmE1QjVhQllPSWxQaEMxRktpbDFjOE9rNW5WampPN0g3YkpIQ0RsYXlBR3ZBUUNFeTh0c04xdUE3ZTAwNXVaZmh1S21iallIdEh3dHhDRnU3Nm5qUDFhdEI3dTEvY05KbDU4L0xXOWhseGFiV2F6dmtHdXFaazkzNnVuMXVUMnQydDlwcEk5Yms0OFozejVjN2xCa2YvMTltMUhmQVpGNkRDYmwyaFhVWUlRS3p0Y3o1WTJtYWNtVXBPWktRUWFyRGNRaGErY3czZ1p5QStFYjRITy8vVGI3ZDd2ODNmV25rc3VMOUd1b2dSYWNmOXU3MXRBSUUxemFrZkUyc3lWZHVFamNwUXU5V1pEU3NrUXZCaDNrODl1WCtvM1ZVWVZJODdDS2dxSFcwQUIyTWRKakN4dC9lTTVHRy9uTCtEdCt2WHpldjE4Q3k1elhqK1d4MHUwcXlqQklwRndrNE1DQzhKMlJMeTlQR2tYWGlOSEdWSnZ0eVNVQVA1bU95WGI3UjdtVzIxbU9UcnNsMjRkaFFPZGZLTFBVd2J5ZVAzOFhlUnk1VE16S0NDNWFsZGVMSXJwcFpGNXZFUzdpaElzaU1oNVpmc25DZG9SOFk3enBGMTRqUnhsU0IxcGljeE1JVkJ0WmhDRnY4L3JqMmgvRmJPcFIyU3VmRjczbU5rTFptakRUWVFoaDArcW5lWHhFdTBxU21Cb21kb2gyVnpPMmhHeG52T2tOWGpkUHN5UmVydWxrM2IrVjBGRjVNWlArYnJkYXFaVVI5aVYrM2VGMSsvNWZQMzl1b3VYWDNuTURBSWM2eDZ4TENaT0JubThSTHVLRWhpY0trQTk2L2RDMVk2SXRaa243Y0pGNUNoSDZraFRaR2JLSG1ybkdUQ0Q1Ni9uSTl0M3R0T1dZZUhMMU5yTXdLMHkxakpHTHNJWjUrTFNqbm1VeDB1MHF5aUIyYmRnY3lNYVpjVHRpS0N4UEdsTlhqZVBzNlRlYk9sRXE1bWFWOWM1d2doeTd0ZlhRSnBEVG1RNnluTHZDNWpaOCsyK0VaeTVSc0djcE4xcUhpL1JycUlFWnU5aTFZMEUrKzJJb09zOGFVMWVONCt6cE41c2ljenM5Qis1MnRTYUdlUW8vQXRXckF6RWIyYXNDdTdzYkxieGxqWjlNVG5ZZWJ4RXU0b1MyRG9tc2pVTzd6YUpldHkxQlJGN2NyWU1lWmNuK3p4VGF2dG05NnlWbHJudEh1WmNBL0RmS3BaaFVBSTZJd09IWUZEbE56TisxZGxPZzN3YWZPSmVZeVl2MGE2aUJBNXk5OHZ6RWsxY055UEtsTmJoTlh5YUszVzRKZmlta1padDlvSDZ5MFpPNCsrNi9rT0tIU3NENGNPNWlzMkVWMlVuUWNTNzd2d3p0NGx4SmkvUnJxSUVadWU3SDJkS204eGZVNmtiYVZreTgrZ0kyd0FBWXhKS29ZZzFhQlZwYVNEOFppWUNNVHNwRGpFNWZLTHJSQzR2MGE2aUJGcVdBUWU1MGlhejJGVHFObHFXekRzK3dqWUFYSjNzdXlHbldJTUMrUkdnODV1WmVJK3FiYnFpcFdBdVJmV1p6UXVIWUt1cktJSHFlc0QvYkdtVGVXd3BkUnN0UzJZZEgyRVRBQ0FLRDJxL1dJUENaaGd3czlmemZYWGlPWkZiaURtTitieEV1NG9TakJ2V2ZHbUJWNmhkdS81cUhPK3NPdnQ4dTdnajJGTHFKbG8yRHVYNm5sc0FBRkc0bTMxZkdPTm1CR25ENVlwOUZEQXptNGlmOFdSS3NCMTVReFV2dXROb1YxRUMzVlRYZ3hKcEg3QUFNdmJGa04zaDhQcjhaV29RTDdFcGxycUZsblVGc25makxRQ0FLRHljL3hNKy9qdjRXdWQwTTJPUjJZWTlDNlNxZU5GZ1I3dUtFdWltdWg2VVNQdGtDVnptWTdEVU1LeUdGejUyTElTTzJsbXgxQzIwckN1UXZSdHZBQUJFNFk1N1p6SE54eWFjaUU4MnN5U2ZzWTRYeFhlMHF5aUJhcW52L3hKcGY0UTFzVkY1UURYS1RUbVBiRmN5a2w0cWw3cUJsdlZGc25mcjlRREFXemczOTR5bG1ibXV2eElzMmN4NE9VbllPZVh0VmZLaWVJcDJGU1ZRTFhYOVh5VHRVMnhtTXduK0xrWm1LbUU1SzVlNlhzdTZBdG0vOFhvQW9EN1BUdE01VE1zZVFqTmxxcG54UEdNc01xdmtSWEllN1NwSzRFRFE2YlJFMnBkTVJySEp6M3BLamNtME9WMmVLcVN1MTdKT0VPN1ZiRFVBRFB4TlptVzFWY2l2VERRekh1S2RsWWNUNkxDV0Y5RnN0S3NvUVlDOXhwZUxwUDBXcFRXUU80R1BHVkp6ajNDTHd4cXBxN1ZzaTdFamZGY0xBQnNkdTFqRGxWcFdvd2Rxc1VMN1ptNHIzRmhEanFja3J1WkZ0QlB0S2tyZ010L2x2RXphcS9BWklhcURqK2xoc0dxZFRXZWhSdXBhTGVzQzRKNk5WZ0lnU3FrMkdaWTloTkpZYWFzWjc4ZlVDaytYOWJ6d1JxTmRSUWs4dkxXL1ZDYnRRenFHdkRiSEtySmh5ZnF0K2JKSzZrb3RhNC9lM2kzV0FQRDQ0a0V4UEZzVnp1ZmYrU1RJcHM2QXc1ZGtabXptUG0rdVpVMTRZZUJIdTRvUzdEQ0V4ZEsrenFKOGxJK0tOU0pzS0VOVFlRb3NtMUxYYU5sbXcwZjVzaFNBbisrbnZoVUc2SFpacFVFZWY5K1hwN1JEb0FDYTM4dmxlMlVyS1diR29wQnIySlNiOFFLREZ1a3FnYUQzeURlUmxvMkhaVlE4OGdyRno5VlNhMVZaYVVsdnRKQzBYd29BR3lmcnMvTHJaYzJ3UmVSNXFEakJ6SmpxV3c2T2c1M1RoU2ZHU09SRnFOTldWOXdNTndrYzN0cWZ0cENXZzI2cFBGdWpRdzVIQWl3Uk1VdTFMTkxzY2I0dUJRQzhEbmlaeC9WMnUxMnZaN1ptclhhMG1ISEFHM2l1bkloVE1iTFZoQmszTTlaUUtJSENnVzdHQ3plaXphNml2UFFmK1JiU2NxT3kzQU1XbXExbVNpVk10ZFNsV3FZWU9Qei80UUJFell5TmNTVDUwV29Vb2wxRkNWcHgwcmtkWmxUMkpobGNXTStVa290NnFZZHJXV2M4bzgwUEJ5Qm1aakRHVnl0V2o0cFVUQkR0S2twUTNQWE9ONjZNaWxsUzZDbUxCbElQMTdLZDhWMTFOeHlBaUptQmUyUG1NZjh1L1V3dTJsV1VZSVV1MGdzODMyR0ZaaHMrWXd1cGgydlo2SUVZRHNDMm1jRVlXd2t4dWJ2YUE3Vm9WMUdDSGx4MWFaT3ZYV1pveG90Qy9FRnBFNm1IYTFrWEdETWFIUTdBcHBuQkdOdURIeW5zeWhEY0pZMTJGU1Z3VzhSN3pncHpyTkRNOEJtLzdKMlRObElQMTdMUll6RWNnQzB6Z3pHMk01UDN6VUtGR2l5alhVVUphbnJmK2Q1VlpwanRWa3U3c3lleVJsSVAxN0tkQVY1MU54eUFEVE9ETVhaU2pOKzJDN21TcHZoQ3RLc29RWEhYKzkrNENzME1uL0dmdFVQWlN1cmhXclkveUhhUHd3RUltOW5YMjZuSWYwREI2K3BWYzdZNGhXZlJycUlFaFIwUHVZMjdpR1lxQ2F4SjdVMC96Wm10bWRURHRXd0l6a2Fud3dIZ3RlSSs0MkZqYi96QUROTUUrRGpMbXlGSnhXRzBxeWhCUmVmNzM4cENNMnNybXBVRkM1L3hybnhIeGxVN3FZZHIyZjRnMnowT0I0Q05wYzhWOU5kSGhldUJiTEd5enFKZFJRbXl1aHRPekVJekszL0w1Qk1YcnNZanVnMmxIcTVsb3pFZkI4RGo4WGpkZitSWS92Njd2K0RDZ2taZ2pMZWZJRjF1enptS2RoVWx5T2x0UEMyUHhLeGRNL1lDSGw0c1o4YStMYVVlcDJYajRlWWNEQU5BUEZnSTQydCt0UFBJSXpiekczbHNwYUhiUUJqdEtrclFoby9kV3VGdnpqUm1OT2dZdElBOWF3WnY0TkZjTkpWNm1KWnBjUVlmREFPQW1abXFMSWJ5WWppRUM5ck01RXRVVjRabStUcHRvSXQyRlNWb3c4ZHVyYkFNeUdKT3ZGdjRZVTcrOGtiajJZT21VZy9Uc3QxQWpYUTBQUUFSZkQ3eDY5L3pyNzJZZ1pEZnQvZjUyU1cveEJDY1hzdW1CK0FUN1FpZFROTnIyZlFBb0ZQSlQyUm9laTJiSG9CUDFHcDBNazJ2WmRNRGdFNGxQNUdoNmJWc2VnQStVYXZSeVRTOWxrMFBBRHFWL0VTR1NyV012YUZ3OVpLWkl3SlVDc0FSWlNXZVJ5RlFxR1dpRUNWcG04R3NJQm9sNVVhL2hRQnN0RWhmRVFJdUFtVmFKZ3VGZE0yQzIrcHkvb0NYTEpqdnNsaStRWEpVQmdBUzVvbU5neUJRcG1YeXJvVEtILzQ3RFppOXl6SUFEaks2eENZU0JJcTBUUHhLd0tvd3pDY1NlL3JiTFNEejBRMjdWZ1RBTUc2cDQyTWlVS0psUysxeVhHWmF6ZUlZRWNYSEkxQmladm9lK1BIZXdPZEh2U21HUDdRb1k3akhYMUxPSk5Ca3A4dGFHT3NCcEU2ZFViT1RJbENnWmNiamJpR3pZYTg1RjJyTEh5Y1FaUC9Zd3dib1lDNEFBSjBNeEJCMkJQSzFiSEVaM2JlYmFWbjVFdmJtRHh2d2x3aXhSZS9CM1VmbmZXajZqbkVIK1FDTTQ1VjZQaW9DK1ZyR2t4cnljY05BQ2xGWWxGalFnSks5M1lRdFpleVRrSnpjRjhwOEFQYmxqM3I3QkFTeXRVeXNWTUptckZmYUdXaG9HdGd4QTZ1OG5kanVtZmdrYkxVWkRlMXdtQTNBRGp4UkY1K0dRSzZXY1NkUTJZejVzaTBMR0pYeGh3VU5EaS84dlhqc3ByUDlwbXJybmtFbnVRQU1ZcE82UFRRQ3VWcG11b3hnTnlIWkgzOXEvUUpuVWZxTDcxK015YnovcURramxNNEppVWpYQ1lGa0JESzFUTHVEVWpuTlY3ZTZmZjc3VmZiRjFyRUxValhXQUt4K0ZOcVZoODRKZ1ZJRXRKYjlONlVGMjJVRTY0bXNUOHBiUEt0dHRKUk85cVhKWGM3MzVZNTYrd3dFOHJTTWU0STY4QUl6MjhwbzNMOTE0L0RxNUcra3E1bm1NVEpqZk1ad2t4UVMwamtjQUFBYm5rbEVRVlJqRU1qU01yNDQvWm52OFF6bTUzOHVoc2NvUE13enl0Z3NDNEF4WTBTOUhoNkJIQzNqTDBXK25VelBNVkRWd1I3NkZKOHZsbWxjSWpyS05CNWVZMGlBQWdSeXpJeTdqSkQwVUNZRS82M2YxZERkYTdPNnZkaSsyZlAwMGdsS2RFRmFEZ0JhUURvZ0JMSVF5TkF5WHA3SWdqRjlEOWladDNoWVZvSHd5aXBwaXlvWkV2UXlzN2h1U0t5Rm9kaXNJYXJVbEkxQXVwWTltQ1BJblVTMUpRYm5iMjhhWEJRWDg0ZW11YVBKYlBFbDd0ckttZGljN1hTV0RzQk9ERkUzSDRoQXVwYnhKWXBibFZHaTd5OEZma0NyTW9mUDh5VWl5Y2dXdEE0L2FGSTVLT2tBVkhaRXQwK01RTEtXY1hzUkdRemxBTExWTEpEVCtQdVMzaVFQMDJSQTl2aENGNWtaSGpBNWpST2JRVy9SVTgyTXU0eHlMVElmaFRGK3FjYkxLbDhEQTRYODNodjJ2cGdLd041OFVYK2ZoRUNxbHZFOWFSbUk4WGlMTFdYd2lYbUJQTVVZU1B1andERVZBQlRNRWhNSFJTQlJ5N2pMcUJjbFlXSGliMFJ1dnBxaFN5OGFUQ2NDWU54Qmg0UkFMZ0tKV3NiSWxqMHl2UXNHVjdlS2g0RVpsZzI1ZWJQK3VaeDJvazhFb0ZQdjFPd2NDS1JwR1hjWmw2SkV0Uy9HMXJQbGFnQ3dWOFFRQTdmdGRUa05nTDI0b1g0K0U0RWtMZU01RDhQejAxVWVZR1o5TnNJZTk1LzhUNUU5SndId21XTlBVdTJHUUpLV01hS3o0Zm1adjM2dEE3YVdMUE84Smxzcjh6NGxKcDhFUUV2WnFLMEpFVWpSTXI0ZGJXNHJtUm45TGxsRTh5R0FERXVMN1M3NHhqY0ZBTjk5ZEkwUVNFY2dRY3U0VWRrYWJLaitraGhKN3pST2FUNTRiWFMyZlhpTnhvbWVqaE1BOE54Rmx3aUJIQVFTdEl5VEdDNGpOSytmY3dHOXQ3L0o2UnNGYlFJQUtQZ2tKbzZNUUZ6THpISXBKV20wZUZnUjR2OGZCd0MvRE1RaGRnU2lXc1lmNG5RRE1QTTlCUWpyRkhOQWp3S1EweGpSRWdKZUJLSmF4cmVpM1ZSNVF2R3d0emVFRjZNQUlPU1pXRG9hQWpFdDR5N2pLbEZ1WmdLTi9iU2pDYy80alFGd1JKbUlaMndJUkxUTTZ6TENNNXBHeWk5V1BJeE5Zb2VmQ0FBT05aMFNBaVVJUkxTTTV6bzhUMGdiWmhaODgzQUpPL3ZmRXdGZ2Y0YW94dzlFWUZ2THpCak10Q3pyMkEzY2pvWFNOZ0RIa29XNHhZckFwcGFaRDVaWmxtV2RsR3dLNDRGakV3QThiQkluaDBaZ1U4dk03VEhMc3F5VFZZTGtVSUJzQW5Bb1NZaFp2QWhzYVJtdkVENzdQNGFoZFNrZTNnMnhMUUIyWTRJNituQUVOclRNZlAySGkwTDM0bUczdzI3bkd3QjA2NU1hbmcyQkRTMWIzaGkzQnNXTTJyb1VEOVB6Wm12UTZjcGhFUWliR1hjWkErK0hzNHVIMnd0UHo1dTF4NVJhSEloQTBNeTJYRWJnMTh5T2VQYlZLaVV5cTB5TUtEQjJhRCt0azhaREVJQzAyNG1LRUVoQUlLaGw1aHZqUE8yWXhjUG1FNThlMHBKTDlMeFpDV3AwRDFZRVFtYkcxNU9neTNnNm1SdlhHMlJZeFY3NENnR3dVTkFSSVZDTFFFakwySU9iVzlXS3BsdDM2T0xoRUFDMXdOTDloTUNDUUVETHVFKzRWVVZscGhxM3pISHBDZWxSQUFDazNCSmJ4MFRBcjJWOFcyeTd1c05NUnh4VGRNRzFINEFqUzBTODQwUEFyMlhzcXZ2RXRNTjd4cHVIblR0eG5mb0J3TVVqY1hOMEJIeGE5dkErTWUxSWFxWWFqMXc4N0FQQUVaVk9DWUZLQkZaYTl2b25YdDE5L3RvS3pVNHYwOHlPbkFOWkFWQUpLTjFPQ0t3Uk1MWHM3MnErR0k0RlgrZm55dFpleit2WkpXT1U1K3Z0a0lsOUU0QTFQSFNGRUdpQmdLRmxadktRMlJqL3JFekhMUDlRUk9yL0VWL1phQURRQWs5cWd4RHdJR0JvbVZsMXJ3eG4vVXNVK2daTnNoeDQya2QvU2N2VG9aWUZ2ZkRFNEU0SW1Gb0dDeFU4WEhhOTNtNjNLM2lHekRWYy96VFpIN3ZNbmtHN2NrSk9LOXhJK2FQdU96SGVxaHNUZ0ZadFVqdUVnSTNBOUZvMlBRQzJQdEJaRndTbTE3SWhBTnd2ejB2NzV4cktGQVFUTDJVUzVONDFRT0loV3BhTFMwLzZFUUNJbjJGY1paZDZpaGxzR3hNdlFTYWJmakZDNGhGYTFoUzAyc2Irb3pJNCsrMnhxN0xyL1hvTWc0U0psekNYTGI4Wkl2RUFMV3VKV1gxYkdvRDluRGoxMDkwbFQ2SFdDMnkzZ0lrWG03TmVaME1rMWxyMjMxNWlJVzkzd0hLdXVzVHdaQU1tWHZiUmxDRVNxMDdmczI0YkRRQkE3ZkJqV00wdzhiS1BtUTJSZUlDVzdZTm1haThEQUZCUG5tUDRaVGhNdktRT1dSM2RFSWtIYUZrZFNxM3ZIZ0dBQ0E4d0xHYW5FeVplV28rdHY3MFJFby9RTXIvMGc2NE9BZUR2OXI1dFB6VzdIeHFZZU5sSDZnRVNEOUd5ZmRCTTYyVjZBTkpnSXFvcUJLYlhzdWtCcUZJZnVqa05nZW0xYkhvQTB2U0VxS29RbUY3THBnZWdTbjNvNWpRRXB0ZXk2UUZJMHhPaXFrSmdlaTJiSG9BcTlhR2IweENZWHN1bUJ5Qk5UNGlxQ29IcHRXeDZBS3JVaDI1T1EyQjZMWnNlZ0RROUlhb3FCS2JYc3VrQnFGSWZ1amtOZ2VtMWJIb0EwdlNFcUtvUW1GN0xwZ2VnU24zbzVqUUVwdGV5NlFGSTB4T2lxa0pnZWkyYkhvQXE5YUdiMHhDWVhzdW1CeUJOVDRpcUNvSHB0V3g2QUtyVWgyNU9RMkI2TFpzZWdEUTlJYW9xQktiWHN1a0JxRklmdWprTmdlbTFiSG9BMHZTRXFLb1FtRjdMcGdlZ1NuM281alFFcHRleTZRRkkweE9pcWtKZ2VpMmJIb0FxOWFHYjB4Q1lYc3VtQnlCTlQ0aXFDb0hwdFd4NkFLclVoMjVPUTJCNkxSc0N3SUFmc2d1cUF5WmVna3cyL1dLQXhFTzByQ2xvbFkyTkFHREVEOW1GWU1MRVM0akh0dGRIU0R4Q3k5cWlWdG5hQUFDRy9KQmRBQ1pNdkFSWWJIeDVpTVFEdEt3eGJKWE5EUUJneUEvWkJXREN4RXVBeGNhWGgwZzhRTXNhdzFiWjNBQUFWSmYwTTRLVlkxZDAreEQwVmFmME00TDcvWTdpa0IreUM2Z2tKbDRDTERhK1BFUmlNalAxRSsvN21kbVFIN0lMS0NzbVhnSXNOcjQ4UkdJeXMvM05ETlZQOTQzNFViM0docFBaM0FpSnljd0dtTmxwd0EvWkJYVVJFeTlCSnB0K01VQmlNck1SWnRaVWE2Z3gvQWlRbVpHWjRkZlN3M05JWmtabWRuZ2x4aThBbVJtWkdYNHRQVHlIWkdaa1pvZFhZdndDa0ptUm1lSFgwc056U0daR1puWjRKY1l2QUprWm1SbCtMVDA4aDJSbVpHYUhWMkw4QXBDWmtabmgxOUxEY3ppOW1mMGZaV2IvOS9CalNRS2dSZUIvWjlleS8xRUE3RmVoajFZWmlMRmVDR2d0KzMrOWVrRGU3dlRMT2ZMeCtRejJ6ck5QNW1SbW42SEl1S1VnTTFQenpCL3VnU0x1am93QW1SbVoyWkgxOXlDOGs1bVJtUjFFVlkvTXBsS3k5OCtScGFqZy9hWVErS3BvaEc0bEJEWVJVRXBHWmtabXRxa285R1VOQW1SbUNnRXlzeG85b25zM0VWQks5cjV2a24zdWwrcTFmZS92ejVXUkpCdU5BSm1aUW9ETWJMUXVmbkQvU3Nsb05TTXorMkExSHkyYU5yUFhhRTRHOWE5K3VZQ2N4a0VETUVXM1pHWUtnY3VPNHozZ2greUMwbUhpSmNoazB5LzJsL2lobE93OS9XcTJvNW1OK0NHN2tLSmk0aVhFWTl2ckF5UmV6T3pSVnBiRHRIWlJFODErWmpia2grd0NBNEtKbHdDTGpTK1BrSmpNVEp2WmIrUGhERGVud3NGbm1HUzNiekR4c28vUUl5UW1NeHRnWnVyWkcvb1p3WDBNeSs1bEJQb3Y1VEs5YlY3bU9mdFdDT3kzbXFrZGNReXJHU1plOWxHNkVSS1RtV2t6MjAvcGgveVFYVUNITWZFU1lMSHg1UkVTazVtSnZCTXNhZnVaR2YyTVlHUEx5V3RPQkdjN0R2ZnBkRmN1MHptUDFjK2hIbUZtOURPQ1EvVm4vNThSMUdhR0lSd2ZncjN5SWQ2M0lkMVRwek1nb0RZUjVsV3lmMm85SnpPYlFlSEh5S2lWYkZkWGRZeXMvbDcxUkRQdGV1N0hoYTQyUkVDN1RQdWxzeHR5MzZJcDdUWlBHNTIyUUpIYTJFUkFKd0NtTlRQS3RXNHFDSDNaQWdGdFp2dFY5TFZndTJFYlN4MU13MGFwS1VMQVJFQnZ6czc3VUtOS2dVeGJCMlBxQXgxM1FVQlg5TTM3d2huOXBzcFpuMUhvb2xqVXFJbUFLbGQrei90cWExVktPdTBUZDZZKzBIRVhCTFNaemZ1elEvcDlxTE8rMjZ1TFlsR2pKZ0txWEhuYXQ2R2VUaG9DTWpOVE0raTRJUUo2S3AvMUhRVW5XY2NMaVpCWlgyL2VVSjJvS1Q4Q09qQ1pOLzdYV2FCNS9XYS9idERWWmdqb05GdXpGZy9Ya043VG1EZlplcmd4T3hyRGF0Tm80a29qdlVNLzc5YmgwYlQyYVB6cUVvaUo2MloxV2VlMGhUQkgwOXJEOGFzTCtpWitDa1NYNkU5YjFuazR0VDBhdzdvOGZXSVYwMVBOdE04Q0hVMXJEOGV2ZnR4c1lvZUpIT2ZEcWUzUkdOWnh5Y3poUDZXQmpxYTJSK05YWjlubUxXazhuZlRlNGRGR2ovZzlDQUswTlFzRHBhdXREakpveE9iUkVOQ1Z3elBYODJrUTVpMDRPNXJlSG94ZlBaSFBXMnQxT3VreWtKbm5tb01wN3JIWTFaWER4Mks3TGJjNkQwUkZqVzJCcGRZa0FxcWtjZUphcTlOSjcwOVRVU01aUmhjRVZDNTc0aUlRNHdYbk0rOXFkRkV2YWxRZ29NeHM0aUtRMDBudlQwK05BcGxFTndSMG5kSGM4N2lhYktaZTA3c3BHVFdzbzVLWmQ2ZVgvZW1KSDFNZ1craUlnTTZ4emYxOHZ0N1c2QWcxTlQwdkFuckhhTzZOV1EzRHZKcEFrbmRFUU5jL2RPempBRTNyUlgzdTJlWUFJM1ZNRnRYdTlOVGJaa1pHZjI3ZitaZzZmQUN1MWU3MDVBODA2b3crN1U4ZlFHbVB4NkxLWkUvOFVDY2ZORFhkekk3RDhUVDRDQnpyVnhUTW5jOC9uWlR6UFBtcWZnU2RQU0NQK2hVRnM1ZW1xMVFRYlp3ZFVJdlJzNnlmblo3NU1SZzJTaG9JOUVOR0RCNFBBZlhzOU9TSnh0TkpMK3V6enpmSDArRURjS3lxSDZhdjVkTzFuYTB6K3ZjTG5tcFJUTHowTnc1RTBxcDN6VkNDVGFWY0crZUNtUG0ydHR4U0RjWEVTNmtNNmZkaGtsWXBGMjBYcVFtbjhkckQzSVhHbHB1dWFRNGxKbDRjMWpxY0lwSlc3OHBpbVhBN3dKM1lwSXBTMjJiMGVjalgySElUQlZxUlllSmx4Vnp6QzVpazFZL0JVT0N2cWhyYkpvUDRyamVTWjBVeDhkTGNxbFlOWXBKV3BiSGI2dFpLNUNOYzBCdjFMWmtWaGY5dEY4aFMvakR4VWlwRCtuMm9wRldic2tqbTIzUVVPMUNxTUxYaFJyMU1YNkxZOHNiRVM0ZlJjNXJFSmEwcU1hSU15UElBZGNPRWhkd3VRZUVyWU9MRnNZa09wN2lrVlRNNFpVQ1czM2x2bDdEUWtXOEhQY3B0RWhNdnViem4wK09TVmk2dDd6ZGxRSlp5cTNhUmxOb2p3QUF2Smw3eXpTYjNEbHpTcWdvakZGNU5McFN0NmRVTTJBd01sVjk2dnh1R2U0VlNZK0tsVUlTTTI1QkpxOTZBUVJrUUdFTzloOWhvYVlmMkxqTDJIZTZUWStJbHcxd0tTYkZKS3dQRk4yVkEySUFxVDZPUlVVQVc5eUVCYnBoVktkTThUTHlVU1pCekZ6WnAxU1BEalJRckJ3cUV0S29PcE0ya0F6N28zMGsyMlM2clVnWWJKbDdLSk1pNUM1dTAyazNLRWVKemFWV2syaVlIY24zRGRwbjB5a2NYWm1QaXBiLytZSk5XQmYzVFB3VWpobDdsWFp2a1FDQUtoOFNIck9CcVk3akZDb3FKbDJJaGttOUVKNjFLeUl6MmFaSVI3RXlvZk9nR09SQndGRmhlU1U1a1krY3hUTHgwSGtGb0hwKzBxdFNLUWpNeCtncVBCcjhseUtKd2FGUVdTalpaSDRzMUZCTXZ4VUlrMzRoUFdwVmFTeGJod3dsVmtYNzk2ZzdteFJNcEt2b2RDUndtWHZyamdFOWFwUU5qWFpyK3lDZjNvSUt6K2xEcXh2SWY3Q09yMlJxNG9hSzlncitZZUNsZ1AvTVdmTktxekZyOTVKMEpCVnB5Rlp6Vk1nakxvblRFWllzRDM4eVBpWmRhWE9QM0k1Ulc3Uk5SYUthR1R3Vm5sY1ZSanpQUGY3QldwVjgrRG1KTXZDaVkrLzNIS0swS3pVWjZOUDBRTDJsWnJlK1ZHOVF3ZnlsTWg1ZUJZT0tsWkVqeTdrRW9MWVZtcXlGVWtOUUZaeW9LWjgzTDliSFNibGVNSmwvQXhFc3kwOFdFR0tWVm05TVVtaTNES2t0OTZ4THdPZ3FIZGtlWGdXRGlaWUc1MXhGR2FWVjVmbVVnMGd1eUllMjJ3R1NKd2tFRVdRRXc2aEVJVEx6MEgxQ1UwamFadWZ0anQyc1A0SFh3VDRXVFowVGh3THFNOWdidG1XRGlwZjg0NHBSV2F0VG9zdGIrOE9mMElCUHdGY0VaUk9GRytsN2E3YUNYN21EaUpXY1V5bWhSU3F0Q3N3YVZSV1dvb0x4THBpektnelBZNGphWFFyWGpQVVJZVEx6MEJ3Q250Q29NNlMvL2tYcFFLZjNpZ05XTXdwbmcwbWNZZ2dFbVh2b0RnRk5hR1pwVnVFZjlrZHUvQjVYU04xZWtIQzdBVE8ydGFHbG1oaCtaMDF3VkxTWmVxZ1JKdWhtcHRITDhoejgvbjRUaGZrUnlQN2swWjNGK08vUFd3RElRVEx6MEgwQ2MwaXJ2YU1RMDJ4L3o4aDRnS2N3L3Fvd2pyeVh3eEIxQXBkTXdJQUxHeEVzZWlpWFVTS1dWc1g3cHJGMkN4Q0h1VVY1ajBTb1BVYmk3Mlo5UUJ2SzRPWTVtRTZDeWVmbTUzQ0RQZXIxOTIxNXZFMmE2TjVJdGJYZU9SQWR5MGk2TlFYYmlja0EzMG1zczJsQit2bGNwU3NneXM0OXJmWVpnUCtCWGRoaUdURjcrMU5NSndPejV1Mnd0TjRUYSt6QlQycjNZVStuOHcrSFpIU0RsTlJaMEJJNzR5am1NbFlIODQyYmQzc3p5ZUhtQnFWKy9mbDZ2bjI4UlRCWXQ1Z1prZjdmM0xTcFVPNkk4YVEwK094L0tTZGFKMXp0M2Vvam1sZGRZNERxdG9uQVFXTWJBSHFBZnI1Ky9pMXhEb2hxWkRWMFdMN0NKZnRWYkdHSmlLRnJOTlpmQ1ZmWUlyU25nb0IzUktVdGFrNGZPeDNKNGF5ZXR6bHdPYVY1NmpmblZNZXNvSFBpWGJzTzZERVFHYlZmK3Y3bVpaZkh5QWkwMTNCcFJ1VkpqWjNKdTJmNDE0SFpFckVEYnlUeHRJYitmVnFuYVBRUGMvVHBIM3BNYy9sV1VGV01ib3ZEM2VmMWhrUmw4c2JyNzkzeSsvbjdkeFZ0NVdwdFpIaS9nNEZuc2lhbWhZZ3FXTTVXN3VXRjFjbXBIbENldHpVWFhNekIvOW9tczZsMVp3TnU0d0NiNzl5V1Uyc2piblg5QmNmbU0xOXJNc25pQmVjV1pic1ZLNjF3TVNyRCtRbTRXcWhlaXJBbllsWFpFV2RMNm1lbHpWWXE0Q3RqNzlIYXdWbVhjbXVrMXdoTHcvUFY4cExtdG5ScUpTZzh6eStQbCtYWkZaY3REVGZwVE9zVGIwM2d6b2p4cGQxUkdBZVA3dldPWEIrcEtldFJyUDI5VGhtdEFxV1FVckRNTWJpTTl6Q3lMRjViek9Uc2JEbnhUZlIxUHVyeUh6b1hYNmRhZE9kVE5pTEtrZFpqb2VpcXp6TzRrMXJYUEF6VXUxL3FzWENOQTZsK3dZbVVnSGN3c2p4Y3hxOWh1cXdncXlyMUdvV0NPN2JvYTBJZ29UMXFYaVo3bmN1aURNMnpQdmcvUXRoaC8vWGFxRkk1aFNRZ29sUXdjZ2dtRjltYVd5WXRZVmV3a2lOZzg5TThiS1hDYzdwZm5KVHBOTlNIS2xEYUorelpFMG1lMGtXM1Q5RWUwd3R3bzlza1E1dGVUU3hTM3g4cEEycHRaSmk5Q0creHNtTWkyUnUwa0E2QnVwSm5TZHVOajNiRE1Nd1luMlBVZGsxMlIwWGw2aGdoV2hCQ3hCRHZvb0RjM3MyeGV1STlzc3k5V3N5TjRPOW5TN3FmS01pcmZyOE9qOVNUQ2xVQk93eWZNMWRsNU1taGs4WmE5V2hqZmg4ME02cDZ1djlweHU3UEszdlB0RXRYOWJGNWV6L2ZWbVhLRjI2ejdoamQwbGZGaXlObnBNRnRhNENOWm1HUkNuM0J5L3pVNHYvcnVtZXlhREY1VGN3Q2dsVUh0bDJnSFBmU1FtVDFBZ1ZoY0o0YnBEb2ZYNXk5YmVDTGxHVFc4NkZIbUFlV1NhaTNsUmJmWDdhQkEybVJoa2duOTBzbWczSmlyL0hRVFg1VzJZYWZmZ25oQUxCZWVzK1RLdU9pczAwekl6SjZzYkoveHdWSXJvRTBYYnZQTUJkMjBzeXBlTkd2UWl5bFRJUys2dVc0SEpkSW1DNU5NNkJWUEJ2akI2ZFY3MDJ3WGhWOGR0QTBiRG9qQ3crdGViSTh5WUdZL3dwcVl1aitneVBhbUprVzJ6bTZsSnFwNFVXS0JWY05IZFFsMW1keXkyYlVzWGxSei9mNFhTSnNzVERLaFh6eUJZVEJrOTk4MDIxV1p1TEFUQXdFUUlBcDNRaHVMa0drbmZFS0dHREN6cDlCeVp1NS9GeU5LakN4bmRid292dmtrc3l6UWhieW8xdnI5TDVFMldaaGtRcjk4WXZPMWZJdmYzK3FIWFpWTGZqQnhZWWdMYitIY0JKTWJXVGg0ODV2WlMrWlUyTTNXVXg0c294THVycElYS1JYUDJpd3JlU0V2QmtTZERrdWtUUlltbWRBdkhNd0E3TE0xLy9wdm5PdXFYTTYwNHhTV0hyTC9tNHRlcEtiRWIyYmY1cTk5bWk0cDkwV0N6RlR5SXRybGJ1NTVrYnlRbHlDVHpiNG9rVFpabUdSQ3Z6aGlUMmlacS94VTAxK1Z5MW1ndE1PQWgwMzl4dW42VUdZdFEvT2EzOHl1d21jVWM2SVppN0hkN3VEZzFmSWltT2NNRzVuVE1sN1dRTFMrVWlSdHNqREpoRjZ4cFBvazV0QzhUY3h4VVZSdkJEVmFnY0JXbCsxc2twalhRclZZL3VmTkh0SXg1R3VxNWJteU5IR292MnBldUZCY2NNT3l5M2hSK1BUN1h5UnRzakRKaEg0QnVkTVJEc2o5TjgxNFZXWUlRNHVRaEVRWTR5WSswbWtNcGVHOXE5bnJMT1pCdnJBczdodjB3N0lUZ2FicWVXRnlNQVU1RzJ2WnFZaVhUVVNhZkZrbWJiSXd5WVIrWVVTbU91NEwrZStlNmFwWWhjTHBodFBwOFNYUXRCN3hkeUM2UzUvUnlJL2JGRjR6VXlTZzhyWlJjZVAzbVg0VFhxQmI1b2xkdlZuUmRGNFU5LzMrVjB1YkxFd3lvU1VzUXhFK1hod3RRanFSeTFrZ3ZmSHovWlRMRkFmMGRsblJQZjYrTDA5cGg0TG05M0w1TnRjSmp2R1dtZkh2cklhNU0ySXRiOUJJTTE2RWxWbE9xdGFEUkY0MGZiZURGdEltQzVOTWFJc3JWR1BaRXJHL3BUTVRBYkdjQlFJaGJqam1uMVVVSjNPVkpnMGNyM1NZRDJRZ1ZPWkdaVTJKTERSYjllUjA0YUZJNUlXdlpRRlBKNUVYRThBK3h5MmtUUlltbWRDU1ZSWVJXU05uRWRESmdvRE1GaG5aZ09XN0UvaUM4TTZjNisxMnUxN1BiTTFhVFYzTWNZQTM4Rnc1RWFkaVpDdUhiOHZNbUZIWlhpdGNXUGZVakJmR3NsL2NFMzlEVGdJdkJrU2REbHRJbXdoc3FkUmlNUXZNVjUxZ09XNnpZZzFZclQ5dEJkb3lzNVZSY1o5LzVYZTJZZ2hhdjdvT3FXNTdaMTUwdjEwT2tvVkpKalRabEZ2VHRKaVpvSVNQNVhMV1RhMTV6eHRteHFOREt6VHorb3hoQWZLK0FRZkpmRjNqMzhVMHVaMTV5ZU04bHpwWm1HUkNpd09SOVFvRUFoWWxuVEFFdUdkdXAvcWFBN05oWm56dE11ZEVidmU5ZkJFUTF0b3BrUHV6VXVCOWVXbU9zdDFnc2pESmhHYjdZakZiUmRBbUNSMWJDSWhFWWRmbGJNUE1XQTdHQ29mNHFBdHV2dnhaZDR2N3JCT3dNdHVBN2VLV1hYbkpZcnlBT0ZtWVpFS1RDZVp5ZUlKd2s0U09MUVM0WHEremd4Wk41Y21HbWEweUs4d2JrWFpuRzBFbEQzQTdXSm1kbmJuYnhTWjc4bEl2VGFTRlpHR1NDWTBPK1lDcVlUS3UwMkVZQWVGbWg3SnY0ZnZTdndtYjJTb3dNSHpHZjQxdEg2ek1FZkxiY2lIMzVDVWR1MExLWkdHU0NVMUd4R0xtb0drUzBQRUtBVEUxQmZiT1Z0UWxGOEpteHBkU013MEJ0cUNLU1o2dVZaUjB2ZHp6OVRZcTh0bmxCd1FZWmd5L0l5OExWNzJPa29WSkpqUTRGWkdaRmVVYTM5S2hId0ZST21lbCsveUVwVmY1c0pnYXJSdGlnWUVWU0ROZWhNOTRiK3VVTVBzMWZtUUR6dGpIbkpEMzQwV0wzKzhnV1poa1FvTlhzV2RtSnE2TUwra3dnQUE4T2dnZkt4RVJvQ3k4ekpjbzcrVEhlcmErWVB0NDRzSjEreEczVEZiOE5TTExTd3FndWQxNHlXUzlpRHhabUdUQ2hRMitBRnFPd1BJZEhZVVJFSVV6ZG5vZ1RKM3h6ZVB4ZU4xL3BJci8vcnUvNElKNU80L0VyR1dVc2NLTFRleTR5YnlwNURoZ1plWlRkTHZ4VXNKLzdqM0p3aVFUTGh4MG41V1hyajdzaUdkQkxPZXRpWURDaHdmRE1UK204OGp0MnpJODlsdEZMRXlFTi9BMFlVRTBJc0pQa3d0eGJLN2dlL0hTVUt4d1U4bkNKQk11ZllrWW8rc08wTkxaUngzeGRKT3pwOVJBUUdabXF1UVI2aDdoRUM2WVpzYmNEOGVjNEdjMStjc2JtOVovY1dVU2xtWDlOZjNWdlhocGdHdThpV1Joa2dsMW41MTBSYmYveVFjOGVySWlsWDJrL1QzLzJvc1pkUHQ5ZTUrZlptNWlIMVpPbUhpcEZqbFptR1JDeFJKUDVwdHVnUHFDL3NjUjRHNWoweFVrM2lkUkhCQUJFUWlReTFnMmRNSVZzTElSWlEzUlhaK05BRS9tbTQ3L1o0dmJXanJtcE50YldLMTdvUFkrQUFHdUprNDQvUUZpN1NjQzk3bFhEMjd1MXovMWRBQUVoTk5qbHUwY2dHbFVMUElkbEFGWkVGUWdFRFBiQ1BDNW1GekdiWkMyditWWmIvSUh0a0dhKzF0eUdSdU1QOTkzdEIvSWF0QXFOZkV4Q0hDSHgzd04rOGRJdHFzZ1BLdFB1ZHBkTVQ5U1o5eGxITENqZVNTTUVuaGxGUmc5UzRnVFdDQVN2QWh3bDVHOG5mb0I0bnVQQkdROWtKL1lBbmNacVlLaHhkRHlTblp5RzF0QStYRnRNSmVSQXJNMnc4cXdwSUsxTmxoK1ZpdmNaYVFadU0yZ1BsZ3hEYm1OYmNEOHBGYjRVMlpVak5kcVNCK1FialNmRDJuVkxyVnpiQVR1NTdmOHBhd2tPZjQvR1J1M0NMY3QvcDBBQUFBQVNVVk9SSzVDWUlJPSIKfQo="/>
    </extobj>
    <extobj name="334E55B0-647D-440b-865C-3EC943EB4CBC-13">
      <extobjdata type="334E55B0-647D-440b-865C-3EC943EB4CBC" data="ewogICAiSW1nU2V0dGluZ0pzb24iIDogIntcImRwaVwiOlwiNjAwXCIsXCJmb3JtYXRcIjpcIlBOR1wiLFwidHJhbnNwYXJlbnRcIjp0cnVlLFwiYXV0b1wiOmZhbHNlfSIsCiAgICJMYXRleCIgOiAiWENoY1ltOXNaSE41YldKdmJIdEJJRUY5WG5zcWZUMWNiR1ZtZENoY1ltVm5hVzU3WVhKeVlYbDllMk5qWTJOOWUyUmNMSDBnSmlCN01Gd3NmU0FtSUh0Y1kyUnZkSE45SUNZZ2V6QjlJRnhjSUhzd1hDeDlJQ1lnZTJSY0xIMGdKaUI3WEdOa2IzUnpmU0FtSUhzd2ZTQmNYQ0I3WEhaa2IzUnpmU0FtSUh0Y2RtUnZkSE45SUNZZ2UzMGdKaUI3WEhaa2IzUnpmU0JjWENCN01Gd3NmU0FtSUhzd1hDeDlJQ1lnZTF4alpHOTBjMzBnSmlCN1pIMWNaVzVrZTJGeWNtRjVmVnh5YVdkb2RDazlaQ0JjWW05c1pITjViV0p2Ykh0RmZTeGNLUT09IiwKICAgIkxhdGV4SW1nQmFzZTY0IiA6ICJpVkJPUncwS0dnb0FBQUFOU1VoRVVnQUFBNlVBQUFIQUNBTUFBQUJ0V1Q2MEFBQUFSVkJNVkVYLy8vOEFBQUFBQUFBQUFBQUFBQUFBQUFBQUFBQUFBQUFBQUFBQUFBQUFBQUFBQUFBQUFBQUFBQUFBQUFBQUFBQUFBQUFBQUFBQUFBQUFBQUFBQUFBQUFBQUFBQUFlWWFmcEFBQUFGblJTVGxNQWR1K1ppVVRkcTgweUVHYTdJbFRqUVBWZTYvTmdnYThsUmdBQUFBbHdTRmx6QUFBT3hBQUFEc1FCbFNzT0d3QUFJQUJKUkVGVWVBSHRYZTFpZzZxeVRkTTJUZE8wZTk5N3pzMzdQK3FGR1VBRVJCd2dhbHo1MFNyQ01DeG1uQTlRVHlmOGVpTnd1endlWDcwNzJRSDk3L1BqL0xNRFBzSGlFUkZRU3ZwNE8rTEF3ekdmRlJCL1lTSE9nY0FHRUxncjJieHVnSS8xV2ZoVFNEeSsxK2NESEFDQkFJRVBMWnEvUWVGQlQvVU42M3c3Nk9BeDdPMGk4S21WRlA0dVQ5Qk4rN3p3SzdZcnJRZmxESEk1bW5qeWVUOUdSVGdCQW1zamNOV21GUDZ1bTRZdmpjZW5POFVCRUZnZmdYY3RsUEIzaDRrZzMrS00yOWFBQ0k3V1JvQWNQTVJoL2pRQUVoOE5ISytQQUJtT1luLzM5djM1OS9ieGRiK2VIKy9yODk2TkEvSjVFWnAyd3hlRUZ5S2dGeDZLL1YxeWpuVUQ5WHZsblVwODY4S3E2VUpaUXZWT0NKQnpkeWtscmhjcDdPK2w5OUg5NkZFV3cxSUtIK29CQVFrQ2JEU0s4NW1mYng4ZlgwWlZaN0lydDUvMysrVnh2dDdmdG1hU2lqalRPeVpmMnFtWFNBdmFySU1BK2J2M2hYMlRtcDZ6amI2SjhJTmsvWEhaa3RrdDVPeGJheW1XWTdLVGpJdlBRWUFjdStMVWtlV0p0RFFYbHQ1MDl1WHlvN2ZaM2Y3MGF1eDFLL2EwbkROS0lPVnZSUllQL0FjQ0hSRzRhWHZ4V0pyTDVGWVorL2lyMVhoWWdQM1RwNW5xSFFjWWtsN0FHWS95bFJQWklUZzQzeVlDNUpZdXRoZVVjTW9ZWVBXSTV2amhyMEEzMXNOaUVXZHZhaFI0T21hOXlVTFBqQUQ3dTRzZnBxVGxtR25kcG9UVVlFbDFWeFRrTGU2bitUUXQ1SXlDYXVSNW0wOERDQzVCZ1BPN3kzY2RrZlJPaDZVVWh3WjhrRjFhUFRaZHlCazlLZVI1N3NHWWNBb0Vub0FBYjFFb1hvV3hITTJFcGFTUUVWSHRCQysvSDlndTIveGZ6Qms5aGZEQW82WnQ0QWNWQ1FLODFyQmNkV2JDVXEyUHNadElHckt5ejd1WU16YW0wMTZEQkhXMEFRSkxFR0JMc2R3TnpZZWw5TmFIY1ZTcW1mclZtWmpwV0hZSjM5SzZBczRZb3NneGtIS0Fka0JnSVFLY09scTZvVUYxa2c5THRjRkt2VGFJV3EwcTd3TE8yTjJJUFlPRlVLTTZFQkFpUUVLYjBxY1pldm13bEozRUJBbXl3R3M2anlMT2VBZlZOdFo2RTZDaTZNVVJJUDlQOGx4TFBpeWxIVHVwV0pjQzA4ZUtvSW80WTJPNnJxZStJbWJvZWwwRTJDSm10aVpNc3BjUFM3Vy9tOVI5VnU0VnJaS01NemFtY1p3OUNROHVBSUZtQ1BBcWpDQXF6WWVsckl1cGJYVnNsZFp6ZVlXY01kdFlqV2ttZUNCVWpnQ2xYSk5abmprYWJJU25qQXY3MGFtTndkeHVQZDlSeWhtbmVWUDNuVG1rY0IwSTFDRkFRWnBvbXdIYnBLbjFHNWJwcEE2VHg3bWVVWkp5eGtrblNXaFFOME5vZlhnRWpDbVY3REpnVjNrS1FWYkZKRjIrdE5wYWpKZ3pXa0pLaHRwVElLQWNDTFJBZ0ZXdGRCM3c3K3R5Zmx5L1dNRklhS2ZpV2FQOVNWWGtsWitVTTl4aVJITTA1Snp4dWpLTTZSekN1TjRZQVpQZ0xVcTQzdDYwZXAyMWN0N1ZqdFo4V0dyY3c2US92SzVOcXVDTWJ5K0lUQnNMSWNqTklNQ1psS0pNRGkxenZ1dFhISDFlSHBmYktSK1c1dXdPYSttVUZaN2h1UHB5QldlTTFub1JkZlhZUVdDUENCaFRXdUI4M3ZSeTRjV2F4cnRLTitYRFV0NjZrUFlPV1V0THZleld1Rlp3Vmc1WGE2WkI3OEFJRkJ1SFQrM3NlUnVKTG84ZjByVkpnOGc2bk5QU0lnUGVZVzVxT0ROdDhRUmJoM2tCeVNrRU9OQ2FWRFhYakdJNVQwbFBKcmliZmpDYUYzalNXc3BMSVd2dEVhemh6T3hzS1BBOUhIUTRBQUoxQ0Jqbkw3bGM0bE1tNFZTaHFQZGpyM1Y2aXo3dnA5dWlsbFp4Wm9idEFZRkRJTkFYQVRhbHM2NG5XNUR4b29wUjhFbitDblJocFBXVGhKcGZxT0xNRExzb0o5NmNjeEE4SWdLY3BaMS92U2Naa0dEZkxXdnV0SzlzZENHcGljYmpUVjdyUHc5Vm5KbjgwVnFaci83b29JZXRJWkN6S2g2dmxESTVCenFWWHkwOW5YS2FtTHZtOWR2cE1OZDc3aHF6WTZMYXNXUFJpVk9RQlFMOGFoTzFRMkVHQ2s0VWhRa1RMclVyTXpHSm5MeWJhek5mbDRscHRpbXA0OHlremVaQWE4TXFxQUFCc3d3emx6dmk0RFZVS1c0OERXSk9FM042TWsyeDFaVkt6aGlPZEZxc0ZZdWdBd1FzQWtiZTdPbkVmODZYUkxhRFpEMHFIV2prdk9sNUxmMjVQcTdKeDJtR0RrNG5ZYVU2ems3bTNoYjZGajVqT0FZQ3JSQXd1YU1nS3hSUloxMk9ESzdhNU9CL0FDWnFWcVVMSFB4bDdnRzZPMm1sS3M3TUt4RFhmZ2xpQkRjS1hoUUJZOUZtOGlCbTEydUl3VnhZZXNycHd0eWlvN2wvNUQvN0pLNVV3NW1Hd1hBZjNiZENpSEFPQktvUk1BOXd6UzJXc2t6NjI0Nm81N213MUZpNmRQZzJwNlZHai9KNUxYR2wzTjZqT2M3MDJNMlM2WXlscjU0ZkVBQUNKeHRmelR5R1piYkVSVEhpWEZocTl1S245eWJONllLNW5uZ3Z2amR4NGtwbUwyNHlQVDNIbWU3ZjNON3daSXczR1Rqc2hJREpIYzA0dk1ad2hCbmVFNFdsdVF5S2FaalJoZW1kQWNiYTVXMnB1RklOWnpRWFJwV2pPMWVuaVFMWjR5SmcxdjNtSEY0T1hxTmEzRHFuNFNhZXpXaHA1RVc3eVRDOFBYTDAzWDcveFpWcU9DTVdqWnBQMzJYY1FIQUFCS29RTUg3ZmpNTnJOc1JGZWVEWnNOUXFVVktIMkl4SFJJZnhzQjdrVExXcUs2MWs3Z0V5empTUDF1Vk4zb0dHUWVBSUNOUWlVT2J3R29tT05wZVRpWjAyaG9vNUU5QW1NNkhrTG1lM0QzKy8zOStUYXVRUFcxaXBqalBOZ0hGNVorNXdQcXM0QmdJQ0JPdzZ4a3pUQ2UrUVRXemUxckVxUnZxdE8rUkxTUVdlNGFmSjVXck9qTXNieFFGTnVBTVJJR0FSTUxtWGpOZEpOWTA4MmxiMi8zeFlhcmZicDFJc3hvMk9NbEtXZXUvL0hHdFhjR2FzY1RxQjNadDcwRDhPQW14UDh2c0dGQm9jdlVhdTdYeFlhbGQ2VXZiV0NQbHFZRFAzTlp5WmNBRXU3MnB6ZUlpT3JjTWJQSTRXaloxTmJpU05vN0QwOHl0SmhidElHV3UrRXFsKzFIbXZnbnJPakNjQ2w3ZlhGSUd1UnNCczNKbGRUR0JiR2pxSDQ3RDBtdmI4dUZKS0Y5bU5Eb2srYjJMcU9iTTNPV1I1bnpkckIrekpPTHdwcjIrRUJqdUhZUXFJaGRUa1lKWE1qNXE0RXpLNEtYUERxcjlhV0dwQzVock9XTThmMlRTMXd3RUhRRUNFZ04wMk1Hc0wyT3lGYXlLc1pxYm52Nmt0UXR3MjRRM1RRa2JLeUlyR0ltaFV6eGtub1BKYkdBV01vUWtRR0JCZ05ac3lna005cytvWktqTWxUNnlhZlUyOTdaTU5UbUs5aFF4NWFKKzlUcnNmMW5QR1BzWWovVEJCZC83UndTRVFNRG5LVkdvbkdEOXBWS0Jwck9NMnBYU2VGRldxRi9mQmhqeGhZNE91TzU1V2MyYlhZdGE4MTNURUI2UTNnSURkNGxZZ1k1VE5ITmN6T3gxTTl1ZnprUXJ3YUpEY1RUUmVJcmxlN2tqelU4K1pDZXp4K0ZvMHZTaG9oQURIWlVYK0dobU5rVDIwK1UyanVsK1pGQXI1aFdNVk41OXFtMDB1TnhycEZKbHF6dXpUclZNZG9Cd0lWQ0pnY2grVFJ0QW5UM1c5QXVXdi9wRER5RzZ3Q3ZFeXlWcWRKd3BmRVVxbU5NeEhlUjA4NTdDV00zdWpXMzBnejRFTHZUd2RBYnVPVU9TdWtYTTRCS2JLM1gzam5CTGJ5SStwREMrTjZsY0h3Q05Mek0vS3JPdnZhdFpxT2JPQjZleGExdE5uRngyK0JnTFdaeTNURlYzYjJVTmxDTFYyYW4rUGxFOEphOGFVbWlkamZFa202YmFKcHpYaEpFWXFPRk1JNk4vYXJ2dWFFS0x2bmdod2p2YVIzaklVZDZ6VjlLSTl1OStQTXgrY2J0cGhWRVYvNTZsbEdFdm1XMXZUUVN2cEJ1SHJocTMzL1ArVm5KbW9BZTlWZWY3TUhhTkgybFdnbEtkMHRMOGtrZFRLbWwvNjV2QlphYUF0bUtSMTAzSG8rWTBzN3A4bWRONUtLRmZIbVYweERaTmprMERnQWhCWWdNQ2lzSlRwZnI5Zno0L3ovY2RiNVB4OHZ6NHVYK0YraHhRYm41d1B2ZEFpN1hsV3JWTWtPcFhWY0dhM2I0Mmo3azZNZ3V6aEVMQmg2Zk1jejkrZkw2M2wxL3ZIVnV5b25YUTVaL1plVjVRb3Q5M2hQeEFvUk1DR3BWdlRtRUwydDFMTnhnM1o3TmxXbUFVZmUwUEFpcGZudnU1dENGdmdsOVo5Vlp3OXJGSnRnU3Z3OEJvSXdGVnJNNDltbzZTWHdHNURGMVNBZ0ZvOVVmZC8vU3ZhMHdEQUpoR3creHF3WWpvSkVTNklFYkJoNmZPU1IySld0OTJRYjNZUHJKaHVlNXIyeVowTlM1RThxcHcvQ3lRQzAwb2cwVHhHQUNZZ3hrUlVZdE5IY0VwRThLRlJCZ0c3R285MXZneElSWmZzWXpFSThJdmdRcVVGQ0VDMkZvQ1ZyWXI3WFJZZVhLeEFBSDVhQlhpanBuWkpLLzlVMEtnSlRvQkFFUUxJZVJUQlZGS0pOaWFyTUIvcG94SzBVS2NjQVdjQVN2YkpsNU05WkUzN1ZoV2tqdzQ1L1IwSGJZT3A0c2ZXT3ZLeWQ5SjI1Um5wbzczUDVOYjR0OGtqcEhqclo4YnVFUVNXOVZpQ2dvK0FUUjdoL3UraklqdDJmZ21lVzVBQmlGWVRDTmprMGZDU2s0bUtLSjVGd01YNDJNWTFpeFVxTEVIQTdqekNpMENXb0RaUjE0SzVwZmRQVExDSzRoMGhZTjlxWC9wbXNoME5iUVZXN1J2SzhGYVZGY0IvNFM3dFkydDRrS1BGSk5zZzMzN1lxZ1ZOMEFBQzlzMTNXSWhwSVFzMllRNDBXNkFKR2hZQmUvZkhvOHNXa1pyLzhFeHEwRVBiS1FSc2loY0xNVk1JTFNtM3IydlFMeERIRHdpMFFzQm1KYkVRMHdKUnR4U0RqSGtMT0VHREVYQXBYcXdkTkJFSjNQU2F3QWdpSXdUY2Joazh4akhDUlhxQ0FFS0tITnBOSStDU2tuZ2laaHFrQlZmc1V6Rkl4aTBBRFZWbkVMQlBjV0M1ZEFhb3dzc096OEw2cUFZRTVoR3c5MzRzOE0xalZWTERMVC9qTXhRbGNLRk9FUUkyam9LSFZnVFhiQ1g3N0JwZTF6QUxGU29VSTJCemtsZ3VMWVlzVzlGbDQ1QXp6K0tFaXdzUWNPdDcyQjYrQUxWTVZiZXloWmVxWkZEQ3BVVUl1TDB5RUtwRnVFMVd4bTF2RWhwY2tDTGc5cDNDUVpOQ0dMU3pJUVNlaWdtQXdha1lBYmRjaWswTllnekhEZTNMUHZIcW96RXVPSk1qNEpiM3NEdGNEdUtvcFgwT0hFdGJJMWh3VW9HQVd5N0Y4bDRGaW41VGh5aGVVT2JEZ3VNS0JIRG5yd0F2MmRSNUo5aHltY1FIaGNzUnNGRVUvTFBsMktWYnVNMUhpUFRUQUtGME1RSTJJNGxjeDJMb0pocTR6VWQ0d25RQ0lSUXZSTUN0N3EyOFFmRDIvZm4zOXZGMXY1NGZlMzhhM2ExdFlRVjZvVENpK2dRQ2JxZk11cXQ3THBaVHBuM3ZtNkRjRnNHOUQyUkNaRkQ4ZEFUYzFxTjF0L0c2NkZocDZkNGRSUWZwdWplK3A0c1NPdXlHZ0hQUGhEZisyOC83L2ZJNFgrOXZWUm5OejdlUGp5K2pxbXN2Q2RVT3lia25Ld2NSM1dRR2hKK05nRXQxaUtMQmIxNGI1SWZmTHRWR2tOUjA1VFJXL1pCY3FJKzArYk9sK1ZYN2N4c0VCYW1PbTM2VDcrVkhMOTdmL3ZTNjY3WEtucDVPcEtWQ285NW1ncG9NU1NIQnZ6WThnY3JoRVhCcG0rV2I3WCsxVWczTi92UnBsVGxsSTFSRm9uSSsyd3pKNk9nRDc2aXBuQTQwTndqWUY5c3YxNjl2clpYK3duMGc0c3NoNWhoNXhiQzAwWkNjbHE0NGxPWG9vOFYyRVhDYlRuMTlLMkgzTnJha3Vna2xONWZTOGZvaXU3NWlXTnBxU0JvWitsVUdBQjQwT0R3MEF2YXRSNHMvbUVCeGFBQWRCYmx5MFNSZVZneExXdzFKakdrQUowNkJBQ01ndmUrVFFrWVB1MmxxNGxYQ3RjUFNaa055RHpCVStCV1FUeUF3SUdCOHM4ZGpZUXlsOVRGZUR5UkJsOHJtMm1GcHN5RzVLR0xOUk5nd3hUamFQUUpPUzVjOURFblBmUXo1WFFzRExlaExJOHVWdzlKMlEzSVp1UmdnQ3hUK0E0RnlCS1FyOE9Rb0p5SlFDc2tpUjdpTW41WEQwblpEY3F0YmdqWG9NcWhRNjFBSXVOMXN5L2JKOElieUJGSWtvTElFME1waGFjTWh1UWRNUmZ1NUVxaWk2TmdJQ0xXVWZMcFVtb2dDMDJVYWJ5ZGc1YkMwNFpBWUJCVkx5RzVYRmhEOEJ3S01nSHQrWTFrd1NkRnNTZ1paMVVSWms1WEQwb1pEY251ajEzM09DREwrS2dpNFp5SGpmRzFtaUt5TEtYK090VDZsdnhseWZHbmRzTFRsa0ppV1V2dVV0ekdMQXlvQWdRQUJtVUJ4NEpYS2pYQnd1Y3d3TTB2Y2NyV3NhTXNoeVc1OXdjemdGQWhZQkdUT0dTL2JKeldLSEVmSk5uTytYeVRTeHBiVnZ2OWJEa2tZUnZRZElLanZGd0dYNkZnVVFyRXFKbmN2OENYQldnd3ZYNnlHWk1zaE9TMlZwZEZXd3dBZGJ4UUJ0Mml3SkpRMGllR2tLdEtxNHlQbERNY0kvSDFkem8vckY5T2hzSFRSdlNJbUtDOXBOU1RpQUZvcW53aTBUQ0FnMGxJVGR5VzlVMUsya2lXSTI1dFc2TE91ZjFmN25sWU9TNXNNeWVJclhONnl6ZkVmQ0l3UmNOdGtsdGhTRTh3bWQvNnlsczdiUkhLMTN6V0p6OHZqY2p1dEhKYTJHSkpERmxycW9NQkJDd1RjbHRQVXNzcFVCeWFZeldqcDNMck9UVzlJdjFoamZGZExGaXVIcGZWRDhzQ0NsbnBnNExBZUFaR1dHZ09jMGRLWnBaaFA3ZXg2aTRtWHg4KzZZYW01U2FRZkRHTDNZR1pJL2xRTVdycnNFUWFmQm82QmdFTkFwS1dtVVZKTHpiT1Zyb1BVQVFXQm5wS2U3QUpqY20wblJhRjVXZTJRUmd4eGpLMXVSSklWcVJFbG5BQUJoWUJJUzgzemsxSXRwUlNvQ2tXOUg1dXJoM1dCdlN0UE9xd2MwcGhMYU9rWUQ1eFZJdUFlV0M1Yk8rSGVDa1I2cElOakhubWRZcnlNWThMQ2NjVm5udFVOS2VCMDBOTGtqU3lvalZNZ01JTkFqWlltTmRGNHZNbHJ6QXZaelNDbHpKbzdueG1lR1kzOHNzRWh5ZmI4a01KK3RiTkxQMmhwQ0EzT0JRaUl0RFFudHJscnhCK2xuczZCT3F5OFdubzY1ZGpPWFV0RGJwVTBuWTFLdDBFcEVKaEN3RWlnLy9icnFhcERlVTVzemJWSkk4S0pvdEMvNXRMMXd0SVNMWjBjMGdDTVBYSmF1dUtJTEMvNHYzOEVhclEwS2JZNURkWnc4UTdDc0NsdmdWb1J6dHpOWlc1SU1kdlEwaGdUbE1nUkVHbHBSYXFGMDBSUkFFcHNSS1hCc0g2dWordnNXbzJ3VXNXUUFpNzFLYlEwQVFxS3hBaVlKWkJsSG0rRlNMTXBqWjZtSWJHZTBVQmVOSnBSWldtbGlpRWxzSGRhT3M1a0oycWlDQWpNSStDMGRNbExVSElpYlFoTzlHeTJ5NFpYUzhKUys3eDZsbEZ4SmZtUXdySG9jMmhwQ2hXVVNSRVFhV2x1bzA1ZVMvbXF2KzJJR0M4SlM0MGVQYkxHVkZ4SlBxUVU4dXd4S0YyTm5JWlViWlFCZ1R3Q0lpMDErM2lUQ2N5c2xwb0hMeVBYdGlRc3RaeG1OL0tMSzRtSGxJUVhXcHFFQllWQ0JLeFlMN3JybTUxQ0dTMmRVS1dwSjAvSVF3eFhaNElSR1d1WHQ2WGlTdUloQlZ6eUtiUTBDUXNLaFFpSXROUkVseGt0alh4YVpvOHp5dEhUSlJ5V3ptUmF1TklqLzIwNGNTWHhrSks0UTB1VHNLQlFpTUEvTnRHeEpJSXl1cEJVS3hiUVlBT2dZYzdzYjQwdWxvU2xweE9idXhtTEs2MGtIVklhZGhHcWFWSW9CUUluSjAvL0xnRERoSmRKeFdhdFQrdVNVWVVvUzBzbWRzTDhlbXg5djkvZmszY0dyODVKV0VrNkpML3I0VmlFNnRBY1IwQmdoSURJNHpVckRaRzJhY3FzcFVrRlBrMjRsV3hpMDRvOVlyYm5DZk85ZUVocGxtU29wbW1oRkFqSTVJbmp5eWhWcStBMFRtMjRBNUNCTmltYUVIVTJzYk5XTW16VzlsdzRwRFFUTWxUVHRGQUtCR1R5eElGa3l2b1p6ekVOTEM5M1JLNXRXVmlhSnRtc1ZEaWtkUDh5Vk5PMFVBb0VaUExFVzN5aUxKQ0NrNjlFaXNoQTh6cEo5QjYwVVZqNitSVTgxUGFrT1JJT0tjMmRETlUwTFpRQ0FaazhzVitiMGtWMmFsTytzTUthYldsNGNSeVdYbGQ2cllwd1NHa0prcUdhcG9WU0lDQ1VKekovMGJxbmdwTVZNUjJXbnRpckRETTBiTVZNV0txVVphVkprUTBwemF3UTFUUXhsQjRlQWFFOHNjbE0rS1pFTDJWa05kTGNLa3dUc1dLYm1makw3eTNxT0YreUlhVVpFcUthSm9iU3d5TWdsQ2YyRHhQckxiU2dFVnBMaXpLbmxzSXRTN1FQd2lyMjF5TjBpRzNqM3Y5bFEwcHpKVVExVFF5bGgwZEFLazlrQU9QMEVTK3FKR3dzQTAwNkhPZzJtMUtiVWpxdjk2b2cyWkNTRWlSRk5Va01oWWRIUUNwUC9QcjJDRDdLNGs1YlE3bzh0clJtcDROcDgvbElCYnRSTjEwS1pFTktzaUpGTlVrTWhZZEhRQ3hQbEFrYUs1elowekR4UEl5R21semVrUVhtMU5IallTaDlGWDVUc2N1OGlZYVU1RVNNYXBJYUNvK09nRnllZE12d2haMWtLOFBza0E4eEpWSzlBdVVoLzVDbnlXNndpZzBuMHNOZW0zNkhvaUdsMkpHam1xS0dzcU1qSUplblg1MzFHZGxGL3R6THRMK3JzQ2F2Y2doTWxidjd4Z2FXYmVuSGFobGVrZ1BSa0ZJU0pFYzFSUTFsUjBlZ1FwN0lmZlYzQ1ZLQlRRTk5BS3M5WEdlQmxlblYycWxmZzBMcXJnaXNhVXFOUjc1MFNJbVJWcUNhb0lhaW95TlFJMC9mMnBvT1dra2hwaS9pU1d4MXJZdDJpbjgvem54d3Vta21WTkhmZWJWbEdNdXFhRWkyOGZDL0J0V0JDbzZBQUNOUUpVODNIWWVlMzhqKy9lbVE4NXlMU1Eza3Z4U2JVci9XT2FadkRwK1Z6dHVDOVdaSE5LU0kzU3BVSTJvb09Eb0NsZkwweVMvdHU5RE9oSE9oa24yL1g4K1A4LzNIVzFiOWZMOCtMbC9oZm9kVkprYzBwSURUU2xRRGFqZzlPZ0xWOHZUNzg2VjE3bnIvS0xDaiswQzdma2pWcU80REtIRDVKQVFnVHoyQUJxbzlVRDB1VGNoVGo3a0hxajFRUFM1TnlGT1B1UWVxUFZBOUxrM0lVNCs1QjZvOVVEMHVUY2hUajdrSHFqMVFQUzVOeUZPUHVRZXFQVkE5TGszSVU0KzVCNm85VUQwdVRjaFRqN2tIcWoxUVBTNU55Rk9QdVFlcVBWQTlMazNJVTQrNUI2bzlVRDB1VGNoVGo3a0hxajFRUFM1TnlGT1B1UWVxUFZBOUxrM0lVNCs1QjZvOVVPMUo4L055MmNRVFdla3hRcDdTdU5TVkF0VTYvSjdmV2ozMFBINDcwUE5aeVBRSWVjcUFJNzRFVk1YUXJkUVFXcm9TOEN0MkN5MWRFWHhSMStxdEk4TzdnVVFVZWphQ1BQVkFGNmoyUUxVblRmVzYyY0kzamZUa1lvbzI1R2tLbVpweW9GcURIclY5VXkvcGFXSGRzblJ1NysvbXRUN3FXMTdteGUycXJKcjUxZ1FnVDYwUjFmU0FhaTJxL0JITitwZjA1T2tvUC9mTWI0ZFdiNGJtenRTTExKdmNIV29CR0xXSFBJM2dhSFN5TjFSdjM1OS9ieDlmZC9VR3EyMFlFdjRxV0wwVE9rT0hYbWRKSDU5WEZmV3JNT2x0bHR2TDl1NU5uaHFwVVdjeU8wT1ZQM3VuM3RTcWZ2RjZ4TzNuYmRudnAzN2wwUUFZTTdOdzRtYm9mTk4xYlU3VlJ4ZVU3NnNONmVOeFgvZlY3WWtoN2t5ZUVpUFlZdEhPVUNYWjFQS3BmaVk2ODFCMWcrRUtKWDlyUFZWNzI3QmZ0Zlc0V1hRNFQ0ZmY2L3AxMDkrZ040YTAvaDZ6aU1lU3ltNEtobyszbERSRG5Td0NPMFAxOCszajQ4dW9hbVJIK0lPUkpibzUxS2tVSnZxVUNWSExvang3c1lpTy9zYUNldDI3Q2xEMS96ZnZKZEd6OUo5V1lXZnk5RFJjNmpyYUphcWtwdkhuWS9rYjZZTUdsaHhWMmxJSG4vWkNLMzZsZEg0b1BuMDhycFYzbHdwVzgwM2RRTGJLWUo3OWpWN2RKYXFrcFlsSThQZnpUMFdtSDlyazJOLzU0KzNIKzZtcit0WHB3Ni9PYWVTOExGR3JVdmNGZE5SQ3pPT3hYUlhZcFR4dFZEY0h0dmFJS3R2TU9DeDFveHFVTUowSS9oNjBvc29FRG41cUtrcDI3TXdlbE5PaGJ4eXA0ZDIzcXFkN2xLZlorVm05d2g1UjVhK3lSMkdwdzlJc2FwQ3VUa2d6ZlFwTFYzQ05KQWZHL2FTT2F0YUZDdW5jS0M3OVExd3FtYXRkdDltamxsSStOQTVMM1R3TWxwSVdMVno1NkVCL2hFL2xZRVpsQzAvSStTUXk2czk5WVdPdmVobWRiK0lZT1Y0UHVNTWM3bEZMaWVkRVdHb256VE5ORjFzVy9XZTN1V1lCWlp4U251NHA2am9vS0tMelRZTUsxMHV2MHc1RjBNbXpUdmNvVDgvQ1J0N1BEbEd0RGtzWkxiSzRGUmJ3NU4wTXRFRVZ6MEVSSGFxMGc3MUgvMWpmb2lxYkpzYnlSUnZ1RU5VR1lhbWVUSXBlSzZMSmtaK3FaRk5xMXNyb3FLL3ZSdnQ0VmFjVi9QY1JhQ2RQZGNuelBzenRscXBEOWQvZERLRkpXS3BHcSsvNkgrSlJqLzFVUldvaVR6WFhRU0dkMFRNeHBxdmZML3VjekZ3bno3dStROS9zZWVDSWU5b2hxc1J5V1ZpYVRRNXBMYzBzNTh4QVNwK1d0L3Y2TkNuaFE1K0w2YWcraFYzTmpLako1UjNLVTVOeDl5V3lQMVNYaEtVWlhlYUg5c1RSazNwK1RPbTR2K2FUN1d0eUVwZlR3YnNhSnNGODJRdjcwOUlsWVduV1ZPcWhTNk1udWxWYzlmTXA3aWRLRnd2b3FEeVM3SWJ3RkJuZW56dzlCWmJLVHZhSDZwS3dOSnZSMFJzRnBWdVB5RTlWMUoyT0NwZGVCWFNncFpVaXY4UG0rOU5TNGpoalRieUZqWEZZK24yL2pteXIxakRoakpFOTE5R2hnMCttOFJJNmVCK3ZjTkoyM015Sm1UQkYrZlNoYzFpYXlaOTQ1bTJzeTlwdStleXEwN0VhK3hlenh6ZHRoc25ESlZ0b2VsenVQYmVpazJYMnVSZDNKMC9QaFVmWTIrNVE1YkIwV2lQOGhNN0lkR3IxOXJWU240dGl5ZE9KOXVvUkMvNW14RkZ2UmRQUmlrNVJaOCtwdER0NWVnNHNsYjNzRGxWZS9KZ2V0YTgzbzdCVTd4NFlHVmQxTHRzVVFEY0NYbW1sRkswaXBIK0wxMTViMFprRzQvbFhkaWRQejRkSTBPTWVVUDM3dXB3ZjF5OWVOU0dHTXh2N0pzTlMzWEJrN3Y2RW13TElUelhiZHYxbnpqSk1KU2VtRlowazhiVUs5eUJQYTJFajczZnpxTjcwYTJvZlo4M25YV1ZreFdFcDZkUEl1RXBCSTJ0dVhHNW1SL0dtZmt2MzI3ZWlJeDFIbDNhYmw2Y3VvKzVOZE91bzBpN1hkNjFkbjVmSDVYWmFFcGFPVWt3NnorT0hwV0pneVU5MXJqTHBwL216akdRck9zdDY3VjE3Ni9MVWUveDk2RzhiVlhwWG52c1E0RjFsZTVhRXBYNktpYlI5RkpaSzhkU0lEZXJ1T2RnTDk5dTNvaU1kUjU5MjI1YW5QbVB1VDNYVHFINjZGUThHNHZMNElYNHpFYUN2TlI1Nm5GTWFoYVhlMVNXSGRKc1lOaFpTbXRiWTBxRzBnR0FyT2dWZFBiUEtwdVhwbVVBMDdXdkxxSkpQNkMrV1VJRlNpWkVyTzRiREtJeit4N3A4Ky8zK2U5ZmFybjROd2xJS2J6MmI3RDkzbG1GcnpLUTZhMFVuSXB3c1VGOEVXUDRUb2JWbGVVcENzNHZDT2xTN3pqNEpzZ3BGdlovaDFuZGx2YXZxME9veGEyWHdkL0JUeDQyV25Ha096aDVQSENkelJ5NVlMU0RZaWs1QlZ5cmxadTVTQVI1enAwdnVPcGFQT25teVZQQi9qRUFWcWwxbm41VFVmTGpJOG13c2x6Mk4vL3VycFpFUWVpWXdibGxXUXZUOWJWck1KWGZsbS8wWmNxM296SFJqTG1mdlhSRk1yaUFUV0V6Mld5VlBrMVNQZnFFSzFhNnpUNXdGaXNVNmtaRWVQeXgxMG1ZUDZzTlM2bi9jdlNXdS9wZmI2bFowU3FYWGZnN0FZM2IrOExJb3pqYXNWTWxUNlhBT1Y2OE8xWTZ6VDlrVjM3ZlVVN05rdGZSeHBwOG5qWjZqS3B4blFtdE14bmNteDFjeWZiU2lrK2xpcFV0MThyUVMwNXZ2ZHF1b3Nwa09OOTF4YVZsWTZxS3EyeC92aVM4M2RWT3pSZzUzWUpFbCsrMWIwWm5pYzhYeXJjclRpcEEwNkhxcnFMS0pDdE9NSEhaT0Q5c1BTMzFkcHZXU0pjbWRaQmYwekhjWWZQSUNMbHZzUUlHVFJGUmhLenBUOU5jczM2bzhyWWxKZmQ4YlJaWFRST01JVUEyV3dzNm9kRURCQzB0SGxwTnNzSi8wR1pvc09DTHE0WTFEc04rK0ZaMEZyRCt0NmtibDZXbmo3OVBSUmxGbFV4cnBGWmtzNThyR2lIaEI2Q2p2Uk5hck9HcU02VklKM1RtaXp2ME0ycWpQQ1NxblV5czZreDJzZVdHajhyUW1KQTM2M2lhcXhrQ0Y0MXNTbG82OFQ5MXdaRndWNWJlUFpUbk1wSjlxM0ZkemR5amFiOStLVGdqT05zNjNLVS9id0ViT3hUWlJaYTdDRVBDMEpDd2RlYVphNjRPd1ZGdTBVWjA1RENsTjVBZTdwb0hSVVBvM1IwTmZiMFducEsvbjE5bW1QRDBmaDdZOWJoSlZzMVVnOGk2bFlTbnQwUS9jWisxVEwvR0IvZmpUVjh6UmNZSGF0NkxUVmd5YVVkdWtQRFViM1ZxRU5va3E1NDVpVTBjYUVhN09lTWg1R2pNT0VmVW94eXFwdThpa29UeWlmT2cvU09wMUV4ek8rOUN0NkVRTWJxUmdrL0swRVd6a2JHd1NWVTdWaG9HazJhUTdyUWwrSW1jVWx1cmNjS0NTMnBST1U0cng5SmRGQTlYMFRpUHJIeEZxUlNjaXZKR0NUY3JUUnJDUnM3RWl3aldqQUFBWXVFbEVRVlJGVkkyOUdadEROVVJ4V0hxNi9ieU5uVkZ0U290eVBRWloybFRQbTVtaXY1NldCckZ2UEMydDZNU1VOMUt5UlhuYUNEUVZiR3dSVldNVHgrWlFqWkZNYkpSU0dnYlBKcGlVSnJMRFF5MDYwcVkwb2gvVThVNzlWeFI1eFhSb2dtanFOc01jMVcxRkorUmhPK2RibEtmdG9DUGxaSXVvbWdSTG1FOWxFeXNKU3lOd3RDbWRVMlMvMGZCS1RyK1VqLzFJYzQ1bUt6b3hGek1sZUw1MEJxQnRYNjdVMGk2emI1SkhJWEJzWXFlRFNkK281ZTBrS2RaOERPa1lJRDkxOHZiQU96RElsbzdleXUyYXU0TldkQnpCd29PdVR4aU9lYWlVcHpFeG5Ca0VxbER0TlB1OE5UYnlIdWZDVXFQY3BDN2pLRFNjYlRKcDQ1eHZXTVUvei9tcHFwNmZFQXJ0djArR0g4YWVqb2FMNll5SWxwejRhVFcrbXhUOURSSnVKVDBObitRSUZyNktHcVBTQkFKVld0cHA5a21Kd2wwSVFWajZTVit2SHczS2svSzg1MGttYlRiUk05Q211OGEwL3ZuNzdiT3kyWXJPd0ZucFVjY25EQU1XcXVRcG9JVlRpMEFkcW4xbW44VSs5RWpIWWVrMS9xaWhaeCtpOUxBZHJ2NVBXL1RpeFZpL3l1aVk3a1dUL3U3cDVPOVR5RlRqaGFSTWhWSTZJK2EyZGxJblQxc2J6VmI0MlNLcTdOcUdvU1ZaUUx2R3FWUTJSTEE0TEtWVThBSnZUc2VkMDM3cStGMUx1ZHRES3pyaHdEZDF2a1Y1MmhSQUltYTJpQ29IbUdHYWlDMnNHZVJmdUV2QlBHcGk3R2t1TEdYSE9LUStEUjcxbXlQb0oza3oydHlLempTblc3aXlSWG5hQWk1MVBHd1JWYmFLWVNCSXFWU2JVdnFLMy9aWkdKYnlvcXFsTXdidjgvMXV2a1l6bEJNem9mYzlYTlpIbnFzZFdYaFhzeFVkUjNDYkIxdVVwMjBpdFlTclRhSktZaDhrWXRpVTJwelBPWTRyUFYyWjlqdlZaeXhTeEJreDlyU0R5RkUzU091MGc5bmJUUkd6Wld1MW9tUHBiZlQvSnVWcG8xaVZzN1ZKVkNuSk80NUxUV3JGR0xYUGVFOUNTVmg2NCt6eHhJNEdtN0gyYnc4MzBzQ2N2NnVnNWhzSXEvK0VKOTJLVHZuRXJsUnprL0swRWhidHV0MGtxcVJ4STRQSXFTTzNxKzhyL2xnb0cwSldsYlJXbVplVTZTcEpEOWFxc0xPY3YzOWNkQTQyQVFmby8vcGFPdUxhVkd4RkoraDNrNmVibEtkTklyV0VxVzJpU2hiTUc0WXljeitrQzJ6blZMNG1WTVJ2YndkUXRGcDYrLzM3dUhzVmdxZllURWNPQ2tYN1IzMHhkZnc3MzhNdVQ3LzN5em1zcGhxZHo1ZXJkWnRiMGZHdzJQYWhBOUgzU0xiTjhnNjQyeWFxdEtRNXpMTnlkOS80eXlyc0JuOE1HZDczcTlLVVVGWEdqNjJNdFUyZjJlaDJQRDh1L2ZSbTN2c2JOTFNhNTFxNUJrRkZmY283bS96MHI2c2tvT082M1B6Qk51VnA4N0ROTUxoUlZMV0g2MTZacmZ4T3JaMWFLY2loVkE2eHRXczJsblFxVUhSZ1c0K3hjYnNLM3ZtT0VKS0szR1NIWFZoVG5UTnBQMWgybFFSMHhveHUrY3hoTXR4anQ4enVUbmpiS3FwYVRla1RDTDhmWno0NDNUU3ZLanZ6ZHg3aVNxZFpUZ2NLRGxLeG81NHV0bzFuZlN0UWg4b2dYeTdYNi9WaWpQVTEydmo3bzIyNHR0c1hxa2gxMlFjKzI5UlhLem83a2FZVDl2RjJtYW10YXVucGwySlRZczhhSC9ybXNIWnZiWUg2Sk1VMTlIWm50ZlI4VFp0U0JlL2I5WEY1dTgwdHZIU1poMWNodWxsNTJqWEFHMGIxKzEycDRQbis0OW13ejNlbFIxL2hmb2ZHRXdBdHJRQzBvVHg5djkvZlJWTXRibGd4N3BtbWxTdzFSSFdHMGIxY3ZnMnBxYjJ3dkNFKzI4a1Q3eE9OVW0zell4VTNuQ2N0clZITFVqdFVwU1BZV3J2dmlSVHcxdmpjSmovLzJJaGpZbnRITWRjMkw3aVlqcmhoTVd1TEsxYXoxQXpWeGF4dnRjR2ZGL1p1bGNmdDh1WGtTZVNyZXVPeWUwd1dQTHpFcmNVTnZjNGJIMWF6NUZEOXR6Rm51eVgzYnArTzIrMEkxbVM4bVc5bUNXV2VNa3FQVTl3d1RhNUZhVFZMbHNBRDYxdG1QczdUejdXMG1MRVhwOUZNbm5oWkxIcVA4ang4NG9ienBLVTFxbGxxaHFwMEJGdHI5NDBVYjgyVU5KTW51eEp1VjU2TG1SSTNMTzVoY2NWcWxwcWh1cGoxalRaNFgvS2UzbzJPWVVXMjJza1RCM09MdzlMVFNkeXdIMnkxTExWRHRkOFluMGxadlMvd21kMjlYRjhONWVubityZ08rMWNXSUNWdXVLQ1BoVlVyV1dxSTZrTEd0MW45UFg0bWJwdU1icFFyeUZPUGlRR3FJMVIvaHozK28zS2NGQ0lBZVNvRWFsRTFvRHFDNjRxb2RJVEg0aFBJMDJMSUNob0FWUitrZCt3TzlPRVFIRU9lQktETk5nR3FIa1EvOEhjOU5FU0hrQ2NSYkRPTmdPb0FrTnB1V2J1dmJTQjIwQ1BJVTQrSkI2b0Rxbi9UVDU0T2xYQ1VSUUR5bElWSGVCR29Db0ZEc3lRQ2tLY2tMSldGUUxVU1FEUWZJUUI1R3NIUjZBU29OZ0lTWkFnQnlGTVBRUUNxUFZBOUxrM0lVNCs1QjZvOVVEMHVUY2hUajdrSHFqMVFQUzVOeUZPUHVRZXFQVkE5TGszSVU0KzVCNm85VUQwdVRjaFRqN2tIcWoxUVBTNU55Rk9QdVFlcVBWQTlMazNJVTQrNUI2bzlVRDB1VGNoVGo3a0hxajFRUFM1TnlGT1B1UWVxUFZBOUxrM0lVNCs1QjZvOVVEMHVUY2hUajdrSHFqMVFQUzVOeUZPUHVRZXFQVkE5TGszSVU0KzVCNm85VUQwdVRjaFRqN2tIcWoxUVBTN05odklrL2pLdnVHRy9hYXRrcVNHcS9jWUl5cnRCb0owOGliL01LMjdZRCtSYWx0cWgybStNb0x3ZkJKckprL2pMdk9LRy9VQ3VacWtacXYzR0NNbzdRcUNaUEltL3pDdHUyQS9sYXBhYW9kcHZqS0M4SXdTYXlaTWxoSzhNcTltM1lPQXJ3enRTaFEyejJreWV4Ri9tRlRmc2gybzFTODFRN1RkR1VONFJBczNrU2Z4bFhuSERmaWhYczlRTTFYNWpCT1VkSWRCT25zUmY1aFUzN0FkekxVdnRVTzAzUmxEZUR3SU41VW44WlY1eHczNHdWN0xVRU5WK1l3VGwzU0FBZWVveFZVQzFCNnJIcFFsNTZqSDNRTFVIcXNlbENYbnFNZmRBdFFlcXg2VUplZW94OTBDMUI2ckhwUWw1NmpIM1FMVUhxc2VsQ1hucU1mZEF0UWVxeDZVSmVlb3g5MEMxQjZySHBRbDU2akgzUUxVSHFzZWxDWG5xTWZkQXRRZXF4NlVKZWVveDkwQzFCNnJIcGZrL0QvUDczK05pMEg3ay93V3E3VUU5TU1YL1dIbjZPekFJellmdVVQMi81cVJCOElBSXdEZnJNZWxuM1B0NndIcFltdERTSGxNUExlMkI2bkZwT2kzOU9TNEc3VWNPTFcyUDZaRXBRa3Q3ekQ2MHRBZXF4NlVKTGUweDl6WXNmWHoyb0E2YVIwUGdhZ1hxN1dnajd6bGVDeXEwdENmS3g2RU5MZTB4MTlEU0hxZ2VseWEwdE1mY095Mzk3a0VkTkkrR2dIMzE3T1BqYUNQdk9WNW9hVTkwajBjYld0cGp6cUdsUFZBOUxrMW9hWSs1ZDFyNjI0TTZhQjROQWZ2aEluaThMV2NlV3RvU1RkQnlXdnBlallYNHk3emlodFVzVHhLb1kra0dMWjFFRmhjRUNMVFRVdkdYZWNVTkJjTXRiRkxKMHFDbHQ4SU9VUTBJWkJCNHQ3ZjlXbHNxL2pLdnVHRm1WSldYYWxtQ2xsWk9BSnFQRVhCYStqVXVYM3htamZKOWFVdHh3NlVkbGRldlpRbGFXbzQxYWhZZzBFeEw3WVpnZkdYNGRQcTFEc3FqWUFaUUJRak1JZkJoQmFyV2x0b2xuY1cyVk54d2Jtank2N1VzUVV2bDJLTmxBZ0ducFl1MUt5QW0vakt2dUdIQVFNUFRXcGFncFEwbkE2Uk9KODVtS29OYXE2VW5EdVlFWk1RTis4MWZKVXZmMWtFNTkyTVJsQStFUURzdFBZbS96Q3R1MkcrZTZsaHlXcm80U084M0lsRGVNUUxXdVh0Y2R6eUlyYkZ1VjNJQTZ0Wm1acWY4L0ZubkRGcmFiZ1lkcUFML3Z4MFhvUFF5Q0xqYlBweXpkblBxSEpUYXhIazdsa0JwendpNEVBcUpqbmJUNklKOWFHazdVSTlNQ1lzR0hXYmZhV250dHNzT3ZJSGtEaEVZTnJQdGtQbXRzdXdXb2ZFQ2pLMU8wYzc0c3RramJHWnJOM0Z1MnlWZXpOZ08xRU5UY2k5NHhrTld6ZVRBN3RaLzRJTUJ6VEE5TmlHN1MvNkJsMzgwRXdTbnBmaVFYVE5NajAzSXZlb1RMNlZzSmdoMnR6NWVtdDBNMG9NVGNoSUZMVzBtQ2U3T0IvK2tHYWJISnVTOE0zelNwSmtndUNnQ3NYNHpUSTlOeU9VakVVTTFFd1NYa1d0R0VZU09qWUJiMjhPcVFUTkJzS3RiMk0vVkROS0RFM0w3WkxBQzMwb1MzRTRSN0kxdUJlblI2YmlkNGRqTjFrb1UzSzVMUEdmVUN0S2owM0VQeFdCbmVDdFJjRTh3QU5KV2tCNmRqcnZ4NDFuSVZxTGdIaStGZTlJSzBxUFRRUkRWWEFKY0VJRlF2em0yUnlXSWhHVHJtWGNKT1d6amJRM3RZZW01SmZqREl0QjY0RmlDYm8wbzZMa3Rnb0NpRVFKdU94YzJYVFpDRkdTY1RHSFRhU05oY1BjOWJCQnNoQ2pJdU0xSHVQTTNFZ2EzMmI0UlBaQUJBaTRqaVkyOGpZVEJidVBGQnNGR2dJTE15VzFyd0ViZVJ0SmdzK2JZZXRRSVVKQTV1WjB5V04xckpBMVdTN0gxcUJHZ0lITnkyeG9nVkcya3dlM213bTJ2RGFDZ29oQ3d0MzQ0YUczRXdZVVEyTlRRQmxCUVVRalliUTE0enFxTk9MaDBITjUrMFFaUVVGRUl1T1U5b05FRUFiZTBoUVhvSm5pQ2lFYkFTUlhnYUlLQTJ5YlNoQnFJQUFHTmdQUFFjTzl2SWhCMlV3T1dTNXZBQ1NLRWdGdUtRUnpWUkNMc3BnWThzTnNFVGhBaEJOeFNETFkxTkpFSW16UEhNK0JONEFRUlJzRGUvQ0ZXTFNUQ3VTWllpR2tCSjJnWUJHd2dCUmV0aFVpNDk2bmc2WVVXY0lLR1FjQW1KYkZnMmtJazNKc2E4TnhhQ3poQnd5RGc1QXFJTkVEQXZxa0JLZDRHWUlLRVE4RDVhTGo3TzB6a0IzYVRDRFpjeWpGRXl4Z0J0ejBjU3pFeE9JdEw3SVpMNU9JV1E0Y0dPUVRzMmdHeWtqbVVDcTlaTUxHdVZRZ1lxcFVoWUcvL2VOUXFoZGZ0Ky9QdjdlUHJmajAvQ3V5alczMkdZNUlDRTJWaUJHekNBMHN4Q1FndE9OcEdGanlDNjU1YlE1Q2ZBQk5GY2dUc1RsNmtKUk1ZMmowZldrc0xRZ0tiTUFlV0NTeFJWSUdBMnk0am9ISDdlYjlmSHVmci9XM2hLcjY0b1lESm1pYWZieDhmWDBaVkM1NUhzSXZQQldhM2hpdTBQUjRDMms3bzMwSkZPNTIrZWQyQkE5dExnYW14MklvYldnSlAvazlxV21JZjdVWXVKSStlUEVPdjM1MU5IeTFRTXczS1RSdU95NCtPd0c1L1dqeXZoV291YnJqYVZKQ1dsdGhIZmJQVFB5U1BWcHVyViszWXVtbkxrcnkvV25RSG0vR25UNHYwWE54d05mdzVjMXN3T0xmMmpPVFJhcFAxcWgzYmxNZWlKTyszMWtyL1ZkdUI4azJDSlc0NFNiSDdCZDZlVlJDVzJuMWNKYzV4ZDY3UndVc2hZSmNQbHNqV2JXeEpOUjZVaGZMMU5nbVN1R0dTMm5NS2FUbW1CQjM3ZXBvUzUvZzVyS09YVjBIQUxjVXY4Tk1vRGcwQUlKczhGNXVLR3dhZFBmT1VBdmNTemJPN2VJZEE0Smxzb3ErWFJzQ21qOHB6SHFTUVVYVnRYMmUybVlzYnJqZ0J4V0hwU1FPZ2Z4RXlLM0tQcmw4RUFidkJwdHdFYUhHTUgwZ2xGY3o3dk9LR0swSmRISlk2cDJSRlp0SDFxeUpna3g3RjZTT0t2MktkcGhSbk5uNFROMXdUK3VLdzFBYjRNLzdFbW1OQjM3dEZ3QzRnWkJYTUh4MTVkb2tJbEZ6bm5Mc25idWozL3V6ajRyQ1VmQW5sWlN4YjBucjJjTkRmVGhFZzVWSGlWWmcrWXB1UkdDdFpuVXlhUmR3dzBkZlRpc3JEVXJ2d25MdFBQWTF0ZFBScUNGanh5c2VVYnRSVVBlWFdzVEZ4OWFJRGNjT0kwaE1MaXNOUzk4MmRKektIcm82RGdIMHNwdEJWVTFZMy9Sd1hDL1QwSmgxeHd6V25vamdzdGNtajFQMXJ6UUdnNzlkQXdBYW1aZWtqMXNYVU05SDhlTTJreXl0dXVDckt4V0VwRHc5aDZhcXo5Y3FkMjhDMGFJeTh3eVpsZDltYVRDYWh4QTJMMk9wVWljY1VKN1RqN3V5Q0ZzTFNHQnVVTkVEQUJxYUp2RzFNblIvUFNzb3R1YlNUU1NoeHc1aUg1NVd3aFN3QnhtNE9LY3pCUFc4STZPazFFTERPV2xMMXdpR3lLaVl6VFh4cHlwaUlHNFljUFBPY0xXUkJqd2hMQzBCQ2xRb0VySVNWQktZbWlFMnFJbnZPS1dkWU1TZHVXREV3VWRPL3I4djVjZjNpRVpLRkxNSEY3bW1ZR0wySUV6UUNBaDRDN0l3K0prTktyNnFSeHFRUHlFN2ZSUHBJM05EcnZQL2g3VTNmYXM1NkpIZmx1NWFIcFJ4MUMxNTUwWDlNNk9FMUVGZ2dZbWJaSnZtNEpXdnBoT1VSTjN3bXhMVGsrNjRIOTNsNVhHNm44ckIwd1kzdW1RTkNYNitEZ0gxRldVRmdhdmJCWmJRMDNvZFBRSWtiUGcvbW0zNzI3R0xkaEx0NndxYzRMRDF4MUYzeTF0N25qUWM5dlJZQ1ppMW13Z3o2WXpVTERoa3RuZkNieFEzOTNyc2VmMm9VdkUwSmw4ZlA0ckEwbVZYcnlqV0lId1lCc3hZem9XQStES1ptVWt1TjErZFhINDdGRFFjU2ZZOG9jUGFVOUdRVFFnVWV4c25HREgxWkJQVkRJMkRYWXF5M053MkdlU0hCY2kwVk41em1wZWtWOHZwVktPcjlPTTR1ZWdlcXVVRVZPQ01lZlJ3Q2dTVUkyTFdZZWJOUm9Hd2pTWGRjaUJzNkNsMFBPRFFmTHpDWlVMcWtYeE9XVG05aUxpR0NPa0FnaTREUklkL2hTOWMzRlpPYWFBeEs4dHBKM0RETlIrdFNzcHZCSWhKcmJvbDl0TDVJMHNWb3pTcm9IUlVCKzF4TVdzTThWSEthbUx0MnlsM01YZlA2N25oSXVhMXpNUHJ5MVZJVGRNL2Y1RG9PQWFSZkhnSHI4czY2YkRtRk10ZlNCa1hjOEJuWWM2SW8zRGZFcGZPeCtzbXV3OHdIRE04WURQcDRXUVNNUXhyNGZQRndjNXFZVTBSclM1TXFuRzBZODlDK2hGZWlRdDQ0Y1Z2UW04MEdCN2E0b0NXcUFJRUZDRmlYZDY2SjBlWlFvS2xaVnRuRURZbjB6L1Z4bmJWVTRrcWNKb29DVUJwUFZKcEF5S3dGbDFSTnRFWVJFQ2hFd0xxODR5eG4zRmlzYk9LR21nZU8rMmEwUUY2SlRXbTBJNEVTdDdQM0JzV2UyUlF5R3k3RWNLSUVDQ3hCd0doUjZpVU1QcG1jc3BuMVJiLzZjQ3h1cUVqWUZHcFdEZVNWakI4eDhNcEh4V0dwM1dBSmh6ZUVFT2VORVRCQ1ByZjlLTGVGS0t1bDRvWnFuRWJESDFsaktxL0VmRWNKMnVLdzFHdzh5bkxYZUxaQTdxQUltSVg1bVpTbUNjR1N0YkphS202b3BzTVFUcnhRMzVzcmNTVmpDaVBYdGpnc05UMUhIclBISEE2QlFCTUVqQnJOdUx4bVAwNUdTL1BQeEN4dnFBWm43SERlbG9vclRUMnRRN2V0Y0hVbUFiVjl1MXZpRW9xQVFGc0VqRW1aY1hsTkRKZFJ0c2h6WkRiRkRWVnp1OUtSVFcySkszRnFPaG8zMDh0MnlTTXpXajV6ZTJzN1dhQjJWQVNNNDVhWFM2TUx5VXFjNnB4WWNoVTMxTlBCaWpCajE0U1ZUSFk3WXJzNExEVUxVTWtiMTFGbENlUHVoWUN4Q1pHNGp2b3pGamNaZzNGa082Rkw0b2JVL2ZmNy9UMTVaL0NaazFVeXQ0OG9mMHpLTitFWStMMGFoN2VncHQ4S3gwQkFoSUJkTXMwM1psV01aRm8zNGt0SkJYWlhCUTN6L0ZSZm5YREZHWTJKVzQ3ZnFjbndKZ2ZtMThNeEVHaUJnTW0vVEtrWmQ4SCtYWlFRVlJlTmxpZTNKYW5MNG9ZdGhwYWhZVnlJc0VaeFdHcTJOSVR0Y1E0RXVpQmduTkw4dWgrYmpwU05NYzJuV0JNM25DTFlxSnh6MjVIRFdocVdtblZtNUk0YVRRZkl6Q0ZnOGlEWlBUUXNsYW5nbGE5RTRtNDdGVGUwQkRyOVp3OGkwckpSV1ByNU5ZbEpiazlWSjQ1Qjl0QUlHTHVRY21jZEx1elhwblNSWGNmSnh1S0dydXMrQjJ4TFE3YkhZZWwxOHJVcXhzMVA0ZEdIWFZBOVBBSWNZMFZMaHlOY3lNaWtxckM0VDRXbEpqQ1ZOQngxMy95RVhkc3crY00zTEpOV1ZxbzQxYTJKYXZPeC9GUmpsQU1CQVFJc3NZK3N6TEZjSmp4QVdtL05HQlZ4UThGQUZqUmh0c0psSHI3bEdESi8wN3VlZUpGNVlyL1ZBaTVRRlFpVUltRDh0MnoraU9za0ZKa1dZa0tiNVBVc2J1alI2SERJU2E5d1R3SjVGZmFXOC9VSUhXTEx4OVJpcTcyTy8wQ2dQUUxHbUU2N3JhcExNak54K29nRk5tRmpIWmZpaG81Q2x3TzZ1d1IzSFRhbE5xVjBma3dCd3FtbmxCdmZoVlVRQlFJS0FXTk1Vd3N0RGgvZWJPTk83UUVKN0pUTm9VcmlocmFMUHYrSjhiRVBZSFk2bU5GOFRuN255c0NWSFhVZnBrSDF5QWl3RWNrYkJ6SzRZN0UyK2owVG40a2JkcDBSY25sSHZvSEpkVC9NR0w4ZVUzY3RrenZLT1JCZFdRZnhZeUpnZHFXR09qZ0dRNmRNd3RkaWtrVUtjekRqWnZ5Z3FLaGhTS2pwT1dXdFBZcktkLytodXhXN3djcGdUam04bkJPZjBtR1BKQTZCUUVzRU9OTEtHOFZmTFowajY4TVBsODE2ZnVLR0xVY1kwYUk3MHhDWUtuZjM3VVFHbHU5Vkg1TVpYdU1ZdzVSR2tLS2dMd0xHbUE1Q20rcU9aTmczSVZSZ2t5MnBGcVpNM0RCRHMvNlM5bkNkaVZlM0thMmRlazhSM1lnVXkxT21sSmRoQ29aZHp5SW9BQUVmQVRhbWRoSEN2K0lkZjJ0ck9vZ25CWEsrMW5wVng0ZmlobU15amM4MC94ZnRydjkrblBuZ2ROTXFxSXIrenBQTE1DWjhoU2x0UEJzZ040K0F5VnZPaEpnM3Jjem5ON0l5Znpxd084ODBzQjJMRzFvQ1hmNy9VbXhLdHRHNjdmVE40Yk82RzltQ3FHTTJwVVUzcDZndENvQkFGUUs4WnByZDJhRHBmL0krOHd0bFVNNlRvaHl6SW00WWsycFk4djErUFQvTzl4L1BNbjYrWHgrWHIzQy9nK3ZUN0dqd0dyaExPQUFDblJFd3huUlNPbDMzdno5ZldyS3Y5NDlDTzJwYmlodGFBcHY0VCtaMzJ0SnVna2N3OGJJSThDcmdPSWY3c29NVkQ0eE5hWDVsV1V3Y0RZSEFIQUxreEU0K3JEWFgraURYMmVIUEx5d2ZCQW9NY3cwRWVCMXdOakpkZzdYTjlFbHJTdm4zZUcrR1Z6RHlrZ2h3eUxVdzJueEpKQ1lIeGFZVUVFMENoQXU5RVdCRE1iTm0ycHVKVGRQbnFCU3grNlluNmRXWjQwMzMrUTFJcjQ1QmRueThWb3BWbUN4SXVOZ1hnUnNsa1BLN2VmdHlzRzNxSExrdldDVGU5bkRBM1Q0UjROMXZ5R0NtWnc4M3NUUXVLSDB5QXBSQXdtcGdHblVPQ09iM2ZhUmJveFFJTkVLQW40M0JKdFVVbk1BbWhRcktWa0NBZHlCTlBiUzFBa1BiNlpKV1lSQzBiMmRDRHN3SitielkyaEJMQUsvQ3dOK05rVUhKMHhGZ3Z3NnJNUkh3b3dmY29xc29BQUxQUklDV0c1QkFDaUVuV0xEakk0UUY1eXNoUVBIWDhFYUdsYmpZV0xmc1lpQmUzOWkwSEpjZGZ0SVVBam1TQUxwMVlUL0RDQk9jcklrQTdXMkFjK2RQQWZ4ZEh3MGNid0VCV3I3SG91a3dGZVJldVBjTkR1VTRBZ0xySVVETE1WaDBjQk5BL2k2ZVYzTjQ0R0FMQ05CN3JyR0FiNmVDL0YzNEZoWU8vTjhJQXJTRUQ3bmsyU0IvRnhzOU5pS2FZR05BZ0Y3OENaK1hBTkgrTG9MU1FUWnd0QmtFdEdqQzU5WFRRZjR1YmxpYmtVd3dNaUJBMzJLQXo2cysvcWdmamNlT3lVRXljTFFoQkc0cTBZczMvSnhPNmhzM1M5N2h2NkVaWEp1Vi93ZlkyQ3Fwc0tiUnNnQUFBQUJKUlU1RXJrSmdnZz09Igp9Cg=="/>
    </extobj>
    <extobj name="334E55B0-647D-440b-865C-3EC943EB4CBC-14">
      <extobjdata type="334E55B0-647D-440b-865C-3EC943EB4CBC" data="ewogICAiSW1nU2V0dGluZ0pzb24iIDogIntcImRwaVwiOlwiNjAwXCIsXCJmb3JtYXRcIjpcIlBOR1wiLFwidHJhbnNwYXJlbnRcIjp0cnVlLFwiYXV0b1wiOmZhbHNlfSIsCiAgICJMYXRleCIgOiAiWENoY1ltOXNaSE41YldKdmJIdEJYbnNxZlNCQmZUMWNiR1ZtZENoY1ltVm5hVzU3WVhKeVlYbDllMk5qWTJOOWUyUmNMSDBnSmlCN01Gd3NmU0FtSUh0Y1kyUnZkSE45SUNZZ2V6QjlJRnhjSUhzd1hDeDlJQ1lnZTJSY0xIMGdKaUI3WEdOa2IzUnpmU0FtSUhzd2ZTQmNYQ0I3WEhaa2IzUnpmU0FtSUh0Y2RtUnZkSE45SUNZZ2UzMGdKaUI3WEhaa2IzUnpmU0JjWENCN01Gd3NmU0FtSUhzd1hDeDlJQ1lnZTF4alpHOTBjMzBnSmlCN1pIMWNaVzVrZTJGeWNtRjVmVnh5YVdkb2RDazlaQ0JjWW05c1pITjViV0p2Ykh0RmZWd3AiLAogICAiTGF0ZXhJbWdCYXNlNjQiIDogImlWQk9SdzBLR2dvQUFBQU5TVWhFVWdBQUE1VUFBQUhBQ0FNQUFBQUZxcnlNQUFBQVJWQk1WRVgvLy84QUFBQUFBQUFBQUFBQUFBQUFBQUFBQUFBQUFBQUFBQUFBQUFBQUFBQUFBQUFBQUFBQUFBQUFBQUFBQUFBQUFBQUFBQUFBQUFBQUFBQUFBQUFBQUFBQUFBQWVZYWZwQUFBQUZuUlNUbE1BZHUrWmlVVGRxODB5RUdhN0lsVGpRUFZlNi9OZ2dhOGxSZ0FBQUFsd1NGbHpBQUFPeEFBQURzUUJsU3NPR3dBQUlBQkpSRUZVZUFIdFhRdDM4Nml1VGRNMlNaTzBNL2VlYy8zL2YrbzFFaERNeTREQmo3QzdaczNuMkNERVJySWV5UGJwaEw4MUVMaGZodUc2eGtBN0grUG5QSndmTytjUjdQV0N3S2lVdzBjdms0M044endDOFJkcmdHdEFZQ1VFbnFNczNsWWFhOS9EL0kxSURELzc1aEhjZFlIQWx4REYzeTZtT2p0SmNZTTYzMmVib1FFUWFJdkF0MUJLK0s4TThsMzRzUEFiMmtvY3FNOGlBRG1jUUVRKzdOZmtGSDRBZ2JVUnVBbFRDZjlWdzM0VmVIenJuemdBQXVzajhDbUVFUDdyQzNqeUhjNjRUYjBRd2RIYUNKRERoampLaEIyUW1HamdlSDBFeURBays2LzNuKysvajYvcjgzWWVQdGZuZGJVUnlZZEZhTGthM2hqSVFrQnNCQ1Q3citUc2lnN2ozenRYQXZHdENydVdscXpnNTBvSWtMTjJTUjFNYkJxb3Y3ZXVTM3VJV1NiRGtnb2YyZ0dCRkFUWUtDVG5HNzgvdnI2dVVqVm5zaUgzeCtmek1weHZ6NCs5bVp3a3prUUY0bHM3NlNuU2dUYmJJRUQrNnpOemJGTExjN1RURHhFZVNMYUh5NTdNYWlKblAwSXJzVDBTWFdSY2JJTUFPV3JKcVI3RkEybGxMS3k4aTJ6SjVTSEsxdTUvWWpmMHRoZDdtYzRaSlh6aXR4NkZCLzRGQWhVUnVBdDdNT1RtR3JsWHhQNzlDclY5YllEK2laK1I1aFVuTkVjcWd6T2U1VHNubXVmQXd2VnRFQ0EzTTlzZVVJSW9ZbURIUnhTbkQwTlp1ckROWE1Xb1daeDlqTFBBMHlQYkxWYXZJN1AvbXYwd0lXMlBoSFdaRWtndlMwbmFJT1E3ZTV6cXk1TEpHUVhGeU1OV1h3WVFqQ0hBK2RmOHFoNlMxbkJZU1hHa05TN1puYzFqeTB6TzZFa2F3eE8zNW9TZlFLQUJBbHdTa0x3cm9qaVlDU3RKQVIyaXdxbk4xMzgxWkoxL3N6bWpxdjBCajFyV2dSOVVVaERnM0grK3FzeUVsVUwvWExlUE5HSmpIemFiTXphV1lhOGdCV1cwQVFJNUNMQWx5SGNyNDJFbHZkVmdHbFVLcG41RlpCbU9SWFA0TG0xYndCbEQ1QmorVWc3UUR3ak1JTUNwbnR3Q2dwRm9QS3dVQnNuMzJodnF0YWw4RjNERzdvUnIrV2VneFdVZ1VJZ0FDYWxQZjJib3hjTktkdm84Sk1qQ2J1a01GbkhHRlVyNzJHdjFnSXBUYjRZQStYTWx6MzNFdzBxcWlQSEZxaFJZRGh1Q1dNUVpHOHR0UGU4Tk1jUFE2eUxBRmk5U0NoQmtKeDVXQ3YvVnErdXN6QnRhblRMTzJGaTZjWElRSGx3QUFzVUk4SzVJUVZRWkR5dFo5M3hsYW14MXRuTmhDemxqdHJFN1VpeG82SmlPQUtWRXZWbVpPUnBzWkVQR2cvMWlYMkV0OTl2T0Z5emxqTk93dnZ2TUhGSzREZ1R5RUtBZ3EyaGJuMjFPYUQrRlpkaXJzK1JCYm1kMFNqbmpKRkdKcTUrM0ltamRQUUxTVkpiczZyUHJHMEtRVmM5TGx5OXR0amRTekJsdDZYaEQ1UkFJT0E4RVNoQmcxVXJkaC91N1hzN0Q3Y29LUlVJYWlrZWx0bnRWajNkaWZNNXR5UXh5KzVSenh2dTZNSmE1aUtOOUpnSXlBWnVVRUwxL0NIVTZDMlY4amhXaDhiQlN1bnRlLzNaYm03T0FNNzZkSUxMTUZESTB6MFNBTXg5Sm1SZmFadndVcitqNXZneVgreWtlVnNic0NtdGx5TXBtemlDNytRTE9HSzN0SXVMc3VhTERFUkdRcGpMQm1ieUw3YnFMTW4zUE1UMFVEeXU1Vk1EdjdiRldwbnJOdFhGZHdGazZYTFdaQnIyT0VFaSsrWDhMNTgwbzFMa01EOUt0b01Gam5ZMXBaWktCYnJBV1N6aVRmZkZFVjROMUFVbUZBQWRLUWRWU3pVNFVpeGxLeVNkR1JmWHVmSWh1dk9IaTEwcmVtdGlxNW00Slo3S1NJTUczME5EaEFBamtJU0NkT2UvMmhVbUpoSEVNSlkwLzlrTERKZTFjbjdaSHJWekVtWnkyQVFRT2dVQmRCTmhVenJxU2JDR21teHhTb1lQOEpNaitSTXVEaEtwZldNU1puSFpTenJvNjV5RFlBd0tjUloxLzNTUVpDS3R1bFRVMTdQdEsyZmRxbnZSZ3ZkZmE0NzZJTTVudjJTcFQxUjRkakxBMUFqR3JZZkJHS1k2enBVUHgzY3JUS2FaNXNXdkd1STBPWTZQSHJqRTdNaXFkT2c2Tk9BWFpEaEdRUlM1aGU4ZVk4SzY3bmVEZ3MycW54RVV2SnQveTJzelhTVnlhZGM0czQweldJTXlCVm9kVlVPa1BBYmt0TXBmcjRlRFRWaUh1SEFZdHBua3h2UWhUckhWbElXY01oeitOVll0RjBPa1hBU2xmTXdCd2ZzT3hEU1RienRrWHJaaDNQSytWajl0d0MyNjZxRUVLR3kzajdDVHZaYmJ2b0pqQ3YwQmdDUUl5MTJObGNSeUtyTHVPUVIzM0tpTzdsYWZUSXRubjRDMmk4NExMMGthTE9KT3Y2TnY2SlgzT0t1SEVteUFnTGRaTTNrSldqZHB6bmdzcm8xbzV0K2tuN3hmeHp3UVZONHBwNVJ4bkFnYlp4cmxQMlJEaE54RElSa0RtZXVZMksxa0d6YkllR21rdXJJelc5c3pKdnRTYklXb3NpeHZGYW52bU9CTnpsMXVXVWVheVZ3TWRnSUJBUU1aSE00OGx5Ukl6SjhhYkN5dGw3YnEvOW1kTzl1VjF6M3ZYamFVcmJpUnJXYjNwNHpuT3hQanlkb1luUjR6RndHRWxCR1N1WjhhQmxZYkJ6c0NlS0t5TVpUeGt4NGpzaDNmaXBUV0wyOHJpUmtzNEkreWw2anAzcWtvTEF6TDlJaUQzM2VZY1dBNCtuVmJjTzZiUk1oNk5hS1hqRmV2RmtMekZQM3BlM0dnSlo4U2lWT3Z3WFVWUEJBZEFJQXNCNmNmTk9MQ3l3TXpKMDg2R2xlcWhFcS9pc3BsMmlMNzRaN21QbWVLeGJXa2pxYzVsbkFrZWxRdnJ2ZU84Sm9FaklKQ0xRSm9ES3lYWUtjWW1FeG8yZGlNek1pRDFaaXJKL1kyVzMvNThQais5YW1OT3M3RFJNczRFQTlLRm5ibWptYXppR0Fna0lLRDJGV2FhQnJ3OU5xRnhXOGFxNStpekdKQXZlUlYyaHA4cWx4ZHpKbDFZeDYrdndoMkk5SXVBekpWRXZFakNSc3FmalJPYjBMZ3g0NGpVbHhLUmJyR1RRYkpIYWZWN01XZlMydm9UeksyNEJ0MzNSNER0Ulh5ZmZrU0JvMC9IVlowUEs5WE9pOCtlU3FIZURHVG1mZ2xuMHYySEM3dlpHcjdsd01xQnRSN1BjdWJLSnRXUnZrbFkrWDMxVXVFaGZNYVlyemlxN2d6ZTZzUnl6cVNuQVJlMjFSTDFTVmNXeHN3bTk5bFcybTdvTkt5OCtUMDVidVRUUFhhTGJhTHJMY1J5enRSTkRWblk5VmF0ZzVHa0Erdno0aWF6WjJmUFR0bXdVTXF3Y3BUeFNSZjlnd3lxejV5d3FtOFdWc29uc3Bkd3hubzlSTlBJR2djY0FJRWtCTlFPL095OW5zMmFuZFpodFpJai9ZVktjTGl2eDd1bGpRV2ZFVTNpdlVLajVaeHh3aWhlRWxpQlVaRG9DUUZXcTVDUk01RGd4SXl0dkpUc1VHcDFEYjE5a2cyS1ovK0RETFZ0ZjQxQm14OHU1NHg5aUFIUFBqZGZxNDRHa0RsRVh5ckdRb0UweU5JczFtbVZBam9IUlpQYXVXT3dvZmJZVUd2b2hqOFhjNmIyUnJhOHR6VEVCNlEzUUVDVmpDWElGR1VicCsxa1pZSE0xbndQdmdDTkpzWERPUE1qa3R2bGVnUS95em1UZ1RrZTUzS1dGeWNLRWVDNEtzbi9JcU13c1hjcS95aFY5UnBKZVpDZk4xVnArU212MmVSdjRjeFN1eTNtVEQzZG1Ub2cyZ0dCR1FSa3JpSm81TXp1MU5ZNE1mcWZEM0lBMmEwZFE3UklNbFhrZGV4WFZwS3B0UE5IeGdEckhDN2xUTjNZTnAvSU9uQmhsT1lJcUx4K2t2dEZ6dDRyc0J6ZDF3K3VQR2NiK0JYS3dOSXNma1VBTzdHMC9Dekp0djZyWUcwcFp5cXduTjFiYXI2YUdPQTlFRkErYUpwdWlOYmEzbzJHVG1pajhOOUkyVWJoakpoSytlU0lLYmtrelNwUnRDV2N4TWdDemtZRXhOL1dydmlXRUdMc21naHdEblh3bCtTNEF3bTF2QWhQN2ZmcnpBZW51M0FBeDFOLzU5QzJpQ0x6STZ6bFN3dnBobURxZ21xMy9yOExPWk5SQU40VHN2N0t2ZWVJdElzL0trdnE3SDVKQXFtWE1xLzBqZG56cUhIcVJKRFdYY1NSNXcreXFIK0MwSGt2b2RneXp0U09wWjNNQ2dLQkMwQWdna0JXV01sMGZqNXY1K0g4ZkJpYmpOK2Z0K0Z5dGVzTGZNTitjNzd5UXB1azUxazE5cEZvZEc0Slo2bzhhaG8xTjJJVVpOOGVBUlZXcnVkSS9qNnVRcXR2ejYrOTJFbTF5T1djcVh0YlVpSmJEWWQvZ1VBQUFSVlc3azFEQXV6dTliU0tBNkxacnIweUQ3NzJob0FTSjhNZDNSdUxSK0NIOWwzSE9QbTFhM1FFcnNIalBoR0E2MVZuWFdUaG9aRmdya01YVkhwRVFJV1ZTVFVFUFFLVU9HZFZSNEFkeTBUQTBDeUNnQW9yMTB2MlJKZzU4cVhSZTZVL1JBSkhYc1dkOEs3Q1NpUjdGaTZJQWhLQjVVSWcwVjI5akhWQVVjcFNZVkRwSGpnZFM1RkVmN1g3algyMnBiS2dIaHRCZ0w0VVNmU0hMTldTQWR6ZmFpRUpPdkM3YXNtQTJtS0tQelZUYXpUUWVXY0VrS09vdHJwVTJEdW1ZWkh1cVFacHA0VDBEVDZscnJ4VGpGS25yZDRTZ25SUEttSm81MGRBQlVQSmozSDV5ZURzaUlEYStVVzZCK0t3REFHVjdFRUtkaG1Pb3JlcXVRT1d5N0hzbTRKSzl1RCt2bHdPdE4rQjZwN2xZSFpOUVNWN1hpL3Q2QnFPUlpQWE1UcktwQmJoaU02eWRuUDJ3NVZBS2dFQkJlYWUzcStRd0RhYTdBd0I5ZGIwMURkcDdZejluYkdqM3FpRnQ0VHNiR0VPeG81NmpBdFZzRFVXVGdYcDZrTklOV2lDUm44SXFEZXpZV09reHRxcmhEYlFySUZtdnpUVTNSMlA2dGFRQVhnZU5WQUVEWldDeGNaSURWbFFyeU1RTDZ6R0h4QW9SVUJsRGJFeFVvcWcyVTl2amVCVnpTWXNPTTVEUUtkZ2tjdlBBeTdRR2plNUFEQTRuWUdBcmtiQll3NFpxSVdiSWlBSVk0TXJxUWpvcENHZUdFbUZMTnBPUFRXQzVGa1VKbHlNSXFDZWNzQjJaUlNtNUlzYXorUWVhQWdFYkFUVXZSMGJiRFl5WmIvMTlpOCthMUFHSUhxTkNLZzRDQjVYSFhGUXozTGhkUVIxOE95VGlzb1pZcnV5enZycjdCbHkyblVBN1pHSzNsOURPWFdkNWRjN1RYaEpTQjFBZTZTaWExRWdSSFdXSDdlNU9qaDJUVVhYYmNMaHFpUUhLaVRBVXlPVkFPMlFqTjZ1UkJGQnBkVlhMNS9FcTNzcUFkb2hHYjI5aG1ycVNxdXZubnZHVmxNbFFEc2tvN2Nyc2IxV2FmVTFvbmloVmlWRSt5T0RPM3Z0TmRmZUIwb1lhMFBiRFQwVkJjSGZxclhrdXJnSGtYb3RTTHVqb3pLR3lFM1VXbnBkM0lNbkxHdEIyaHNkdmJ1MmNjSGQvZWY3NytQcityeWRoNk0vZmEzM21yQUQzSnMyMVpxdnJrVFpkbmROeDJLajZUNTZrWkV1dVR2NlJHckpHT2prSXFCTGU3WXRnOVhSN2FpVlIzZjhOS1RiM3VoeUpRSHQ5NE9BZHJjS2IrejN4K2Z6TXB4dno0OUZHY2Z2ajYrdnExVE5yYmRvbGs1SnV4OGJCd1g3RVRKd2tvbUFUazBVUlhNL3ZEZkhENE5kRmhzNVVzdU4wMDdMcDZSRGRhUzFNNFVSelNVQ3V1Q3VJRFZ4RjIrU3ZUekVadm45VCt4NzNoYlp5OU9KdExMUWFOZFowU3BUR3BIZ3Z6bzhnVXAzQ09nMFMzNXgrcTlRb2xlM1AvRnprYmxrSTdPSXhNTDFxek1scVpNRDNybXljRG02N2E1ZW5KNnZUejlDQzgyTmNrdWs4eUhsR0hmRHNMTFNsTFJXYmppVmZQVFJZejhJNktKTlU3OVMyTHRQTGFYb1FzbkhYRHJHV0dTM053d3JhMDFKSUVOL0N4MTZBeG9jZG9XQWVtdFA5Z3Y0S1k2MG9LSWd0VndVaVpjTnc4cGFVeXJHMUlJVFAzdEZvUFMrVGdyb1BQd2xxQlh2MG0wZFZsYWJraTc0WCtBMzlDcVBtTGRBUVBwYXc1QVpBd245Yy9malNMQkxaWEhyc0xMYWxIUlVzR1hpQ3VKOVlBUzBWdVk5REVqUFJienlyd29BMmtBdmpRdzNEaXZyVFVsbjBGeUFGRkQ0RndpRUVTamQ4U2JIMXhOQlVramxPTGJoOGMwckc0ZVY5YWFrZDVzSzlvQk5RSERjS1FLNk9peXZEb1VMc0QyWWtVQ1dKV3cyRGlzclRray9ZRmxVTCtWQkZhZjZRcUJRSzhsSDg2VjFLTERNMDNBRitNWmhaY1VwTVFoamJGQjJlMUtBNE45ZUVkRFBOK1FGZ3hTTittU09WYXNveTdGeFdGbHhTcnEyZU52bmNIcVY2ZVBQV3o4TDZPWlRJNU5qM2ZQNVo2emxQbjJOa09OTDI0YVZOYWZFdEVZMTkza1RzemlnUWZjSWxBa1FCMDYrWEFZSGgzbUdseGVCZTI2V3RhdzVwYkpiWGZleUNBQVVBbVhPRm0rVGV6V0lITUdTc215K1AzalN1b3JWdHYvV25GSmhXTkIyZ3FCK0hBUjBZaUlyQkdMVjgxWUw4S1dDdlJIZVR0Z011WnBUMGxwWmx2YmFEQU1NdkJNRWRCSS9KeFNVaVZ1djZ0R3UzK0J6YnQwWi8xMHY1K0YyWlRvVVZtYmRHMXlDNVdkcVRZazRnRmFXTHdSNmpnZ1VhYVdNbTd6ZUppbFh5cGJBL1VNbzhGbTBmNDUxUlJ1SGxWV21wQ1NxY0x0SmRjZS92U09neTFCeWJLVU1ScjJWczZ5Vjh6YVBYT2RQUWVMN01senVwNDNEeWhwVDBySUVyZFJRNEtBRUFWMnk2ZHZtQ0JHVXdXaEVLK2YyV2U2aWdQdWlqTzF6M0VMWU9LeGNQaVVETEdpbEFRWU84eEVvMGtwcFlDTmFPYk0xOGkyY1YyTXo3ekk4dGcwcjVVM0IvK0FNbS8rWktablF2N1F5citUZnBJSGpqaEVvMGtyWnlhdVY4dG5DS0tRVXhCbEtlVkliZk42OWxpaXBXaGVYVG1uQ0I4Zkk0NDJuWklkb1Fnay91a1NnU0N2bDg0T2xXa2tweWpHVU5QN1lIQTNLcFRXdXJIUzRjRXBUTHFHVlV6endLeE1CL1lCdTJsNEdVMDhRNFluT1RYbmlmWVBwdG9vTTY2WU4xL3kxYkVvV3B5K3Q5TjY0ck5iNENRUXNCSlpvcFZmenBBZnJ2Y1pqazEyMFVyNnNxZk9aVzR2N2VqOGxEbDYyNTZkazh5R2NWL3FEVnRyUTRIY0NBa1ZhR1JQVDJEWGloMUpGWjB2OE45NnRQSjFpYk1ldStTRldTdW5QSHZuNzRDd1FVQWhJaVRQZnRxd3VoZitOaWFtOEZqUVNuTml4L1dVK3UxMVltYUtWd1NtNVFHbXQzSEJHTGxjNGN4UUVsbWlsVjB4akdpdEE0WW84dXl1WEdHMElXdXhtTWpjbGwyMW9wWXNKenFRalVLU1ZDMUlqbk5aeEFraGl3emxyVGVOeEcyNnpleWVGalJaTXllSlMvSVJXZWtEQnFXUUU1SlpFbmdlN1FJVFpWRHBQbTVBWXoyZ2NiK0xNcUc1cG93VlQ4bUN0dFhLYWFmYTB4Q2tnNENLZ3RUTG5wUjR4RVpZRTNaSG9qQ3czdGErbWhKWHErZXdvbzhXTnlxZGt6MFg4aGxiNlVNRzVWQVNLdERKV0NCUFhTcjVxbHZVUW95bGhwZFNiSVdvc2l4dVZUOG1ITkhzRW8yNDZUb0d2TmM0QmdTa0NSVm9wNjJDOUNjYW9Wc29IRHgxWE5TV3NWSnhHQzkrTEd4VlBhUXFuL0FXdDlNS0NrNGtJS0RIT3VxdkxTcHlJVmdaVUovUmtCbmw4OW02Sk5RTnB6ZUsyc3JoUjhaUXNMdmtudE5JTEMwNG1JbENrbFRJNmpHaWw0Nk15TzV6eGRaNis0TEJ5SmpQQ2pZYjR0OE9LR3hWUHlZc3p0TklMQzA0bUl2Q1BTa3prUkVCUzlyMXF4QUpwRmRSSlptUjlxSE14SmF3OG5kaWN6VmpVMGthbFUvTERYSVNxbnhUT2RvaUFscDkvTXlZdncwT3ZJck9XKzNWSGlyNlRSU1VUR2pDdkJscy9uODlQNzUzQWFITXFiRlE2SlhQbzEzRVJxcS91T09vY2dTSVBWbWIrSGUwU1dMSldlaFgyRkhBVDJZVDZGWG0xNVdHK3M2Zms1NjhNVlQ4dG5PMFBnVEw1NGZqUVNhV084RWtuMWE2b1kyQmxTc1ZHbVUzb3JCVzB1OVg5WFRnbFB4TmxxUHBwNFd4L0NKVEpEd2VDUHVzbVBVRS9rTHo5NExpcWFXR2xuMlMxczRWVDhvOWZocXFmRnM3MmgwQ1ovSEFKalpPMUdlSGpLNDdpTWJDOGIrRzh0MnNTVm41ZnJZZThWbHFUd2luNXVTdEQxVThMWi90RG9FeCsyRS8xNlI0N3FUN2Zkc1NXYmFWOWNScFczalo2VFVqaGxQd1NVNGFxbnhiTzlvZEFvZnlRZVhQMkhVZjRXUEg4WWFWOEpiU2RVV0VySmNQS1VUazJXb1N5S2ZtWkxVVFZUd3hudTBPZ1VIN1lKSHA4VGFMbk02SUNXZTVscDNWWWtTWHlmL0hhblliclV6WWxQME9GcVBxSjRXeDNDQlRLRC90N252MFAybUN3cmFGQ2xWTkJka2tRMVIwb1JiNE90b09yT3JmK3QyeEtmcTRLVWZVVHc5bnVFQ2lWSHpKd2JycUhOems4TnBTQkpaMjFkSmxOcFVvQm5iZDcxVTNabEx3U1U0cXFseGhPZG9kQXFmenc2OEVkdUNqTEdyWjJkSGxxU1dWbGdlenpQZmlDVldlWUppZktwdVJscFJSVkx6R2M3QTZCWXZtaC9iMnBnc2thZ3NEeklnSmFjbUVuRnBaVFBjTWdLVjBUdjdIWFpKMktwdVRscEJoVkx6V2M3QTJCY3ZrUlBlMFhTSkl0dExNNUpxU1U2RFJPakI3dmd6eEhkbXZIMkM2UXZqWDZ0RHNzbXBLUG5YSlVmZFJ3cmpjRXl1WG5WMlJwSm5hUFB4Y1M5bDlIYk1sTGZBV1dvL3Y2d1FhVWJlWFhaaGxZV3ZlaUtma2twaHhWSHpXYzZ3MkJCZkpEN3FoWmRVY25WTm9tQUtUd1dMV0ZIVTJyMEVieFdnOVM3NUhBbHFaU2V0aTVVL0xNZEFHcUhtbzQxUnNDUytUblIxakxseFpTaUdpS3RCZEwwZW9pbk56ZnJ6TWZuTzZDaWZIVTMzbXpiUkhGYXRHVVZPZlh2MHRRZlZIQlVhOElMSktmdTRnanp4OWszLzVFeUhpT3haUVM0bCtLTFdsYzVlelNOMmJQbzQ2ckU5dXRSdEdVSEhZWG9lcFF3NG5lRUZnb1A5LzhVcmtMVlFLY0U1WHE1L04ySHM3UGg3R3QrZjE1R3k1WHU3NWdrOFVvbXBMRjZVSlVMV3I0MlJzQ2krWG45M0VWT25aN2ZpWFl5V09ndTN4S2kxRTlCbERnc2hFQ2tKOFd3QUxWRnFqMlF4UHkwMkt0Z1dvTFZQdWhDZmxwc2RaQXRRV3EvZENFL0xSWWE2RGFBdFYrYUVKK1dxdzFVRzJCYWo4MElUOHQxaHFvdGtDMUg1cVFueFpyRFZSYm9Ob1BUY2hQaTdVR3FpMVE3WWNtNUtmRldnUFZGcWoyUXhQeTAyS3RnV29MVlB1aENmbHBzZFpBdFFXcS9kQ0UvTFJZYTZEYUF0VithRUorV3F3MVVHMkJhajgwSVQ4dDFocW90a0MxSDVxUW54WnJEVlJib05vUFRjaFBpN1VHcWkxUTdZY201S2ZGV2dQVkZxajJReFB5MDJLdGdXb1dxaC9qQzJaZWIyWEw2bHJhZUlNaE0xaUYvR1NBbGR3VXFDWkROVGJrejJ3bnZXRG1icnpyS1djSXUyM0drSGJYTlg1RGZscWdmRFJVN3ovZmZ4OWYxK2Y0QnFhVmJkYUlQbjh4S3VYOWh1SmRpTThhZXBrK1pBdnBtS2Q1TlBtWm45RWVXaHdNVmY0czJ2am0wUEZ2K2paOEFlYjk4WkgzOThoN1Y2RUV5eDNZV1VuNllFYU4yMGI2a0E0UHE1dzRtUHlzZ3NueVFRNkdLcjAzbEpWU2ZZYkp3RUJQUnJaSStDZkpHNVZEcUZ1QytvS3BNYko5U0c4U1RtaG45N04vWnd4cGQxM250NGI4OWZHUGRRWis2MUVPaHVyM3g5ZlhWYXFtODBrSi9vQmdnaW9hVFRLRWlUNkRRVjNuSmFLU3Jjd1pjcDZwRmkwT0pqOHRJR2hBODVDbzhwdTJIVFQ0RzlpR3lpVWNadGhLRGRVUURCaS8xUWNaUDhUUThsWGc5MGZHSU5OSkpRdzU3YkQ2TDgxaHh1MXRkU1lQTitBaFVTV3Q5RVIzdjk5L1kyVDVOWDRXUnYrZHZ6NGV4dDk0VmJ5cSsvV1hIbGh5TXBSNmhyUnM5RnZQTEozMEpSdHVObjZUWmlqMFpST0czRnJnRGlrL1c0TTJPLzRSVVdXYnFNeVNaNG92cGZNbmFuOWU0aDQwZXpiWmx6T3BQeXhzTnlFRE9Wd0ZTWEtteFFGOURTYll3Nll3L1owdzVMVERCcitPS0Q4YndKUTU1QkZSSlVNVStWS2gzRTBnM1F3NFZsSlpoaUVaTHNyZlNIVVBKRmNwbUpUbWNteDVIbWtMUXluK1BJWjlmdVNFSWVlSk5HNXhSUGxwREVrRjhrZEVsUktUUXVZRGZ5OUxPSVJEUUZhaENKVXBjYmFEckdLaER3cnJOdU5PNWFoUnR4Tjl3WTM2Skg1dGFqS21KaWNvUENlWDl2UGppUEt6SC9SQ25Cd1JWZUk1WW4wTUczTUp6ZnZFYm5CcXdEZE43NGFvcW4yTU1ib2NEei9INzRQejMzbjJXNmtlTnRPRzlIUmM5ZFFSNVdkVmdJb0dPeUNxaThOS0Jvb3NhcW9KTWhSZEtGb0k2dnVEdjhjNHVxLzBIeW5sTmVCRmg0akk4NGxEemxCcGZma2Z2dS9RdDVaYmo5VVAvUU9pV2lHc0ZPdEwwV2NnUXJUWGYrSk1qbkxvYkpVYUhmN1VmcXFRMS9ObktGOXI5UEFlNWd6cEpiRE9TUzAvNmNuc2RSZzc5Q2dhMVg4UE00MHFZZVU0VzZFMWFhN2wxSmtjdTgxWVArVzZuaU41NGhtNGM0ZWNJZGZzOGdGOXJXWlkxQ044UUZTSjViU3dNcHJNRVZxWnBqYmtsdXFnY2V3V1M5NzhmR2xNaCtGUytnWGpyQ0hyaVVNMkpUM1htUnRWTnVHdU94d1AxWnl3TXFLN3A1T1llcEovU2FidlllNjNCT2wrZjVvbENrTHZoM05KWEpreDVMYmlleno1MlJhdnROR1BoMnBPV0JrMWhXTHFLZEVRM1FadVhCaEFlaGFzMVJFUEtQUGZoOGpCdmtMRE5FZjV0V0xwUTc3NmJITjBQUG5aQnFlOFVZK0hhazVZR2N2S25JUUtwWlQya0RNNVVsSWFOLzdyOTR5MUZ0NSt4WDdsOC9Tcjg2alIyNE83WXNsRHVsMVhQbk04K1ZrWm9LTGhqb2NxY1J4MElVOUNIOVRmVkhsK25yZUpjb2hXQ1ppUmJSYUJwSVpxN09mVlpsbmJROEhxMkVhTXJ2SStFWDQ5TEtRUDZlbTg3aWtOQ3VMS2lzQWZEbFVPS3lQcEZxRnM4bStxQzhJQW1jaU5QNmRxYTE3VXgzZGhVcW5ZZ0F5WXBPejFmTG1taUY1QlFGeFNRU3ozaXZDclI5SUhHVVBxUGxzZEhFNSt0Z0lxYTl6RG9jcGhwVmNyYU9KbVVtWmlHb1dpbUZvb2ZpZVU5cEFCcE9ITVFyNEpaUVg0ZlFSVGJvWVFGNXhLRXVZeVZBeWtlazcvelJoeTJuR0RYNGVUbncwd3loL3ljS2p5QmtWNG9xYnVUTUpLRWZWTmpPZjRlNzZJZ05TTGt6WEtHeDM3aGZZNUh4L1N0YVVRVTZydS9jT3J3OEVwNUEwWkpMUE9oY1BKenpxd0xCemxDS2orWFMvbjRYWmwwME1NUndybGdtR2w2RGhSajcvcnB6YzhOQkVsWjFKYU92UEJxZ2dEMUozTTNiek9tME9wNDlJaFZmOTEvejJDL0t5TFNJM1Jkby9xbmJZYnpvSlBFYkVWaDVXa1V4UGptUUlmV1dicEx2UFF3bExPdTZSMGIwandqejA4bEE3cEliWENxZDNMendvWTFCOWk3NmlTSy9ncHRPbjdNbHp1cDV5d2NwSmlFVmtYTTZ4TWdwS2NTVzN5U0IvbC8yYTZrNjJjK01zekhmVGw0aUUxaFZVUDlpNC9xNEpSYmJCOW8wb1BLRjVVYXVjNVptZHl3a3JWVDRCRjJwMnRKZ0tkbHlvYnpuRzBQbjBjVGlSK2JyUCtzVzhWaTRmMEVXdC9idC95MDM3K2JVYllOYXJmZWxlQ0ozOFpIc1J2Sktvek5jZEFqSE5BazdEU3VCbzZwRnZBcXlpUERLQzBsYSt6Z2M2LzJkNHlFVm95WklDVHBxZDNMVDlOWjk2UytKNVJKV2ZPRE03b3hLZ1dFOWQwaW81VUd2RVA2Kzc5OStkUEZhZG1LZ3FGb29aOUpYc3JCNGl3TUdVbzcxZWxJY2Mzek9mL1phTERFOXV6L09SQnY2Zld5MUJ0dXZva29XTW9hZnhKYmszWDFMZzZIaXE5TlpUemRmanlSYWVkUXIvRWFHZGpmSTVwbVo0T05rT2R5ODdYR1pMU3VLOTVweDZWM0dtV3lVOFpTTy9mYXhHcVRWZWZsTko2cUVOYXEvQ3ltTHVWampBYVppOU00WFdGYUptRlpNd1JrelZOK0t2TDBxTktRMGJ2VFE0cytrUWtNQWhPYkpIOEJLbjJmbUVScWsxWG56aXpGSW4xSWlJOVpsaXBwVTBkNUlXVk5OWjBLRVZvL0RmWDdpYkpXYlVoemRjaEdFekhEeSt6c2JKbkVvdmt4ME1QcHdRQ3kxQnR1UHFVOWpEOVI4RnR6bTdsY0tZL1F4SU5aMVFRbS9ralpLWmQ5SU5hSTlIcGxSbGFpWmMzR0RLUnMyQ3paZklUSk52NWhiMml5bWJZZmk2Uno2YUZsVHBLdXY5eGhYaWVlU05uMmJLdXMvWHB5NFJwZ3lHWE1UejIzcXY4TEo3WXBnVDJpaXFiSlRzdHlHRmpHREF6ckRSMU43OEFqdDZiWXdlUHZGbksxdGRTMkRCUHlWYzJHREtadDJERHZjcFBrT0ZEWE5ncHFweldtVVoxSTU0VU5qcG5YMEFiWWVYRU1wS05OUk0zcnk2Qkk2SmszeFFTNnRNRDVGSk9iekJrQ2x2eE5qdVZuempUdTcrNlUxVFpWRHA2UkdaS3U2WXV1RVlRT2NrVGtSbktpUVRwcnVBTVpHYTNKdlJkVHZMUGJEQmtQcE5PajUzS2o4UG5zVTdzRTFWcGxHd29jOExLaVljcE9rNk01MGo1SS9MNk9hOHpLYi9wSXpVLzc1RkpleWJ1N3cyR2RKbklQN05QK2NtZng3NTY3Qk5WNXNvTzYwNDVZZVhFK3hSYWJ1MzdDOU0wYVdPdUM2VjF6TUJVWHBRYVNmK1k3U3NjYnpCa0JhNlI3YWtCb2tOamwxb3B0K3NkRDdJMHJLU2Fkc3NkRmo1eXlLYzE0MGRURVNmSFFaVjJNRTQ1c2NHUUtXek50dG1sL014eXZmY0d1MFNWY3oydUtTT3RzSGRMRElRTnJabUdmV0tXVXhVVVE0VFNSdWFEbEFaSjY3Qmt6OTNnZFhvRnBmYnBBQUFZSFVsRVFWUzR3WkJUQmtwLzdWSitTaWV6bTM2N1JKVlRxWFlnS0l0Y3c5cGdKbU1tWVNXL0IzS0N1VENWSVVybXRxU2xpc1pQeDVKUDZHZisyR0RJVEE0RHpYY3BQd0ZlajNONmo2aEt3ekUxZHlPa3hXSGw2Zjc0bURxY3dsU0c4alZVaE02RlFjNy9EYTIwNHRSRlM3N0JrSXY0ZlhYZW8veTh1RHZxMFI1UmxUWnZhdTVHZ01tRU9pbWdGL0pzWWtseEhEdjdha1ZId2xRNjlMbU4rZDRjcTlkSkJydzBSSVFSdTl2Yzd3MkduR01wOWZvZTVTZVY5LzIyMnlPcU12Tmg1MERaaEphRWxRNzh3bFNHRkpmcWdPeXhKUVV6L0F2MWR3YWJQMUYvU0R4Zk9ZLzZqbHNzMU1vbXF5K1RQVFpxYkVKRHdlQnBZc2dDZGxDU0pPVUt4SVhrVEFaVm42c2J5RlpPM3Zoczg1cjF1L3FRVFord20wNXRvZnhNaWVHWFJHQVJxbzFXbjh0TkhROXhMcXlVeWt3cU00MGk3ZFVtMnpUTnlhb21NV2R5YkdObVpRTDJWRkZLL3JmK2tHYmFpKzhnU2Y4UDVhUmpNMWtrUHpIQ1hWOWJoR3FqMVNlbHNYZjlyYkR5Kytwb2xhRXhjZStTYkZNZ1dVTjNoTEMrbWZYcDFnWm9zUmcxR0xMaEUzYldOQmZKajBVTFB4VUN5MUJ0cy9vcytyYUhPUTByYis1SDdneDc0S1J2MVhURnYxVGI1bTZHVWhPNnp3VDkxOWZYZk1SWWtXYm1jSFBIR3d3NXgxTEc5V1h5a3pGUVYwMzNpQ3E3cW5ab1NCWk83VEdPS21vdms1a2Z0ZnRPMnNZcWhFVGNHTm94RVVSTTd5Q3ErcE1Sb3o4MkdETEtUOTdGUGNwUDNnejIySHFQcUhLQWFLZDEySUpLRFAvY3dwelVzSklkWFpzNjA2VXhZakdwbVlTTmFXLzZVbTh3WkRwejh5MzNLRC96WE8rOXhSNVJaYXRuQjNlVS9sUXBvS3Y3OXNuRXNKSTNOUldkNmZMUXdMYm5QRzFpdU1tT3RaNjJUUHUxd1pCcGpDVzIycVA4SkxLKzQyYTdSSlZFMzBxbXNLbFVPWnF6R3hjYStoTDJMY2ZQSXZpSXl3VVNGLzM2cWxmUXFGUndXZEN0MGc4MkdES2R1WVNXdTVTZkJMNzMzV1NYcUZJU2Rob2J5c29DYWNpKzNScUFsTER5enRuZFFBWEJuVFF1NXIrT1M4azNCMVp0dnhlY3M5NGJESm5EWGtMYlhjcFBBdC83YnJKTFZFbkRKZ2FQVXoyNlN1N3FKa0E1UmNUcTR0Y3MrVkl0MGNUMVVuLy9XR1BQVnNHc3RYcS9wbFpPT0xRYUp2emNZTWdFcmpLYjdGSitNdWV3ditiN1JKV3NsZ0hXbVBwOGtENndXenZtWEd6Rit6R3FicHpkeXZ2djM5ZlRhREI5cXVzeGZoMXorbmQrMnVSUHY4L0wyVzQyZGpxZkw3ZUNIWklOaGpUUXJIbTRUL21wT2NNdGFPMFRWZHBTZkFXV28vdjZ3UVYxN05aK3ZUS3duN2RSVzJ4MW1UN3FNZFU0OFV0RnB3UzRtVmJWVFIxTk0zSkp1cEU2Y09vWjVoWnlneUhuV0NxOXZrLzVLWjNOWHZydEZGWGhzZXBYTkkrK3BkQkdvUmprTkk0T3JySmw1djZoVXBMNWYxVnZXZ1F6SU5WZEhSZFg0NlNidkE2eTEzS0RJYk41VE95Z2NYbmRReE43b2xrWWdiMmlLdFNTWHJILyszWG1BL29tcEtnaStEdS80c0trRjJ1ODlJZVBySGh3MVBiUnVGNHV0OXZ0SWcydisrbkpoN0RId2daZnFDRzFaWi8yUEUxTGhhRTJybXd3cERGNnpjTzl5ay9OT2E1UGE3ZW8vbEpzU2V3cHcwWGZtQlh1cWpveGZ1TGdabnV2dGdvNnY4KzNpYWxjSC9LM0duRzM4bk5vbEhlTTZzL25xSExuNThNSTI3NC9iOFBsYXRjWEhIb0JEczU4UmZuNStYeCtGaTF0Y2NkMjJDOWtxU0txN2VZSXlydEZvSjc4Y01Xa2syYWJuM2x4eDNuU3BTMldzbFFQMWRJWm9OK1JFZmhIUlFoTFN5cFUzaTZiVG5ISGRyQXZacWthcXUzbUNNbzdSa0RMVDVIdmFVeE1sVjFsUDNwZDNORVl2UExoWXBZMHF2OVc1Z3prdWtDZ21xK2xDR1UvaVZQY3NkMzZMR1pKRVJpdzM5UnVsZDZZY2pYNVVXVWEyYmF5dUdPN1ZWbk1ValZVMjgwUmxIZU1RRFg1VVR2UDJidS94UjNib2JxWXBXcW90cHNqS084WWdYcnl3OEZZdHFrOG5Zbzd0b04xS1V2MVVHMDNSMURlTHdJVjVlZHhHMjZ2K3BDTUtSZDN6QmdqcytsQ2xpcWltc2s0bXI4REFwQ2ZGcXNJVkZ1ZzJnOU55RStMdFFhcUxWRHRoeWJrcDhWYUE5VVdxUFpERS9MVFlxMkJhZ3RVKzZFSitXbXgxa0MxQmFyOTBJVDh0Rmhyb05vQzFYNW9RbjVhckRWUWJZRnFQelFoUHkzV0dxaTJRTFVmbXBDZkZtc05WRnVnMmc5TnlFK0x0UWFxTFZEdGh5YmtwOFZhQTlVV3FQWkRFL0xUWXEyQmFndFUrNkVKK1dteDFrQzFCYXI5MElUOHRGaHJvTm9DMVg1b1FuNWFyRFZRYllGcVB6UWhQeTNXR3FpMlFMVWZtcENmRm1zTlZGdWcyZzlOeUUrTHRRYXFMVkR0aHlia3A4VmFBOVVXcVBaREUvTFRZcTJCYWd0VSs2RUorV214MWtDMUJhcjkwSVQ4dEZocm9Ob0MxWDVvUW41YXJEVlFiWUZxUHpRaFB5M1dHcWkyUUxVZm1oWGxwL2hMck1VZDJ5M1RRcFlxb3RwdWpxQzhXd1RxeVUveGwxaUxPN1lEZFNsTDlWQnROMGRRM2k4QzFlU24rRXVzeFIzYmdicVlwV3FvdHBzaktPOFlnV3J5VS93bDF1S083VkJkekZJMVZOdk5FWlIzakVBMStWR0U4RlhaY2JVVkdQaXE3STVGZjhlc1ZaT2Y0aSt4Rm5kc2grcGlscXFoMm02T29MeGpCS3JKVC9HWFdJczd0a04xTVV2VlVHMDNSMURlTVFMMTVLZjRTNnpGSGR2QnVwU2xlcWkybXlNbzd4ZUJpdkpUL0NYVzRvN3RZRjNJVWtWVTI4MFJsSGVMQU9TbnhkSUExUmFvOWtNVDh0TmlyWUZxQzFUN29RbjVhYkhXUUxVRnF2M1FoUHkwV0d1ZzJnTFZmbWhDZmxxc05WQnRnV28vTkNFL0xkWWFxTFpBdFIrYWtKOFdhdzFVVzZEYUQwM0lUNHUxQnFvdFVPMkhKdVNueFZvRDFSYW85a01UOHROaXJZRnFDMVQ3b2ZrL2cvejczMzdtM0g2bS93V3E3VUYrNHhIK28rVG43NDBudWZyVU5Lci90L3JRR1BBTkVJQ3YxV0lSejdqWHRZQzFHNXJReWhaTERhMXNnV28vTkxWV1B2cVpjL3VaUWl2Ylkvek9JMEFyVzZ3dXRMSUZxdjNRaEZhMldHc1ZWZzdmTGFpRDVyc2pjRk1DOVBIdU0xMXpmZ3BVYU9XYXFML1BXTkRLRm1zSnJXeUJhajgwb1pVdDFscHI1VThMNnFENTdnaW9WNThPWCs4KzB6WG5CNjFjRSszM0d3dGEyV0pOb1pVdFVPMkhKclN5eFZwcnJmeHRRUjAwM3gwQjlhRWJlTEExVnhwYVdSUE4vbWhwcmZ4Y1BQZmlMN0VXZDF6TWNwREFNcGJ1ME1vZ3NyaVFnRUE5clN6K0VtdHh4NFRwRlRaWnlOSkxLKytGREtCYjF3aDhxdHY2VWx0Wi9DWFc0bzd0MW0wcFM5REtkbXZUQldXdGxkZUYwMVZHOTVsTHA3aGo3a0RwN1pleUJLMU14eG90UFFoVTAwcFZVSXV2eXA1T3Y4b0JHVHlJNHhRUW1FUGdTd25RVWx1cHRsaXliV1Z4eDdtcGxWOWZ5aEswc2h4NzlCd1IwRnFaclUwV2ZNVmZZaTN1YURGUThlZFNscUNWRlJlalIxS2NiUndONWxLdFBIRXdWa0NtdUdPNzlWckkwbzl5UU03dFdBVGxOMGFnbmxhZWlyL0VXdHl4M2Jvc1kwbHJaWGFRM1c1R29Id2dCSlN6TnR3T3hQVGVXVlU3S3dCMTd5dTFVLzcrbExNRnJheTNRaHJVQW4rK0hoZWdkRmdFOUcwZHpsYTlOZFFPeU5MRWRqMldRT2xJQ09nUUNJbUplc3VtZzNWb1pUMVFlNktFSkg2RDFkWmF1YlNNc1FGdklIa0FCRjdGWVFkZzlpZ3M2azFndk9EaEtFdTJNejVWdGdmRllmVVdScGN4NHNXQjlVRHRpcEorb1RBZU9xcTI3cXE2ZmNBTDZhdGgyaGNoVlZVKzRHVVcxUlplYXlVK2RGWU4wNzRJNlZkUDRpV0oxUlplVmJmakpjM1ZJTzJNa0pZZ2FHVzFsZGQzT3ZnZjFURHRpNUQydHZCSmpHb0xyNk1DeE9yVk1PMkxrTTRYSWdhcXR2QTZnMWFOSWdqMWhZRGVXME1XdjlyQ3E5MG0xRXRWZzdRelFyb09CVHZldFZaZVYyYWd0cmdXcEwzUjBaWFVxQTZydGZTNmloSFA0ZFNDdERjNitxRVJWRkxYV25wZDhROUlhMEhhR3gxOVk4ZXpnTFdXWGo5ZUNmZWpGcVM5MFVFUVZIM0ZkVkNBVUwwNnRyMFFSTUt3OWtyckJCcktZR3REMncwOXZlWGR6WXhiVHhSYndLMFJmbi82dXVUdS9hZTYwZ3gxdVJTS0dGZEMvUDJHMFRLRW9zMUtpNnZ2Y3lpNHE0Um9mMlIwY1EvdTdKVVdYeGVuVjZJSE12MGhvRE9HS0lTdHRQaXFEQllGZDVVQTdaQ01MaU5BSVd5bDFWZFpiWlQyVkFLMFF6SzZFZ1c3YTVWV1gya2xTbnNxQWRvaEdWMUdBQ0dxcy9xNldncTN1VHFBZGtsRjNkcmhjTlZaZmgwU29JaWdEcUJkVWxGbEJIanVxTTd5Ni9RWjN1NVFCOUF1cWVqdHRTNW5YMy9TZXFzSkc4RDF3ZTJHb3BhaWJtYmNkcUs2TEtQdE1LRCsxZ2hvand2MzlpcnJySW9Jc0YxWkJjNU9pZWl0RWNSQlZTUkFGUkhnZ2RVcWNIWktSRytOb0l5Z2lnU29uRGFlZWE0Q1o2OUUxTTBkWWxSREFyVHJnWTJSR25CMlMwTUZRbkM1YW9pQWZqOElxdjFyd05rdERaVTB4SVpsRFJIUWJ5TEFjMXcxNE95V2hwYWpiaEdvT1hIMUpnS2tZR3VpMmg4dDdYUGg3bDVoOFZWUkJnb1lLNERaTVFsZFRvMnRrUXBTb0FvWWtUdXJBR2JQSkZRdUgxbkRDbEtnd01RK1V3VXdleWFoYnU5NDlNZ25CZmVmNzcrUHIrdnpkaDRTN0ovZS9ZWGo0UU1UNTVJUlVBa0tiSTE0SUZQZ0NCdVk4QWlxZm80TFFib0hUSnhLUjBCVndpSnQ2TUZNMVZnSXJVeHc4VlZDRzFoNnNNU3BEQVIwT1VwR0g5WDAvdmg4WG9iejdmbVJ1V3RlM0ZHTnZOSy8zeDlmWDFlcG1nbjErMnJ6TjhHc3JqUUJESE5RQklRZEVIK1ppblU2L2ZBK0FBZW1sd1JUb2dBcTdxZ0lyUHd2cVdXSy9WT0ZVa2oyckx4Qzd6ZWNTdmRrcUpVQTRTNE13K1VoSXFqN254REhXNkphRjNmY0RIclN5aFQ3SjI1dTRnL0puczNXNmwwR1ZtNVhYaEwyVjRqcXl5YjhpWjlKZWwzY2NUTzhPYk9hTURtOTk0dGt6MmFMOVM0RHF4UkZWaEwyUjJpaCtXcG5TOW1DNEJSM0RGSnNmb0hMbnhMQ1NsVW5sZUxzTnVjYUF4d2FBWlhPejVHbCs5UlNpdmxUMXNqVVV5OG94UjI5MU5ZNVNkc2pLZWlvMTYya09MdnJzSTVSam9xQTN2ck84THNvanJRbVREWjNMcllzN21nTnR1WlBDcnhUTkUxVndiNGMrelhaeEZodmhZQks5NlRuS0VnQm5lYkNmczZVWlJkMzNCRHc1TER5SkFBUWZ3NHlHM0tQb1ErS2dDcGdTYi9GQy9Gekg4Z2tsWXY3c01VZE40UTJPYXpVVHNlR3pHTG9kMEZBSlNtUzB6MFVQN2s2VENuSWFQeFYzSEZMcUpQRFNoV2d6L2dMVzg0Rll4OEdBWlhRanlxVU9SdnkxRHdSSkxuQ01mZXR1S001K3RySHlXRWwrUXFqRjVHM3hiVDJkRERlUVJBZ1pSbkZLVEhkd3piQk16ZXlLcEcwU0hGSHoxaXJuVW9QSzlYR2IreSt0QnJiR09qb0NDaHhpc2VFZXBiVTNPZW1zYkhRN1p5RDRvNE9wUlZQSkllVko1VTFXNUU1RFBXK0NLakhSaEpkcjlHcStwOXJZZ0VPRjhFVWQ5d1MrdVN3VWlWN2ZQZXJMU2VBc1krSmdBb3MwOUk5ckh1K1o0RDU4Wk9nQzF2Y2NWTlVrOE5Lbmg3Q3lrMVg2NTBHVjRGbDBweTRnc1ZuVjlsYUJKTkd4UjJUMkdyVWlPZmtKcHpkNGRRR0U4SktGeHVjS1VCQUJaYWV2S3BMalI5WDhzb3B1YWpCcEZGeFI1ZUg5YzZ3QlV3QlJvV1ZpVG16OWFhQWtZNkpnSEsrdktwbVQ0bFZ6NXNaNGtzaFkxSGMwZVpnemQ5c0FSTkdSRmlaQUJLYVpDQ2dKQ29sc0pSQnFGZjEyQlAyT2Jjak04VWRNeVpTcGVuZjlYSWVibGVlSVZuQUZGeFVEVUZnOWxVNEE1R3VFR0RuY2dpR2hBWVlVdnE4UGgwN2NZRjBUM0ZIWS9EMmgvY1BjV3M1aTVrOFIxODBQYXprcUxuZ2xRN3Q1NFFSam9sQWhrakpiUlR2NDRhc2xRSExVdHh4VFVocHkvVlRUTzc3TWx6dXAvU3dNdVBHdHVhRU1OWnhFVkN2MUVvSUxHVmRXVVFyM2JwMUFxYTQ0M3F3M3NXeldCZmxCanpISjJDU3c4b1RSODBwYjQxZGJ6NFk2ZGdJeUwyUmdKa3o1eVkzQUNKYUdmQ0RpenVhb3pjOS9oWW9HRVVBbCtHUkhWWjZzMkJOdVFieHQwVkE3bzBFRk1xY3RtenAxVXJweFpuTlg4ZkZIVjhrMmg1UjRHc281VWtsY0JJOGlKT0tBZHF5Q09wZElhRDJScFQzRnA2OGZPQStYeXVMTzRaNXFYcUZ2UGd4bERUK09FNU9laWVudkNFbE9Cc0dmUndDZ1JnQ2FtOWszaXdrS05kRXN2V294UjAxaGFZSEhGcFBOM3hrS0p3eXJnd3J3MFhBS1VUUUJnaE1FSkE2WXpwd2srdjZoMnpvMVR4cE1MelhUc1VkOWRCTkQ4Z3VXcHM2cktrcDlrLzVHbDRYb2luZklQN0dDS2puUnZ3YVpVdzhwbm14YTZmWXhkZzFZK3lHaDVTTE9sdXpUOSt0bEVIei9FMnQ0UlJBK3UwUVVDN3NyQXNXVXlCNXpXOHdpanV1Z1RVbmR1eTZIRDQ3SDJ1ZjFMN0lmQUN3eG1Rd3h0c2dJQjFNeTRkenB4ZlR2SmppS1Z2cFZkbG9SNWVIK21kNFo4am1qUk9yQ2FPcGJLMWxheE42b2drUWlDQ2dYTmhJRTdva3RkY1dZTG9XVmE3aWprVDZjUnR1czVhb3VCR25kWndBa3Viam5QVWdKUGRpVTVwNmV1TVVFQWdnb0Z6WWFSYlNiVnlzWE1VZEJROGN0ODFJZlhrak5wVk9CUUFsVm1mdkJTTjdzZ2hqMXYxMzRjUVpJQkJEUUdxTjd5VURacmVZY3NuOVBiUDU2N2k0NDBoQ3BUaWpZbC9lU1BvSkwxNzVLRG1zVkFXTGNHQnRDUEY3SVFKU3FPZktlMklsT2xHdExPNDR6a3RxOUJBMWx1V05tRzhuZ1pvY1ZzckNuaWgzQzFjSDNUdEZRRzZFejZRY1pRamxiUlhWeXVLTzQzSkl3cDRYdGh0clZkeEltanJIVlUwT0srWElqZ2RzTUlkRElGQ0VnRlNiR1JkVzFydEV0REwrekVoK3gzRXkwczdHYldWeG85RFRMSFNic25kTFBOQ3F0NUY1THVFVUVGaUdnRFFaTXk2c2pNRWl5dVY0Z3N4V2NjZXh1OXA1aUthaWlodHg2dGlaTjlPTERza3prMW85Y3p0YnRqam8zU3NDMGhHTHk2R1VmVzhqVGtVR3RqeUxPNHJsWU1HZnNWdUZqV1QyMldFN09heVVHMExlRzFXdnNvUjUxMEpBM3ZNZDhaelFseGJWRzBOeFpCclFuZUtPTlB6UDUvUFRleWN3bVN0ckpHOFhUbjZYbEMxZytNMVJwUU9iME5Mc2hXTWdrSVNBMnJLTU4yYlZjMlJZZE9KTFhvWFZWd3M2eHZsWmZEWGdXak1hZ1Z1TU9hak13SG9uWnJiRE1SQW9RVURtUzBKcXhTVFpYM01TbHVORnFkWGVzcC94Y25ISGtxbGs5SkV1Z3Qwak9heVVKUVIyZi93R0FsVVFrRTVtZk4rTlRZUFBoc2p1SVZhS080WUlWanJQdVdmSEFVME5LK1UrTDNJOWxaWURaR3dFWk40aVdxUENVdWdMUHZtS0k5NXFrT0tPaWtDamY5bERjTFJxRWxaK1g0T1l4R3FXR25FTXNsMGhJTy83UHZkVTQ4Qitxay8zMkJVTWRpN3VxSWR1YzhDMjBtWjdHbGJlZ3E4SmtXNjdENDgyN0lKcWR3aHdqT1JzM1Uxd0lDUGlhOExpSFFvclpXQlowbkV5ZlBVZjdLcmF5UnErUWNtMDc2aDZvV0ZsVkJxUHhVT2RjUjRJSkNEQUVqcEVaWXpsME9QUjBYNW54R2dVZDB4Z2ZFRVRac3ZlZHVGYmpDVDdGNjRxNGszZVFEM1RBcTdRRlFnb0JLUS9GczMzY0J1UDR0TEdpRzF6Rk9YeDMrS09CbzBHaDV5a3Ntc0F5R3RRdDVqcllEdTRpby9RWnFlNmpuK0J3SElFcExFTXU2SGpFR1JHM0hRUEM2akhobXF1aWp0cUNrME82RzVpM1dYWVZLb1UwSGtJQWNLcElwOWIzb1JWRU8wU0FXa3NmUnNmR2c4dVp0RS8xUUVKYU1pbVVLUGlqbXFJTnY4UzQxTWJMeXNMNUd5K2c5OUZrbkJGWjkyR2FWRHRDUUUyRXZHYlB4blVxUmhMLzNRbXZpcnUySFFGeUlXZDJINlppeDdrSEs5RDZDNGxjejB4QjZFcDZ5RGVCd0t5cXRQV3VlbmtSWXJEZmswaldSdzdaekx0eGc5S0ZuVzBDVlg5VFZsbGcrTG9pei9vN3NSdTdXZ1FRdzRzNTZ4RE9tdVF4Q0VRV0lJQVIwcHhvL2NycEhGaVhmaGhxMWxQcnJqamtobk45cVU3MFN1d0hOM1hqeE1aVUw0M2ZRVXpzTkxSaGFtY2hSZ05saUVnamVWTFNIM2tTR1pORTBFblZITEUxME9lSys0WW9ibjhrdkJZdFFrZmIwdENHMFhORHQxNFJwWkRwcEszUlJLbXZaeEZVT2diQVRhV2FsTWdnTVdQc0pZdmNhUkF6TlRTUUxmVHFiaGprR0tOQzRML2kzQy9mNy9PZkhDNkM1VWJULzJkZzlzaU12eUVxYXl4QktBUlJVRG1GV2RDeEx0UTN2TUhXWkUvRVppZFp6cW9NWXM3S2dKTi92MmwySkpzbjNMRDZSdXo1L0h1bzA0NEE3T3BUTG9aT1gxeEFnaGtJY0I3bHRGS0FrSHZtK3V5TDVUeE9BZEYxeDI2dUtOTHF1S1puOC9iZVRnL0g0YmwrLzY4RFplclhWK2d4NVFWQkVZSGZRa0hRS0F5QXRKWUJxVlJEL2Y3dUFwSnZqMi9FdTJrNmxuY1VSSFl4YjlrWHNPV2RCYzhnb20zUVlCMzRhWTUxcmVaWExXSnNLbU03K3hXR3d5RWdBQTVwY0dIbDRBUEljQU9mSHhqRjFBQmdXb0k4RDdjYkdSWmJid2pFcUk5bnZoN280ODRMZkM4WHdRNFpNcU1GdmM3blJhY3Nha0VSQzJ3QlUwdkFtd0ladllzdlQxN09jbFJKV0x2WHRaN0YvUGtJdlY0Z2M4dUdOMktDZDZyeEs3SVZ2aDNPZTZkRWo3eGF0Z3VnWkdUNXNnN1k1TzJaN0F3OTFvSWNEVVpNb3grUEhIVDh1T0NzNDBSb0lRUGR1UDhLTE9EUDE5bjRlK05zMENnRUFGK2RnUkZuajc0Z0kwUEZaeGJBUUd1OEFrOXhMUUNBL3NkZ25aRkVIVHZkNEhlbURQeVlWRks0SzR3NzRyQWYzV1J3Wm5tQ0xDZmh0MFJCK2pKQTEvT1Zad0FBaTBSb1BRL0VqNDJ4QVFMS2l4c1dQQjdKUVFvZm5xOWNXQ2xVWGMrRExzUWlMZDN2a3p2eXg0L2FRa0JuS3d3M2FwUVB6REJCRC9XUklCcUNlQ3NtWkREZnpYUndQRVdDTkIyT1RZdFg5Q1QrNkRmaC9jNmp5TWdzQjRDdEQyQ1RRQU5PUG12ZUg1TDQ0R0RMUkNnOXlwancxeEJULzRyZkFjRkIvN2RDQUhhTW9jY012cmt2Nkt3WWlOUnhMQXZCT2hGbFBCaENSRGh2eUtvZk1rR2pqWkRRSWdpZkZnQlAvbXZ1RUZ0Sm9rWStJVUF2ZHNmUHV6NE1VRHhLRGdxRUYrU2dhTU5FYmlQaVZpOG9ZYStrWkx6anZnTlYyekxvZjhmL0hjdHd6aWN0dU1BQUFBQVNVVk9SSzVDWUlJP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Settings\Administrator\桌面\高等代数.pot</Template>
  <TotalTime>0</TotalTime>
  <Words>5247</Words>
  <Application>WPS 演示</Application>
  <PresentationFormat>在屏幕上显示</PresentationFormat>
  <Paragraphs>684</Paragraphs>
  <Slides>91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344</vt:i4>
      </vt:variant>
      <vt:variant>
        <vt:lpstr>幻灯片标题</vt:lpstr>
      </vt:variant>
      <vt:variant>
        <vt:i4>91</vt:i4>
      </vt:variant>
    </vt:vector>
  </HeadingPairs>
  <TitlesOfParts>
    <vt:vector size="455" baseType="lpstr">
      <vt:lpstr>Arial</vt:lpstr>
      <vt:lpstr>方正书宋_GBK</vt:lpstr>
      <vt:lpstr>Wingdings</vt:lpstr>
      <vt:lpstr>Times New Roman</vt:lpstr>
      <vt:lpstr>楷体_GB2312</vt:lpstr>
      <vt:lpstr>楷体</vt:lpstr>
      <vt:lpstr>宋体</vt:lpstr>
      <vt:lpstr>DejaVu Sans</vt:lpstr>
      <vt:lpstr>汉仪书宋二KW</vt:lpstr>
      <vt:lpstr>Arial Black</vt:lpstr>
      <vt:lpstr>华文中宋</vt:lpstr>
      <vt:lpstr>翩翩体-简</vt:lpstr>
      <vt:lpstr>娃娃体-简</vt:lpstr>
      <vt:lpstr>华文楷体</vt:lpstr>
      <vt:lpstr>Symbol</vt:lpstr>
      <vt:lpstr>黑体</vt:lpstr>
      <vt:lpstr>Comic Sans MS</vt:lpstr>
      <vt:lpstr>微软雅黑</vt:lpstr>
      <vt:lpstr>Arial Unicode MS</vt:lpstr>
      <vt:lpstr>默认设计模板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按行分块以及按列分块</vt:lpstr>
      <vt:lpstr>思考题</vt:lpstr>
      <vt:lpstr>分块矩阵的运算规则</vt:lpstr>
      <vt:lpstr>分块矩阵的加法</vt:lpstr>
      <vt:lpstr>PowerPoint 演示文稿</vt:lpstr>
      <vt:lpstr>PowerPoint 演示文稿</vt:lpstr>
      <vt:lpstr>分块矩阵的数乘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neuq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neuqlee</dc:creator>
  <cp:lastModifiedBy>zhang</cp:lastModifiedBy>
  <cp:revision>263</cp:revision>
  <dcterms:created xsi:type="dcterms:W3CDTF">2020-02-21T03:10:51Z</dcterms:created>
  <dcterms:modified xsi:type="dcterms:W3CDTF">2020-02-21T03:10:51Z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