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5"/>
  </p:handoutMasterIdLst>
  <p:sldIdLst>
    <p:sldId id="737" r:id="rId3"/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8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customXml" Target="../customXml/item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2" Type="http://schemas.openxmlformats.org/officeDocument/2006/relationships/image" Target="../media/image86.wmf"/><Relationship Id="rId11" Type="http://schemas.openxmlformats.org/officeDocument/2006/relationships/image" Target="../media/image85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54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image" Target="../media/image196.wmf"/><Relationship Id="rId7" Type="http://schemas.openxmlformats.org/officeDocument/2006/relationships/image" Target="../media/image195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4" Type="http://schemas.openxmlformats.org/officeDocument/2006/relationships/image" Target="../media/image202.wmf"/><Relationship Id="rId13" Type="http://schemas.openxmlformats.org/officeDocument/2006/relationships/image" Target="../media/image201.wmf"/><Relationship Id="rId12" Type="http://schemas.openxmlformats.org/officeDocument/2006/relationships/image" Target="../media/image200.wmf"/><Relationship Id="rId11" Type="http://schemas.openxmlformats.org/officeDocument/2006/relationships/image" Target="../media/image199.wmf"/><Relationship Id="rId10" Type="http://schemas.openxmlformats.org/officeDocument/2006/relationships/image" Target="../media/image198.wmf"/><Relationship Id="rId1" Type="http://schemas.openxmlformats.org/officeDocument/2006/relationships/image" Target="../media/image18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wmf"/><Relationship Id="rId8" Type="http://schemas.openxmlformats.org/officeDocument/2006/relationships/image" Target="../media/image211.wmf"/><Relationship Id="rId7" Type="http://schemas.openxmlformats.org/officeDocument/2006/relationships/image" Target="../media/image210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209.wmf"/><Relationship Id="rId10" Type="http://schemas.openxmlformats.org/officeDocument/2006/relationships/image" Target="../media/image213.wmf"/><Relationship Id="rId1" Type="http://schemas.openxmlformats.org/officeDocument/2006/relationships/image" Target="../media/image20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wmf"/><Relationship Id="rId8" Type="http://schemas.openxmlformats.org/officeDocument/2006/relationships/image" Target="../media/image245.wmf"/><Relationship Id="rId7" Type="http://schemas.openxmlformats.org/officeDocument/2006/relationships/image" Target="../media/image244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2" Type="http://schemas.openxmlformats.org/officeDocument/2006/relationships/image" Target="../media/image249.wmf"/><Relationship Id="rId11" Type="http://schemas.openxmlformats.org/officeDocument/2006/relationships/image" Target="../media/image248.wmf"/><Relationship Id="rId10" Type="http://schemas.openxmlformats.org/officeDocument/2006/relationships/image" Target="../media/image247.wmf"/><Relationship Id="rId1" Type="http://schemas.openxmlformats.org/officeDocument/2006/relationships/image" Target="../media/image23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7" Type="http://schemas.openxmlformats.org/officeDocument/2006/relationships/image" Target="../media/image255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46.wmf"/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7" Type="http://schemas.openxmlformats.org/officeDocument/2006/relationships/image" Target="../media/image279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6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5.wmf"/><Relationship Id="rId4" Type="http://schemas.openxmlformats.org/officeDocument/2006/relationships/image" Target="../media/image284.wmf"/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9.wmf"/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7" Type="http://schemas.openxmlformats.org/officeDocument/2006/relationships/image" Target="../media/image309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4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0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9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6.wmf"/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3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3.wmf"/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0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7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6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7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5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1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3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1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5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3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1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1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9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6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4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9.png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80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90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2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1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200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9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8.wmf"/><Relationship Id="rId2" Type="http://schemas.openxmlformats.org/officeDocument/2006/relationships/image" Target="../media/image189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7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6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5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5.emf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3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3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2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1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10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6.emf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4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7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9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7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3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1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6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7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2.png"/><Relationship Id="rId11" Type="http://schemas.openxmlformats.org/officeDocument/2006/relationships/image" Target="../media/image231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3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6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1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9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8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7.wmf"/><Relationship Id="rId2" Type="http://schemas.openxmlformats.org/officeDocument/2006/relationships/image" Target="../media/image238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6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5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4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3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2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50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6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5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4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7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4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6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3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70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8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4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2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1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5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9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6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1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90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3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8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7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9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5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4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3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10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9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8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7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2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1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6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5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7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1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20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3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2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5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8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30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6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5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4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3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3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3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1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40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4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6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  <p:pic>
        <p:nvPicPr>
          <p:cNvPr id="2" name="图片 1" descr="gaodai_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955" y="4705985"/>
            <a:ext cx="1511300" cy="151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115" y="4307205"/>
            <a:ext cx="138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报隶-简" panose="02010600040101010101" charset="-122"/>
                <a:ea typeface="报隶-简" panose="02010600040101010101" charset="-122"/>
              </a:rPr>
              <a:t>课程主页</a:t>
            </a:r>
            <a:endParaRPr lang="zh-CN" altLang="en-US">
              <a:latin typeface="报隶-简" panose="02010600040101010101" charset="-122"/>
              <a:ea typeface="报隶-简" panose="0201060004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419418" y="104838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sz="2400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28458" y="223297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458" y="223297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447103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1939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868" y="11969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119697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71868" y="19939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68" y="1993900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225483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225483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1833" y="20193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1833" y="2019300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486275" y="3225800"/>
          <a:ext cx="3114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6275" y="3225800"/>
                        <a:ext cx="311404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196658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5" y="4512310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58101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381625"/>
          <a:ext cx="5041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381625"/>
                        <a:ext cx="50419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5251</Words>
  <Application>WPS 演示</Application>
  <PresentationFormat>在屏幕上显示</PresentationFormat>
  <Paragraphs>686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7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DejaVu Sans</vt:lpstr>
      <vt:lpstr>汉仪书宋二KW</vt:lpstr>
      <vt:lpstr>Arial Black</vt:lpstr>
      <vt:lpstr>华文中宋</vt:lpstr>
      <vt:lpstr>翩翩体-简</vt:lpstr>
      <vt:lpstr>娃娃体-简</vt:lpstr>
      <vt:lpstr>报隶-简</vt:lpstr>
      <vt:lpstr>华文楷体</vt:lpstr>
      <vt:lpstr>Symbol</vt:lpstr>
      <vt:lpstr>黑体</vt:lpstr>
      <vt:lpstr>Comic Sans MS</vt:lpstr>
      <vt:lpstr>微软雅黑</vt:lpstr>
      <vt:lpstr>Arial Unicode MS</vt:lpstr>
      <vt:lpstr>方正书宋_GBK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260</cp:revision>
  <dcterms:created xsi:type="dcterms:W3CDTF">2020-02-12T03:41:02Z</dcterms:created>
  <dcterms:modified xsi:type="dcterms:W3CDTF">2020-02-12T03:41:02Z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