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5.xml" ContentType="application/vnd.openxmlformats-officedocument.presentationml.tags+xml"/>
  <Override PartName="/ppt/notesSlides/notesSlide13.xml" ContentType="application/vnd.openxmlformats-officedocument.presentationml.notesSlide+xml"/>
  <Override PartName="/ppt/charts/chart5.xml" ContentType="application/vnd.openxmlformats-officedocument.drawingml.chart+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7" r:id="rId5"/>
    <p:sldId id="280" r:id="rId6"/>
    <p:sldId id="277" r:id="rId7"/>
    <p:sldId id="270" r:id="rId8"/>
    <p:sldId id="273" r:id="rId9"/>
    <p:sldId id="268" r:id="rId10"/>
    <p:sldId id="269" r:id="rId11"/>
    <p:sldId id="279" r:id="rId12"/>
    <p:sldId id="272" r:id="rId13"/>
    <p:sldId id="274" r:id="rId14"/>
    <p:sldId id="275" r:id="rId15"/>
    <p:sldId id="276" r:id="rId16"/>
    <p:sldId id="278" r:id="rId17"/>
    <p:sldId id="281" r:id="rId18"/>
    <p:sldId id="283" r:id="rId19"/>
    <p:sldId id="286" r:id="rId20"/>
    <p:sldId id="287" r:id="rId21"/>
    <p:sldId id="290"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3" autoAdjust="0"/>
    <p:restoredTop sz="95317" autoAdjust="0"/>
  </p:normalViewPr>
  <p:slideViewPr>
    <p:cSldViewPr snapToGrid="0" showGuides="1">
      <p:cViewPr varScale="1">
        <p:scale>
          <a:sx n="82" d="100"/>
          <a:sy n="82" d="100"/>
        </p:scale>
        <p:origin x="586" y="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image" Target="../media/image3.png"/><Relationship Id="rId1" Type="http://schemas.openxmlformats.org/officeDocument/2006/relationships/image" Target="../media/image2.png"/></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1-DD78-4FA9-BA66-A201C4267AD5}"/>
              </c:ext>
            </c:extLst>
          </c:dPt>
          <c:dPt>
            <c:idx val="1"/>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3-DD78-4FA9-BA66-A201C4267AD5}"/>
              </c:ext>
            </c:extLst>
          </c:dPt>
          <c:dLbls>
            <c:dLbl>
              <c:idx val="0"/>
              <c:layout>
                <c:manualLayout>
                  <c:x val="-0.12586231412579343"/>
                  <c:y val="-0.24625256593881042"/>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accent1"/>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5741579375988349"/>
                      <c:h val="0.4314344955247959"/>
                    </c:manualLayout>
                  </c15:layout>
                </c:ext>
                <c:ext xmlns:c16="http://schemas.microsoft.com/office/drawing/2014/chart" uri="{C3380CC4-5D6E-409C-BE32-E72D297353CC}">
                  <c16:uniqueId val="{00000001-DD78-4FA9-BA66-A201C4267AD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4-DD78-4FA9-BA66-A201C4267AD5}"/>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1-C916-467C-96F8-426140D7FD87}"/>
              </c:ext>
            </c:extLst>
          </c:dPt>
          <c:dPt>
            <c:idx val="1"/>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3-C916-467C-96F8-426140D7FD87}"/>
              </c:ext>
            </c:extLst>
          </c:dPt>
          <c:dLbls>
            <c:dLbl>
              <c:idx val="0"/>
              <c:layout>
                <c:manualLayout>
                  <c:x val="-0.19152960845229428"/>
                  <c:y val="0.15370813706379041"/>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accent2"/>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5741579375988349"/>
                      <c:h val="0.4314344955247959"/>
                    </c:manualLayout>
                  </c15:layout>
                </c:ext>
                <c:ext xmlns:c16="http://schemas.microsoft.com/office/drawing/2014/chart" uri="{C3380CC4-5D6E-409C-BE32-E72D297353CC}">
                  <c16:uniqueId val="{00000001-C916-467C-96F8-426140D7FD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0.34</c:v>
                </c:pt>
                <c:pt idx="1">
                  <c:v>0.66</c:v>
                </c:pt>
              </c:numCache>
            </c:numRef>
          </c:val>
          <c:extLst>
            <c:ext xmlns:c16="http://schemas.microsoft.com/office/drawing/2014/chart" uri="{C3380CC4-5D6E-409C-BE32-E72D297353CC}">
              <c16:uniqueId val="{00000004-C916-467C-96F8-426140D7FD87}"/>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1-F026-4B5F-9666-0D0D8BED0D99}"/>
              </c:ext>
            </c:extLst>
          </c:dPt>
          <c:dPt>
            <c:idx val="1"/>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3-F026-4B5F-9666-0D0D8BED0D99}"/>
              </c:ext>
            </c:extLst>
          </c:dPt>
          <c:dLbls>
            <c:dLbl>
              <c:idx val="0"/>
              <c:layout>
                <c:manualLayout>
                  <c:x val="-0.19700188297950266"/>
                  <c:y val="-0.14775153956328627"/>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33A952"/>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5741579375988349"/>
                      <c:h val="0.4314344955247959"/>
                    </c:manualLayout>
                  </c15:layout>
                </c:ext>
                <c:ext xmlns:c16="http://schemas.microsoft.com/office/drawing/2014/chart" uri="{C3380CC4-5D6E-409C-BE32-E72D297353CC}">
                  <c16:uniqueId val="{00000001-F026-4B5F-9666-0D0D8BED0D9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33A952"/>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0.64</c:v>
                </c:pt>
                <c:pt idx="1">
                  <c:v>0.36</c:v>
                </c:pt>
              </c:numCache>
            </c:numRef>
          </c:val>
          <c:extLst>
            <c:ext xmlns:c16="http://schemas.microsoft.com/office/drawing/2014/chart" uri="{C3380CC4-5D6E-409C-BE32-E72D297353CC}">
              <c16:uniqueId val="{00000004-F026-4B5F-9666-0D0D8BED0D99}"/>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1-2CFD-474D-9588-8749886A069C}"/>
              </c:ext>
            </c:extLst>
          </c:dPt>
          <c:dPt>
            <c:idx val="1"/>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3-2CFD-474D-9588-8749886A069C}"/>
              </c:ext>
            </c:extLst>
          </c:dPt>
          <c:dLbls>
            <c:dLbl>
              <c:idx val="0"/>
              <c:layout>
                <c:manualLayout>
                  <c:x val="-0.21341870656112788"/>
                  <c:y val="-5.7458932052389104E-2"/>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FBBD06"/>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5741579375988349"/>
                      <c:h val="0.4314344955247959"/>
                    </c:manualLayout>
                  </c15:layout>
                </c:ext>
                <c:ext xmlns:c16="http://schemas.microsoft.com/office/drawing/2014/chart" uri="{C3380CC4-5D6E-409C-BE32-E72D297353CC}">
                  <c16:uniqueId val="{00000001-2CFD-474D-9588-8749886A069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BBD06"/>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2CFD-474D-9588-8749886A069C}"/>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gradFill flip="none" rotWithShape="1">
                <a:gsLst>
                  <a:gs pos="0">
                    <a:schemeClr val="accent1">
                      <a:lumMod val="20000"/>
                      <a:lumOff val="80000"/>
                    </a:schemeClr>
                  </a:gs>
                  <a:gs pos="93000">
                    <a:schemeClr val="accent1"/>
                  </a:gs>
                  <a:gs pos="100000">
                    <a:schemeClr val="accent2"/>
                  </a:gs>
                </a:gsLst>
                <a:lin ang="0" scaled="1"/>
                <a:tileRect/>
              </a:gradFill>
              <a:round/>
            </a:ln>
            <a:effectLst>
              <a:outerShdw blurRad="279400" dist="139700" dir="2700000" algn="tl" rotWithShape="0">
                <a:schemeClr val="bg2">
                  <a:lumMod val="50000"/>
                  <a:alpha val="40000"/>
                </a:schemeClr>
              </a:outerShdw>
            </a:effectLst>
          </c:spPr>
          <c:marker>
            <c:symbol val="picture"/>
            <c:spPr>
              <a:blipFill>
                <a:blip xmlns:r="http://schemas.openxmlformats.org/officeDocument/2006/relationships" r:embed="rId1"/>
                <a:stretch>
                  <a:fillRect/>
                </a:stretch>
              </a:blipFill>
              <a:ln w="25400">
                <a:noFill/>
              </a:ln>
              <a:effectLst>
                <a:outerShdw blurRad="279400" dist="139700" dir="2700000" algn="tl" rotWithShape="0">
                  <a:schemeClr val="bg2">
                    <a:lumMod val="50000"/>
                    <a:alpha val="40000"/>
                  </a:schemeClr>
                </a:outerShdw>
              </a:effectLst>
            </c:spPr>
          </c:marker>
          <c:dPt>
            <c:idx val="11"/>
            <c:marker>
              <c:spPr>
                <a:blipFill>
                  <a:blip xmlns:r="http://schemas.openxmlformats.org/officeDocument/2006/relationships" r:embed="rId2"/>
                  <a:stretch>
                    <a:fillRect/>
                  </a:stretch>
                </a:blipFill>
                <a:ln w="25400">
                  <a:noFill/>
                </a:ln>
                <a:effectLst>
                  <a:outerShdw blurRad="279400" dist="139700" dir="2700000" algn="tl" rotWithShape="0">
                    <a:schemeClr val="bg2">
                      <a:lumMod val="50000"/>
                      <a:alpha val="40000"/>
                    </a:schemeClr>
                  </a:outerShdw>
                </a:effectLst>
              </c:spPr>
            </c:marker>
            <c:bubble3D val="0"/>
            <c:extLst>
              <c:ext xmlns:c16="http://schemas.microsoft.com/office/drawing/2014/chart" uri="{C3380CC4-5D6E-409C-BE32-E72D297353CC}">
                <c16:uniqueId val="{00000000-E72E-43D1-9184-0A6A929A9A6A}"/>
              </c:ext>
            </c:extLst>
          </c:dPt>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2E-43D1-9184-0A6A929A9A6A}"/>
                </c:ext>
              </c:extLst>
            </c:dLbl>
            <c:spPr>
              <a:noFill/>
              <a:ln>
                <a:noFill/>
              </a:ln>
              <a:effectLst/>
            </c:spPr>
            <c:txPr>
              <a:bodyPr wrap="square" lIns="38100" tIns="19050" rIns="38100" bIns="19050" anchor="ctr">
                <a:spAutoFit/>
              </a:bodyPr>
              <a:lstStyle/>
              <a:p>
                <a:pPr>
                  <a:defRPr sz="1600">
                    <a:solidFill>
                      <a:schemeClr val="accent2"/>
                    </a:solidFill>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4.5</c:v>
                </c:pt>
                <c:pt idx="4">
                  <c:v>2.4</c:v>
                </c:pt>
                <c:pt idx="5">
                  <c:v>4.4000000000000004</c:v>
                </c:pt>
                <c:pt idx="6">
                  <c:v>1.8</c:v>
                </c:pt>
                <c:pt idx="7">
                  <c:v>2.8</c:v>
                </c:pt>
                <c:pt idx="8">
                  <c:v>2</c:v>
                </c:pt>
                <c:pt idx="9">
                  <c:v>2</c:v>
                </c:pt>
                <c:pt idx="10">
                  <c:v>3</c:v>
                </c:pt>
                <c:pt idx="11">
                  <c:v>5.2</c:v>
                </c:pt>
              </c:numCache>
            </c:numRef>
          </c:val>
          <c:smooth val="1"/>
          <c:extLst>
            <c:ext xmlns:c16="http://schemas.microsoft.com/office/drawing/2014/chart" uri="{C3380CC4-5D6E-409C-BE32-E72D297353CC}">
              <c16:uniqueId val="{00000001-E72E-43D1-9184-0A6A929A9A6A}"/>
            </c:ext>
          </c:extLst>
        </c:ser>
        <c:dLbls>
          <c:showLegendKey val="0"/>
          <c:showVal val="0"/>
          <c:showCatName val="0"/>
          <c:showSerName val="0"/>
          <c:showPercent val="0"/>
          <c:showBubbleSize val="0"/>
        </c:dLbls>
        <c:marker val="1"/>
        <c:smooth val="0"/>
        <c:axId val="247795424"/>
        <c:axId val="251364864"/>
      </c:lineChart>
      <c:catAx>
        <c:axId val="247795424"/>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251364864"/>
        <c:crosses val="autoZero"/>
        <c:auto val="1"/>
        <c:lblAlgn val="ctr"/>
        <c:lblOffset val="100"/>
        <c:noMultiLvlLbl val="0"/>
      </c:catAx>
      <c:valAx>
        <c:axId val="251364864"/>
        <c:scaling>
          <c:orientation val="minMax"/>
        </c:scaling>
        <c:delete val="0"/>
        <c:axPos val="l"/>
        <c:majorGridlines>
          <c:spPr>
            <a:ln w="6350" cap="flat" cmpd="sng" algn="ctr">
              <a:solidFill>
                <a:schemeClr val="tx1">
                  <a:lumMod val="15000"/>
                  <a:lumOff val="85000"/>
                </a:schemeClr>
              </a:solidFill>
              <a:prstDash val="dash"/>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247795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07354095786445"/>
          <c:y val="2.4928061931512605E-2"/>
          <c:w val="0.63342842187908921"/>
          <c:h val="0.95014387613697482"/>
        </c:manualLayout>
      </c:layout>
      <c:pieChart>
        <c:varyColors val="1"/>
        <c:ser>
          <c:idx val="1"/>
          <c:order val="1"/>
          <c:tx>
            <c:strRef>
              <c:f>Sheet1!$C$1</c:f>
              <c:strCache>
                <c:ptCount val="1"/>
                <c:pt idx="0">
                  <c:v>辅助1</c:v>
                </c:pt>
              </c:strCache>
            </c:strRef>
          </c:tx>
          <c:spPr>
            <a:ln w="6350">
              <a:solidFill>
                <a:schemeClr val="bg1">
                  <a:lumMod val="65000"/>
                </a:schemeClr>
              </a:solidFill>
              <a:prstDash val="dash"/>
            </a:ln>
          </c:spPr>
          <c:dPt>
            <c:idx val="0"/>
            <c:bubble3D val="0"/>
            <c:spPr>
              <a:solidFill>
                <a:schemeClr val="accent1"/>
              </a:solidFill>
              <a:ln w="6350">
                <a:noFill/>
                <a:prstDash val="dash"/>
              </a:ln>
              <a:effectLst/>
            </c:spPr>
            <c:extLst>
              <c:ext xmlns:c16="http://schemas.microsoft.com/office/drawing/2014/chart" uri="{C3380CC4-5D6E-409C-BE32-E72D297353CC}">
                <c16:uniqueId val="{00000001-F5CC-4727-845A-17C085848779}"/>
              </c:ext>
            </c:extLst>
          </c:dPt>
          <c:dPt>
            <c:idx val="1"/>
            <c:bubble3D val="0"/>
            <c:spPr>
              <a:noFill/>
              <a:ln w="12700">
                <a:solidFill>
                  <a:schemeClr val="accent2">
                    <a:lumMod val="60000"/>
                    <a:lumOff val="40000"/>
                  </a:schemeClr>
                </a:solidFill>
                <a:prstDash val="dash"/>
              </a:ln>
              <a:effectLst/>
            </c:spPr>
            <c:extLst>
              <c:ext xmlns:c16="http://schemas.microsoft.com/office/drawing/2014/chart" uri="{C3380CC4-5D6E-409C-BE32-E72D297353CC}">
                <c16:uniqueId val="{00000003-F5CC-4727-845A-17C085848779}"/>
              </c:ext>
            </c:extLst>
          </c:dPt>
          <c:dPt>
            <c:idx val="2"/>
            <c:bubble3D val="0"/>
            <c:spPr>
              <a:noFill/>
              <a:ln w="12700">
                <a:solidFill>
                  <a:schemeClr val="accent3"/>
                </a:solidFill>
                <a:prstDash val="dash"/>
              </a:ln>
              <a:effectLst/>
            </c:spPr>
            <c:extLst>
              <c:ext xmlns:c16="http://schemas.microsoft.com/office/drawing/2014/chart" uri="{C3380CC4-5D6E-409C-BE32-E72D297353CC}">
                <c16:uniqueId val="{00000005-F5CC-4727-845A-17C085848779}"/>
              </c:ext>
            </c:extLst>
          </c:dPt>
          <c:dPt>
            <c:idx val="3"/>
            <c:bubble3D val="0"/>
            <c:spPr>
              <a:noFill/>
              <a:ln w="12700">
                <a:solidFill>
                  <a:schemeClr val="accent4">
                    <a:lumMod val="60000"/>
                    <a:lumOff val="40000"/>
                  </a:schemeClr>
                </a:solidFill>
                <a:prstDash val="dash"/>
              </a:ln>
              <a:effectLst/>
            </c:spPr>
            <c:extLst>
              <c:ext xmlns:c16="http://schemas.microsoft.com/office/drawing/2014/chart" uri="{C3380CC4-5D6E-409C-BE32-E72D297353CC}">
                <c16:uniqueId val="{00000007-F5CC-4727-845A-17C085848779}"/>
              </c:ext>
            </c:extLst>
          </c:dPt>
          <c:cat>
            <c:strRef>
              <c:f>Sheet1!$A$2:$A$5</c:f>
              <c:strCache>
                <c:ptCount val="4"/>
                <c:pt idx="0">
                  <c:v>Text</c:v>
                </c:pt>
                <c:pt idx="1">
                  <c:v>Text</c:v>
                </c:pt>
                <c:pt idx="2">
                  <c:v>Text</c:v>
                </c:pt>
                <c:pt idx="3">
                  <c:v>Text</c:v>
                </c:pt>
              </c:strCache>
            </c:strRef>
          </c:cat>
          <c:val>
            <c:numRef>
              <c:f>Sheet1!$C$2:$C$5</c:f>
              <c:numCache>
                <c:formatCode>General</c:formatCode>
                <c:ptCount val="4"/>
                <c:pt idx="0">
                  <c:v>3.7</c:v>
                </c:pt>
                <c:pt idx="1">
                  <c:v>3.2</c:v>
                </c:pt>
                <c:pt idx="2">
                  <c:v>1.4</c:v>
                </c:pt>
                <c:pt idx="3">
                  <c:v>1.2</c:v>
                </c:pt>
              </c:numCache>
            </c:numRef>
          </c:val>
          <c:extLst>
            <c:ext xmlns:c16="http://schemas.microsoft.com/office/drawing/2014/chart" uri="{C3380CC4-5D6E-409C-BE32-E72D297353CC}">
              <c16:uniqueId val="{00000008-F5CC-4727-845A-17C085848779}"/>
            </c:ext>
          </c:extLst>
        </c:ser>
        <c:dLbls>
          <c:showLegendKey val="0"/>
          <c:showVal val="0"/>
          <c:showCatName val="0"/>
          <c:showSerName val="0"/>
          <c:showPercent val="0"/>
          <c:showBubbleSize val="0"/>
          <c:showLeaderLines val="1"/>
        </c:dLbls>
        <c:firstSliceAng val="0"/>
      </c:pieChart>
      <c:pieChart>
        <c:varyColors val="1"/>
        <c:ser>
          <c:idx val="0"/>
          <c:order val="0"/>
          <c:tx>
            <c:strRef>
              <c:f>Sheet1!$B$1</c:f>
              <c:strCache>
                <c:ptCount val="1"/>
                <c:pt idx="0">
                  <c:v>销售额</c:v>
                </c:pt>
              </c:strCache>
            </c:strRef>
          </c:tx>
          <c:spPr>
            <a:ln>
              <a:noFill/>
            </a:ln>
          </c:spPr>
          <c:explosion val="20"/>
          <c:dPt>
            <c:idx val="0"/>
            <c:bubble3D val="0"/>
            <c:explosion val="0"/>
            <c:spPr>
              <a:solidFill>
                <a:schemeClr val="accent1"/>
              </a:solidFill>
              <a:ln w="19050">
                <a:noFill/>
              </a:ln>
              <a:effectLst/>
            </c:spPr>
            <c:extLst>
              <c:ext xmlns:c16="http://schemas.microsoft.com/office/drawing/2014/chart" uri="{C3380CC4-5D6E-409C-BE32-E72D297353CC}">
                <c16:uniqueId val="{0000000A-F5CC-4727-845A-17C085848779}"/>
              </c:ext>
            </c:extLst>
          </c:dPt>
          <c:dPt>
            <c:idx val="1"/>
            <c:bubble3D val="0"/>
            <c:explosion val="0"/>
            <c:spPr>
              <a:solidFill>
                <a:schemeClr val="accent2"/>
              </a:solidFill>
              <a:ln w="6350">
                <a:noFill/>
                <a:prstDash val="dash"/>
              </a:ln>
              <a:effectLst/>
            </c:spPr>
            <c:extLst>
              <c:ext xmlns:c16="http://schemas.microsoft.com/office/drawing/2014/chart" uri="{C3380CC4-5D6E-409C-BE32-E72D297353CC}">
                <c16:uniqueId val="{0000000C-F5CC-4727-845A-17C085848779}"/>
              </c:ext>
            </c:extLst>
          </c:dPt>
          <c:dPt>
            <c:idx val="2"/>
            <c:bubble3D val="0"/>
            <c:explosion val="0"/>
            <c:spPr>
              <a:solidFill>
                <a:schemeClr val="accent3"/>
              </a:solidFill>
              <a:ln w="19050">
                <a:noFill/>
              </a:ln>
              <a:effectLst/>
            </c:spPr>
            <c:extLst>
              <c:ext xmlns:c16="http://schemas.microsoft.com/office/drawing/2014/chart" uri="{C3380CC4-5D6E-409C-BE32-E72D297353CC}">
                <c16:uniqueId val="{0000000E-F5CC-4727-845A-17C085848779}"/>
              </c:ext>
            </c:extLst>
          </c:dPt>
          <c:dPt>
            <c:idx val="3"/>
            <c:bubble3D val="0"/>
            <c:explosion val="0"/>
            <c:spPr>
              <a:solidFill>
                <a:schemeClr val="accent4"/>
              </a:solidFill>
              <a:ln w="19050">
                <a:noFill/>
              </a:ln>
              <a:effectLst/>
            </c:spPr>
            <c:extLst>
              <c:ext xmlns:c16="http://schemas.microsoft.com/office/drawing/2014/chart" uri="{C3380CC4-5D6E-409C-BE32-E72D297353CC}">
                <c16:uniqueId val="{00000010-F5CC-4727-845A-17C085848779}"/>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A-F5CC-4727-845A-17C08584877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Text</c:v>
                </c:pt>
                <c:pt idx="1">
                  <c:v>Text</c:v>
                </c:pt>
                <c:pt idx="2">
                  <c:v>Text</c:v>
                </c:pt>
                <c:pt idx="3">
                  <c:v>Text</c:v>
                </c:pt>
              </c:strCache>
            </c:strRef>
          </c:cat>
          <c:val>
            <c:numRef>
              <c:f>Sheet1!$B$2:$B$5</c:f>
              <c:numCache>
                <c:formatCode>General</c:formatCode>
                <c:ptCount val="4"/>
                <c:pt idx="0">
                  <c:v>3.7</c:v>
                </c:pt>
                <c:pt idx="1">
                  <c:v>3.2</c:v>
                </c:pt>
                <c:pt idx="2">
                  <c:v>1.4</c:v>
                </c:pt>
                <c:pt idx="3">
                  <c:v>1.2</c:v>
                </c:pt>
              </c:numCache>
            </c:numRef>
          </c:val>
          <c:extLst>
            <c:ext xmlns:c16="http://schemas.microsoft.com/office/drawing/2014/chart" uri="{C3380CC4-5D6E-409C-BE32-E72D297353CC}">
              <c16:uniqueId val="{00000011-F5CC-4727-845A-17C0858487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2019/1/20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extLst>
      <p:ext uri="{BB962C8B-B14F-4D97-AF65-F5344CB8AC3E}">
        <p14:creationId xmlns:p14="http://schemas.microsoft.com/office/powerpoint/2010/main" val="1832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a:t>
            </a:fld>
            <a:endParaRPr lang="zh-CN" altLang="en-US"/>
          </a:p>
        </p:txBody>
      </p:sp>
    </p:spTree>
    <p:extLst>
      <p:ext uri="{BB962C8B-B14F-4D97-AF65-F5344CB8AC3E}">
        <p14:creationId xmlns:p14="http://schemas.microsoft.com/office/powerpoint/2010/main" val="270380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10</a:t>
            </a:fld>
            <a:endParaRPr lang="zh-CN" altLang="en-US"/>
          </a:p>
        </p:txBody>
      </p:sp>
    </p:spTree>
    <p:extLst>
      <p:ext uri="{BB962C8B-B14F-4D97-AF65-F5344CB8AC3E}">
        <p14:creationId xmlns:p14="http://schemas.microsoft.com/office/powerpoint/2010/main" val="209325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11</a:t>
            </a:fld>
            <a:endParaRPr lang="zh-CN" altLang="en-US"/>
          </a:p>
        </p:txBody>
      </p:sp>
    </p:spTree>
    <p:extLst>
      <p:ext uri="{BB962C8B-B14F-4D97-AF65-F5344CB8AC3E}">
        <p14:creationId xmlns:p14="http://schemas.microsoft.com/office/powerpoint/2010/main" val="583115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12</a:t>
            </a:fld>
            <a:endParaRPr lang="zh-CN" altLang="en-US"/>
          </a:p>
        </p:txBody>
      </p:sp>
    </p:spTree>
    <p:extLst>
      <p:ext uri="{BB962C8B-B14F-4D97-AF65-F5344CB8AC3E}">
        <p14:creationId xmlns:p14="http://schemas.microsoft.com/office/powerpoint/2010/main" val="2260615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13</a:t>
            </a:fld>
            <a:endParaRPr lang="zh-CN" altLang="en-US"/>
          </a:p>
        </p:txBody>
      </p:sp>
    </p:spTree>
    <p:extLst>
      <p:ext uri="{BB962C8B-B14F-4D97-AF65-F5344CB8AC3E}">
        <p14:creationId xmlns:p14="http://schemas.microsoft.com/office/powerpoint/2010/main" val="3738326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14</a:t>
            </a:fld>
            <a:endParaRPr lang="zh-CN" altLang="en-US"/>
          </a:p>
        </p:txBody>
      </p:sp>
    </p:spTree>
    <p:extLst>
      <p:ext uri="{BB962C8B-B14F-4D97-AF65-F5344CB8AC3E}">
        <p14:creationId xmlns:p14="http://schemas.microsoft.com/office/powerpoint/2010/main" val="1639570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15</a:t>
            </a:fld>
            <a:endParaRPr lang="zh-CN" altLang="en-US"/>
          </a:p>
        </p:txBody>
      </p:sp>
    </p:spTree>
    <p:extLst>
      <p:ext uri="{BB962C8B-B14F-4D97-AF65-F5344CB8AC3E}">
        <p14:creationId xmlns:p14="http://schemas.microsoft.com/office/powerpoint/2010/main" val="528890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16</a:t>
            </a:fld>
            <a:endParaRPr lang="zh-CN" altLang="en-US"/>
          </a:p>
        </p:txBody>
      </p:sp>
    </p:spTree>
    <p:extLst>
      <p:ext uri="{BB962C8B-B14F-4D97-AF65-F5344CB8AC3E}">
        <p14:creationId xmlns:p14="http://schemas.microsoft.com/office/powerpoint/2010/main" val="4170112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17</a:t>
            </a:fld>
            <a:endParaRPr lang="zh-CN" altLang="en-US"/>
          </a:p>
        </p:txBody>
      </p:sp>
    </p:spTree>
    <p:extLst>
      <p:ext uri="{BB962C8B-B14F-4D97-AF65-F5344CB8AC3E}">
        <p14:creationId xmlns:p14="http://schemas.microsoft.com/office/powerpoint/2010/main" val="3437925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18</a:t>
            </a:fld>
            <a:endParaRPr lang="zh-CN" altLang="en-US"/>
          </a:p>
        </p:txBody>
      </p:sp>
    </p:spTree>
    <p:extLst>
      <p:ext uri="{BB962C8B-B14F-4D97-AF65-F5344CB8AC3E}">
        <p14:creationId xmlns:p14="http://schemas.microsoft.com/office/powerpoint/2010/main" val="2163621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19</a:t>
            </a:fld>
            <a:endParaRPr lang="zh-CN" altLang="en-US"/>
          </a:p>
        </p:txBody>
      </p:sp>
    </p:spTree>
    <p:extLst>
      <p:ext uri="{BB962C8B-B14F-4D97-AF65-F5344CB8AC3E}">
        <p14:creationId xmlns:p14="http://schemas.microsoft.com/office/powerpoint/2010/main" val="8467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a:t>
            </a:fld>
            <a:endParaRPr lang="zh-CN" altLang="en-US"/>
          </a:p>
        </p:txBody>
      </p:sp>
    </p:spTree>
    <p:extLst>
      <p:ext uri="{BB962C8B-B14F-4D97-AF65-F5344CB8AC3E}">
        <p14:creationId xmlns:p14="http://schemas.microsoft.com/office/powerpoint/2010/main" val="264132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20</a:t>
            </a:fld>
            <a:endParaRPr lang="zh-CN" altLang="en-US"/>
          </a:p>
        </p:txBody>
      </p:sp>
    </p:spTree>
    <p:extLst>
      <p:ext uri="{BB962C8B-B14F-4D97-AF65-F5344CB8AC3E}">
        <p14:creationId xmlns:p14="http://schemas.microsoft.com/office/powerpoint/2010/main" val="365634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21</a:t>
            </a:fld>
            <a:endParaRPr lang="zh-CN" altLang="en-US"/>
          </a:p>
        </p:txBody>
      </p:sp>
    </p:spTree>
    <p:extLst>
      <p:ext uri="{BB962C8B-B14F-4D97-AF65-F5344CB8AC3E}">
        <p14:creationId xmlns:p14="http://schemas.microsoft.com/office/powerpoint/2010/main" val="374745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a:t>
            </a:fld>
            <a:endParaRPr lang="zh-CN" altLang="en-US"/>
          </a:p>
        </p:txBody>
      </p:sp>
    </p:spTree>
    <p:extLst>
      <p:ext uri="{BB962C8B-B14F-4D97-AF65-F5344CB8AC3E}">
        <p14:creationId xmlns:p14="http://schemas.microsoft.com/office/powerpoint/2010/main" val="4004892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a:t>
            </a:fld>
            <a:endParaRPr lang="zh-CN" altLang="en-US"/>
          </a:p>
        </p:txBody>
      </p:sp>
    </p:spTree>
    <p:extLst>
      <p:ext uri="{BB962C8B-B14F-4D97-AF65-F5344CB8AC3E}">
        <p14:creationId xmlns:p14="http://schemas.microsoft.com/office/powerpoint/2010/main" val="60402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a:t>
            </a:fld>
            <a:endParaRPr lang="zh-CN" altLang="en-US"/>
          </a:p>
        </p:txBody>
      </p:sp>
    </p:spTree>
    <p:extLst>
      <p:ext uri="{BB962C8B-B14F-4D97-AF65-F5344CB8AC3E}">
        <p14:creationId xmlns:p14="http://schemas.microsoft.com/office/powerpoint/2010/main" val="3985208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6</a:t>
            </a:fld>
            <a:endParaRPr lang="zh-CN" altLang="en-US"/>
          </a:p>
        </p:txBody>
      </p:sp>
    </p:spTree>
    <p:extLst>
      <p:ext uri="{BB962C8B-B14F-4D97-AF65-F5344CB8AC3E}">
        <p14:creationId xmlns:p14="http://schemas.microsoft.com/office/powerpoint/2010/main" val="3892859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7</a:t>
            </a:fld>
            <a:endParaRPr lang="zh-CN" altLang="en-US"/>
          </a:p>
        </p:txBody>
      </p:sp>
    </p:spTree>
    <p:extLst>
      <p:ext uri="{BB962C8B-B14F-4D97-AF65-F5344CB8AC3E}">
        <p14:creationId xmlns:p14="http://schemas.microsoft.com/office/powerpoint/2010/main" val="848166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8</a:t>
            </a:fld>
            <a:endParaRPr lang="zh-CN" altLang="en-US"/>
          </a:p>
        </p:txBody>
      </p:sp>
    </p:spTree>
    <p:extLst>
      <p:ext uri="{BB962C8B-B14F-4D97-AF65-F5344CB8AC3E}">
        <p14:creationId xmlns:p14="http://schemas.microsoft.com/office/powerpoint/2010/main" val="2390841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9</a:t>
            </a:fld>
            <a:endParaRPr lang="zh-CN" altLang="en-US"/>
          </a:p>
        </p:txBody>
      </p:sp>
    </p:spTree>
    <p:extLst>
      <p:ext uri="{BB962C8B-B14F-4D97-AF65-F5344CB8AC3E}">
        <p14:creationId xmlns:p14="http://schemas.microsoft.com/office/powerpoint/2010/main" val="118043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2925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89638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44218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353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524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15691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4000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4781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7025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3883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2019/1/20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392761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a14:imgEffect>
                      <a14:brightnessContrast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7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846264"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2</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4419002"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0</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4" name="文本框 13"/>
          <p:cNvSpPr txBox="1"/>
          <p:nvPr/>
        </p:nvSpPr>
        <p:spPr>
          <a:xfrm>
            <a:off x="7564478"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9</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3" name="文本框 12"/>
          <p:cNvSpPr txBox="1"/>
          <p:nvPr/>
        </p:nvSpPr>
        <p:spPr>
          <a:xfrm>
            <a:off x="5991740"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1</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5" name="组合 4"/>
          <p:cNvGrpSpPr/>
          <p:nvPr/>
        </p:nvGrpSpPr>
        <p:grpSpPr>
          <a:xfrm>
            <a:off x="6783638" y="2143107"/>
            <a:ext cx="322298" cy="1219748"/>
            <a:chOff x="6783638" y="2143107"/>
            <a:chExt cx="322298" cy="1219748"/>
          </a:xfrm>
        </p:grpSpPr>
        <p:sp>
          <p:nvSpPr>
            <p:cNvPr id="34"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4567376" y="3857911"/>
            <a:ext cx="3023585" cy="954107"/>
          </a:xfrm>
          <a:prstGeom prst="rect">
            <a:avLst/>
          </a:prstGeom>
          <a:noFill/>
        </p:spPr>
        <p:txBody>
          <a:bodyPr wrap="none" rtlCol="0">
            <a:spAutoFit/>
          </a:bodyPr>
          <a:lstStyle/>
          <a:p>
            <a:r>
              <a:rPr lang="en-US" altLang="zh-CN" sz="2800" dirty="0"/>
              <a:t>Password Keeper</a:t>
            </a:r>
          </a:p>
          <a:p>
            <a:pPr algn="ctr"/>
            <a:r>
              <a:rPr lang="zh-CN" altLang="en-US" sz="2800" dirty="0"/>
              <a:t>密码守护者</a:t>
            </a:r>
          </a:p>
        </p:txBody>
      </p:sp>
      <p:sp>
        <p:nvSpPr>
          <p:cNvPr id="3" name="文本框 2"/>
          <p:cNvSpPr txBox="1"/>
          <p:nvPr/>
        </p:nvSpPr>
        <p:spPr>
          <a:xfrm>
            <a:off x="3095495" y="5063589"/>
            <a:ext cx="6250240" cy="276999"/>
          </a:xfrm>
          <a:prstGeom prst="rect">
            <a:avLst/>
          </a:prstGeom>
          <a:noFill/>
        </p:spPr>
        <p:txBody>
          <a:bodyPr wrap="square" rtlCol="0">
            <a:spAutoFit/>
          </a:bodyPr>
          <a:lstStyle/>
          <a:p>
            <a:pPr algn="r"/>
            <a:r>
              <a:rPr lang="en-US" altLang="zh-CN" sz="1200" dirty="0">
                <a:solidFill>
                  <a:schemeClr val="tx1">
                    <a:lumMod val="50000"/>
                    <a:lumOff val="50000"/>
                  </a:schemeClr>
                </a:solidFill>
              </a:rPr>
              <a:t>By Group Two</a:t>
            </a:r>
            <a:endParaRPr lang="zh-CN" altLang="en-US" sz="1200" dirty="0">
              <a:solidFill>
                <a:schemeClr val="tx1">
                  <a:lumMod val="50000"/>
                  <a:lumOff val="50000"/>
                </a:schemeClr>
              </a:solidFill>
            </a:endParaRPr>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331244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4250"/>
                            </p:stCondLst>
                            <p:childTnLst>
                              <p:par>
                                <p:cTn id="52" presetID="2" presetClass="entr" presetSubtype="8" decel="100000"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750" fill="hold"/>
                                        <p:tgtEl>
                                          <p:spTgt spid="2"/>
                                        </p:tgtEl>
                                        <p:attrNameLst>
                                          <p:attrName>ppt_x</p:attrName>
                                        </p:attrNameLst>
                                      </p:cBhvr>
                                      <p:tavLst>
                                        <p:tav tm="0">
                                          <p:val>
                                            <p:strVal val="0-#ppt_w/2"/>
                                          </p:val>
                                        </p:tav>
                                        <p:tav tm="100000">
                                          <p:val>
                                            <p:strVal val="#ppt_x"/>
                                          </p:val>
                                        </p:tav>
                                      </p:tavLst>
                                    </p:anim>
                                    <p:anim calcmode="lin" valueType="num">
                                      <p:cBhvr additive="base">
                                        <p:cTn id="55" dur="750" fill="hold"/>
                                        <p:tgtEl>
                                          <p:spTgt spid="2"/>
                                        </p:tgtEl>
                                        <p:attrNameLst>
                                          <p:attrName>ppt_y</p:attrName>
                                        </p:attrNameLst>
                                      </p:cBhvr>
                                      <p:tavLst>
                                        <p:tav tm="0">
                                          <p:val>
                                            <p:strVal val="#ppt_y"/>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750" fill="hold"/>
                                        <p:tgtEl>
                                          <p:spTgt spid="3"/>
                                        </p:tgtEl>
                                        <p:attrNameLst>
                                          <p:attrName>ppt_x</p:attrName>
                                        </p:attrNameLst>
                                      </p:cBhvr>
                                      <p:tavLst>
                                        <p:tav tm="0">
                                          <p:val>
                                            <p:strVal val="1+#ppt_w/2"/>
                                          </p:val>
                                        </p:tav>
                                        <p:tav tm="100000">
                                          <p:val>
                                            <p:strVal val="#ppt_x"/>
                                          </p:val>
                                        </p:tav>
                                      </p:tavLst>
                                    </p:anim>
                                    <p:anim calcmode="lin" valueType="num">
                                      <p:cBhvr additive="base">
                                        <p:cTn id="59" dur="750" fill="hold"/>
                                        <p:tgtEl>
                                          <p:spTgt spid="3"/>
                                        </p:tgtEl>
                                        <p:attrNameLst>
                                          <p:attrName>ppt_y</p:attrName>
                                        </p:attrNameLst>
                                      </p:cBhvr>
                                      <p:tavLst>
                                        <p:tav tm="0">
                                          <p:val>
                                            <p:strVal val="#ppt_y"/>
                                          </p:val>
                                        </p:tav>
                                        <p:tav tm="100000">
                                          <p:val>
                                            <p:strVal val="#ppt_y"/>
                                          </p:val>
                                        </p:tav>
                                      </p:tavLst>
                                    </p:anim>
                                  </p:childTnLst>
                                </p:cTn>
                              </p:par>
                              <p:par>
                                <p:cTn id="60" presetID="22" presetClass="entr" presetSubtype="8"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3" grpId="0"/>
      <p:bldP spid="47" grpId="0" animBg="1"/>
      <p:bldP spid="48" grpId="0" animBg="1"/>
      <p:bldP spid="49" grpId="0" animBg="1"/>
      <p:bldP spid="51" grpId="0" animBg="1"/>
      <p:bldP spid="2" grpId="0"/>
      <p:bldP spid="3"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878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169857" y="3623469"/>
            <a:ext cx="3136556"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9" name="Freeform 143"/>
          <p:cNvSpPr>
            <a:spLocks noEditPoints="1"/>
          </p:cNvSpPr>
          <p:nvPr/>
        </p:nvSpPr>
        <p:spPr bwMode="auto">
          <a:xfrm>
            <a:off x="2489200" y="3108814"/>
            <a:ext cx="481013" cy="3302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59 w 128"/>
              <a:gd name="T23" fmla="*/ 68 h 88"/>
              <a:gd name="T24" fmla="*/ 51 w 128"/>
              <a:gd name="T25" fmla="*/ 61 h 88"/>
              <a:gd name="T26" fmla="*/ 51 w 128"/>
              <a:gd name="T27" fmla="*/ 61 h 88"/>
              <a:gd name="T28" fmla="*/ 41 w 128"/>
              <a:gd name="T29" fmla="*/ 50 h 88"/>
              <a:gd name="T30" fmla="*/ 48 w 128"/>
              <a:gd name="T31" fmla="*/ 43 h 88"/>
              <a:gd name="T32" fmla="*/ 59 w 128"/>
              <a:gd name="T33" fmla="*/ 53 h 88"/>
              <a:gd name="T34" fmla="*/ 80 w 128"/>
              <a:gd name="T35" fmla="*/ 32 h 88"/>
              <a:gd name="T36" fmla="*/ 87 w 128"/>
              <a:gd name="T37" fmla="*/ 39 h 88"/>
              <a:gd name="T38" fmla="*/ 59 w 128"/>
              <a:gd name="T39"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0"/>
                  <a:pt x="108" y="26"/>
                </a:cubicBezTo>
                <a:close/>
                <a:moveTo>
                  <a:pt x="59" y="68"/>
                </a:moveTo>
                <a:cubicBezTo>
                  <a:pt x="51" y="61"/>
                  <a:pt x="51" y="61"/>
                  <a:pt x="51" y="61"/>
                </a:cubicBezTo>
                <a:cubicBezTo>
                  <a:pt x="51" y="61"/>
                  <a:pt x="51" y="61"/>
                  <a:pt x="51" y="61"/>
                </a:cubicBezTo>
                <a:cubicBezTo>
                  <a:pt x="41" y="50"/>
                  <a:pt x="41" y="50"/>
                  <a:pt x="41" y="50"/>
                </a:cubicBezTo>
                <a:cubicBezTo>
                  <a:pt x="48" y="43"/>
                  <a:pt x="48" y="43"/>
                  <a:pt x="48" y="43"/>
                </a:cubicBezTo>
                <a:cubicBezTo>
                  <a:pt x="59" y="53"/>
                  <a:pt x="59" y="53"/>
                  <a:pt x="59" y="53"/>
                </a:cubicBezTo>
                <a:cubicBezTo>
                  <a:pt x="80" y="32"/>
                  <a:pt x="80" y="32"/>
                  <a:pt x="80" y="32"/>
                </a:cubicBezTo>
                <a:cubicBezTo>
                  <a:pt x="87" y="39"/>
                  <a:pt x="87" y="39"/>
                  <a:pt x="87" y="39"/>
                </a:cubicBezTo>
                <a:lnTo>
                  <a:pt x="59" y="6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25522" y="468135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525522" y="438970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6" name="文本框 45"/>
          <p:cNvSpPr txBox="1"/>
          <p:nvPr/>
        </p:nvSpPr>
        <p:spPr>
          <a:xfrm>
            <a:off x="5525522" y="364594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7" name="文本框 46"/>
          <p:cNvSpPr txBox="1"/>
          <p:nvPr/>
        </p:nvSpPr>
        <p:spPr>
          <a:xfrm>
            <a:off x="5525522" y="335429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8" name="文本框 47"/>
          <p:cNvSpPr txBox="1"/>
          <p:nvPr/>
        </p:nvSpPr>
        <p:spPr>
          <a:xfrm>
            <a:off x="5525522" y="261053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9" name="文本框 48"/>
          <p:cNvSpPr txBox="1"/>
          <p:nvPr/>
        </p:nvSpPr>
        <p:spPr>
          <a:xfrm>
            <a:off x="5525522" y="231888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342723" y="178376"/>
            <a:ext cx="330787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434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39"/>
                                        </p:tgtEl>
                                        <p:attrNameLst>
                                          <p:attrName>style.visibility</p:attrName>
                                        </p:attrNameLst>
                                      </p:cBhvr>
                                      <p:to>
                                        <p:strVal val="visible"/>
                                      </p:to>
                                    </p:set>
                                    <p:anim calcmode="lin" valueType="num">
                                      <p:cBhvr>
                                        <p:cTn id="41" dur="750" fill="hold"/>
                                        <p:tgtEl>
                                          <p:spTgt spid="39"/>
                                        </p:tgtEl>
                                        <p:attrNameLst>
                                          <p:attrName>ppt_w</p:attrName>
                                        </p:attrNameLst>
                                      </p:cBhvr>
                                      <p:tavLst>
                                        <p:tav tm="0">
                                          <p:val>
                                            <p:fltVal val="0"/>
                                          </p:val>
                                        </p:tav>
                                        <p:tav tm="100000">
                                          <p:val>
                                            <p:strVal val="#ppt_w"/>
                                          </p:val>
                                        </p:tav>
                                      </p:tavLst>
                                    </p:anim>
                                    <p:anim calcmode="lin" valueType="num">
                                      <p:cBhvr>
                                        <p:cTn id="42" dur="750" fill="hold"/>
                                        <p:tgtEl>
                                          <p:spTgt spid="39"/>
                                        </p:tgtEl>
                                        <p:attrNameLst>
                                          <p:attrName>ppt_h</p:attrName>
                                        </p:attrNameLst>
                                      </p:cBhvr>
                                      <p:tavLst>
                                        <p:tav tm="0">
                                          <p:val>
                                            <p:fltVal val="0"/>
                                          </p:val>
                                        </p:tav>
                                        <p:tav tm="100000">
                                          <p:val>
                                            <p:strVal val="#ppt_h"/>
                                          </p:val>
                                        </p:tav>
                                      </p:tavLst>
                                    </p:anim>
                                    <p:animEffect transition="in" filter="fade">
                                      <p:cBhvr>
                                        <p:cTn id="43" dur="750"/>
                                        <p:tgtEl>
                                          <p:spTgt spid="3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par>
                                <p:cTn id="69" presetID="10" presetClass="entr" presetSubtype="0" fill="hold" grpId="0" nodeType="withEffect">
                                  <p:stCondLst>
                                    <p:cond delay="275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750"/>
                                        <p:tgtEl>
                                          <p:spTgt spid="48"/>
                                        </p:tgtEl>
                                      </p:cBhvr>
                                    </p:animEffect>
                                  </p:childTnLst>
                                </p:cTn>
                              </p:par>
                              <p:par>
                                <p:cTn id="72" presetID="10" presetClass="entr" presetSubtype="0" fill="hold" grpId="0" nodeType="withEffect">
                                  <p:stCondLst>
                                    <p:cond delay="27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750"/>
                                        <p:tgtEl>
                                          <p:spTgt spid="46"/>
                                        </p:tgtEl>
                                      </p:cBhvr>
                                    </p:animEffect>
                                  </p:childTnLst>
                                </p:cTn>
                              </p:par>
                              <p:par>
                                <p:cTn id="75" presetID="10" presetClass="entr" presetSubtype="0" fill="hold" grpId="0" nodeType="withEffect">
                                  <p:stCondLst>
                                    <p:cond delay="275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750"/>
                                        <p:tgtEl>
                                          <p:spTgt spid="44"/>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39" grpId="0" animBg="1"/>
      <p:bldP spid="40" grpId="0" animBg="1"/>
      <p:bldP spid="41" grpId="0" animBg="1"/>
      <p:bldP spid="44" grpId="0"/>
      <p:bldP spid="45" grpId="0"/>
      <p:bldP spid="46" grpId="0"/>
      <p:bldP spid="47" grpId="0"/>
      <p:bldP spid="48"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圆角矩形 42"/>
          <p:cNvSpPr>
            <a:spLocks noChangeAspect="1"/>
          </p:cNvSpPr>
          <p:nvPr/>
        </p:nvSpPr>
        <p:spPr>
          <a:xfrm rot="2700000">
            <a:off x="4191436"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a:spLocks noChangeAspect="1"/>
          </p:cNvSpPr>
          <p:nvPr/>
        </p:nvSpPr>
        <p:spPr>
          <a:xfrm rot="2700000">
            <a:off x="6536364"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a:spLocks noChangeAspect="1"/>
          </p:cNvSpPr>
          <p:nvPr/>
        </p:nvSpPr>
        <p:spPr>
          <a:xfrm rot="2700000">
            <a:off x="8881291" y="3395089"/>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a:spLocks noChangeAspect="1"/>
          </p:cNvSpPr>
          <p:nvPr/>
        </p:nvSpPr>
        <p:spPr>
          <a:xfrm rot="2700000">
            <a:off x="1846508"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图表 19"/>
          <p:cNvGraphicFramePr/>
          <p:nvPr>
            <p:extLst>
              <p:ext uri="{D42A27DB-BD31-4B8C-83A1-F6EECF244321}">
                <p14:modId xmlns:p14="http://schemas.microsoft.com/office/powerpoint/2010/main" val="54631883"/>
              </p:ext>
            </p:extLst>
          </p:nvPr>
        </p:nvGraphicFramePr>
        <p:xfrm>
          <a:off x="1424304" y="3356108"/>
          <a:ext cx="2320790" cy="15471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图表 20"/>
          <p:cNvGraphicFramePr/>
          <p:nvPr>
            <p:extLst>
              <p:ext uri="{D42A27DB-BD31-4B8C-83A1-F6EECF244321}">
                <p14:modId xmlns:p14="http://schemas.microsoft.com/office/powerpoint/2010/main" val="631052884"/>
              </p:ext>
            </p:extLst>
          </p:nvPr>
        </p:nvGraphicFramePr>
        <p:xfrm>
          <a:off x="3769232" y="3356108"/>
          <a:ext cx="2320790" cy="15471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图表 21"/>
          <p:cNvGraphicFramePr/>
          <p:nvPr>
            <p:extLst>
              <p:ext uri="{D42A27DB-BD31-4B8C-83A1-F6EECF244321}">
                <p14:modId xmlns:p14="http://schemas.microsoft.com/office/powerpoint/2010/main" val="797295198"/>
              </p:ext>
            </p:extLst>
          </p:nvPr>
        </p:nvGraphicFramePr>
        <p:xfrm>
          <a:off x="6114160" y="3356108"/>
          <a:ext cx="2320790" cy="15471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图表 22"/>
          <p:cNvGraphicFramePr/>
          <p:nvPr>
            <p:extLst>
              <p:ext uri="{D42A27DB-BD31-4B8C-83A1-F6EECF244321}">
                <p14:modId xmlns:p14="http://schemas.microsoft.com/office/powerpoint/2010/main" val="484591681"/>
              </p:ext>
            </p:extLst>
          </p:nvPr>
        </p:nvGraphicFramePr>
        <p:xfrm>
          <a:off x="8459088" y="3356108"/>
          <a:ext cx="2320790" cy="1547192"/>
        </p:xfrm>
        <a:graphic>
          <a:graphicData uri="http://schemas.openxmlformats.org/drawingml/2006/chart">
            <c:chart xmlns:c="http://schemas.openxmlformats.org/drawingml/2006/chart" xmlns:r="http://schemas.openxmlformats.org/officeDocument/2006/relationships" r:id="rId7"/>
          </a:graphicData>
        </a:graphic>
      </p:graphicFrame>
      <p:sp>
        <p:nvSpPr>
          <p:cNvPr id="28" name="文本框 27"/>
          <p:cNvSpPr txBox="1"/>
          <p:nvPr/>
        </p:nvSpPr>
        <p:spPr>
          <a:xfrm>
            <a:off x="6178474" y="5225809"/>
            <a:ext cx="2192163"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29" name="文本框 28"/>
          <p:cNvSpPr txBox="1"/>
          <p:nvPr/>
        </p:nvSpPr>
        <p:spPr>
          <a:xfrm>
            <a:off x="8944351"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0" name="文本框 29"/>
          <p:cNvSpPr txBox="1"/>
          <p:nvPr/>
        </p:nvSpPr>
        <p:spPr>
          <a:xfrm>
            <a:off x="4254495"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1" name="文本框 30"/>
          <p:cNvSpPr txBox="1"/>
          <p:nvPr/>
        </p:nvSpPr>
        <p:spPr>
          <a:xfrm>
            <a:off x="1909567"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4" name="矩形 33"/>
          <p:cNvSpPr/>
          <p:nvPr/>
        </p:nvSpPr>
        <p:spPr>
          <a:xfrm>
            <a:off x="1450144" y="1864096"/>
            <a:ext cx="9290882" cy="736805"/>
          </a:xfrm>
          <a:prstGeom prst="rect">
            <a:avLst/>
          </a:prstGeom>
        </p:spPr>
        <p:txBody>
          <a:bodyPr wrap="square">
            <a:spAutoFit/>
          </a:bodyPr>
          <a:lstStyle/>
          <a:p>
            <a:pPr algn="ctr">
              <a:lnSpc>
                <a:spcPct val="120000"/>
              </a:lnSpc>
            </a:pPr>
            <a:r>
              <a:rPr lang="en-US" altLang="zh-CN" sz="1200" dirty="0">
                <a:solidFill>
                  <a:prstClr val="black">
                    <a:lumMod val="75000"/>
                    <a:lumOff val="25000"/>
                  </a:prstClr>
                </a:solidFill>
              </a:rPr>
              <a:t>Please enter your content here, can be used to paste by copying your text and choose to keep only text. Please enter your content here, can be used to paste by copying your text and choose to keep only text. Please enter your content here, can be used to paste by copying your text and choose to keep only text. </a:t>
            </a:r>
          </a:p>
        </p:txBody>
      </p:sp>
      <p:sp>
        <p:nvSpPr>
          <p:cNvPr id="35" name="文本框 34"/>
          <p:cNvSpPr txBox="1"/>
          <p:nvPr/>
        </p:nvSpPr>
        <p:spPr>
          <a:xfrm>
            <a:off x="4558727" y="1463986"/>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请输入您的标题</a:t>
            </a:r>
          </a:p>
        </p:txBody>
      </p:sp>
      <p:sp>
        <p:nvSpPr>
          <p:cNvPr id="39" name="圆角矩形 38"/>
          <p:cNvSpPr/>
          <p:nvPr/>
        </p:nvSpPr>
        <p:spPr>
          <a:xfrm rot="16200000">
            <a:off x="867962" y="402042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11262398" y="402042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41" name="矩形 4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prstClr val="black">
                    <a:lumMod val="75000"/>
                    <a:lumOff val="25000"/>
                  </a:prstClr>
                </a:solidFill>
              </a:rPr>
              <a:t>Experience as your reference, prudence as your brother.</a:t>
            </a:r>
            <a:endParaRPr lang="zh-CN" altLang="en-US" sz="1000" dirty="0">
              <a:solidFill>
                <a:prstClr val="black">
                  <a:lumMod val="75000"/>
                  <a:lumOff val="25000"/>
                </a:prstClr>
              </a:solidFill>
              <a:latin typeface="ITC Avant Garde Std XLt" panose="020B0302020202020204" pitchFamily="34" charset="0"/>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381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50"/>
                                        <p:tgtEl>
                                          <p:spTgt spid="4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4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750"/>
                                        <p:tgtEl>
                                          <p:spTgt spid="39"/>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39"/>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1 -4.81481E-6 L 1.45833E-6 -4.81481E-6 " pathEditMode="relative" rAng="0" ptsTypes="AA">
                                      <p:cBhvr>
                                        <p:cTn id="23" dur="750" fill="hold"/>
                                        <p:tgtEl>
                                          <p:spTgt spid="39"/>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50"/>
                                        <p:tgtEl>
                                          <p:spTgt spid="40"/>
                                        </p:tgtEl>
                                      </p:cBhvr>
                                    </p:animEffect>
                                  </p:childTnLst>
                                </p:cTn>
                              </p:par>
                              <p:par>
                                <p:cTn id="27" presetID="63" presetClass="path" presetSubtype="0" decel="50000" fill="hold" grpId="1" nodeType="withEffect">
                                  <p:stCondLst>
                                    <p:cond delay="0"/>
                                  </p:stCondLst>
                                  <p:childTnLst>
                                    <p:animMotion origin="layout" path="M -0.01562 -4.81481E-6 L 0.11081 -4.81481E-6 " pathEditMode="relative" rAng="0" ptsTypes="AA">
                                      <p:cBhvr>
                                        <p:cTn id="28" dur="750" spd="-100000" fill="hold"/>
                                        <p:tgtEl>
                                          <p:spTgt spid="40"/>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4.81481E-6 L -2.70833E-6 -4.81481E-6 " pathEditMode="relative" rAng="0" ptsTypes="AA">
                                      <p:cBhvr>
                                        <p:cTn id="30" dur="750" fill="hold"/>
                                        <p:tgtEl>
                                          <p:spTgt spid="40"/>
                                        </p:tgtEl>
                                        <p:attrNameLst>
                                          <p:attrName>ppt_x</p:attrName>
                                          <p:attrName>ppt_y</p:attrName>
                                        </p:attrNameLst>
                                      </p:cBhvr>
                                      <p:rCtr x="781" y="0"/>
                                    </p:animMotion>
                                  </p:childTnLst>
                                </p:cTn>
                              </p:par>
                              <p:par>
                                <p:cTn id="31" presetID="16" presetClass="entr" presetSubtype="21"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63" presetClass="path" presetSubtype="0" decel="50000" fill="hold" grpId="1" nodeType="withEffect">
                                  <p:stCondLst>
                                    <p:cond delay="1250"/>
                                  </p:stCondLst>
                                  <p:childTnLst>
                                    <p:animMotion origin="layout" path="M 0.01523 2.22222E-6 L -0.10885 2.22222E-6 " pathEditMode="relative" rAng="0" ptsTypes="AA">
                                      <p:cBhvr>
                                        <p:cTn id="38" dur="750" spd="-100000" fill="hold"/>
                                        <p:tgtEl>
                                          <p:spTgt spid="42"/>
                                        </p:tgtEl>
                                        <p:attrNameLst>
                                          <p:attrName>ppt_x</p:attrName>
                                          <p:attrName>ppt_y</p:attrName>
                                        </p:attrNameLst>
                                      </p:cBhvr>
                                      <p:rCtr x="-6211" y="0"/>
                                    </p:animMotion>
                                  </p:childTnLst>
                                </p:cTn>
                              </p:par>
                              <p:par>
                                <p:cTn id="39" presetID="35" presetClass="path" presetSubtype="0" accel="50000" decel="50000" fill="hold" grpId="2" nodeType="withEffect">
                                  <p:stCondLst>
                                    <p:cond delay="2000"/>
                                  </p:stCondLst>
                                  <p:childTnLst>
                                    <p:animMotion origin="layout" path="M 0.01601 2.22222E-6 L 8.33333E-7 2.22222E-6 " pathEditMode="relative" rAng="0" ptsTypes="AA">
                                      <p:cBhvr>
                                        <p:cTn id="40" dur="750" fill="hold"/>
                                        <p:tgtEl>
                                          <p:spTgt spid="42"/>
                                        </p:tgtEl>
                                        <p:attrNameLst>
                                          <p:attrName>ppt_x</p:attrName>
                                          <p:attrName>ppt_y</p:attrName>
                                        </p:attrNameLst>
                                      </p:cBhvr>
                                      <p:rCtr x="-807" y="0"/>
                                    </p:animMotion>
                                  </p:childTnLst>
                                </p:cTn>
                              </p:par>
                              <p:par>
                                <p:cTn id="41" presetID="10" presetClass="entr" presetSubtype="0" fill="hold" grpId="0" nodeType="withEffect">
                                  <p:stCondLst>
                                    <p:cond delay="125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42" presetClass="path" presetSubtype="0" decel="30000" fill="hold" grpId="1" nodeType="withEffect">
                                  <p:stCondLst>
                                    <p:cond delay="1250"/>
                                  </p:stCondLst>
                                  <p:childTnLst>
                                    <p:animMotion origin="layout" path="M 3.125E-6 -0.03982 L 3.125E-6 0.14815 " pathEditMode="relative" rAng="0" ptsTypes="AA">
                                      <p:cBhvr>
                                        <p:cTn id="45" dur="750" spd="-100000" fill="hold"/>
                                        <p:tgtEl>
                                          <p:spTgt spid="43"/>
                                        </p:tgtEl>
                                        <p:attrNameLst>
                                          <p:attrName>ppt_x</p:attrName>
                                          <p:attrName>ppt_y</p:attrName>
                                        </p:attrNameLst>
                                      </p:cBhvr>
                                      <p:rCtr x="0" y="9398"/>
                                    </p:animMotion>
                                  </p:childTnLst>
                                </p:cTn>
                              </p:par>
                              <p:par>
                                <p:cTn id="46" presetID="42" presetClass="path" presetSubtype="0" accel="30000" decel="30000" fill="hold" grpId="2" nodeType="withEffect">
                                  <p:stCondLst>
                                    <p:cond delay="2000"/>
                                  </p:stCondLst>
                                  <p:childTnLst>
                                    <p:animMotion origin="layout" path="M 3.125E-6 -0.03982 L 3.125E-6 2.22222E-6 " pathEditMode="relative" rAng="0" ptsTypes="AA">
                                      <p:cBhvr>
                                        <p:cTn id="47" dur="750" fill="hold"/>
                                        <p:tgtEl>
                                          <p:spTgt spid="43"/>
                                        </p:tgtEl>
                                        <p:attrNameLst>
                                          <p:attrName>ppt_x</p:attrName>
                                          <p:attrName>ppt_y</p:attrName>
                                        </p:attrNameLst>
                                      </p:cBhvr>
                                      <p:rCtr x="0" y="1991"/>
                                    </p:animMotion>
                                  </p:childTnLst>
                                </p:cTn>
                              </p:par>
                              <p:par>
                                <p:cTn id="48" presetID="10" presetClass="entr" presetSubtype="0" fill="hold" grpId="0" nodeType="withEffect">
                                  <p:stCondLst>
                                    <p:cond delay="125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64" presetClass="path" presetSubtype="0" decel="30000" fill="hold" grpId="1" nodeType="withEffect">
                                  <p:stCondLst>
                                    <p:cond delay="1250"/>
                                  </p:stCondLst>
                                  <p:childTnLst>
                                    <p:animMotion origin="layout" path="M -4.58333E-6 0.03889 L -4.58333E-6 -0.14815 " pathEditMode="relative" rAng="0" ptsTypes="AA">
                                      <p:cBhvr>
                                        <p:cTn id="52" dur="750" spd="-100000" fill="hold"/>
                                        <p:tgtEl>
                                          <p:spTgt spid="44"/>
                                        </p:tgtEl>
                                        <p:attrNameLst>
                                          <p:attrName>ppt_x</p:attrName>
                                          <p:attrName>ppt_y</p:attrName>
                                        </p:attrNameLst>
                                      </p:cBhvr>
                                      <p:rCtr x="0" y="-9352"/>
                                    </p:animMotion>
                                  </p:childTnLst>
                                </p:cTn>
                              </p:par>
                              <p:par>
                                <p:cTn id="53" presetID="64" presetClass="path" presetSubtype="0" accel="30000" decel="30000" fill="hold" grpId="2" nodeType="withEffect">
                                  <p:stCondLst>
                                    <p:cond delay="2000"/>
                                  </p:stCondLst>
                                  <p:childTnLst>
                                    <p:animMotion origin="layout" path="M -4.58333E-6 0.03842 L -4.58333E-6 2.22222E-6 " pathEditMode="relative" rAng="0" ptsTypes="AA">
                                      <p:cBhvr>
                                        <p:cTn id="54" dur="750" fill="hold"/>
                                        <p:tgtEl>
                                          <p:spTgt spid="44"/>
                                        </p:tgtEl>
                                        <p:attrNameLst>
                                          <p:attrName>ppt_x</p:attrName>
                                          <p:attrName>ppt_y</p:attrName>
                                        </p:attrNameLst>
                                      </p:cBhvr>
                                      <p:rCtr x="0" y="-1921"/>
                                    </p:animMotion>
                                  </p:childTnLst>
                                </p:cTn>
                              </p:par>
                              <p:par>
                                <p:cTn id="55" presetID="10" presetClass="entr" presetSubtype="0" fill="hold" grpId="0" nodeType="withEffect">
                                  <p:stCondLst>
                                    <p:cond delay="125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63" presetClass="path" presetSubtype="0" decel="50000" fill="hold" grpId="1" nodeType="withEffect">
                                  <p:stCondLst>
                                    <p:cond delay="1250"/>
                                  </p:stCondLst>
                                  <p:childTnLst>
                                    <p:animMotion origin="layout" path="M -0.01562 2.22222E-6 L 0.11081 2.22222E-6 " pathEditMode="relative" rAng="0" ptsTypes="AA">
                                      <p:cBhvr>
                                        <p:cTn id="59" dur="750" spd="-100000" fill="hold"/>
                                        <p:tgtEl>
                                          <p:spTgt spid="45"/>
                                        </p:tgtEl>
                                        <p:attrNameLst>
                                          <p:attrName>ppt_x</p:attrName>
                                          <p:attrName>ppt_y</p:attrName>
                                        </p:attrNameLst>
                                      </p:cBhvr>
                                      <p:rCtr x="6315" y="0"/>
                                    </p:animMotion>
                                  </p:childTnLst>
                                </p:cTn>
                              </p:par>
                              <p:par>
                                <p:cTn id="60" presetID="35" presetClass="path" presetSubtype="0" accel="50000" decel="50000" fill="hold" grpId="2" nodeType="withEffect">
                                  <p:stCondLst>
                                    <p:cond delay="2000"/>
                                  </p:stCondLst>
                                  <p:childTnLst>
                                    <p:animMotion origin="layout" path="M -0.01562 2.22222E-6 L -2.5E-6 2.22222E-6 " pathEditMode="relative" rAng="0" ptsTypes="AA">
                                      <p:cBhvr>
                                        <p:cTn id="61" dur="750" fill="hold"/>
                                        <p:tgtEl>
                                          <p:spTgt spid="45"/>
                                        </p:tgtEl>
                                        <p:attrNameLst>
                                          <p:attrName>ppt_x</p:attrName>
                                          <p:attrName>ppt_y</p:attrName>
                                        </p:attrNameLst>
                                      </p:cBhvr>
                                      <p:rCtr x="781" y="0"/>
                                    </p:animMotion>
                                  </p:childTnLst>
                                </p:cTn>
                              </p:par>
                              <p:par>
                                <p:cTn id="62" presetID="10" presetClass="entr" presetSubtype="0" fill="hold" grpId="0" nodeType="withEffect">
                                  <p:stCondLst>
                                    <p:cond delay="20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35" presetClass="path" presetSubtype="0" accel="50000" decel="50000" fill="hold" grpId="1" nodeType="withEffect">
                                  <p:stCondLst>
                                    <p:cond delay="2000"/>
                                  </p:stCondLst>
                                  <p:childTnLst>
                                    <p:animMotion origin="layout" path="M 0.01601 -3.33333E-6 L 8.33333E-7 -3.33333E-6 " pathEditMode="relative" rAng="0" ptsTypes="AA">
                                      <p:cBhvr>
                                        <p:cTn id="66" dur="750" fill="hold"/>
                                        <p:tgtEl>
                                          <p:spTgt spid="20"/>
                                        </p:tgtEl>
                                        <p:attrNameLst>
                                          <p:attrName>ppt_x</p:attrName>
                                          <p:attrName>ppt_y</p:attrName>
                                        </p:attrNameLst>
                                      </p:cBhvr>
                                      <p:rCtr x="-807" y="0"/>
                                    </p:animMotion>
                                  </p:childTnLst>
                                </p:cTn>
                              </p:par>
                              <p:par>
                                <p:cTn id="67" presetID="10" presetClass="entr" presetSubtype="0" fill="hold" grpId="0" nodeType="withEffect">
                                  <p:stCondLst>
                                    <p:cond delay="20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42" presetClass="path" presetSubtype="0" accel="30000" decel="30000" fill="hold" grpId="1" nodeType="withEffect">
                                  <p:stCondLst>
                                    <p:cond delay="2000"/>
                                  </p:stCondLst>
                                  <p:childTnLst>
                                    <p:animMotion origin="layout" path="M 3.125E-6 -0.03981 L 3.125E-6 -3.33333E-6 " pathEditMode="relative" rAng="0" ptsTypes="AA">
                                      <p:cBhvr>
                                        <p:cTn id="71" dur="750" fill="hold"/>
                                        <p:tgtEl>
                                          <p:spTgt spid="21"/>
                                        </p:tgtEl>
                                        <p:attrNameLst>
                                          <p:attrName>ppt_x</p:attrName>
                                          <p:attrName>ppt_y</p:attrName>
                                        </p:attrNameLst>
                                      </p:cBhvr>
                                      <p:rCtr x="0" y="1991"/>
                                    </p:animMotion>
                                  </p:childTnLst>
                                </p:cTn>
                              </p:par>
                              <p:par>
                                <p:cTn id="72" presetID="10" presetClass="entr" presetSubtype="0" fill="hold" grpId="0" nodeType="withEffect">
                                  <p:stCondLst>
                                    <p:cond delay="200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64" presetClass="path" presetSubtype="0" accel="30000" decel="30000" fill="hold" grpId="1" nodeType="withEffect">
                                  <p:stCondLst>
                                    <p:cond delay="2000"/>
                                  </p:stCondLst>
                                  <p:childTnLst>
                                    <p:animMotion origin="layout" path="M -4.58333E-6 0.03843 L -4.58333E-6 -3.33333E-6 " pathEditMode="relative" rAng="0" ptsTypes="AA">
                                      <p:cBhvr>
                                        <p:cTn id="76" dur="750" fill="hold"/>
                                        <p:tgtEl>
                                          <p:spTgt spid="22"/>
                                        </p:tgtEl>
                                        <p:attrNameLst>
                                          <p:attrName>ppt_x</p:attrName>
                                          <p:attrName>ppt_y</p:attrName>
                                        </p:attrNameLst>
                                      </p:cBhvr>
                                      <p:rCtr x="0" y="-1921"/>
                                    </p:animMotion>
                                  </p:childTnLst>
                                </p:cTn>
                              </p:par>
                              <p:par>
                                <p:cTn id="77" presetID="10" presetClass="entr" presetSubtype="0" fill="hold" grpId="0" nodeType="withEffect">
                                  <p:stCondLst>
                                    <p:cond delay="200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35" presetClass="path" presetSubtype="0" accel="50000" decel="50000" fill="hold" grpId="1" nodeType="withEffect">
                                  <p:stCondLst>
                                    <p:cond delay="2000"/>
                                  </p:stCondLst>
                                  <p:childTnLst>
                                    <p:animMotion origin="layout" path="M -0.01562 -3.33333E-6 L -2.29167E-6 -3.33333E-6 " pathEditMode="relative" rAng="0" ptsTypes="AA">
                                      <p:cBhvr>
                                        <p:cTn id="81" dur="750" fill="hold"/>
                                        <p:tgtEl>
                                          <p:spTgt spid="23"/>
                                        </p:tgtEl>
                                        <p:attrNameLst>
                                          <p:attrName>ppt_x</p:attrName>
                                          <p:attrName>ppt_y</p:attrName>
                                        </p:attrNameLst>
                                      </p:cBhvr>
                                      <p:rCtr x="781" y="0"/>
                                    </p:animMotion>
                                  </p:childTnLst>
                                </p:cTn>
                              </p:par>
                              <p:par>
                                <p:cTn id="82" presetID="10" presetClass="entr" presetSubtype="0" fill="hold" grpId="0" nodeType="withEffect">
                                  <p:stCondLst>
                                    <p:cond delay="250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750"/>
                                        <p:tgtEl>
                                          <p:spTgt spid="31"/>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750"/>
                                        <p:tgtEl>
                                          <p:spTgt spid="30"/>
                                        </p:tgtEl>
                                      </p:cBhvr>
                                    </p:animEffect>
                                  </p:childTnLst>
                                </p:cTn>
                              </p:par>
                              <p:par>
                                <p:cTn id="88" presetID="10" presetClass="entr" presetSubtype="0" fill="hold" grpId="0" nodeType="withEffect">
                                  <p:stCondLst>
                                    <p:cond delay="250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750"/>
                                        <p:tgtEl>
                                          <p:spTgt spid="28"/>
                                        </p:tgtEl>
                                      </p:cBhvr>
                                    </p:animEffect>
                                  </p:childTnLst>
                                </p:cTn>
                              </p:par>
                              <p:par>
                                <p:cTn id="91" presetID="10" presetClass="entr" presetSubtype="0" fill="hold" grpId="0" nodeType="withEffect">
                                  <p:stCondLst>
                                    <p:cond delay="250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750"/>
                                        <p:tgtEl>
                                          <p:spTgt spid="29"/>
                                        </p:tgtEl>
                                      </p:cBhvr>
                                    </p:animEffect>
                                  </p:childTnLst>
                                </p:cTn>
                              </p:par>
                              <p:par>
                                <p:cTn id="94" presetID="22" presetClass="entr" presetSubtype="8" fill="hold" grpId="0" nodeType="withEffect">
                                  <p:stCondLst>
                                    <p:cond delay="250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750"/>
                                        <p:tgtEl>
                                          <p:spTgt spid="35"/>
                                        </p:tgtEl>
                                      </p:cBhvr>
                                    </p:animEffect>
                                  </p:childTnLst>
                                </p:cTn>
                              </p:par>
                              <p:par>
                                <p:cTn id="97" presetID="10" presetClass="entr" presetSubtype="0" fill="hold" grpId="0" nodeType="withEffect">
                                  <p:stCondLst>
                                    <p:cond delay="300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750"/>
                                        <p:tgtEl>
                                          <p:spTgt spid="34"/>
                                        </p:tgtEl>
                                      </p:cBhvr>
                                    </p:animEffect>
                                  </p:childTnLst>
                                </p:cTn>
                              </p:par>
                            </p:childTnLst>
                          </p:cTn>
                        </p:par>
                        <p:par>
                          <p:cTn id="100" fill="hold">
                            <p:stCondLst>
                              <p:cond delay="3750"/>
                            </p:stCondLst>
                            <p:childTnLst>
                              <p:par>
                                <p:cTn id="101" presetID="10" presetClass="entr" presetSubtype="0"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3" grpId="2" animBg="1"/>
      <p:bldP spid="44" grpId="0" animBg="1"/>
      <p:bldP spid="44" grpId="1" animBg="1"/>
      <p:bldP spid="44" grpId="2" animBg="1"/>
      <p:bldP spid="45" grpId="0" animBg="1"/>
      <p:bldP spid="45" grpId="1" animBg="1"/>
      <p:bldP spid="45" grpId="2" animBg="1"/>
      <p:bldP spid="42" grpId="0" animBg="1"/>
      <p:bldP spid="42" grpId="1" animBg="1"/>
      <p:bldP spid="42" grpId="2" animBg="1"/>
      <p:bldGraphic spid="20" grpId="0">
        <p:bldAsOne/>
      </p:bldGraphic>
      <p:bldGraphic spid="20" grpId="1">
        <p:bldAsOne/>
      </p:bldGraphic>
      <p:bldGraphic spid="21" grpId="0">
        <p:bldAsOne/>
      </p:bldGraphic>
      <p:bldGraphic spid="21" grpId="1">
        <p:bldAsOne/>
      </p:bldGraphic>
      <p:bldGraphic spid="22" grpId="0">
        <p:bldAsOne/>
      </p:bldGraphic>
      <p:bldGraphic spid="22" grpId="1">
        <p:bldAsOne/>
      </p:bldGraphic>
      <p:bldGraphic spid="23" grpId="0">
        <p:bldAsOne/>
      </p:bldGraphic>
      <p:bldGraphic spid="23" grpId="1">
        <p:bldAsOne/>
      </p:bldGraphic>
      <p:bldP spid="28" grpId="0"/>
      <p:bldP spid="29" grpId="0"/>
      <p:bldP spid="30" grpId="0"/>
      <p:bldP spid="31" grpId="0"/>
      <p:bldP spid="34" grpId="0"/>
      <p:bldP spid="35" grpId="0"/>
      <p:bldP spid="39" grpId="0" animBg="1"/>
      <p:bldP spid="39" grpId="1" animBg="1"/>
      <p:bldP spid="39" grpId="2" animBg="1"/>
      <p:bldP spid="40" grpId="0" animBg="1"/>
      <p:bldP spid="40" grpId="1" animBg="1"/>
      <p:bldP spid="40" grpId="2" animBg="1"/>
      <p:bldP spid="38" grpId="0"/>
      <p:bldP spid="38" grpId="1"/>
      <p:bldP spid="38" grpId="2"/>
      <p:bldP spid="41" grpId="0"/>
      <p:bldP spid="41" grpId="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图表 39"/>
          <p:cNvGraphicFramePr/>
          <p:nvPr>
            <p:extLst>
              <p:ext uri="{D42A27DB-BD31-4B8C-83A1-F6EECF244321}">
                <p14:modId xmlns:p14="http://schemas.microsoft.com/office/powerpoint/2010/main" val="1669435832"/>
              </p:ext>
            </p:extLst>
          </p:nvPr>
        </p:nvGraphicFramePr>
        <p:xfrm>
          <a:off x="1881673" y="3053588"/>
          <a:ext cx="8428654" cy="3168661"/>
        </p:xfrm>
        <a:graphic>
          <a:graphicData uri="http://schemas.openxmlformats.org/drawingml/2006/chart">
            <c:chart xmlns:c="http://schemas.openxmlformats.org/drawingml/2006/chart" xmlns:r="http://schemas.openxmlformats.org/officeDocument/2006/relationships" r:id="rId4"/>
          </a:graphicData>
        </a:graphic>
      </p:graphicFrame>
      <p:sp>
        <p:nvSpPr>
          <p:cNvPr id="48" name="矩形 47"/>
          <p:cNvSpPr/>
          <p:nvPr/>
        </p:nvSpPr>
        <p:spPr>
          <a:xfrm>
            <a:off x="1450144" y="2159113"/>
            <a:ext cx="9290882"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9" name="文本框 48"/>
          <p:cNvSpPr txBox="1"/>
          <p:nvPr/>
        </p:nvSpPr>
        <p:spPr>
          <a:xfrm>
            <a:off x="4558727" y="1759003"/>
            <a:ext cx="3073714"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0" name="文本框 29"/>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31" name="矩形 3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矩形 2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085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750"/>
                                        <p:tgtEl>
                                          <p:spTgt spid="3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750"/>
                                        <p:tgtEl>
                                          <p:spTgt spid="40"/>
                                        </p:tgtEl>
                                      </p:cBhvr>
                                    </p:animEffect>
                                  </p:childTnLst>
                                </p:cTn>
                              </p:par>
                              <p:par>
                                <p:cTn id="20" presetID="63" presetClass="path" presetSubtype="0" decel="50000" fill="hold" grpId="1" nodeType="withEffect">
                                  <p:stCondLst>
                                    <p:cond delay="0"/>
                                  </p:stCondLst>
                                  <p:childTnLst>
                                    <p:animMotion origin="layout" path="M 0.01523 1.11111E-6 L -0.10885 1.11111E-6 " pathEditMode="relative" rAng="0" ptsTypes="AA">
                                      <p:cBhvr>
                                        <p:cTn id="21" dur="750" spd="-100000" fill="hold"/>
                                        <p:tgtEl>
                                          <p:spTgt spid="4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1.11111E-6 L 0 1.11111E-6 " pathEditMode="relative" rAng="0" ptsTypes="AA">
                                      <p:cBhvr>
                                        <p:cTn id="23" dur="750" fill="hold"/>
                                        <p:tgtEl>
                                          <p:spTgt spid="40"/>
                                        </p:tgtEl>
                                        <p:attrNameLst>
                                          <p:attrName>ppt_x</p:attrName>
                                          <p:attrName>ppt_y</p:attrName>
                                        </p:attrNameLst>
                                      </p:cBhvr>
                                      <p:rCtr x="-807" y="0"/>
                                    </p:animMotion>
                                  </p:childTnLst>
                                </p:cTn>
                              </p:par>
                              <p:par>
                                <p:cTn id="24" presetID="22" presetClass="entr" presetSubtype="8" fill="hold" grpId="0" nodeType="withEffect">
                                  <p:stCondLst>
                                    <p:cond delay="125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750"/>
                                        <p:tgtEl>
                                          <p:spTgt spid="49"/>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750"/>
                                        <p:tgtEl>
                                          <p:spTgt spid="4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Graphic spid="40" grpId="2">
        <p:bldAsOne/>
      </p:bldGraphic>
      <p:bldP spid="48" grpId="0"/>
      <p:bldP spid="49" grpId="0"/>
      <p:bldP spid="30" grpId="0"/>
      <p:bldP spid="30" grpId="1"/>
      <p:bldP spid="30" grpId="2"/>
      <p:bldP spid="31" grpId="0"/>
      <p:bldP spid="31" grpId="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474" y="2258007"/>
            <a:ext cx="4446878" cy="2966616"/>
          </a:xfrm>
          <a:custGeom>
            <a:avLst/>
            <a:gdLst>
              <a:gd name="connsiteX0" fmla="*/ 42838 w 4449924"/>
              <a:gd name="connsiteY0" fmla="*/ 0 h 2966616"/>
              <a:gd name="connsiteX1" fmla="*/ 4407086 w 4449924"/>
              <a:gd name="connsiteY1" fmla="*/ 0 h 2966616"/>
              <a:gd name="connsiteX2" fmla="*/ 4449924 w 4449924"/>
              <a:gd name="connsiteY2" fmla="*/ 42838 h 2966616"/>
              <a:gd name="connsiteX3" fmla="*/ 4449924 w 4449924"/>
              <a:gd name="connsiteY3" fmla="*/ 2923778 h 2966616"/>
              <a:gd name="connsiteX4" fmla="*/ 4407086 w 4449924"/>
              <a:gd name="connsiteY4" fmla="*/ 2966616 h 2966616"/>
              <a:gd name="connsiteX5" fmla="*/ 42838 w 4449924"/>
              <a:gd name="connsiteY5" fmla="*/ 2966616 h 2966616"/>
              <a:gd name="connsiteX6" fmla="*/ 0 w 4449924"/>
              <a:gd name="connsiteY6" fmla="*/ 2923778 h 2966616"/>
              <a:gd name="connsiteX7" fmla="*/ 0 w 4449924"/>
              <a:gd name="connsiteY7" fmla="*/ 42838 h 2966616"/>
              <a:gd name="connsiteX8" fmla="*/ 42838 w 4449924"/>
              <a:gd name="connsiteY8" fmla="*/ 0 h 296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924" h="2966616">
                <a:moveTo>
                  <a:pt x="42838" y="0"/>
                </a:moveTo>
                <a:lnTo>
                  <a:pt x="4407086" y="0"/>
                </a:lnTo>
                <a:cubicBezTo>
                  <a:pt x="4430745" y="0"/>
                  <a:pt x="4449924" y="19179"/>
                  <a:pt x="4449924" y="42838"/>
                </a:cubicBezTo>
                <a:lnTo>
                  <a:pt x="4449924" y="2923778"/>
                </a:lnTo>
                <a:cubicBezTo>
                  <a:pt x="4449924" y="2947437"/>
                  <a:pt x="4430745" y="2966616"/>
                  <a:pt x="4407086" y="2966616"/>
                </a:cubicBezTo>
                <a:lnTo>
                  <a:pt x="42838" y="2966616"/>
                </a:lnTo>
                <a:cubicBezTo>
                  <a:pt x="19179" y="2966616"/>
                  <a:pt x="0" y="2947437"/>
                  <a:pt x="0" y="2923778"/>
                </a:cubicBezTo>
                <a:lnTo>
                  <a:pt x="0" y="42838"/>
                </a:lnTo>
                <a:cubicBezTo>
                  <a:pt x="0" y="19179"/>
                  <a:pt x="19179" y="0"/>
                  <a:pt x="42838" y="0"/>
                </a:cubicBezTo>
                <a:close/>
              </a:path>
            </a:pathLst>
          </a:custGeom>
        </p:spPr>
      </p:pic>
      <p:sp>
        <p:nvSpPr>
          <p:cNvPr id="48" name="椭圆 47"/>
          <p:cNvSpPr/>
          <p:nvPr/>
        </p:nvSpPr>
        <p:spPr>
          <a:xfrm>
            <a:off x="5785304" y="2911668"/>
            <a:ext cx="1659294" cy="1659294"/>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342722" y="4327633"/>
            <a:ext cx="4078363" cy="97872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0" name="文本框 49"/>
          <p:cNvSpPr txBox="1"/>
          <p:nvPr/>
        </p:nvSpPr>
        <p:spPr>
          <a:xfrm>
            <a:off x="1342723" y="2472199"/>
            <a:ext cx="220694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37447" y="4429069"/>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342722" y="3096101"/>
            <a:ext cx="4162339"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6" name="矩形 55"/>
          <p:cNvSpPr/>
          <p:nvPr/>
        </p:nvSpPr>
        <p:spPr>
          <a:xfrm>
            <a:off x="1342722" y="3711867"/>
            <a:ext cx="4078363"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7" name="文本框 56"/>
          <p:cNvSpPr txBox="1"/>
          <p:nvPr/>
        </p:nvSpPr>
        <p:spPr>
          <a:xfrm>
            <a:off x="5868048" y="3364340"/>
            <a:ext cx="1493806" cy="338554"/>
          </a:xfrm>
          <a:prstGeom prst="rect">
            <a:avLst/>
          </a:prstGeom>
          <a:noFill/>
        </p:spPr>
        <p:txBody>
          <a:bodyPr wrap="square" rtlCol="0">
            <a:spAutoFit/>
          </a:bodyPr>
          <a:lstStyle/>
          <a:p>
            <a:pPr algn="ctr"/>
            <a:r>
              <a:rPr lang="en-US" altLang="zh-CN" sz="1600" dirty="0">
                <a:solidFill>
                  <a:schemeClr val="bg1"/>
                </a:solidFill>
              </a:rPr>
              <a:t>Windows 10</a:t>
            </a:r>
            <a:endParaRPr lang="zh-CN" altLang="en-US" sz="1600" dirty="0">
              <a:solidFill>
                <a:schemeClr val="bg1"/>
              </a:solidFill>
            </a:endParaRPr>
          </a:p>
        </p:txBody>
      </p:sp>
      <p:sp>
        <p:nvSpPr>
          <p:cNvPr id="58" name="文本框 57"/>
          <p:cNvSpPr txBox="1"/>
          <p:nvPr/>
        </p:nvSpPr>
        <p:spPr>
          <a:xfrm>
            <a:off x="5831179" y="3649490"/>
            <a:ext cx="1567543" cy="461665"/>
          </a:xfrm>
          <a:prstGeom prst="rect">
            <a:avLst/>
          </a:prstGeom>
          <a:noFill/>
        </p:spPr>
        <p:txBody>
          <a:bodyPr wrap="square" rtlCol="0">
            <a:spAutoFit/>
          </a:bodyPr>
          <a:lstStyle/>
          <a:p>
            <a:pPr algn="ctr"/>
            <a:r>
              <a:rPr lang="en-US" altLang="zh-CN" sz="2400" dirty="0">
                <a:solidFill>
                  <a:schemeClr val="bg1"/>
                </a:solidFill>
              </a:rPr>
              <a:t>37.5</a:t>
            </a:r>
            <a:r>
              <a:rPr lang="en-US" altLang="zh-CN" dirty="0">
                <a:solidFill>
                  <a:schemeClr val="bg1"/>
                </a:solidFill>
              </a:rPr>
              <a:t>%</a:t>
            </a:r>
            <a:endParaRPr lang="zh-CN" altLang="en-US" sz="2400" dirty="0">
              <a:solidFill>
                <a:schemeClr val="bg1"/>
              </a:solidFill>
            </a:endParaRPr>
          </a:p>
        </p:txBody>
      </p:sp>
      <p:grpSp>
        <p:nvGrpSpPr>
          <p:cNvPr id="128" name="组合 127"/>
          <p:cNvGrpSpPr/>
          <p:nvPr/>
        </p:nvGrpSpPr>
        <p:grpSpPr>
          <a:xfrm>
            <a:off x="5596888" y="2944074"/>
            <a:ext cx="2038226" cy="1615623"/>
            <a:chOff x="3591729" y="1915469"/>
            <a:chExt cx="4942643" cy="3917842"/>
          </a:xfrm>
        </p:grpSpPr>
        <p:sp>
          <p:nvSpPr>
            <p:cNvPr id="129" name="椭圆 128"/>
            <p:cNvSpPr/>
            <p:nvPr/>
          </p:nvSpPr>
          <p:spPr>
            <a:xfrm>
              <a:off x="4095361" y="3262175"/>
              <a:ext cx="190968" cy="1909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7858608" y="2229850"/>
              <a:ext cx="147361" cy="147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6257853" y="5132407"/>
              <a:ext cx="98241" cy="982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7686208" y="3631835"/>
              <a:ext cx="190968" cy="1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357803" y="1915469"/>
              <a:ext cx="147361" cy="1473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591729" y="4220249"/>
              <a:ext cx="98241" cy="98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7270294" y="5295054"/>
              <a:ext cx="190968" cy="1909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7046083" y="2728600"/>
              <a:ext cx="147361" cy="1473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5851967" y="5735070"/>
              <a:ext cx="98241" cy="98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104965" y="4934489"/>
              <a:ext cx="190968" cy="190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8387011" y="3980838"/>
              <a:ext cx="147361" cy="1473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369707" y="2375908"/>
              <a:ext cx="98241" cy="982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5217273" y="2679480"/>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6357803" y="3678199"/>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730934" y="4497558"/>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380299" y="4448438"/>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rot="16200000">
              <a:off x="5168994" y="5132408"/>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rot="16200000">
              <a:off x="7494927" y="5735071"/>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rot="16200000">
              <a:off x="5430603" y="3360469"/>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rot="16200000">
              <a:off x="6938900" y="5550265"/>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任意多边形 153"/>
          <p:cNvSpPr/>
          <p:nvPr/>
        </p:nvSpPr>
        <p:spPr>
          <a:xfrm rot="16200000">
            <a:off x="8643245" y="2802992"/>
            <a:ext cx="2966616" cy="1876645"/>
          </a:xfrm>
          <a:custGeom>
            <a:avLst/>
            <a:gdLst>
              <a:gd name="connsiteX0" fmla="*/ 2966616 w 2966616"/>
              <a:gd name="connsiteY0" fmla="*/ 0 h 1876645"/>
              <a:gd name="connsiteX1" fmla="*/ 2966616 w 2966616"/>
              <a:gd name="connsiteY1" fmla="*/ 1833807 h 1876645"/>
              <a:gd name="connsiteX2" fmla="*/ 2923778 w 2966616"/>
              <a:gd name="connsiteY2" fmla="*/ 1876645 h 1876645"/>
              <a:gd name="connsiteX3" fmla="*/ 42838 w 2966616"/>
              <a:gd name="connsiteY3" fmla="*/ 1876645 h 1876645"/>
              <a:gd name="connsiteX4" fmla="*/ 0 w 2966616"/>
              <a:gd name="connsiteY4" fmla="*/ 1833807 h 1876645"/>
              <a:gd name="connsiteX5" fmla="*/ 0 w 2966616"/>
              <a:gd name="connsiteY5" fmla="*/ 296662 h 18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616" h="1876645">
                <a:moveTo>
                  <a:pt x="2966616" y="0"/>
                </a:moveTo>
                <a:lnTo>
                  <a:pt x="2966616" y="1833807"/>
                </a:lnTo>
                <a:cubicBezTo>
                  <a:pt x="2966616" y="1857466"/>
                  <a:pt x="2947437" y="1876645"/>
                  <a:pt x="2923778" y="1876645"/>
                </a:cubicBezTo>
                <a:lnTo>
                  <a:pt x="42838" y="1876645"/>
                </a:lnTo>
                <a:cubicBezTo>
                  <a:pt x="19179" y="1876645"/>
                  <a:pt x="0" y="1857466"/>
                  <a:pt x="0" y="1833807"/>
                </a:cubicBezTo>
                <a:lnTo>
                  <a:pt x="0" y="296662"/>
                </a:lnTo>
                <a:close/>
              </a:path>
            </a:pathLst>
          </a:custGeom>
          <a:solidFill>
            <a:srgbClr val="D4D0C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342723" y="178376"/>
            <a:ext cx="3374420"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1" name="矩形 6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62" name="矩形 6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309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750"/>
                                        <p:tgtEl>
                                          <p:spTgt spid="6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6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5E-6 1.85185E-6 " pathEditMode="relative" rAng="0" ptsTypes="AA">
                                      <p:cBhvr>
                                        <p:cTn id="11" dur="750" fill="hold"/>
                                        <p:tgtEl>
                                          <p:spTgt spid="6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750"/>
                                        <p:tgtEl>
                                          <p:spTgt spid="6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6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750"/>
                                        <p:tgtEl>
                                          <p:spTgt spid="84"/>
                                        </p:tgtEl>
                                      </p:cBhvr>
                                    </p:animEffect>
                                  </p:childTnLst>
                                </p:cTn>
                              </p:par>
                              <p:par>
                                <p:cTn id="20" presetID="63" presetClass="path" presetSubtype="0" decel="50000" fill="hold" nodeType="withEffect">
                                  <p:stCondLst>
                                    <p:cond delay="0"/>
                                  </p:stCondLst>
                                  <p:childTnLst>
                                    <p:animMotion origin="layout" path="M -0.01562 -3.7037E-7 L 0.11081 -3.7037E-7 " pathEditMode="relative" rAng="0" ptsTypes="AA">
                                      <p:cBhvr>
                                        <p:cTn id="21" dur="750" spd="-100000" fill="hold"/>
                                        <p:tgtEl>
                                          <p:spTgt spid="84"/>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7 L 1.11022E-16 -3.7037E-7 " pathEditMode="relative" rAng="0" ptsTypes="AA">
                                      <p:cBhvr>
                                        <p:cTn id="23" dur="750" fill="hold"/>
                                        <p:tgtEl>
                                          <p:spTgt spid="84"/>
                                        </p:tgtEl>
                                        <p:attrNameLst>
                                          <p:attrName>ppt_x</p:attrName>
                                          <p:attrName>ppt_y</p:attrName>
                                        </p:attrNameLst>
                                      </p:cBhvr>
                                      <p:rCtr x="781" y="0"/>
                                    </p:animMotion>
                                  </p:childTnLst>
                                </p:cTn>
                              </p:par>
                              <p:par>
                                <p:cTn id="24" presetID="10"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750"/>
                                        <p:tgtEl>
                                          <p:spTgt spid="15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15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154"/>
                                        </p:tgtEl>
                                        <p:attrNameLst>
                                          <p:attrName>ppt_x</p:attrName>
                                          <p:attrName>ppt_y</p:attrName>
                                        </p:attrNameLst>
                                      </p:cBhvr>
                                      <p:rCtr x="781" y="0"/>
                                    </p:animMotion>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750"/>
                                        <p:tgtEl>
                                          <p:spTgt spid="48"/>
                                        </p:tgtEl>
                                      </p:cBhvr>
                                    </p:animEffect>
                                  </p:childTnLst>
                                </p:cTn>
                              </p:par>
                              <p:par>
                                <p:cTn id="34" presetID="63" presetClass="path" presetSubtype="0" decel="50000" fill="hold" grpId="1" nodeType="withEffect">
                                  <p:stCondLst>
                                    <p:cond delay="0"/>
                                  </p:stCondLst>
                                  <p:childTnLst>
                                    <p:animMotion origin="layout" path="M 0.01523 -1.11111E-6 L -0.10886 -1.11111E-6 " pathEditMode="relative" rAng="0" ptsTypes="AA">
                                      <p:cBhvr>
                                        <p:cTn id="35" dur="750" spd="-100000" fill="hold"/>
                                        <p:tgtEl>
                                          <p:spTgt spid="48"/>
                                        </p:tgtEl>
                                        <p:attrNameLst>
                                          <p:attrName>ppt_x</p:attrName>
                                          <p:attrName>ppt_y</p:attrName>
                                        </p:attrNameLst>
                                      </p:cBhvr>
                                      <p:rCtr x="-6198" y="0"/>
                                    </p:animMotion>
                                  </p:childTnLst>
                                </p:cTn>
                              </p:par>
                              <p:par>
                                <p:cTn id="36" presetID="35" presetClass="path" presetSubtype="0" accel="50000" decel="50000" fill="hold" grpId="2" nodeType="withEffect">
                                  <p:stCondLst>
                                    <p:cond delay="750"/>
                                  </p:stCondLst>
                                  <p:childTnLst>
                                    <p:animMotion origin="layout" path="M 0.01601 -1.11111E-6 L 3.125E-6 -1.11111E-6 " pathEditMode="relative" rAng="0" ptsTypes="AA">
                                      <p:cBhvr>
                                        <p:cTn id="37" dur="750" fill="hold"/>
                                        <p:tgtEl>
                                          <p:spTgt spid="48"/>
                                        </p:tgtEl>
                                        <p:attrNameLst>
                                          <p:attrName>ppt_x</p:attrName>
                                          <p:attrName>ppt_y</p:attrName>
                                        </p:attrNameLst>
                                      </p:cBhvr>
                                      <p:rCtr x="-807" y="0"/>
                                    </p:animMotion>
                                  </p:childTnLst>
                                </p:cTn>
                              </p:par>
                              <p:par>
                                <p:cTn id="38" presetID="53" presetClass="entr" presetSubtype="16" fill="hold" nodeType="withEffect">
                                  <p:stCondLst>
                                    <p:cond delay="1250"/>
                                  </p:stCondLst>
                                  <p:childTnLst>
                                    <p:set>
                                      <p:cBhvr>
                                        <p:cTn id="39" dur="1" fill="hold">
                                          <p:stCondLst>
                                            <p:cond delay="0"/>
                                          </p:stCondLst>
                                        </p:cTn>
                                        <p:tgtEl>
                                          <p:spTgt spid="58">
                                            <p:txEl>
                                              <p:pRg st="0" end="0"/>
                                            </p:txEl>
                                          </p:spTgt>
                                        </p:tgtEl>
                                        <p:attrNameLst>
                                          <p:attrName>style.visibility</p:attrName>
                                        </p:attrNameLst>
                                      </p:cBhvr>
                                      <p:to>
                                        <p:strVal val="visible"/>
                                      </p:to>
                                    </p:set>
                                    <p:anim calcmode="lin" valueType="num">
                                      <p:cBhvr>
                                        <p:cTn id="40" dur="750" fill="hold"/>
                                        <p:tgtEl>
                                          <p:spTgt spid="58">
                                            <p:txEl>
                                              <p:pRg st="0" end="0"/>
                                            </p:txEl>
                                          </p:spTgt>
                                        </p:tgtEl>
                                        <p:attrNameLst>
                                          <p:attrName>ppt_w</p:attrName>
                                        </p:attrNameLst>
                                      </p:cBhvr>
                                      <p:tavLst>
                                        <p:tav tm="0">
                                          <p:val>
                                            <p:fltVal val="0"/>
                                          </p:val>
                                        </p:tav>
                                        <p:tav tm="100000">
                                          <p:val>
                                            <p:strVal val="#ppt_w"/>
                                          </p:val>
                                        </p:tav>
                                      </p:tavLst>
                                    </p:anim>
                                    <p:anim calcmode="lin" valueType="num">
                                      <p:cBhvr>
                                        <p:cTn id="41" dur="75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42" dur="750"/>
                                        <p:tgtEl>
                                          <p:spTgt spid="58">
                                            <p:txEl>
                                              <p:pRg st="0" end="0"/>
                                            </p:txEl>
                                          </p:spTgt>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750"/>
                                        <p:tgtEl>
                                          <p:spTgt spid="57"/>
                                        </p:tgtEl>
                                      </p:cBhvr>
                                    </p:animEffect>
                                  </p:childTnLst>
                                </p:cTn>
                              </p:par>
                              <p:par>
                                <p:cTn id="46" presetID="10" presetClass="entr" presetSubtype="0" fill="hold" nodeType="withEffect">
                                  <p:stCondLst>
                                    <p:cond delay="175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750"/>
                                        <p:tgtEl>
                                          <p:spTgt spid="128"/>
                                        </p:tgtEl>
                                      </p:cBhvr>
                                    </p:animEffect>
                                  </p:childTnLst>
                                </p:cTn>
                              </p:par>
                              <p:par>
                                <p:cTn id="49" presetID="53" presetClass="entr" presetSubtype="16" fill="hold" grpId="0" nodeType="withEffect">
                                  <p:stCondLst>
                                    <p:cond delay="275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Effect transition="in" filter="fade">
                                      <p:cBhvr>
                                        <p:cTn id="53" dur="500"/>
                                        <p:tgtEl>
                                          <p:spTgt spid="51"/>
                                        </p:tgtEl>
                                      </p:cBhvr>
                                    </p:animEffect>
                                  </p:childTnLst>
                                </p:cTn>
                              </p:par>
                              <p:par>
                                <p:cTn id="54" presetID="22" presetClass="entr" presetSubtype="8" fill="hold" grpId="0" nodeType="withEffect">
                                  <p:stCondLst>
                                    <p:cond delay="275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750"/>
                                        <p:tgtEl>
                                          <p:spTgt spid="50"/>
                                        </p:tgtEl>
                                      </p:cBhvr>
                                    </p:animEffect>
                                  </p:childTnLst>
                                </p:cTn>
                              </p:par>
                              <p:par>
                                <p:cTn id="57" presetID="10" presetClass="entr" presetSubtype="0" fill="hold" grpId="0" nodeType="withEffect">
                                  <p:stCondLst>
                                    <p:cond delay="325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42" presetClass="path" presetSubtype="0" decel="50000" fill="hold" grpId="1" nodeType="withEffect">
                                  <p:stCondLst>
                                    <p:cond delay="3250"/>
                                  </p:stCondLst>
                                  <p:childTnLst>
                                    <p:animMotion origin="layout" path="M 2.70833E-6 7.40741E-7 L 2.70833E-6 -0.09144 " pathEditMode="relative" rAng="0" ptsTypes="AA">
                                      <p:cBhvr>
                                        <p:cTn id="61" dur="1250" spd="-100000" fill="hold"/>
                                        <p:tgtEl>
                                          <p:spTgt spid="52"/>
                                        </p:tgtEl>
                                        <p:attrNameLst>
                                          <p:attrName>ppt_x</p:attrName>
                                          <p:attrName>ppt_y</p:attrName>
                                        </p:attrNameLst>
                                      </p:cBhvr>
                                      <p:rCtr x="0" y="-4583"/>
                                    </p:animMotion>
                                  </p:childTnLst>
                                </p:cTn>
                              </p:par>
                              <p:par>
                                <p:cTn id="62" presetID="10" presetClass="entr" presetSubtype="0" fill="hold" grpId="0" nodeType="withEffect">
                                  <p:stCondLst>
                                    <p:cond delay="325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42" presetClass="path" presetSubtype="0" decel="50000" fill="hold" grpId="1" nodeType="withEffect">
                                  <p:stCondLst>
                                    <p:cond delay="3250"/>
                                  </p:stCondLst>
                                  <p:childTnLst>
                                    <p:animMotion origin="layout" path="M 2.70833E-6 -1.11111E-6 L 2.70833E-6 -0.18055 " pathEditMode="relative" rAng="0" ptsTypes="AA">
                                      <p:cBhvr>
                                        <p:cTn id="66" dur="1250" spd="-100000" fill="hold"/>
                                        <p:tgtEl>
                                          <p:spTgt spid="53"/>
                                        </p:tgtEl>
                                        <p:attrNameLst>
                                          <p:attrName>ppt_x</p:attrName>
                                          <p:attrName>ppt_y</p:attrName>
                                        </p:attrNameLst>
                                      </p:cBhvr>
                                      <p:rCtr x="0" y="-9028"/>
                                    </p:animMotion>
                                  </p:childTnLst>
                                </p:cTn>
                              </p:par>
                              <p:par>
                                <p:cTn id="67" presetID="10" presetClass="entr" presetSubtype="0" fill="hold" grpId="0" nodeType="withEffect">
                                  <p:stCondLst>
                                    <p:cond delay="325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42" presetClass="path" presetSubtype="0" decel="50000" fill="hold" grpId="1" nodeType="withEffect">
                                  <p:stCondLst>
                                    <p:cond delay="3250"/>
                                  </p:stCondLst>
                                  <p:childTnLst>
                                    <p:animMotion origin="layout" path="M 2.70833E-6 -1.48148E-6 L 2.70833E-6 -0.26875 " pathEditMode="relative" rAng="0" ptsTypes="AA">
                                      <p:cBhvr>
                                        <p:cTn id="71" dur="1250" spd="-100000" fill="hold"/>
                                        <p:tgtEl>
                                          <p:spTgt spid="54"/>
                                        </p:tgtEl>
                                        <p:attrNameLst>
                                          <p:attrName>ppt_x</p:attrName>
                                          <p:attrName>ppt_y</p:attrName>
                                        </p:attrNameLst>
                                      </p:cBhvr>
                                      <p:rCtr x="0" y="-13449"/>
                                    </p:animMotion>
                                  </p:childTnLst>
                                </p:cTn>
                              </p:par>
                              <p:par>
                                <p:cTn id="72" presetID="10" presetClass="entr" presetSubtype="0" fill="hold" grpId="0" nodeType="withEffect">
                                  <p:stCondLst>
                                    <p:cond delay="450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750"/>
                                        <p:tgtEl>
                                          <p:spTgt spid="55"/>
                                        </p:tgtEl>
                                      </p:cBhvr>
                                    </p:animEffect>
                                  </p:childTnLst>
                                </p:cTn>
                              </p:par>
                              <p:par>
                                <p:cTn id="75" presetID="10" presetClass="entr" presetSubtype="0" fill="hold" grpId="0" nodeType="withEffect">
                                  <p:stCondLst>
                                    <p:cond delay="450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750"/>
                                        <p:tgtEl>
                                          <p:spTgt spid="56"/>
                                        </p:tgtEl>
                                      </p:cBhvr>
                                    </p:animEffect>
                                  </p:childTnLst>
                                </p:cTn>
                              </p:par>
                              <p:par>
                                <p:cTn id="78" presetID="10" presetClass="entr" presetSubtype="0" fill="hold" grpId="0" nodeType="withEffect">
                                  <p:stCondLst>
                                    <p:cond delay="450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750"/>
                                        <p:tgtEl>
                                          <p:spTgt spid="49"/>
                                        </p:tgtEl>
                                      </p:cBhvr>
                                    </p:animEffect>
                                  </p:childTnLst>
                                </p:cTn>
                              </p:par>
                            </p:childTnLst>
                          </p:cTn>
                        </p:par>
                        <p:par>
                          <p:cTn id="81" fill="hold">
                            <p:stCondLst>
                              <p:cond delay="5250"/>
                            </p:stCondLst>
                            <p:childTnLst>
                              <p:par>
                                <p:cTn id="82" presetID="10" presetClass="entr" presetSubtype="0"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p:bldP spid="50" grpId="0"/>
      <p:bldP spid="51" grpId="0" animBg="1"/>
      <p:bldP spid="52" grpId="0" animBg="1"/>
      <p:bldP spid="52" grpId="1" animBg="1"/>
      <p:bldP spid="53" grpId="0" animBg="1"/>
      <p:bldP spid="53" grpId="1" animBg="1"/>
      <p:bldP spid="54" grpId="0" animBg="1"/>
      <p:bldP spid="54" grpId="1" animBg="1"/>
      <p:bldP spid="55" grpId="0"/>
      <p:bldP spid="56" grpId="0"/>
      <p:bldP spid="57" grpId="0"/>
      <p:bldP spid="154" grpId="0" animBg="1"/>
      <p:bldP spid="154" grpId="1" animBg="1"/>
      <p:bldP spid="154" grpId="2" animBg="1"/>
      <p:bldP spid="60" grpId="0"/>
      <p:bldP spid="60" grpId="1"/>
      <p:bldP spid="60" grpId="2"/>
      <p:bldP spid="61" grpId="0"/>
      <p:bldP spid="61" grpId="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192"/>
          <p:cNvGrpSpPr/>
          <p:nvPr/>
        </p:nvGrpSpPr>
        <p:grpSpPr>
          <a:xfrm>
            <a:off x="9419632" y="2048870"/>
            <a:ext cx="1535475" cy="2110030"/>
            <a:chOff x="3384388" y="-1243695"/>
            <a:chExt cx="2448000" cy="3364010"/>
          </a:xfrm>
        </p:grpSpPr>
        <p:sp>
          <p:nvSpPr>
            <p:cNvPr id="194" name="圆角矩形 193"/>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圆角矩形 194"/>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4156571" y="1413779"/>
              <a:ext cx="721176" cy="706536"/>
              <a:chOff x="3161408" y="4408176"/>
              <a:chExt cx="721176" cy="706536"/>
            </a:xfrm>
          </p:grpSpPr>
          <p:sp>
            <p:nvSpPr>
              <p:cNvPr id="202" name="任意多边形 2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2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任意多边形 2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2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flipH="1" flipV="1">
              <a:off x="4336829" y="-1243695"/>
              <a:ext cx="721176" cy="706536"/>
              <a:chOff x="3161408" y="4408176"/>
              <a:chExt cx="721176" cy="706536"/>
            </a:xfrm>
          </p:grpSpPr>
          <p:sp>
            <p:nvSpPr>
              <p:cNvPr id="198" name="任意多边形 19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任意多边形 19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任意多边形 19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任意多边形 2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0" name="组合 179"/>
          <p:cNvGrpSpPr/>
          <p:nvPr/>
        </p:nvGrpSpPr>
        <p:grpSpPr>
          <a:xfrm>
            <a:off x="6692053" y="2048870"/>
            <a:ext cx="1535475" cy="2110030"/>
            <a:chOff x="3384388" y="-1243695"/>
            <a:chExt cx="2448000" cy="3364010"/>
          </a:xfrm>
        </p:grpSpPr>
        <p:sp>
          <p:nvSpPr>
            <p:cNvPr id="181" name="圆角矩形 180"/>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圆角矩形 181"/>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4156571" y="1413779"/>
              <a:ext cx="721176" cy="706536"/>
              <a:chOff x="3161408" y="4408176"/>
              <a:chExt cx="721176" cy="706536"/>
            </a:xfrm>
          </p:grpSpPr>
          <p:sp>
            <p:nvSpPr>
              <p:cNvPr id="189" name="任意多边形 18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18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任意多边形 19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19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flipH="1" flipV="1">
              <a:off x="4336829" y="-1243695"/>
              <a:ext cx="721176" cy="706536"/>
              <a:chOff x="3161408" y="4408176"/>
              <a:chExt cx="721176" cy="706536"/>
            </a:xfrm>
          </p:grpSpPr>
          <p:sp>
            <p:nvSpPr>
              <p:cNvPr id="185" name="任意多边形 184"/>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185"/>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任意多边形 186"/>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7" name="组合 166"/>
          <p:cNvGrpSpPr/>
          <p:nvPr/>
        </p:nvGrpSpPr>
        <p:grpSpPr>
          <a:xfrm>
            <a:off x="3964474" y="2048870"/>
            <a:ext cx="1535475" cy="2110030"/>
            <a:chOff x="3384388" y="-1243695"/>
            <a:chExt cx="2448000" cy="3364010"/>
          </a:xfrm>
        </p:grpSpPr>
        <p:sp>
          <p:nvSpPr>
            <p:cNvPr id="168" name="圆角矩形 167"/>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0" name="组合 169"/>
            <p:cNvGrpSpPr/>
            <p:nvPr/>
          </p:nvGrpSpPr>
          <p:grpSpPr>
            <a:xfrm>
              <a:off x="4156571" y="1413779"/>
              <a:ext cx="721176" cy="706536"/>
              <a:chOff x="3161408" y="4408176"/>
              <a:chExt cx="721176" cy="706536"/>
            </a:xfrm>
          </p:grpSpPr>
          <p:sp>
            <p:nvSpPr>
              <p:cNvPr id="176" name="任意多边形 1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flipH="1" flipV="1">
              <a:off x="4336829" y="-1243695"/>
              <a:ext cx="721176" cy="706536"/>
              <a:chOff x="3161408" y="4408176"/>
              <a:chExt cx="721176" cy="706536"/>
            </a:xfrm>
          </p:grpSpPr>
          <p:sp>
            <p:nvSpPr>
              <p:cNvPr id="172" name="任意多边形 1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1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4" name="组合 153"/>
          <p:cNvGrpSpPr/>
          <p:nvPr/>
        </p:nvGrpSpPr>
        <p:grpSpPr>
          <a:xfrm>
            <a:off x="1236895" y="2048870"/>
            <a:ext cx="1535475" cy="2110030"/>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Freeform 124"/>
          <p:cNvSpPr>
            <a:spLocks/>
          </p:cNvSpPr>
          <p:nvPr/>
        </p:nvSpPr>
        <p:spPr bwMode="auto">
          <a:xfrm>
            <a:off x="1778042" y="2923064"/>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33" name="组合 32"/>
          <p:cNvGrpSpPr/>
          <p:nvPr/>
        </p:nvGrpSpPr>
        <p:grpSpPr>
          <a:xfrm>
            <a:off x="4505622" y="2889716"/>
            <a:ext cx="453179" cy="433671"/>
            <a:chOff x="5373688" y="1268413"/>
            <a:chExt cx="479425" cy="458788"/>
          </a:xfrm>
          <a:solidFill>
            <a:schemeClr val="accent2"/>
          </a:solidFill>
        </p:grpSpPr>
        <p:sp>
          <p:nvSpPr>
            <p:cNvPr id="34"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10031307" y="2876546"/>
            <a:ext cx="312124" cy="454681"/>
            <a:chOff x="8331200" y="1257300"/>
            <a:chExt cx="330200" cy="481013"/>
          </a:xfrm>
          <a:solidFill>
            <a:schemeClr val="accent4"/>
          </a:solidFill>
        </p:grpSpPr>
        <p:sp>
          <p:nvSpPr>
            <p:cNvPr id="38" name="Oval 135"/>
            <p:cNvSpPr>
              <a:spLocks noChangeArrowheads="1"/>
            </p:cNvSpPr>
            <p:nvPr/>
          </p:nvSpPr>
          <p:spPr bwMode="auto">
            <a:xfrm>
              <a:off x="8440738" y="1365250"/>
              <a:ext cx="112713" cy="1127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36"/>
            <p:cNvSpPr>
              <a:spLocks noEditPoints="1"/>
            </p:cNvSpPr>
            <p:nvPr/>
          </p:nvSpPr>
          <p:spPr bwMode="auto">
            <a:xfrm>
              <a:off x="8331200" y="1257300"/>
              <a:ext cx="330200" cy="330200"/>
            </a:xfrm>
            <a:custGeom>
              <a:avLst/>
              <a:gdLst>
                <a:gd name="T0" fmla="*/ 88 w 88"/>
                <a:gd name="T1" fmla="*/ 44 h 88"/>
                <a:gd name="T2" fmla="*/ 79 w 88"/>
                <a:gd name="T3" fmla="*/ 35 h 88"/>
                <a:gd name="T4" fmla="*/ 82 w 88"/>
                <a:gd name="T5" fmla="*/ 22 h 88"/>
                <a:gd name="T6" fmla="*/ 70 w 88"/>
                <a:gd name="T7" fmla="*/ 19 h 88"/>
                <a:gd name="T8" fmla="*/ 66 w 88"/>
                <a:gd name="T9" fmla="*/ 6 h 88"/>
                <a:gd name="T10" fmla="*/ 53 w 88"/>
                <a:gd name="T11" fmla="*/ 9 h 88"/>
                <a:gd name="T12" fmla="*/ 44 w 88"/>
                <a:gd name="T13" fmla="*/ 0 h 88"/>
                <a:gd name="T14" fmla="*/ 35 w 88"/>
                <a:gd name="T15" fmla="*/ 9 h 88"/>
                <a:gd name="T16" fmla="*/ 22 w 88"/>
                <a:gd name="T17" fmla="*/ 6 h 88"/>
                <a:gd name="T18" fmla="*/ 18 w 88"/>
                <a:gd name="T19" fmla="*/ 19 h 88"/>
                <a:gd name="T20" fmla="*/ 6 w 88"/>
                <a:gd name="T21" fmla="*/ 22 h 88"/>
                <a:gd name="T22" fmla="*/ 9 w 88"/>
                <a:gd name="T23" fmla="*/ 35 h 88"/>
                <a:gd name="T24" fmla="*/ 0 w 88"/>
                <a:gd name="T25" fmla="*/ 44 h 88"/>
                <a:gd name="T26" fmla="*/ 9 w 88"/>
                <a:gd name="T27" fmla="*/ 54 h 88"/>
                <a:gd name="T28" fmla="*/ 6 w 88"/>
                <a:gd name="T29" fmla="*/ 66 h 88"/>
                <a:gd name="T30" fmla="*/ 18 w 88"/>
                <a:gd name="T31" fmla="*/ 70 h 88"/>
                <a:gd name="T32" fmla="*/ 22 w 88"/>
                <a:gd name="T33" fmla="*/ 82 h 88"/>
                <a:gd name="T34" fmla="*/ 35 w 88"/>
                <a:gd name="T35" fmla="*/ 79 h 88"/>
                <a:gd name="T36" fmla="*/ 44 w 88"/>
                <a:gd name="T37" fmla="*/ 88 h 88"/>
                <a:gd name="T38" fmla="*/ 53 w 88"/>
                <a:gd name="T39" fmla="*/ 79 h 88"/>
                <a:gd name="T40" fmla="*/ 66 w 88"/>
                <a:gd name="T41" fmla="*/ 82 h 88"/>
                <a:gd name="T42" fmla="*/ 70 w 88"/>
                <a:gd name="T43" fmla="*/ 70 h 88"/>
                <a:gd name="T44" fmla="*/ 82 w 88"/>
                <a:gd name="T45" fmla="*/ 66 h 88"/>
                <a:gd name="T46" fmla="*/ 79 w 88"/>
                <a:gd name="T47" fmla="*/ 54 h 88"/>
                <a:gd name="T48" fmla="*/ 88 w 88"/>
                <a:gd name="T49" fmla="*/ 44 h 88"/>
                <a:gd name="T50" fmla="*/ 44 w 88"/>
                <a:gd name="T51" fmla="*/ 69 h 88"/>
                <a:gd name="T52" fmla="*/ 19 w 88"/>
                <a:gd name="T53" fmla="*/ 44 h 88"/>
                <a:gd name="T54" fmla="*/ 44 w 88"/>
                <a:gd name="T55" fmla="*/ 20 h 88"/>
                <a:gd name="T56" fmla="*/ 69 w 88"/>
                <a:gd name="T57" fmla="*/ 44 h 88"/>
                <a:gd name="T58" fmla="*/ 44 w 88"/>
                <a:gd name="T59"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88">
                  <a:moveTo>
                    <a:pt x="88" y="44"/>
                  </a:moveTo>
                  <a:cubicBezTo>
                    <a:pt x="79" y="35"/>
                    <a:pt x="79" y="35"/>
                    <a:pt x="79" y="35"/>
                  </a:cubicBezTo>
                  <a:cubicBezTo>
                    <a:pt x="82" y="22"/>
                    <a:pt x="82" y="22"/>
                    <a:pt x="82" y="22"/>
                  </a:cubicBezTo>
                  <a:cubicBezTo>
                    <a:pt x="70" y="19"/>
                    <a:pt x="70" y="19"/>
                    <a:pt x="70" y="19"/>
                  </a:cubicBezTo>
                  <a:cubicBezTo>
                    <a:pt x="66" y="6"/>
                    <a:pt x="66" y="6"/>
                    <a:pt x="66" y="6"/>
                  </a:cubicBezTo>
                  <a:cubicBezTo>
                    <a:pt x="53" y="9"/>
                    <a:pt x="53" y="9"/>
                    <a:pt x="53" y="9"/>
                  </a:cubicBezTo>
                  <a:cubicBezTo>
                    <a:pt x="44" y="0"/>
                    <a:pt x="44" y="0"/>
                    <a:pt x="44" y="0"/>
                  </a:cubicBezTo>
                  <a:cubicBezTo>
                    <a:pt x="35" y="9"/>
                    <a:pt x="35" y="9"/>
                    <a:pt x="35" y="9"/>
                  </a:cubicBezTo>
                  <a:cubicBezTo>
                    <a:pt x="22" y="6"/>
                    <a:pt x="22" y="6"/>
                    <a:pt x="22" y="6"/>
                  </a:cubicBezTo>
                  <a:cubicBezTo>
                    <a:pt x="18" y="19"/>
                    <a:pt x="18" y="19"/>
                    <a:pt x="18" y="19"/>
                  </a:cubicBezTo>
                  <a:cubicBezTo>
                    <a:pt x="6" y="22"/>
                    <a:pt x="6" y="22"/>
                    <a:pt x="6" y="22"/>
                  </a:cubicBezTo>
                  <a:cubicBezTo>
                    <a:pt x="9" y="35"/>
                    <a:pt x="9" y="35"/>
                    <a:pt x="9" y="35"/>
                  </a:cubicBezTo>
                  <a:cubicBezTo>
                    <a:pt x="0" y="44"/>
                    <a:pt x="0" y="44"/>
                    <a:pt x="0" y="44"/>
                  </a:cubicBezTo>
                  <a:cubicBezTo>
                    <a:pt x="9" y="54"/>
                    <a:pt x="9" y="54"/>
                    <a:pt x="9" y="54"/>
                  </a:cubicBezTo>
                  <a:cubicBezTo>
                    <a:pt x="6" y="66"/>
                    <a:pt x="6" y="66"/>
                    <a:pt x="6" y="66"/>
                  </a:cubicBezTo>
                  <a:cubicBezTo>
                    <a:pt x="18" y="70"/>
                    <a:pt x="18" y="70"/>
                    <a:pt x="18" y="70"/>
                  </a:cubicBezTo>
                  <a:cubicBezTo>
                    <a:pt x="22" y="82"/>
                    <a:pt x="22" y="82"/>
                    <a:pt x="22" y="82"/>
                  </a:cubicBezTo>
                  <a:cubicBezTo>
                    <a:pt x="35" y="79"/>
                    <a:pt x="35" y="79"/>
                    <a:pt x="35" y="79"/>
                  </a:cubicBezTo>
                  <a:cubicBezTo>
                    <a:pt x="44" y="88"/>
                    <a:pt x="44" y="88"/>
                    <a:pt x="44" y="88"/>
                  </a:cubicBezTo>
                  <a:cubicBezTo>
                    <a:pt x="53" y="79"/>
                    <a:pt x="53" y="79"/>
                    <a:pt x="53" y="79"/>
                  </a:cubicBezTo>
                  <a:cubicBezTo>
                    <a:pt x="66" y="82"/>
                    <a:pt x="66" y="82"/>
                    <a:pt x="66" y="82"/>
                  </a:cubicBezTo>
                  <a:cubicBezTo>
                    <a:pt x="70" y="70"/>
                    <a:pt x="70" y="70"/>
                    <a:pt x="70" y="70"/>
                  </a:cubicBezTo>
                  <a:cubicBezTo>
                    <a:pt x="82" y="66"/>
                    <a:pt x="82" y="66"/>
                    <a:pt x="82" y="66"/>
                  </a:cubicBezTo>
                  <a:cubicBezTo>
                    <a:pt x="79" y="54"/>
                    <a:pt x="79" y="54"/>
                    <a:pt x="79" y="54"/>
                  </a:cubicBezTo>
                  <a:lnTo>
                    <a:pt x="88" y="44"/>
                  </a:lnTo>
                  <a:close/>
                  <a:moveTo>
                    <a:pt x="44" y="69"/>
                  </a:moveTo>
                  <a:cubicBezTo>
                    <a:pt x="30" y="69"/>
                    <a:pt x="19" y="58"/>
                    <a:pt x="19" y="44"/>
                  </a:cubicBezTo>
                  <a:cubicBezTo>
                    <a:pt x="19" y="31"/>
                    <a:pt x="30" y="20"/>
                    <a:pt x="44" y="20"/>
                  </a:cubicBezTo>
                  <a:cubicBezTo>
                    <a:pt x="58" y="20"/>
                    <a:pt x="69" y="31"/>
                    <a:pt x="69" y="44"/>
                  </a:cubicBezTo>
                  <a:cubicBezTo>
                    <a:pt x="69" y="58"/>
                    <a:pt x="58" y="69"/>
                    <a:pt x="4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7"/>
            <p:cNvSpPr>
              <a:spLocks/>
            </p:cNvSpPr>
            <p:nvPr/>
          </p:nvSpPr>
          <p:spPr bwMode="auto">
            <a:xfrm>
              <a:off x="8440738" y="1595438"/>
              <a:ext cx="112713" cy="142875"/>
            </a:xfrm>
            <a:custGeom>
              <a:avLst/>
              <a:gdLst>
                <a:gd name="T0" fmla="*/ 52 w 71"/>
                <a:gd name="T1" fmla="*/ 12 h 90"/>
                <a:gd name="T2" fmla="*/ 35 w 71"/>
                <a:gd name="T3" fmla="*/ 28 h 90"/>
                <a:gd name="T4" fmla="*/ 19 w 71"/>
                <a:gd name="T5" fmla="*/ 12 h 90"/>
                <a:gd name="T6" fmla="*/ 7 w 71"/>
                <a:gd name="T7" fmla="*/ 0 h 90"/>
                <a:gd name="T8" fmla="*/ 0 w 71"/>
                <a:gd name="T9" fmla="*/ 2 h 90"/>
                <a:gd name="T10" fmla="*/ 0 w 71"/>
                <a:gd name="T11" fmla="*/ 90 h 90"/>
                <a:gd name="T12" fmla="*/ 35 w 71"/>
                <a:gd name="T13" fmla="*/ 57 h 90"/>
                <a:gd name="T14" fmla="*/ 71 w 71"/>
                <a:gd name="T15" fmla="*/ 90 h 90"/>
                <a:gd name="T16" fmla="*/ 71 w 71"/>
                <a:gd name="T17" fmla="*/ 2 h 90"/>
                <a:gd name="T18" fmla="*/ 64 w 71"/>
                <a:gd name="T19" fmla="*/ 0 h 90"/>
                <a:gd name="T20" fmla="*/ 52 w 71"/>
                <a:gd name="T21"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90">
                  <a:moveTo>
                    <a:pt x="52" y="12"/>
                  </a:moveTo>
                  <a:lnTo>
                    <a:pt x="35" y="28"/>
                  </a:lnTo>
                  <a:lnTo>
                    <a:pt x="19" y="12"/>
                  </a:lnTo>
                  <a:lnTo>
                    <a:pt x="7" y="0"/>
                  </a:lnTo>
                  <a:lnTo>
                    <a:pt x="0" y="2"/>
                  </a:lnTo>
                  <a:lnTo>
                    <a:pt x="0" y="90"/>
                  </a:lnTo>
                  <a:lnTo>
                    <a:pt x="35" y="57"/>
                  </a:lnTo>
                  <a:lnTo>
                    <a:pt x="71" y="90"/>
                  </a:lnTo>
                  <a:lnTo>
                    <a:pt x="71" y="2"/>
                  </a:lnTo>
                  <a:lnTo>
                    <a:pt x="64" y="0"/>
                  </a:lnTo>
                  <a:lnTo>
                    <a:pt x="5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7303728" y="2876545"/>
            <a:ext cx="312124" cy="454681"/>
            <a:chOff x="5448300" y="295275"/>
            <a:chExt cx="330200" cy="481013"/>
          </a:xfrm>
          <a:solidFill>
            <a:schemeClr val="accent3"/>
          </a:solidFill>
        </p:grpSpPr>
        <p:sp>
          <p:nvSpPr>
            <p:cNvPr id="42"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43" name="Freeform 167"/>
            <p:cNvSpPr>
              <a:spLocks/>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44" name="文本框 43"/>
          <p:cNvSpPr txBox="1"/>
          <p:nvPr/>
        </p:nvSpPr>
        <p:spPr>
          <a:xfrm>
            <a:off x="1329499" y="422652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5" name="文本框 44"/>
          <p:cNvSpPr txBox="1"/>
          <p:nvPr/>
        </p:nvSpPr>
        <p:spPr>
          <a:xfrm>
            <a:off x="3769212"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6" name="文本框 45"/>
          <p:cNvSpPr txBox="1"/>
          <p:nvPr/>
        </p:nvSpPr>
        <p:spPr>
          <a:xfrm>
            <a:off x="6496430"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7" name="文本框 46"/>
          <p:cNvSpPr txBox="1"/>
          <p:nvPr/>
        </p:nvSpPr>
        <p:spPr>
          <a:xfrm>
            <a:off x="9228419"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8" name="矩形 47"/>
          <p:cNvSpPr/>
          <p:nvPr/>
        </p:nvSpPr>
        <p:spPr>
          <a:xfrm>
            <a:off x="82036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49" name="矩形 48"/>
          <p:cNvSpPr/>
          <p:nvPr/>
        </p:nvSpPr>
        <p:spPr>
          <a:xfrm>
            <a:off x="354794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50" name="矩形 49"/>
          <p:cNvSpPr/>
          <p:nvPr/>
        </p:nvSpPr>
        <p:spPr>
          <a:xfrm>
            <a:off x="6275344"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51" name="矩形 50"/>
          <p:cNvSpPr/>
          <p:nvPr/>
        </p:nvSpPr>
        <p:spPr>
          <a:xfrm>
            <a:off x="9003522"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115" name="文本框 114"/>
          <p:cNvSpPr txBox="1"/>
          <p:nvPr/>
        </p:nvSpPr>
        <p:spPr>
          <a:xfrm>
            <a:off x="1342723" y="178376"/>
            <a:ext cx="31599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116" name="矩形 11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06" name="矩形 2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69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1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54167E-6 1.85185E-6 " pathEditMode="relative" rAng="0" ptsTypes="AA">
                                      <p:cBhvr>
                                        <p:cTn id="11" dur="750" fill="hold"/>
                                        <p:tgtEl>
                                          <p:spTgt spid="11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16"/>
                                        </p:tgtEl>
                                        <p:attrNameLst>
                                          <p:attrName>style.visibility</p:attrName>
                                        </p:attrNameLst>
                                      </p:cBhvr>
                                      <p:to>
                                        <p:strVal val="visible"/>
                                      </p:to>
                                    </p:set>
                                    <p:animEffect transition="in" filter="fade">
                                      <p:cBhvr>
                                        <p:cTn id="14" dur="750"/>
                                        <p:tgtEl>
                                          <p:spTgt spid="11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16"/>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750"/>
                                        <p:tgtEl>
                                          <p:spTgt spid="154"/>
                                        </p:tgtEl>
                                      </p:cBhvr>
                                    </p:animEffect>
                                  </p:childTnLst>
                                </p:cTn>
                              </p:par>
                              <p:par>
                                <p:cTn id="20" presetID="63" presetClass="path" presetSubtype="0" decel="50000" fill="hold" nodeType="withEffect">
                                  <p:stCondLst>
                                    <p:cond delay="1500"/>
                                  </p:stCondLst>
                                  <p:childTnLst>
                                    <p:animMotion origin="layout" path="M 0.01524 3.7037E-6 L -0.10885 3.7037E-6 " pathEditMode="relative" rAng="0" ptsTypes="AA">
                                      <p:cBhvr>
                                        <p:cTn id="21" dur="750" spd="-100000" fill="hold"/>
                                        <p:tgtEl>
                                          <p:spTgt spid="154"/>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2 3.7037E-6 L -2.91667E-6 3.7037E-6 " pathEditMode="relative" rAng="0" ptsTypes="AA">
                                      <p:cBhvr>
                                        <p:cTn id="23" dur="750" fill="hold"/>
                                        <p:tgtEl>
                                          <p:spTgt spid="154"/>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67"/>
                                        </p:tgtEl>
                                        <p:attrNameLst>
                                          <p:attrName>style.visibility</p:attrName>
                                        </p:attrNameLst>
                                      </p:cBhvr>
                                      <p:to>
                                        <p:strVal val="visible"/>
                                      </p:to>
                                    </p:set>
                                    <p:animEffect transition="in" filter="fade">
                                      <p:cBhvr>
                                        <p:cTn id="26" dur="500"/>
                                        <p:tgtEl>
                                          <p:spTgt spid="167"/>
                                        </p:tgtEl>
                                      </p:cBhvr>
                                    </p:animEffect>
                                  </p:childTnLst>
                                </p:cTn>
                              </p:par>
                              <p:par>
                                <p:cTn id="27" presetID="42" presetClass="path" presetSubtype="0" decel="30000" fill="hold" nodeType="withEffect">
                                  <p:stCondLst>
                                    <p:cond delay="1500"/>
                                  </p:stCondLst>
                                  <p:childTnLst>
                                    <p:animMotion origin="layout" path="M 3.125E-6 -0.03981 L 3.125E-6 0.14815 " pathEditMode="relative" rAng="0" ptsTypes="AA">
                                      <p:cBhvr>
                                        <p:cTn id="28" dur="750" spd="-100000" fill="hold"/>
                                        <p:tgtEl>
                                          <p:spTgt spid="167"/>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3.125E-6 -0.03981 L 3.125E-6 -3.7037E-6 " pathEditMode="relative" rAng="0" ptsTypes="AA">
                                      <p:cBhvr>
                                        <p:cTn id="30" dur="750" fill="hold"/>
                                        <p:tgtEl>
                                          <p:spTgt spid="167"/>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80"/>
                                        </p:tgtEl>
                                        <p:attrNameLst>
                                          <p:attrName>style.visibility</p:attrName>
                                        </p:attrNameLst>
                                      </p:cBhvr>
                                      <p:to>
                                        <p:strVal val="visible"/>
                                      </p:to>
                                    </p:set>
                                    <p:animEffect transition="in" filter="fade">
                                      <p:cBhvr>
                                        <p:cTn id="33" dur="500"/>
                                        <p:tgtEl>
                                          <p:spTgt spid="180"/>
                                        </p:tgtEl>
                                      </p:cBhvr>
                                    </p:animEffect>
                                  </p:childTnLst>
                                </p:cTn>
                              </p:par>
                              <p:par>
                                <p:cTn id="34" presetID="64" presetClass="path" presetSubtype="0" decel="30000" fill="hold" nodeType="withEffect">
                                  <p:stCondLst>
                                    <p:cond delay="1500"/>
                                  </p:stCondLst>
                                  <p:childTnLst>
                                    <p:animMotion origin="layout" path="M -4.58333E-6 0.03889 L -4.58333E-6 -0.14814 " pathEditMode="relative" rAng="0" ptsTypes="AA">
                                      <p:cBhvr>
                                        <p:cTn id="35" dur="750" spd="-100000" fill="hold"/>
                                        <p:tgtEl>
                                          <p:spTgt spid="180"/>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4.58333E-6 0.03843 L -4.58333E-6 -3.7037E-6 " pathEditMode="relative" rAng="0" ptsTypes="AA">
                                      <p:cBhvr>
                                        <p:cTn id="37" dur="750" fill="hold"/>
                                        <p:tgtEl>
                                          <p:spTgt spid="180"/>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93"/>
                                        </p:tgtEl>
                                        <p:attrNameLst>
                                          <p:attrName>style.visibility</p:attrName>
                                        </p:attrNameLst>
                                      </p:cBhvr>
                                      <p:to>
                                        <p:strVal val="visible"/>
                                      </p:to>
                                    </p:set>
                                    <p:animEffect transition="in" filter="fade">
                                      <p:cBhvr>
                                        <p:cTn id="40" dur="750"/>
                                        <p:tgtEl>
                                          <p:spTgt spid="193"/>
                                        </p:tgtEl>
                                      </p:cBhvr>
                                    </p:animEffect>
                                  </p:childTnLst>
                                </p:cTn>
                              </p:par>
                              <p:par>
                                <p:cTn id="41" presetID="63" presetClass="path" presetSubtype="0" decel="50000" fill="hold" nodeType="withEffect">
                                  <p:stCondLst>
                                    <p:cond delay="1500"/>
                                  </p:stCondLst>
                                  <p:childTnLst>
                                    <p:animMotion origin="layout" path="M -0.01562 -3.7037E-6 L 0.11081 -3.7037E-6 " pathEditMode="relative" rAng="0" ptsTypes="AA">
                                      <p:cBhvr>
                                        <p:cTn id="42" dur="750" spd="-100000" fill="hold"/>
                                        <p:tgtEl>
                                          <p:spTgt spid="193"/>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3.7037E-6 L -2.29167E-6 -3.7037E-6 " pathEditMode="relative" rAng="0" ptsTypes="AA">
                                      <p:cBhvr>
                                        <p:cTn id="44" dur="750" fill="hold"/>
                                        <p:tgtEl>
                                          <p:spTgt spid="193"/>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32"/>
                                        </p:tgtEl>
                                        <p:attrNameLst>
                                          <p:attrName>style.visibility</p:attrName>
                                        </p:attrNameLst>
                                      </p:cBhvr>
                                      <p:to>
                                        <p:strVal val="visible"/>
                                      </p:to>
                                    </p:set>
                                    <p:anim calcmode="lin" valueType="num">
                                      <p:cBhvr>
                                        <p:cTn id="47" dur="750" fill="hold"/>
                                        <p:tgtEl>
                                          <p:spTgt spid="32"/>
                                        </p:tgtEl>
                                        <p:attrNameLst>
                                          <p:attrName>ppt_w</p:attrName>
                                        </p:attrNameLst>
                                      </p:cBhvr>
                                      <p:tavLst>
                                        <p:tav tm="0">
                                          <p:val>
                                            <p:fltVal val="0"/>
                                          </p:val>
                                        </p:tav>
                                        <p:tav tm="100000">
                                          <p:val>
                                            <p:strVal val="#ppt_w"/>
                                          </p:val>
                                        </p:tav>
                                      </p:tavLst>
                                    </p:anim>
                                    <p:anim calcmode="lin" valueType="num">
                                      <p:cBhvr>
                                        <p:cTn id="48" dur="750" fill="hold"/>
                                        <p:tgtEl>
                                          <p:spTgt spid="32"/>
                                        </p:tgtEl>
                                        <p:attrNameLst>
                                          <p:attrName>ppt_h</p:attrName>
                                        </p:attrNameLst>
                                      </p:cBhvr>
                                      <p:tavLst>
                                        <p:tav tm="0">
                                          <p:val>
                                            <p:fltVal val="0"/>
                                          </p:val>
                                        </p:tav>
                                        <p:tav tm="100000">
                                          <p:val>
                                            <p:strVal val="#ppt_h"/>
                                          </p:val>
                                        </p:tav>
                                      </p:tavLst>
                                    </p:anim>
                                    <p:animEffect transition="in" filter="fade">
                                      <p:cBhvr>
                                        <p:cTn id="49" dur="750"/>
                                        <p:tgtEl>
                                          <p:spTgt spid="32"/>
                                        </p:tgtEl>
                                      </p:cBhvr>
                                    </p:animEffect>
                                  </p:childTnLst>
                                </p:cTn>
                              </p:par>
                              <p:par>
                                <p:cTn id="50" presetID="53" presetClass="entr" presetSubtype="16" fill="hold" nodeType="withEffect">
                                  <p:stCondLst>
                                    <p:cond delay="2750"/>
                                  </p:stCondLst>
                                  <p:childTnLst>
                                    <p:set>
                                      <p:cBhvr>
                                        <p:cTn id="51" dur="1" fill="hold">
                                          <p:stCondLst>
                                            <p:cond delay="0"/>
                                          </p:stCondLst>
                                        </p:cTn>
                                        <p:tgtEl>
                                          <p:spTgt spid="37"/>
                                        </p:tgtEl>
                                        <p:attrNameLst>
                                          <p:attrName>style.visibility</p:attrName>
                                        </p:attrNameLst>
                                      </p:cBhvr>
                                      <p:to>
                                        <p:strVal val="visible"/>
                                      </p:to>
                                    </p:set>
                                    <p:anim calcmode="lin" valueType="num">
                                      <p:cBhvr>
                                        <p:cTn id="52" dur="750" fill="hold"/>
                                        <p:tgtEl>
                                          <p:spTgt spid="37"/>
                                        </p:tgtEl>
                                        <p:attrNameLst>
                                          <p:attrName>ppt_w</p:attrName>
                                        </p:attrNameLst>
                                      </p:cBhvr>
                                      <p:tavLst>
                                        <p:tav tm="0">
                                          <p:val>
                                            <p:fltVal val="0"/>
                                          </p:val>
                                        </p:tav>
                                        <p:tav tm="100000">
                                          <p:val>
                                            <p:strVal val="#ppt_w"/>
                                          </p:val>
                                        </p:tav>
                                      </p:tavLst>
                                    </p:anim>
                                    <p:anim calcmode="lin" valueType="num">
                                      <p:cBhvr>
                                        <p:cTn id="53" dur="750" fill="hold"/>
                                        <p:tgtEl>
                                          <p:spTgt spid="37"/>
                                        </p:tgtEl>
                                        <p:attrNameLst>
                                          <p:attrName>ppt_h</p:attrName>
                                        </p:attrNameLst>
                                      </p:cBhvr>
                                      <p:tavLst>
                                        <p:tav tm="0">
                                          <p:val>
                                            <p:fltVal val="0"/>
                                          </p:val>
                                        </p:tav>
                                        <p:tav tm="100000">
                                          <p:val>
                                            <p:strVal val="#ppt_h"/>
                                          </p:val>
                                        </p:tav>
                                      </p:tavLst>
                                    </p:anim>
                                    <p:animEffect transition="in" filter="fade">
                                      <p:cBhvr>
                                        <p:cTn id="54" dur="750"/>
                                        <p:tgtEl>
                                          <p:spTgt spid="37"/>
                                        </p:tgtEl>
                                      </p:cBhvr>
                                    </p:animEffect>
                                  </p:childTnLst>
                                </p:cTn>
                              </p:par>
                              <p:par>
                                <p:cTn id="55" presetID="53" presetClass="entr" presetSubtype="16" fill="hold" nodeType="withEffect">
                                  <p:stCondLst>
                                    <p:cond delay="2750"/>
                                  </p:stCondLst>
                                  <p:childTnLst>
                                    <p:set>
                                      <p:cBhvr>
                                        <p:cTn id="56" dur="1" fill="hold">
                                          <p:stCondLst>
                                            <p:cond delay="0"/>
                                          </p:stCondLst>
                                        </p:cTn>
                                        <p:tgtEl>
                                          <p:spTgt spid="33"/>
                                        </p:tgtEl>
                                        <p:attrNameLst>
                                          <p:attrName>style.visibility</p:attrName>
                                        </p:attrNameLst>
                                      </p:cBhvr>
                                      <p:to>
                                        <p:strVal val="visible"/>
                                      </p:to>
                                    </p:set>
                                    <p:anim calcmode="lin" valueType="num">
                                      <p:cBhvr>
                                        <p:cTn id="57" dur="750" fill="hold"/>
                                        <p:tgtEl>
                                          <p:spTgt spid="33"/>
                                        </p:tgtEl>
                                        <p:attrNameLst>
                                          <p:attrName>ppt_w</p:attrName>
                                        </p:attrNameLst>
                                      </p:cBhvr>
                                      <p:tavLst>
                                        <p:tav tm="0">
                                          <p:val>
                                            <p:fltVal val="0"/>
                                          </p:val>
                                        </p:tav>
                                        <p:tav tm="100000">
                                          <p:val>
                                            <p:strVal val="#ppt_w"/>
                                          </p:val>
                                        </p:tav>
                                      </p:tavLst>
                                    </p:anim>
                                    <p:anim calcmode="lin" valueType="num">
                                      <p:cBhvr>
                                        <p:cTn id="58" dur="750" fill="hold"/>
                                        <p:tgtEl>
                                          <p:spTgt spid="33"/>
                                        </p:tgtEl>
                                        <p:attrNameLst>
                                          <p:attrName>ppt_h</p:attrName>
                                        </p:attrNameLst>
                                      </p:cBhvr>
                                      <p:tavLst>
                                        <p:tav tm="0">
                                          <p:val>
                                            <p:fltVal val="0"/>
                                          </p:val>
                                        </p:tav>
                                        <p:tav tm="100000">
                                          <p:val>
                                            <p:strVal val="#ppt_h"/>
                                          </p:val>
                                        </p:tav>
                                      </p:tavLst>
                                    </p:anim>
                                    <p:animEffect transition="in" filter="fade">
                                      <p:cBhvr>
                                        <p:cTn id="59" dur="750"/>
                                        <p:tgtEl>
                                          <p:spTgt spid="33"/>
                                        </p:tgtEl>
                                      </p:cBhvr>
                                    </p:animEffect>
                                  </p:childTnLst>
                                </p:cTn>
                              </p:par>
                              <p:par>
                                <p:cTn id="60" presetID="53" presetClass="entr" presetSubtype="16" fill="hold" nodeType="withEffect">
                                  <p:stCondLst>
                                    <p:cond delay="2750"/>
                                  </p:stCondLst>
                                  <p:childTnLst>
                                    <p:set>
                                      <p:cBhvr>
                                        <p:cTn id="61" dur="1" fill="hold">
                                          <p:stCondLst>
                                            <p:cond delay="0"/>
                                          </p:stCondLst>
                                        </p:cTn>
                                        <p:tgtEl>
                                          <p:spTgt spid="41"/>
                                        </p:tgtEl>
                                        <p:attrNameLst>
                                          <p:attrName>style.visibility</p:attrName>
                                        </p:attrNameLst>
                                      </p:cBhvr>
                                      <p:to>
                                        <p:strVal val="visible"/>
                                      </p:to>
                                    </p:set>
                                    <p:anim calcmode="lin" valueType="num">
                                      <p:cBhvr>
                                        <p:cTn id="62" dur="750" fill="hold"/>
                                        <p:tgtEl>
                                          <p:spTgt spid="41"/>
                                        </p:tgtEl>
                                        <p:attrNameLst>
                                          <p:attrName>ppt_w</p:attrName>
                                        </p:attrNameLst>
                                      </p:cBhvr>
                                      <p:tavLst>
                                        <p:tav tm="0">
                                          <p:val>
                                            <p:fltVal val="0"/>
                                          </p:val>
                                        </p:tav>
                                        <p:tav tm="100000">
                                          <p:val>
                                            <p:strVal val="#ppt_w"/>
                                          </p:val>
                                        </p:tav>
                                      </p:tavLst>
                                    </p:anim>
                                    <p:anim calcmode="lin" valueType="num">
                                      <p:cBhvr>
                                        <p:cTn id="63" dur="750" fill="hold"/>
                                        <p:tgtEl>
                                          <p:spTgt spid="41"/>
                                        </p:tgtEl>
                                        <p:attrNameLst>
                                          <p:attrName>ppt_h</p:attrName>
                                        </p:attrNameLst>
                                      </p:cBhvr>
                                      <p:tavLst>
                                        <p:tav tm="0">
                                          <p:val>
                                            <p:fltVal val="0"/>
                                          </p:val>
                                        </p:tav>
                                        <p:tav tm="100000">
                                          <p:val>
                                            <p:strVal val="#ppt_h"/>
                                          </p:val>
                                        </p:tav>
                                      </p:tavLst>
                                    </p:anim>
                                    <p:animEffect transition="in" filter="fade">
                                      <p:cBhvr>
                                        <p:cTn id="64" dur="750"/>
                                        <p:tgtEl>
                                          <p:spTgt spid="41"/>
                                        </p:tgtEl>
                                      </p:cBhvr>
                                    </p:animEffect>
                                  </p:childTnLst>
                                </p:cTn>
                              </p:par>
                              <p:par>
                                <p:cTn id="65" presetID="22" presetClass="entr" presetSubtype="8" fill="hold" grpId="0" nodeType="withEffect">
                                  <p:stCondLst>
                                    <p:cond delay="275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750"/>
                                        <p:tgtEl>
                                          <p:spTgt spid="44"/>
                                        </p:tgtEl>
                                      </p:cBhvr>
                                    </p:animEffect>
                                  </p:childTnLst>
                                </p:cTn>
                              </p:par>
                              <p:par>
                                <p:cTn id="68" presetID="22" presetClass="entr" presetSubtype="8" fill="hold" grpId="0" nodeType="withEffect">
                                  <p:stCondLst>
                                    <p:cond delay="275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750"/>
                                        <p:tgtEl>
                                          <p:spTgt spid="45"/>
                                        </p:tgtEl>
                                      </p:cBhvr>
                                    </p:animEffect>
                                  </p:childTnLst>
                                </p:cTn>
                              </p:par>
                              <p:par>
                                <p:cTn id="71" presetID="22" presetClass="entr" presetSubtype="8" fill="hold" grpId="0" nodeType="withEffect">
                                  <p:stCondLst>
                                    <p:cond delay="275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750"/>
                                        <p:tgtEl>
                                          <p:spTgt spid="46"/>
                                        </p:tgtEl>
                                      </p:cBhvr>
                                    </p:animEffect>
                                  </p:childTnLst>
                                </p:cTn>
                              </p:par>
                              <p:par>
                                <p:cTn id="74" presetID="22" presetClass="entr" presetSubtype="8" fill="hold" grpId="0" nodeType="withEffect">
                                  <p:stCondLst>
                                    <p:cond delay="2750"/>
                                  </p:stCondLst>
                                  <p:childTnLst>
                                    <p:set>
                                      <p:cBhvr>
                                        <p:cTn id="75" dur="1" fill="hold">
                                          <p:stCondLst>
                                            <p:cond delay="0"/>
                                          </p:stCondLst>
                                        </p:cTn>
                                        <p:tgtEl>
                                          <p:spTgt spid="47"/>
                                        </p:tgtEl>
                                        <p:attrNameLst>
                                          <p:attrName>style.visibility</p:attrName>
                                        </p:attrNameLst>
                                      </p:cBhvr>
                                      <p:to>
                                        <p:strVal val="visible"/>
                                      </p:to>
                                    </p:set>
                                    <p:animEffect transition="in" filter="wipe(left)">
                                      <p:cBhvr>
                                        <p:cTn id="76" dur="750"/>
                                        <p:tgtEl>
                                          <p:spTgt spid="47"/>
                                        </p:tgtEl>
                                      </p:cBhvr>
                                    </p:animEffect>
                                  </p:childTnLst>
                                </p:cTn>
                              </p:par>
                              <p:par>
                                <p:cTn id="77" presetID="10" presetClass="entr" presetSubtype="0" fill="hold" grpId="0" nodeType="withEffect">
                                  <p:stCondLst>
                                    <p:cond delay="350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750"/>
                                        <p:tgtEl>
                                          <p:spTgt spid="48"/>
                                        </p:tgtEl>
                                      </p:cBhvr>
                                    </p:animEffect>
                                  </p:childTnLst>
                                </p:cTn>
                              </p:par>
                              <p:par>
                                <p:cTn id="80" presetID="10" presetClass="entr" presetSubtype="0" fill="hold" grpId="0" nodeType="withEffect">
                                  <p:stCondLst>
                                    <p:cond delay="350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750"/>
                                        <p:tgtEl>
                                          <p:spTgt spid="49"/>
                                        </p:tgtEl>
                                      </p:cBhvr>
                                    </p:animEffect>
                                  </p:childTnLst>
                                </p:cTn>
                              </p:par>
                              <p:par>
                                <p:cTn id="83" presetID="10" presetClass="entr" presetSubtype="0" fill="hold" grpId="0" nodeType="withEffect">
                                  <p:stCondLst>
                                    <p:cond delay="350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750"/>
                                        <p:tgtEl>
                                          <p:spTgt spid="50"/>
                                        </p:tgtEl>
                                      </p:cBhvr>
                                    </p:animEffect>
                                  </p:childTnLst>
                                </p:cTn>
                              </p:par>
                              <p:par>
                                <p:cTn id="86" presetID="10" presetClass="entr" presetSubtype="0" fill="hold" grpId="0" nodeType="withEffect">
                                  <p:stCondLst>
                                    <p:cond delay="350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750"/>
                                        <p:tgtEl>
                                          <p:spTgt spid="51"/>
                                        </p:tgtEl>
                                      </p:cBhvr>
                                    </p:animEffect>
                                  </p:childTnLst>
                                </p:cTn>
                              </p:par>
                            </p:childTnLst>
                          </p:cTn>
                        </p:par>
                        <p:par>
                          <p:cTn id="89" fill="hold">
                            <p:stCondLst>
                              <p:cond delay="4250"/>
                            </p:stCondLst>
                            <p:childTnLst>
                              <p:par>
                                <p:cTn id="90" presetID="10" presetClass="entr" presetSubtype="0" fill="hold" grpId="0" nodeType="afterEffect">
                                  <p:stCondLst>
                                    <p:cond delay="0"/>
                                  </p:stCondLst>
                                  <p:childTnLst>
                                    <p:set>
                                      <p:cBhvr>
                                        <p:cTn id="91" dur="1" fill="hold">
                                          <p:stCondLst>
                                            <p:cond delay="0"/>
                                          </p:stCondLst>
                                        </p:cTn>
                                        <p:tgtEl>
                                          <p:spTgt spid="206"/>
                                        </p:tgtEl>
                                        <p:attrNameLst>
                                          <p:attrName>style.visibility</p:attrName>
                                        </p:attrNameLst>
                                      </p:cBhvr>
                                      <p:to>
                                        <p:strVal val="visible"/>
                                      </p:to>
                                    </p:set>
                                    <p:animEffect transition="in" filter="fade">
                                      <p:cBhvr>
                                        <p:cTn id="92" dur="75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p:bldP spid="45" grpId="0"/>
      <p:bldP spid="46" grpId="0"/>
      <p:bldP spid="47" grpId="0"/>
      <p:bldP spid="48" grpId="0"/>
      <p:bldP spid="49" grpId="0"/>
      <p:bldP spid="50" grpId="0"/>
      <p:bldP spid="51" grpId="0"/>
      <p:bldP spid="115" grpId="0"/>
      <p:bldP spid="115" grpId="1"/>
      <p:bldP spid="115" grpId="2"/>
      <p:bldP spid="116" grpId="0"/>
      <p:bldP spid="116" grpId="1"/>
      <p:bldP spid="20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9311326" y="2006672"/>
            <a:ext cx="1510606" cy="2075855"/>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组合 140"/>
          <p:cNvGrpSpPr/>
          <p:nvPr/>
        </p:nvGrpSpPr>
        <p:grpSpPr>
          <a:xfrm>
            <a:off x="6754864" y="3439639"/>
            <a:ext cx="1262923" cy="1735492"/>
            <a:chOff x="3384388" y="-1243695"/>
            <a:chExt cx="2448000" cy="3364010"/>
          </a:xfrm>
        </p:grpSpPr>
        <p:sp>
          <p:nvSpPr>
            <p:cNvPr id="142" name="圆角矩形 141"/>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156571" y="1413779"/>
              <a:ext cx="721176" cy="706536"/>
              <a:chOff x="3161408" y="4408176"/>
              <a:chExt cx="721176" cy="706536"/>
            </a:xfrm>
          </p:grpSpPr>
          <p:sp>
            <p:nvSpPr>
              <p:cNvPr id="150" name="任意多边形 14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任意多边形 15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flipH="1" flipV="1">
              <a:off x="4336829" y="-1243695"/>
              <a:ext cx="721176" cy="706536"/>
              <a:chOff x="3161408" y="4408176"/>
              <a:chExt cx="721176" cy="706536"/>
            </a:xfrm>
          </p:grpSpPr>
          <p:sp>
            <p:nvSpPr>
              <p:cNvPr id="146" name="任意多边形 14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4137234" y="4307861"/>
            <a:ext cx="1054351" cy="1448875"/>
            <a:chOff x="3384388" y="-1243695"/>
            <a:chExt cx="2448000" cy="3364010"/>
          </a:xfrm>
        </p:grpSpPr>
        <p:sp>
          <p:nvSpPr>
            <p:cNvPr id="129" name="圆角矩形 128"/>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4156571" y="1413779"/>
              <a:ext cx="721176" cy="706536"/>
              <a:chOff x="3161408" y="4408176"/>
              <a:chExt cx="721176" cy="706536"/>
            </a:xfrm>
          </p:grpSpPr>
          <p:sp>
            <p:nvSpPr>
              <p:cNvPr id="137" name="任意多边形 13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flipV="1">
              <a:off x="4336829" y="-1243695"/>
              <a:ext cx="721176" cy="706536"/>
              <a:chOff x="3161408" y="4408176"/>
              <a:chExt cx="721176" cy="706536"/>
            </a:xfrm>
          </p:grpSpPr>
          <p:sp>
            <p:nvSpPr>
              <p:cNvPr id="133" name="任意多边形 13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p:cNvGrpSpPr/>
          <p:nvPr/>
        </p:nvGrpSpPr>
        <p:grpSpPr>
          <a:xfrm>
            <a:off x="1597330" y="4895836"/>
            <a:ext cx="856771" cy="1177363"/>
            <a:chOff x="3384388" y="-1243695"/>
            <a:chExt cx="2448000" cy="3364010"/>
          </a:xfrm>
        </p:grpSpPr>
        <p:sp>
          <p:nvSpPr>
            <p:cNvPr id="116" name="圆角矩形 115"/>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4156571" y="1413779"/>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4336829" y="-1243695"/>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组合 23"/>
          <p:cNvGrpSpPr/>
          <p:nvPr/>
        </p:nvGrpSpPr>
        <p:grpSpPr>
          <a:xfrm>
            <a:off x="3152255" y="5146552"/>
            <a:ext cx="270584" cy="270582"/>
            <a:chOff x="3152255" y="5318002"/>
            <a:chExt cx="270584" cy="270582"/>
          </a:xfrm>
        </p:grpSpPr>
        <p:sp>
          <p:nvSpPr>
            <p:cNvPr id="81" name="KSO_Shape"/>
            <p:cNvSpPr/>
            <p:nvPr/>
          </p:nvSpPr>
          <p:spPr>
            <a:xfrm rot="4585858">
              <a:off x="3239603" y="5395763"/>
              <a:ext cx="125498" cy="108138"/>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4" name="椭圆 83"/>
            <p:cNvSpPr/>
            <p:nvPr/>
          </p:nvSpPr>
          <p:spPr>
            <a:xfrm>
              <a:off x="3152255" y="5318002"/>
              <a:ext cx="270584" cy="270582"/>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814355" y="4484012"/>
            <a:ext cx="384677" cy="384674"/>
            <a:chOff x="5814355" y="4655462"/>
            <a:chExt cx="384677" cy="384674"/>
          </a:xfrm>
        </p:grpSpPr>
        <p:sp>
          <p:nvSpPr>
            <p:cNvPr id="82" name="KSO_Shape"/>
            <p:cNvSpPr/>
            <p:nvPr/>
          </p:nvSpPr>
          <p:spPr>
            <a:xfrm rot="4135629">
              <a:off x="5935072" y="4745532"/>
              <a:ext cx="193723" cy="166925"/>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椭圆 84"/>
            <p:cNvSpPr/>
            <p:nvPr/>
          </p:nvSpPr>
          <p:spPr>
            <a:xfrm>
              <a:off x="5814355" y="4655462"/>
              <a:ext cx="384677" cy="384674"/>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8446693" y="3440266"/>
            <a:ext cx="498770" cy="498767"/>
            <a:chOff x="8446693" y="3611716"/>
            <a:chExt cx="498770" cy="498767"/>
          </a:xfrm>
        </p:grpSpPr>
        <p:sp>
          <p:nvSpPr>
            <p:cNvPr id="83" name="KSO_Shape"/>
            <p:cNvSpPr/>
            <p:nvPr/>
          </p:nvSpPr>
          <p:spPr>
            <a:xfrm rot="3600000">
              <a:off x="8587928" y="3738913"/>
              <a:ext cx="261948" cy="225712"/>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6" name="椭圆 85"/>
            <p:cNvSpPr/>
            <p:nvPr/>
          </p:nvSpPr>
          <p:spPr>
            <a:xfrm>
              <a:off x="8446693" y="3611716"/>
              <a:ext cx="498770" cy="49876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747718" y="5297198"/>
            <a:ext cx="555994" cy="369332"/>
          </a:xfrm>
          <a:prstGeom prst="rect">
            <a:avLst/>
          </a:prstGeom>
          <a:noFill/>
        </p:spPr>
        <p:txBody>
          <a:bodyPr wrap="square" rtlCol="0">
            <a:spAutoFit/>
          </a:bodyPr>
          <a:lstStyle/>
          <a:p>
            <a:pPr algn="ctr"/>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88" name="文本框 87"/>
          <p:cNvSpPr txBox="1"/>
          <p:nvPr/>
        </p:nvSpPr>
        <p:spPr>
          <a:xfrm>
            <a:off x="4386412" y="4832243"/>
            <a:ext cx="55599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02</a:t>
            </a:r>
            <a:endParaRPr lang="zh-CN" altLang="en-US" sz="2000" dirty="0">
              <a:solidFill>
                <a:schemeClr val="tx1">
                  <a:lumMod val="75000"/>
                  <a:lumOff val="25000"/>
                </a:schemeClr>
              </a:solidFill>
            </a:endParaRPr>
          </a:p>
        </p:txBody>
      </p:sp>
      <p:sp>
        <p:nvSpPr>
          <p:cNvPr id="89" name="文本框 88"/>
          <p:cNvSpPr txBox="1"/>
          <p:nvPr/>
        </p:nvSpPr>
        <p:spPr>
          <a:xfrm>
            <a:off x="7108327" y="4076131"/>
            <a:ext cx="555994" cy="461665"/>
          </a:xfrm>
          <a:prstGeom prst="rect">
            <a:avLst/>
          </a:prstGeom>
          <a:noFill/>
        </p:spPr>
        <p:txBody>
          <a:bodyPr wrap="square" rtlCol="0">
            <a:spAutoFit/>
          </a:bodyPr>
          <a:lstStyle/>
          <a:p>
            <a:pPr algn="ctr"/>
            <a:r>
              <a:rPr lang="en-US" altLang="zh-CN" sz="2400" dirty="0">
                <a:solidFill>
                  <a:schemeClr val="tx1">
                    <a:lumMod val="75000"/>
                    <a:lumOff val="25000"/>
                  </a:schemeClr>
                </a:solidFill>
              </a:rPr>
              <a:t>03</a:t>
            </a:r>
            <a:endParaRPr lang="zh-CN" altLang="en-US" sz="2400" dirty="0">
              <a:solidFill>
                <a:schemeClr val="tx1">
                  <a:lumMod val="75000"/>
                  <a:lumOff val="25000"/>
                </a:schemeClr>
              </a:solidFill>
            </a:endParaRPr>
          </a:p>
        </p:txBody>
      </p:sp>
      <p:sp>
        <p:nvSpPr>
          <p:cNvPr id="90" name="文本框 89"/>
          <p:cNvSpPr txBox="1"/>
          <p:nvPr/>
        </p:nvSpPr>
        <p:spPr>
          <a:xfrm>
            <a:off x="9598997" y="2782990"/>
            <a:ext cx="935264" cy="523220"/>
          </a:xfrm>
          <a:prstGeom prst="rect">
            <a:avLst/>
          </a:prstGeom>
          <a:noFill/>
        </p:spPr>
        <p:txBody>
          <a:bodyPr wrap="square" rtlCol="0">
            <a:spAutoFit/>
          </a:bodyPr>
          <a:lstStyle/>
          <a:p>
            <a:pPr algn="ctr"/>
            <a:r>
              <a:rPr lang="en-US" altLang="zh-CN" sz="2800" dirty="0">
                <a:solidFill>
                  <a:schemeClr val="tx1">
                    <a:lumMod val="75000"/>
                    <a:lumOff val="25000"/>
                  </a:schemeClr>
                </a:solidFill>
              </a:rPr>
              <a:t>04</a:t>
            </a:r>
            <a:endParaRPr lang="zh-CN" altLang="en-US" sz="2800" dirty="0">
              <a:solidFill>
                <a:schemeClr val="tx1">
                  <a:lumMod val="75000"/>
                  <a:lumOff val="25000"/>
                </a:schemeClr>
              </a:solidFill>
            </a:endParaRPr>
          </a:p>
        </p:txBody>
      </p:sp>
      <p:sp>
        <p:nvSpPr>
          <p:cNvPr id="91" name="文本框 90"/>
          <p:cNvSpPr txBox="1"/>
          <p:nvPr/>
        </p:nvSpPr>
        <p:spPr>
          <a:xfrm>
            <a:off x="268397" y="4304867"/>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2" name="文本框 91"/>
          <p:cNvSpPr txBox="1"/>
          <p:nvPr/>
        </p:nvSpPr>
        <p:spPr>
          <a:xfrm>
            <a:off x="930480" y="4013225"/>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5" name="文本框 94"/>
          <p:cNvSpPr txBox="1"/>
          <p:nvPr/>
        </p:nvSpPr>
        <p:spPr>
          <a:xfrm>
            <a:off x="2890878" y="3374970"/>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6" name="文本框 95"/>
          <p:cNvSpPr txBox="1"/>
          <p:nvPr/>
        </p:nvSpPr>
        <p:spPr>
          <a:xfrm>
            <a:off x="3552961" y="308332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8" name="文本框 97"/>
          <p:cNvSpPr txBox="1"/>
          <p:nvPr/>
        </p:nvSpPr>
        <p:spPr>
          <a:xfrm>
            <a:off x="5627006" y="2445072"/>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9" name="文本框 98"/>
          <p:cNvSpPr txBox="1"/>
          <p:nvPr/>
        </p:nvSpPr>
        <p:spPr>
          <a:xfrm>
            <a:off x="6289089" y="2153430"/>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101" name="文本框 100"/>
          <p:cNvSpPr txBox="1"/>
          <p:nvPr/>
        </p:nvSpPr>
        <p:spPr>
          <a:xfrm>
            <a:off x="8287975" y="1515174"/>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102" name="文本框 101"/>
          <p:cNvSpPr txBox="1"/>
          <p:nvPr/>
        </p:nvSpPr>
        <p:spPr>
          <a:xfrm>
            <a:off x="8950058" y="122353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4" name="文本框 93"/>
          <p:cNvSpPr txBox="1"/>
          <p:nvPr/>
        </p:nvSpPr>
        <p:spPr>
          <a:xfrm>
            <a:off x="1342723" y="178376"/>
            <a:ext cx="330100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7" name="矩形 96"/>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167" name="矩形 16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604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750"/>
                                        <p:tgtEl>
                                          <p:spTgt spid="94"/>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70833E-6 1.85185E-6 " pathEditMode="relative" rAng="0" ptsTypes="AA">
                                      <p:cBhvr>
                                        <p:cTn id="11" dur="750" fill="hold"/>
                                        <p:tgtEl>
                                          <p:spTgt spid="94"/>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750"/>
                                        <p:tgtEl>
                                          <p:spTgt spid="97"/>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7"/>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750"/>
                                        <p:tgtEl>
                                          <p:spTgt spid="115"/>
                                        </p:tgtEl>
                                      </p:cBhvr>
                                    </p:animEffect>
                                  </p:childTnLst>
                                </p:cTn>
                              </p:par>
                              <p:par>
                                <p:cTn id="20" presetID="63" presetClass="path" presetSubtype="0" decel="50000" fill="hold" nodeType="withEffect">
                                  <p:stCondLst>
                                    <p:cond delay="1500"/>
                                  </p:stCondLst>
                                  <p:childTnLst>
                                    <p:animMotion origin="layout" path="M 0.01523 1.48148E-6 L -0.10886 1.48148E-6 " pathEditMode="relative" rAng="0" ptsTypes="AA">
                                      <p:cBhvr>
                                        <p:cTn id="21" dur="750" spd="-100000" fill="hold"/>
                                        <p:tgtEl>
                                          <p:spTgt spid="115"/>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1 1.48148E-6 L 4.16667E-6 1.48148E-6 " pathEditMode="relative" rAng="0" ptsTypes="AA">
                                      <p:cBhvr>
                                        <p:cTn id="23" dur="750" fill="hold"/>
                                        <p:tgtEl>
                                          <p:spTgt spid="115"/>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par>
                                <p:cTn id="27" presetID="42" presetClass="path" presetSubtype="0" decel="30000" fill="hold" nodeType="withEffect">
                                  <p:stCondLst>
                                    <p:cond delay="1500"/>
                                  </p:stCondLst>
                                  <p:childTnLst>
                                    <p:animMotion origin="layout" path="M -2.08333E-6 -0.03982 L -2.08333E-6 0.14814 " pathEditMode="relative" rAng="0" ptsTypes="AA">
                                      <p:cBhvr>
                                        <p:cTn id="28" dur="750" spd="-100000" fill="hold"/>
                                        <p:tgtEl>
                                          <p:spTgt spid="128"/>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2.08333E-6 -0.03982 L -2.08333E-6 3.7037E-6 " pathEditMode="relative" rAng="0" ptsTypes="AA">
                                      <p:cBhvr>
                                        <p:cTn id="30" dur="750" fill="hold"/>
                                        <p:tgtEl>
                                          <p:spTgt spid="128"/>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64" presetClass="path" presetSubtype="0" decel="30000" fill="hold" nodeType="withEffect">
                                  <p:stCondLst>
                                    <p:cond delay="1500"/>
                                  </p:stCondLst>
                                  <p:childTnLst>
                                    <p:animMotion origin="layout" path="M 6.25E-7 0.03889 L 6.25E-7 -0.14815 " pathEditMode="relative" rAng="0" ptsTypes="AA">
                                      <p:cBhvr>
                                        <p:cTn id="35" dur="750" spd="-100000" fill="hold"/>
                                        <p:tgtEl>
                                          <p:spTgt spid="141"/>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6.25E-7 0.03843 L 6.25E-7 7.40741E-7 " pathEditMode="relative" rAng="0" ptsTypes="AA">
                                      <p:cBhvr>
                                        <p:cTn id="37" dur="750" fill="hold"/>
                                        <p:tgtEl>
                                          <p:spTgt spid="141"/>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750"/>
                                        <p:tgtEl>
                                          <p:spTgt spid="154"/>
                                        </p:tgtEl>
                                      </p:cBhvr>
                                    </p:animEffect>
                                  </p:childTnLst>
                                </p:cTn>
                              </p:par>
                              <p:par>
                                <p:cTn id="41" presetID="63" presetClass="path" presetSubtype="0" decel="50000" fill="hold" nodeType="withEffect">
                                  <p:stCondLst>
                                    <p:cond delay="1500"/>
                                  </p:stCondLst>
                                  <p:childTnLst>
                                    <p:animMotion origin="layout" path="M -0.01562 -1.48148E-6 L 0.11081 -1.48148E-6 " pathEditMode="relative" rAng="0" ptsTypes="AA">
                                      <p:cBhvr>
                                        <p:cTn id="42" dur="750" spd="-100000" fill="hold"/>
                                        <p:tgtEl>
                                          <p:spTgt spid="154"/>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1.48148E-6 L -1.04167E-6 -1.48148E-6 " pathEditMode="relative" rAng="0" ptsTypes="AA">
                                      <p:cBhvr>
                                        <p:cTn id="44" dur="750" fill="hold"/>
                                        <p:tgtEl>
                                          <p:spTgt spid="154"/>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87"/>
                                        </p:tgtEl>
                                        <p:attrNameLst>
                                          <p:attrName>style.visibility</p:attrName>
                                        </p:attrNameLst>
                                      </p:cBhvr>
                                      <p:to>
                                        <p:strVal val="visible"/>
                                      </p:to>
                                    </p:set>
                                    <p:anim calcmode="lin" valueType="num">
                                      <p:cBhvr>
                                        <p:cTn id="47" dur="750" fill="hold"/>
                                        <p:tgtEl>
                                          <p:spTgt spid="87"/>
                                        </p:tgtEl>
                                        <p:attrNameLst>
                                          <p:attrName>ppt_w</p:attrName>
                                        </p:attrNameLst>
                                      </p:cBhvr>
                                      <p:tavLst>
                                        <p:tav tm="0">
                                          <p:val>
                                            <p:fltVal val="0"/>
                                          </p:val>
                                        </p:tav>
                                        <p:tav tm="100000">
                                          <p:val>
                                            <p:strVal val="#ppt_w"/>
                                          </p:val>
                                        </p:tav>
                                      </p:tavLst>
                                    </p:anim>
                                    <p:anim calcmode="lin" valueType="num">
                                      <p:cBhvr>
                                        <p:cTn id="48" dur="750" fill="hold"/>
                                        <p:tgtEl>
                                          <p:spTgt spid="87"/>
                                        </p:tgtEl>
                                        <p:attrNameLst>
                                          <p:attrName>ppt_h</p:attrName>
                                        </p:attrNameLst>
                                      </p:cBhvr>
                                      <p:tavLst>
                                        <p:tav tm="0">
                                          <p:val>
                                            <p:fltVal val="0"/>
                                          </p:val>
                                        </p:tav>
                                        <p:tav tm="100000">
                                          <p:val>
                                            <p:strVal val="#ppt_h"/>
                                          </p:val>
                                        </p:tav>
                                      </p:tavLst>
                                    </p:anim>
                                    <p:animEffect transition="in" filter="fade">
                                      <p:cBhvr>
                                        <p:cTn id="49" dur="750"/>
                                        <p:tgtEl>
                                          <p:spTgt spid="87"/>
                                        </p:tgtEl>
                                      </p:cBhvr>
                                    </p:animEffect>
                                  </p:childTnLst>
                                </p:cTn>
                              </p:par>
                              <p:par>
                                <p:cTn id="50" presetID="53" presetClass="entr" presetSubtype="16" fill="hold" grpId="0" nodeType="withEffect">
                                  <p:stCondLst>
                                    <p:cond delay="2750"/>
                                  </p:stCondLst>
                                  <p:childTnLst>
                                    <p:set>
                                      <p:cBhvr>
                                        <p:cTn id="51" dur="1" fill="hold">
                                          <p:stCondLst>
                                            <p:cond delay="0"/>
                                          </p:stCondLst>
                                        </p:cTn>
                                        <p:tgtEl>
                                          <p:spTgt spid="88"/>
                                        </p:tgtEl>
                                        <p:attrNameLst>
                                          <p:attrName>style.visibility</p:attrName>
                                        </p:attrNameLst>
                                      </p:cBhvr>
                                      <p:to>
                                        <p:strVal val="visible"/>
                                      </p:to>
                                    </p:set>
                                    <p:anim calcmode="lin" valueType="num">
                                      <p:cBhvr>
                                        <p:cTn id="52" dur="750" fill="hold"/>
                                        <p:tgtEl>
                                          <p:spTgt spid="88"/>
                                        </p:tgtEl>
                                        <p:attrNameLst>
                                          <p:attrName>ppt_w</p:attrName>
                                        </p:attrNameLst>
                                      </p:cBhvr>
                                      <p:tavLst>
                                        <p:tav tm="0">
                                          <p:val>
                                            <p:fltVal val="0"/>
                                          </p:val>
                                        </p:tav>
                                        <p:tav tm="100000">
                                          <p:val>
                                            <p:strVal val="#ppt_w"/>
                                          </p:val>
                                        </p:tav>
                                      </p:tavLst>
                                    </p:anim>
                                    <p:anim calcmode="lin" valueType="num">
                                      <p:cBhvr>
                                        <p:cTn id="53" dur="750" fill="hold"/>
                                        <p:tgtEl>
                                          <p:spTgt spid="88"/>
                                        </p:tgtEl>
                                        <p:attrNameLst>
                                          <p:attrName>ppt_h</p:attrName>
                                        </p:attrNameLst>
                                      </p:cBhvr>
                                      <p:tavLst>
                                        <p:tav tm="0">
                                          <p:val>
                                            <p:fltVal val="0"/>
                                          </p:val>
                                        </p:tav>
                                        <p:tav tm="100000">
                                          <p:val>
                                            <p:strVal val="#ppt_h"/>
                                          </p:val>
                                        </p:tav>
                                      </p:tavLst>
                                    </p:anim>
                                    <p:animEffect transition="in" filter="fade">
                                      <p:cBhvr>
                                        <p:cTn id="54" dur="750"/>
                                        <p:tgtEl>
                                          <p:spTgt spid="88"/>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89"/>
                                        </p:tgtEl>
                                        <p:attrNameLst>
                                          <p:attrName>style.visibility</p:attrName>
                                        </p:attrNameLst>
                                      </p:cBhvr>
                                      <p:to>
                                        <p:strVal val="visible"/>
                                      </p:to>
                                    </p:set>
                                    <p:anim calcmode="lin" valueType="num">
                                      <p:cBhvr>
                                        <p:cTn id="57" dur="750" fill="hold"/>
                                        <p:tgtEl>
                                          <p:spTgt spid="89"/>
                                        </p:tgtEl>
                                        <p:attrNameLst>
                                          <p:attrName>ppt_w</p:attrName>
                                        </p:attrNameLst>
                                      </p:cBhvr>
                                      <p:tavLst>
                                        <p:tav tm="0">
                                          <p:val>
                                            <p:fltVal val="0"/>
                                          </p:val>
                                        </p:tav>
                                        <p:tav tm="100000">
                                          <p:val>
                                            <p:strVal val="#ppt_w"/>
                                          </p:val>
                                        </p:tav>
                                      </p:tavLst>
                                    </p:anim>
                                    <p:anim calcmode="lin" valueType="num">
                                      <p:cBhvr>
                                        <p:cTn id="58" dur="750" fill="hold"/>
                                        <p:tgtEl>
                                          <p:spTgt spid="89"/>
                                        </p:tgtEl>
                                        <p:attrNameLst>
                                          <p:attrName>ppt_h</p:attrName>
                                        </p:attrNameLst>
                                      </p:cBhvr>
                                      <p:tavLst>
                                        <p:tav tm="0">
                                          <p:val>
                                            <p:fltVal val="0"/>
                                          </p:val>
                                        </p:tav>
                                        <p:tav tm="100000">
                                          <p:val>
                                            <p:strVal val="#ppt_h"/>
                                          </p:val>
                                        </p:tav>
                                      </p:tavLst>
                                    </p:anim>
                                    <p:animEffect transition="in" filter="fade">
                                      <p:cBhvr>
                                        <p:cTn id="59" dur="750"/>
                                        <p:tgtEl>
                                          <p:spTgt spid="89"/>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90"/>
                                        </p:tgtEl>
                                        <p:attrNameLst>
                                          <p:attrName>style.visibility</p:attrName>
                                        </p:attrNameLst>
                                      </p:cBhvr>
                                      <p:to>
                                        <p:strVal val="visible"/>
                                      </p:to>
                                    </p:set>
                                    <p:anim calcmode="lin" valueType="num">
                                      <p:cBhvr>
                                        <p:cTn id="62" dur="750" fill="hold"/>
                                        <p:tgtEl>
                                          <p:spTgt spid="90"/>
                                        </p:tgtEl>
                                        <p:attrNameLst>
                                          <p:attrName>ppt_w</p:attrName>
                                        </p:attrNameLst>
                                      </p:cBhvr>
                                      <p:tavLst>
                                        <p:tav tm="0">
                                          <p:val>
                                            <p:fltVal val="0"/>
                                          </p:val>
                                        </p:tav>
                                        <p:tav tm="100000">
                                          <p:val>
                                            <p:strVal val="#ppt_w"/>
                                          </p:val>
                                        </p:tav>
                                      </p:tavLst>
                                    </p:anim>
                                    <p:anim calcmode="lin" valueType="num">
                                      <p:cBhvr>
                                        <p:cTn id="63" dur="750" fill="hold"/>
                                        <p:tgtEl>
                                          <p:spTgt spid="90"/>
                                        </p:tgtEl>
                                        <p:attrNameLst>
                                          <p:attrName>ppt_h</p:attrName>
                                        </p:attrNameLst>
                                      </p:cBhvr>
                                      <p:tavLst>
                                        <p:tav tm="0">
                                          <p:val>
                                            <p:fltVal val="0"/>
                                          </p:val>
                                        </p:tav>
                                        <p:tav tm="100000">
                                          <p:val>
                                            <p:strVal val="#ppt_h"/>
                                          </p:val>
                                        </p:tav>
                                      </p:tavLst>
                                    </p:anim>
                                    <p:animEffect transition="in" filter="fade">
                                      <p:cBhvr>
                                        <p:cTn id="64" dur="750"/>
                                        <p:tgtEl>
                                          <p:spTgt spid="90"/>
                                        </p:tgtEl>
                                      </p:cBhvr>
                                    </p:animEffect>
                                  </p:childTnLst>
                                </p:cTn>
                              </p:par>
                              <p:par>
                                <p:cTn id="65" presetID="10" presetClass="entr" presetSubtype="0" fill="hold" nodeType="withEffect">
                                  <p:stCondLst>
                                    <p:cond delay="275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275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275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42" presetClass="path" presetSubtype="0" fill="hold" nodeType="withEffect">
                                  <p:stCondLst>
                                    <p:cond delay="2750"/>
                                  </p:stCondLst>
                                  <p:childTnLst>
                                    <p:animMotion origin="layout" path="M -1.45833E-6 1.11111E-6 L -0.03854 0.01389 " pathEditMode="relative" rAng="0" ptsTypes="AA">
                                      <p:cBhvr>
                                        <p:cTn id="75" dur="750" spd="-100000" fill="hold"/>
                                        <p:tgtEl>
                                          <p:spTgt spid="24"/>
                                        </p:tgtEl>
                                        <p:attrNameLst>
                                          <p:attrName>ppt_x</p:attrName>
                                          <p:attrName>ppt_y</p:attrName>
                                        </p:attrNameLst>
                                      </p:cBhvr>
                                      <p:rCtr x="-1927" y="694"/>
                                    </p:animMotion>
                                  </p:childTnLst>
                                </p:cTn>
                              </p:par>
                              <p:par>
                                <p:cTn id="76" presetID="42" presetClass="path" presetSubtype="0" fill="hold" nodeType="withEffect">
                                  <p:stCondLst>
                                    <p:cond delay="2750"/>
                                  </p:stCondLst>
                                  <p:childTnLst>
                                    <p:animMotion origin="layout" path="M 1.66667E-6 -4.44444E-6 L -0.04531 0.02014 " pathEditMode="relative" rAng="0" ptsTypes="AA">
                                      <p:cBhvr>
                                        <p:cTn id="77" dur="750" spd="-100000" fill="hold"/>
                                        <p:tgtEl>
                                          <p:spTgt spid="25"/>
                                        </p:tgtEl>
                                        <p:attrNameLst>
                                          <p:attrName>ppt_x</p:attrName>
                                          <p:attrName>ppt_y</p:attrName>
                                        </p:attrNameLst>
                                      </p:cBhvr>
                                      <p:rCtr x="-2266" y="995"/>
                                    </p:animMotion>
                                  </p:childTnLst>
                                </p:cTn>
                              </p:par>
                              <p:par>
                                <p:cTn id="78" presetID="42" presetClass="path" presetSubtype="0" fill="hold" nodeType="withEffect">
                                  <p:stCondLst>
                                    <p:cond delay="2750"/>
                                  </p:stCondLst>
                                  <p:childTnLst>
                                    <p:animMotion origin="layout" path="M -1.25E-6 -2.96296E-6 L -0.04375 0.03218 " pathEditMode="relative" rAng="0" ptsTypes="AA">
                                      <p:cBhvr>
                                        <p:cTn id="79" dur="750" spd="-100000" fill="hold"/>
                                        <p:tgtEl>
                                          <p:spTgt spid="26"/>
                                        </p:tgtEl>
                                        <p:attrNameLst>
                                          <p:attrName>ppt_x</p:attrName>
                                          <p:attrName>ppt_y</p:attrName>
                                        </p:attrNameLst>
                                      </p:cBhvr>
                                      <p:rCtr x="-2187" y="1597"/>
                                    </p:animMotion>
                                  </p:childTnLst>
                                </p:cTn>
                              </p:par>
                              <p:par>
                                <p:cTn id="80" presetID="22" presetClass="entr" presetSubtype="8" fill="hold" grpId="0" nodeType="withEffect">
                                  <p:stCondLst>
                                    <p:cond delay="3250"/>
                                  </p:stCondLst>
                                  <p:childTnLst>
                                    <p:set>
                                      <p:cBhvr>
                                        <p:cTn id="81" dur="1" fill="hold">
                                          <p:stCondLst>
                                            <p:cond delay="0"/>
                                          </p:stCondLst>
                                        </p:cTn>
                                        <p:tgtEl>
                                          <p:spTgt spid="92"/>
                                        </p:tgtEl>
                                        <p:attrNameLst>
                                          <p:attrName>style.visibility</p:attrName>
                                        </p:attrNameLst>
                                      </p:cBhvr>
                                      <p:to>
                                        <p:strVal val="visible"/>
                                      </p:to>
                                    </p:set>
                                    <p:animEffect transition="in" filter="wipe(left)">
                                      <p:cBhvr>
                                        <p:cTn id="82" dur="750"/>
                                        <p:tgtEl>
                                          <p:spTgt spid="92"/>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750"/>
                                        <p:tgtEl>
                                          <p:spTgt spid="96"/>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99"/>
                                        </p:tgtEl>
                                        <p:attrNameLst>
                                          <p:attrName>style.visibility</p:attrName>
                                        </p:attrNameLst>
                                      </p:cBhvr>
                                      <p:to>
                                        <p:strVal val="visible"/>
                                      </p:to>
                                    </p:set>
                                    <p:animEffect transition="in" filter="wipe(left)">
                                      <p:cBhvr>
                                        <p:cTn id="88" dur="750"/>
                                        <p:tgtEl>
                                          <p:spTgt spid="99"/>
                                        </p:tgtEl>
                                      </p:cBhvr>
                                    </p:animEffect>
                                  </p:childTnLst>
                                </p:cTn>
                              </p:par>
                              <p:par>
                                <p:cTn id="89" presetID="22" presetClass="entr" presetSubtype="8" fill="hold" grpId="0" nodeType="withEffect">
                                  <p:stCondLst>
                                    <p:cond delay="3250"/>
                                  </p:stCondLst>
                                  <p:childTnLst>
                                    <p:set>
                                      <p:cBhvr>
                                        <p:cTn id="90" dur="1" fill="hold">
                                          <p:stCondLst>
                                            <p:cond delay="0"/>
                                          </p:stCondLst>
                                        </p:cTn>
                                        <p:tgtEl>
                                          <p:spTgt spid="102"/>
                                        </p:tgtEl>
                                        <p:attrNameLst>
                                          <p:attrName>style.visibility</p:attrName>
                                        </p:attrNameLst>
                                      </p:cBhvr>
                                      <p:to>
                                        <p:strVal val="visible"/>
                                      </p:to>
                                    </p:set>
                                    <p:animEffect transition="in" filter="wipe(left)">
                                      <p:cBhvr>
                                        <p:cTn id="91" dur="750"/>
                                        <p:tgtEl>
                                          <p:spTgt spid="102"/>
                                        </p:tgtEl>
                                      </p:cBhvr>
                                    </p:animEffect>
                                  </p:childTnLst>
                                </p:cTn>
                              </p:par>
                              <p:par>
                                <p:cTn id="92" presetID="10" presetClass="entr" presetSubtype="0" fill="hold" grpId="0" nodeType="withEffect">
                                  <p:stCondLst>
                                    <p:cond delay="325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750"/>
                                        <p:tgtEl>
                                          <p:spTgt spid="91"/>
                                        </p:tgtEl>
                                      </p:cBhvr>
                                    </p:animEffect>
                                  </p:childTnLst>
                                </p:cTn>
                              </p:par>
                              <p:par>
                                <p:cTn id="95" presetID="10" presetClass="entr" presetSubtype="0" fill="hold" grpId="0" nodeType="withEffect">
                                  <p:stCondLst>
                                    <p:cond delay="325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750"/>
                                        <p:tgtEl>
                                          <p:spTgt spid="95"/>
                                        </p:tgtEl>
                                      </p:cBhvr>
                                    </p:animEffect>
                                  </p:childTnLst>
                                </p:cTn>
                              </p:par>
                              <p:par>
                                <p:cTn id="98" presetID="10" presetClass="entr" presetSubtype="0" fill="hold" grpId="0" nodeType="withEffect">
                                  <p:stCondLst>
                                    <p:cond delay="3250"/>
                                  </p:stCondLst>
                                  <p:childTnLst>
                                    <p:set>
                                      <p:cBhvr>
                                        <p:cTn id="99" dur="1" fill="hold">
                                          <p:stCondLst>
                                            <p:cond delay="0"/>
                                          </p:stCondLst>
                                        </p:cTn>
                                        <p:tgtEl>
                                          <p:spTgt spid="98"/>
                                        </p:tgtEl>
                                        <p:attrNameLst>
                                          <p:attrName>style.visibility</p:attrName>
                                        </p:attrNameLst>
                                      </p:cBhvr>
                                      <p:to>
                                        <p:strVal val="visible"/>
                                      </p:to>
                                    </p:set>
                                    <p:animEffect transition="in" filter="fade">
                                      <p:cBhvr>
                                        <p:cTn id="100" dur="750"/>
                                        <p:tgtEl>
                                          <p:spTgt spid="98"/>
                                        </p:tgtEl>
                                      </p:cBhvr>
                                    </p:animEffect>
                                  </p:childTnLst>
                                </p:cTn>
                              </p:par>
                              <p:par>
                                <p:cTn id="101" presetID="10" presetClass="entr" presetSubtype="0" fill="hold" grpId="0" nodeType="withEffect">
                                  <p:stCondLst>
                                    <p:cond delay="3250"/>
                                  </p:stCondLst>
                                  <p:childTnLst>
                                    <p:set>
                                      <p:cBhvr>
                                        <p:cTn id="102" dur="1" fill="hold">
                                          <p:stCondLst>
                                            <p:cond delay="0"/>
                                          </p:stCondLst>
                                        </p:cTn>
                                        <p:tgtEl>
                                          <p:spTgt spid="101"/>
                                        </p:tgtEl>
                                        <p:attrNameLst>
                                          <p:attrName>style.visibility</p:attrName>
                                        </p:attrNameLst>
                                      </p:cBhvr>
                                      <p:to>
                                        <p:strVal val="visible"/>
                                      </p:to>
                                    </p:set>
                                    <p:animEffect transition="in" filter="fade">
                                      <p:cBhvr>
                                        <p:cTn id="103" dur="750"/>
                                        <p:tgtEl>
                                          <p:spTgt spid="101"/>
                                        </p:tgtEl>
                                      </p:cBhvr>
                                    </p:animEffect>
                                  </p:childTnLst>
                                </p:cTn>
                              </p:par>
                            </p:childTnLst>
                          </p:cTn>
                        </p:par>
                        <p:par>
                          <p:cTn id="104" fill="hold">
                            <p:stCondLst>
                              <p:cond delay="4000"/>
                            </p:stCondLst>
                            <p:childTnLst>
                              <p:par>
                                <p:cTn id="105" presetID="10" presetClass="entr" presetSubtype="0" fill="hold" grpId="0" nodeType="afterEffect">
                                  <p:stCondLst>
                                    <p:cond delay="0"/>
                                  </p:stCondLst>
                                  <p:childTnLst>
                                    <p:set>
                                      <p:cBhvr>
                                        <p:cTn id="106" dur="1" fill="hold">
                                          <p:stCondLst>
                                            <p:cond delay="0"/>
                                          </p:stCondLst>
                                        </p:cTn>
                                        <p:tgtEl>
                                          <p:spTgt spid="167"/>
                                        </p:tgtEl>
                                        <p:attrNameLst>
                                          <p:attrName>style.visibility</p:attrName>
                                        </p:attrNameLst>
                                      </p:cBhvr>
                                      <p:to>
                                        <p:strVal val="visible"/>
                                      </p:to>
                                    </p:set>
                                    <p:animEffect transition="in" filter="fade">
                                      <p:cBhvr>
                                        <p:cTn id="107" dur="75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5" grpId="0"/>
      <p:bldP spid="96" grpId="0"/>
      <p:bldP spid="98" grpId="0"/>
      <p:bldP spid="99" grpId="0"/>
      <p:bldP spid="101" grpId="0"/>
      <p:bldP spid="102" grpId="0"/>
      <p:bldP spid="94" grpId="0"/>
      <p:bldP spid="94" grpId="1"/>
      <p:bldP spid="94" grpId="2"/>
      <p:bldP spid="97" grpId="0"/>
      <p:bldP spid="97" grpId="1"/>
      <p:bldP spid="16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51202" y="5106390"/>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a:spLocks/>
          </p:cNvSpPr>
          <p:nvPr/>
        </p:nvSpPr>
        <p:spPr bwMode="auto">
          <a:xfrm>
            <a:off x="4124062" y="3726740"/>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32" name="组合 31"/>
          <p:cNvGrpSpPr/>
          <p:nvPr/>
        </p:nvGrpSpPr>
        <p:grpSpPr>
          <a:xfrm>
            <a:off x="743970" y="3264486"/>
            <a:ext cx="3625687" cy="451551"/>
            <a:chOff x="3275013" y="3078163"/>
            <a:chExt cx="5634038" cy="701675"/>
          </a:xfrm>
        </p:grpSpPr>
        <p:sp>
          <p:nvSpPr>
            <p:cNvPr id="33"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rot="10800000">
            <a:off x="7665049" y="4171206"/>
            <a:ext cx="3625687" cy="451551"/>
            <a:chOff x="3275013" y="3078163"/>
            <a:chExt cx="5634038" cy="701675"/>
          </a:xfrm>
        </p:grpSpPr>
        <p:sp>
          <p:nvSpPr>
            <p:cNvPr id="36"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文本框 37"/>
          <p:cNvSpPr txBox="1"/>
          <p:nvPr/>
        </p:nvSpPr>
        <p:spPr>
          <a:xfrm>
            <a:off x="670905" y="3285217"/>
            <a:ext cx="3328521" cy="757130"/>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39" name="文本框 38"/>
          <p:cNvSpPr txBox="1"/>
          <p:nvPr/>
        </p:nvSpPr>
        <p:spPr>
          <a:xfrm>
            <a:off x="670905" y="2920401"/>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0" name="文本框 39"/>
          <p:cNvSpPr txBox="1"/>
          <p:nvPr/>
        </p:nvSpPr>
        <p:spPr>
          <a:xfrm>
            <a:off x="8124825" y="3811459"/>
            <a:ext cx="3258045" cy="757130"/>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1" name="文本框 40"/>
          <p:cNvSpPr txBox="1"/>
          <p:nvPr/>
        </p:nvSpPr>
        <p:spPr>
          <a:xfrm>
            <a:off x="9188401" y="46418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42" name="文本框 41"/>
          <p:cNvSpPr txBox="1"/>
          <p:nvPr/>
        </p:nvSpPr>
        <p:spPr>
          <a:xfrm>
            <a:off x="3800176" y="2105125"/>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3" name="文本框 42"/>
          <p:cNvSpPr txBox="1"/>
          <p:nvPr/>
        </p:nvSpPr>
        <p:spPr>
          <a:xfrm>
            <a:off x="4462259" y="1813483"/>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44" name="文本框 43"/>
          <p:cNvSpPr txBox="1"/>
          <p:nvPr/>
        </p:nvSpPr>
        <p:spPr>
          <a:xfrm>
            <a:off x="4702312" y="5567214"/>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364395" y="527557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24" name="Freeform 6"/>
          <p:cNvSpPr>
            <a:spLocks/>
          </p:cNvSpPr>
          <p:nvPr/>
        </p:nvSpPr>
        <p:spPr bwMode="auto">
          <a:xfrm>
            <a:off x="6869623" y="3233962"/>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6" name="文本框 45"/>
          <p:cNvSpPr txBox="1"/>
          <p:nvPr/>
        </p:nvSpPr>
        <p:spPr>
          <a:xfrm>
            <a:off x="3972889" y="3990794"/>
            <a:ext cx="1352939" cy="400110"/>
          </a:xfrm>
          <a:prstGeom prst="rect">
            <a:avLst/>
          </a:prstGeom>
          <a:noFill/>
        </p:spPr>
        <p:txBody>
          <a:bodyPr wrap="square" rtlCol="0">
            <a:spAutoFit/>
          </a:bodyPr>
          <a:lstStyle/>
          <a:p>
            <a:pPr algn="ctr"/>
            <a:r>
              <a:rPr lang="en-US" altLang="zh-CN" sz="2000" dirty="0">
                <a:solidFill>
                  <a:schemeClr val="accent1"/>
                </a:solidFill>
                <a:latin typeface="+mn-ea"/>
              </a:rPr>
              <a:t>S</a:t>
            </a:r>
            <a:r>
              <a:rPr lang="en-US" altLang="zh-CN" sz="1000" dirty="0">
                <a:solidFill>
                  <a:schemeClr val="tx1">
                    <a:lumMod val="50000"/>
                    <a:lumOff val="50000"/>
                  </a:schemeClr>
                </a:solidFill>
                <a:latin typeface="+mn-ea"/>
              </a:rPr>
              <a:t>uperiority</a:t>
            </a:r>
            <a:endParaRPr lang="zh-CN" altLang="en-US" sz="1000" dirty="0">
              <a:solidFill>
                <a:schemeClr val="tx1">
                  <a:lumMod val="50000"/>
                  <a:lumOff val="50000"/>
                </a:schemeClr>
              </a:solidFill>
              <a:latin typeface="+mn-ea"/>
            </a:endParaRPr>
          </a:p>
        </p:txBody>
      </p:sp>
      <p:sp>
        <p:nvSpPr>
          <p:cNvPr id="49" name="矩形 48"/>
          <p:cNvSpPr/>
          <p:nvPr/>
        </p:nvSpPr>
        <p:spPr>
          <a:xfrm>
            <a:off x="7056212" y="3501670"/>
            <a:ext cx="675185" cy="400110"/>
          </a:xfrm>
          <a:prstGeom prst="rect">
            <a:avLst/>
          </a:prstGeom>
        </p:spPr>
        <p:txBody>
          <a:bodyPr wrap="none">
            <a:spAutoFit/>
          </a:bodyPr>
          <a:lstStyle/>
          <a:p>
            <a:pPr algn="ctr"/>
            <a:r>
              <a:rPr lang="en-US" altLang="zh-CN" sz="2000" dirty="0">
                <a:solidFill>
                  <a:schemeClr val="accent4"/>
                </a:solidFill>
              </a:rPr>
              <a:t>T</a:t>
            </a:r>
            <a:r>
              <a:rPr lang="en-US" altLang="zh-CN" sz="1000" dirty="0">
                <a:solidFill>
                  <a:schemeClr val="tx1">
                    <a:lumMod val="50000"/>
                    <a:lumOff val="50000"/>
                  </a:schemeClr>
                </a:solidFill>
              </a:rPr>
              <a:t>hreats</a:t>
            </a:r>
          </a:p>
        </p:txBody>
      </p:sp>
      <p:sp>
        <p:nvSpPr>
          <p:cNvPr id="98" name="文本框 97"/>
          <p:cNvSpPr txBox="1"/>
          <p:nvPr/>
        </p:nvSpPr>
        <p:spPr>
          <a:xfrm>
            <a:off x="1342723" y="178376"/>
            <a:ext cx="335958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9" name="矩形 9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30" name="Freeform 6"/>
          <p:cNvSpPr>
            <a:spLocks/>
          </p:cNvSpPr>
          <p:nvPr/>
        </p:nvSpPr>
        <p:spPr bwMode="auto">
          <a:xfrm>
            <a:off x="5037633" y="3233961"/>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7" name="Freeform 6"/>
          <p:cNvSpPr>
            <a:spLocks/>
          </p:cNvSpPr>
          <p:nvPr/>
        </p:nvSpPr>
        <p:spPr bwMode="auto">
          <a:xfrm>
            <a:off x="5948973" y="3722261"/>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7" name="矩形 46"/>
          <p:cNvSpPr/>
          <p:nvPr/>
        </p:nvSpPr>
        <p:spPr>
          <a:xfrm>
            <a:off x="5098892" y="3501670"/>
            <a:ext cx="928459" cy="400110"/>
          </a:xfrm>
          <a:prstGeom prst="rect">
            <a:avLst/>
          </a:prstGeom>
        </p:spPr>
        <p:txBody>
          <a:bodyPr wrap="none">
            <a:spAutoFit/>
          </a:bodyPr>
          <a:lstStyle/>
          <a:p>
            <a:pPr algn="ctr"/>
            <a:r>
              <a:rPr lang="en-US" altLang="zh-CN" sz="2000" dirty="0">
                <a:solidFill>
                  <a:schemeClr val="accent2"/>
                </a:solidFill>
              </a:rPr>
              <a:t>W</a:t>
            </a:r>
            <a:r>
              <a:rPr lang="en-US" altLang="zh-CN" sz="1000" dirty="0">
                <a:solidFill>
                  <a:schemeClr val="tx1">
                    <a:lumMod val="50000"/>
                    <a:lumOff val="50000"/>
                  </a:schemeClr>
                </a:solidFill>
              </a:rPr>
              <a:t>eakness</a:t>
            </a:r>
            <a:endParaRPr lang="zh-CN" altLang="en-US" sz="1000" dirty="0">
              <a:solidFill>
                <a:schemeClr val="tx1">
                  <a:lumMod val="50000"/>
                  <a:lumOff val="50000"/>
                </a:schemeClr>
              </a:solidFill>
            </a:endParaRPr>
          </a:p>
        </p:txBody>
      </p:sp>
      <p:sp>
        <p:nvSpPr>
          <p:cNvPr id="48" name="矩形 47"/>
          <p:cNvSpPr/>
          <p:nvPr/>
        </p:nvSpPr>
        <p:spPr>
          <a:xfrm>
            <a:off x="5945605" y="3986907"/>
            <a:ext cx="1039067" cy="400110"/>
          </a:xfrm>
          <a:prstGeom prst="rect">
            <a:avLst/>
          </a:prstGeom>
        </p:spPr>
        <p:txBody>
          <a:bodyPr wrap="none">
            <a:spAutoFit/>
          </a:bodyPr>
          <a:lstStyle/>
          <a:p>
            <a:pPr algn="ctr"/>
            <a:r>
              <a:rPr lang="en-US" altLang="zh-CN" sz="2000" dirty="0">
                <a:solidFill>
                  <a:schemeClr val="accent3"/>
                </a:solidFill>
              </a:rPr>
              <a:t>O</a:t>
            </a:r>
            <a:r>
              <a:rPr lang="en-US" altLang="zh-CN" sz="1000" dirty="0">
                <a:solidFill>
                  <a:schemeClr val="tx1">
                    <a:lumMod val="50000"/>
                    <a:lumOff val="50000"/>
                  </a:schemeClr>
                </a:solidFill>
              </a:rPr>
              <a:t>pportunity</a:t>
            </a:r>
            <a:endParaRPr lang="zh-CN" altLang="en-US" sz="1000" dirty="0">
              <a:solidFill>
                <a:schemeClr val="tx1">
                  <a:lumMod val="50000"/>
                  <a:lumOff val="50000"/>
                </a:schemeClr>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270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path" presetSubtype="0" decel="30000" fill="hold" grpId="1" nodeType="withEffect">
                                  <p:stCondLst>
                                    <p:cond delay="1500"/>
                                  </p:stCondLst>
                                  <p:childTnLst>
                                    <p:animMotion origin="layout" path="M 3.125E-6 -0.03981 L 3.125E-6 0.14815 " pathEditMode="relative" rAng="0" ptsTypes="AA">
                                      <p:cBhvr>
                                        <p:cTn id="21" dur="750" spd="-100000" fill="hold"/>
                                        <p:tgtEl>
                                          <p:spTgt spid="30"/>
                                        </p:tgtEl>
                                        <p:attrNameLst>
                                          <p:attrName>ppt_x</p:attrName>
                                          <p:attrName>ppt_y</p:attrName>
                                        </p:attrNameLst>
                                      </p:cBhvr>
                                      <p:rCtr x="0" y="9398"/>
                                    </p:animMotion>
                                  </p:childTnLst>
                                </p:cTn>
                              </p:par>
                              <p:par>
                                <p:cTn id="22" presetID="42" presetClass="path" presetSubtype="0" accel="30000" decel="30000" fill="hold" grpId="2" nodeType="withEffect">
                                  <p:stCondLst>
                                    <p:cond delay="2250"/>
                                  </p:stCondLst>
                                  <p:childTnLst>
                                    <p:animMotion origin="layout" path="M 3.125E-6 -0.03981 L 3.125E-6 -3.7037E-6 " pathEditMode="relative" rAng="0" ptsTypes="AA">
                                      <p:cBhvr>
                                        <p:cTn id="23" dur="750" fill="hold"/>
                                        <p:tgtEl>
                                          <p:spTgt spid="3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64" presetClass="path" presetSubtype="0" decel="30000" fill="hold" grpId="1" nodeType="withEffect">
                                  <p:stCondLst>
                                    <p:cond delay="1500"/>
                                  </p:stCondLst>
                                  <p:childTnLst>
                                    <p:animMotion origin="layout" path="M -4.58333E-6 0.03889 L -4.58333E-6 -0.14814 " pathEditMode="relative" rAng="0" ptsTypes="AA">
                                      <p:cBhvr>
                                        <p:cTn id="28" dur="750" spd="-100000" fill="hold"/>
                                        <p:tgtEl>
                                          <p:spTgt spid="27"/>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3.7037E-6 " pathEditMode="relative" rAng="0" ptsTypes="AA">
                                      <p:cBhvr>
                                        <p:cTn id="30" dur="750" fill="hold"/>
                                        <p:tgtEl>
                                          <p:spTgt spid="27"/>
                                        </p:tgtEl>
                                        <p:attrNameLst>
                                          <p:attrName>ppt_x</p:attrName>
                                          <p:attrName>ppt_y</p:attrName>
                                        </p:attrNameLst>
                                      </p:cBhvr>
                                      <p:rCtr x="0" y="-1921"/>
                                    </p:animMotion>
                                  </p:childTnLst>
                                </p:cTn>
                              </p:par>
                              <p:par>
                                <p:cTn id="31" presetID="10" presetClass="entr" presetSubtype="0" fill="hold" grpId="0" nodeType="withEffect">
                                  <p:stCondLst>
                                    <p:cond delay="30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childTnLst>
                                </p:cTn>
                              </p:par>
                              <p:par>
                                <p:cTn id="34" presetID="10" presetClass="entr" presetSubtype="0" fill="hold" grpId="0" nodeType="withEffect">
                                  <p:stCondLst>
                                    <p:cond delay="3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par>
                                <p:cTn id="37" presetID="42" presetClass="path" presetSubtype="0" fill="hold" grpId="1" nodeType="withEffect">
                                  <p:stCondLst>
                                    <p:cond delay="3000"/>
                                  </p:stCondLst>
                                  <p:childTnLst>
                                    <p:animMotion origin="layout" path="M -4.16667E-7 -4.07407E-6 L 0.07422 -0.07361 " pathEditMode="relative" rAng="0" ptsTypes="AA">
                                      <p:cBhvr>
                                        <p:cTn id="38" dur="750" spd="-100000" fill="hold"/>
                                        <p:tgtEl>
                                          <p:spTgt spid="21"/>
                                        </p:tgtEl>
                                        <p:attrNameLst>
                                          <p:attrName>ppt_x</p:attrName>
                                          <p:attrName>ppt_y</p:attrName>
                                        </p:attrNameLst>
                                      </p:cBhvr>
                                      <p:rCtr x="3711" y="-3681"/>
                                    </p:animMotion>
                                  </p:childTnLst>
                                </p:cTn>
                              </p:par>
                              <p:par>
                                <p:cTn id="39" presetID="42" presetClass="path" presetSubtype="0" fill="hold" grpId="1" nodeType="withEffect">
                                  <p:stCondLst>
                                    <p:cond delay="3000"/>
                                  </p:stCondLst>
                                  <p:childTnLst>
                                    <p:animMotion origin="layout" path="M -6.25E-7 -3.33333E-6 L -0.07461 0.07107 " pathEditMode="relative" rAng="0" ptsTypes="AA">
                                      <p:cBhvr>
                                        <p:cTn id="40" dur="750" spd="-100000" fill="hold"/>
                                        <p:tgtEl>
                                          <p:spTgt spid="24"/>
                                        </p:tgtEl>
                                        <p:attrNameLst>
                                          <p:attrName>ppt_x</p:attrName>
                                          <p:attrName>ppt_y</p:attrName>
                                        </p:attrNameLst>
                                      </p:cBhvr>
                                      <p:rCtr x="-3737" y="3542"/>
                                    </p:animMotion>
                                  </p:childTnLst>
                                </p:cTn>
                              </p:par>
                              <p:par>
                                <p:cTn id="41" presetID="53" presetClass="entr" presetSubtype="16" fill="hold" grpId="0" nodeType="withEffect">
                                  <p:stCondLst>
                                    <p:cond delay="35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750" fill="hold"/>
                                        <p:tgtEl>
                                          <p:spTgt spid="46"/>
                                        </p:tgtEl>
                                        <p:attrNameLst>
                                          <p:attrName>ppt_w</p:attrName>
                                        </p:attrNameLst>
                                      </p:cBhvr>
                                      <p:tavLst>
                                        <p:tav tm="0">
                                          <p:val>
                                            <p:fltVal val="0"/>
                                          </p:val>
                                        </p:tav>
                                        <p:tav tm="100000">
                                          <p:val>
                                            <p:strVal val="#ppt_w"/>
                                          </p:val>
                                        </p:tav>
                                      </p:tavLst>
                                    </p:anim>
                                    <p:anim calcmode="lin" valueType="num">
                                      <p:cBhvr>
                                        <p:cTn id="44" dur="750" fill="hold"/>
                                        <p:tgtEl>
                                          <p:spTgt spid="46"/>
                                        </p:tgtEl>
                                        <p:attrNameLst>
                                          <p:attrName>ppt_h</p:attrName>
                                        </p:attrNameLst>
                                      </p:cBhvr>
                                      <p:tavLst>
                                        <p:tav tm="0">
                                          <p:val>
                                            <p:fltVal val="0"/>
                                          </p:val>
                                        </p:tav>
                                        <p:tav tm="100000">
                                          <p:val>
                                            <p:strVal val="#ppt_h"/>
                                          </p:val>
                                        </p:tav>
                                      </p:tavLst>
                                    </p:anim>
                                    <p:animEffect transition="in" filter="fade">
                                      <p:cBhvr>
                                        <p:cTn id="45" dur="750"/>
                                        <p:tgtEl>
                                          <p:spTgt spid="46"/>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750" fill="hold"/>
                                        <p:tgtEl>
                                          <p:spTgt spid="47"/>
                                        </p:tgtEl>
                                        <p:attrNameLst>
                                          <p:attrName>ppt_w</p:attrName>
                                        </p:attrNameLst>
                                      </p:cBhvr>
                                      <p:tavLst>
                                        <p:tav tm="0">
                                          <p:val>
                                            <p:fltVal val="0"/>
                                          </p:val>
                                        </p:tav>
                                        <p:tav tm="100000">
                                          <p:val>
                                            <p:strVal val="#ppt_w"/>
                                          </p:val>
                                        </p:tav>
                                      </p:tavLst>
                                    </p:anim>
                                    <p:anim calcmode="lin" valueType="num">
                                      <p:cBhvr>
                                        <p:cTn id="49" dur="750" fill="hold"/>
                                        <p:tgtEl>
                                          <p:spTgt spid="47"/>
                                        </p:tgtEl>
                                        <p:attrNameLst>
                                          <p:attrName>ppt_h</p:attrName>
                                        </p:attrNameLst>
                                      </p:cBhvr>
                                      <p:tavLst>
                                        <p:tav tm="0">
                                          <p:val>
                                            <p:fltVal val="0"/>
                                          </p:val>
                                        </p:tav>
                                        <p:tav tm="100000">
                                          <p:val>
                                            <p:strVal val="#ppt_h"/>
                                          </p:val>
                                        </p:tav>
                                      </p:tavLst>
                                    </p:anim>
                                    <p:animEffect transition="in" filter="fade">
                                      <p:cBhvr>
                                        <p:cTn id="50" dur="750"/>
                                        <p:tgtEl>
                                          <p:spTgt spid="47"/>
                                        </p:tgtEl>
                                      </p:cBhvr>
                                    </p:animEffect>
                                  </p:childTnLst>
                                </p:cTn>
                              </p:par>
                              <p:par>
                                <p:cTn id="51" presetID="53" presetClass="entr" presetSubtype="16" fill="hold" grpId="0" nodeType="withEffect">
                                  <p:stCondLst>
                                    <p:cond delay="3500"/>
                                  </p:stCondLst>
                                  <p:childTnLst>
                                    <p:set>
                                      <p:cBhvr>
                                        <p:cTn id="52" dur="1" fill="hold">
                                          <p:stCondLst>
                                            <p:cond delay="0"/>
                                          </p:stCondLst>
                                        </p:cTn>
                                        <p:tgtEl>
                                          <p:spTgt spid="48"/>
                                        </p:tgtEl>
                                        <p:attrNameLst>
                                          <p:attrName>style.visibility</p:attrName>
                                        </p:attrNameLst>
                                      </p:cBhvr>
                                      <p:to>
                                        <p:strVal val="visible"/>
                                      </p:to>
                                    </p:set>
                                    <p:anim calcmode="lin" valueType="num">
                                      <p:cBhvr>
                                        <p:cTn id="53" dur="750" fill="hold"/>
                                        <p:tgtEl>
                                          <p:spTgt spid="48"/>
                                        </p:tgtEl>
                                        <p:attrNameLst>
                                          <p:attrName>ppt_w</p:attrName>
                                        </p:attrNameLst>
                                      </p:cBhvr>
                                      <p:tavLst>
                                        <p:tav tm="0">
                                          <p:val>
                                            <p:fltVal val="0"/>
                                          </p:val>
                                        </p:tav>
                                        <p:tav tm="100000">
                                          <p:val>
                                            <p:strVal val="#ppt_w"/>
                                          </p:val>
                                        </p:tav>
                                      </p:tavLst>
                                    </p:anim>
                                    <p:anim calcmode="lin" valueType="num">
                                      <p:cBhvr>
                                        <p:cTn id="54" dur="750" fill="hold"/>
                                        <p:tgtEl>
                                          <p:spTgt spid="48"/>
                                        </p:tgtEl>
                                        <p:attrNameLst>
                                          <p:attrName>ppt_h</p:attrName>
                                        </p:attrNameLst>
                                      </p:cBhvr>
                                      <p:tavLst>
                                        <p:tav tm="0">
                                          <p:val>
                                            <p:fltVal val="0"/>
                                          </p:val>
                                        </p:tav>
                                        <p:tav tm="100000">
                                          <p:val>
                                            <p:strVal val="#ppt_h"/>
                                          </p:val>
                                        </p:tav>
                                      </p:tavLst>
                                    </p:anim>
                                    <p:animEffect transition="in" filter="fade">
                                      <p:cBhvr>
                                        <p:cTn id="55" dur="750"/>
                                        <p:tgtEl>
                                          <p:spTgt spid="48"/>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750" fill="hold"/>
                                        <p:tgtEl>
                                          <p:spTgt spid="49"/>
                                        </p:tgtEl>
                                        <p:attrNameLst>
                                          <p:attrName>ppt_w</p:attrName>
                                        </p:attrNameLst>
                                      </p:cBhvr>
                                      <p:tavLst>
                                        <p:tav tm="0">
                                          <p:val>
                                            <p:fltVal val="0"/>
                                          </p:val>
                                        </p:tav>
                                        <p:tav tm="100000">
                                          <p:val>
                                            <p:strVal val="#ppt_w"/>
                                          </p:val>
                                        </p:tav>
                                      </p:tavLst>
                                    </p:anim>
                                    <p:anim calcmode="lin" valueType="num">
                                      <p:cBhvr>
                                        <p:cTn id="59" dur="750" fill="hold"/>
                                        <p:tgtEl>
                                          <p:spTgt spid="49"/>
                                        </p:tgtEl>
                                        <p:attrNameLst>
                                          <p:attrName>ppt_h</p:attrName>
                                        </p:attrNameLst>
                                      </p:cBhvr>
                                      <p:tavLst>
                                        <p:tav tm="0">
                                          <p:val>
                                            <p:fltVal val="0"/>
                                          </p:val>
                                        </p:tav>
                                        <p:tav tm="100000">
                                          <p:val>
                                            <p:strVal val="#ppt_h"/>
                                          </p:val>
                                        </p:tav>
                                      </p:tavLst>
                                    </p:anim>
                                    <p:animEffect transition="in" filter="fade">
                                      <p:cBhvr>
                                        <p:cTn id="60" dur="750"/>
                                        <p:tgtEl>
                                          <p:spTgt spid="49"/>
                                        </p:tgtEl>
                                      </p:cBhvr>
                                    </p:animEffect>
                                  </p:childTnLst>
                                </p:cTn>
                              </p:par>
                              <p:par>
                                <p:cTn id="61" presetID="10" presetClass="entr" presetSubtype="0" fill="hold" nodeType="withEffect">
                                  <p:stCondLst>
                                    <p:cond delay="35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750"/>
                                        <p:tgtEl>
                                          <p:spTgt spid="82"/>
                                        </p:tgtEl>
                                      </p:cBhvr>
                                    </p:animEffect>
                                  </p:childTnLst>
                                </p:cTn>
                              </p:par>
                              <p:par>
                                <p:cTn id="64" presetID="10" presetClass="entr" presetSubtype="0" fill="hold" nodeType="withEffect">
                                  <p:stCondLst>
                                    <p:cond delay="3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350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750"/>
                                        <p:tgtEl>
                                          <p:spTgt spid="32"/>
                                        </p:tgtEl>
                                      </p:cBhvr>
                                    </p:animEffect>
                                  </p:childTnLst>
                                </p:cTn>
                              </p:par>
                              <p:par>
                                <p:cTn id="70" presetID="22" presetClass="entr" presetSubtype="8" fill="hold" grpId="0" nodeType="withEffect">
                                  <p:stCondLst>
                                    <p:cond delay="400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750"/>
                                        <p:tgtEl>
                                          <p:spTgt spid="39"/>
                                        </p:tgtEl>
                                      </p:cBhvr>
                                    </p:animEffect>
                                  </p:childTnLst>
                                </p:cTn>
                              </p:par>
                              <p:par>
                                <p:cTn id="73" presetID="22" presetClass="entr" presetSubtype="2" fill="hold" grpId="0" nodeType="withEffect">
                                  <p:stCondLst>
                                    <p:cond delay="400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750"/>
                                        <p:tgtEl>
                                          <p:spTgt spid="41"/>
                                        </p:tgtEl>
                                      </p:cBhvr>
                                    </p:animEffect>
                                  </p:childTnLst>
                                </p:cTn>
                              </p:par>
                              <p:par>
                                <p:cTn id="76" presetID="22" presetClass="entr" presetSubtype="2" fill="hold" grpId="0" nodeType="withEffect">
                                  <p:stCondLst>
                                    <p:cond delay="4000"/>
                                  </p:stCondLst>
                                  <p:childTnLst>
                                    <p:set>
                                      <p:cBhvr>
                                        <p:cTn id="77" dur="1" fill="hold">
                                          <p:stCondLst>
                                            <p:cond delay="0"/>
                                          </p:stCondLst>
                                        </p:cTn>
                                        <p:tgtEl>
                                          <p:spTgt spid="45"/>
                                        </p:tgtEl>
                                        <p:attrNameLst>
                                          <p:attrName>style.visibility</p:attrName>
                                        </p:attrNameLst>
                                      </p:cBhvr>
                                      <p:to>
                                        <p:strVal val="visible"/>
                                      </p:to>
                                    </p:set>
                                    <p:animEffect transition="in" filter="wipe(right)">
                                      <p:cBhvr>
                                        <p:cTn id="78" dur="750"/>
                                        <p:tgtEl>
                                          <p:spTgt spid="45"/>
                                        </p:tgtEl>
                                      </p:cBhvr>
                                    </p:animEffect>
                                  </p:childTnLst>
                                </p:cTn>
                              </p:par>
                              <p:par>
                                <p:cTn id="79" presetID="22" presetClass="entr" presetSubtype="8" fill="hold" grpId="0" nodeType="withEffect">
                                  <p:stCondLst>
                                    <p:cond delay="400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par>
                                <p:cTn id="82" presetID="10" presetClass="entr" presetSubtype="0" fill="hold" grpId="0" nodeType="withEffect">
                                  <p:stCondLst>
                                    <p:cond delay="475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750"/>
                                        <p:tgtEl>
                                          <p:spTgt spid="38"/>
                                        </p:tgtEl>
                                      </p:cBhvr>
                                    </p:animEffect>
                                  </p:childTnLst>
                                </p:cTn>
                              </p:par>
                              <p:par>
                                <p:cTn id="85" presetID="10" presetClass="entr" presetSubtype="0" fill="hold" grpId="0" nodeType="withEffect">
                                  <p:stCondLst>
                                    <p:cond delay="475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50"/>
                                        <p:tgtEl>
                                          <p:spTgt spid="42"/>
                                        </p:tgtEl>
                                      </p:cBhvr>
                                    </p:animEffect>
                                  </p:childTnLst>
                                </p:cTn>
                              </p:par>
                              <p:par>
                                <p:cTn id="88" presetID="10" presetClass="entr" presetSubtype="0" fill="hold" grpId="0" nodeType="withEffect">
                                  <p:stCondLst>
                                    <p:cond delay="475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750"/>
                                        <p:tgtEl>
                                          <p:spTgt spid="44"/>
                                        </p:tgtEl>
                                      </p:cBhvr>
                                    </p:animEffect>
                                  </p:childTnLst>
                                </p:cTn>
                              </p:par>
                              <p:par>
                                <p:cTn id="91" presetID="10" presetClass="entr" presetSubtype="0" fill="hold" grpId="0" nodeType="withEffect">
                                  <p:stCondLst>
                                    <p:cond delay="475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750"/>
                                        <p:tgtEl>
                                          <p:spTgt spid="40"/>
                                        </p:tgtEl>
                                      </p:cBhvr>
                                    </p:animEffect>
                                  </p:childTnLst>
                                </p:cTn>
                              </p:par>
                            </p:childTnLst>
                          </p:cTn>
                        </p:par>
                        <p:par>
                          <p:cTn id="94" fill="hold">
                            <p:stCondLst>
                              <p:cond delay="55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38" grpId="0"/>
      <p:bldP spid="39" grpId="0"/>
      <p:bldP spid="40" grpId="0"/>
      <p:bldP spid="41" grpId="0"/>
      <p:bldP spid="42" grpId="0"/>
      <p:bldP spid="43" grpId="0"/>
      <p:bldP spid="44" grpId="0"/>
      <p:bldP spid="45" grpId="0"/>
      <p:bldP spid="24" grpId="0" animBg="1"/>
      <p:bldP spid="24" grpId="1" animBg="1"/>
      <p:bldP spid="46" grpId="0"/>
      <p:bldP spid="49" grpId="0"/>
      <p:bldP spid="98" grpId="0"/>
      <p:bldP spid="98" grpId="1"/>
      <p:bldP spid="98" grpId="2"/>
      <p:bldP spid="99" grpId="0"/>
      <p:bldP spid="99" grpId="1"/>
      <p:bldP spid="30" grpId="0" animBg="1"/>
      <p:bldP spid="30" grpId="1" animBg="1"/>
      <p:bldP spid="30" grpId="2" animBg="1"/>
      <p:bldP spid="27" grpId="0" animBg="1"/>
      <p:bldP spid="27" grpId="1" animBg="1"/>
      <p:bldP spid="27" grpId="2" animBg="1"/>
      <p:bldP spid="47" grpId="0"/>
      <p:bldP spid="48" grpId="0"/>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9026018" y="2776216"/>
            <a:ext cx="2102982" cy="2102980"/>
            <a:chOff x="3627361" y="2776216"/>
            <a:chExt cx="2102982" cy="2102980"/>
          </a:xfrm>
        </p:grpSpPr>
        <p:sp>
          <p:nvSpPr>
            <p:cNvPr id="122" name="椭圆 121"/>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4"/>
            </a:solidFill>
            <a:ln w="12700"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弧形 124"/>
            <p:cNvSpPr/>
            <p:nvPr/>
          </p:nvSpPr>
          <p:spPr>
            <a:xfrm rot="10800000">
              <a:off x="3849052" y="2993143"/>
              <a:ext cx="1659600" cy="1659600"/>
            </a:xfrm>
            <a:prstGeom prst="arc">
              <a:avLst>
                <a:gd name="adj1" fmla="val 5283054"/>
                <a:gd name="adj2" fmla="val 7107048"/>
              </a:avLst>
            </a:prstGeom>
            <a:ln w="381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6683093" y="3128738"/>
            <a:ext cx="1388408" cy="1388408"/>
            <a:chOff x="1272861" y="3128738"/>
            <a:chExt cx="1388408" cy="1388408"/>
          </a:xfrm>
        </p:grpSpPr>
        <p:sp>
          <p:nvSpPr>
            <p:cNvPr id="127" name="椭圆 126"/>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solidFill>
                <a:schemeClr val="accent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弧形 129"/>
            <p:cNvSpPr/>
            <p:nvPr/>
          </p:nvSpPr>
          <p:spPr>
            <a:xfrm>
              <a:off x="1404558" y="3270343"/>
              <a:ext cx="1105200" cy="1105200"/>
            </a:xfrm>
            <a:prstGeom prst="arc">
              <a:avLst>
                <a:gd name="adj1" fmla="val 5283054"/>
                <a:gd name="adj2" fmla="val 7107048"/>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3627361" y="2776216"/>
            <a:ext cx="2102982" cy="2102980"/>
            <a:chOff x="3627361" y="2776216"/>
            <a:chExt cx="2102982" cy="2102980"/>
          </a:xfrm>
        </p:grpSpPr>
        <p:sp>
          <p:nvSpPr>
            <p:cNvPr id="74" name="椭圆 73"/>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2"/>
            </a:solidFill>
            <a:ln w="127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弧形 97"/>
            <p:cNvSpPr/>
            <p:nvPr/>
          </p:nvSpPr>
          <p:spPr>
            <a:xfrm rot="10800000">
              <a:off x="3849052" y="2993143"/>
              <a:ext cx="1659600" cy="1659600"/>
            </a:xfrm>
            <a:prstGeom prst="arc">
              <a:avLst>
                <a:gd name="adj1" fmla="val 5283054"/>
                <a:gd name="adj2" fmla="val 7107048"/>
              </a:avLst>
            </a:prstGeom>
            <a:ln w="381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1" name="组合 20"/>
          <p:cNvGrpSpPr/>
          <p:nvPr/>
        </p:nvGrpSpPr>
        <p:grpSpPr>
          <a:xfrm>
            <a:off x="1272861" y="3128738"/>
            <a:ext cx="1388408" cy="1388408"/>
            <a:chOff x="1272861" y="3128738"/>
            <a:chExt cx="1388408" cy="1388408"/>
          </a:xfrm>
        </p:grpSpPr>
        <p:sp>
          <p:nvSpPr>
            <p:cNvPr id="72" name="椭圆 71"/>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1"/>
            </a:solid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弧形 94"/>
            <p:cNvSpPr/>
            <p:nvPr/>
          </p:nvSpPr>
          <p:spPr>
            <a:xfrm>
              <a:off x="1404558" y="3270343"/>
              <a:ext cx="1105200" cy="1105200"/>
            </a:xfrm>
            <a:prstGeom prst="arc">
              <a:avLst>
                <a:gd name="adj1" fmla="val 5283054"/>
                <a:gd name="adj2" fmla="val 7107048"/>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7" name="椭圆 26"/>
          <p:cNvSpPr/>
          <p:nvPr/>
        </p:nvSpPr>
        <p:spPr>
          <a:xfrm>
            <a:off x="4171632" y="3320486"/>
            <a:ext cx="1014440" cy="1014441"/>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02"/>
          <p:cNvSpPr>
            <a:spLocks noEditPoints="1"/>
          </p:cNvSpPr>
          <p:nvPr/>
        </p:nvSpPr>
        <p:spPr bwMode="auto">
          <a:xfrm>
            <a:off x="4498671" y="3633237"/>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椭圆 22"/>
          <p:cNvSpPr/>
          <p:nvPr/>
        </p:nvSpPr>
        <p:spPr>
          <a:xfrm>
            <a:off x="9582094" y="3320486"/>
            <a:ext cx="1014440" cy="101444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1"/>
          <p:cNvSpPr>
            <a:spLocks noEditPoints="1"/>
          </p:cNvSpPr>
          <p:nvPr/>
        </p:nvSpPr>
        <p:spPr bwMode="auto">
          <a:xfrm>
            <a:off x="9863889" y="3617362"/>
            <a:ext cx="450850" cy="420688"/>
          </a:xfrm>
          <a:custGeom>
            <a:avLst/>
            <a:gdLst>
              <a:gd name="T0" fmla="*/ 64 w 120"/>
              <a:gd name="T1" fmla="*/ 8 h 112"/>
              <a:gd name="T2" fmla="*/ 64 w 120"/>
              <a:gd name="T3" fmla="*/ 4 h 112"/>
              <a:gd name="T4" fmla="*/ 60 w 120"/>
              <a:gd name="T5" fmla="*/ 0 h 112"/>
              <a:gd name="T6" fmla="*/ 56 w 120"/>
              <a:gd name="T7" fmla="*/ 4 h 112"/>
              <a:gd name="T8" fmla="*/ 56 w 120"/>
              <a:gd name="T9" fmla="*/ 8 h 112"/>
              <a:gd name="T10" fmla="*/ 40 w 120"/>
              <a:gd name="T11" fmla="*/ 28 h 112"/>
              <a:gd name="T12" fmla="*/ 56 w 120"/>
              <a:gd name="T13" fmla="*/ 48 h 112"/>
              <a:gd name="T14" fmla="*/ 56 w 120"/>
              <a:gd name="T15" fmla="*/ 108 h 112"/>
              <a:gd name="T16" fmla="*/ 60 w 120"/>
              <a:gd name="T17" fmla="*/ 112 h 112"/>
              <a:gd name="T18" fmla="*/ 64 w 120"/>
              <a:gd name="T19" fmla="*/ 108 h 112"/>
              <a:gd name="T20" fmla="*/ 64 w 120"/>
              <a:gd name="T21" fmla="*/ 48 h 112"/>
              <a:gd name="T22" fmla="*/ 80 w 120"/>
              <a:gd name="T23" fmla="*/ 28 h 112"/>
              <a:gd name="T24" fmla="*/ 64 w 120"/>
              <a:gd name="T25" fmla="*/ 8 h 112"/>
              <a:gd name="T26" fmla="*/ 60 w 120"/>
              <a:gd name="T27" fmla="*/ 40 h 112"/>
              <a:gd name="T28" fmla="*/ 48 w 120"/>
              <a:gd name="T29" fmla="*/ 28 h 112"/>
              <a:gd name="T30" fmla="*/ 60 w 120"/>
              <a:gd name="T31" fmla="*/ 16 h 112"/>
              <a:gd name="T32" fmla="*/ 72 w 120"/>
              <a:gd name="T33" fmla="*/ 28 h 112"/>
              <a:gd name="T34" fmla="*/ 60 w 120"/>
              <a:gd name="T35" fmla="*/ 40 h 112"/>
              <a:gd name="T36" fmla="*/ 104 w 120"/>
              <a:gd name="T37" fmla="*/ 64 h 112"/>
              <a:gd name="T38" fmla="*/ 104 w 120"/>
              <a:gd name="T39" fmla="*/ 4 h 112"/>
              <a:gd name="T40" fmla="*/ 100 w 120"/>
              <a:gd name="T41" fmla="*/ 0 h 112"/>
              <a:gd name="T42" fmla="*/ 96 w 120"/>
              <a:gd name="T43" fmla="*/ 4 h 112"/>
              <a:gd name="T44" fmla="*/ 96 w 120"/>
              <a:gd name="T45" fmla="*/ 64 h 112"/>
              <a:gd name="T46" fmla="*/ 80 w 120"/>
              <a:gd name="T47" fmla="*/ 84 h 112"/>
              <a:gd name="T48" fmla="*/ 96 w 120"/>
              <a:gd name="T49" fmla="*/ 104 h 112"/>
              <a:gd name="T50" fmla="*/ 96 w 120"/>
              <a:gd name="T51" fmla="*/ 108 h 112"/>
              <a:gd name="T52" fmla="*/ 100 w 120"/>
              <a:gd name="T53" fmla="*/ 112 h 112"/>
              <a:gd name="T54" fmla="*/ 104 w 120"/>
              <a:gd name="T55" fmla="*/ 108 h 112"/>
              <a:gd name="T56" fmla="*/ 104 w 120"/>
              <a:gd name="T57" fmla="*/ 104 h 112"/>
              <a:gd name="T58" fmla="*/ 120 w 120"/>
              <a:gd name="T59" fmla="*/ 84 h 112"/>
              <a:gd name="T60" fmla="*/ 104 w 120"/>
              <a:gd name="T61" fmla="*/ 64 h 112"/>
              <a:gd name="T62" fmla="*/ 100 w 120"/>
              <a:gd name="T63" fmla="*/ 96 h 112"/>
              <a:gd name="T64" fmla="*/ 88 w 120"/>
              <a:gd name="T65" fmla="*/ 84 h 112"/>
              <a:gd name="T66" fmla="*/ 100 w 120"/>
              <a:gd name="T67" fmla="*/ 72 h 112"/>
              <a:gd name="T68" fmla="*/ 112 w 120"/>
              <a:gd name="T69" fmla="*/ 84 h 112"/>
              <a:gd name="T70" fmla="*/ 100 w 120"/>
              <a:gd name="T71" fmla="*/ 96 h 112"/>
              <a:gd name="T72" fmla="*/ 24 w 120"/>
              <a:gd name="T73" fmla="*/ 48 h 112"/>
              <a:gd name="T74" fmla="*/ 24 w 120"/>
              <a:gd name="T75" fmla="*/ 4 h 112"/>
              <a:gd name="T76" fmla="*/ 20 w 120"/>
              <a:gd name="T77" fmla="*/ 0 h 112"/>
              <a:gd name="T78" fmla="*/ 16 w 120"/>
              <a:gd name="T79" fmla="*/ 4 h 112"/>
              <a:gd name="T80" fmla="*/ 16 w 120"/>
              <a:gd name="T81" fmla="*/ 48 h 112"/>
              <a:gd name="T82" fmla="*/ 0 w 120"/>
              <a:gd name="T83" fmla="*/ 68 h 112"/>
              <a:gd name="T84" fmla="*/ 16 w 120"/>
              <a:gd name="T85" fmla="*/ 88 h 112"/>
              <a:gd name="T86" fmla="*/ 16 w 120"/>
              <a:gd name="T87" fmla="*/ 108 h 112"/>
              <a:gd name="T88" fmla="*/ 20 w 120"/>
              <a:gd name="T89" fmla="*/ 112 h 112"/>
              <a:gd name="T90" fmla="*/ 24 w 120"/>
              <a:gd name="T91" fmla="*/ 108 h 112"/>
              <a:gd name="T92" fmla="*/ 24 w 120"/>
              <a:gd name="T93" fmla="*/ 88 h 112"/>
              <a:gd name="T94" fmla="*/ 40 w 120"/>
              <a:gd name="T95" fmla="*/ 68 h 112"/>
              <a:gd name="T96" fmla="*/ 24 w 120"/>
              <a:gd name="T97" fmla="*/ 48 h 112"/>
              <a:gd name="T98" fmla="*/ 20 w 120"/>
              <a:gd name="T99" fmla="*/ 80 h 112"/>
              <a:gd name="T100" fmla="*/ 8 w 120"/>
              <a:gd name="T101" fmla="*/ 68 h 112"/>
              <a:gd name="T102" fmla="*/ 20 w 120"/>
              <a:gd name="T103" fmla="*/ 56 h 112"/>
              <a:gd name="T104" fmla="*/ 32 w 120"/>
              <a:gd name="T105" fmla="*/ 68 h 112"/>
              <a:gd name="T106" fmla="*/ 20 w 120"/>
              <a:gd name="T107" fmla="*/ 8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12">
                <a:moveTo>
                  <a:pt x="64" y="8"/>
                </a:moveTo>
                <a:cubicBezTo>
                  <a:pt x="64" y="4"/>
                  <a:pt x="64" y="4"/>
                  <a:pt x="64" y="4"/>
                </a:cubicBezTo>
                <a:cubicBezTo>
                  <a:pt x="64" y="2"/>
                  <a:pt x="62" y="0"/>
                  <a:pt x="60" y="0"/>
                </a:cubicBezTo>
                <a:cubicBezTo>
                  <a:pt x="58" y="0"/>
                  <a:pt x="56" y="2"/>
                  <a:pt x="56" y="4"/>
                </a:cubicBezTo>
                <a:cubicBezTo>
                  <a:pt x="56" y="8"/>
                  <a:pt x="56" y="8"/>
                  <a:pt x="56" y="8"/>
                </a:cubicBezTo>
                <a:cubicBezTo>
                  <a:pt x="47" y="10"/>
                  <a:pt x="40" y="18"/>
                  <a:pt x="40" y="28"/>
                </a:cubicBezTo>
                <a:cubicBezTo>
                  <a:pt x="40" y="38"/>
                  <a:pt x="47" y="46"/>
                  <a:pt x="56" y="48"/>
                </a:cubicBezTo>
                <a:cubicBezTo>
                  <a:pt x="56" y="108"/>
                  <a:pt x="56" y="108"/>
                  <a:pt x="56" y="108"/>
                </a:cubicBezTo>
                <a:cubicBezTo>
                  <a:pt x="56" y="110"/>
                  <a:pt x="58" y="112"/>
                  <a:pt x="60" y="112"/>
                </a:cubicBezTo>
                <a:cubicBezTo>
                  <a:pt x="62" y="112"/>
                  <a:pt x="64" y="110"/>
                  <a:pt x="64" y="108"/>
                </a:cubicBezTo>
                <a:cubicBezTo>
                  <a:pt x="64" y="48"/>
                  <a:pt x="64" y="48"/>
                  <a:pt x="64" y="48"/>
                </a:cubicBezTo>
                <a:cubicBezTo>
                  <a:pt x="73" y="46"/>
                  <a:pt x="80" y="38"/>
                  <a:pt x="80" y="28"/>
                </a:cubicBezTo>
                <a:cubicBezTo>
                  <a:pt x="80" y="18"/>
                  <a:pt x="73" y="10"/>
                  <a:pt x="64" y="8"/>
                </a:cubicBezTo>
                <a:close/>
                <a:moveTo>
                  <a:pt x="60" y="40"/>
                </a:moveTo>
                <a:cubicBezTo>
                  <a:pt x="53" y="40"/>
                  <a:pt x="48" y="35"/>
                  <a:pt x="48" y="28"/>
                </a:cubicBezTo>
                <a:cubicBezTo>
                  <a:pt x="48" y="21"/>
                  <a:pt x="53" y="16"/>
                  <a:pt x="60" y="16"/>
                </a:cubicBezTo>
                <a:cubicBezTo>
                  <a:pt x="67" y="16"/>
                  <a:pt x="72" y="21"/>
                  <a:pt x="72" y="28"/>
                </a:cubicBezTo>
                <a:cubicBezTo>
                  <a:pt x="72" y="35"/>
                  <a:pt x="67" y="40"/>
                  <a:pt x="60" y="40"/>
                </a:cubicBezTo>
                <a:close/>
                <a:moveTo>
                  <a:pt x="104" y="64"/>
                </a:moveTo>
                <a:cubicBezTo>
                  <a:pt x="104" y="4"/>
                  <a:pt x="104" y="4"/>
                  <a:pt x="104" y="4"/>
                </a:cubicBezTo>
                <a:cubicBezTo>
                  <a:pt x="104" y="2"/>
                  <a:pt x="102" y="0"/>
                  <a:pt x="100" y="0"/>
                </a:cubicBezTo>
                <a:cubicBezTo>
                  <a:pt x="98" y="0"/>
                  <a:pt x="96" y="2"/>
                  <a:pt x="96" y="4"/>
                </a:cubicBezTo>
                <a:cubicBezTo>
                  <a:pt x="96" y="64"/>
                  <a:pt x="96" y="64"/>
                  <a:pt x="96" y="64"/>
                </a:cubicBezTo>
                <a:cubicBezTo>
                  <a:pt x="87" y="66"/>
                  <a:pt x="80" y="74"/>
                  <a:pt x="80" y="84"/>
                </a:cubicBezTo>
                <a:cubicBezTo>
                  <a:pt x="80" y="94"/>
                  <a:pt x="87" y="102"/>
                  <a:pt x="96" y="104"/>
                </a:cubicBezTo>
                <a:cubicBezTo>
                  <a:pt x="96" y="108"/>
                  <a:pt x="96" y="108"/>
                  <a:pt x="96" y="108"/>
                </a:cubicBezTo>
                <a:cubicBezTo>
                  <a:pt x="96" y="110"/>
                  <a:pt x="98" y="112"/>
                  <a:pt x="100" y="112"/>
                </a:cubicBezTo>
                <a:cubicBezTo>
                  <a:pt x="102" y="112"/>
                  <a:pt x="104" y="110"/>
                  <a:pt x="104" y="108"/>
                </a:cubicBezTo>
                <a:cubicBezTo>
                  <a:pt x="104" y="104"/>
                  <a:pt x="104" y="104"/>
                  <a:pt x="104" y="104"/>
                </a:cubicBezTo>
                <a:cubicBezTo>
                  <a:pt x="113" y="102"/>
                  <a:pt x="120" y="94"/>
                  <a:pt x="120" y="84"/>
                </a:cubicBezTo>
                <a:cubicBezTo>
                  <a:pt x="120" y="74"/>
                  <a:pt x="113" y="66"/>
                  <a:pt x="104" y="64"/>
                </a:cubicBezTo>
                <a:close/>
                <a:moveTo>
                  <a:pt x="100" y="96"/>
                </a:moveTo>
                <a:cubicBezTo>
                  <a:pt x="93" y="96"/>
                  <a:pt x="88" y="91"/>
                  <a:pt x="88" y="84"/>
                </a:cubicBezTo>
                <a:cubicBezTo>
                  <a:pt x="88" y="77"/>
                  <a:pt x="93" y="72"/>
                  <a:pt x="100" y="72"/>
                </a:cubicBezTo>
                <a:cubicBezTo>
                  <a:pt x="107" y="72"/>
                  <a:pt x="112" y="77"/>
                  <a:pt x="112" y="84"/>
                </a:cubicBezTo>
                <a:cubicBezTo>
                  <a:pt x="112" y="91"/>
                  <a:pt x="107" y="96"/>
                  <a:pt x="100" y="96"/>
                </a:cubicBezTo>
                <a:close/>
                <a:moveTo>
                  <a:pt x="24" y="48"/>
                </a:moveTo>
                <a:cubicBezTo>
                  <a:pt x="24" y="4"/>
                  <a:pt x="24" y="4"/>
                  <a:pt x="24" y="4"/>
                </a:cubicBezTo>
                <a:cubicBezTo>
                  <a:pt x="24" y="2"/>
                  <a:pt x="22" y="0"/>
                  <a:pt x="20" y="0"/>
                </a:cubicBezTo>
                <a:cubicBezTo>
                  <a:pt x="18" y="0"/>
                  <a:pt x="16" y="2"/>
                  <a:pt x="16" y="4"/>
                </a:cubicBezTo>
                <a:cubicBezTo>
                  <a:pt x="16" y="48"/>
                  <a:pt x="16" y="48"/>
                  <a:pt x="16" y="48"/>
                </a:cubicBezTo>
                <a:cubicBezTo>
                  <a:pt x="7" y="50"/>
                  <a:pt x="0" y="58"/>
                  <a:pt x="0" y="68"/>
                </a:cubicBezTo>
                <a:cubicBezTo>
                  <a:pt x="0" y="78"/>
                  <a:pt x="7" y="86"/>
                  <a:pt x="16" y="88"/>
                </a:cubicBezTo>
                <a:cubicBezTo>
                  <a:pt x="16" y="108"/>
                  <a:pt x="16" y="108"/>
                  <a:pt x="16" y="108"/>
                </a:cubicBezTo>
                <a:cubicBezTo>
                  <a:pt x="16" y="110"/>
                  <a:pt x="18" y="112"/>
                  <a:pt x="20" y="112"/>
                </a:cubicBezTo>
                <a:cubicBezTo>
                  <a:pt x="22" y="112"/>
                  <a:pt x="24" y="110"/>
                  <a:pt x="24" y="108"/>
                </a:cubicBezTo>
                <a:cubicBezTo>
                  <a:pt x="24" y="88"/>
                  <a:pt x="24" y="88"/>
                  <a:pt x="24" y="88"/>
                </a:cubicBezTo>
                <a:cubicBezTo>
                  <a:pt x="33" y="86"/>
                  <a:pt x="40" y="78"/>
                  <a:pt x="40" y="68"/>
                </a:cubicBezTo>
                <a:cubicBezTo>
                  <a:pt x="40" y="58"/>
                  <a:pt x="33" y="50"/>
                  <a:pt x="24" y="48"/>
                </a:cubicBezTo>
                <a:close/>
                <a:moveTo>
                  <a:pt x="20" y="80"/>
                </a:moveTo>
                <a:cubicBezTo>
                  <a:pt x="13" y="80"/>
                  <a:pt x="8" y="75"/>
                  <a:pt x="8" y="68"/>
                </a:cubicBezTo>
                <a:cubicBezTo>
                  <a:pt x="8" y="61"/>
                  <a:pt x="13" y="56"/>
                  <a:pt x="20" y="56"/>
                </a:cubicBezTo>
                <a:cubicBezTo>
                  <a:pt x="27" y="56"/>
                  <a:pt x="32" y="61"/>
                  <a:pt x="32" y="68"/>
                </a:cubicBezTo>
                <a:cubicBezTo>
                  <a:pt x="32" y="75"/>
                  <a:pt x="27" y="80"/>
                  <a:pt x="2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椭圆 41"/>
          <p:cNvSpPr/>
          <p:nvPr/>
        </p:nvSpPr>
        <p:spPr>
          <a:xfrm>
            <a:off x="1611925"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noEditPoints="1"/>
          </p:cNvSpPr>
          <p:nvPr/>
        </p:nvSpPr>
        <p:spPr bwMode="auto">
          <a:xfrm>
            <a:off x="1847535" y="3698030"/>
            <a:ext cx="219247" cy="259353"/>
          </a:xfrm>
          <a:custGeom>
            <a:avLst/>
            <a:gdLst>
              <a:gd name="T0" fmla="*/ 4 w 104"/>
              <a:gd name="T1" fmla="*/ 36 h 123"/>
              <a:gd name="T2" fmla="*/ 76 w 104"/>
              <a:gd name="T3" fmla="*/ 36 h 123"/>
              <a:gd name="T4" fmla="*/ 80 w 104"/>
              <a:gd name="T5" fmla="*/ 32 h 123"/>
              <a:gd name="T6" fmla="*/ 76 w 104"/>
              <a:gd name="T7" fmla="*/ 28 h 123"/>
              <a:gd name="T8" fmla="*/ 4 w 104"/>
              <a:gd name="T9" fmla="*/ 28 h 123"/>
              <a:gd name="T10" fmla="*/ 0 w 104"/>
              <a:gd name="T11" fmla="*/ 32 h 123"/>
              <a:gd name="T12" fmla="*/ 4 w 104"/>
              <a:gd name="T13" fmla="*/ 36 h 123"/>
              <a:gd name="T14" fmla="*/ 4 w 104"/>
              <a:gd name="T15" fmla="*/ 60 h 123"/>
              <a:gd name="T16" fmla="*/ 48 w 104"/>
              <a:gd name="T17" fmla="*/ 60 h 123"/>
              <a:gd name="T18" fmla="*/ 52 w 104"/>
              <a:gd name="T19" fmla="*/ 56 h 123"/>
              <a:gd name="T20" fmla="*/ 48 w 104"/>
              <a:gd name="T21" fmla="*/ 52 h 123"/>
              <a:gd name="T22" fmla="*/ 4 w 104"/>
              <a:gd name="T23" fmla="*/ 52 h 123"/>
              <a:gd name="T24" fmla="*/ 0 w 104"/>
              <a:gd name="T25" fmla="*/ 56 h 123"/>
              <a:gd name="T26" fmla="*/ 4 w 104"/>
              <a:gd name="T27" fmla="*/ 60 h 123"/>
              <a:gd name="T28" fmla="*/ 4 w 104"/>
              <a:gd name="T29" fmla="*/ 12 h 123"/>
              <a:gd name="T30" fmla="*/ 76 w 104"/>
              <a:gd name="T31" fmla="*/ 12 h 123"/>
              <a:gd name="T32" fmla="*/ 80 w 104"/>
              <a:gd name="T33" fmla="*/ 8 h 123"/>
              <a:gd name="T34" fmla="*/ 76 w 104"/>
              <a:gd name="T35" fmla="*/ 4 h 123"/>
              <a:gd name="T36" fmla="*/ 4 w 104"/>
              <a:gd name="T37" fmla="*/ 4 h 123"/>
              <a:gd name="T38" fmla="*/ 0 w 104"/>
              <a:gd name="T39" fmla="*/ 8 h 123"/>
              <a:gd name="T40" fmla="*/ 4 w 104"/>
              <a:gd name="T41" fmla="*/ 12 h 123"/>
              <a:gd name="T42" fmla="*/ 100 w 104"/>
              <a:gd name="T43" fmla="*/ 0 h 123"/>
              <a:gd name="T44" fmla="*/ 96 w 104"/>
              <a:gd name="T45" fmla="*/ 4 h 123"/>
              <a:gd name="T46" fmla="*/ 96 w 104"/>
              <a:gd name="T47" fmla="*/ 69 h 123"/>
              <a:gd name="T48" fmla="*/ 60 w 104"/>
              <a:gd name="T49" fmla="*/ 70 h 123"/>
              <a:gd name="T50" fmla="*/ 43 w 104"/>
              <a:gd name="T51" fmla="*/ 109 h 123"/>
              <a:gd name="T52" fmla="*/ 85 w 104"/>
              <a:gd name="T53" fmla="*/ 114 h 123"/>
              <a:gd name="T54" fmla="*/ 104 w 104"/>
              <a:gd name="T55" fmla="*/ 84 h 123"/>
              <a:gd name="T56" fmla="*/ 104 w 104"/>
              <a:gd name="T57" fmla="*/ 84 h 123"/>
              <a:gd name="T58" fmla="*/ 104 w 104"/>
              <a:gd name="T59" fmla="*/ 4 h 123"/>
              <a:gd name="T60" fmla="*/ 100 w 104"/>
              <a:gd name="T61" fmla="*/ 0 h 123"/>
              <a:gd name="T62" fmla="*/ 82 w 104"/>
              <a:gd name="T63" fmla="*/ 107 h 123"/>
              <a:gd name="T64" fmla="*/ 50 w 104"/>
              <a:gd name="T65" fmla="*/ 106 h 123"/>
              <a:gd name="T66" fmla="*/ 62 w 104"/>
              <a:gd name="T67" fmla="*/ 77 h 123"/>
              <a:gd name="T68" fmla="*/ 95 w 104"/>
              <a:gd name="T69" fmla="*/ 78 h 123"/>
              <a:gd name="T70" fmla="*/ 82 w 104"/>
              <a:gd name="T71" fmla="*/ 107 h 123"/>
              <a:gd name="T72" fmla="*/ 28 w 104"/>
              <a:gd name="T73" fmla="*/ 76 h 123"/>
              <a:gd name="T74" fmla="*/ 4 w 104"/>
              <a:gd name="T75" fmla="*/ 76 h 123"/>
              <a:gd name="T76" fmla="*/ 0 w 104"/>
              <a:gd name="T77" fmla="*/ 80 h 123"/>
              <a:gd name="T78" fmla="*/ 4 w 104"/>
              <a:gd name="T79" fmla="*/ 84 h 123"/>
              <a:gd name="T80" fmla="*/ 28 w 104"/>
              <a:gd name="T81" fmla="*/ 84 h 123"/>
              <a:gd name="T82" fmla="*/ 32 w 104"/>
              <a:gd name="T83" fmla="*/ 80 h 123"/>
              <a:gd name="T84" fmla="*/ 28 w 104"/>
              <a:gd name="T85" fmla="*/ 7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23">
                <a:moveTo>
                  <a:pt x="4" y="36"/>
                </a:moveTo>
                <a:cubicBezTo>
                  <a:pt x="76" y="36"/>
                  <a:pt x="76" y="36"/>
                  <a:pt x="76" y="36"/>
                </a:cubicBezTo>
                <a:cubicBezTo>
                  <a:pt x="78" y="36"/>
                  <a:pt x="80" y="34"/>
                  <a:pt x="80" y="32"/>
                </a:cubicBezTo>
                <a:cubicBezTo>
                  <a:pt x="80" y="30"/>
                  <a:pt x="78" y="28"/>
                  <a:pt x="76" y="28"/>
                </a:cubicBezTo>
                <a:cubicBezTo>
                  <a:pt x="4" y="28"/>
                  <a:pt x="4" y="28"/>
                  <a:pt x="4" y="28"/>
                </a:cubicBezTo>
                <a:cubicBezTo>
                  <a:pt x="2" y="28"/>
                  <a:pt x="0" y="30"/>
                  <a:pt x="0" y="32"/>
                </a:cubicBezTo>
                <a:cubicBezTo>
                  <a:pt x="0" y="34"/>
                  <a:pt x="2" y="36"/>
                  <a:pt x="4" y="36"/>
                </a:cubicBezTo>
                <a:close/>
                <a:moveTo>
                  <a:pt x="4" y="60"/>
                </a:moveTo>
                <a:cubicBezTo>
                  <a:pt x="48" y="60"/>
                  <a:pt x="48" y="60"/>
                  <a:pt x="48" y="60"/>
                </a:cubicBezTo>
                <a:cubicBezTo>
                  <a:pt x="50" y="60"/>
                  <a:pt x="52" y="58"/>
                  <a:pt x="52" y="56"/>
                </a:cubicBezTo>
                <a:cubicBezTo>
                  <a:pt x="52" y="54"/>
                  <a:pt x="50" y="52"/>
                  <a:pt x="48" y="52"/>
                </a:cubicBezTo>
                <a:cubicBezTo>
                  <a:pt x="4" y="52"/>
                  <a:pt x="4" y="52"/>
                  <a:pt x="4" y="52"/>
                </a:cubicBezTo>
                <a:cubicBezTo>
                  <a:pt x="2" y="52"/>
                  <a:pt x="0" y="54"/>
                  <a:pt x="0" y="56"/>
                </a:cubicBezTo>
                <a:cubicBezTo>
                  <a:pt x="0" y="58"/>
                  <a:pt x="2" y="60"/>
                  <a:pt x="4" y="60"/>
                </a:cubicBezTo>
                <a:close/>
                <a:moveTo>
                  <a:pt x="4" y="12"/>
                </a:moveTo>
                <a:cubicBezTo>
                  <a:pt x="76" y="12"/>
                  <a:pt x="76" y="12"/>
                  <a:pt x="76" y="12"/>
                </a:cubicBezTo>
                <a:cubicBezTo>
                  <a:pt x="78" y="12"/>
                  <a:pt x="80" y="10"/>
                  <a:pt x="80" y="8"/>
                </a:cubicBezTo>
                <a:cubicBezTo>
                  <a:pt x="80" y="6"/>
                  <a:pt x="78" y="4"/>
                  <a:pt x="76" y="4"/>
                </a:cubicBezTo>
                <a:cubicBezTo>
                  <a:pt x="4" y="4"/>
                  <a:pt x="4" y="4"/>
                  <a:pt x="4" y="4"/>
                </a:cubicBezTo>
                <a:cubicBezTo>
                  <a:pt x="2" y="4"/>
                  <a:pt x="0" y="6"/>
                  <a:pt x="0" y="8"/>
                </a:cubicBezTo>
                <a:cubicBezTo>
                  <a:pt x="0" y="10"/>
                  <a:pt x="2" y="12"/>
                  <a:pt x="4" y="12"/>
                </a:cubicBezTo>
                <a:close/>
                <a:moveTo>
                  <a:pt x="100" y="0"/>
                </a:moveTo>
                <a:cubicBezTo>
                  <a:pt x="98" y="0"/>
                  <a:pt x="96" y="2"/>
                  <a:pt x="96" y="4"/>
                </a:cubicBezTo>
                <a:cubicBezTo>
                  <a:pt x="96" y="69"/>
                  <a:pt x="96" y="69"/>
                  <a:pt x="96" y="69"/>
                </a:cubicBezTo>
                <a:cubicBezTo>
                  <a:pt x="87" y="63"/>
                  <a:pt x="73" y="63"/>
                  <a:pt x="60" y="70"/>
                </a:cubicBezTo>
                <a:cubicBezTo>
                  <a:pt x="43" y="80"/>
                  <a:pt x="36" y="97"/>
                  <a:pt x="43" y="109"/>
                </a:cubicBezTo>
                <a:cubicBezTo>
                  <a:pt x="50" y="122"/>
                  <a:pt x="69" y="123"/>
                  <a:pt x="85" y="114"/>
                </a:cubicBezTo>
                <a:cubicBezTo>
                  <a:pt x="97" y="107"/>
                  <a:pt x="104" y="95"/>
                  <a:pt x="104" y="84"/>
                </a:cubicBezTo>
                <a:cubicBezTo>
                  <a:pt x="104" y="84"/>
                  <a:pt x="104" y="84"/>
                  <a:pt x="104" y="84"/>
                </a:cubicBezTo>
                <a:cubicBezTo>
                  <a:pt x="104" y="4"/>
                  <a:pt x="104" y="4"/>
                  <a:pt x="104" y="4"/>
                </a:cubicBezTo>
                <a:cubicBezTo>
                  <a:pt x="104" y="2"/>
                  <a:pt x="102" y="0"/>
                  <a:pt x="100" y="0"/>
                </a:cubicBezTo>
                <a:close/>
                <a:moveTo>
                  <a:pt x="82" y="107"/>
                </a:moveTo>
                <a:cubicBezTo>
                  <a:pt x="70" y="115"/>
                  <a:pt x="55" y="114"/>
                  <a:pt x="50" y="106"/>
                </a:cubicBezTo>
                <a:cubicBezTo>
                  <a:pt x="44" y="97"/>
                  <a:pt x="50" y="84"/>
                  <a:pt x="62" y="77"/>
                </a:cubicBezTo>
                <a:cubicBezTo>
                  <a:pt x="74" y="69"/>
                  <a:pt x="89" y="70"/>
                  <a:pt x="95" y="78"/>
                </a:cubicBezTo>
                <a:cubicBezTo>
                  <a:pt x="100" y="87"/>
                  <a:pt x="94" y="100"/>
                  <a:pt x="82" y="107"/>
                </a:cubicBezTo>
                <a:close/>
                <a:moveTo>
                  <a:pt x="28" y="76"/>
                </a:moveTo>
                <a:cubicBezTo>
                  <a:pt x="4" y="76"/>
                  <a:pt x="4" y="76"/>
                  <a:pt x="4" y="76"/>
                </a:cubicBezTo>
                <a:cubicBezTo>
                  <a:pt x="2" y="76"/>
                  <a:pt x="0" y="78"/>
                  <a:pt x="0" y="80"/>
                </a:cubicBezTo>
                <a:cubicBezTo>
                  <a:pt x="0" y="82"/>
                  <a:pt x="2" y="84"/>
                  <a:pt x="4" y="84"/>
                </a:cubicBezTo>
                <a:cubicBezTo>
                  <a:pt x="28" y="84"/>
                  <a:pt x="28" y="84"/>
                  <a:pt x="28" y="84"/>
                </a:cubicBezTo>
                <a:cubicBezTo>
                  <a:pt x="30" y="84"/>
                  <a:pt x="32" y="82"/>
                  <a:pt x="32" y="80"/>
                </a:cubicBezTo>
                <a:cubicBezTo>
                  <a:pt x="32" y="78"/>
                  <a:pt x="30" y="76"/>
                  <a:pt x="28" y="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椭圆 49"/>
          <p:cNvSpPr/>
          <p:nvPr/>
        </p:nvSpPr>
        <p:spPr>
          <a:xfrm>
            <a:off x="7019039"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9"/>
          <p:cNvSpPr>
            <a:spLocks noEditPoints="1"/>
          </p:cNvSpPr>
          <p:nvPr/>
        </p:nvSpPr>
        <p:spPr bwMode="auto">
          <a:xfrm>
            <a:off x="7229694" y="3701595"/>
            <a:ext cx="269157" cy="252223"/>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文本框 80"/>
          <p:cNvSpPr txBox="1"/>
          <p:nvPr/>
        </p:nvSpPr>
        <p:spPr>
          <a:xfrm>
            <a:off x="754546"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1416629"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3" name="文本框 82"/>
          <p:cNvSpPr txBox="1"/>
          <p:nvPr/>
        </p:nvSpPr>
        <p:spPr>
          <a:xfrm>
            <a:off x="6063459"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4" name="文本框 83"/>
          <p:cNvSpPr txBox="1"/>
          <p:nvPr/>
        </p:nvSpPr>
        <p:spPr>
          <a:xfrm>
            <a:off x="6725542"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2412314"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6" name="文本框 85"/>
          <p:cNvSpPr txBox="1"/>
          <p:nvPr/>
        </p:nvSpPr>
        <p:spPr>
          <a:xfrm>
            <a:off x="3074397"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7" name="文本框 86"/>
          <p:cNvSpPr txBox="1"/>
          <p:nvPr/>
        </p:nvSpPr>
        <p:spPr>
          <a:xfrm>
            <a:off x="7822776"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8484859"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9" name="文本框 68"/>
          <p:cNvSpPr txBox="1"/>
          <p:nvPr/>
        </p:nvSpPr>
        <p:spPr>
          <a:xfrm>
            <a:off x="1342723" y="178376"/>
            <a:ext cx="31559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0" name="矩形 6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898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750"/>
                                        <p:tgtEl>
                                          <p:spTgt spid="6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6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6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750"/>
                                        <p:tgtEl>
                                          <p:spTgt spid="7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0"/>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750"/>
                                        <p:tgtEl>
                                          <p:spTgt spid="42"/>
                                        </p:tgtEl>
                                      </p:cBhvr>
                                    </p:animEffect>
                                  </p:childTnLst>
                                </p:cTn>
                              </p:par>
                              <p:par>
                                <p:cTn id="20" presetID="63" presetClass="path" presetSubtype="0" decel="50000" fill="hold" grpId="1" nodeType="withEffect">
                                  <p:stCondLst>
                                    <p:cond delay="1500"/>
                                  </p:stCondLst>
                                  <p:childTnLst>
                                    <p:animMotion origin="layout" path="M 0.01523 2.96296E-6 L -0.10886 2.96296E-6 " pathEditMode="relative" rAng="0" ptsTypes="AA">
                                      <p:cBhvr>
                                        <p:cTn id="21" dur="750" spd="-100000" fill="hold"/>
                                        <p:tgtEl>
                                          <p:spTgt spid="42"/>
                                        </p:tgtEl>
                                        <p:attrNameLst>
                                          <p:attrName>ppt_x</p:attrName>
                                          <p:attrName>ppt_y</p:attrName>
                                        </p:attrNameLst>
                                      </p:cBhvr>
                                      <p:rCtr x="-6211" y="0"/>
                                    </p:animMotion>
                                  </p:childTnLst>
                                </p:cTn>
                              </p:par>
                              <p:par>
                                <p:cTn id="22" presetID="35" presetClass="path" presetSubtype="0" accel="50000" decel="50000" fill="hold" grpId="2" nodeType="withEffect">
                                  <p:stCondLst>
                                    <p:cond delay="2250"/>
                                  </p:stCondLst>
                                  <p:childTnLst>
                                    <p:animMotion origin="layout" path="M 0.01601 2.96296E-6 L 4.16667E-6 2.96296E-6 " pathEditMode="relative" rAng="0" ptsTypes="AA">
                                      <p:cBhvr>
                                        <p:cTn id="23" dur="750" fill="hold"/>
                                        <p:tgtEl>
                                          <p:spTgt spid="42"/>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path" presetSubtype="0" decel="30000" fill="hold" grpId="1" nodeType="withEffect">
                                  <p:stCondLst>
                                    <p:cond delay="1500"/>
                                  </p:stCondLst>
                                  <p:childTnLst>
                                    <p:animMotion origin="layout" path="M 3.125E-6 -0.03981 L 3.125E-6 0.14815 " pathEditMode="relative" rAng="0" ptsTypes="AA">
                                      <p:cBhvr>
                                        <p:cTn id="28" dur="750" spd="-100000" fill="hold"/>
                                        <p:tgtEl>
                                          <p:spTgt spid="27"/>
                                        </p:tgtEl>
                                        <p:attrNameLst>
                                          <p:attrName>ppt_x</p:attrName>
                                          <p:attrName>ppt_y</p:attrName>
                                        </p:attrNameLst>
                                      </p:cBhvr>
                                      <p:rCtr x="0" y="9398"/>
                                    </p:animMotion>
                                  </p:childTnLst>
                                </p:cTn>
                              </p:par>
                              <p:par>
                                <p:cTn id="29" presetID="42" presetClass="path" presetSubtype="0" accel="30000" decel="30000" fill="hold" grpId="2" nodeType="withEffect">
                                  <p:stCondLst>
                                    <p:cond delay="2250"/>
                                  </p:stCondLst>
                                  <p:childTnLst>
                                    <p:animMotion origin="layout" path="M 3.125E-6 -0.03981 L 3.125E-6 -3.7037E-6 " pathEditMode="relative" rAng="0" ptsTypes="AA">
                                      <p:cBhvr>
                                        <p:cTn id="30" dur="750" fill="hold"/>
                                        <p:tgtEl>
                                          <p:spTgt spid="27"/>
                                        </p:tgtEl>
                                        <p:attrNameLst>
                                          <p:attrName>ppt_x</p:attrName>
                                          <p:attrName>ppt_y</p:attrName>
                                        </p:attrNameLst>
                                      </p:cBhvr>
                                      <p:rCtr x="0" y="1991"/>
                                    </p:animMotion>
                                  </p:childTnLst>
                                </p:cTn>
                              </p:par>
                              <p:par>
                                <p:cTn id="31" presetID="10" presetClass="entr" presetSubtype="0" fill="hold" grpId="0" nodeType="withEffect">
                                  <p:stCondLst>
                                    <p:cond delay="15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64" presetClass="path" presetSubtype="0" decel="30000" fill="hold" grpId="1" nodeType="withEffect">
                                  <p:stCondLst>
                                    <p:cond delay="1500"/>
                                  </p:stCondLst>
                                  <p:childTnLst>
                                    <p:animMotion origin="layout" path="M -4.58333E-6 0.03889 L -4.58333E-6 -0.14814 " pathEditMode="relative" rAng="0" ptsTypes="AA">
                                      <p:cBhvr>
                                        <p:cTn id="35" dur="750" spd="-100000" fill="hold"/>
                                        <p:tgtEl>
                                          <p:spTgt spid="50"/>
                                        </p:tgtEl>
                                        <p:attrNameLst>
                                          <p:attrName>ppt_x</p:attrName>
                                          <p:attrName>ppt_y</p:attrName>
                                        </p:attrNameLst>
                                      </p:cBhvr>
                                      <p:rCtr x="0" y="-9352"/>
                                    </p:animMotion>
                                  </p:childTnLst>
                                </p:cTn>
                              </p:par>
                              <p:par>
                                <p:cTn id="36" presetID="64" presetClass="path" presetSubtype="0" accel="30000" decel="30000" fill="hold" grpId="2" nodeType="withEffect">
                                  <p:stCondLst>
                                    <p:cond delay="2250"/>
                                  </p:stCondLst>
                                  <p:childTnLst>
                                    <p:animMotion origin="layout" path="M -4.58333E-6 0.03843 L -4.58333E-6 -3.7037E-6 " pathEditMode="relative" rAng="0" ptsTypes="AA">
                                      <p:cBhvr>
                                        <p:cTn id="37" dur="750" fill="hold"/>
                                        <p:tgtEl>
                                          <p:spTgt spid="50"/>
                                        </p:tgtEl>
                                        <p:attrNameLst>
                                          <p:attrName>ppt_x</p:attrName>
                                          <p:attrName>ppt_y</p:attrName>
                                        </p:attrNameLst>
                                      </p:cBhvr>
                                      <p:rCtr x="0" y="-1921"/>
                                    </p:animMotion>
                                  </p:childTnLst>
                                </p:cTn>
                              </p:par>
                              <p:par>
                                <p:cTn id="38" presetID="10" presetClass="entr" presetSubtype="0" fill="hold" grpId="0" nodeType="withEffect">
                                  <p:stCondLst>
                                    <p:cond delay="15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750"/>
                                        <p:tgtEl>
                                          <p:spTgt spid="23"/>
                                        </p:tgtEl>
                                      </p:cBhvr>
                                    </p:animEffect>
                                  </p:childTnLst>
                                </p:cTn>
                              </p:par>
                              <p:par>
                                <p:cTn id="41" presetID="63" presetClass="path" presetSubtype="0" decel="50000" fill="hold" grpId="1" nodeType="withEffect">
                                  <p:stCondLst>
                                    <p:cond delay="1500"/>
                                  </p:stCondLst>
                                  <p:childTnLst>
                                    <p:animMotion origin="layout" path="M -0.01562 -3.7037E-6 L 0.11081 -3.7037E-6 " pathEditMode="relative" rAng="0" ptsTypes="AA">
                                      <p:cBhvr>
                                        <p:cTn id="42" dur="750" spd="-100000" fill="hold"/>
                                        <p:tgtEl>
                                          <p:spTgt spid="23"/>
                                        </p:tgtEl>
                                        <p:attrNameLst>
                                          <p:attrName>ppt_x</p:attrName>
                                          <p:attrName>ppt_y</p:attrName>
                                        </p:attrNameLst>
                                      </p:cBhvr>
                                      <p:rCtr x="6315" y="0"/>
                                    </p:animMotion>
                                  </p:childTnLst>
                                </p:cTn>
                              </p:par>
                              <p:par>
                                <p:cTn id="43" presetID="35" presetClass="path" presetSubtype="0" accel="50000" decel="50000" fill="hold" grpId="2" nodeType="withEffect">
                                  <p:stCondLst>
                                    <p:cond delay="2250"/>
                                  </p:stCondLst>
                                  <p:childTnLst>
                                    <p:animMotion origin="layout" path="M -0.01562 -3.7037E-6 L -2.29167E-6 -3.7037E-6 " pathEditMode="relative" rAng="0" ptsTypes="AA">
                                      <p:cBhvr>
                                        <p:cTn id="44" dur="750" fill="hold"/>
                                        <p:tgtEl>
                                          <p:spTgt spid="23"/>
                                        </p:tgtEl>
                                        <p:attrNameLst>
                                          <p:attrName>ppt_x</p:attrName>
                                          <p:attrName>ppt_y</p:attrName>
                                        </p:attrNameLst>
                                      </p:cBhvr>
                                      <p:rCtr x="781" y="0"/>
                                    </p:animMotion>
                                  </p:childTnLst>
                                </p:cTn>
                              </p:par>
                              <p:par>
                                <p:cTn id="45" presetID="10" presetClass="entr" presetSubtype="0" fill="hold" nodeType="withEffect">
                                  <p:stCondLst>
                                    <p:cond delay="225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750"/>
                                        <p:tgtEl>
                                          <p:spTgt spid="21"/>
                                        </p:tgtEl>
                                      </p:cBhvr>
                                    </p:animEffect>
                                  </p:childTnLst>
                                </p:cTn>
                              </p:par>
                              <p:par>
                                <p:cTn id="48" presetID="10" presetClass="entr" presetSubtype="0" fill="hold" nodeType="withEffect">
                                  <p:stCondLst>
                                    <p:cond delay="225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750"/>
                                        <p:tgtEl>
                                          <p:spTgt spid="22"/>
                                        </p:tgtEl>
                                      </p:cBhvr>
                                    </p:animEffect>
                                  </p:childTnLst>
                                </p:cTn>
                              </p:par>
                              <p:par>
                                <p:cTn id="51" presetID="10" presetClass="entr" presetSubtype="0" fill="hold" nodeType="withEffect">
                                  <p:stCondLst>
                                    <p:cond delay="225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750"/>
                                        <p:tgtEl>
                                          <p:spTgt spid="126"/>
                                        </p:tgtEl>
                                      </p:cBhvr>
                                    </p:animEffect>
                                  </p:childTnLst>
                                </p:cTn>
                              </p:par>
                              <p:par>
                                <p:cTn id="54" presetID="10" presetClass="entr" presetSubtype="0" fill="hold" nodeType="withEffect">
                                  <p:stCondLst>
                                    <p:cond delay="2250"/>
                                  </p:stCondLst>
                                  <p:childTnLst>
                                    <p:set>
                                      <p:cBhvr>
                                        <p:cTn id="55" dur="1" fill="hold">
                                          <p:stCondLst>
                                            <p:cond delay="0"/>
                                          </p:stCondLst>
                                        </p:cTn>
                                        <p:tgtEl>
                                          <p:spTgt spid="121"/>
                                        </p:tgtEl>
                                        <p:attrNameLst>
                                          <p:attrName>style.visibility</p:attrName>
                                        </p:attrNameLst>
                                      </p:cBhvr>
                                      <p:to>
                                        <p:strVal val="visible"/>
                                      </p:to>
                                    </p:set>
                                    <p:animEffect transition="in" filter="fade">
                                      <p:cBhvr>
                                        <p:cTn id="56" dur="750"/>
                                        <p:tgtEl>
                                          <p:spTgt spid="121"/>
                                        </p:tgtEl>
                                      </p:cBhvr>
                                    </p:animEffect>
                                  </p:childTnLst>
                                </p:cTn>
                              </p:par>
                              <p:par>
                                <p:cTn id="57" presetID="8" presetClass="emph" presetSubtype="0" fill="hold" nodeType="withEffect">
                                  <p:stCondLst>
                                    <p:cond delay="2250"/>
                                  </p:stCondLst>
                                  <p:childTnLst>
                                    <p:animRot by="10800000">
                                      <p:cBhvr>
                                        <p:cTn id="58" dur="10" fill="hold"/>
                                        <p:tgtEl>
                                          <p:spTgt spid="21"/>
                                        </p:tgtEl>
                                        <p:attrNameLst>
                                          <p:attrName>r</p:attrName>
                                        </p:attrNameLst>
                                      </p:cBhvr>
                                    </p:animRot>
                                  </p:childTnLst>
                                </p:cTn>
                              </p:par>
                              <p:par>
                                <p:cTn id="59" presetID="8" presetClass="emph" presetSubtype="0" fill="hold" nodeType="withEffect">
                                  <p:stCondLst>
                                    <p:cond delay="2250"/>
                                  </p:stCondLst>
                                  <p:childTnLst>
                                    <p:animRot by="10800000">
                                      <p:cBhvr>
                                        <p:cTn id="60" dur="10" fill="hold"/>
                                        <p:tgtEl>
                                          <p:spTgt spid="22"/>
                                        </p:tgtEl>
                                        <p:attrNameLst>
                                          <p:attrName>r</p:attrName>
                                        </p:attrNameLst>
                                      </p:cBhvr>
                                    </p:animRot>
                                  </p:childTnLst>
                                </p:cTn>
                              </p:par>
                              <p:par>
                                <p:cTn id="61" presetID="8" presetClass="emph" presetSubtype="0" fill="hold" nodeType="withEffect">
                                  <p:stCondLst>
                                    <p:cond delay="2250"/>
                                  </p:stCondLst>
                                  <p:childTnLst>
                                    <p:animRot by="10800000">
                                      <p:cBhvr>
                                        <p:cTn id="62" dur="10" fill="hold"/>
                                        <p:tgtEl>
                                          <p:spTgt spid="126"/>
                                        </p:tgtEl>
                                        <p:attrNameLst>
                                          <p:attrName>r</p:attrName>
                                        </p:attrNameLst>
                                      </p:cBhvr>
                                    </p:animRot>
                                  </p:childTnLst>
                                </p:cTn>
                              </p:par>
                              <p:par>
                                <p:cTn id="63" presetID="8" presetClass="emph" presetSubtype="0" fill="hold" nodeType="withEffect">
                                  <p:stCondLst>
                                    <p:cond delay="2250"/>
                                  </p:stCondLst>
                                  <p:childTnLst>
                                    <p:animRot by="10800000">
                                      <p:cBhvr>
                                        <p:cTn id="64" dur="10" fill="hold"/>
                                        <p:tgtEl>
                                          <p:spTgt spid="121"/>
                                        </p:tgtEl>
                                        <p:attrNameLst>
                                          <p:attrName>r</p:attrName>
                                        </p:attrNameLst>
                                      </p:cBhvr>
                                    </p:animRot>
                                  </p:childTnLst>
                                </p:cTn>
                              </p:par>
                              <p:par>
                                <p:cTn id="65" presetID="8" presetClass="emph" presetSubtype="0" fill="hold" nodeType="withEffect">
                                  <p:stCondLst>
                                    <p:cond delay="2250"/>
                                  </p:stCondLst>
                                  <p:childTnLst>
                                    <p:animRot by="10800000">
                                      <p:cBhvr>
                                        <p:cTn id="66" dur="750" fill="hold"/>
                                        <p:tgtEl>
                                          <p:spTgt spid="21"/>
                                        </p:tgtEl>
                                        <p:attrNameLst>
                                          <p:attrName>r</p:attrName>
                                        </p:attrNameLst>
                                      </p:cBhvr>
                                    </p:animRot>
                                  </p:childTnLst>
                                </p:cTn>
                              </p:par>
                              <p:par>
                                <p:cTn id="67" presetID="8" presetClass="emph" presetSubtype="0" fill="hold" nodeType="withEffect">
                                  <p:stCondLst>
                                    <p:cond delay="2250"/>
                                  </p:stCondLst>
                                  <p:childTnLst>
                                    <p:animRot by="10800000">
                                      <p:cBhvr>
                                        <p:cTn id="68" dur="750" fill="hold"/>
                                        <p:tgtEl>
                                          <p:spTgt spid="22"/>
                                        </p:tgtEl>
                                        <p:attrNameLst>
                                          <p:attrName>r</p:attrName>
                                        </p:attrNameLst>
                                      </p:cBhvr>
                                    </p:animRot>
                                  </p:childTnLst>
                                </p:cTn>
                              </p:par>
                              <p:par>
                                <p:cTn id="69" presetID="8" presetClass="emph" presetSubtype="0" fill="hold" nodeType="withEffect">
                                  <p:stCondLst>
                                    <p:cond delay="2250"/>
                                  </p:stCondLst>
                                  <p:childTnLst>
                                    <p:animRot by="10800000">
                                      <p:cBhvr>
                                        <p:cTn id="70" dur="750" fill="hold"/>
                                        <p:tgtEl>
                                          <p:spTgt spid="126"/>
                                        </p:tgtEl>
                                        <p:attrNameLst>
                                          <p:attrName>r</p:attrName>
                                        </p:attrNameLst>
                                      </p:cBhvr>
                                    </p:animRot>
                                  </p:childTnLst>
                                </p:cTn>
                              </p:par>
                              <p:par>
                                <p:cTn id="71" presetID="8" presetClass="emph" presetSubtype="0" fill="hold" nodeType="withEffect">
                                  <p:stCondLst>
                                    <p:cond delay="2250"/>
                                  </p:stCondLst>
                                  <p:childTnLst>
                                    <p:animRot by="10800000">
                                      <p:cBhvr>
                                        <p:cTn id="72" dur="750" fill="hold"/>
                                        <p:tgtEl>
                                          <p:spTgt spid="121"/>
                                        </p:tgtEl>
                                        <p:attrNameLst>
                                          <p:attrName>r</p:attrName>
                                        </p:attrNameLst>
                                      </p:cBhvr>
                                    </p:animRot>
                                  </p:childTnLst>
                                </p:cTn>
                              </p:par>
                              <p:par>
                                <p:cTn id="73" presetID="53" presetClass="entr" presetSubtype="16" fill="hold" grpId="0" nodeType="withEffect">
                                  <p:stCondLst>
                                    <p:cond delay="2250"/>
                                  </p:stCondLst>
                                  <p:childTnLst>
                                    <p:set>
                                      <p:cBhvr>
                                        <p:cTn id="74" dur="1" fill="hold">
                                          <p:stCondLst>
                                            <p:cond delay="0"/>
                                          </p:stCondLst>
                                        </p:cTn>
                                        <p:tgtEl>
                                          <p:spTgt spid="44"/>
                                        </p:tgtEl>
                                        <p:attrNameLst>
                                          <p:attrName>style.visibility</p:attrName>
                                        </p:attrNameLst>
                                      </p:cBhvr>
                                      <p:to>
                                        <p:strVal val="visible"/>
                                      </p:to>
                                    </p:set>
                                    <p:anim calcmode="lin" valueType="num">
                                      <p:cBhvr>
                                        <p:cTn id="75" dur="750" fill="hold"/>
                                        <p:tgtEl>
                                          <p:spTgt spid="44"/>
                                        </p:tgtEl>
                                        <p:attrNameLst>
                                          <p:attrName>ppt_w</p:attrName>
                                        </p:attrNameLst>
                                      </p:cBhvr>
                                      <p:tavLst>
                                        <p:tav tm="0">
                                          <p:val>
                                            <p:fltVal val="0"/>
                                          </p:val>
                                        </p:tav>
                                        <p:tav tm="100000">
                                          <p:val>
                                            <p:strVal val="#ppt_w"/>
                                          </p:val>
                                        </p:tav>
                                      </p:tavLst>
                                    </p:anim>
                                    <p:anim calcmode="lin" valueType="num">
                                      <p:cBhvr>
                                        <p:cTn id="76" dur="750" fill="hold"/>
                                        <p:tgtEl>
                                          <p:spTgt spid="44"/>
                                        </p:tgtEl>
                                        <p:attrNameLst>
                                          <p:attrName>ppt_h</p:attrName>
                                        </p:attrNameLst>
                                      </p:cBhvr>
                                      <p:tavLst>
                                        <p:tav tm="0">
                                          <p:val>
                                            <p:fltVal val="0"/>
                                          </p:val>
                                        </p:tav>
                                        <p:tav tm="100000">
                                          <p:val>
                                            <p:strVal val="#ppt_h"/>
                                          </p:val>
                                        </p:tav>
                                      </p:tavLst>
                                    </p:anim>
                                    <p:animEffect transition="in" filter="fade">
                                      <p:cBhvr>
                                        <p:cTn id="77" dur="750"/>
                                        <p:tgtEl>
                                          <p:spTgt spid="44"/>
                                        </p:tgtEl>
                                      </p:cBhvr>
                                    </p:animEffect>
                                  </p:childTnLst>
                                </p:cTn>
                              </p:par>
                              <p:par>
                                <p:cTn id="78" presetID="53" presetClass="entr" presetSubtype="16" fill="hold" grpId="0" nodeType="withEffect">
                                  <p:stCondLst>
                                    <p:cond delay="2250"/>
                                  </p:stCondLst>
                                  <p:childTnLst>
                                    <p:set>
                                      <p:cBhvr>
                                        <p:cTn id="79" dur="1" fill="hold">
                                          <p:stCondLst>
                                            <p:cond delay="0"/>
                                          </p:stCondLst>
                                        </p:cTn>
                                        <p:tgtEl>
                                          <p:spTgt spid="29"/>
                                        </p:tgtEl>
                                        <p:attrNameLst>
                                          <p:attrName>style.visibility</p:attrName>
                                        </p:attrNameLst>
                                      </p:cBhvr>
                                      <p:to>
                                        <p:strVal val="visible"/>
                                      </p:to>
                                    </p:set>
                                    <p:anim calcmode="lin" valueType="num">
                                      <p:cBhvr>
                                        <p:cTn id="80" dur="750" fill="hold"/>
                                        <p:tgtEl>
                                          <p:spTgt spid="29"/>
                                        </p:tgtEl>
                                        <p:attrNameLst>
                                          <p:attrName>ppt_w</p:attrName>
                                        </p:attrNameLst>
                                      </p:cBhvr>
                                      <p:tavLst>
                                        <p:tav tm="0">
                                          <p:val>
                                            <p:fltVal val="0"/>
                                          </p:val>
                                        </p:tav>
                                        <p:tav tm="100000">
                                          <p:val>
                                            <p:strVal val="#ppt_w"/>
                                          </p:val>
                                        </p:tav>
                                      </p:tavLst>
                                    </p:anim>
                                    <p:anim calcmode="lin" valueType="num">
                                      <p:cBhvr>
                                        <p:cTn id="81" dur="750" fill="hold"/>
                                        <p:tgtEl>
                                          <p:spTgt spid="29"/>
                                        </p:tgtEl>
                                        <p:attrNameLst>
                                          <p:attrName>ppt_h</p:attrName>
                                        </p:attrNameLst>
                                      </p:cBhvr>
                                      <p:tavLst>
                                        <p:tav tm="0">
                                          <p:val>
                                            <p:fltVal val="0"/>
                                          </p:val>
                                        </p:tav>
                                        <p:tav tm="100000">
                                          <p:val>
                                            <p:strVal val="#ppt_h"/>
                                          </p:val>
                                        </p:tav>
                                      </p:tavLst>
                                    </p:anim>
                                    <p:animEffect transition="in" filter="fade">
                                      <p:cBhvr>
                                        <p:cTn id="82" dur="750"/>
                                        <p:tgtEl>
                                          <p:spTgt spid="29"/>
                                        </p:tgtEl>
                                      </p:cBhvr>
                                    </p:animEffect>
                                  </p:childTnLst>
                                </p:cTn>
                              </p:par>
                              <p:par>
                                <p:cTn id="83" presetID="53" presetClass="entr" presetSubtype="16" fill="hold" grpId="0" nodeType="withEffect">
                                  <p:stCondLst>
                                    <p:cond delay="2250"/>
                                  </p:stCondLst>
                                  <p:childTnLst>
                                    <p:set>
                                      <p:cBhvr>
                                        <p:cTn id="84" dur="1" fill="hold">
                                          <p:stCondLst>
                                            <p:cond delay="0"/>
                                          </p:stCondLst>
                                        </p:cTn>
                                        <p:tgtEl>
                                          <p:spTgt spid="52"/>
                                        </p:tgtEl>
                                        <p:attrNameLst>
                                          <p:attrName>style.visibility</p:attrName>
                                        </p:attrNameLst>
                                      </p:cBhvr>
                                      <p:to>
                                        <p:strVal val="visible"/>
                                      </p:to>
                                    </p:set>
                                    <p:anim calcmode="lin" valueType="num">
                                      <p:cBhvr>
                                        <p:cTn id="85" dur="750" fill="hold"/>
                                        <p:tgtEl>
                                          <p:spTgt spid="52"/>
                                        </p:tgtEl>
                                        <p:attrNameLst>
                                          <p:attrName>ppt_w</p:attrName>
                                        </p:attrNameLst>
                                      </p:cBhvr>
                                      <p:tavLst>
                                        <p:tav tm="0">
                                          <p:val>
                                            <p:fltVal val="0"/>
                                          </p:val>
                                        </p:tav>
                                        <p:tav tm="100000">
                                          <p:val>
                                            <p:strVal val="#ppt_w"/>
                                          </p:val>
                                        </p:tav>
                                      </p:tavLst>
                                    </p:anim>
                                    <p:anim calcmode="lin" valueType="num">
                                      <p:cBhvr>
                                        <p:cTn id="86" dur="750" fill="hold"/>
                                        <p:tgtEl>
                                          <p:spTgt spid="52"/>
                                        </p:tgtEl>
                                        <p:attrNameLst>
                                          <p:attrName>ppt_h</p:attrName>
                                        </p:attrNameLst>
                                      </p:cBhvr>
                                      <p:tavLst>
                                        <p:tav tm="0">
                                          <p:val>
                                            <p:fltVal val="0"/>
                                          </p:val>
                                        </p:tav>
                                        <p:tav tm="100000">
                                          <p:val>
                                            <p:strVal val="#ppt_h"/>
                                          </p:val>
                                        </p:tav>
                                      </p:tavLst>
                                    </p:anim>
                                    <p:animEffect transition="in" filter="fade">
                                      <p:cBhvr>
                                        <p:cTn id="87" dur="750"/>
                                        <p:tgtEl>
                                          <p:spTgt spid="52"/>
                                        </p:tgtEl>
                                      </p:cBhvr>
                                    </p:animEffect>
                                  </p:childTnLst>
                                </p:cTn>
                              </p:par>
                              <p:par>
                                <p:cTn id="88" presetID="53" presetClass="entr" presetSubtype="16" fill="hold" grpId="0" nodeType="withEffect">
                                  <p:stCondLst>
                                    <p:cond delay="2250"/>
                                  </p:stCondLst>
                                  <p:childTnLst>
                                    <p:set>
                                      <p:cBhvr>
                                        <p:cTn id="89" dur="1" fill="hold">
                                          <p:stCondLst>
                                            <p:cond delay="0"/>
                                          </p:stCondLst>
                                        </p:cTn>
                                        <p:tgtEl>
                                          <p:spTgt spid="25"/>
                                        </p:tgtEl>
                                        <p:attrNameLst>
                                          <p:attrName>style.visibility</p:attrName>
                                        </p:attrNameLst>
                                      </p:cBhvr>
                                      <p:to>
                                        <p:strVal val="visible"/>
                                      </p:to>
                                    </p:set>
                                    <p:anim calcmode="lin" valueType="num">
                                      <p:cBhvr>
                                        <p:cTn id="90" dur="750" fill="hold"/>
                                        <p:tgtEl>
                                          <p:spTgt spid="25"/>
                                        </p:tgtEl>
                                        <p:attrNameLst>
                                          <p:attrName>ppt_w</p:attrName>
                                        </p:attrNameLst>
                                      </p:cBhvr>
                                      <p:tavLst>
                                        <p:tav tm="0">
                                          <p:val>
                                            <p:fltVal val="0"/>
                                          </p:val>
                                        </p:tav>
                                        <p:tav tm="100000">
                                          <p:val>
                                            <p:strVal val="#ppt_w"/>
                                          </p:val>
                                        </p:tav>
                                      </p:tavLst>
                                    </p:anim>
                                    <p:anim calcmode="lin" valueType="num">
                                      <p:cBhvr>
                                        <p:cTn id="91" dur="750" fill="hold"/>
                                        <p:tgtEl>
                                          <p:spTgt spid="25"/>
                                        </p:tgtEl>
                                        <p:attrNameLst>
                                          <p:attrName>ppt_h</p:attrName>
                                        </p:attrNameLst>
                                      </p:cBhvr>
                                      <p:tavLst>
                                        <p:tav tm="0">
                                          <p:val>
                                            <p:fltVal val="0"/>
                                          </p:val>
                                        </p:tav>
                                        <p:tav tm="100000">
                                          <p:val>
                                            <p:strVal val="#ppt_h"/>
                                          </p:val>
                                        </p:tav>
                                      </p:tavLst>
                                    </p:anim>
                                    <p:animEffect transition="in" filter="fade">
                                      <p:cBhvr>
                                        <p:cTn id="92" dur="750"/>
                                        <p:tgtEl>
                                          <p:spTgt spid="25"/>
                                        </p:tgtEl>
                                      </p:cBhvr>
                                    </p:animEffect>
                                  </p:childTnLst>
                                </p:cTn>
                              </p:par>
                              <p:par>
                                <p:cTn id="93" presetID="10" presetClass="entr" presetSubtype="0" fill="hold" nodeType="withEffect">
                                  <p:stCondLst>
                                    <p:cond delay="2750"/>
                                  </p:stCondLst>
                                  <p:childTnLst>
                                    <p:set>
                                      <p:cBhvr>
                                        <p:cTn id="94" dur="1" fill="hold">
                                          <p:stCondLst>
                                            <p:cond delay="0"/>
                                          </p:stCondLst>
                                        </p:cTn>
                                        <p:tgtEl>
                                          <p:spTgt spid="113"/>
                                        </p:tgtEl>
                                        <p:attrNameLst>
                                          <p:attrName>style.visibility</p:attrName>
                                        </p:attrNameLst>
                                      </p:cBhvr>
                                      <p:to>
                                        <p:strVal val="visible"/>
                                      </p:to>
                                    </p:set>
                                    <p:animEffect transition="in" filter="fade">
                                      <p:cBhvr>
                                        <p:cTn id="95" dur="750"/>
                                        <p:tgtEl>
                                          <p:spTgt spid="113"/>
                                        </p:tgtEl>
                                      </p:cBhvr>
                                    </p:animEffect>
                                  </p:childTnLst>
                                </p:cTn>
                              </p:par>
                              <p:par>
                                <p:cTn id="96" presetID="10" presetClass="entr" presetSubtype="0" fill="hold" nodeType="withEffect">
                                  <p:stCondLst>
                                    <p:cond delay="275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750"/>
                                        <p:tgtEl>
                                          <p:spTgt spid="104"/>
                                        </p:tgtEl>
                                      </p:cBhvr>
                                    </p:animEffect>
                                  </p:childTnLst>
                                </p:cTn>
                              </p:par>
                              <p:par>
                                <p:cTn id="99" presetID="10" presetClass="entr" presetSubtype="0" fill="hold" nodeType="withEffect">
                                  <p:stCondLst>
                                    <p:cond delay="275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750"/>
                                        <p:tgtEl>
                                          <p:spTgt spid="105"/>
                                        </p:tgtEl>
                                      </p:cBhvr>
                                    </p:animEffect>
                                  </p:childTnLst>
                                </p:cTn>
                              </p:par>
                              <p:par>
                                <p:cTn id="102" presetID="10" presetClass="entr" presetSubtype="0" fill="hold" nodeType="withEffect">
                                  <p:stCondLst>
                                    <p:cond delay="275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750"/>
                                        <p:tgtEl>
                                          <p:spTgt spid="109"/>
                                        </p:tgtEl>
                                      </p:cBhvr>
                                    </p:animEffect>
                                  </p:childTnLst>
                                </p:cTn>
                              </p:par>
                              <p:par>
                                <p:cTn id="105" presetID="10" presetClass="entr" presetSubtype="0" fill="hold" nodeType="withEffect">
                                  <p:stCondLst>
                                    <p:cond delay="2750"/>
                                  </p:stCondLst>
                                  <p:childTnLst>
                                    <p:set>
                                      <p:cBhvr>
                                        <p:cTn id="106" dur="1" fill="hold">
                                          <p:stCondLst>
                                            <p:cond delay="0"/>
                                          </p:stCondLst>
                                        </p:cTn>
                                        <p:tgtEl>
                                          <p:spTgt spid="117"/>
                                        </p:tgtEl>
                                        <p:attrNameLst>
                                          <p:attrName>style.visibility</p:attrName>
                                        </p:attrNameLst>
                                      </p:cBhvr>
                                      <p:to>
                                        <p:strVal val="visible"/>
                                      </p:to>
                                    </p:set>
                                    <p:animEffect transition="in" filter="fade">
                                      <p:cBhvr>
                                        <p:cTn id="107" dur="750"/>
                                        <p:tgtEl>
                                          <p:spTgt spid="117"/>
                                        </p:tgtEl>
                                      </p:cBhvr>
                                    </p:animEffect>
                                  </p:childTnLst>
                                </p:cTn>
                              </p:par>
                              <p:par>
                                <p:cTn id="108" presetID="22" presetClass="entr" presetSubtype="8" fill="hold" grpId="0" nodeType="withEffect">
                                  <p:stCondLst>
                                    <p:cond delay="2750"/>
                                  </p:stCondLst>
                                  <p:childTnLst>
                                    <p:set>
                                      <p:cBhvr>
                                        <p:cTn id="109" dur="1" fill="hold">
                                          <p:stCondLst>
                                            <p:cond delay="0"/>
                                          </p:stCondLst>
                                        </p:cTn>
                                        <p:tgtEl>
                                          <p:spTgt spid="82"/>
                                        </p:tgtEl>
                                        <p:attrNameLst>
                                          <p:attrName>style.visibility</p:attrName>
                                        </p:attrNameLst>
                                      </p:cBhvr>
                                      <p:to>
                                        <p:strVal val="visible"/>
                                      </p:to>
                                    </p:set>
                                    <p:animEffect transition="in" filter="wipe(left)">
                                      <p:cBhvr>
                                        <p:cTn id="110" dur="750"/>
                                        <p:tgtEl>
                                          <p:spTgt spid="82"/>
                                        </p:tgtEl>
                                      </p:cBhvr>
                                    </p:animEffect>
                                  </p:childTnLst>
                                </p:cTn>
                              </p:par>
                              <p:par>
                                <p:cTn id="111" presetID="22" presetClass="entr" presetSubtype="8" fill="hold" grpId="0" nodeType="withEffect">
                                  <p:stCondLst>
                                    <p:cond delay="2750"/>
                                  </p:stCondLst>
                                  <p:childTnLst>
                                    <p:set>
                                      <p:cBhvr>
                                        <p:cTn id="112" dur="1" fill="hold">
                                          <p:stCondLst>
                                            <p:cond delay="0"/>
                                          </p:stCondLst>
                                        </p:cTn>
                                        <p:tgtEl>
                                          <p:spTgt spid="84"/>
                                        </p:tgtEl>
                                        <p:attrNameLst>
                                          <p:attrName>style.visibility</p:attrName>
                                        </p:attrNameLst>
                                      </p:cBhvr>
                                      <p:to>
                                        <p:strVal val="visible"/>
                                      </p:to>
                                    </p:set>
                                    <p:animEffect transition="in" filter="wipe(left)">
                                      <p:cBhvr>
                                        <p:cTn id="113" dur="750"/>
                                        <p:tgtEl>
                                          <p:spTgt spid="84"/>
                                        </p:tgtEl>
                                      </p:cBhvr>
                                    </p:animEffect>
                                  </p:childTnLst>
                                </p:cTn>
                              </p:par>
                              <p:par>
                                <p:cTn id="114" presetID="22" presetClass="entr" presetSubtype="8" fill="hold" grpId="0" nodeType="withEffect">
                                  <p:stCondLst>
                                    <p:cond delay="2750"/>
                                  </p:stCondLst>
                                  <p:childTnLst>
                                    <p:set>
                                      <p:cBhvr>
                                        <p:cTn id="115" dur="1" fill="hold">
                                          <p:stCondLst>
                                            <p:cond delay="0"/>
                                          </p:stCondLst>
                                        </p:cTn>
                                        <p:tgtEl>
                                          <p:spTgt spid="86"/>
                                        </p:tgtEl>
                                        <p:attrNameLst>
                                          <p:attrName>style.visibility</p:attrName>
                                        </p:attrNameLst>
                                      </p:cBhvr>
                                      <p:to>
                                        <p:strVal val="visible"/>
                                      </p:to>
                                    </p:set>
                                    <p:animEffect transition="in" filter="wipe(left)">
                                      <p:cBhvr>
                                        <p:cTn id="116" dur="750"/>
                                        <p:tgtEl>
                                          <p:spTgt spid="86"/>
                                        </p:tgtEl>
                                      </p:cBhvr>
                                    </p:animEffect>
                                  </p:childTnLst>
                                </p:cTn>
                              </p:par>
                              <p:par>
                                <p:cTn id="117" presetID="22" presetClass="entr" presetSubtype="8" fill="hold" grpId="0" nodeType="withEffect">
                                  <p:stCondLst>
                                    <p:cond delay="2750"/>
                                  </p:stCondLst>
                                  <p:childTnLst>
                                    <p:set>
                                      <p:cBhvr>
                                        <p:cTn id="118" dur="1" fill="hold">
                                          <p:stCondLst>
                                            <p:cond delay="0"/>
                                          </p:stCondLst>
                                        </p:cTn>
                                        <p:tgtEl>
                                          <p:spTgt spid="88"/>
                                        </p:tgtEl>
                                        <p:attrNameLst>
                                          <p:attrName>style.visibility</p:attrName>
                                        </p:attrNameLst>
                                      </p:cBhvr>
                                      <p:to>
                                        <p:strVal val="visible"/>
                                      </p:to>
                                    </p:set>
                                    <p:animEffect transition="in" filter="wipe(left)">
                                      <p:cBhvr>
                                        <p:cTn id="119" dur="750"/>
                                        <p:tgtEl>
                                          <p:spTgt spid="88"/>
                                        </p:tgtEl>
                                      </p:cBhvr>
                                    </p:animEffect>
                                  </p:childTnLst>
                                </p:cTn>
                              </p:par>
                              <p:par>
                                <p:cTn id="120" presetID="10" presetClass="entr" presetSubtype="0" fill="hold" grpId="0" nodeType="withEffect">
                                  <p:stCondLst>
                                    <p:cond delay="3500"/>
                                  </p:stCondLst>
                                  <p:childTnLst>
                                    <p:set>
                                      <p:cBhvr>
                                        <p:cTn id="121" dur="1" fill="hold">
                                          <p:stCondLst>
                                            <p:cond delay="0"/>
                                          </p:stCondLst>
                                        </p:cTn>
                                        <p:tgtEl>
                                          <p:spTgt spid="81"/>
                                        </p:tgtEl>
                                        <p:attrNameLst>
                                          <p:attrName>style.visibility</p:attrName>
                                        </p:attrNameLst>
                                      </p:cBhvr>
                                      <p:to>
                                        <p:strVal val="visible"/>
                                      </p:to>
                                    </p:set>
                                    <p:animEffect transition="in" filter="fade">
                                      <p:cBhvr>
                                        <p:cTn id="122" dur="750"/>
                                        <p:tgtEl>
                                          <p:spTgt spid="81"/>
                                        </p:tgtEl>
                                      </p:cBhvr>
                                    </p:animEffect>
                                  </p:childTnLst>
                                </p:cTn>
                              </p:par>
                              <p:par>
                                <p:cTn id="123" presetID="10" presetClass="entr" presetSubtype="0" fill="hold" grpId="0" nodeType="withEffect">
                                  <p:stCondLst>
                                    <p:cond delay="350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750"/>
                                        <p:tgtEl>
                                          <p:spTgt spid="83"/>
                                        </p:tgtEl>
                                      </p:cBhvr>
                                    </p:animEffect>
                                  </p:childTnLst>
                                </p:cTn>
                              </p:par>
                              <p:par>
                                <p:cTn id="126" presetID="10" presetClass="entr" presetSubtype="0" fill="hold" grpId="0" nodeType="withEffect">
                                  <p:stCondLst>
                                    <p:cond delay="350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750"/>
                                        <p:tgtEl>
                                          <p:spTgt spid="85"/>
                                        </p:tgtEl>
                                      </p:cBhvr>
                                    </p:animEffect>
                                  </p:childTnLst>
                                </p:cTn>
                              </p:par>
                              <p:par>
                                <p:cTn id="129" presetID="10" presetClass="entr" presetSubtype="0" fill="hold" grpId="0" nodeType="withEffect">
                                  <p:stCondLst>
                                    <p:cond delay="3500"/>
                                  </p:stCondLst>
                                  <p:childTnLst>
                                    <p:set>
                                      <p:cBhvr>
                                        <p:cTn id="130" dur="1" fill="hold">
                                          <p:stCondLst>
                                            <p:cond delay="0"/>
                                          </p:stCondLst>
                                        </p:cTn>
                                        <p:tgtEl>
                                          <p:spTgt spid="87"/>
                                        </p:tgtEl>
                                        <p:attrNameLst>
                                          <p:attrName>style.visibility</p:attrName>
                                        </p:attrNameLst>
                                      </p:cBhvr>
                                      <p:to>
                                        <p:strVal val="visible"/>
                                      </p:to>
                                    </p:set>
                                    <p:animEffect transition="in" filter="fade">
                                      <p:cBhvr>
                                        <p:cTn id="131" dur="750"/>
                                        <p:tgtEl>
                                          <p:spTgt spid="87"/>
                                        </p:tgtEl>
                                      </p:cBhvr>
                                    </p:animEffect>
                                  </p:childTnLst>
                                </p:cTn>
                              </p:par>
                            </p:childTnLst>
                          </p:cTn>
                        </p:par>
                        <p:par>
                          <p:cTn id="132" fill="hold">
                            <p:stCondLst>
                              <p:cond delay="4250"/>
                            </p:stCondLst>
                            <p:childTnLst>
                              <p:par>
                                <p:cTn id="133" presetID="10"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fade">
                                      <p:cBhvr>
                                        <p:cTn id="13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9" grpId="0" animBg="1"/>
      <p:bldP spid="23" grpId="0" animBg="1"/>
      <p:bldP spid="23" grpId="1" animBg="1"/>
      <p:bldP spid="23" grpId="2" animBg="1"/>
      <p:bldP spid="25" grpId="0" animBg="1"/>
      <p:bldP spid="42" grpId="0" animBg="1"/>
      <p:bldP spid="42" grpId="1" animBg="1"/>
      <p:bldP spid="42" grpId="2" animBg="1"/>
      <p:bldP spid="44" grpId="0" animBg="1"/>
      <p:bldP spid="50" grpId="0" animBg="1"/>
      <p:bldP spid="50" grpId="1" animBg="1"/>
      <p:bldP spid="50" grpId="2" animBg="1"/>
      <p:bldP spid="52" grpId="0" animBg="1"/>
      <p:bldP spid="81" grpId="0"/>
      <p:bldP spid="82" grpId="0"/>
      <p:bldP spid="83" grpId="0"/>
      <p:bldP spid="84" grpId="0"/>
      <p:bldP spid="85" grpId="0"/>
      <p:bldP spid="86" grpId="0"/>
      <p:bldP spid="87" grpId="0"/>
      <p:bldP spid="88" grpId="0"/>
      <p:bldP spid="69" grpId="0"/>
      <p:bldP spid="69" grpId="1"/>
      <p:bldP spid="69" grpId="2"/>
      <p:bldP spid="70" grpId="0"/>
      <p:bldP spid="70" grpId="1"/>
      <p:bldP spid="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图表 24"/>
          <p:cNvGraphicFramePr/>
          <p:nvPr>
            <p:extLst/>
          </p:nvPr>
        </p:nvGraphicFramePr>
        <p:xfrm>
          <a:off x="5220493" y="2356269"/>
          <a:ext cx="4742204" cy="3161464"/>
        </p:xfrm>
        <a:graphic>
          <a:graphicData uri="http://schemas.openxmlformats.org/drawingml/2006/chart">
            <c:chart xmlns:c="http://schemas.openxmlformats.org/drawingml/2006/chart" xmlns:r="http://schemas.openxmlformats.org/officeDocument/2006/relationships" r:id="rId4"/>
          </a:graphicData>
        </a:graphic>
      </p:graphicFrame>
      <p:sp>
        <p:nvSpPr>
          <p:cNvPr id="28" name="圆角矩形 27"/>
          <p:cNvSpPr/>
          <p:nvPr/>
        </p:nvSpPr>
        <p:spPr>
          <a:xfrm>
            <a:off x="9577174" y="2922592"/>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77174" y="359743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77174" y="4209107"/>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577174" y="4820782"/>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67902" y="288838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4" name="文本框 33"/>
          <p:cNvSpPr txBox="1"/>
          <p:nvPr/>
        </p:nvSpPr>
        <p:spPr>
          <a:xfrm>
            <a:off x="9867902" y="4135921"/>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5" name="文本框 34"/>
          <p:cNvSpPr txBox="1"/>
          <p:nvPr/>
        </p:nvSpPr>
        <p:spPr>
          <a:xfrm>
            <a:off x="9867902" y="352424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6" name="文本框 35"/>
          <p:cNvSpPr txBox="1"/>
          <p:nvPr/>
        </p:nvSpPr>
        <p:spPr>
          <a:xfrm>
            <a:off x="9867902" y="474759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7" name="文本框 36"/>
          <p:cNvSpPr txBox="1"/>
          <p:nvPr/>
        </p:nvSpPr>
        <p:spPr>
          <a:xfrm>
            <a:off x="993034" y="2721400"/>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38" name="矩形 37"/>
          <p:cNvSpPr/>
          <p:nvPr/>
        </p:nvSpPr>
        <p:spPr>
          <a:xfrm>
            <a:off x="993035" y="3281884"/>
            <a:ext cx="4539548" cy="958404"/>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39" name="矩形 38"/>
          <p:cNvSpPr/>
          <p:nvPr/>
        </p:nvSpPr>
        <p:spPr>
          <a:xfrm>
            <a:off x="993035" y="4395472"/>
            <a:ext cx="4539548" cy="978729"/>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0" name="圆角矩形 39"/>
          <p:cNvSpPr/>
          <p:nvPr/>
        </p:nvSpPr>
        <p:spPr>
          <a:xfrm>
            <a:off x="754546" y="2810858"/>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54546" y="339340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54546" y="4478235"/>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3404" y="213359"/>
            <a:ext cx="662362" cy="584775"/>
          </a:xfrm>
          <a:prstGeom prst="rect">
            <a:avLst/>
          </a:prstGeom>
        </p:spPr>
        <p:txBody>
          <a:bodyPr wrap="none">
            <a:spAutoFit/>
          </a:bodyPr>
          <a:lstStyle/>
          <a:p>
            <a:pPr algn="ctr"/>
            <a:r>
              <a:rPr lang="en-US" altLang="zh-CN" sz="3200" dirty="0">
                <a:solidFill>
                  <a:schemeClr val="tx1">
                    <a:lumMod val="75000"/>
                    <a:lumOff val="25000"/>
                  </a:schemeClr>
                </a:solidFill>
              </a:rPr>
              <a:t>01</a:t>
            </a:r>
            <a:endParaRPr lang="zh-CN" altLang="en-US" sz="3200" dirty="0">
              <a:solidFill>
                <a:schemeClr val="tx1">
                  <a:lumMod val="75000"/>
                  <a:lumOff val="25000"/>
                </a:schemeClr>
              </a:solidFill>
            </a:endParaRPr>
          </a:p>
        </p:txBody>
      </p:sp>
      <p:sp>
        <p:nvSpPr>
          <p:cNvPr id="59" name="文本框 58"/>
          <p:cNvSpPr txBox="1"/>
          <p:nvPr/>
        </p:nvSpPr>
        <p:spPr>
          <a:xfrm>
            <a:off x="1342723" y="178376"/>
            <a:ext cx="35050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0" name="矩形 5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3" name="矩形 42"/>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3480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childTnLst>
                                </p:cTn>
                              </p:par>
                              <p:par>
                                <p:cTn id="8" presetID="63" presetClass="path" presetSubtype="0" decel="50000" fill="hold" grpId="1" nodeType="withEffect">
                                  <p:stCondLst>
                                    <p:cond delay="1500"/>
                                  </p:stCondLst>
                                  <p:childTnLst>
                                    <p:animMotion origin="layout" path="M 0.01523 -3.7037E-6 L -0.10885 -3.7037E-6 " pathEditMode="relative" rAng="0" ptsTypes="AA">
                                      <p:cBhvr>
                                        <p:cTn id="9" dur="750" spd="-100000" fill="hold"/>
                                        <p:tgtEl>
                                          <p:spTgt spid="5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3.7037E-6 L 8.33333E-7 -3.7037E-6 " pathEditMode="relative" rAng="0" ptsTypes="AA">
                                      <p:cBhvr>
                                        <p:cTn id="11" dur="750" fill="hold"/>
                                        <p:tgtEl>
                                          <p:spTgt spid="58"/>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750"/>
                                        <p:tgtEl>
                                          <p:spTgt spid="59"/>
                                        </p:tgtEl>
                                      </p:cBhvr>
                                    </p:animEffect>
                                  </p:childTnLst>
                                </p:cTn>
                              </p:par>
                              <p:par>
                                <p:cTn id="15" presetID="63" presetClass="path" presetSubtype="0" decel="50000" fill="hold" grpId="1" nodeType="withEffect">
                                  <p:stCondLst>
                                    <p:cond delay="1500"/>
                                  </p:stCondLst>
                                  <p:childTnLst>
                                    <p:animMotion origin="layout" path="M 0.01523 1.85185E-6 L -0.10886 1.85185E-6 " pathEditMode="relative" rAng="0" ptsTypes="AA">
                                      <p:cBhvr>
                                        <p:cTn id="16" dur="750" spd="-100000" fill="hold"/>
                                        <p:tgtEl>
                                          <p:spTgt spid="59"/>
                                        </p:tgtEl>
                                        <p:attrNameLst>
                                          <p:attrName>ppt_x</p:attrName>
                                          <p:attrName>ppt_y</p:attrName>
                                        </p:attrNameLst>
                                      </p:cBhvr>
                                      <p:rCtr x="-6211" y="0"/>
                                    </p:animMotion>
                                  </p:childTnLst>
                                </p:cTn>
                              </p:par>
                              <p:par>
                                <p:cTn id="17" presetID="35" presetClass="path" presetSubtype="0" accel="50000" decel="50000" fill="hold" grpId="2" nodeType="withEffect">
                                  <p:stCondLst>
                                    <p:cond delay="2250"/>
                                  </p:stCondLst>
                                  <p:childTnLst>
                                    <p:animMotion origin="layout" path="M 0.01601 1.85185E-6 L 3.75E-6 1.85185E-6 " pathEditMode="relative" rAng="0" ptsTypes="AA">
                                      <p:cBhvr>
                                        <p:cTn id="18" dur="750" fill="hold"/>
                                        <p:tgtEl>
                                          <p:spTgt spid="59"/>
                                        </p:tgtEl>
                                        <p:attrNameLst>
                                          <p:attrName>ppt_x</p:attrName>
                                          <p:attrName>ppt_y</p:attrName>
                                        </p:attrNameLst>
                                      </p:cBhvr>
                                      <p:rCtr x="-807" y="0"/>
                                    </p:animMotion>
                                  </p:childTnLst>
                                </p:cTn>
                              </p:par>
                              <p:par>
                                <p:cTn id="19" presetID="10" presetClass="entr" presetSubtype="0" fill="hold" grpId="0" nodeType="withEffect">
                                  <p:stCondLst>
                                    <p:cond delay="225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750"/>
                                        <p:tgtEl>
                                          <p:spTgt spid="60"/>
                                        </p:tgtEl>
                                      </p:cBhvr>
                                    </p:animEffect>
                                  </p:childTnLst>
                                </p:cTn>
                              </p:par>
                              <p:par>
                                <p:cTn id="22" presetID="35" presetClass="path" presetSubtype="0" accel="50000" decel="50000" fill="hold" grpId="1" nodeType="withEffect">
                                  <p:stCondLst>
                                    <p:cond delay="2250"/>
                                  </p:stCondLst>
                                  <p:childTnLst>
                                    <p:animMotion origin="layout" path="M 0.01601 -3.7037E-6 L 8.33333E-7 -3.7037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750"/>
                                        <p:tgtEl>
                                          <p:spTgt spid="25"/>
                                        </p:tgtEl>
                                      </p:cBhvr>
                                    </p:animEffect>
                                  </p:childTnLst>
                                </p:cTn>
                              </p:par>
                              <p:par>
                                <p:cTn id="27" presetID="63" presetClass="path" presetSubtype="0" decel="50000" fill="hold" grpId="1" nodeType="withEffect">
                                  <p:stCondLst>
                                    <p:cond delay="1500"/>
                                  </p:stCondLst>
                                  <p:childTnLst>
                                    <p:animMotion origin="layout" path="M 0.01523 -3.7037E-6 L -0.10885 -3.7037E-6 " pathEditMode="relative" rAng="0" ptsTypes="AA">
                                      <p:cBhvr>
                                        <p:cTn id="28" dur="750" spd="-100000" fill="hold"/>
                                        <p:tgtEl>
                                          <p:spTgt spid="25"/>
                                        </p:tgtEl>
                                        <p:attrNameLst>
                                          <p:attrName>ppt_x</p:attrName>
                                          <p:attrName>ppt_y</p:attrName>
                                        </p:attrNameLst>
                                      </p:cBhvr>
                                      <p:rCtr x="-6211" y="0"/>
                                    </p:animMotion>
                                  </p:childTnLst>
                                </p:cTn>
                              </p:par>
                              <p:par>
                                <p:cTn id="29" presetID="35" presetClass="path" presetSubtype="0" accel="50000" decel="50000" fill="hold" grpId="2" nodeType="withEffect">
                                  <p:stCondLst>
                                    <p:cond delay="2250"/>
                                  </p:stCondLst>
                                  <p:childTnLst>
                                    <p:animMotion origin="layout" path="M 0.01601 -3.7037E-6 L 8.33333E-7 -3.7037E-6 " pathEditMode="relative" rAng="0" ptsTypes="AA">
                                      <p:cBhvr>
                                        <p:cTn id="30" dur="750" fill="hold"/>
                                        <p:tgtEl>
                                          <p:spTgt spid="25"/>
                                        </p:tgtEl>
                                        <p:attrNameLst>
                                          <p:attrName>ppt_x</p:attrName>
                                          <p:attrName>ppt_y</p:attrName>
                                        </p:attrNameLst>
                                      </p:cBhvr>
                                      <p:rCtr x="-807" y="0"/>
                                    </p:animMotion>
                                  </p:childTnLst>
                                </p:cTn>
                              </p:par>
                              <p:par>
                                <p:cTn id="31" presetID="53" presetClass="entr" presetSubtype="16" fill="hold" grpId="0" nodeType="withEffect">
                                  <p:stCondLst>
                                    <p:cond delay="2750"/>
                                  </p:stCondLst>
                                  <p:childTnLst>
                                    <p:set>
                                      <p:cBhvr>
                                        <p:cTn id="32" dur="1" fill="hold">
                                          <p:stCondLst>
                                            <p:cond delay="0"/>
                                          </p:stCondLst>
                                        </p:cTn>
                                        <p:tgtEl>
                                          <p:spTgt spid="28"/>
                                        </p:tgtEl>
                                        <p:attrNameLst>
                                          <p:attrName>style.visibility</p:attrName>
                                        </p:attrNameLst>
                                      </p:cBhvr>
                                      <p:to>
                                        <p:strVal val="visible"/>
                                      </p:to>
                                    </p:set>
                                    <p:anim calcmode="lin" valueType="num">
                                      <p:cBhvr>
                                        <p:cTn id="33" dur="750" fill="hold"/>
                                        <p:tgtEl>
                                          <p:spTgt spid="28"/>
                                        </p:tgtEl>
                                        <p:attrNameLst>
                                          <p:attrName>ppt_w</p:attrName>
                                        </p:attrNameLst>
                                      </p:cBhvr>
                                      <p:tavLst>
                                        <p:tav tm="0">
                                          <p:val>
                                            <p:fltVal val="0"/>
                                          </p:val>
                                        </p:tav>
                                        <p:tav tm="100000">
                                          <p:val>
                                            <p:strVal val="#ppt_w"/>
                                          </p:val>
                                        </p:tav>
                                      </p:tavLst>
                                    </p:anim>
                                    <p:anim calcmode="lin" valueType="num">
                                      <p:cBhvr>
                                        <p:cTn id="34" dur="750" fill="hold"/>
                                        <p:tgtEl>
                                          <p:spTgt spid="28"/>
                                        </p:tgtEl>
                                        <p:attrNameLst>
                                          <p:attrName>ppt_h</p:attrName>
                                        </p:attrNameLst>
                                      </p:cBhvr>
                                      <p:tavLst>
                                        <p:tav tm="0">
                                          <p:val>
                                            <p:fltVal val="0"/>
                                          </p:val>
                                        </p:tav>
                                        <p:tav tm="100000">
                                          <p:val>
                                            <p:strVal val="#ppt_h"/>
                                          </p:val>
                                        </p:tav>
                                      </p:tavLst>
                                    </p:anim>
                                    <p:animEffect transition="in" filter="fade">
                                      <p:cBhvr>
                                        <p:cTn id="35" dur="750"/>
                                        <p:tgtEl>
                                          <p:spTgt spid="28"/>
                                        </p:tgtEl>
                                      </p:cBhvr>
                                    </p:animEffect>
                                  </p:childTnLst>
                                </p:cTn>
                              </p:par>
                              <p:par>
                                <p:cTn id="36" presetID="53" presetClass="entr" presetSubtype="16" fill="hold" grpId="0" nodeType="withEffect">
                                  <p:stCondLst>
                                    <p:cond delay="2750"/>
                                  </p:stCondLst>
                                  <p:childTnLst>
                                    <p:set>
                                      <p:cBhvr>
                                        <p:cTn id="37" dur="1" fill="hold">
                                          <p:stCondLst>
                                            <p:cond delay="0"/>
                                          </p:stCondLst>
                                        </p:cTn>
                                        <p:tgtEl>
                                          <p:spTgt spid="29"/>
                                        </p:tgtEl>
                                        <p:attrNameLst>
                                          <p:attrName>style.visibility</p:attrName>
                                        </p:attrNameLst>
                                      </p:cBhvr>
                                      <p:to>
                                        <p:strVal val="visible"/>
                                      </p:to>
                                    </p:set>
                                    <p:anim calcmode="lin" valueType="num">
                                      <p:cBhvr>
                                        <p:cTn id="38" dur="750" fill="hold"/>
                                        <p:tgtEl>
                                          <p:spTgt spid="29"/>
                                        </p:tgtEl>
                                        <p:attrNameLst>
                                          <p:attrName>ppt_w</p:attrName>
                                        </p:attrNameLst>
                                      </p:cBhvr>
                                      <p:tavLst>
                                        <p:tav tm="0">
                                          <p:val>
                                            <p:fltVal val="0"/>
                                          </p:val>
                                        </p:tav>
                                        <p:tav tm="100000">
                                          <p:val>
                                            <p:strVal val="#ppt_w"/>
                                          </p:val>
                                        </p:tav>
                                      </p:tavLst>
                                    </p:anim>
                                    <p:anim calcmode="lin" valueType="num">
                                      <p:cBhvr>
                                        <p:cTn id="39" dur="750" fill="hold"/>
                                        <p:tgtEl>
                                          <p:spTgt spid="29"/>
                                        </p:tgtEl>
                                        <p:attrNameLst>
                                          <p:attrName>ppt_h</p:attrName>
                                        </p:attrNameLst>
                                      </p:cBhvr>
                                      <p:tavLst>
                                        <p:tav tm="0">
                                          <p:val>
                                            <p:fltVal val="0"/>
                                          </p:val>
                                        </p:tav>
                                        <p:tav tm="100000">
                                          <p:val>
                                            <p:strVal val="#ppt_h"/>
                                          </p:val>
                                        </p:tav>
                                      </p:tavLst>
                                    </p:anim>
                                    <p:animEffect transition="in" filter="fade">
                                      <p:cBhvr>
                                        <p:cTn id="40" dur="750"/>
                                        <p:tgtEl>
                                          <p:spTgt spid="29"/>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30"/>
                                        </p:tgtEl>
                                        <p:attrNameLst>
                                          <p:attrName>style.visibility</p:attrName>
                                        </p:attrNameLst>
                                      </p:cBhvr>
                                      <p:to>
                                        <p:strVal val="visible"/>
                                      </p:to>
                                    </p:set>
                                    <p:anim calcmode="lin" valueType="num">
                                      <p:cBhvr>
                                        <p:cTn id="43" dur="750" fill="hold"/>
                                        <p:tgtEl>
                                          <p:spTgt spid="30"/>
                                        </p:tgtEl>
                                        <p:attrNameLst>
                                          <p:attrName>ppt_w</p:attrName>
                                        </p:attrNameLst>
                                      </p:cBhvr>
                                      <p:tavLst>
                                        <p:tav tm="0">
                                          <p:val>
                                            <p:fltVal val="0"/>
                                          </p:val>
                                        </p:tav>
                                        <p:tav tm="100000">
                                          <p:val>
                                            <p:strVal val="#ppt_w"/>
                                          </p:val>
                                        </p:tav>
                                      </p:tavLst>
                                    </p:anim>
                                    <p:anim calcmode="lin" valueType="num">
                                      <p:cBhvr>
                                        <p:cTn id="44" dur="750" fill="hold"/>
                                        <p:tgtEl>
                                          <p:spTgt spid="30"/>
                                        </p:tgtEl>
                                        <p:attrNameLst>
                                          <p:attrName>ppt_h</p:attrName>
                                        </p:attrNameLst>
                                      </p:cBhvr>
                                      <p:tavLst>
                                        <p:tav tm="0">
                                          <p:val>
                                            <p:fltVal val="0"/>
                                          </p:val>
                                        </p:tav>
                                        <p:tav tm="100000">
                                          <p:val>
                                            <p:strVal val="#ppt_h"/>
                                          </p:val>
                                        </p:tav>
                                      </p:tavLst>
                                    </p:anim>
                                    <p:animEffect transition="in" filter="fade">
                                      <p:cBhvr>
                                        <p:cTn id="45" dur="750"/>
                                        <p:tgtEl>
                                          <p:spTgt spid="30"/>
                                        </p:tgtEl>
                                      </p:cBhvr>
                                    </p:animEffect>
                                  </p:childTnLst>
                                </p:cTn>
                              </p:par>
                              <p:par>
                                <p:cTn id="46" presetID="53" presetClass="entr" presetSubtype="16" fill="hold" grpId="0" nodeType="withEffect">
                                  <p:stCondLst>
                                    <p:cond delay="2750"/>
                                  </p:stCondLst>
                                  <p:childTnLst>
                                    <p:set>
                                      <p:cBhvr>
                                        <p:cTn id="47" dur="1" fill="hold">
                                          <p:stCondLst>
                                            <p:cond delay="0"/>
                                          </p:stCondLst>
                                        </p:cTn>
                                        <p:tgtEl>
                                          <p:spTgt spid="31"/>
                                        </p:tgtEl>
                                        <p:attrNameLst>
                                          <p:attrName>style.visibility</p:attrName>
                                        </p:attrNameLst>
                                      </p:cBhvr>
                                      <p:to>
                                        <p:strVal val="visible"/>
                                      </p:to>
                                    </p:set>
                                    <p:anim calcmode="lin" valueType="num">
                                      <p:cBhvr>
                                        <p:cTn id="48" dur="750" fill="hold"/>
                                        <p:tgtEl>
                                          <p:spTgt spid="31"/>
                                        </p:tgtEl>
                                        <p:attrNameLst>
                                          <p:attrName>ppt_w</p:attrName>
                                        </p:attrNameLst>
                                      </p:cBhvr>
                                      <p:tavLst>
                                        <p:tav tm="0">
                                          <p:val>
                                            <p:fltVal val="0"/>
                                          </p:val>
                                        </p:tav>
                                        <p:tav tm="100000">
                                          <p:val>
                                            <p:strVal val="#ppt_w"/>
                                          </p:val>
                                        </p:tav>
                                      </p:tavLst>
                                    </p:anim>
                                    <p:anim calcmode="lin" valueType="num">
                                      <p:cBhvr>
                                        <p:cTn id="49" dur="750" fill="hold"/>
                                        <p:tgtEl>
                                          <p:spTgt spid="31"/>
                                        </p:tgtEl>
                                        <p:attrNameLst>
                                          <p:attrName>ppt_h</p:attrName>
                                        </p:attrNameLst>
                                      </p:cBhvr>
                                      <p:tavLst>
                                        <p:tav tm="0">
                                          <p:val>
                                            <p:fltVal val="0"/>
                                          </p:val>
                                        </p:tav>
                                        <p:tav tm="100000">
                                          <p:val>
                                            <p:strVal val="#ppt_h"/>
                                          </p:val>
                                        </p:tav>
                                      </p:tavLst>
                                    </p:anim>
                                    <p:animEffect transition="in" filter="fade">
                                      <p:cBhvr>
                                        <p:cTn id="50" dur="750"/>
                                        <p:tgtEl>
                                          <p:spTgt spid="31"/>
                                        </p:tgtEl>
                                      </p:cBhvr>
                                    </p:animEffect>
                                  </p:childTnLst>
                                </p:cTn>
                              </p:par>
                              <p:par>
                                <p:cTn id="51" presetID="10" presetClass="entr" presetSubtype="0" fill="hold" grpId="0" nodeType="withEffect">
                                  <p:stCondLst>
                                    <p:cond delay="275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750"/>
                                        <p:tgtEl>
                                          <p:spTgt spid="33"/>
                                        </p:tgtEl>
                                      </p:cBhvr>
                                    </p:animEffect>
                                  </p:childTnLst>
                                </p:cTn>
                              </p:par>
                              <p:par>
                                <p:cTn id="54" presetID="10" presetClass="entr" presetSubtype="0" fill="hold" grpId="0" nodeType="withEffect">
                                  <p:stCondLst>
                                    <p:cond delay="275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750"/>
                                        <p:tgtEl>
                                          <p:spTgt spid="35"/>
                                        </p:tgtEl>
                                      </p:cBhvr>
                                    </p:animEffect>
                                  </p:childTnLst>
                                </p:cTn>
                              </p:par>
                              <p:par>
                                <p:cTn id="57" presetID="10" presetClass="entr" presetSubtype="0" fill="hold" grpId="0" nodeType="withEffect">
                                  <p:stCondLst>
                                    <p:cond delay="275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750"/>
                                        <p:tgtEl>
                                          <p:spTgt spid="34"/>
                                        </p:tgtEl>
                                      </p:cBhvr>
                                    </p:animEffect>
                                  </p:childTnLst>
                                </p:cTn>
                              </p:par>
                              <p:par>
                                <p:cTn id="60" presetID="10" presetClass="entr" presetSubtype="0" fill="hold" grpId="0" nodeType="withEffect">
                                  <p:stCondLst>
                                    <p:cond delay="275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750"/>
                                        <p:tgtEl>
                                          <p:spTgt spid="36"/>
                                        </p:tgtEl>
                                      </p:cBhvr>
                                    </p:animEffect>
                                  </p:childTnLst>
                                </p:cTn>
                              </p:par>
                              <p:par>
                                <p:cTn id="63" presetID="53" presetClass="entr" presetSubtype="16" fill="hold" grpId="0" nodeType="withEffect">
                                  <p:stCondLst>
                                    <p:cond delay="350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22" presetClass="entr" presetSubtype="8" fill="hold" grpId="0" nodeType="withEffect">
                                  <p:stCondLst>
                                    <p:cond delay="35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750"/>
                                        <p:tgtEl>
                                          <p:spTgt spid="37"/>
                                        </p:tgtEl>
                                      </p:cBhvr>
                                    </p:animEffect>
                                  </p:childTnLst>
                                </p:cTn>
                              </p:par>
                              <p:par>
                                <p:cTn id="71" presetID="10" presetClass="entr" presetSubtype="0" fill="hold" grpId="0" nodeType="withEffect">
                                  <p:stCondLst>
                                    <p:cond delay="400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42" presetClass="path" presetSubtype="0" decel="50000" fill="hold" grpId="1" nodeType="withEffect">
                                  <p:stCondLst>
                                    <p:cond delay="4000"/>
                                  </p:stCondLst>
                                  <p:childTnLst>
                                    <p:animMotion origin="layout" path="M 2.70833E-6 -2.59259E-6 L 2.70833E-6 -0.07708 " pathEditMode="relative" rAng="0" ptsTypes="AA">
                                      <p:cBhvr>
                                        <p:cTn id="75" dur="750" spd="-100000" fill="hold"/>
                                        <p:tgtEl>
                                          <p:spTgt spid="41"/>
                                        </p:tgtEl>
                                        <p:attrNameLst>
                                          <p:attrName>ppt_x</p:attrName>
                                          <p:attrName>ppt_y</p:attrName>
                                        </p:attrNameLst>
                                      </p:cBhvr>
                                      <p:rCtr x="0" y="-3866"/>
                                    </p:animMotion>
                                  </p:childTnLst>
                                </p:cTn>
                              </p:par>
                              <p:par>
                                <p:cTn id="76" presetID="10" presetClass="entr" presetSubtype="0" fill="hold" grpId="0" nodeType="withEffect">
                                  <p:stCondLst>
                                    <p:cond delay="400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42" presetClass="path" presetSubtype="0" decel="50000" fill="hold" grpId="1" nodeType="withEffect">
                                  <p:stCondLst>
                                    <p:cond delay="4000"/>
                                  </p:stCondLst>
                                  <p:childTnLst>
                                    <p:animMotion origin="layout" path="M 2.5E-6 1.11022E-16 L 2.5E-6 -0.23634 " pathEditMode="relative" rAng="0" ptsTypes="AA">
                                      <p:cBhvr>
                                        <p:cTn id="80" dur="750" spd="-100000" fill="hold"/>
                                        <p:tgtEl>
                                          <p:spTgt spid="42"/>
                                        </p:tgtEl>
                                        <p:attrNameLst>
                                          <p:attrName>ppt_x</p:attrName>
                                          <p:attrName>ppt_y</p:attrName>
                                        </p:attrNameLst>
                                      </p:cBhvr>
                                      <p:rCtr x="0" y="-11829"/>
                                    </p:animMotion>
                                  </p:childTnLst>
                                </p:cTn>
                              </p:par>
                              <p:par>
                                <p:cTn id="81" presetID="10" presetClass="entr" presetSubtype="0" fill="hold" grpId="0" nodeType="withEffect">
                                  <p:stCondLst>
                                    <p:cond delay="475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750"/>
                                        <p:tgtEl>
                                          <p:spTgt spid="38"/>
                                        </p:tgtEl>
                                      </p:cBhvr>
                                    </p:animEffect>
                                  </p:childTnLst>
                                </p:cTn>
                              </p:par>
                              <p:par>
                                <p:cTn id="84" presetID="10" presetClass="entr" presetSubtype="0" fill="hold" grpId="0" nodeType="withEffect">
                                  <p:stCondLst>
                                    <p:cond delay="475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750"/>
                                        <p:tgtEl>
                                          <p:spTgt spid="39"/>
                                        </p:tgtEl>
                                      </p:cBhvr>
                                    </p:animEffect>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5" grpId="1">
        <p:bldAsOne/>
      </p:bldGraphic>
      <p:bldGraphic spid="25" grpId="2">
        <p:bldAsOne/>
      </p:bldGraphic>
      <p:bldP spid="28" grpId="0" animBg="1"/>
      <p:bldP spid="29" grpId="0" animBg="1"/>
      <p:bldP spid="30" grpId="0" animBg="1"/>
      <p:bldP spid="31" grpId="0" animBg="1"/>
      <p:bldP spid="33" grpId="0"/>
      <p:bldP spid="34" grpId="0"/>
      <p:bldP spid="35" grpId="0"/>
      <p:bldP spid="36" grpId="0"/>
      <p:bldP spid="37" grpId="0"/>
      <p:bldP spid="38" grpId="0"/>
      <p:bldP spid="39" grpId="0"/>
      <p:bldP spid="40" grpId="0" animBg="1"/>
      <p:bldP spid="41" grpId="0" animBg="1"/>
      <p:bldP spid="41" grpId="1" animBg="1"/>
      <p:bldP spid="42" grpId="0" animBg="1"/>
      <p:bldP spid="42" grpId="1" animBg="1"/>
      <p:bldP spid="58" grpId="0"/>
      <p:bldP spid="58" grpId="1"/>
      <p:bldP spid="58" grpId="2"/>
      <p:bldP spid="59" grpId="0"/>
      <p:bldP spid="59" grpId="1"/>
      <p:bldP spid="59" grpId="2"/>
      <p:bldP spid="60" grpId="0"/>
      <p:bldP spid="60" grpId="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2123985" y="2890390"/>
            <a:ext cx="1836208"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目 录</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CONTENTS</a:t>
            </a:r>
          </a:p>
        </p:txBody>
      </p:sp>
      <p:sp>
        <p:nvSpPr>
          <p:cNvPr id="50" name="矩形 49"/>
          <p:cNvSpPr/>
          <p:nvPr/>
        </p:nvSpPr>
        <p:spPr>
          <a:xfrm>
            <a:off x="6829304" y="1067235"/>
            <a:ext cx="4220614" cy="369332"/>
          </a:xfrm>
          <a:prstGeom prst="rect">
            <a:avLst/>
          </a:prstGeom>
        </p:spPr>
        <p:txBody>
          <a:bodyPr wrap="square">
            <a:spAutoFit/>
          </a:bodyPr>
          <a:lstStyle/>
          <a:p>
            <a:r>
              <a:rPr lang="en-US" altLang="zh-CN" dirty="0">
                <a:solidFill>
                  <a:srgbClr val="4384F1"/>
                </a:solidFill>
                <a:latin typeface="+mj-ea"/>
                <a:ea typeface="+mj-ea"/>
              </a:rPr>
              <a:t>UI</a:t>
            </a:r>
            <a:r>
              <a:rPr lang="zh-CN" altLang="en-US" dirty="0">
                <a:solidFill>
                  <a:srgbClr val="4384F1"/>
                </a:solidFill>
                <a:latin typeface="+mj-ea"/>
                <a:ea typeface="+mj-ea"/>
              </a:rPr>
              <a:t>设计</a:t>
            </a:r>
            <a:endParaRPr lang="zh-CN" altLang="en-US" dirty="0"/>
          </a:p>
        </p:txBody>
      </p:sp>
      <p:sp>
        <p:nvSpPr>
          <p:cNvPr id="51" name="矩形 50"/>
          <p:cNvSpPr/>
          <p:nvPr/>
        </p:nvSpPr>
        <p:spPr>
          <a:xfrm>
            <a:off x="6829304" y="2472550"/>
            <a:ext cx="4220614" cy="369332"/>
          </a:xfrm>
          <a:prstGeom prst="rect">
            <a:avLst/>
          </a:prstGeom>
        </p:spPr>
        <p:txBody>
          <a:bodyPr wrap="square">
            <a:spAutoFit/>
          </a:bodyPr>
          <a:lstStyle/>
          <a:p>
            <a:r>
              <a:rPr lang="zh-CN" altLang="en-US" dirty="0">
                <a:solidFill>
                  <a:srgbClr val="E94236"/>
                </a:solidFill>
                <a:latin typeface="+mj-ea"/>
                <a:ea typeface="+mj-ea"/>
              </a:rPr>
              <a:t>数据结构与储存</a:t>
            </a:r>
            <a:endParaRPr lang="zh-CN" altLang="en-US" dirty="0"/>
          </a:p>
        </p:txBody>
      </p:sp>
      <p:sp>
        <p:nvSpPr>
          <p:cNvPr id="52" name="矩形 51"/>
          <p:cNvSpPr/>
          <p:nvPr/>
        </p:nvSpPr>
        <p:spPr>
          <a:xfrm>
            <a:off x="6829304" y="3788103"/>
            <a:ext cx="4220614" cy="369332"/>
          </a:xfrm>
          <a:prstGeom prst="rect">
            <a:avLst/>
          </a:prstGeom>
        </p:spPr>
        <p:txBody>
          <a:bodyPr wrap="square">
            <a:spAutoFit/>
          </a:bodyPr>
          <a:lstStyle/>
          <a:p>
            <a:r>
              <a:rPr lang="zh-CN" altLang="en-US" dirty="0">
                <a:solidFill>
                  <a:srgbClr val="FBBD06"/>
                </a:solidFill>
                <a:latin typeface="+mj-ea"/>
                <a:ea typeface="+mj-ea"/>
              </a:rPr>
              <a:t>数据加密</a:t>
            </a:r>
            <a:endParaRPr lang="zh-CN" altLang="en-US" dirty="0"/>
          </a:p>
        </p:txBody>
      </p:sp>
      <p:sp>
        <p:nvSpPr>
          <p:cNvPr id="53" name="矩形 52"/>
          <p:cNvSpPr/>
          <p:nvPr/>
        </p:nvSpPr>
        <p:spPr>
          <a:xfrm>
            <a:off x="6829304" y="5364837"/>
            <a:ext cx="4220614" cy="369332"/>
          </a:xfrm>
          <a:prstGeom prst="rect">
            <a:avLst/>
          </a:prstGeom>
        </p:spPr>
        <p:txBody>
          <a:bodyPr wrap="square">
            <a:spAutoFit/>
          </a:bodyPr>
          <a:lstStyle/>
          <a:p>
            <a:r>
              <a:rPr lang="zh-CN" altLang="en-US" dirty="0">
                <a:solidFill>
                  <a:srgbClr val="33A952"/>
                </a:solidFill>
                <a:latin typeface="+mj-ea"/>
                <a:ea typeface="+mj-ea"/>
              </a:rPr>
              <a:t>云端同步</a:t>
            </a:r>
            <a:endParaRPr lang="zh-CN" altLang="en-US" dirty="0"/>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22693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325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75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474430" y="2281382"/>
            <a:ext cx="1318948" cy="1330720"/>
            <a:chOff x="6474430" y="2281382"/>
            <a:chExt cx="1318948" cy="1330720"/>
          </a:xfrm>
        </p:grpSpPr>
        <p:sp>
          <p:nvSpPr>
            <p:cNvPr id="50" name="椭圆 49"/>
            <p:cNvSpPr/>
            <p:nvPr/>
          </p:nvSpPr>
          <p:spPr>
            <a:xfrm>
              <a:off x="6474430"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508971"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p:cNvGrpSpPr/>
            <p:nvPr/>
          </p:nvGrpSpPr>
          <p:grpSpPr>
            <a:xfrm>
              <a:off x="6820097" y="2285547"/>
              <a:ext cx="627614" cy="1326555"/>
              <a:chOff x="4946488" y="1051793"/>
              <a:chExt cx="2250321" cy="4756396"/>
            </a:xfrm>
          </p:grpSpPr>
          <p:grpSp>
            <p:nvGrpSpPr>
              <p:cNvPr id="56" name="组合 55"/>
              <p:cNvGrpSpPr/>
              <p:nvPr/>
            </p:nvGrpSpPr>
            <p:grpSpPr>
              <a:xfrm>
                <a:off x="6008588" y="1051793"/>
                <a:ext cx="1188221"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flipH="1" flipV="1">
                <a:off x="4946488" y="5306672"/>
                <a:ext cx="1188000" cy="501517"/>
                <a:chOff x="6008588" y="1051793"/>
                <a:chExt cx="1188221" cy="501517"/>
              </a:xfrm>
            </p:grpSpPr>
            <p:sp>
              <p:nvSpPr>
                <p:cNvPr id="58" name="任意多边形 57"/>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任意多边形 58"/>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任意多边形 59"/>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任意多边形 60"/>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66" name="组合 65"/>
          <p:cNvGrpSpPr/>
          <p:nvPr/>
        </p:nvGrpSpPr>
        <p:grpSpPr>
          <a:xfrm>
            <a:off x="9233295" y="1936474"/>
            <a:ext cx="2006600" cy="2006598"/>
            <a:chOff x="4952064" y="2285064"/>
            <a:chExt cx="2287873" cy="2287873"/>
          </a:xfrm>
        </p:grpSpPr>
        <p:sp>
          <p:nvSpPr>
            <p:cNvPr id="67" name="椭圆 66"/>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5008933" y="2341933"/>
              <a:ext cx="2174134" cy="2174134"/>
              <a:chOff x="1123476" y="1763462"/>
              <a:chExt cx="2798050" cy="2798050"/>
            </a:xfrm>
          </p:grpSpPr>
          <p:grpSp>
            <p:nvGrpSpPr>
              <p:cNvPr id="69" name="组合 68"/>
              <p:cNvGrpSpPr/>
              <p:nvPr/>
            </p:nvGrpSpPr>
            <p:grpSpPr>
              <a:xfrm>
                <a:off x="1123476" y="1763462"/>
                <a:ext cx="2798050" cy="2798050"/>
                <a:chOff x="1123476" y="1763462"/>
                <a:chExt cx="2798050" cy="2798050"/>
              </a:xfrm>
            </p:grpSpPr>
            <p:sp>
              <p:nvSpPr>
                <p:cNvPr id="75" name="弧形 74"/>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弧形 75"/>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弧形 77"/>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p:cNvGrpSpPr/>
              <p:nvPr/>
            </p:nvGrpSpPr>
            <p:grpSpPr>
              <a:xfrm rot="14400000">
                <a:off x="1123476" y="1763462"/>
                <a:ext cx="2798050" cy="2798050"/>
                <a:chOff x="1123476" y="1763462"/>
                <a:chExt cx="2798050" cy="2798050"/>
              </a:xfrm>
            </p:grpSpPr>
            <p:sp>
              <p:nvSpPr>
                <p:cNvPr id="71" name="弧形 70"/>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弧形 72"/>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83" name="文本框 82"/>
          <p:cNvSpPr txBox="1"/>
          <p:nvPr/>
        </p:nvSpPr>
        <p:spPr>
          <a:xfrm>
            <a:off x="9516239" y="2489505"/>
            <a:ext cx="1440710" cy="523220"/>
          </a:xfrm>
          <a:prstGeom prst="rect">
            <a:avLst/>
          </a:prstGeom>
          <a:noFill/>
          <a:ln>
            <a:noFill/>
          </a:ln>
          <a:effectLst/>
        </p:spPr>
        <p:txBody>
          <a:bodyPr wrap="square" rtlCol="0">
            <a:spAutoFit/>
          </a:bodyPr>
          <a:lstStyle/>
          <a:p>
            <a:pPr algn="ctr"/>
            <a:r>
              <a:rPr lang="en-US" altLang="zh-CN" sz="2800" dirty="0">
                <a:solidFill>
                  <a:schemeClr val="accent2"/>
                </a:solidFill>
              </a:rPr>
              <a:t>78.6</a:t>
            </a:r>
            <a:r>
              <a:rPr lang="en-US" altLang="zh-CN" dirty="0">
                <a:solidFill>
                  <a:schemeClr val="accent2"/>
                </a:solidFill>
              </a:rPr>
              <a:t>%</a:t>
            </a:r>
          </a:p>
        </p:txBody>
      </p:sp>
      <p:sp>
        <p:nvSpPr>
          <p:cNvPr id="106" name="十字形 105"/>
          <p:cNvSpPr/>
          <p:nvPr/>
        </p:nvSpPr>
        <p:spPr>
          <a:xfrm>
            <a:off x="2900356"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十字形 106"/>
          <p:cNvSpPr/>
          <p:nvPr/>
        </p:nvSpPr>
        <p:spPr>
          <a:xfrm>
            <a:off x="5678080"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于号 108"/>
          <p:cNvSpPr/>
          <p:nvPr/>
        </p:nvSpPr>
        <p:spPr>
          <a:xfrm>
            <a:off x="8378954" y="2806473"/>
            <a:ext cx="268764" cy="268764"/>
          </a:xfrm>
          <a:prstGeom prst="mathEqual">
            <a:avLst>
              <a:gd name="adj1" fmla="val 9344"/>
              <a:gd name="adj2" fmla="val 11760"/>
            </a:avLst>
          </a:prstGeom>
          <a:solidFill>
            <a:schemeClr val="accent2"/>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p:cNvSpPr txBox="1"/>
          <p:nvPr/>
        </p:nvSpPr>
        <p:spPr>
          <a:xfrm>
            <a:off x="6483955" y="2771358"/>
            <a:ext cx="131894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Three</a:t>
            </a:r>
            <a:endParaRPr lang="zh-CN" altLang="en-US" sz="1600" dirty="0">
              <a:solidFill>
                <a:schemeClr val="tx1">
                  <a:lumMod val="75000"/>
                  <a:lumOff val="25000"/>
                </a:schemeClr>
              </a:solidFill>
            </a:endParaRPr>
          </a:p>
        </p:txBody>
      </p:sp>
      <p:sp>
        <p:nvSpPr>
          <p:cNvPr id="116" name="文本框 115"/>
          <p:cNvSpPr txBox="1"/>
          <p:nvPr/>
        </p:nvSpPr>
        <p:spPr>
          <a:xfrm>
            <a:off x="9029162" y="3001882"/>
            <a:ext cx="2414862" cy="338554"/>
          </a:xfrm>
          <a:prstGeom prst="rect">
            <a:avLst/>
          </a:prstGeom>
          <a:noFill/>
        </p:spPr>
        <p:txBody>
          <a:bodyPr wrap="square" rtlCol="0">
            <a:spAutoFit/>
          </a:bodyPr>
          <a:lstStyle/>
          <a:p>
            <a:pPr algn="ctr"/>
            <a:r>
              <a:rPr lang="zh-CN" altLang="en-US" sz="1600" dirty="0">
                <a:solidFill>
                  <a:schemeClr val="accent2"/>
                </a:solidFill>
              </a:rPr>
              <a:t>请输入您的标题</a:t>
            </a:r>
          </a:p>
        </p:txBody>
      </p:sp>
      <p:sp>
        <p:nvSpPr>
          <p:cNvPr id="118" name="文本框 117"/>
          <p:cNvSpPr txBox="1"/>
          <p:nvPr/>
        </p:nvSpPr>
        <p:spPr>
          <a:xfrm>
            <a:off x="1202657" y="4542737"/>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120" name="圆角矩形 119"/>
          <p:cNvSpPr/>
          <p:nvPr/>
        </p:nvSpPr>
        <p:spPr>
          <a:xfrm>
            <a:off x="964169" y="4632195"/>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202658" y="5083354"/>
            <a:ext cx="10199684"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1" name="椭圆 120"/>
          <p:cNvSpPr/>
          <p:nvPr/>
        </p:nvSpPr>
        <p:spPr>
          <a:xfrm>
            <a:off x="964169" y="519487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1202657" y="5759393"/>
            <a:ext cx="10219122"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3" name="椭圆 122"/>
          <p:cNvSpPr/>
          <p:nvPr/>
        </p:nvSpPr>
        <p:spPr>
          <a:xfrm>
            <a:off x="964168" y="5842156"/>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342723" y="178376"/>
            <a:ext cx="335359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8" name="矩形 87"/>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23" name="组合 22"/>
          <p:cNvGrpSpPr/>
          <p:nvPr/>
        </p:nvGrpSpPr>
        <p:grpSpPr>
          <a:xfrm>
            <a:off x="3715565" y="2281382"/>
            <a:ext cx="1318948" cy="1330720"/>
            <a:chOff x="3715565" y="2281382"/>
            <a:chExt cx="1318948" cy="1330720"/>
          </a:xfrm>
        </p:grpSpPr>
        <p:sp>
          <p:nvSpPr>
            <p:cNvPr id="20" name="椭圆 19"/>
            <p:cNvSpPr/>
            <p:nvPr/>
          </p:nvSpPr>
          <p:spPr>
            <a:xfrm>
              <a:off x="3715565"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750106"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9" name="组合 38"/>
            <p:cNvGrpSpPr/>
            <p:nvPr/>
          </p:nvGrpSpPr>
          <p:grpSpPr>
            <a:xfrm>
              <a:off x="4061232" y="2285547"/>
              <a:ext cx="627614" cy="1326555"/>
              <a:chOff x="4946488" y="1051793"/>
              <a:chExt cx="2250321" cy="4756396"/>
            </a:xfrm>
          </p:grpSpPr>
          <p:grpSp>
            <p:nvGrpSpPr>
              <p:cNvPr id="40" name="组合 39"/>
              <p:cNvGrpSpPr/>
              <p:nvPr/>
            </p:nvGrpSpPr>
            <p:grpSpPr>
              <a:xfrm>
                <a:off x="6008588" y="1051793"/>
                <a:ext cx="1188221" cy="501517"/>
                <a:chOff x="6008588" y="1051793"/>
                <a:chExt cx="1188221" cy="501517"/>
              </a:xfrm>
            </p:grpSpPr>
            <p:sp>
              <p:nvSpPr>
                <p:cNvPr id="46" name="任意多边形 4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任意多边形 4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任意多边形 4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p:nvGrpSpPr>
            <p:grpSpPr>
              <a:xfrm flipH="1" flipV="1">
                <a:off x="4946488" y="5306672"/>
                <a:ext cx="1188000" cy="501517"/>
                <a:chOff x="6008588" y="1051793"/>
                <a:chExt cx="1188221" cy="501517"/>
              </a:xfrm>
            </p:grpSpPr>
            <p:sp>
              <p:nvSpPr>
                <p:cNvPr id="42" name="任意多边形 4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任意多边形 4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任意多边形 4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4" name="文本框 113"/>
          <p:cNvSpPr txBox="1"/>
          <p:nvPr/>
        </p:nvSpPr>
        <p:spPr>
          <a:xfrm>
            <a:off x="3803620"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Two</a:t>
            </a:r>
            <a:endParaRPr lang="zh-CN" altLang="en-US" sz="1600" dirty="0">
              <a:solidFill>
                <a:schemeClr val="tx1">
                  <a:lumMod val="75000"/>
                  <a:lumOff val="25000"/>
                </a:schemeClr>
              </a:solidFill>
            </a:endParaRPr>
          </a:p>
        </p:txBody>
      </p:sp>
      <p:grpSp>
        <p:nvGrpSpPr>
          <p:cNvPr id="22" name="组合 21"/>
          <p:cNvGrpSpPr/>
          <p:nvPr/>
        </p:nvGrpSpPr>
        <p:grpSpPr>
          <a:xfrm>
            <a:off x="956700" y="2281163"/>
            <a:ext cx="1318948" cy="1328326"/>
            <a:chOff x="956700" y="2281163"/>
            <a:chExt cx="1318948" cy="1328326"/>
          </a:xfrm>
        </p:grpSpPr>
        <p:sp>
          <p:nvSpPr>
            <p:cNvPr id="21" name="椭圆 20"/>
            <p:cNvSpPr/>
            <p:nvPr/>
          </p:nvSpPr>
          <p:spPr>
            <a:xfrm>
              <a:off x="956700" y="2281163"/>
              <a:ext cx="1318948" cy="1318945"/>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91241" y="2319872"/>
              <a:ext cx="1249867" cy="124985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组合 26"/>
            <p:cNvGrpSpPr/>
            <p:nvPr/>
          </p:nvGrpSpPr>
          <p:grpSpPr>
            <a:xfrm>
              <a:off x="1302367" y="2282934"/>
              <a:ext cx="627614" cy="1326555"/>
              <a:chOff x="4946488" y="1051793"/>
              <a:chExt cx="2250321" cy="4756396"/>
            </a:xfrm>
          </p:grpSpPr>
          <p:grpSp>
            <p:nvGrpSpPr>
              <p:cNvPr id="28" name="组合 27"/>
              <p:cNvGrpSpPr/>
              <p:nvPr/>
            </p:nvGrpSpPr>
            <p:grpSpPr>
              <a:xfrm>
                <a:off x="6008588" y="1051793"/>
                <a:ext cx="1188221" cy="501517"/>
                <a:chOff x="6008588" y="1051793"/>
                <a:chExt cx="1188221" cy="501517"/>
              </a:xfrm>
            </p:grpSpPr>
            <p:sp>
              <p:nvSpPr>
                <p:cNvPr id="34" name="任意多边形 33"/>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任意多边形 34"/>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任意多边形 35"/>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任意多边形 36"/>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9" name="组合 28"/>
              <p:cNvGrpSpPr/>
              <p:nvPr/>
            </p:nvGrpSpPr>
            <p:grpSpPr>
              <a:xfrm flipH="1" flipV="1">
                <a:off x="4946488" y="5306672"/>
                <a:ext cx="1188000" cy="501517"/>
                <a:chOff x="6008588" y="1051793"/>
                <a:chExt cx="1188221" cy="501517"/>
              </a:xfrm>
            </p:grpSpPr>
            <p:sp>
              <p:nvSpPr>
                <p:cNvPr id="30" name="任意多边形 29"/>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任意多边形 30"/>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任意多边形 31"/>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3" name="文本框 112"/>
          <p:cNvSpPr txBox="1"/>
          <p:nvPr/>
        </p:nvSpPr>
        <p:spPr>
          <a:xfrm>
            <a:off x="1044755"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One</a:t>
            </a:r>
            <a:endParaRPr lang="zh-CN" altLang="en-US" sz="1600" dirty="0">
              <a:solidFill>
                <a:schemeClr val="tx1">
                  <a:lumMod val="75000"/>
                  <a:lumOff val="25000"/>
                </a:schemeClr>
              </a:solidFill>
            </a:endParaRPr>
          </a:p>
        </p:txBody>
      </p:sp>
      <p:sp>
        <p:nvSpPr>
          <p:cNvPr id="89" name="矩形 88"/>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11067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750"/>
                                        <p:tgtEl>
                                          <p:spTgt spid="87"/>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7"/>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75E-6 1.85185E-6 " pathEditMode="relative" rAng="0" ptsTypes="AA">
                                      <p:cBhvr>
                                        <p:cTn id="11" dur="750" fill="hold"/>
                                        <p:tgtEl>
                                          <p:spTgt spid="87"/>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750"/>
                                        <p:tgtEl>
                                          <p:spTgt spid="88"/>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8"/>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75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75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par>
                                <p:cTn id="26" presetID="35" presetClass="path" presetSubtype="0" fill="hold" nodeType="withEffect">
                                  <p:stCondLst>
                                    <p:cond delay="0"/>
                                  </p:stCondLst>
                                  <p:childTnLst>
                                    <p:animMotion origin="layout" path="M -4.16667E-6 3.7037E-7 L -0.22799 3.7037E-7 " pathEditMode="relative" rAng="0" ptsTypes="AA">
                                      <p:cBhvr>
                                        <p:cTn id="27" dur="1000" spd="-100000" fill="hold"/>
                                        <p:tgtEl>
                                          <p:spTgt spid="23"/>
                                        </p:tgtEl>
                                        <p:attrNameLst>
                                          <p:attrName>ppt_x</p:attrName>
                                          <p:attrName>ppt_y</p:attrName>
                                        </p:attrNameLst>
                                      </p:cBhvr>
                                      <p:rCtr x="-11406" y="0"/>
                                    </p:animMotion>
                                  </p:childTnLst>
                                </p:cTn>
                              </p:par>
                              <p:par>
                                <p:cTn id="28" presetID="35" presetClass="path" presetSubtype="0" fill="hold" nodeType="withEffect">
                                  <p:stCondLst>
                                    <p:cond delay="0"/>
                                  </p:stCondLst>
                                  <p:childTnLst>
                                    <p:animMotion origin="layout" path="M 3.95833E-6 3.7037E-7 L -0.45105 3.7037E-7 " pathEditMode="relative" rAng="0" ptsTypes="AA">
                                      <p:cBhvr>
                                        <p:cTn id="29" dur="1000" spd="-100000" fill="hold"/>
                                        <p:tgtEl>
                                          <p:spTgt spid="24"/>
                                        </p:tgtEl>
                                        <p:attrNameLst>
                                          <p:attrName>ppt_x</p:attrName>
                                          <p:attrName>ppt_y</p:attrName>
                                        </p:attrNameLst>
                                      </p:cBhvr>
                                      <p:rCtr x="-22552" y="0"/>
                                    </p:animMotion>
                                  </p:childTnLst>
                                </p:cTn>
                              </p:par>
                              <p:par>
                                <p:cTn id="30" presetID="10" presetClass="entr" presetSubtype="0" fill="hold" grpId="0" nodeType="withEffect">
                                  <p:stCondLst>
                                    <p:cond delay="50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750"/>
                                        <p:tgtEl>
                                          <p:spTgt spid="11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750"/>
                                        <p:tgtEl>
                                          <p:spTgt spid="11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15"/>
                                        </p:tgtEl>
                                        <p:attrNameLst>
                                          <p:attrName>style.visibility</p:attrName>
                                        </p:attrNameLst>
                                      </p:cBhvr>
                                      <p:to>
                                        <p:strVal val="visible"/>
                                      </p:to>
                                    </p:set>
                                    <p:animEffect transition="in" filter="fade">
                                      <p:cBhvr>
                                        <p:cTn id="38" dur="750"/>
                                        <p:tgtEl>
                                          <p:spTgt spid="115"/>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106"/>
                                        </p:tgtEl>
                                        <p:attrNameLst>
                                          <p:attrName>style.visibility</p:attrName>
                                        </p:attrNameLst>
                                      </p:cBhvr>
                                      <p:to>
                                        <p:strVal val="visible"/>
                                      </p:to>
                                    </p:set>
                                    <p:anim calcmode="lin" valueType="num">
                                      <p:cBhvr>
                                        <p:cTn id="41" dur="750" fill="hold"/>
                                        <p:tgtEl>
                                          <p:spTgt spid="106"/>
                                        </p:tgtEl>
                                        <p:attrNameLst>
                                          <p:attrName>ppt_w</p:attrName>
                                        </p:attrNameLst>
                                      </p:cBhvr>
                                      <p:tavLst>
                                        <p:tav tm="0">
                                          <p:val>
                                            <p:fltVal val="0"/>
                                          </p:val>
                                        </p:tav>
                                        <p:tav tm="100000">
                                          <p:val>
                                            <p:strVal val="#ppt_w"/>
                                          </p:val>
                                        </p:tav>
                                      </p:tavLst>
                                    </p:anim>
                                    <p:anim calcmode="lin" valueType="num">
                                      <p:cBhvr>
                                        <p:cTn id="42" dur="750" fill="hold"/>
                                        <p:tgtEl>
                                          <p:spTgt spid="106"/>
                                        </p:tgtEl>
                                        <p:attrNameLst>
                                          <p:attrName>ppt_h</p:attrName>
                                        </p:attrNameLst>
                                      </p:cBhvr>
                                      <p:tavLst>
                                        <p:tav tm="0">
                                          <p:val>
                                            <p:fltVal val="0"/>
                                          </p:val>
                                        </p:tav>
                                        <p:tav tm="100000">
                                          <p:val>
                                            <p:strVal val="#ppt_h"/>
                                          </p:val>
                                        </p:tav>
                                      </p:tavLst>
                                    </p:anim>
                                    <p:animEffect transition="in" filter="fade">
                                      <p:cBhvr>
                                        <p:cTn id="43" dur="750"/>
                                        <p:tgtEl>
                                          <p:spTgt spid="106"/>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07"/>
                                        </p:tgtEl>
                                        <p:attrNameLst>
                                          <p:attrName>style.visibility</p:attrName>
                                        </p:attrNameLst>
                                      </p:cBhvr>
                                      <p:to>
                                        <p:strVal val="visible"/>
                                      </p:to>
                                    </p:set>
                                    <p:anim calcmode="lin" valueType="num">
                                      <p:cBhvr>
                                        <p:cTn id="46" dur="750" fill="hold"/>
                                        <p:tgtEl>
                                          <p:spTgt spid="107"/>
                                        </p:tgtEl>
                                        <p:attrNameLst>
                                          <p:attrName>ppt_w</p:attrName>
                                        </p:attrNameLst>
                                      </p:cBhvr>
                                      <p:tavLst>
                                        <p:tav tm="0">
                                          <p:val>
                                            <p:fltVal val="0"/>
                                          </p:val>
                                        </p:tav>
                                        <p:tav tm="100000">
                                          <p:val>
                                            <p:strVal val="#ppt_w"/>
                                          </p:val>
                                        </p:tav>
                                      </p:tavLst>
                                    </p:anim>
                                    <p:anim calcmode="lin" valueType="num">
                                      <p:cBhvr>
                                        <p:cTn id="47" dur="750" fill="hold"/>
                                        <p:tgtEl>
                                          <p:spTgt spid="107"/>
                                        </p:tgtEl>
                                        <p:attrNameLst>
                                          <p:attrName>ppt_h</p:attrName>
                                        </p:attrNameLst>
                                      </p:cBhvr>
                                      <p:tavLst>
                                        <p:tav tm="0">
                                          <p:val>
                                            <p:fltVal val="0"/>
                                          </p:val>
                                        </p:tav>
                                        <p:tav tm="100000">
                                          <p:val>
                                            <p:strVal val="#ppt_h"/>
                                          </p:val>
                                        </p:tav>
                                      </p:tavLst>
                                    </p:anim>
                                    <p:animEffect transition="in" filter="fade">
                                      <p:cBhvr>
                                        <p:cTn id="48" dur="750"/>
                                        <p:tgtEl>
                                          <p:spTgt spid="107"/>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109"/>
                                        </p:tgtEl>
                                        <p:attrNameLst>
                                          <p:attrName>style.visibility</p:attrName>
                                        </p:attrNameLst>
                                      </p:cBhvr>
                                      <p:to>
                                        <p:strVal val="visible"/>
                                      </p:to>
                                    </p:set>
                                    <p:anim calcmode="lin" valueType="num">
                                      <p:cBhvr>
                                        <p:cTn id="51" dur="750" fill="hold"/>
                                        <p:tgtEl>
                                          <p:spTgt spid="109"/>
                                        </p:tgtEl>
                                        <p:attrNameLst>
                                          <p:attrName>ppt_w</p:attrName>
                                        </p:attrNameLst>
                                      </p:cBhvr>
                                      <p:tavLst>
                                        <p:tav tm="0">
                                          <p:val>
                                            <p:fltVal val="0"/>
                                          </p:val>
                                        </p:tav>
                                        <p:tav tm="100000">
                                          <p:val>
                                            <p:strVal val="#ppt_w"/>
                                          </p:val>
                                        </p:tav>
                                      </p:tavLst>
                                    </p:anim>
                                    <p:anim calcmode="lin" valueType="num">
                                      <p:cBhvr>
                                        <p:cTn id="52" dur="750" fill="hold"/>
                                        <p:tgtEl>
                                          <p:spTgt spid="109"/>
                                        </p:tgtEl>
                                        <p:attrNameLst>
                                          <p:attrName>ppt_h</p:attrName>
                                        </p:attrNameLst>
                                      </p:cBhvr>
                                      <p:tavLst>
                                        <p:tav tm="0">
                                          <p:val>
                                            <p:fltVal val="0"/>
                                          </p:val>
                                        </p:tav>
                                        <p:tav tm="100000">
                                          <p:val>
                                            <p:strVal val="#ppt_h"/>
                                          </p:val>
                                        </p:tav>
                                      </p:tavLst>
                                    </p:anim>
                                    <p:animEffect transition="in" filter="fade">
                                      <p:cBhvr>
                                        <p:cTn id="53" dur="750"/>
                                        <p:tgtEl>
                                          <p:spTgt spid="109"/>
                                        </p:tgtEl>
                                      </p:cBhvr>
                                    </p:animEffect>
                                  </p:childTnLst>
                                </p:cTn>
                              </p:par>
                              <p:par>
                                <p:cTn id="54" presetID="10" presetClass="entr" presetSubtype="0" fill="hold" nodeType="withEffect">
                                  <p:stCondLst>
                                    <p:cond delay="175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750"/>
                                        <p:tgtEl>
                                          <p:spTgt spid="66"/>
                                        </p:tgtEl>
                                      </p:cBhvr>
                                    </p:animEffect>
                                  </p:childTnLst>
                                </p:cTn>
                              </p:par>
                              <p:par>
                                <p:cTn id="57" presetID="63" presetClass="path" presetSubtype="0" decel="50000" fill="hold" nodeType="withEffect">
                                  <p:stCondLst>
                                    <p:cond delay="1750"/>
                                  </p:stCondLst>
                                  <p:childTnLst>
                                    <p:animMotion origin="layout" path="M -0.01562 -3.7037E-6 L 0.11081 -3.7037E-6 " pathEditMode="relative" rAng="0" ptsTypes="AA">
                                      <p:cBhvr>
                                        <p:cTn id="58" dur="750" spd="-100000" fill="hold"/>
                                        <p:tgtEl>
                                          <p:spTgt spid="66"/>
                                        </p:tgtEl>
                                        <p:attrNameLst>
                                          <p:attrName>ppt_x</p:attrName>
                                          <p:attrName>ppt_y</p:attrName>
                                        </p:attrNameLst>
                                      </p:cBhvr>
                                      <p:rCtr x="6315" y="0"/>
                                    </p:animMotion>
                                  </p:childTnLst>
                                </p:cTn>
                              </p:par>
                              <p:par>
                                <p:cTn id="59" presetID="35" presetClass="path" presetSubtype="0" accel="50000" decel="50000" fill="hold" nodeType="withEffect">
                                  <p:stCondLst>
                                    <p:cond delay="2500"/>
                                  </p:stCondLst>
                                  <p:childTnLst>
                                    <p:animMotion origin="layout" path="M -0.01562 -3.7037E-6 L -2.29167E-6 -3.7037E-6 " pathEditMode="relative" rAng="0" ptsTypes="AA">
                                      <p:cBhvr>
                                        <p:cTn id="60" dur="750" fill="hold"/>
                                        <p:tgtEl>
                                          <p:spTgt spid="66"/>
                                        </p:tgtEl>
                                        <p:attrNameLst>
                                          <p:attrName>ppt_x</p:attrName>
                                          <p:attrName>ppt_y</p:attrName>
                                        </p:attrNameLst>
                                      </p:cBhvr>
                                      <p:rCtr x="781" y="0"/>
                                    </p:animMotion>
                                  </p:childTnLst>
                                </p:cTn>
                              </p:par>
                              <p:par>
                                <p:cTn id="61" presetID="53" presetClass="entr" presetSubtype="16" fill="hold" grpId="0" nodeType="withEffect">
                                  <p:stCondLst>
                                    <p:cond delay="2750"/>
                                  </p:stCondLst>
                                  <p:childTnLst>
                                    <p:set>
                                      <p:cBhvr>
                                        <p:cTn id="62" dur="1" fill="hold">
                                          <p:stCondLst>
                                            <p:cond delay="0"/>
                                          </p:stCondLst>
                                        </p:cTn>
                                        <p:tgtEl>
                                          <p:spTgt spid="83"/>
                                        </p:tgtEl>
                                        <p:attrNameLst>
                                          <p:attrName>style.visibility</p:attrName>
                                        </p:attrNameLst>
                                      </p:cBhvr>
                                      <p:to>
                                        <p:strVal val="visible"/>
                                      </p:to>
                                    </p:set>
                                    <p:anim calcmode="lin" valueType="num">
                                      <p:cBhvr>
                                        <p:cTn id="63" dur="750" fill="hold"/>
                                        <p:tgtEl>
                                          <p:spTgt spid="83"/>
                                        </p:tgtEl>
                                        <p:attrNameLst>
                                          <p:attrName>ppt_w</p:attrName>
                                        </p:attrNameLst>
                                      </p:cBhvr>
                                      <p:tavLst>
                                        <p:tav tm="0">
                                          <p:val>
                                            <p:fltVal val="0"/>
                                          </p:val>
                                        </p:tav>
                                        <p:tav tm="100000">
                                          <p:val>
                                            <p:strVal val="#ppt_w"/>
                                          </p:val>
                                        </p:tav>
                                      </p:tavLst>
                                    </p:anim>
                                    <p:anim calcmode="lin" valueType="num">
                                      <p:cBhvr>
                                        <p:cTn id="64" dur="750" fill="hold"/>
                                        <p:tgtEl>
                                          <p:spTgt spid="83"/>
                                        </p:tgtEl>
                                        <p:attrNameLst>
                                          <p:attrName>ppt_h</p:attrName>
                                        </p:attrNameLst>
                                      </p:cBhvr>
                                      <p:tavLst>
                                        <p:tav tm="0">
                                          <p:val>
                                            <p:fltVal val="0"/>
                                          </p:val>
                                        </p:tav>
                                        <p:tav tm="100000">
                                          <p:val>
                                            <p:strVal val="#ppt_h"/>
                                          </p:val>
                                        </p:tav>
                                      </p:tavLst>
                                    </p:anim>
                                    <p:animEffect transition="in" filter="fade">
                                      <p:cBhvr>
                                        <p:cTn id="65" dur="750"/>
                                        <p:tgtEl>
                                          <p:spTgt spid="83"/>
                                        </p:tgtEl>
                                      </p:cBhvr>
                                    </p:animEffect>
                                  </p:childTnLst>
                                </p:cTn>
                              </p:par>
                              <p:par>
                                <p:cTn id="66" presetID="10" presetClass="entr" presetSubtype="0" fill="hold" nodeType="withEffect">
                                  <p:stCondLst>
                                    <p:cond delay="2750"/>
                                  </p:stCondLst>
                                  <p:childTnLst>
                                    <p:set>
                                      <p:cBhvr>
                                        <p:cTn id="67" dur="1" fill="hold">
                                          <p:stCondLst>
                                            <p:cond delay="0"/>
                                          </p:stCondLst>
                                        </p:cTn>
                                        <p:tgtEl>
                                          <p:spTgt spid="116">
                                            <p:txEl>
                                              <p:pRg st="0" end="0"/>
                                            </p:txEl>
                                          </p:spTgt>
                                        </p:tgtEl>
                                        <p:attrNameLst>
                                          <p:attrName>style.visibility</p:attrName>
                                        </p:attrNameLst>
                                      </p:cBhvr>
                                      <p:to>
                                        <p:strVal val="visible"/>
                                      </p:to>
                                    </p:set>
                                    <p:animEffect transition="in" filter="fade">
                                      <p:cBhvr>
                                        <p:cTn id="68" dur="750"/>
                                        <p:tgtEl>
                                          <p:spTgt spid="116">
                                            <p:txEl>
                                              <p:pRg st="0" end="0"/>
                                            </p:txEl>
                                          </p:spTgt>
                                        </p:tgtEl>
                                      </p:cBhvr>
                                    </p:animEffect>
                                  </p:childTnLst>
                                </p:cTn>
                              </p:par>
                              <p:par>
                                <p:cTn id="69" presetID="53" presetClass="entr" presetSubtype="16" fill="hold" grpId="0" nodeType="withEffect">
                                  <p:stCondLst>
                                    <p:cond delay="3250"/>
                                  </p:stCondLst>
                                  <p:childTnLst>
                                    <p:set>
                                      <p:cBhvr>
                                        <p:cTn id="70" dur="1" fill="hold">
                                          <p:stCondLst>
                                            <p:cond delay="0"/>
                                          </p:stCondLst>
                                        </p:cTn>
                                        <p:tgtEl>
                                          <p:spTgt spid="120"/>
                                        </p:tgtEl>
                                        <p:attrNameLst>
                                          <p:attrName>style.visibility</p:attrName>
                                        </p:attrNameLst>
                                      </p:cBhvr>
                                      <p:to>
                                        <p:strVal val="visible"/>
                                      </p:to>
                                    </p:set>
                                    <p:anim calcmode="lin" valueType="num">
                                      <p:cBhvr>
                                        <p:cTn id="71" dur="500" fill="hold"/>
                                        <p:tgtEl>
                                          <p:spTgt spid="120"/>
                                        </p:tgtEl>
                                        <p:attrNameLst>
                                          <p:attrName>ppt_w</p:attrName>
                                        </p:attrNameLst>
                                      </p:cBhvr>
                                      <p:tavLst>
                                        <p:tav tm="0">
                                          <p:val>
                                            <p:fltVal val="0"/>
                                          </p:val>
                                        </p:tav>
                                        <p:tav tm="100000">
                                          <p:val>
                                            <p:strVal val="#ppt_w"/>
                                          </p:val>
                                        </p:tav>
                                      </p:tavLst>
                                    </p:anim>
                                    <p:anim calcmode="lin" valueType="num">
                                      <p:cBhvr>
                                        <p:cTn id="72" dur="500" fill="hold"/>
                                        <p:tgtEl>
                                          <p:spTgt spid="120"/>
                                        </p:tgtEl>
                                        <p:attrNameLst>
                                          <p:attrName>ppt_h</p:attrName>
                                        </p:attrNameLst>
                                      </p:cBhvr>
                                      <p:tavLst>
                                        <p:tav tm="0">
                                          <p:val>
                                            <p:fltVal val="0"/>
                                          </p:val>
                                        </p:tav>
                                        <p:tav tm="100000">
                                          <p:val>
                                            <p:strVal val="#ppt_h"/>
                                          </p:val>
                                        </p:tav>
                                      </p:tavLst>
                                    </p:anim>
                                    <p:animEffect transition="in" filter="fade">
                                      <p:cBhvr>
                                        <p:cTn id="73" dur="500"/>
                                        <p:tgtEl>
                                          <p:spTgt spid="120"/>
                                        </p:tgtEl>
                                      </p:cBhvr>
                                    </p:animEffect>
                                  </p:childTnLst>
                                </p:cTn>
                              </p:par>
                              <p:par>
                                <p:cTn id="74" presetID="22" presetClass="entr" presetSubtype="8" fill="hold" grpId="0" nodeType="withEffect">
                                  <p:stCondLst>
                                    <p:cond delay="3250"/>
                                  </p:stCondLst>
                                  <p:childTnLst>
                                    <p:set>
                                      <p:cBhvr>
                                        <p:cTn id="75" dur="1" fill="hold">
                                          <p:stCondLst>
                                            <p:cond delay="0"/>
                                          </p:stCondLst>
                                        </p:cTn>
                                        <p:tgtEl>
                                          <p:spTgt spid="118"/>
                                        </p:tgtEl>
                                        <p:attrNameLst>
                                          <p:attrName>style.visibility</p:attrName>
                                        </p:attrNameLst>
                                      </p:cBhvr>
                                      <p:to>
                                        <p:strVal val="visible"/>
                                      </p:to>
                                    </p:set>
                                    <p:animEffect transition="in" filter="wipe(left)">
                                      <p:cBhvr>
                                        <p:cTn id="76" dur="750"/>
                                        <p:tgtEl>
                                          <p:spTgt spid="118"/>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121"/>
                                        </p:tgtEl>
                                        <p:attrNameLst>
                                          <p:attrName>style.visibility</p:attrName>
                                        </p:attrNameLst>
                                      </p:cBhvr>
                                      <p:to>
                                        <p:strVal val="visible"/>
                                      </p:to>
                                    </p:set>
                                    <p:animEffect transition="in" filter="fade">
                                      <p:cBhvr>
                                        <p:cTn id="79" dur="500"/>
                                        <p:tgtEl>
                                          <p:spTgt spid="121"/>
                                        </p:tgtEl>
                                      </p:cBhvr>
                                    </p:animEffect>
                                  </p:childTnLst>
                                </p:cTn>
                              </p:par>
                              <p:par>
                                <p:cTn id="80" presetID="42" presetClass="path" presetSubtype="0" decel="50000" fill="hold" grpId="1" nodeType="withEffect">
                                  <p:stCondLst>
                                    <p:cond delay="3750"/>
                                  </p:stCondLst>
                                  <p:childTnLst>
                                    <p:animMotion origin="layout" path="M 2.70833E-6 -2.59259E-6 L 2.70833E-6 -0.07708 " pathEditMode="relative" rAng="0" ptsTypes="AA">
                                      <p:cBhvr>
                                        <p:cTn id="81" dur="750" spd="-100000" fill="hold"/>
                                        <p:tgtEl>
                                          <p:spTgt spid="121"/>
                                        </p:tgtEl>
                                        <p:attrNameLst>
                                          <p:attrName>ppt_x</p:attrName>
                                          <p:attrName>ppt_y</p:attrName>
                                        </p:attrNameLst>
                                      </p:cBhvr>
                                      <p:rCtr x="0" y="-3866"/>
                                    </p:animMotion>
                                  </p:childTnLst>
                                </p:cTn>
                              </p:par>
                              <p:par>
                                <p:cTn id="82" presetID="10" presetClass="entr" presetSubtype="0" fill="hold" grpId="0" nodeType="withEffect">
                                  <p:stCondLst>
                                    <p:cond delay="375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42" presetClass="path" presetSubtype="0" decel="50000" fill="hold" grpId="1" nodeType="withEffect">
                                  <p:stCondLst>
                                    <p:cond delay="3750"/>
                                  </p:stCondLst>
                                  <p:childTnLst>
                                    <p:animMotion origin="layout" path="M 2.5E-6 1.11022E-16 L 2.5E-6 -0.23634 " pathEditMode="relative" rAng="0" ptsTypes="AA">
                                      <p:cBhvr>
                                        <p:cTn id="86" dur="750" spd="-100000" fill="hold"/>
                                        <p:tgtEl>
                                          <p:spTgt spid="123"/>
                                        </p:tgtEl>
                                        <p:attrNameLst>
                                          <p:attrName>ppt_x</p:attrName>
                                          <p:attrName>ppt_y</p:attrName>
                                        </p:attrNameLst>
                                      </p:cBhvr>
                                      <p:rCtr x="0" y="-11829"/>
                                    </p:animMotion>
                                  </p:childTnLst>
                                </p:cTn>
                              </p:par>
                              <p:par>
                                <p:cTn id="87" presetID="10" presetClass="entr" presetSubtype="0" fill="hold" grpId="0" nodeType="withEffect">
                                  <p:stCondLst>
                                    <p:cond delay="4500"/>
                                  </p:stCondLst>
                                  <p:childTnLst>
                                    <p:set>
                                      <p:cBhvr>
                                        <p:cTn id="88" dur="1" fill="hold">
                                          <p:stCondLst>
                                            <p:cond delay="0"/>
                                          </p:stCondLst>
                                        </p:cTn>
                                        <p:tgtEl>
                                          <p:spTgt spid="119"/>
                                        </p:tgtEl>
                                        <p:attrNameLst>
                                          <p:attrName>style.visibility</p:attrName>
                                        </p:attrNameLst>
                                      </p:cBhvr>
                                      <p:to>
                                        <p:strVal val="visible"/>
                                      </p:to>
                                    </p:set>
                                    <p:animEffect transition="in" filter="fade">
                                      <p:cBhvr>
                                        <p:cTn id="89" dur="750"/>
                                        <p:tgtEl>
                                          <p:spTgt spid="119"/>
                                        </p:tgtEl>
                                      </p:cBhvr>
                                    </p:animEffect>
                                  </p:childTnLst>
                                </p:cTn>
                              </p:par>
                              <p:par>
                                <p:cTn id="90" presetID="10" presetClass="entr" presetSubtype="0" fill="hold" grpId="0" nodeType="withEffect">
                                  <p:stCondLst>
                                    <p:cond delay="450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750"/>
                                        <p:tgtEl>
                                          <p:spTgt spid="122"/>
                                        </p:tgtEl>
                                      </p:cBhvr>
                                    </p:animEffect>
                                  </p:childTnLst>
                                </p:cTn>
                              </p:par>
                            </p:childTnLst>
                          </p:cTn>
                        </p:par>
                        <p:par>
                          <p:cTn id="93" fill="hold">
                            <p:stCondLst>
                              <p:cond delay="5250"/>
                            </p:stCondLst>
                            <p:childTnLst>
                              <p:par>
                                <p:cTn id="94" presetID="10" presetClass="entr" presetSubtype="0" fill="hold" grpId="0" nodeType="after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6" grpId="0" animBg="1"/>
      <p:bldP spid="107" grpId="0" animBg="1"/>
      <p:bldP spid="109" grpId="0" animBg="1"/>
      <p:bldP spid="115" grpId="0"/>
      <p:bldP spid="118" grpId="0"/>
      <p:bldP spid="120" grpId="0" animBg="1"/>
      <p:bldP spid="119" grpId="0"/>
      <p:bldP spid="121" grpId="0" animBg="1"/>
      <p:bldP spid="121" grpId="1" animBg="1"/>
      <p:bldP spid="122" grpId="0"/>
      <p:bldP spid="123" grpId="0" animBg="1"/>
      <p:bldP spid="123" grpId="1" animBg="1"/>
      <p:bldP spid="87" grpId="0"/>
      <p:bldP spid="87" grpId="1"/>
      <p:bldP spid="87" grpId="2"/>
      <p:bldP spid="88" grpId="0"/>
      <p:bldP spid="88" grpId="1"/>
      <p:bldP spid="114" grpId="0"/>
      <p:bldP spid="113" grpId="0"/>
      <p:bldP spid="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effectLst>
                  <a:outerShdw blurRad="254000" dist="152400" dir="2700000" algn="tl" rotWithShape="0">
                    <a:prstClr val="black">
                      <a:alpha val="40000"/>
                    </a:prstClr>
                  </a:outerShdw>
                </a:effectLst>
              </a:rPr>
              <a:t>感谢观看</a:t>
            </a: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49117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25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en-US" altLang="zh-CN" sz="2400" dirty="0">
                <a:solidFill>
                  <a:prstClr val="black">
                    <a:lumMod val="75000"/>
                    <a:lumOff val="25000"/>
                  </a:prstClr>
                </a:solidFill>
                <a:latin typeface="+mj-ea"/>
                <a:ea typeface="+mj-ea"/>
              </a:rPr>
              <a:t>UI</a:t>
            </a:r>
            <a:r>
              <a:rPr lang="zh-CN" altLang="en-US" sz="2400" dirty="0">
                <a:solidFill>
                  <a:prstClr val="black">
                    <a:lumMod val="75000"/>
                    <a:lumOff val="25000"/>
                  </a:prstClr>
                </a:solidFill>
                <a:latin typeface="+mj-ea"/>
                <a:ea typeface="+mj-ea"/>
              </a:rPr>
              <a:t>设计</a:t>
            </a:r>
            <a:endParaRPr lang="en-US" altLang="zh-CN" sz="24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32040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数据结构与储存</a:t>
            </a:r>
            <a:endParaRPr lang="en-US" altLang="zh-CN" sz="24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4906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839788" y="3707560"/>
            <a:ext cx="105140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18518" y="2538154"/>
            <a:ext cx="2327614" cy="2327614"/>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5400000">
            <a:off x="4985044" y="2610280"/>
            <a:ext cx="2194560" cy="2194560"/>
          </a:xfrm>
          <a:prstGeom prst="ellipse">
            <a:avLst/>
          </a:pr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6082325" y="3011594"/>
            <a:ext cx="0" cy="1380734"/>
            <a:chOff x="6082325" y="3154469"/>
            <a:chExt cx="0" cy="1380734"/>
          </a:xfrm>
        </p:grpSpPr>
        <p:cxnSp>
          <p:nvCxnSpPr>
            <p:cNvPr id="41" name="直接连接符 40"/>
            <p:cNvCxnSpPr/>
            <p:nvPr/>
          </p:nvCxnSpPr>
          <p:spPr>
            <a:xfrm>
              <a:off x="6082325" y="3154469"/>
              <a:ext cx="0" cy="612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82325" y="3923103"/>
              <a:ext cx="0" cy="6121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672412" y="2905604"/>
            <a:ext cx="809757" cy="1598467"/>
            <a:chOff x="5672412" y="3048479"/>
            <a:chExt cx="809757" cy="1598467"/>
          </a:xfrm>
        </p:grpSpPr>
        <p:cxnSp>
          <p:nvCxnSpPr>
            <p:cNvPr id="44" name="直接连接符 43"/>
            <p:cNvCxnSpPr/>
            <p:nvPr/>
          </p:nvCxnSpPr>
          <p:spPr>
            <a:xfrm flipH="1" flipV="1">
              <a:off x="6073653" y="3844151"/>
              <a:ext cx="408516" cy="8027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flipV="1">
              <a:off x="5672412" y="3048479"/>
              <a:ext cx="408516" cy="802795"/>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46" name="椭圆 45"/>
          <p:cNvSpPr/>
          <p:nvPr/>
        </p:nvSpPr>
        <p:spPr>
          <a:xfrm>
            <a:off x="6004058" y="3623694"/>
            <a:ext cx="156534" cy="156534"/>
          </a:xfrm>
          <a:prstGeom prst="ellipse">
            <a:avLst/>
          </a:prstGeom>
          <a:solidFill>
            <a:schemeClr val="bg1">
              <a:lumMod val="65000"/>
            </a:schemeClr>
          </a:solidFill>
          <a:ln>
            <a:noFill/>
          </a:ln>
          <a:effectLst>
            <a:outerShdw blurRad="38100" sx="101000" sy="101000" algn="ct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rot="5400000">
            <a:off x="5396426" y="3648856"/>
            <a:ext cx="2696797" cy="475391"/>
            <a:chOff x="4447722" y="2324025"/>
            <a:chExt cx="3819418" cy="673286"/>
          </a:xfrm>
          <a:solidFill>
            <a:schemeClr val="accent2">
              <a:alpha val="50000"/>
            </a:schemeClr>
          </a:solidFill>
        </p:grpSpPr>
        <p:sp>
          <p:nvSpPr>
            <p:cNvPr id="48" name="任意多边形 47"/>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0" name="组合 49"/>
          <p:cNvGrpSpPr/>
          <p:nvPr/>
        </p:nvGrpSpPr>
        <p:grpSpPr>
          <a:xfrm rot="5400000">
            <a:off x="4036886" y="3266226"/>
            <a:ext cx="2723705" cy="475400"/>
            <a:chOff x="3886755" y="4232300"/>
            <a:chExt cx="3857520" cy="673301"/>
          </a:xfrm>
          <a:solidFill>
            <a:schemeClr val="accent1">
              <a:alpha val="50000"/>
            </a:schemeClr>
          </a:solidFill>
        </p:grpSpPr>
        <p:sp>
          <p:nvSpPr>
            <p:cNvPr id="51" name="任意多边形 50"/>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rot="5400000">
            <a:off x="5396426" y="3648856"/>
            <a:ext cx="2696797" cy="475391"/>
            <a:chOff x="4447722" y="2324025"/>
            <a:chExt cx="3819418" cy="673286"/>
          </a:xfrm>
          <a:solidFill>
            <a:schemeClr val="accent2">
              <a:alpha val="50000"/>
            </a:schemeClr>
          </a:solidFill>
        </p:grpSpPr>
        <p:sp>
          <p:nvSpPr>
            <p:cNvPr id="54" name="任意多边形 53"/>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6" name="组合 55"/>
          <p:cNvGrpSpPr/>
          <p:nvPr/>
        </p:nvGrpSpPr>
        <p:grpSpPr>
          <a:xfrm rot="5400000">
            <a:off x="4036886" y="3266226"/>
            <a:ext cx="2723705" cy="475400"/>
            <a:chOff x="3886755" y="4232300"/>
            <a:chExt cx="3857520" cy="673301"/>
          </a:xfrm>
          <a:solidFill>
            <a:schemeClr val="accent1">
              <a:alpha val="50000"/>
            </a:schemeClr>
          </a:solidFill>
        </p:grpSpPr>
        <p:sp>
          <p:nvSpPr>
            <p:cNvPr id="57" name="任意多边形 56"/>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任意多边形 57"/>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rot="5400000">
            <a:off x="5396426" y="3648856"/>
            <a:ext cx="2696797" cy="475391"/>
            <a:chOff x="4447722" y="2324025"/>
            <a:chExt cx="3819418" cy="673286"/>
          </a:xfrm>
          <a:solidFill>
            <a:schemeClr val="accent2">
              <a:alpha val="50000"/>
            </a:schemeClr>
          </a:solidFill>
        </p:grpSpPr>
        <p:sp>
          <p:nvSpPr>
            <p:cNvPr id="60" name="任意多边形 59"/>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p:nvGrpSpPr>
        <p:grpSpPr>
          <a:xfrm rot="5400000">
            <a:off x="4036886" y="3266226"/>
            <a:ext cx="2723705" cy="475400"/>
            <a:chOff x="3886755" y="4232300"/>
            <a:chExt cx="3857520" cy="673301"/>
          </a:xfrm>
          <a:solidFill>
            <a:schemeClr val="accent1">
              <a:alpha val="50000"/>
            </a:schemeClr>
          </a:solidFill>
        </p:grpSpPr>
        <p:sp>
          <p:nvSpPr>
            <p:cNvPr id="63" name="任意多边形 62"/>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任意多边形 63"/>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rot="5400000">
            <a:off x="5396426" y="3648856"/>
            <a:ext cx="2696797" cy="475391"/>
            <a:chOff x="4447722" y="2324025"/>
            <a:chExt cx="3819418" cy="673286"/>
          </a:xfrm>
          <a:solidFill>
            <a:schemeClr val="accent1">
              <a:alpha val="50000"/>
            </a:schemeClr>
          </a:solidFill>
        </p:grpSpPr>
        <p:sp>
          <p:nvSpPr>
            <p:cNvPr id="66" name="任意多边形 65"/>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solidFill>
              <a:schemeClr val="accent2"/>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8" name="组合 67"/>
          <p:cNvGrpSpPr/>
          <p:nvPr/>
        </p:nvGrpSpPr>
        <p:grpSpPr>
          <a:xfrm rot="5400000">
            <a:off x="4036882" y="3266227"/>
            <a:ext cx="2723707" cy="475399"/>
            <a:chOff x="3886753" y="4232300"/>
            <a:chExt cx="3857522" cy="673299"/>
          </a:xfrm>
          <a:solidFill>
            <a:schemeClr val="accent2">
              <a:alpha val="50000"/>
            </a:schemeClr>
          </a:solidFill>
          <a:effectLst/>
        </p:grpSpPr>
        <p:sp>
          <p:nvSpPr>
            <p:cNvPr id="69" name="任意多边形 68"/>
            <p:cNvSpPr/>
            <p:nvPr/>
          </p:nvSpPr>
          <p:spPr>
            <a:xfrm>
              <a:off x="3886753" y="4350573"/>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solidFill>
              <a:schemeClr val="accent1"/>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任意多边形 69"/>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p:cNvSpPr txBox="1"/>
          <p:nvPr/>
        </p:nvSpPr>
        <p:spPr>
          <a:xfrm>
            <a:off x="5108518"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I</a:t>
            </a:r>
          </a:p>
          <a:p>
            <a:pPr algn="ctr">
              <a:lnSpc>
                <a:spcPct val="80000"/>
              </a:lnSpc>
            </a:pPr>
            <a:r>
              <a:rPr lang="en-US" altLang="zh-CN" sz="3200" dirty="0" err="1">
                <a:solidFill>
                  <a:schemeClr val="bg1"/>
                </a:solidFill>
              </a:rPr>
              <a:t>tem</a:t>
            </a:r>
            <a:endParaRPr lang="zh-CN" altLang="en-US" sz="3200" dirty="0">
              <a:solidFill>
                <a:schemeClr val="bg1"/>
              </a:solidFill>
            </a:endParaRPr>
          </a:p>
        </p:txBody>
      </p:sp>
      <p:sp>
        <p:nvSpPr>
          <p:cNvPr id="72" name="文本框 71"/>
          <p:cNvSpPr txBox="1"/>
          <p:nvPr/>
        </p:nvSpPr>
        <p:spPr>
          <a:xfrm>
            <a:off x="6528211"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User</a:t>
            </a:r>
            <a:endParaRPr lang="zh-CN" altLang="en-US" sz="3200" dirty="0">
              <a:solidFill>
                <a:schemeClr val="bg1"/>
              </a:solidFill>
            </a:endParaRPr>
          </a:p>
        </p:txBody>
      </p:sp>
      <p:sp>
        <p:nvSpPr>
          <p:cNvPr id="80" name="任意多边形 79"/>
          <p:cNvSpPr/>
          <p:nvPr/>
        </p:nvSpPr>
        <p:spPr>
          <a:xfrm flipH="1">
            <a:off x="848118" y="3708399"/>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1" name="文本框 80"/>
          <p:cNvSpPr txBox="1"/>
          <p:nvPr/>
        </p:nvSpPr>
        <p:spPr>
          <a:xfrm>
            <a:off x="7422123" y="4138414"/>
            <a:ext cx="4630178" cy="2951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负责启动应用时登陆时候的账户数据</a:t>
            </a:r>
            <a:endParaRPr lang="en-US" altLang="zh-CN" sz="1200" dirty="0">
              <a:solidFill>
                <a:schemeClr val="tx1">
                  <a:lumMod val="75000"/>
                  <a:lumOff val="25000"/>
                </a:schemeClr>
              </a:solidFill>
              <a:latin typeface="+mn-ea"/>
            </a:endParaRPr>
          </a:p>
        </p:txBody>
      </p:sp>
      <p:sp>
        <p:nvSpPr>
          <p:cNvPr id="82" name="文本框 81"/>
          <p:cNvSpPr txBox="1"/>
          <p:nvPr/>
        </p:nvSpPr>
        <p:spPr>
          <a:xfrm>
            <a:off x="7422122" y="3846772"/>
            <a:ext cx="2194469" cy="338554"/>
          </a:xfrm>
          <a:prstGeom prst="rect">
            <a:avLst/>
          </a:prstGeom>
          <a:noFill/>
        </p:spPr>
        <p:txBody>
          <a:bodyPr wrap="square" rtlCol="0">
            <a:spAutoFit/>
          </a:bodyPr>
          <a:lstStyle/>
          <a:p>
            <a:r>
              <a:rPr lang="en-US" altLang="zh-CN" sz="1600" dirty="0">
                <a:solidFill>
                  <a:schemeClr val="tx1">
                    <a:lumMod val="75000"/>
                    <a:lumOff val="25000"/>
                  </a:schemeClr>
                </a:solidFill>
              </a:rPr>
              <a:t>User</a:t>
            </a:r>
            <a:r>
              <a:rPr lang="zh-CN" altLang="en-US" sz="1600" dirty="0">
                <a:solidFill>
                  <a:schemeClr val="tx1">
                    <a:lumMod val="75000"/>
                    <a:lumOff val="25000"/>
                  </a:schemeClr>
                </a:solidFill>
              </a:rPr>
              <a:t>数据类</a:t>
            </a:r>
          </a:p>
        </p:txBody>
      </p:sp>
      <p:sp>
        <p:nvSpPr>
          <p:cNvPr id="87" name="文本框 86"/>
          <p:cNvSpPr txBox="1"/>
          <p:nvPr/>
        </p:nvSpPr>
        <p:spPr>
          <a:xfrm>
            <a:off x="706916" y="3031013"/>
            <a:ext cx="4079772" cy="295145"/>
          </a:xfrm>
          <a:prstGeom prst="rect">
            <a:avLst/>
          </a:prstGeom>
          <a:noFill/>
        </p:spPr>
        <p:txBody>
          <a:bodyPr wrap="square" rtlCol="0">
            <a:spAutoFit/>
          </a:bodyPr>
          <a:lstStyle/>
          <a:p>
            <a:pPr algn="r">
              <a:lnSpc>
                <a:spcPct val="120000"/>
              </a:lnSpc>
            </a:pPr>
            <a:r>
              <a:rPr lang="zh-CN" altLang="en-US" sz="1200" dirty="0">
                <a:solidFill>
                  <a:schemeClr val="tx1">
                    <a:lumMod val="75000"/>
                    <a:lumOff val="25000"/>
                  </a:schemeClr>
                </a:solidFill>
                <a:latin typeface="+mn-ea"/>
              </a:rPr>
              <a:t>负责存储一个密码条目</a:t>
            </a:r>
            <a:endParaRPr lang="en-US" altLang="zh-CN" sz="1200" dirty="0">
              <a:solidFill>
                <a:schemeClr val="tx1">
                  <a:lumMod val="75000"/>
                  <a:lumOff val="25000"/>
                </a:schemeClr>
              </a:solidFill>
              <a:latin typeface="+mn-ea"/>
            </a:endParaRPr>
          </a:p>
        </p:txBody>
      </p:sp>
      <p:sp>
        <p:nvSpPr>
          <p:cNvPr id="88" name="文本框 87"/>
          <p:cNvSpPr txBox="1"/>
          <p:nvPr/>
        </p:nvSpPr>
        <p:spPr>
          <a:xfrm>
            <a:off x="2592218" y="2739371"/>
            <a:ext cx="2194469" cy="338554"/>
          </a:xfrm>
          <a:prstGeom prst="rect">
            <a:avLst/>
          </a:prstGeom>
          <a:noFill/>
        </p:spPr>
        <p:txBody>
          <a:bodyPr wrap="square" rtlCol="0">
            <a:spAutoFit/>
          </a:bodyPr>
          <a:lstStyle/>
          <a:p>
            <a:pPr algn="r"/>
            <a:r>
              <a:rPr lang="en-US" altLang="zh-CN" sz="1600" dirty="0">
                <a:solidFill>
                  <a:schemeClr val="tx1">
                    <a:lumMod val="75000"/>
                    <a:lumOff val="25000"/>
                  </a:schemeClr>
                </a:solidFill>
              </a:rPr>
              <a:t>Item</a:t>
            </a:r>
            <a:r>
              <a:rPr lang="zh-CN" altLang="en-US" sz="1600" dirty="0">
                <a:solidFill>
                  <a:schemeClr val="tx1">
                    <a:lumMod val="75000"/>
                    <a:lumOff val="25000"/>
                  </a:schemeClr>
                </a:solidFill>
              </a:rPr>
              <a:t>数据类</a:t>
            </a:r>
          </a:p>
        </p:txBody>
      </p:sp>
      <p:sp>
        <p:nvSpPr>
          <p:cNvPr id="89" name="任意多边形 88"/>
          <p:cNvSpPr/>
          <p:nvPr/>
        </p:nvSpPr>
        <p:spPr>
          <a:xfrm>
            <a:off x="9724339" y="3672340"/>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5" name="文本框 74"/>
          <p:cNvSpPr txBox="1"/>
          <p:nvPr/>
        </p:nvSpPr>
        <p:spPr>
          <a:xfrm>
            <a:off x="1342723" y="178376"/>
            <a:ext cx="344396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6" name="矩形 7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圆角矩形 21"/>
          <p:cNvSpPr/>
          <p:nvPr/>
        </p:nvSpPr>
        <p:spPr>
          <a:xfrm>
            <a:off x="5840963" y="-177282"/>
            <a:ext cx="749667" cy="177282"/>
          </a:xfrm>
          <a:prstGeom prst="roundRect">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079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750"/>
                                        <p:tgtEl>
                                          <p:spTgt spid="7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7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08333E-6 1.85185E-6 " pathEditMode="relative" rAng="0" ptsTypes="AA">
                                      <p:cBhvr>
                                        <p:cTn id="11" dur="750" fill="hold"/>
                                        <p:tgtEl>
                                          <p:spTgt spid="7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750"/>
                                        <p:tgtEl>
                                          <p:spTgt spid="7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6"/>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20"/>
                                        </p:tgtEl>
                                        <p:attrNameLst>
                                          <p:attrName>ppt_x</p:attrName>
                                          <p:attrName>ppt_y</p:attrName>
                                        </p:attrNameLst>
                                      </p:cBhvr>
                                      <p:rCtr x="-6211" y="0"/>
                                    </p:animMotion>
                                  </p:childTnLst>
                                </p:cTn>
                              </p:par>
                              <p:par>
                                <p:cTn id="22" presetID="1" presetClass="entr" presetSubtype="0" fill="hold" grpId="0" nodeType="withEffect">
                                  <p:stCondLst>
                                    <p:cond delay="750"/>
                                  </p:stCondLst>
                                  <p:childTnLst>
                                    <p:set>
                                      <p:cBhvr>
                                        <p:cTn id="23" dur="1" fill="hold">
                                          <p:stCondLst>
                                            <p:cond delay="0"/>
                                          </p:stCondLst>
                                        </p:cTn>
                                        <p:tgtEl>
                                          <p:spTgt spid="22"/>
                                        </p:tgtEl>
                                        <p:attrNameLst>
                                          <p:attrName>style.visibility</p:attrName>
                                        </p:attrNameLst>
                                      </p:cBhvr>
                                      <p:to>
                                        <p:strVal val="visible"/>
                                      </p:to>
                                    </p:set>
                                  </p:childTnLst>
                                </p:cTn>
                              </p:par>
                              <p:par>
                                <p:cTn id="24" presetID="35" presetClass="path" presetSubtype="0" accel="50000" decel="50000" fill="hold" grpId="2" nodeType="withEffect">
                                  <p:stCondLst>
                                    <p:cond delay="750"/>
                                  </p:stCondLst>
                                  <p:childTnLst>
                                    <p:animMotion origin="layout" path="M 0.01601 -4.81481E-6 L 1.875E-6 -4.81481E-6 " pathEditMode="relative" rAng="0" ptsTypes="AA">
                                      <p:cBhvr>
                                        <p:cTn id="25" dur="750" fill="hold"/>
                                        <p:tgtEl>
                                          <p:spTgt spid="20"/>
                                        </p:tgtEl>
                                        <p:attrNameLst>
                                          <p:attrName>ppt_x</p:attrName>
                                          <p:attrName>ppt_y</p:attrName>
                                        </p:attrNameLst>
                                      </p:cBhvr>
                                      <p:rCtr x="-807" y="0"/>
                                    </p:animMotion>
                                  </p:childTnLst>
                                </p:cTn>
                              </p:par>
                              <p:par>
                                <p:cTn id="26" presetID="53" presetClass="entr" presetSubtype="16" fill="hold" grpId="0" nodeType="withEffect">
                                  <p:stCondLst>
                                    <p:cond delay="750"/>
                                  </p:stCondLst>
                                  <p:childTnLst>
                                    <p:set>
                                      <p:cBhvr>
                                        <p:cTn id="27" dur="1" fill="hold">
                                          <p:stCondLst>
                                            <p:cond delay="0"/>
                                          </p:stCondLst>
                                        </p:cTn>
                                        <p:tgtEl>
                                          <p:spTgt spid="46"/>
                                        </p:tgtEl>
                                        <p:attrNameLst>
                                          <p:attrName>style.visibility</p:attrName>
                                        </p:attrNameLst>
                                      </p:cBhvr>
                                      <p:to>
                                        <p:strVal val="visible"/>
                                      </p:to>
                                    </p:set>
                                    <p:anim calcmode="lin" valueType="num">
                                      <p:cBhvr>
                                        <p:cTn id="28" dur="750" fill="hold"/>
                                        <p:tgtEl>
                                          <p:spTgt spid="46"/>
                                        </p:tgtEl>
                                        <p:attrNameLst>
                                          <p:attrName>ppt_w</p:attrName>
                                        </p:attrNameLst>
                                      </p:cBhvr>
                                      <p:tavLst>
                                        <p:tav tm="0">
                                          <p:val>
                                            <p:fltVal val="0"/>
                                          </p:val>
                                        </p:tav>
                                        <p:tav tm="100000">
                                          <p:val>
                                            <p:strVal val="#ppt_w"/>
                                          </p:val>
                                        </p:tav>
                                      </p:tavLst>
                                    </p:anim>
                                    <p:anim calcmode="lin" valueType="num">
                                      <p:cBhvr>
                                        <p:cTn id="29" dur="750" fill="hold"/>
                                        <p:tgtEl>
                                          <p:spTgt spid="46"/>
                                        </p:tgtEl>
                                        <p:attrNameLst>
                                          <p:attrName>ppt_h</p:attrName>
                                        </p:attrNameLst>
                                      </p:cBhvr>
                                      <p:tavLst>
                                        <p:tav tm="0">
                                          <p:val>
                                            <p:fltVal val="0"/>
                                          </p:val>
                                        </p:tav>
                                        <p:tav tm="100000">
                                          <p:val>
                                            <p:strVal val="#ppt_h"/>
                                          </p:val>
                                        </p:tav>
                                      </p:tavLst>
                                    </p:anim>
                                    <p:animEffect transition="in" filter="fade">
                                      <p:cBhvr>
                                        <p:cTn id="30" dur="750"/>
                                        <p:tgtEl>
                                          <p:spTgt spid="46"/>
                                        </p:tgtEl>
                                      </p:cBhvr>
                                    </p:animEffect>
                                  </p:childTnLst>
                                </p:cTn>
                              </p:par>
                              <p:par>
                                <p:cTn id="31" presetID="21" presetClass="entr" presetSubtype="1" fill="hold" grpId="0" nodeType="withEffect">
                                  <p:stCondLst>
                                    <p:cond delay="1250"/>
                                  </p:stCondLst>
                                  <p:childTnLst>
                                    <p:set>
                                      <p:cBhvr>
                                        <p:cTn id="32" dur="1" fill="hold">
                                          <p:stCondLst>
                                            <p:cond delay="0"/>
                                          </p:stCondLst>
                                        </p:cTn>
                                        <p:tgtEl>
                                          <p:spTgt spid="21"/>
                                        </p:tgtEl>
                                        <p:attrNameLst>
                                          <p:attrName>style.visibility</p:attrName>
                                        </p:attrNameLst>
                                      </p:cBhvr>
                                      <p:to>
                                        <p:strVal val="visible"/>
                                      </p:to>
                                    </p:set>
                                    <p:animEffect transition="in" filter="wheel(1)">
                                      <p:cBhvr>
                                        <p:cTn id="33" dur="750"/>
                                        <p:tgtEl>
                                          <p:spTgt spid="21"/>
                                        </p:tgtEl>
                                      </p:cBhvr>
                                    </p:animEffect>
                                  </p:childTnLst>
                                </p:cTn>
                              </p:par>
                              <p:par>
                                <p:cTn id="34" presetID="22" presetClass="entr" presetSubtype="4" fill="hold" nodeType="withEffect">
                                  <p:stCondLst>
                                    <p:cond delay="125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750"/>
                                        <p:tgtEl>
                                          <p:spTgt spid="40"/>
                                        </p:tgtEl>
                                      </p:cBhvr>
                                    </p:animEffect>
                                  </p:childTnLst>
                                </p:cTn>
                              </p:par>
                              <p:par>
                                <p:cTn id="37" presetID="22" presetClass="entr" presetSubtype="1" fill="hold" nodeType="withEffect">
                                  <p:stCondLst>
                                    <p:cond delay="125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750"/>
                                        <p:tgtEl>
                                          <p:spTgt spid="43"/>
                                        </p:tgtEl>
                                      </p:cBhvr>
                                    </p:animEffect>
                                  </p:childTnLst>
                                </p:cTn>
                              </p:par>
                              <p:par>
                                <p:cTn id="40" presetID="8" presetClass="emph" presetSubtype="0" fill="hold" nodeType="withEffect">
                                  <p:stCondLst>
                                    <p:cond delay="2000"/>
                                  </p:stCondLst>
                                  <p:childTnLst>
                                    <p:animRot by="21600000">
                                      <p:cBhvr>
                                        <p:cTn id="41" dur="1250" fill="hold"/>
                                        <p:tgtEl>
                                          <p:spTgt spid="40"/>
                                        </p:tgtEl>
                                        <p:attrNameLst>
                                          <p:attrName>r</p:attrName>
                                        </p:attrNameLst>
                                      </p:cBhvr>
                                    </p:animRot>
                                  </p:childTnLst>
                                </p:cTn>
                              </p:par>
                              <p:par>
                                <p:cTn id="42" presetID="8" presetClass="emph" presetSubtype="0" fill="hold" nodeType="withEffect">
                                  <p:stCondLst>
                                    <p:cond delay="2000"/>
                                  </p:stCondLst>
                                  <p:childTnLst>
                                    <p:animRot by="21600000">
                                      <p:cBhvr>
                                        <p:cTn id="43" dur="750" fill="hold"/>
                                        <p:tgtEl>
                                          <p:spTgt spid="43"/>
                                        </p:tgtEl>
                                        <p:attrNameLst>
                                          <p:attrName>r</p:attrName>
                                        </p:attrNameLst>
                                      </p:cBhvr>
                                    </p:animRot>
                                  </p:childTnLst>
                                </p:cTn>
                              </p:par>
                              <p:par>
                                <p:cTn id="44" presetID="22" presetClass="entr" presetSubtype="1" fill="hold" nodeType="withEffect">
                                  <p:stCondLst>
                                    <p:cond delay="200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750"/>
                                        <p:tgtEl>
                                          <p:spTgt spid="47"/>
                                        </p:tgtEl>
                                      </p:cBhvr>
                                    </p:animEffect>
                                  </p:childTnLst>
                                </p:cTn>
                              </p:par>
                              <p:par>
                                <p:cTn id="47" presetID="22" presetClass="entr" presetSubtype="1" fill="hold" nodeType="withEffect">
                                  <p:stCondLst>
                                    <p:cond delay="200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750"/>
                                        <p:tgtEl>
                                          <p:spTgt spid="53"/>
                                        </p:tgtEl>
                                      </p:cBhvr>
                                    </p:animEffect>
                                  </p:childTnLst>
                                </p:cTn>
                              </p:par>
                              <p:par>
                                <p:cTn id="50" presetID="22" presetClass="entr" presetSubtype="1" fill="hold" nodeType="withEffect">
                                  <p:stCondLst>
                                    <p:cond delay="200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750"/>
                                        <p:tgtEl>
                                          <p:spTgt spid="59"/>
                                        </p:tgtEl>
                                      </p:cBhvr>
                                    </p:animEffect>
                                  </p:childTnLst>
                                </p:cTn>
                              </p:par>
                              <p:par>
                                <p:cTn id="53" presetID="22" presetClass="entr" presetSubtype="1" fill="hold" nodeType="withEffect">
                                  <p:stCondLst>
                                    <p:cond delay="2000"/>
                                  </p:stCondLst>
                                  <p:childTnLst>
                                    <p:set>
                                      <p:cBhvr>
                                        <p:cTn id="54" dur="1" fill="hold">
                                          <p:stCondLst>
                                            <p:cond delay="0"/>
                                          </p:stCondLst>
                                        </p:cTn>
                                        <p:tgtEl>
                                          <p:spTgt spid="65"/>
                                        </p:tgtEl>
                                        <p:attrNameLst>
                                          <p:attrName>style.visibility</p:attrName>
                                        </p:attrNameLst>
                                      </p:cBhvr>
                                      <p:to>
                                        <p:strVal val="visible"/>
                                      </p:to>
                                    </p:set>
                                    <p:animEffect transition="in" filter="wipe(up)">
                                      <p:cBhvr>
                                        <p:cTn id="55" dur="750"/>
                                        <p:tgtEl>
                                          <p:spTgt spid="65"/>
                                        </p:tgtEl>
                                      </p:cBhvr>
                                    </p:animEffect>
                                  </p:childTnLst>
                                </p:cTn>
                              </p:par>
                              <p:par>
                                <p:cTn id="56" presetID="22" presetClass="entr" presetSubtype="4" fill="hold" nodeType="withEffect">
                                  <p:stCondLst>
                                    <p:cond delay="200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750"/>
                                        <p:tgtEl>
                                          <p:spTgt spid="50"/>
                                        </p:tgtEl>
                                      </p:cBhvr>
                                    </p:animEffect>
                                  </p:childTnLst>
                                </p:cTn>
                              </p:par>
                              <p:par>
                                <p:cTn id="59" presetID="22" presetClass="entr" presetSubtype="4" fill="hold" nodeType="withEffect">
                                  <p:stCondLst>
                                    <p:cond delay="200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750"/>
                                        <p:tgtEl>
                                          <p:spTgt spid="56"/>
                                        </p:tgtEl>
                                      </p:cBhvr>
                                    </p:animEffect>
                                  </p:childTnLst>
                                </p:cTn>
                              </p:par>
                              <p:par>
                                <p:cTn id="62" presetID="22" presetClass="entr" presetSubtype="4" fill="hold" nodeType="withEffect">
                                  <p:stCondLst>
                                    <p:cond delay="200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750"/>
                                        <p:tgtEl>
                                          <p:spTgt spid="62"/>
                                        </p:tgtEl>
                                      </p:cBhvr>
                                    </p:animEffect>
                                  </p:childTnLst>
                                </p:cTn>
                              </p:par>
                              <p:par>
                                <p:cTn id="65" presetID="22" presetClass="entr" presetSubtype="4" fill="hold" nodeType="withEffect">
                                  <p:stCondLst>
                                    <p:cond delay="200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750"/>
                                        <p:tgtEl>
                                          <p:spTgt spid="68"/>
                                        </p:tgtEl>
                                      </p:cBhvr>
                                    </p:animEffect>
                                  </p:childTnLst>
                                </p:cTn>
                              </p:par>
                              <p:par>
                                <p:cTn id="68" presetID="16" presetClass="entr" presetSubtype="37" fill="hold" nodeType="withEffect">
                                  <p:stCondLst>
                                    <p:cond delay="2000"/>
                                  </p:stCondLst>
                                  <p:childTnLst>
                                    <p:set>
                                      <p:cBhvr>
                                        <p:cTn id="69" dur="1" fill="hold">
                                          <p:stCondLst>
                                            <p:cond delay="0"/>
                                          </p:stCondLst>
                                        </p:cTn>
                                        <p:tgtEl>
                                          <p:spTgt spid="74"/>
                                        </p:tgtEl>
                                        <p:attrNameLst>
                                          <p:attrName>style.visibility</p:attrName>
                                        </p:attrNameLst>
                                      </p:cBhvr>
                                      <p:to>
                                        <p:strVal val="visible"/>
                                      </p:to>
                                    </p:set>
                                    <p:animEffect transition="in" filter="barn(outVertical)">
                                      <p:cBhvr>
                                        <p:cTn id="70" dur="1000"/>
                                        <p:tgtEl>
                                          <p:spTgt spid="74"/>
                                        </p:tgtEl>
                                      </p:cBhvr>
                                    </p:animEffect>
                                  </p:childTnLst>
                                </p:cTn>
                              </p:par>
                              <p:par>
                                <p:cTn id="71" presetID="12" presetClass="entr" presetSubtype="4" fill="hold" grpId="0" nodeType="withEffect">
                                  <p:stCondLst>
                                    <p:cond delay="200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p:tgtEl>
                                          <p:spTgt spid="71"/>
                                        </p:tgtEl>
                                        <p:attrNameLst>
                                          <p:attrName>ppt_y</p:attrName>
                                        </p:attrNameLst>
                                      </p:cBhvr>
                                      <p:tavLst>
                                        <p:tav tm="0">
                                          <p:val>
                                            <p:strVal val="#ppt_y+#ppt_h*1.125000"/>
                                          </p:val>
                                        </p:tav>
                                        <p:tav tm="100000">
                                          <p:val>
                                            <p:strVal val="#ppt_y"/>
                                          </p:val>
                                        </p:tav>
                                      </p:tavLst>
                                    </p:anim>
                                    <p:animEffect transition="in" filter="wipe(up)">
                                      <p:cBhvr>
                                        <p:cTn id="74" dur="750"/>
                                        <p:tgtEl>
                                          <p:spTgt spid="71"/>
                                        </p:tgtEl>
                                      </p:cBhvr>
                                    </p:animEffect>
                                  </p:childTnLst>
                                </p:cTn>
                              </p:par>
                              <p:par>
                                <p:cTn id="75" presetID="12" presetClass="entr" presetSubtype="1" fill="hold" grpId="0" nodeType="withEffect">
                                  <p:stCondLst>
                                    <p:cond delay="2000"/>
                                  </p:stCondLst>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p:tgtEl>
                                          <p:spTgt spid="72"/>
                                        </p:tgtEl>
                                        <p:attrNameLst>
                                          <p:attrName>ppt_y</p:attrName>
                                        </p:attrNameLst>
                                      </p:cBhvr>
                                      <p:tavLst>
                                        <p:tav tm="0">
                                          <p:val>
                                            <p:strVal val="#ppt_y-#ppt_h*1.125000"/>
                                          </p:val>
                                        </p:tav>
                                        <p:tav tm="100000">
                                          <p:val>
                                            <p:strVal val="#ppt_y"/>
                                          </p:val>
                                        </p:tav>
                                      </p:tavLst>
                                    </p:anim>
                                    <p:animEffect transition="in" filter="wipe(down)">
                                      <p:cBhvr>
                                        <p:cTn id="78" dur="750"/>
                                        <p:tgtEl>
                                          <p:spTgt spid="72"/>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88"/>
                                        </p:tgtEl>
                                        <p:attrNameLst>
                                          <p:attrName>style.visibility</p:attrName>
                                        </p:attrNameLst>
                                      </p:cBhvr>
                                      <p:to>
                                        <p:strVal val="visible"/>
                                      </p:to>
                                    </p:set>
                                    <p:animEffect transition="in" filter="wipe(right)">
                                      <p:cBhvr>
                                        <p:cTn id="81" dur="750"/>
                                        <p:tgtEl>
                                          <p:spTgt spid="88"/>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82"/>
                                        </p:tgtEl>
                                        <p:attrNameLst>
                                          <p:attrName>style.visibility</p:attrName>
                                        </p:attrNameLst>
                                      </p:cBhvr>
                                      <p:to>
                                        <p:strVal val="visible"/>
                                      </p:to>
                                    </p:set>
                                    <p:animEffect transition="in" filter="wipe(left)">
                                      <p:cBhvr>
                                        <p:cTn id="84" dur="750"/>
                                        <p:tgtEl>
                                          <p:spTgt spid="82"/>
                                        </p:tgtEl>
                                      </p:cBhvr>
                                    </p:animEffect>
                                  </p:childTnLst>
                                </p:cTn>
                              </p:par>
                              <p:par>
                                <p:cTn id="85" presetID="17" presetClass="entr" presetSubtype="10" fill="hold" grpId="0" nodeType="withEffect">
                                  <p:stCondLst>
                                    <p:cond delay="3500"/>
                                  </p:stCondLst>
                                  <p:childTnLst>
                                    <p:set>
                                      <p:cBhvr>
                                        <p:cTn id="86" dur="1" fill="hold">
                                          <p:stCondLst>
                                            <p:cond delay="0"/>
                                          </p:stCondLst>
                                        </p:cTn>
                                        <p:tgtEl>
                                          <p:spTgt spid="89"/>
                                        </p:tgtEl>
                                        <p:attrNameLst>
                                          <p:attrName>style.visibility</p:attrName>
                                        </p:attrNameLst>
                                      </p:cBhvr>
                                      <p:to>
                                        <p:strVal val="visible"/>
                                      </p:to>
                                    </p:set>
                                    <p:anim calcmode="lin" valueType="num">
                                      <p:cBhvr>
                                        <p:cTn id="87" dur="750" fill="hold"/>
                                        <p:tgtEl>
                                          <p:spTgt spid="89"/>
                                        </p:tgtEl>
                                        <p:attrNameLst>
                                          <p:attrName>ppt_w</p:attrName>
                                        </p:attrNameLst>
                                      </p:cBhvr>
                                      <p:tavLst>
                                        <p:tav tm="0">
                                          <p:val>
                                            <p:fltVal val="0"/>
                                          </p:val>
                                        </p:tav>
                                        <p:tav tm="100000">
                                          <p:val>
                                            <p:strVal val="#ppt_w"/>
                                          </p:val>
                                        </p:tav>
                                      </p:tavLst>
                                    </p:anim>
                                    <p:anim calcmode="lin" valueType="num">
                                      <p:cBhvr>
                                        <p:cTn id="88" dur="750" fill="hold"/>
                                        <p:tgtEl>
                                          <p:spTgt spid="89"/>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3500"/>
                                  </p:stCondLst>
                                  <p:childTnLst>
                                    <p:set>
                                      <p:cBhvr>
                                        <p:cTn id="90" dur="1" fill="hold">
                                          <p:stCondLst>
                                            <p:cond delay="0"/>
                                          </p:stCondLst>
                                        </p:cTn>
                                        <p:tgtEl>
                                          <p:spTgt spid="80"/>
                                        </p:tgtEl>
                                        <p:attrNameLst>
                                          <p:attrName>style.visibility</p:attrName>
                                        </p:attrNameLst>
                                      </p:cBhvr>
                                      <p:to>
                                        <p:strVal val="visible"/>
                                      </p:to>
                                    </p:set>
                                    <p:anim calcmode="lin" valueType="num">
                                      <p:cBhvr>
                                        <p:cTn id="91" dur="750" fill="hold"/>
                                        <p:tgtEl>
                                          <p:spTgt spid="80"/>
                                        </p:tgtEl>
                                        <p:attrNameLst>
                                          <p:attrName>ppt_w</p:attrName>
                                        </p:attrNameLst>
                                      </p:cBhvr>
                                      <p:tavLst>
                                        <p:tav tm="0">
                                          <p:val>
                                            <p:fltVal val="0"/>
                                          </p:val>
                                        </p:tav>
                                        <p:tav tm="100000">
                                          <p:val>
                                            <p:strVal val="#ppt_w"/>
                                          </p:val>
                                        </p:tav>
                                      </p:tavLst>
                                    </p:anim>
                                    <p:anim calcmode="lin" valueType="num">
                                      <p:cBhvr>
                                        <p:cTn id="92" dur="750" fill="hold"/>
                                        <p:tgtEl>
                                          <p:spTgt spid="80"/>
                                        </p:tgtEl>
                                        <p:attrNameLst>
                                          <p:attrName>ppt_h</p:attrName>
                                        </p:attrNameLst>
                                      </p:cBhvr>
                                      <p:tavLst>
                                        <p:tav tm="0">
                                          <p:val>
                                            <p:strVal val="#ppt_h"/>
                                          </p:val>
                                        </p:tav>
                                        <p:tav tm="100000">
                                          <p:val>
                                            <p:strVal val="#ppt_h"/>
                                          </p:val>
                                        </p:tav>
                                      </p:tavLst>
                                    </p:anim>
                                  </p:childTnLst>
                                </p:cTn>
                              </p:par>
                              <p:par>
                                <p:cTn id="93" presetID="10" presetClass="entr" presetSubtype="0" fill="hold" grpId="0" nodeType="withEffect">
                                  <p:stCondLst>
                                    <p:cond delay="4250"/>
                                  </p:stCondLst>
                                  <p:childTnLst>
                                    <p:set>
                                      <p:cBhvr>
                                        <p:cTn id="94" dur="1" fill="hold">
                                          <p:stCondLst>
                                            <p:cond delay="0"/>
                                          </p:stCondLst>
                                        </p:cTn>
                                        <p:tgtEl>
                                          <p:spTgt spid="87"/>
                                        </p:tgtEl>
                                        <p:attrNameLst>
                                          <p:attrName>style.visibility</p:attrName>
                                        </p:attrNameLst>
                                      </p:cBhvr>
                                      <p:to>
                                        <p:strVal val="visible"/>
                                      </p:to>
                                    </p:set>
                                    <p:animEffect transition="in" filter="fade">
                                      <p:cBhvr>
                                        <p:cTn id="95" dur="750"/>
                                        <p:tgtEl>
                                          <p:spTgt spid="87"/>
                                        </p:tgtEl>
                                      </p:cBhvr>
                                    </p:animEffect>
                                  </p:childTnLst>
                                </p:cTn>
                              </p:par>
                              <p:par>
                                <p:cTn id="96" presetID="10" presetClass="entr" presetSubtype="0" fill="hold" grpId="0" nodeType="withEffect">
                                  <p:stCondLst>
                                    <p:cond delay="425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750"/>
                                        <p:tgtEl>
                                          <p:spTgt spid="81"/>
                                        </p:tgtEl>
                                      </p:cBhvr>
                                    </p:animEffect>
                                  </p:childTnLst>
                                </p:cTn>
                              </p:par>
                            </p:childTnLst>
                          </p:cTn>
                        </p:par>
                        <p:par>
                          <p:cTn id="99" fill="hold">
                            <p:stCondLst>
                              <p:cond delay="5000"/>
                            </p:stCondLst>
                            <p:childTnLst>
                              <p:par>
                                <p:cTn id="100" presetID="10" presetClass="entr" presetSubtype="0" fill="hold" grpId="0" nodeType="afterEffect">
                                  <p:stCondLst>
                                    <p:cond delay="0"/>
                                  </p:stCondLst>
                                  <p:childTnLst>
                                    <p:set>
                                      <p:cBhvr>
                                        <p:cTn id="101" dur="1" fill="hold">
                                          <p:stCondLst>
                                            <p:cond delay="0"/>
                                          </p:stCondLst>
                                        </p:cTn>
                                        <p:tgtEl>
                                          <p:spTgt spid="77"/>
                                        </p:tgtEl>
                                        <p:attrNameLst>
                                          <p:attrName>style.visibility</p:attrName>
                                        </p:attrNameLst>
                                      </p:cBhvr>
                                      <p:to>
                                        <p:strVal val="visible"/>
                                      </p:to>
                                    </p:set>
                                    <p:animEffect transition="in" filter="fade">
                                      <p:cBhvr>
                                        <p:cTn id="102"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1" grpId="0" animBg="1"/>
      <p:bldP spid="46" grpId="0" animBg="1"/>
      <p:bldP spid="71" grpId="0"/>
      <p:bldP spid="72" grpId="0"/>
      <p:bldP spid="80" grpId="0" animBg="1"/>
      <p:bldP spid="81" grpId="0"/>
      <p:bldP spid="82" grpId="0"/>
      <p:bldP spid="87" grpId="0"/>
      <p:bldP spid="88" grpId="0"/>
      <p:bldP spid="89" grpId="0" animBg="1"/>
      <p:bldP spid="75" grpId="0"/>
      <p:bldP spid="75" grpId="1"/>
      <p:bldP spid="75" grpId="2"/>
      <p:bldP spid="76" grpId="0"/>
      <p:bldP spid="76" grpId="1"/>
      <p:bldP spid="22" grpId="0" animBg="1"/>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4235" y="2244896"/>
            <a:ext cx="4851473" cy="1618931"/>
            <a:chOff x="834235" y="2244896"/>
            <a:chExt cx="4851473" cy="1618931"/>
          </a:xfrm>
        </p:grpSpPr>
        <p:sp>
          <p:nvSpPr>
            <p:cNvPr id="43" name="任意多边形 42"/>
            <p:cNvSpPr/>
            <p:nvPr/>
          </p:nvSpPr>
          <p:spPr>
            <a:xfrm>
              <a:off x="834235"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 name="任意多边形 76"/>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516188" y="2244896"/>
            <a:ext cx="4848532" cy="1618931"/>
            <a:chOff x="6516188" y="2244896"/>
            <a:chExt cx="4848532" cy="1618931"/>
          </a:xfrm>
        </p:grpSpPr>
        <p:sp>
          <p:nvSpPr>
            <p:cNvPr id="44" name="任意多边形 43"/>
            <p:cNvSpPr/>
            <p:nvPr/>
          </p:nvSpPr>
          <p:spPr>
            <a:xfrm>
              <a:off x="6516188" y="2355850"/>
              <a:ext cx="4844648" cy="1507977"/>
            </a:xfrm>
            <a:custGeom>
              <a:avLst/>
              <a:gdLst>
                <a:gd name="connsiteX0" fmla="*/ 38103 w 4844648"/>
                <a:gd name="connsiteY0" fmla="*/ 0 h 1507977"/>
                <a:gd name="connsiteX1" fmla="*/ 4806545 w 4844648"/>
                <a:gd name="connsiteY1" fmla="*/ 0 h 1507977"/>
                <a:gd name="connsiteX2" fmla="*/ 4844648 w 4844648"/>
                <a:gd name="connsiteY2" fmla="*/ 38103 h 1507977"/>
                <a:gd name="connsiteX3" fmla="*/ 4844648 w 4844648"/>
                <a:gd name="connsiteY3" fmla="*/ 1333497 h 1507977"/>
                <a:gd name="connsiteX4" fmla="*/ 4806545 w 4844648"/>
                <a:gd name="connsiteY4" fmla="*/ 1371600 h 1507977"/>
                <a:gd name="connsiteX5" fmla="*/ 674412 w 4844648"/>
                <a:gd name="connsiteY5" fmla="*/ 1371600 h 1507977"/>
                <a:gd name="connsiteX6" fmla="*/ 595313 w 4844648"/>
                <a:gd name="connsiteY6" fmla="*/ 1507977 h 1507977"/>
                <a:gd name="connsiteX7" fmla="*/ 516214 w 4844648"/>
                <a:gd name="connsiteY7" fmla="*/ 1371600 h 1507977"/>
                <a:gd name="connsiteX8" fmla="*/ 38103 w 4844648"/>
                <a:gd name="connsiteY8" fmla="*/ 1371600 h 1507977"/>
                <a:gd name="connsiteX9" fmla="*/ 0 w 4844648"/>
                <a:gd name="connsiteY9" fmla="*/ 1333497 h 1507977"/>
                <a:gd name="connsiteX10" fmla="*/ 0 w 4844648"/>
                <a:gd name="connsiteY10" fmla="*/ 38103 h 1507977"/>
                <a:gd name="connsiteX11" fmla="*/ 38103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38103" y="0"/>
                  </a:moveTo>
                  <a:lnTo>
                    <a:pt x="4806545" y="0"/>
                  </a:lnTo>
                  <a:cubicBezTo>
                    <a:pt x="4827589" y="0"/>
                    <a:pt x="4844648" y="17059"/>
                    <a:pt x="4844648" y="38103"/>
                  </a:cubicBezTo>
                  <a:lnTo>
                    <a:pt x="4844648" y="1333497"/>
                  </a:lnTo>
                  <a:cubicBezTo>
                    <a:pt x="4844648" y="1354541"/>
                    <a:pt x="4827589" y="1371600"/>
                    <a:pt x="4806545" y="1371600"/>
                  </a:cubicBezTo>
                  <a:lnTo>
                    <a:pt x="674412" y="1371600"/>
                  </a:lnTo>
                  <a:lnTo>
                    <a:pt x="595313" y="1507977"/>
                  </a:lnTo>
                  <a:lnTo>
                    <a:pt x="516214" y="1371600"/>
                  </a:lnTo>
                  <a:lnTo>
                    <a:pt x="38103" y="1371600"/>
                  </a:lnTo>
                  <a:cubicBezTo>
                    <a:pt x="17059" y="1371600"/>
                    <a:pt x="0" y="1354541"/>
                    <a:pt x="0" y="1333497"/>
                  </a:cubicBezTo>
                  <a:lnTo>
                    <a:pt x="0" y="38103"/>
                  </a:lnTo>
                  <a:cubicBezTo>
                    <a:pt x="0" y="17059"/>
                    <a:pt x="17059" y="0"/>
                    <a:pt x="38103"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79"/>
            <p:cNvSpPr/>
            <p:nvPr/>
          </p:nvSpPr>
          <p:spPr>
            <a:xfrm rot="-2700000">
              <a:off x="11203811"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矩形 66"/>
          <p:cNvSpPr/>
          <p:nvPr/>
        </p:nvSpPr>
        <p:spPr>
          <a:xfrm>
            <a:off x="1037994" y="2703552"/>
            <a:ext cx="4437130" cy="953274"/>
          </a:xfrm>
          <a:prstGeom prst="rect">
            <a:avLst/>
          </a:prstGeom>
        </p:spPr>
        <p:txBody>
          <a:bodyPr wrap="square">
            <a:spAutoFit/>
          </a:bodyPr>
          <a:lstStyle/>
          <a:p>
            <a:pPr>
              <a:lnSpc>
                <a:spcPct val="120000"/>
              </a:lnSpc>
            </a:pPr>
            <a:r>
              <a:rPr lang="en-US" altLang="zh-CN" sz="1600" dirty="0"/>
              <a:t>GreenDao</a:t>
            </a:r>
            <a:r>
              <a:rPr lang="zh-CN" altLang="en-US" sz="1600" dirty="0"/>
              <a:t>是一个高效的数据库访问</a:t>
            </a:r>
            <a:r>
              <a:rPr lang="en-US" altLang="zh-CN" sz="1600" dirty="0"/>
              <a:t>ORM</a:t>
            </a:r>
            <a:r>
              <a:rPr lang="zh-CN" altLang="en-US" sz="1600" dirty="0"/>
              <a:t>框架，节省了自己编写</a:t>
            </a:r>
            <a:r>
              <a:rPr lang="en-US" altLang="zh-CN" sz="1600" dirty="0"/>
              <a:t>SQL</a:t>
            </a:r>
            <a:r>
              <a:rPr lang="zh-CN" altLang="en-US" sz="1600" dirty="0"/>
              <a:t>的时间，快速的增删查改等操作。</a:t>
            </a:r>
            <a:endParaRPr lang="en-US" altLang="zh-CN" sz="1100" dirty="0">
              <a:solidFill>
                <a:schemeClr val="tx1">
                  <a:lumMod val="75000"/>
                  <a:lumOff val="25000"/>
                </a:schemeClr>
              </a:solidFill>
            </a:endParaRPr>
          </a:p>
        </p:txBody>
      </p:sp>
      <p:sp>
        <p:nvSpPr>
          <p:cNvPr id="68" name="矩形 67"/>
          <p:cNvSpPr/>
          <p:nvPr/>
        </p:nvSpPr>
        <p:spPr>
          <a:xfrm>
            <a:off x="6716876" y="2703552"/>
            <a:ext cx="4437130" cy="953274"/>
          </a:xfrm>
          <a:prstGeom prst="rect">
            <a:avLst/>
          </a:prstGeom>
        </p:spPr>
        <p:txBody>
          <a:bodyPr wrap="square">
            <a:spAutoFit/>
          </a:bodyPr>
          <a:lstStyle/>
          <a:p>
            <a:pPr>
              <a:lnSpc>
                <a:spcPct val="120000"/>
              </a:lnSpc>
            </a:pPr>
            <a:r>
              <a:rPr lang="zh-CN" altLang="en-US" sz="1600" dirty="0"/>
              <a:t>通过</a:t>
            </a:r>
            <a:r>
              <a:rPr lang="en-US" altLang="zh-CN" sz="1600" dirty="0"/>
              <a:t>GreenDao</a:t>
            </a:r>
            <a:r>
              <a:rPr lang="zh-CN" altLang="en-US" sz="1600" dirty="0"/>
              <a:t>，我们可以更快速的操作数据库，我们可以使用简单的面相对象的</a:t>
            </a:r>
            <a:r>
              <a:rPr lang="en-US" altLang="zh-CN" sz="1600" dirty="0"/>
              <a:t>API</a:t>
            </a:r>
            <a:r>
              <a:rPr lang="zh-CN" altLang="en-US" sz="1600" dirty="0"/>
              <a:t>来存储，更新，删除和查询</a:t>
            </a:r>
            <a:r>
              <a:rPr lang="en-US" altLang="zh-CN" sz="1600" dirty="0"/>
              <a:t>Java</a:t>
            </a:r>
            <a:r>
              <a:rPr lang="zh-CN" altLang="en-US" sz="1600" dirty="0"/>
              <a:t>对象。</a:t>
            </a:r>
            <a:endParaRPr lang="en-US" altLang="zh-CN" sz="1100" dirty="0">
              <a:solidFill>
                <a:schemeClr val="tx1">
                  <a:lumMod val="75000"/>
                  <a:lumOff val="25000"/>
                </a:schemeClr>
              </a:solidFill>
            </a:endParaRPr>
          </a:p>
        </p:txBody>
      </p:sp>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342723" y="178376"/>
            <a:ext cx="3287334" cy="584775"/>
          </a:xfrm>
          <a:prstGeom prst="rect">
            <a:avLst/>
          </a:prstGeom>
          <a:noFill/>
        </p:spPr>
        <p:txBody>
          <a:bodyPr wrap="square" rtlCol="0">
            <a:spAutoFit/>
          </a:bodyPr>
          <a:lstStyle/>
          <a:p>
            <a:r>
              <a:rPr lang="en-US" altLang="zh-CN" sz="3200" dirty="0">
                <a:solidFill>
                  <a:schemeClr val="tx1">
                    <a:lumMod val="75000"/>
                    <a:lumOff val="25000"/>
                  </a:schemeClr>
                </a:solidFill>
              </a:rPr>
              <a:t>GreenDao</a:t>
            </a:r>
            <a:endParaRPr lang="zh-CN" altLang="en-US" sz="3200" dirty="0">
              <a:solidFill>
                <a:schemeClr val="tx1">
                  <a:lumMod val="75000"/>
                  <a:lumOff val="25000"/>
                </a:schemeClr>
              </a:solidFill>
            </a:endParaRPr>
          </a:p>
        </p:txBody>
      </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726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1.875E-6 1.85185E-6 " pathEditMode="relative" rAng="0" ptsTypes="AA">
                                      <p:cBhvr>
                                        <p:cTn id="11" dur="750" fill="hold"/>
                                        <p:tgtEl>
                                          <p:spTgt spid="50"/>
                                        </p:tgtEl>
                                        <p:attrNameLst>
                                          <p:attrName>ppt_x</p:attrName>
                                          <p:attrName>ppt_y</p:attrName>
                                        </p:attrNameLst>
                                      </p:cBhvr>
                                      <p:rCtr x="-807" y="0"/>
                                    </p:animMotion>
                                  </p:childTnLst>
                                </p:cTn>
                              </p:par>
                              <p:par>
                                <p:cTn id="12" presetID="17" presetClass="entr" presetSubtype="4" fill="hold" nodeType="withEffect">
                                  <p:stCondLst>
                                    <p:cond delay="1500"/>
                                  </p:stCondLst>
                                  <p:childTnLst>
                                    <p:set>
                                      <p:cBhvr>
                                        <p:cTn id="13" dur="1" fill="hold">
                                          <p:stCondLst>
                                            <p:cond delay="0"/>
                                          </p:stCondLst>
                                        </p:cTn>
                                        <p:tgtEl>
                                          <p:spTgt spid="89"/>
                                        </p:tgtEl>
                                        <p:attrNameLst>
                                          <p:attrName>style.visibility</p:attrName>
                                        </p:attrNameLst>
                                      </p:cBhvr>
                                      <p:to>
                                        <p:strVal val="visible"/>
                                      </p:to>
                                    </p:set>
                                    <p:anim calcmode="lin" valueType="num">
                                      <p:cBhvr>
                                        <p:cTn id="14" dur="750" fill="hold"/>
                                        <p:tgtEl>
                                          <p:spTgt spid="89"/>
                                        </p:tgtEl>
                                        <p:attrNameLst>
                                          <p:attrName>ppt_x</p:attrName>
                                        </p:attrNameLst>
                                      </p:cBhvr>
                                      <p:tavLst>
                                        <p:tav tm="0">
                                          <p:val>
                                            <p:strVal val="#ppt_x"/>
                                          </p:val>
                                        </p:tav>
                                        <p:tav tm="100000">
                                          <p:val>
                                            <p:strVal val="#ppt_x"/>
                                          </p:val>
                                        </p:tav>
                                      </p:tavLst>
                                    </p:anim>
                                    <p:anim calcmode="lin" valueType="num">
                                      <p:cBhvr>
                                        <p:cTn id="15" dur="750" fill="hold"/>
                                        <p:tgtEl>
                                          <p:spTgt spid="89"/>
                                        </p:tgtEl>
                                        <p:attrNameLst>
                                          <p:attrName>ppt_y</p:attrName>
                                        </p:attrNameLst>
                                      </p:cBhvr>
                                      <p:tavLst>
                                        <p:tav tm="0">
                                          <p:val>
                                            <p:strVal val="#ppt_y+#ppt_h/2"/>
                                          </p:val>
                                        </p:tav>
                                        <p:tav tm="100000">
                                          <p:val>
                                            <p:strVal val="#ppt_y"/>
                                          </p:val>
                                        </p:tav>
                                      </p:tavLst>
                                    </p:anim>
                                    <p:anim calcmode="lin" valueType="num">
                                      <p:cBhvr>
                                        <p:cTn id="16" dur="750" fill="hold"/>
                                        <p:tgtEl>
                                          <p:spTgt spid="89"/>
                                        </p:tgtEl>
                                        <p:attrNameLst>
                                          <p:attrName>ppt_w</p:attrName>
                                        </p:attrNameLst>
                                      </p:cBhvr>
                                      <p:tavLst>
                                        <p:tav tm="0">
                                          <p:val>
                                            <p:strVal val="#ppt_w"/>
                                          </p:val>
                                        </p:tav>
                                        <p:tav tm="100000">
                                          <p:val>
                                            <p:strVal val="#ppt_w"/>
                                          </p:val>
                                        </p:tav>
                                      </p:tavLst>
                                    </p:anim>
                                    <p:anim calcmode="lin" valueType="num">
                                      <p:cBhvr>
                                        <p:cTn id="17" dur="750" fill="hold"/>
                                        <p:tgtEl>
                                          <p:spTgt spid="89"/>
                                        </p:tgtEl>
                                        <p:attrNameLst>
                                          <p:attrName>ppt_h</p:attrName>
                                        </p:attrNameLst>
                                      </p:cBhvr>
                                      <p:tavLst>
                                        <p:tav tm="0">
                                          <p:val>
                                            <p:fltVal val="0"/>
                                          </p:val>
                                        </p:tav>
                                        <p:tav tm="100000">
                                          <p:val>
                                            <p:strVal val="#ppt_h"/>
                                          </p:val>
                                        </p:tav>
                                      </p:tavLst>
                                    </p:anim>
                                  </p:childTnLst>
                                </p:cTn>
                              </p:par>
                              <p:par>
                                <p:cTn id="18" presetID="17" presetClass="entr" presetSubtype="4" fill="hold" nodeType="withEffect">
                                  <p:stCondLst>
                                    <p:cond delay="1500"/>
                                  </p:stCondLst>
                                  <p:childTnLst>
                                    <p:set>
                                      <p:cBhvr>
                                        <p:cTn id="19" dur="1" fill="hold">
                                          <p:stCondLst>
                                            <p:cond delay="0"/>
                                          </p:stCondLst>
                                        </p:cTn>
                                        <p:tgtEl>
                                          <p:spTgt spid="84"/>
                                        </p:tgtEl>
                                        <p:attrNameLst>
                                          <p:attrName>style.visibility</p:attrName>
                                        </p:attrNameLst>
                                      </p:cBhvr>
                                      <p:to>
                                        <p:strVal val="visible"/>
                                      </p:to>
                                    </p:set>
                                    <p:anim calcmode="lin" valueType="num">
                                      <p:cBhvr>
                                        <p:cTn id="20" dur="750" fill="hold"/>
                                        <p:tgtEl>
                                          <p:spTgt spid="84"/>
                                        </p:tgtEl>
                                        <p:attrNameLst>
                                          <p:attrName>ppt_x</p:attrName>
                                        </p:attrNameLst>
                                      </p:cBhvr>
                                      <p:tavLst>
                                        <p:tav tm="0">
                                          <p:val>
                                            <p:strVal val="#ppt_x"/>
                                          </p:val>
                                        </p:tav>
                                        <p:tav tm="100000">
                                          <p:val>
                                            <p:strVal val="#ppt_x"/>
                                          </p:val>
                                        </p:tav>
                                      </p:tavLst>
                                    </p:anim>
                                    <p:anim calcmode="lin" valueType="num">
                                      <p:cBhvr>
                                        <p:cTn id="21" dur="750" fill="hold"/>
                                        <p:tgtEl>
                                          <p:spTgt spid="84"/>
                                        </p:tgtEl>
                                        <p:attrNameLst>
                                          <p:attrName>ppt_y</p:attrName>
                                        </p:attrNameLst>
                                      </p:cBhvr>
                                      <p:tavLst>
                                        <p:tav tm="0">
                                          <p:val>
                                            <p:strVal val="#ppt_y+#ppt_h/2"/>
                                          </p:val>
                                        </p:tav>
                                        <p:tav tm="100000">
                                          <p:val>
                                            <p:strVal val="#ppt_y"/>
                                          </p:val>
                                        </p:tav>
                                      </p:tavLst>
                                    </p:anim>
                                    <p:anim calcmode="lin" valueType="num">
                                      <p:cBhvr>
                                        <p:cTn id="22" dur="750" fill="hold"/>
                                        <p:tgtEl>
                                          <p:spTgt spid="84"/>
                                        </p:tgtEl>
                                        <p:attrNameLst>
                                          <p:attrName>ppt_w</p:attrName>
                                        </p:attrNameLst>
                                      </p:cBhvr>
                                      <p:tavLst>
                                        <p:tav tm="0">
                                          <p:val>
                                            <p:strVal val="#ppt_w"/>
                                          </p:val>
                                        </p:tav>
                                        <p:tav tm="100000">
                                          <p:val>
                                            <p:strVal val="#ppt_w"/>
                                          </p:val>
                                        </p:tav>
                                      </p:tavLst>
                                    </p:anim>
                                    <p:anim calcmode="lin" valueType="num">
                                      <p:cBhvr>
                                        <p:cTn id="23" dur="750" fill="hold"/>
                                        <p:tgtEl>
                                          <p:spTgt spid="84"/>
                                        </p:tgtEl>
                                        <p:attrNameLst>
                                          <p:attrName>ppt_h</p:attrName>
                                        </p:attrNameLst>
                                      </p:cBhvr>
                                      <p:tavLst>
                                        <p:tav tm="0">
                                          <p:val>
                                            <p:fltVal val="0"/>
                                          </p:val>
                                        </p:tav>
                                        <p:tav tm="100000">
                                          <p:val>
                                            <p:strVal val="#ppt_h"/>
                                          </p:val>
                                        </p:tav>
                                      </p:tavLst>
                                    </p:anim>
                                  </p:childTnLst>
                                </p:cTn>
                              </p:par>
                              <p:par>
                                <p:cTn id="24" presetID="10" presetClass="entr" presetSubtype="0" fill="hold" nodeType="withEffect">
                                  <p:stCondLst>
                                    <p:cond delay="200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750"/>
                                        <p:tgtEl>
                                          <p:spTgt spid="21"/>
                                        </p:tgtEl>
                                      </p:cBhvr>
                                    </p:animEffect>
                                  </p:childTnLst>
                                </p:cTn>
                              </p:par>
                              <p:par>
                                <p:cTn id="27" presetID="42" presetClass="path" presetSubtype="0" accel="50000" decel="50000" fill="hold" nodeType="withEffect">
                                  <p:stCondLst>
                                    <p:cond delay="2000"/>
                                  </p:stCondLst>
                                  <p:childTnLst>
                                    <p:animMotion origin="layout" path="M 2.08333E-6 -3.7037E-7 L 2.08333E-6 0.03542 " pathEditMode="relative" rAng="0" ptsTypes="AA">
                                      <p:cBhvr>
                                        <p:cTn id="28" dur="750" spd="-100000" fill="hold"/>
                                        <p:tgtEl>
                                          <p:spTgt spid="21"/>
                                        </p:tgtEl>
                                        <p:attrNameLst>
                                          <p:attrName>ppt_x</p:attrName>
                                          <p:attrName>ppt_y</p:attrName>
                                        </p:attrNameLst>
                                      </p:cBhvr>
                                      <p:rCtr x="0" y="1759"/>
                                    </p:animMotion>
                                  </p:childTnLst>
                                </p:cTn>
                              </p:par>
                              <p:par>
                                <p:cTn id="29" presetID="10" presetClass="entr" presetSubtype="0" fill="hold" nodeType="withEffect">
                                  <p:stCondLst>
                                    <p:cond delay="20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750"/>
                                        <p:tgtEl>
                                          <p:spTgt spid="22"/>
                                        </p:tgtEl>
                                      </p:cBhvr>
                                    </p:animEffect>
                                  </p:childTnLst>
                                </p:cTn>
                              </p:par>
                              <p:par>
                                <p:cTn id="32" presetID="42" presetClass="path" presetSubtype="0" accel="50000" decel="50000" fill="hold" nodeType="withEffect">
                                  <p:stCondLst>
                                    <p:cond delay="2000"/>
                                  </p:stCondLst>
                                  <p:childTnLst>
                                    <p:animMotion origin="layout" path="M 2.08333E-6 -3.7037E-7 L 2.08333E-6 0.03542 " pathEditMode="relative" rAng="0" ptsTypes="AA">
                                      <p:cBhvr>
                                        <p:cTn id="33" dur="750" spd="-100000" fill="hold"/>
                                        <p:tgtEl>
                                          <p:spTgt spid="22"/>
                                        </p:tgtEl>
                                        <p:attrNameLst>
                                          <p:attrName>ppt_x</p:attrName>
                                          <p:attrName>ppt_y</p:attrName>
                                        </p:attrNameLst>
                                      </p:cBhvr>
                                      <p:rCtr x="0" y="1759"/>
                                    </p:animMotion>
                                  </p:childTnLst>
                                </p:cTn>
                              </p:par>
                              <p:par>
                                <p:cTn id="34" presetID="10" presetClass="entr" presetSubtype="0" fill="hold" grpId="0" nodeType="withEffect">
                                  <p:stCondLst>
                                    <p:cond delay="250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750"/>
                                        <p:tgtEl>
                                          <p:spTgt spid="67"/>
                                        </p:tgtEl>
                                      </p:cBhvr>
                                    </p:animEffect>
                                  </p:childTnLst>
                                </p:cTn>
                              </p:par>
                              <p:par>
                                <p:cTn id="37" presetID="10" presetClass="entr" presetSubtype="0" fill="hold" grpId="0" nodeType="withEffect">
                                  <p:stCondLst>
                                    <p:cond delay="250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750"/>
                                        <p:tgtEl>
                                          <p:spTgt spid="68"/>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50" grpId="0"/>
      <p:bldP spid="50" grpId="1"/>
      <p:bldP spid="50" grpId="2"/>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421100" y="1450916"/>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342723" y="178376"/>
            <a:ext cx="3144425" cy="584775"/>
          </a:xfrm>
          <a:prstGeom prst="rect">
            <a:avLst/>
          </a:prstGeom>
          <a:noFill/>
        </p:spPr>
        <p:txBody>
          <a:bodyPr wrap="square" rtlCol="0">
            <a:spAutoFit/>
          </a:bodyPr>
          <a:lstStyle/>
          <a:p>
            <a:r>
              <a:rPr lang="en-US" altLang="zh-CN" sz="3200" dirty="0">
                <a:solidFill>
                  <a:schemeClr val="tx1">
                    <a:lumMod val="75000"/>
                    <a:lumOff val="25000"/>
                  </a:schemeClr>
                </a:solidFill>
              </a:rPr>
              <a:t>GreenDao</a:t>
            </a:r>
            <a:r>
              <a:rPr lang="zh-CN" altLang="en-US" sz="3200" dirty="0">
                <a:solidFill>
                  <a:schemeClr val="tx1">
                    <a:lumMod val="75000"/>
                    <a:lumOff val="25000"/>
                  </a:schemeClr>
                </a:solidFill>
              </a:rPr>
              <a:t>优点</a:t>
            </a:r>
          </a:p>
        </p:txBody>
      </p:sp>
      <p:cxnSp>
        <p:nvCxnSpPr>
          <p:cNvPr id="77" name="直接连接符 76"/>
          <p:cNvCxnSpPr/>
          <p:nvPr/>
        </p:nvCxnSpPr>
        <p:spPr>
          <a:xfrm flipH="1">
            <a:off x="2354517" y="2571490"/>
            <a:ext cx="1889372" cy="19175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1929036" y="2578154"/>
            <a:ext cx="1882806" cy="19021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2200482" y="2849601"/>
            <a:ext cx="1765396" cy="1765394"/>
          </a:xfrm>
          <a:prstGeom prst="ellipse">
            <a:avLst/>
          </a:prstGeom>
          <a:solidFill>
            <a:schemeClr val="bg1"/>
          </a:solidFill>
          <a:ln w="6350">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2377121" y="3492683"/>
            <a:ext cx="1457325" cy="400110"/>
          </a:xfrm>
          <a:prstGeom prst="rect">
            <a:avLst/>
          </a:prstGeom>
          <a:noFill/>
        </p:spPr>
        <p:txBody>
          <a:bodyPr wrap="square" rtlCol="0">
            <a:spAutoFit/>
          </a:bodyPr>
          <a:lstStyle/>
          <a:p>
            <a:pPr algn="ctr"/>
            <a:r>
              <a:rPr lang="en-US" altLang="zh-CN" sz="2000" dirty="0">
                <a:solidFill>
                  <a:schemeClr val="accent2"/>
                </a:solidFill>
              </a:rPr>
              <a:t>GreenDao</a:t>
            </a:r>
            <a:endParaRPr lang="zh-CN" altLang="en-US" sz="2000" dirty="0">
              <a:solidFill>
                <a:schemeClr val="accent2"/>
              </a:solidFill>
            </a:endParaRPr>
          </a:p>
        </p:txBody>
      </p:sp>
      <p:sp>
        <p:nvSpPr>
          <p:cNvPr id="92" name="文本框 91"/>
          <p:cNvSpPr txBox="1"/>
          <p:nvPr/>
        </p:nvSpPr>
        <p:spPr>
          <a:xfrm>
            <a:off x="5804706" y="2293289"/>
            <a:ext cx="2470716" cy="369332"/>
          </a:xfrm>
          <a:prstGeom prst="rect">
            <a:avLst/>
          </a:prstGeom>
          <a:noFill/>
        </p:spPr>
        <p:txBody>
          <a:bodyPr wrap="square" rtlCol="0">
            <a:spAutoFit/>
          </a:bodyPr>
          <a:lstStyle/>
          <a:p>
            <a:pPr algn="just"/>
            <a:r>
              <a:rPr lang="zh-CN" altLang="en-US" dirty="0"/>
              <a:t>高性能</a:t>
            </a:r>
            <a:endParaRPr lang="zh-CN" altLang="en-US" sz="2000" dirty="0">
              <a:solidFill>
                <a:schemeClr val="tx1">
                  <a:lumMod val="75000"/>
                  <a:lumOff val="25000"/>
                </a:schemeClr>
              </a:solidFill>
            </a:endParaRPr>
          </a:p>
        </p:txBody>
      </p:sp>
      <p:sp>
        <p:nvSpPr>
          <p:cNvPr id="93" name="矩形 92"/>
          <p:cNvSpPr/>
          <p:nvPr/>
        </p:nvSpPr>
        <p:spPr>
          <a:xfrm>
            <a:off x="5809820" y="3064487"/>
            <a:ext cx="4931205" cy="396134"/>
          </a:xfrm>
          <a:prstGeom prst="rect">
            <a:avLst/>
          </a:prstGeom>
        </p:spPr>
        <p:txBody>
          <a:bodyPr wrap="square">
            <a:spAutoFit/>
          </a:bodyPr>
          <a:lstStyle/>
          <a:p>
            <a:pPr algn="just">
              <a:lnSpc>
                <a:spcPct val="120000"/>
              </a:lnSpc>
            </a:pPr>
            <a:r>
              <a:rPr lang="zh-CN" altLang="en-US" dirty="0"/>
              <a:t>支持数据库加密</a:t>
            </a:r>
            <a:endParaRPr lang="en-US" altLang="zh-CN" sz="1200" dirty="0">
              <a:solidFill>
                <a:schemeClr val="tx1">
                  <a:lumMod val="75000"/>
                  <a:lumOff val="25000"/>
                </a:schemeClr>
              </a:solidFill>
            </a:endParaRPr>
          </a:p>
        </p:txBody>
      </p:sp>
      <p:sp>
        <p:nvSpPr>
          <p:cNvPr id="94" name="矩形 93"/>
          <p:cNvSpPr/>
          <p:nvPr/>
        </p:nvSpPr>
        <p:spPr>
          <a:xfrm>
            <a:off x="5809820" y="3678917"/>
            <a:ext cx="4931205" cy="396134"/>
          </a:xfrm>
          <a:prstGeom prst="rect">
            <a:avLst/>
          </a:prstGeom>
        </p:spPr>
        <p:txBody>
          <a:bodyPr wrap="square">
            <a:spAutoFit/>
          </a:bodyPr>
          <a:lstStyle/>
          <a:p>
            <a:pPr algn="just">
              <a:lnSpc>
                <a:spcPct val="120000"/>
              </a:lnSpc>
            </a:pPr>
            <a:r>
              <a:rPr lang="zh-CN" altLang="en-US" dirty="0">
                <a:solidFill>
                  <a:schemeClr val="tx1">
                    <a:lumMod val="75000"/>
                    <a:lumOff val="25000"/>
                  </a:schemeClr>
                </a:solidFill>
              </a:rPr>
              <a:t>开源</a:t>
            </a:r>
            <a:endParaRPr lang="en-US" altLang="zh-CN" dirty="0">
              <a:solidFill>
                <a:schemeClr val="tx1">
                  <a:lumMod val="75000"/>
                  <a:lumOff val="25000"/>
                </a:schemeClr>
              </a:solidFill>
            </a:endParaRPr>
          </a:p>
        </p:txBody>
      </p:sp>
      <p:sp>
        <p:nvSpPr>
          <p:cNvPr id="95" name="矩形 94"/>
          <p:cNvSpPr/>
          <p:nvPr/>
        </p:nvSpPr>
        <p:spPr>
          <a:xfrm>
            <a:off x="5809820" y="4293347"/>
            <a:ext cx="4931205" cy="396134"/>
          </a:xfrm>
          <a:prstGeom prst="rect">
            <a:avLst/>
          </a:prstGeom>
        </p:spPr>
        <p:txBody>
          <a:bodyPr wrap="square">
            <a:spAutoFit/>
          </a:bodyPr>
          <a:lstStyle/>
          <a:p>
            <a:pPr algn="just">
              <a:lnSpc>
                <a:spcPct val="120000"/>
              </a:lnSpc>
            </a:pPr>
            <a:r>
              <a:rPr lang="zh-CN" altLang="en-US" dirty="0"/>
              <a:t>轻量级</a:t>
            </a:r>
            <a:endParaRPr lang="en-US" altLang="zh-CN" sz="1200" dirty="0">
              <a:solidFill>
                <a:schemeClr val="tx1">
                  <a:lumMod val="75000"/>
                  <a:lumOff val="25000"/>
                </a:schemeClr>
              </a:solidFill>
            </a:endParaRPr>
          </a:p>
        </p:txBody>
      </p:sp>
      <p:sp>
        <p:nvSpPr>
          <p:cNvPr id="97" name="椭圆 96"/>
          <p:cNvSpPr/>
          <p:nvPr/>
        </p:nvSpPr>
        <p:spPr>
          <a:xfrm>
            <a:off x="5553611" y="3170577"/>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553611" y="3782252"/>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553611" y="4393927"/>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5553611" y="2428030"/>
            <a:ext cx="130628" cy="130628"/>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704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nodeType="withEffect">
                                  <p:stCondLst>
                                    <p:cond delay="150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par>
                                <p:cTn id="15" presetID="42" presetClass="path" presetSubtype="0" decel="30000" fill="hold" nodeType="withEffect">
                                  <p:stCondLst>
                                    <p:cond delay="1500"/>
                                  </p:stCondLst>
                                  <p:childTnLst>
                                    <p:animMotion origin="layout" path="M -4.58333E-6 -0.03981 L -4.58333E-6 0.14815 " pathEditMode="relative" rAng="0" ptsTypes="AA">
                                      <p:cBhvr>
                                        <p:cTn id="16" dur="750" spd="-100000" fill="hold"/>
                                        <p:tgtEl>
                                          <p:spTgt spid="70"/>
                                        </p:tgtEl>
                                        <p:attrNameLst>
                                          <p:attrName>ppt_x</p:attrName>
                                          <p:attrName>ppt_y</p:attrName>
                                        </p:attrNameLst>
                                      </p:cBhvr>
                                      <p:rCtr x="0" y="9398"/>
                                    </p:animMotion>
                                  </p:childTnLst>
                                </p:cTn>
                              </p:par>
                              <p:par>
                                <p:cTn id="17" presetID="42" presetClass="path" presetSubtype="0" accel="30000" decel="30000" fill="hold" nodeType="withEffect">
                                  <p:stCondLst>
                                    <p:cond delay="2250"/>
                                  </p:stCondLst>
                                  <p:childTnLst>
                                    <p:animMotion origin="layout" path="M -4.58333E-6 -0.03981 L -4.58333E-6 -2.96296E-6 " pathEditMode="relative" rAng="0" ptsTypes="AA">
                                      <p:cBhvr>
                                        <p:cTn id="18" dur="750" fill="hold"/>
                                        <p:tgtEl>
                                          <p:spTgt spid="70"/>
                                        </p:tgtEl>
                                        <p:attrNameLst>
                                          <p:attrName>ppt_x</p:attrName>
                                          <p:attrName>ppt_y</p:attrName>
                                        </p:attrNameLst>
                                      </p:cBhvr>
                                      <p:rCtr x="0" y="1991"/>
                                    </p:animMotion>
                                  </p:childTnLst>
                                </p:cTn>
                              </p:par>
                              <p:par>
                                <p:cTn id="19" presetID="10" presetClass="entr" presetSubtype="0" fill="hold" grpId="0" nodeType="withEffect">
                                  <p:stCondLst>
                                    <p:cond delay="150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64" presetClass="path" presetSubtype="0" decel="30000" fill="hold" grpId="1" nodeType="withEffect">
                                  <p:stCondLst>
                                    <p:cond delay="1500"/>
                                  </p:stCondLst>
                                  <p:childTnLst>
                                    <p:animMotion origin="layout" path="M -4.58333E-6 0.03889 L -4.58333E-6 -0.14815 " pathEditMode="relative" rAng="0" ptsTypes="AA">
                                      <p:cBhvr>
                                        <p:cTn id="23" dur="750" spd="-100000" fill="hold"/>
                                        <p:tgtEl>
                                          <p:spTgt spid="48"/>
                                        </p:tgtEl>
                                        <p:attrNameLst>
                                          <p:attrName>ppt_x</p:attrName>
                                          <p:attrName>ppt_y</p:attrName>
                                        </p:attrNameLst>
                                      </p:cBhvr>
                                      <p:rCtr x="0" y="-9352"/>
                                    </p:animMotion>
                                  </p:childTnLst>
                                </p:cTn>
                              </p:par>
                              <p:par>
                                <p:cTn id="24" presetID="64" presetClass="path" presetSubtype="0" accel="30000" decel="30000" fill="hold" grpId="2" nodeType="withEffect">
                                  <p:stCondLst>
                                    <p:cond delay="2250"/>
                                  </p:stCondLst>
                                  <p:childTnLst>
                                    <p:animMotion origin="layout" path="M -4.58333E-6 0.03843 L -4.58333E-6 -2.96296E-6 " pathEditMode="relative" rAng="0" ptsTypes="AA">
                                      <p:cBhvr>
                                        <p:cTn id="25" dur="750" fill="hold"/>
                                        <p:tgtEl>
                                          <p:spTgt spid="48"/>
                                        </p:tgtEl>
                                        <p:attrNameLst>
                                          <p:attrName>ppt_x</p:attrName>
                                          <p:attrName>ppt_y</p:attrName>
                                        </p:attrNameLst>
                                      </p:cBhvr>
                                      <p:rCtr x="0" y="-1921"/>
                                    </p:animMotion>
                                  </p:childTnLst>
                                </p:cTn>
                              </p:par>
                              <p:par>
                                <p:cTn id="26" presetID="53" presetClass="entr" presetSubtype="16" fill="hold" grpId="0" nodeType="withEffect">
                                  <p:stCondLst>
                                    <p:cond delay="2250"/>
                                  </p:stCondLst>
                                  <p:childTnLst>
                                    <p:set>
                                      <p:cBhvr>
                                        <p:cTn id="27" dur="1" fill="hold">
                                          <p:stCondLst>
                                            <p:cond delay="0"/>
                                          </p:stCondLst>
                                        </p:cTn>
                                        <p:tgtEl>
                                          <p:spTgt spid="68"/>
                                        </p:tgtEl>
                                        <p:attrNameLst>
                                          <p:attrName>style.visibility</p:attrName>
                                        </p:attrNameLst>
                                      </p:cBhvr>
                                      <p:to>
                                        <p:strVal val="visible"/>
                                      </p:to>
                                    </p:set>
                                    <p:anim calcmode="lin" valueType="num">
                                      <p:cBhvr>
                                        <p:cTn id="28" dur="750" fill="hold"/>
                                        <p:tgtEl>
                                          <p:spTgt spid="68"/>
                                        </p:tgtEl>
                                        <p:attrNameLst>
                                          <p:attrName>ppt_w</p:attrName>
                                        </p:attrNameLst>
                                      </p:cBhvr>
                                      <p:tavLst>
                                        <p:tav tm="0">
                                          <p:val>
                                            <p:fltVal val="0"/>
                                          </p:val>
                                        </p:tav>
                                        <p:tav tm="100000">
                                          <p:val>
                                            <p:strVal val="#ppt_w"/>
                                          </p:val>
                                        </p:tav>
                                      </p:tavLst>
                                    </p:anim>
                                    <p:anim calcmode="lin" valueType="num">
                                      <p:cBhvr>
                                        <p:cTn id="29" dur="750" fill="hold"/>
                                        <p:tgtEl>
                                          <p:spTgt spid="68"/>
                                        </p:tgtEl>
                                        <p:attrNameLst>
                                          <p:attrName>ppt_h</p:attrName>
                                        </p:attrNameLst>
                                      </p:cBhvr>
                                      <p:tavLst>
                                        <p:tav tm="0">
                                          <p:val>
                                            <p:fltVal val="0"/>
                                          </p:val>
                                        </p:tav>
                                        <p:tav tm="100000">
                                          <p:val>
                                            <p:strVal val="#ppt_h"/>
                                          </p:val>
                                        </p:tav>
                                      </p:tavLst>
                                    </p:anim>
                                    <p:animEffect transition="in" filter="fade">
                                      <p:cBhvr>
                                        <p:cTn id="30" dur="750"/>
                                        <p:tgtEl>
                                          <p:spTgt spid="68"/>
                                        </p:tgtEl>
                                      </p:cBhvr>
                                    </p:animEffect>
                                  </p:childTnLst>
                                </p:cTn>
                              </p:par>
                              <p:par>
                                <p:cTn id="31" presetID="22" presetClass="entr" presetSubtype="2" fill="hold" nodeType="withEffect">
                                  <p:stCondLst>
                                    <p:cond delay="2250"/>
                                  </p:stCondLst>
                                  <p:childTnLst>
                                    <p:set>
                                      <p:cBhvr>
                                        <p:cTn id="32" dur="1" fill="hold">
                                          <p:stCondLst>
                                            <p:cond delay="0"/>
                                          </p:stCondLst>
                                        </p:cTn>
                                        <p:tgtEl>
                                          <p:spTgt spid="81"/>
                                        </p:tgtEl>
                                        <p:attrNameLst>
                                          <p:attrName>style.visibility</p:attrName>
                                        </p:attrNameLst>
                                      </p:cBhvr>
                                      <p:to>
                                        <p:strVal val="visible"/>
                                      </p:to>
                                    </p:set>
                                    <p:animEffect transition="in" filter="wipe(right)">
                                      <p:cBhvr>
                                        <p:cTn id="33" dur="750"/>
                                        <p:tgtEl>
                                          <p:spTgt spid="81"/>
                                        </p:tgtEl>
                                      </p:cBhvr>
                                    </p:animEffect>
                                  </p:childTnLst>
                                </p:cTn>
                              </p:par>
                              <p:par>
                                <p:cTn id="34" presetID="22" presetClass="entr" presetSubtype="8" fill="hold" nodeType="withEffect">
                                  <p:stCondLst>
                                    <p:cond delay="2250"/>
                                  </p:stCondLst>
                                  <p:childTnLst>
                                    <p:set>
                                      <p:cBhvr>
                                        <p:cTn id="35" dur="1" fill="hold">
                                          <p:stCondLst>
                                            <p:cond delay="0"/>
                                          </p:stCondLst>
                                        </p:cTn>
                                        <p:tgtEl>
                                          <p:spTgt spid="77"/>
                                        </p:tgtEl>
                                        <p:attrNameLst>
                                          <p:attrName>style.visibility</p:attrName>
                                        </p:attrNameLst>
                                      </p:cBhvr>
                                      <p:to>
                                        <p:strVal val="visible"/>
                                      </p:to>
                                    </p:set>
                                    <p:animEffect transition="in" filter="wipe(left)">
                                      <p:cBhvr>
                                        <p:cTn id="36" dur="750"/>
                                        <p:tgtEl>
                                          <p:spTgt spid="77"/>
                                        </p:tgtEl>
                                      </p:cBhvr>
                                    </p:animEffect>
                                  </p:childTnLst>
                                </p:cTn>
                              </p:par>
                              <p:par>
                                <p:cTn id="37" presetID="53" presetClass="entr" presetSubtype="16" fill="hold" grpId="0" nodeType="withEffect">
                                  <p:stCondLst>
                                    <p:cond delay="275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500" fill="hold"/>
                                        <p:tgtEl>
                                          <p:spTgt spid="100"/>
                                        </p:tgtEl>
                                        <p:attrNameLst>
                                          <p:attrName>ppt_w</p:attrName>
                                        </p:attrNameLst>
                                      </p:cBhvr>
                                      <p:tavLst>
                                        <p:tav tm="0">
                                          <p:val>
                                            <p:fltVal val="0"/>
                                          </p:val>
                                        </p:tav>
                                        <p:tav tm="100000">
                                          <p:val>
                                            <p:strVal val="#ppt_w"/>
                                          </p:val>
                                        </p:tav>
                                      </p:tavLst>
                                    </p:anim>
                                    <p:anim calcmode="lin" valueType="num">
                                      <p:cBhvr>
                                        <p:cTn id="40" dur="500" fill="hold"/>
                                        <p:tgtEl>
                                          <p:spTgt spid="100"/>
                                        </p:tgtEl>
                                        <p:attrNameLst>
                                          <p:attrName>ppt_h</p:attrName>
                                        </p:attrNameLst>
                                      </p:cBhvr>
                                      <p:tavLst>
                                        <p:tav tm="0">
                                          <p:val>
                                            <p:fltVal val="0"/>
                                          </p:val>
                                        </p:tav>
                                        <p:tav tm="100000">
                                          <p:val>
                                            <p:strVal val="#ppt_h"/>
                                          </p:val>
                                        </p:tav>
                                      </p:tavLst>
                                    </p:anim>
                                    <p:animEffect transition="in" filter="fade">
                                      <p:cBhvr>
                                        <p:cTn id="41" dur="500"/>
                                        <p:tgtEl>
                                          <p:spTgt spid="100"/>
                                        </p:tgtEl>
                                      </p:cBhvr>
                                    </p:animEffect>
                                  </p:childTnLst>
                                </p:cTn>
                              </p:par>
                              <p:par>
                                <p:cTn id="42" presetID="22" presetClass="entr" presetSubtype="8" fill="hold" grpId="0" nodeType="withEffect">
                                  <p:stCondLst>
                                    <p:cond delay="2750"/>
                                  </p:stCondLst>
                                  <p:childTnLst>
                                    <p:set>
                                      <p:cBhvr>
                                        <p:cTn id="43" dur="1" fill="hold">
                                          <p:stCondLst>
                                            <p:cond delay="0"/>
                                          </p:stCondLst>
                                        </p:cTn>
                                        <p:tgtEl>
                                          <p:spTgt spid="92"/>
                                        </p:tgtEl>
                                        <p:attrNameLst>
                                          <p:attrName>style.visibility</p:attrName>
                                        </p:attrNameLst>
                                      </p:cBhvr>
                                      <p:to>
                                        <p:strVal val="visible"/>
                                      </p:to>
                                    </p:set>
                                    <p:animEffect transition="in" filter="wipe(left)">
                                      <p:cBhvr>
                                        <p:cTn id="44" dur="750"/>
                                        <p:tgtEl>
                                          <p:spTgt spid="92"/>
                                        </p:tgtEl>
                                      </p:cBhvr>
                                    </p:animEffect>
                                  </p:childTnLst>
                                </p:cTn>
                              </p:par>
                              <p:par>
                                <p:cTn id="45" presetID="10" presetClass="entr" presetSubtype="0" fill="hold" grpId="0" nodeType="withEffect">
                                  <p:stCondLst>
                                    <p:cond delay="3250"/>
                                  </p:stCondLst>
                                  <p:childTnLst>
                                    <p:set>
                                      <p:cBhvr>
                                        <p:cTn id="46" dur="1" fill="hold">
                                          <p:stCondLst>
                                            <p:cond delay="0"/>
                                          </p:stCondLst>
                                        </p:cTn>
                                        <p:tgtEl>
                                          <p:spTgt spid="97"/>
                                        </p:tgtEl>
                                        <p:attrNameLst>
                                          <p:attrName>style.visibility</p:attrName>
                                        </p:attrNameLst>
                                      </p:cBhvr>
                                      <p:to>
                                        <p:strVal val="visible"/>
                                      </p:to>
                                    </p:set>
                                    <p:animEffect transition="in" filter="fade">
                                      <p:cBhvr>
                                        <p:cTn id="47" dur="500"/>
                                        <p:tgtEl>
                                          <p:spTgt spid="97"/>
                                        </p:tgtEl>
                                      </p:cBhvr>
                                    </p:animEffect>
                                  </p:childTnLst>
                                </p:cTn>
                              </p:par>
                              <p:par>
                                <p:cTn id="48" presetID="10" presetClass="entr" presetSubtype="0" fill="hold" grpId="0" nodeType="withEffect">
                                  <p:stCondLst>
                                    <p:cond delay="325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10" presetClass="entr" presetSubtype="0" fill="hold" grpId="0" nodeType="withEffect">
                                  <p:stCondLst>
                                    <p:cond delay="3250"/>
                                  </p:stCondLst>
                                  <p:childTnLst>
                                    <p:set>
                                      <p:cBhvr>
                                        <p:cTn id="52" dur="1" fill="hold">
                                          <p:stCondLst>
                                            <p:cond delay="0"/>
                                          </p:stCondLst>
                                        </p:cTn>
                                        <p:tgtEl>
                                          <p:spTgt spid="99"/>
                                        </p:tgtEl>
                                        <p:attrNameLst>
                                          <p:attrName>style.visibility</p:attrName>
                                        </p:attrNameLst>
                                      </p:cBhvr>
                                      <p:to>
                                        <p:strVal val="visible"/>
                                      </p:to>
                                    </p:set>
                                    <p:animEffect transition="in" filter="fade">
                                      <p:cBhvr>
                                        <p:cTn id="53" dur="500"/>
                                        <p:tgtEl>
                                          <p:spTgt spid="99"/>
                                        </p:tgtEl>
                                      </p:cBhvr>
                                    </p:animEffect>
                                  </p:childTnLst>
                                </p:cTn>
                              </p:par>
                              <p:par>
                                <p:cTn id="54" presetID="42" presetClass="path" presetSubtype="0" decel="50000" fill="hold" grpId="1" nodeType="withEffect">
                                  <p:stCondLst>
                                    <p:cond delay="3250"/>
                                  </p:stCondLst>
                                  <p:childTnLst>
                                    <p:animMotion origin="layout" path="M 2.70833E-6 7.40741E-7 L 2.70833E-6 -0.09144 " pathEditMode="relative" rAng="0" ptsTypes="AA">
                                      <p:cBhvr>
                                        <p:cTn id="55" dur="1250" spd="-100000" fill="hold"/>
                                        <p:tgtEl>
                                          <p:spTgt spid="97"/>
                                        </p:tgtEl>
                                        <p:attrNameLst>
                                          <p:attrName>ppt_x</p:attrName>
                                          <p:attrName>ppt_y</p:attrName>
                                        </p:attrNameLst>
                                      </p:cBhvr>
                                      <p:rCtr x="0" y="-4583"/>
                                    </p:animMotion>
                                  </p:childTnLst>
                                </p:cTn>
                              </p:par>
                              <p:par>
                                <p:cTn id="56" presetID="42" presetClass="path" presetSubtype="0" decel="50000" fill="hold" grpId="1" nodeType="withEffect">
                                  <p:stCondLst>
                                    <p:cond delay="3250"/>
                                  </p:stCondLst>
                                  <p:childTnLst>
                                    <p:animMotion origin="layout" path="M 2.70833E-6 -1.11111E-6 L 2.70833E-6 -0.18055 " pathEditMode="relative" rAng="0" ptsTypes="AA">
                                      <p:cBhvr>
                                        <p:cTn id="57" dur="1250" spd="-100000" fill="hold"/>
                                        <p:tgtEl>
                                          <p:spTgt spid="98"/>
                                        </p:tgtEl>
                                        <p:attrNameLst>
                                          <p:attrName>ppt_x</p:attrName>
                                          <p:attrName>ppt_y</p:attrName>
                                        </p:attrNameLst>
                                      </p:cBhvr>
                                      <p:rCtr x="0" y="-9028"/>
                                    </p:animMotion>
                                  </p:childTnLst>
                                </p:cTn>
                              </p:par>
                              <p:par>
                                <p:cTn id="58" presetID="42" presetClass="path" presetSubtype="0" decel="50000" fill="hold" grpId="1" nodeType="withEffect">
                                  <p:stCondLst>
                                    <p:cond delay="3250"/>
                                  </p:stCondLst>
                                  <p:childTnLst>
                                    <p:animMotion origin="layout" path="M 2.70833E-6 -1.48148E-6 L 2.70833E-6 -0.26875 " pathEditMode="relative" rAng="0" ptsTypes="AA">
                                      <p:cBhvr>
                                        <p:cTn id="59" dur="1250" spd="-100000" fill="hold"/>
                                        <p:tgtEl>
                                          <p:spTgt spid="99"/>
                                        </p:tgtEl>
                                        <p:attrNameLst>
                                          <p:attrName>ppt_x</p:attrName>
                                          <p:attrName>ppt_y</p:attrName>
                                        </p:attrNameLst>
                                      </p:cBhvr>
                                      <p:rCtr x="0" y="-13449"/>
                                    </p:animMotion>
                                  </p:childTnLst>
                                </p:cTn>
                              </p:par>
                              <p:par>
                                <p:cTn id="60" presetID="10" presetClass="entr" presetSubtype="0" fill="hold" grpId="0" nodeType="withEffect">
                                  <p:stCondLst>
                                    <p:cond delay="450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750"/>
                                        <p:tgtEl>
                                          <p:spTgt spid="93"/>
                                        </p:tgtEl>
                                      </p:cBhvr>
                                    </p:animEffect>
                                  </p:childTnLst>
                                </p:cTn>
                              </p:par>
                              <p:par>
                                <p:cTn id="63" presetID="10" presetClass="entr" presetSubtype="0" fill="hold" grpId="0" nodeType="withEffect">
                                  <p:stCondLst>
                                    <p:cond delay="4500"/>
                                  </p:stCondLst>
                                  <p:childTnLst>
                                    <p:set>
                                      <p:cBhvr>
                                        <p:cTn id="64" dur="1" fill="hold">
                                          <p:stCondLst>
                                            <p:cond delay="0"/>
                                          </p:stCondLst>
                                        </p:cTn>
                                        <p:tgtEl>
                                          <p:spTgt spid="94"/>
                                        </p:tgtEl>
                                        <p:attrNameLst>
                                          <p:attrName>style.visibility</p:attrName>
                                        </p:attrNameLst>
                                      </p:cBhvr>
                                      <p:to>
                                        <p:strVal val="visible"/>
                                      </p:to>
                                    </p:set>
                                    <p:animEffect transition="in" filter="fade">
                                      <p:cBhvr>
                                        <p:cTn id="65" dur="750"/>
                                        <p:tgtEl>
                                          <p:spTgt spid="94"/>
                                        </p:tgtEl>
                                      </p:cBhvr>
                                    </p:animEffect>
                                  </p:childTnLst>
                                </p:cTn>
                              </p:par>
                              <p:par>
                                <p:cTn id="66" presetID="10" presetClass="entr" presetSubtype="0" fill="hold" grpId="0" nodeType="withEffect">
                                  <p:stCondLst>
                                    <p:cond delay="4500"/>
                                  </p:stCondLst>
                                  <p:childTnLst>
                                    <p:set>
                                      <p:cBhvr>
                                        <p:cTn id="67" dur="1" fill="hold">
                                          <p:stCondLst>
                                            <p:cond delay="0"/>
                                          </p:stCondLst>
                                        </p:cTn>
                                        <p:tgtEl>
                                          <p:spTgt spid="95"/>
                                        </p:tgtEl>
                                        <p:attrNameLst>
                                          <p:attrName>style.visibility</p:attrName>
                                        </p:attrNameLst>
                                      </p:cBhvr>
                                      <p:to>
                                        <p:strVal val="visible"/>
                                      </p:to>
                                    </p:set>
                                    <p:animEffect transition="in" filter="fade">
                                      <p:cBhvr>
                                        <p:cTn id="68" dur="750"/>
                                        <p:tgtEl>
                                          <p:spTgt spid="95"/>
                                        </p:tgtEl>
                                      </p:cBhvr>
                                    </p:animEffect>
                                  </p:childTnLst>
                                </p:cTn>
                              </p:par>
                            </p:childTnLst>
                          </p:cTn>
                        </p:par>
                        <p:par>
                          <p:cTn id="69" fill="hold">
                            <p:stCondLst>
                              <p:cond delay="5250"/>
                            </p:stCondLst>
                            <p:childTnLst>
                              <p:par>
                                <p:cTn id="70" presetID="10" presetClass="entr" presetSubtype="0" fill="hold" grpId="0" nodeType="after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fade">
                                      <p:cBhvr>
                                        <p:cTn id="72"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48" grpId="0" animBg="1"/>
      <p:bldP spid="48" grpId="1" animBg="1"/>
      <p:bldP spid="48" grpId="2" animBg="1"/>
      <p:bldP spid="68" grpId="0"/>
      <p:bldP spid="92" grpId="0"/>
      <p:bldP spid="93" grpId="0"/>
      <p:bldP spid="94" grpId="0"/>
      <p:bldP spid="95" grpId="0"/>
      <p:bldP spid="97" grpId="0" animBg="1"/>
      <p:bldP spid="97" grpId="1" animBg="1"/>
      <p:bldP spid="98" grpId="0" animBg="1"/>
      <p:bldP spid="98" grpId="1" animBg="1"/>
      <p:bldP spid="99" grpId="0" animBg="1"/>
      <p:bldP spid="99" grpId="1" animBg="1"/>
      <p:bldP spid="100" grpId="0" animBg="1"/>
      <p:bldP spid="10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628702"/>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3149426"/>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845911" y="3631148"/>
            <a:ext cx="2600738" cy="400110"/>
          </a:xfrm>
          <a:prstGeom prst="rect">
            <a:avLst/>
          </a:prstGeom>
          <a:noFill/>
        </p:spPr>
        <p:txBody>
          <a:bodyPr wrap="square" rtlCol="0">
            <a:spAutoFit/>
          </a:bodyPr>
          <a:lstStyle/>
          <a:p>
            <a:pPr algn="ctr"/>
            <a:r>
              <a:rPr lang="en-US" altLang="zh-CN" sz="2000" dirty="0">
                <a:solidFill>
                  <a:srgbClr val="E94236"/>
                </a:solidFill>
              </a:rPr>
              <a:t>GreenDao</a:t>
            </a:r>
          </a:p>
        </p:txBody>
      </p:sp>
      <p:sp>
        <p:nvSpPr>
          <p:cNvPr id="58" name="文本框 57"/>
          <p:cNvSpPr txBox="1"/>
          <p:nvPr/>
        </p:nvSpPr>
        <p:spPr>
          <a:xfrm>
            <a:off x="7070445" y="1980088"/>
            <a:ext cx="3518635" cy="738344"/>
          </a:xfrm>
          <a:prstGeom prst="rect">
            <a:avLst/>
          </a:prstGeom>
          <a:noFill/>
        </p:spPr>
        <p:txBody>
          <a:bodyPr wrap="square" rtlCol="0">
            <a:spAutoFit/>
          </a:bodyPr>
          <a:lstStyle/>
          <a:p>
            <a:pPr>
              <a:lnSpc>
                <a:spcPct val="120000"/>
              </a:lnSpc>
            </a:pPr>
            <a:r>
              <a:rPr lang="en-US" altLang="zh-CN" sz="1200" dirty="0" err="1">
                <a:solidFill>
                  <a:schemeClr val="tx1">
                    <a:lumMod val="75000"/>
                    <a:lumOff val="25000"/>
                  </a:schemeClr>
                </a:solidFill>
                <a:latin typeface="+mn-ea"/>
              </a:rPr>
              <a:t>DaoMaster</a:t>
            </a:r>
            <a:r>
              <a:rPr lang="zh-CN" altLang="en-US" sz="1200" dirty="0">
                <a:solidFill>
                  <a:schemeClr val="tx1">
                    <a:lumMod val="75000"/>
                    <a:lumOff val="25000"/>
                  </a:schemeClr>
                </a:solidFill>
                <a:latin typeface="+mn-ea"/>
              </a:rPr>
              <a:t>保存数据库对象（</a:t>
            </a:r>
            <a:r>
              <a:rPr lang="en-US" altLang="zh-CN" sz="1200" dirty="0" err="1">
                <a:solidFill>
                  <a:schemeClr val="tx1">
                    <a:lumMod val="75000"/>
                    <a:lumOff val="25000"/>
                  </a:schemeClr>
                </a:solidFill>
                <a:latin typeface="+mn-ea"/>
              </a:rPr>
              <a:t>SQLiteDatabase</a:t>
            </a:r>
            <a:r>
              <a:rPr lang="zh-CN" altLang="en-US" sz="1200" dirty="0">
                <a:solidFill>
                  <a:schemeClr val="tx1">
                    <a:lumMod val="75000"/>
                    <a:lumOff val="25000"/>
                  </a:schemeClr>
                </a:solidFill>
                <a:latin typeface="+mn-ea"/>
              </a:rPr>
              <a:t>）并管理特定模式的</a:t>
            </a:r>
            <a:r>
              <a:rPr lang="en-US" altLang="zh-CN" sz="1200" dirty="0">
                <a:solidFill>
                  <a:schemeClr val="tx1">
                    <a:lumMod val="75000"/>
                    <a:lumOff val="25000"/>
                  </a:schemeClr>
                </a:solidFill>
                <a:latin typeface="+mn-ea"/>
              </a:rPr>
              <a:t>DAO</a:t>
            </a:r>
            <a:r>
              <a:rPr lang="zh-CN" altLang="en-US" sz="1200" dirty="0">
                <a:solidFill>
                  <a:schemeClr val="tx1">
                    <a:lumMod val="75000"/>
                    <a:lumOff val="25000"/>
                  </a:schemeClr>
                </a:solidFill>
                <a:latin typeface="+mn-ea"/>
              </a:rPr>
              <a:t>类（而不是对象）。它有静态方法来创建表或删除它们。</a:t>
            </a:r>
            <a:endParaRPr lang="en-US" altLang="zh-CN" sz="1200" dirty="0">
              <a:solidFill>
                <a:schemeClr val="tx1">
                  <a:lumMod val="75000"/>
                  <a:lumOff val="25000"/>
                </a:schemeClr>
              </a:solidFill>
              <a:latin typeface="+mn-ea"/>
            </a:endParaRPr>
          </a:p>
        </p:txBody>
      </p:sp>
      <p:sp>
        <p:nvSpPr>
          <p:cNvPr id="59" name="文本框 58"/>
          <p:cNvSpPr txBox="1"/>
          <p:nvPr/>
        </p:nvSpPr>
        <p:spPr>
          <a:xfrm>
            <a:off x="7070445" y="1688446"/>
            <a:ext cx="2194469" cy="338554"/>
          </a:xfrm>
          <a:prstGeom prst="rect">
            <a:avLst/>
          </a:prstGeom>
          <a:noFill/>
        </p:spPr>
        <p:txBody>
          <a:bodyPr wrap="square" rtlCol="0">
            <a:spAutoFit/>
          </a:bodyPr>
          <a:lstStyle/>
          <a:p>
            <a:r>
              <a:rPr lang="en-US" altLang="zh-CN" sz="1600" dirty="0" err="1">
                <a:solidFill>
                  <a:srgbClr val="4384F1"/>
                </a:solidFill>
              </a:rPr>
              <a:t>DaoMaster</a:t>
            </a:r>
            <a:endParaRPr lang="zh-CN" altLang="en-US" sz="1600" dirty="0">
              <a:solidFill>
                <a:srgbClr val="4384F1"/>
              </a:solidFill>
            </a:endParaRPr>
          </a:p>
        </p:txBody>
      </p:sp>
      <p:sp>
        <p:nvSpPr>
          <p:cNvPr id="79" name="文本框 78"/>
          <p:cNvSpPr txBox="1"/>
          <p:nvPr/>
        </p:nvSpPr>
        <p:spPr>
          <a:xfrm>
            <a:off x="1556971" y="5022859"/>
            <a:ext cx="3518635" cy="516745"/>
          </a:xfrm>
          <a:prstGeom prst="rect">
            <a:avLst/>
          </a:prstGeom>
          <a:noFill/>
        </p:spPr>
        <p:txBody>
          <a:bodyPr wrap="square" rtlCol="0">
            <a:spAutoFit/>
          </a:bodyPr>
          <a:lstStyle/>
          <a:p>
            <a:pPr algn="r">
              <a:lnSpc>
                <a:spcPct val="120000"/>
              </a:lnSpc>
            </a:pPr>
            <a:r>
              <a:rPr lang="zh-CN" altLang="en-US" sz="1200" dirty="0">
                <a:solidFill>
                  <a:schemeClr val="tx1">
                    <a:lumMod val="75000"/>
                    <a:lumOff val="25000"/>
                  </a:schemeClr>
                </a:solidFill>
                <a:latin typeface="+mn-ea"/>
              </a:rPr>
              <a:t>可持久化对象。通常</a:t>
            </a:r>
            <a:r>
              <a:rPr lang="en-US" altLang="zh-CN" sz="1200" dirty="0">
                <a:solidFill>
                  <a:schemeClr val="tx1">
                    <a:lumMod val="75000"/>
                    <a:lumOff val="25000"/>
                  </a:schemeClr>
                </a:solidFill>
                <a:latin typeface="+mn-ea"/>
              </a:rPr>
              <a:t>, </a:t>
            </a:r>
            <a:r>
              <a:rPr lang="zh-CN" altLang="en-US" sz="1200" dirty="0">
                <a:solidFill>
                  <a:schemeClr val="tx1">
                    <a:lumMod val="75000"/>
                    <a:lumOff val="25000"/>
                  </a:schemeClr>
                </a:solidFill>
                <a:latin typeface="+mn-ea"/>
              </a:rPr>
              <a:t>实体对象代表一个数据库行使用标准 </a:t>
            </a:r>
            <a:r>
              <a:rPr lang="en-US" altLang="zh-CN" sz="1200" dirty="0">
                <a:solidFill>
                  <a:schemeClr val="tx1">
                    <a:lumMod val="75000"/>
                    <a:lumOff val="25000"/>
                  </a:schemeClr>
                </a:solidFill>
                <a:latin typeface="+mn-ea"/>
              </a:rPr>
              <a:t>Java </a:t>
            </a:r>
            <a:r>
              <a:rPr lang="zh-CN" altLang="en-US" sz="1200" dirty="0">
                <a:solidFill>
                  <a:schemeClr val="tx1">
                    <a:lumMod val="75000"/>
                    <a:lumOff val="25000"/>
                  </a:schemeClr>
                </a:solidFill>
                <a:latin typeface="+mn-ea"/>
              </a:rPr>
              <a:t>属性</a:t>
            </a:r>
            <a:r>
              <a:rPr lang="en-US" altLang="zh-CN" sz="1200" dirty="0">
                <a:solidFill>
                  <a:schemeClr val="tx1">
                    <a:lumMod val="75000"/>
                    <a:lumOff val="25000"/>
                  </a:schemeClr>
                </a:solidFill>
                <a:latin typeface="+mn-ea"/>
              </a:rPr>
              <a:t>(</a:t>
            </a:r>
            <a:r>
              <a:rPr lang="zh-CN" altLang="en-US" sz="1200" dirty="0">
                <a:solidFill>
                  <a:schemeClr val="tx1">
                    <a:lumMod val="75000"/>
                    <a:lumOff val="25000"/>
                  </a:schemeClr>
                </a:solidFill>
                <a:latin typeface="+mn-ea"/>
              </a:rPr>
              <a:t>如一个</a:t>
            </a:r>
            <a:r>
              <a:rPr lang="en-US" altLang="zh-CN" sz="1200" dirty="0">
                <a:solidFill>
                  <a:schemeClr val="tx1">
                    <a:lumMod val="75000"/>
                    <a:lumOff val="25000"/>
                  </a:schemeClr>
                </a:solidFill>
                <a:latin typeface="+mn-ea"/>
              </a:rPr>
              <a:t>POJO </a:t>
            </a:r>
            <a:r>
              <a:rPr lang="zh-CN" altLang="en-US" sz="1200" dirty="0">
                <a:solidFill>
                  <a:schemeClr val="tx1">
                    <a:lumMod val="75000"/>
                    <a:lumOff val="25000"/>
                  </a:schemeClr>
                </a:solidFill>
                <a:latin typeface="+mn-ea"/>
              </a:rPr>
              <a:t>或 </a:t>
            </a:r>
            <a:r>
              <a:rPr lang="en-US" altLang="zh-CN" sz="1200" dirty="0">
                <a:solidFill>
                  <a:schemeClr val="tx1">
                    <a:lumMod val="75000"/>
                    <a:lumOff val="25000"/>
                  </a:schemeClr>
                </a:solidFill>
                <a:latin typeface="+mn-ea"/>
              </a:rPr>
              <a:t>JavaBean )</a:t>
            </a:r>
          </a:p>
        </p:txBody>
      </p:sp>
      <p:sp>
        <p:nvSpPr>
          <p:cNvPr id="80" name="文本框 79"/>
          <p:cNvSpPr txBox="1"/>
          <p:nvPr/>
        </p:nvSpPr>
        <p:spPr>
          <a:xfrm>
            <a:off x="2881137" y="4731217"/>
            <a:ext cx="2194469" cy="338554"/>
          </a:xfrm>
          <a:prstGeom prst="rect">
            <a:avLst/>
          </a:prstGeom>
          <a:noFill/>
        </p:spPr>
        <p:txBody>
          <a:bodyPr wrap="square" rtlCol="0">
            <a:spAutoFit/>
          </a:bodyPr>
          <a:lstStyle/>
          <a:p>
            <a:pPr algn="r"/>
            <a:r>
              <a:rPr lang="en-US" altLang="zh-CN" sz="1600" dirty="0">
                <a:solidFill>
                  <a:srgbClr val="4384F1"/>
                </a:solidFill>
              </a:rPr>
              <a:t>Entities</a:t>
            </a:r>
            <a:endParaRPr lang="zh-CN" altLang="en-US" sz="1600" dirty="0">
              <a:solidFill>
                <a:srgbClr val="4384F1"/>
              </a:solidFill>
            </a:endParaRPr>
          </a:p>
        </p:txBody>
      </p:sp>
      <p:sp>
        <p:nvSpPr>
          <p:cNvPr id="75" name="文本框 74"/>
          <p:cNvSpPr txBox="1"/>
          <p:nvPr/>
        </p:nvSpPr>
        <p:spPr>
          <a:xfrm>
            <a:off x="7818406" y="3863776"/>
            <a:ext cx="3518635" cy="959943"/>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管理特定模式的所有可用</a:t>
            </a:r>
            <a:r>
              <a:rPr lang="en-US" altLang="zh-CN" sz="1200" dirty="0">
                <a:solidFill>
                  <a:schemeClr val="tx1">
                    <a:lumMod val="75000"/>
                    <a:lumOff val="25000"/>
                  </a:schemeClr>
                </a:solidFill>
                <a:latin typeface="+mn-ea"/>
              </a:rPr>
              <a:t>DAO</a:t>
            </a:r>
            <a:r>
              <a:rPr lang="zh-CN" altLang="en-US" sz="1200" dirty="0">
                <a:solidFill>
                  <a:schemeClr val="tx1">
                    <a:lumMod val="75000"/>
                    <a:lumOff val="25000"/>
                  </a:schemeClr>
                </a:solidFill>
                <a:latin typeface="+mn-ea"/>
              </a:rPr>
              <a:t>对象，您可以使用其中一个</a:t>
            </a:r>
            <a:r>
              <a:rPr lang="en-US" altLang="zh-CN" sz="1200" dirty="0">
                <a:solidFill>
                  <a:schemeClr val="tx1">
                    <a:lumMod val="75000"/>
                    <a:lumOff val="25000"/>
                  </a:schemeClr>
                </a:solidFill>
                <a:latin typeface="+mn-ea"/>
              </a:rPr>
              <a:t>getter</a:t>
            </a:r>
            <a:r>
              <a:rPr lang="zh-CN" altLang="en-US" sz="1200" dirty="0">
                <a:solidFill>
                  <a:schemeClr val="tx1">
                    <a:lumMod val="75000"/>
                    <a:lumOff val="25000"/>
                  </a:schemeClr>
                </a:solidFill>
                <a:latin typeface="+mn-ea"/>
              </a:rPr>
              <a:t>方法获取该对象。</a:t>
            </a:r>
            <a:r>
              <a:rPr lang="en-US" altLang="zh-CN" sz="1200" dirty="0" err="1">
                <a:solidFill>
                  <a:schemeClr val="tx1">
                    <a:lumMod val="75000"/>
                    <a:lumOff val="25000"/>
                  </a:schemeClr>
                </a:solidFill>
                <a:latin typeface="+mn-ea"/>
              </a:rPr>
              <a:t>DaoSession</a:t>
            </a:r>
            <a:r>
              <a:rPr lang="zh-CN" altLang="en-US" sz="1200" dirty="0">
                <a:solidFill>
                  <a:schemeClr val="tx1">
                    <a:lumMod val="75000"/>
                    <a:lumOff val="25000"/>
                  </a:schemeClr>
                </a:solidFill>
                <a:latin typeface="+mn-ea"/>
              </a:rPr>
              <a:t>还提供了一些通用的持久性方法，如实体的插入，加载，更新，刷新和删除。</a:t>
            </a:r>
            <a:endParaRPr lang="en-US" altLang="zh-CN" sz="1200" dirty="0">
              <a:solidFill>
                <a:schemeClr val="tx1">
                  <a:lumMod val="75000"/>
                  <a:lumOff val="25000"/>
                </a:schemeClr>
              </a:solidFill>
              <a:latin typeface="+mn-ea"/>
            </a:endParaRPr>
          </a:p>
        </p:txBody>
      </p:sp>
      <p:sp>
        <p:nvSpPr>
          <p:cNvPr id="76" name="文本框 75"/>
          <p:cNvSpPr txBox="1"/>
          <p:nvPr/>
        </p:nvSpPr>
        <p:spPr>
          <a:xfrm>
            <a:off x="7818406" y="3572134"/>
            <a:ext cx="2194469" cy="338554"/>
          </a:xfrm>
          <a:prstGeom prst="rect">
            <a:avLst/>
          </a:prstGeom>
          <a:noFill/>
        </p:spPr>
        <p:txBody>
          <a:bodyPr wrap="square" rtlCol="0">
            <a:spAutoFit/>
          </a:bodyPr>
          <a:lstStyle/>
          <a:p>
            <a:r>
              <a:rPr lang="en-US" altLang="zh-CN" sz="1600" dirty="0" err="1">
                <a:solidFill>
                  <a:srgbClr val="4384F1"/>
                </a:solidFill>
              </a:rPr>
              <a:t>DaoSession</a:t>
            </a:r>
            <a:endParaRPr lang="zh-CN" altLang="en-US" sz="1600" dirty="0">
              <a:solidFill>
                <a:srgbClr val="4384F1"/>
              </a:solidFill>
            </a:endParaRPr>
          </a:p>
        </p:txBody>
      </p:sp>
      <p:sp>
        <p:nvSpPr>
          <p:cNvPr id="81" name="文本框 80"/>
          <p:cNvSpPr txBox="1"/>
          <p:nvPr/>
        </p:nvSpPr>
        <p:spPr>
          <a:xfrm>
            <a:off x="927290" y="2771465"/>
            <a:ext cx="3518635" cy="959943"/>
          </a:xfrm>
          <a:prstGeom prst="rect">
            <a:avLst/>
          </a:prstGeom>
          <a:noFill/>
        </p:spPr>
        <p:txBody>
          <a:bodyPr wrap="square" rtlCol="0">
            <a:spAutoFit/>
          </a:bodyPr>
          <a:lstStyle/>
          <a:p>
            <a:pPr algn="r">
              <a:lnSpc>
                <a:spcPct val="120000"/>
              </a:lnSpc>
            </a:pPr>
            <a:r>
              <a:rPr lang="zh-CN" altLang="en-US" sz="1200" dirty="0">
                <a:solidFill>
                  <a:schemeClr val="tx1">
                    <a:lumMod val="75000"/>
                    <a:lumOff val="25000"/>
                  </a:schemeClr>
                </a:solidFill>
                <a:latin typeface="+mn-ea"/>
              </a:rPr>
              <a:t>数据访问对象（</a:t>
            </a:r>
            <a:r>
              <a:rPr lang="en-US" altLang="zh-CN" sz="1200" dirty="0">
                <a:solidFill>
                  <a:schemeClr val="tx1">
                    <a:lumMod val="75000"/>
                    <a:lumOff val="25000"/>
                  </a:schemeClr>
                </a:solidFill>
                <a:latin typeface="+mn-ea"/>
              </a:rPr>
              <a:t>DAO</a:t>
            </a:r>
            <a:r>
              <a:rPr lang="zh-CN" altLang="en-US" sz="1200" dirty="0">
                <a:solidFill>
                  <a:schemeClr val="tx1">
                    <a:lumMod val="75000"/>
                    <a:lumOff val="25000"/>
                  </a:schemeClr>
                </a:solidFill>
                <a:latin typeface="+mn-ea"/>
              </a:rPr>
              <a:t>）持久存在并查询实体。对于每个实体，</a:t>
            </a:r>
            <a:r>
              <a:rPr lang="en-US" altLang="zh-CN" sz="1200" dirty="0" err="1">
                <a:solidFill>
                  <a:schemeClr val="tx1">
                    <a:lumMod val="75000"/>
                    <a:lumOff val="25000"/>
                  </a:schemeClr>
                </a:solidFill>
                <a:latin typeface="+mn-ea"/>
              </a:rPr>
              <a:t>greenDAO</a:t>
            </a:r>
            <a:r>
              <a:rPr lang="zh-CN" altLang="en-US" sz="1200" dirty="0">
                <a:solidFill>
                  <a:schemeClr val="tx1">
                    <a:lumMod val="75000"/>
                    <a:lumOff val="25000"/>
                  </a:schemeClr>
                </a:solidFill>
                <a:latin typeface="+mn-ea"/>
              </a:rPr>
              <a:t>生成</a:t>
            </a:r>
            <a:r>
              <a:rPr lang="en-US" altLang="zh-CN" sz="1200" dirty="0">
                <a:solidFill>
                  <a:schemeClr val="tx1">
                    <a:lumMod val="75000"/>
                    <a:lumOff val="25000"/>
                  </a:schemeClr>
                </a:solidFill>
                <a:latin typeface="+mn-ea"/>
              </a:rPr>
              <a:t>DAO</a:t>
            </a:r>
            <a:r>
              <a:rPr lang="zh-CN" altLang="en-US" sz="1200" dirty="0">
                <a:solidFill>
                  <a:schemeClr val="tx1">
                    <a:lumMod val="75000"/>
                    <a:lumOff val="25000"/>
                  </a:schemeClr>
                </a:solidFill>
                <a:latin typeface="+mn-ea"/>
              </a:rPr>
              <a:t>。它具有比</a:t>
            </a:r>
            <a:r>
              <a:rPr lang="en-US" altLang="zh-CN" sz="1200" dirty="0" err="1">
                <a:solidFill>
                  <a:schemeClr val="tx1">
                    <a:lumMod val="75000"/>
                    <a:lumOff val="25000"/>
                  </a:schemeClr>
                </a:solidFill>
                <a:latin typeface="+mn-ea"/>
              </a:rPr>
              <a:t>DaoSession</a:t>
            </a:r>
            <a:r>
              <a:rPr lang="zh-CN" altLang="en-US" sz="1200" dirty="0">
                <a:solidFill>
                  <a:schemeClr val="tx1">
                    <a:lumMod val="75000"/>
                    <a:lumOff val="25000"/>
                  </a:schemeClr>
                </a:solidFill>
                <a:latin typeface="+mn-ea"/>
              </a:rPr>
              <a:t>更多的持久性方法，例如：</a:t>
            </a:r>
            <a:r>
              <a:rPr lang="en-US" altLang="zh-CN" sz="1200" dirty="0">
                <a:solidFill>
                  <a:schemeClr val="tx1">
                    <a:lumMod val="75000"/>
                    <a:lumOff val="25000"/>
                  </a:schemeClr>
                </a:solidFill>
                <a:latin typeface="+mn-ea"/>
              </a:rPr>
              <a:t>count</a:t>
            </a:r>
            <a:r>
              <a:rPr lang="zh-CN" altLang="en-US" sz="1200" dirty="0">
                <a:solidFill>
                  <a:schemeClr val="tx1">
                    <a:lumMod val="75000"/>
                    <a:lumOff val="25000"/>
                  </a:schemeClr>
                </a:solidFill>
                <a:latin typeface="+mn-ea"/>
              </a:rPr>
              <a:t>，</a:t>
            </a:r>
            <a:r>
              <a:rPr lang="en-US" altLang="zh-CN" sz="1200" dirty="0" err="1">
                <a:solidFill>
                  <a:schemeClr val="tx1">
                    <a:lumMod val="75000"/>
                    <a:lumOff val="25000"/>
                  </a:schemeClr>
                </a:solidFill>
                <a:latin typeface="+mn-ea"/>
              </a:rPr>
              <a:t>loadAll</a:t>
            </a:r>
            <a:r>
              <a:rPr lang="zh-CN" altLang="en-US" sz="1200" dirty="0">
                <a:solidFill>
                  <a:schemeClr val="tx1">
                    <a:lumMod val="75000"/>
                    <a:lumOff val="25000"/>
                  </a:schemeClr>
                </a:solidFill>
                <a:latin typeface="+mn-ea"/>
              </a:rPr>
              <a:t>和</a:t>
            </a:r>
            <a:r>
              <a:rPr lang="en-US" altLang="zh-CN" sz="1200" dirty="0" err="1">
                <a:solidFill>
                  <a:schemeClr val="tx1">
                    <a:lumMod val="75000"/>
                    <a:lumOff val="25000"/>
                  </a:schemeClr>
                </a:solidFill>
                <a:latin typeface="+mn-ea"/>
              </a:rPr>
              <a:t>insertInTx</a:t>
            </a:r>
            <a:r>
              <a:rPr lang="zh-CN" altLang="en-US" sz="1200" dirty="0">
                <a:solidFill>
                  <a:schemeClr val="tx1">
                    <a:lumMod val="75000"/>
                    <a:lumOff val="25000"/>
                  </a:schemeClr>
                </a:solidFill>
                <a:latin typeface="+mn-ea"/>
              </a:rPr>
              <a:t>。</a:t>
            </a:r>
            <a:endParaRPr lang="en-US" altLang="zh-CN" sz="1200" dirty="0">
              <a:solidFill>
                <a:schemeClr val="tx1">
                  <a:lumMod val="75000"/>
                  <a:lumOff val="25000"/>
                </a:schemeClr>
              </a:solidFill>
              <a:latin typeface="+mn-ea"/>
            </a:endParaRPr>
          </a:p>
        </p:txBody>
      </p:sp>
      <p:sp>
        <p:nvSpPr>
          <p:cNvPr id="82" name="文本框 81"/>
          <p:cNvSpPr txBox="1"/>
          <p:nvPr/>
        </p:nvSpPr>
        <p:spPr>
          <a:xfrm>
            <a:off x="2251456" y="2479823"/>
            <a:ext cx="2194469" cy="338554"/>
          </a:xfrm>
          <a:prstGeom prst="rect">
            <a:avLst/>
          </a:prstGeom>
          <a:noFill/>
        </p:spPr>
        <p:txBody>
          <a:bodyPr wrap="square" rtlCol="0">
            <a:spAutoFit/>
          </a:bodyPr>
          <a:lstStyle/>
          <a:p>
            <a:pPr algn="r"/>
            <a:r>
              <a:rPr lang="en-US" altLang="zh-CN" sz="1600" dirty="0" err="1">
                <a:solidFill>
                  <a:srgbClr val="4384F1"/>
                </a:solidFill>
              </a:rPr>
              <a:t>XXXDao</a:t>
            </a:r>
            <a:endParaRPr lang="zh-CN" altLang="en-US" sz="1600" dirty="0">
              <a:solidFill>
                <a:srgbClr val="4384F1"/>
              </a:solidFill>
            </a:endParaRPr>
          </a:p>
        </p:txBody>
      </p:sp>
      <p:sp>
        <p:nvSpPr>
          <p:cNvPr id="51" name="文本框 50"/>
          <p:cNvSpPr txBox="1"/>
          <p:nvPr/>
        </p:nvSpPr>
        <p:spPr>
          <a:xfrm>
            <a:off x="1342723" y="178376"/>
            <a:ext cx="33164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83" name="组合 82"/>
          <p:cNvGrpSpPr/>
          <p:nvPr/>
        </p:nvGrpSpPr>
        <p:grpSpPr>
          <a:xfrm>
            <a:off x="5044146" y="2807261"/>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418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75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750"/>
                                        <p:tgtEl>
                                          <p:spTgt spid="60"/>
                                        </p:tgtEl>
                                      </p:cBhvr>
                                    </p:animEffect>
                                  </p:childTnLst>
                                </p:cTn>
                              </p:par>
                              <p:par>
                                <p:cTn id="20" presetID="63" presetClass="path" presetSubtype="0" decel="50000" fill="hold" grpId="1" nodeType="withEffect">
                                  <p:stCondLst>
                                    <p:cond delay="0"/>
                                  </p:stCondLst>
                                  <p:childTnLst>
                                    <p:animMotion origin="layout" path="M 0.01524 2.96296E-6 L -0.10885 2.96296E-6 " pathEditMode="relative" rAng="0" ptsTypes="AA">
                                      <p:cBhvr>
                                        <p:cTn id="21" dur="750" spd="-100000" fill="hold"/>
                                        <p:tgtEl>
                                          <p:spTgt spid="6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2.96296E-6 L -2.29167E-6 2.96296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750"/>
                                        <p:tgtEl>
                                          <p:spTgt spid="8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8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84"/>
                                        </p:tgtEl>
                                        <p:attrNameLst>
                                          <p:attrName>ppt_x</p:attrName>
                                          <p:attrName>ppt_y</p:attrName>
                                        </p:attrNameLst>
                                      </p:cBhvr>
                                      <p:rCtr x="781" y="0"/>
                                    </p:animMotion>
                                  </p:childTnLst>
                                </p:cTn>
                              </p:par>
                              <p:par>
                                <p:cTn id="31" presetID="10" presetClass="entr" presetSubtype="0" fill="hold" nodeType="withEffect">
                                  <p:stCondLst>
                                    <p:cond delay="150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750"/>
                                        <p:tgtEl>
                                          <p:spTgt spid="83"/>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750"/>
                                        <p:tgtEl>
                                          <p:spTgt spid="57"/>
                                        </p:tgtEl>
                                      </p:cBhvr>
                                    </p:animEffect>
                                  </p:childTnLst>
                                </p:cTn>
                              </p:par>
                              <p:par>
                                <p:cTn id="37" presetID="22" presetClass="entr" presetSubtype="2" fill="hold" grpId="0" nodeType="withEffect">
                                  <p:stCondLst>
                                    <p:cond delay="2000"/>
                                  </p:stCondLst>
                                  <p:childTnLst>
                                    <p:set>
                                      <p:cBhvr>
                                        <p:cTn id="38" dur="1" fill="hold">
                                          <p:stCondLst>
                                            <p:cond delay="0"/>
                                          </p:stCondLst>
                                        </p:cTn>
                                        <p:tgtEl>
                                          <p:spTgt spid="82"/>
                                        </p:tgtEl>
                                        <p:attrNameLst>
                                          <p:attrName>style.visibility</p:attrName>
                                        </p:attrNameLst>
                                      </p:cBhvr>
                                      <p:to>
                                        <p:strVal val="visible"/>
                                      </p:to>
                                    </p:set>
                                    <p:animEffect transition="in" filter="wipe(right)">
                                      <p:cBhvr>
                                        <p:cTn id="39" dur="750"/>
                                        <p:tgtEl>
                                          <p:spTgt spid="82"/>
                                        </p:tgtEl>
                                      </p:cBhvr>
                                    </p:animEffect>
                                  </p:childTnLst>
                                </p:cTn>
                              </p:par>
                              <p:par>
                                <p:cTn id="40" presetID="22" presetClass="entr" presetSubtype="2" fill="hold" grpId="0" nodeType="withEffect">
                                  <p:stCondLst>
                                    <p:cond delay="2000"/>
                                  </p:stCondLst>
                                  <p:childTnLst>
                                    <p:set>
                                      <p:cBhvr>
                                        <p:cTn id="41" dur="1" fill="hold">
                                          <p:stCondLst>
                                            <p:cond delay="0"/>
                                          </p:stCondLst>
                                        </p:cTn>
                                        <p:tgtEl>
                                          <p:spTgt spid="80"/>
                                        </p:tgtEl>
                                        <p:attrNameLst>
                                          <p:attrName>style.visibility</p:attrName>
                                        </p:attrNameLst>
                                      </p:cBhvr>
                                      <p:to>
                                        <p:strVal val="visible"/>
                                      </p:to>
                                    </p:set>
                                    <p:animEffect transition="in" filter="wipe(right)">
                                      <p:cBhvr>
                                        <p:cTn id="42" dur="750"/>
                                        <p:tgtEl>
                                          <p:spTgt spid="80"/>
                                        </p:tgtEl>
                                      </p:cBhvr>
                                    </p:animEffect>
                                  </p:childTnLst>
                                </p:cTn>
                              </p:par>
                              <p:par>
                                <p:cTn id="43" presetID="22" presetClass="entr" presetSubtype="8" fill="hold" grpId="0" nodeType="withEffect">
                                  <p:stCondLst>
                                    <p:cond delay="2000"/>
                                  </p:stCondLst>
                                  <p:childTnLst>
                                    <p:set>
                                      <p:cBhvr>
                                        <p:cTn id="44" dur="1" fill="hold">
                                          <p:stCondLst>
                                            <p:cond delay="0"/>
                                          </p:stCondLst>
                                        </p:cTn>
                                        <p:tgtEl>
                                          <p:spTgt spid="76"/>
                                        </p:tgtEl>
                                        <p:attrNameLst>
                                          <p:attrName>style.visibility</p:attrName>
                                        </p:attrNameLst>
                                      </p:cBhvr>
                                      <p:to>
                                        <p:strVal val="visible"/>
                                      </p:to>
                                    </p:set>
                                    <p:animEffect transition="in" filter="wipe(left)">
                                      <p:cBhvr>
                                        <p:cTn id="45" dur="750"/>
                                        <p:tgtEl>
                                          <p:spTgt spid="76"/>
                                        </p:tgtEl>
                                      </p:cBhvr>
                                    </p:animEffect>
                                  </p:childTnLst>
                                </p:cTn>
                              </p:par>
                              <p:par>
                                <p:cTn id="46" presetID="22" presetClass="entr" presetSubtype="8" fill="hold" grpId="0" nodeType="withEffect">
                                  <p:stCondLst>
                                    <p:cond delay="2000"/>
                                  </p:stCondLst>
                                  <p:childTnLst>
                                    <p:set>
                                      <p:cBhvr>
                                        <p:cTn id="47" dur="1" fill="hold">
                                          <p:stCondLst>
                                            <p:cond delay="0"/>
                                          </p:stCondLst>
                                        </p:cTn>
                                        <p:tgtEl>
                                          <p:spTgt spid="59"/>
                                        </p:tgtEl>
                                        <p:attrNameLst>
                                          <p:attrName>style.visibility</p:attrName>
                                        </p:attrNameLst>
                                      </p:cBhvr>
                                      <p:to>
                                        <p:strVal val="visible"/>
                                      </p:to>
                                    </p:set>
                                    <p:animEffect transition="in" filter="wipe(left)">
                                      <p:cBhvr>
                                        <p:cTn id="48" dur="750"/>
                                        <p:tgtEl>
                                          <p:spTgt spid="59"/>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750"/>
                                        <p:tgtEl>
                                          <p:spTgt spid="58"/>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750"/>
                                        <p:tgtEl>
                                          <p:spTgt spid="81"/>
                                        </p:tgtEl>
                                      </p:cBhvr>
                                    </p:animEffect>
                                  </p:childTnLst>
                                </p:cTn>
                              </p:par>
                              <p:par>
                                <p:cTn id="55" presetID="10" presetClass="entr" presetSubtype="0" fill="hold" grpId="0" nodeType="withEffect">
                                  <p:stCondLst>
                                    <p:cond delay="2500"/>
                                  </p:stCondLst>
                                  <p:childTnLst>
                                    <p:set>
                                      <p:cBhvr>
                                        <p:cTn id="56" dur="1" fill="hold">
                                          <p:stCondLst>
                                            <p:cond delay="0"/>
                                          </p:stCondLst>
                                        </p:cTn>
                                        <p:tgtEl>
                                          <p:spTgt spid="79"/>
                                        </p:tgtEl>
                                        <p:attrNameLst>
                                          <p:attrName>style.visibility</p:attrName>
                                        </p:attrNameLst>
                                      </p:cBhvr>
                                      <p:to>
                                        <p:strVal val="visible"/>
                                      </p:to>
                                    </p:set>
                                    <p:animEffect transition="in" filter="fade">
                                      <p:cBhvr>
                                        <p:cTn id="57" dur="750"/>
                                        <p:tgtEl>
                                          <p:spTgt spid="79"/>
                                        </p:tgtEl>
                                      </p:cBhvr>
                                    </p:animEffect>
                                  </p:childTnLst>
                                </p:cTn>
                              </p:par>
                              <p:par>
                                <p:cTn id="58" presetID="10" presetClass="entr" presetSubtype="0" fill="hold" grpId="0" nodeType="withEffect">
                                  <p:stCondLst>
                                    <p:cond delay="250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750"/>
                                        <p:tgtEl>
                                          <p:spTgt spid="75"/>
                                        </p:tgtEl>
                                      </p:cBhvr>
                                    </p:animEffect>
                                  </p:childTnLst>
                                </p:cTn>
                              </p:par>
                            </p:childTnLst>
                          </p:cTn>
                        </p:par>
                        <p:par>
                          <p:cTn id="61" fill="hold">
                            <p:stCondLst>
                              <p:cond delay="3250"/>
                            </p:stCondLst>
                            <p:childTnLst>
                              <p:par>
                                <p:cTn id="62" presetID="10" presetClass="entr" presetSubtype="0" fill="hold" grpId="0" nodeType="after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7" grpId="0"/>
      <p:bldP spid="58" grpId="0"/>
      <p:bldP spid="59" grpId="0"/>
      <p:bldP spid="79" grpId="0"/>
      <p:bldP spid="80" grpId="0"/>
      <p:bldP spid="75" grpId="0"/>
      <p:bldP spid="76" grpId="0"/>
      <p:bldP spid="81" grpId="0"/>
      <p:bldP spid="82" grpId="0"/>
      <p:bldP spid="51" grpId="0"/>
      <p:bldP spid="51" grpId="1"/>
      <p:bldP spid="51" grpId="2"/>
      <p:bldP spid="52" grpId="0"/>
      <p:bldP spid="52" grpId="1"/>
      <p:bldP spid="9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418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1A452A-234A-4E0B-9B6D-F8F88C8EBCF0"/>
  <p:tag name="ISPRING_SCORM_RATE_SLIDES" val="1"/>
  <p:tag name="ISPRINGONLINEFOLDERID" val="0"/>
  <p:tag name="ISPRINGONLINEFOLDERPATH" val="內容清單"/>
  <p:tag name="ISPRINGCLOUDFOLDERID" val="0"/>
  <p:tag name="ISPRINGCLOUDFOLDERPATH" val="函式庫"/>
  <p:tag name="ISPRING_PLAYERS_CUSTOMIZATION" val="UEsDBBQAAgAIABS9O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vTlJ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BS9OUlYCaByugIAAFUKAAAhAAAAdW5pdmVyc2FsL2ZsYXNoX3NraW5fc2V0dGluZ3MueG1slVZtb+IwDP5+vwJx3+nulZ2UITHGSZN2t+k27XvamjYiTarEZce/vyRNaQJ09LAmEft5bMexzYjeMrH4MJmQTHKpngGRiUJbTaebsPxmmjaIUswyKRAEzoRUFeXTxcef7kMSh7zEkjtQYzkbmkEfZu4+Yyg+xre5lSFCJquaiv2DLOQspdm2ULIR+cXUyn0NijOxNcirH/PVejAAZxrvEaoop/W1lXGUWoHWYFP6vrZykcVpCryLdOU+Izl9qPdvf0TbMc3Q0ZafrAzRalpAXOTrpZVhvDDe41eZW3mfgPAXDfTLZyuDUE73oGLnd1+tDDJk3dT/0yO1koUtaMx5/xEPHC5pbsbPZnVl5SLBXsgGuvgKvjzurncByH8N557YcVWSP9m6Hi0E++gph8WGcg0k6Y6tUZfy7bFBMyAHQKjqQU8m6yfaaFigajyq1/W4P/DGRB768poe8ip5U8GqzThwF+t7/Gp165ZF6PSgCzJUsPPKIMVe2SN/m8KeIANlj3zmLIdHwfcn8GNLy+ke+Zb65wzq33Kj8hsrCGqOubd2p85qIz3Y0dVBaK/oMJXMYaFtOi+sAvtsJHG6NqXkJCci6I4VFJkUvywu3bvLaJIcGXyvne8sggw5nGs4l6NZ0+F7ufOIfmx/FvrLtecJmi1+M6WINCsr87OkpxPPM2NiCjNNzjPsnjRwUPdiIwOOiz1EqqjagnqRko8NIySCHutetrM1BCdJUAOSnK8y8U7OlV80VQpqbV6Nge6qHCtbYMmKkps/fGXwBvkRY8DaUrE0/gRlh74MFL4JgKqs7Lq2PbSWquHIOOygm/1A4a48dDeiTZcONdwSH2CDYct5zaie9Kui75V4hQT6M/hXk1bk+Mgyou2RptrdLJr8bgv3uUR7udtmtvnCRebOvpcix8Z+WkGjtP9O/gNQSwMEFAACAAgAFL05SUZ2oPzyAgAARwsAACYAAAB1bml2ZXJzYWwvaHRtbF9wdWJsaXNoaW5nX3NldHRpbmdzLnhtbM1W3U7bMBS+71NYnrikAcY2VqVFiIJAY7SinTau0GnsNhaOndlOS7na0+zB9iQ7jtvSCtYFRKepihofn/OdP58vjg/vMknG3FihVZPu1nco4SrRTKhRk37pn24fUGIdKAZSK96kSlNy2KrFeTGQwqY97hyqWoIwyjZy16Spc3kjiiaTSV3Y3PhdLQuH+Lae6CzKDbdcOW6iXMIU/9w055bOECoA4JNpNTNr1WqExAHps2aF5EQwjFwJnxTIM5dJGgWtASS3I6MLxY611IaY0aBJ3xwc+d9cJyC1RcaVL4ltodCLXQMYEz4IkD1xz0nKxSjFaPf2KZkI5tLyNfL6cfQYpcQOmYNHOdZYAuVm8Bl3wMBBWAZ/jt85OxcEEZsqyETSxx3i02/Sdv/m7Lp7cnVxfvnppt/pXPTPuyGI0iZaxYmjVUcxBqQLk/CFnxicgyTFuNFmCNLyOFoWzdWGWq0E59dkoCWWvrSiZIiRymmTHhkBkhLhQIpksevAjLg7FRJz8La79aFy9AEw5JukYCxfdjTfsb6KSeurLiQjU10QKW45cZpgRkWGbykny+UmQ6OzUirBOmKlYJyMBZ9wdlhWaQb4J0fX6CIr0BIPXy65Cx6+F+KeDPhQG8TlMMajinJhA379WcA5WPsACvMYt3oX5+2Tm/PL9sm3LZ8gsDGo5Jng2EKe5W4j+DAlSru5HZYjgcLysilMsHKvSm71l7fBiqyQoc2v3Ywl6A22ZDNentOYv0ZQ2W0K43IQ/XCV0DiCAlsSMHEjwXEXquBVARNQRCs5JZAgUVk/1mOhC4uSMMAB2r48wmBPhCpXI/xyoEfDuKkEubO793b/3fsPBx8b9ejXj5/ba41mFN6V4N0FDj9eS+ILIn/MhnHkufNpGnam+FcsfH3Sq1Koy04Vrc6nKlpXgea7SxRfKQSkhVE45kgMUmTCcfaaTX5Bo9Z/L0MbX6lRG8xi7XH7f5MIq8X1aOU+FEdPXthqKF+9/LZqvwFQSwMEFAACAAgAFL05SRypIBCZAQAAHwYAAB8AAAB1bml2ZXJzYWwvaHRtbF9za2luX3NldHRpbmdzLmpzjZRNb8IwDIbv/AqUXSfEPmG7ocGkSRwmjdu0QyimVKRJlaQdDPHfV4ePNqk7Fl/Iy5PXsat41+mWi0Ws+9zdud9u/+7vnQaoWZ3Dta+LFj1FnRmRLGCWpCASCSxAitPRs7yvCMqYSWc6336gran5MYX/LLkwdTwjLDShGepwQYnfxOkNBf54tR3rOtRUa/Q8t1bJXqSkBWl7UumUO4ZdvbpVLzGAVQH6ArrkEXimA7fayMrxYYBR5yKVZlxupypWvTmP1rFWuVy05V9tM9DlJ18fgP7T4GXi2YnE2DcLaZh4MsRoJzMNxsAx7+MEg4QFn4Oo+fbd+gP1jJsFBXSRmMSe6NENRp3OeAyNLg1HGD4mS69GNwcYTc7Cxh6Iu1sMjxB8C7phNb7H8ECV5dk/PmCmVYwdaaDNnp9RofgikfExdR+D5PCyaNvWvapQd/0x856QCp7Qinp9advsCEFDgJZ8uibIO6XsBCVKIociNGpaVUPIu4wN5wjuP7uMW8ujVVqOh3I4lm3geg16ppQob/916Z5hrs7+F1BLAwQUAAIACAAUvTl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UvTlJNfmkRGYAAABrAAAAHAAAAHVuaXZlcnNhbC9sb2NhbF9zZXR0aW5ncy54bWwNyjsOg0AMBcCeU1ju8+tSsFBESkkKyAEssCIk73PEWlG4PdtNMW3/z0Y/3crqSHw7X5kUsy8rPonf0/N0ZyohWMQcmhjO1HdNaz6LjRpRY6Gvya7bpLkidJBc58MRiqAXbOdL1xx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FL05SW42vD5uAQAA9wIAACkAAAB1bml2ZXJzYWwvc2tpbl9jdXN0b21pemF0aW9uX3NldHRpbmdzLnhtbI1S22obMRB9z1eI/IAljW4LW4NuWwzFKcQQ8lQWrxKWOtqyUmgp+vhqkxjHrUureZo5Z84wo9Omr2O0zylPT+PPPo9TvA05j/Exra8QavfTYZo/zyGFnFanyt0Yh+n7Jj5MS61WU+7j0M+DXdC0xqh7eUhJrZyqGTOMIsk89Qo5z23FGnAN2Io5Smy7+k3iVXcO+xDzZdV2dYb+2bCJKcx5E4fwYw3n7PfQ+QYf534YKy+tBVuiHKcWx5ZAjHDJfaEaAASy3BGHi5SN1AR5zDiGYhQFCohwThpRiKQcatY1oqow3wjEJGPUFepp7UZaG0dtkdAQous0rxpbus5IjBEhBJgrXEBnMKpsqBoa1HJAcGBAFG00UYA625mOFe+8sBwp6gXGhRkDGJ+Oe9ru/blO1f9e53jOfwhe/IKL6OKt1QVztfvnea7kXXj6duhzQOPw4drebHd+u/tys/10f/3myxcPH1mLWevWf/X2L1BLAwQUAAIACAAUvTlJpeGFFHkCAADzVwAAFwAAAHVuaXZlcnNhbC91bml2ZXJzYWwucG5n7dzda1JhHAfwxzSxpWJ1czZsXnUxsqU2lsVam/gyGRsihisq3chmF81KL1zY0qjWKxbUYNHWwhGywJFBUTSTDQpmNKQXYbZcrC27sBEUFdPW2eU8p+gP+B44v4fnPM/v+TznH/ieNzUbRCVlJYQQkbFBayaEFySEe1TAp78cHu+dpQeO22zQkMhL6Wd6wmuvb6on5F5wdb51JT1fdaRht5sQ8djSy3nuCh8gxHrOqK23ePfn0srGMROl/5BfzKQ2NN6RZM3ZtVnLyPUejaTm7olKj+lmrUwqHn5VyOUWumyp7zF5Ysa9vc/3zs/hU/bl5ecnfv8mp+d2svt95lu+LV0t+b2NpzQJHcV7A08pqi/7q/xr9tgjgWF0DVeoiJPlJZ6IZ3UzTQ/TIqGi2FkqYr5+641ni9GCI/Kx/cUkc0tgQqV4nKyauO8dlKuKT6eLVHipo6ri7K1dwkKsECst7h+gJEGLztHL8pdv/F5e904J885+r2WupeutL8jSpLR3DsqHEixNs1f3hKktzBtO0SvRcCXLSo9hvG3zxY65g4zT/oGYh66pgAABAgQIECBAgAABAgQIECBAgAABAgQIECBAgAABAgQIECBAgAABAgQIECBAgAABAgQIECBAgAABAgQIECBAgAABAgQIECBAgAABAgQIECBAgAABAgQIECBAgAABAuR/kPh8ItTZz+GcZoat2qftdk/o0D6repolOZZSU9SUc/LHerH6r8GyXzKudHUdaWXp9pZSI84nhpqyeV8td4WALbo2tG5HZmP5Zdfe4dRCVH6lbpSZPusbCCTP6GXHT9oqbBqr7PWFB4R+jLpmbURjP/UHUEsDBBQAAgAIABS9OUnsHTlbSgAAAGsAAAAbAAAAdW5pdmVyc2FsL3VuaXZlcnNhbC5wbmcueG1ss7GvyM1RKEstKs7Mz7NVMtQzULK34+WyKShKLctMLVeoAIoZ6RlAgJJCJSq3PDOlJAMoZGhijBDMSM1MzyixVbIwNYcL6gPNBABQSwECAAAUAAIACAAUvTlJFQ6tKGQEAAAHEQAAHQAAAAAAAAABAAAAAAAAAAAAdW5pdmVyc2FsL2NvbW1vbl9tZXNzYWdlcy5sbmdQSwECAAAUAAIACAAUvTlJJGX/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xAAAHVuaXZlcnNhbC9sb2NhbF9zZXR0aW5ncy54bWxQSwECAAAUAAIACABElFdHI7RO+/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
  <p:tag name="ISPRING_PRESENTATION_TITLE" val="演示文稿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1473</Words>
  <Application>Microsoft Office PowerPoint</Application>
  <PresentationFormat>宽屏</PresentationFormat>
  <Paragraphs>184</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ITC Avant Garde Std XLt</vt:lpstr>
      <vt:lpstr>华文细黑</vt:lpstr>
      <vt:lpstr>宋体</vt:lpstr>
      <vt:lpstr>微软雅黑</vt:lpstr>
      <vt:lpstr>Aharoni</vt:lpstr>
      <vt:lpstr>Arial</vt:lpstr>
      <vt:lpstr>Arial Black</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王 广浩</cp:lastModifiedBy>
  <cp:revision>26</cp:revision>
  <dcterms:created xsi:type="dcterms:W3CDTF">2016-09-14T22:36:34Z</dcterms:created>
  <dcterms:modified xsi:type="dcterms:W3CDTF">2019-01-20T13:58:39Z</dcterms:modified>
</cp:coreProperties>
</file>